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2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araycordova.jagc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GIT y GITHUB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798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2C0F1-0475-40F9-B390-D5F3A916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es-MX" dirty="0"/>
              <a:t>Datos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CE5078-FEBB-453E-A1D5-4C35129F98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6" r="12206"/>
          <a:stretch/>
        </p:blipFill>
        <p:spPr bwMode="auto">
          <a:xfrm>
            <a:off x="4634680" y="10"/>
            <a:ext cx="75601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45ADEB-5AF4-4E2C-B53E-EDA48B9F0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es-MX" dirty="0"/>
              <a:t>Juan Antonio  Garay </a:t>
            </a:r>
            <a:r>
              <a:rPr lang="es-MX" dirty="0" err="1"/>
              <a:t>Cordova</a:t>
            </a:r>
            <a:endParaRPr lang="es-MX" dirty="0"/>
          </a:p>
          <a:p>
            <a:r>
              <a:rPr lang="es-MX" dirty="0"/>
              <a:t>Calle 3 #300 </a:t>
            </a:r>
            <a:r>
              <a:rPr lang="es-MX" dirty="0" err="1"/>
              <a:t>Jesus</a:t>
            </a:r>
            <a:r>
              <a:rPr lang="es-MX" dirty="0"/>
              <a:t> E. Piña y </a:t>
            </a:r>
            <a:r>
              <a:rPr lang="es-MX" dirty="0" err="1"/>
              <a:t>Simon</a:t>
            </a:r>
            <a:r>
              <a:rPr lang="es-MX" dirty="0"/>
              <a:t> Torres</a:t>
            </a:r>
          </a:p>
          <a:p>
            <a:r>
              <a:rPr lang="es-MX" dirty="0"/>
              <a:t>8343072612</a:t>
            </a:r>
          </a:p>
          <a:p>
            <a:r>
              <a:rPr lang="es-MX" dirty="0">
                <a:hlinkClick r:id="rId4"/>
              </a:rPr>
              <a:t>Garaycordova.jagc@gmail.com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2601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GIT y GITHUB</vt:lpstr>
      <vt:lpstr>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y GITHUB</dc:title>
  <dc:creator>Antonio Garay</dc:creator>
  <cp:lastModifiedBy>Antonio Garay</cp:lastModifiedBy>
  <cp:revision>1</cp:revision>
  <dcterms:created xsi:type="dcterms:W3CDTF">2020-07-08T12:56:09Z</dcterms:created>
  <dcterms:modified xsi:type="dcterms:W3CDTF">2020-07-08T12:56:11Z</dcterms:modified>
</cp:coreProperties>
</file>