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Quantopian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Edgar David Garay Forero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pipe line 1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41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Para realizar la compra y venta de </a:t>
            </a:r>
            <a:r>
              <a:rPr lang="en-GB"/>
              <a:t>las</a:t>
            </a:r>
            <a:r>
              <a:rPr lang="en-GB"/>
              <a:t> acciones de las empresas se </a:t>
            </a:r>
            <a:r>
              <a:rPr lang="en-GB"/>
              <a:t>construye</a:t>
            </a:r>
            <a:r>
              <a:rPr lang="en-GB"/>
              <a:t> una lista con las empresas destinadas a realizar la compra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25400" l="5103" r="64003" t="51258"/>
          <a:stretch/>
        </p:blipFill>
        <p:spPr>
          <a:xfrm>
            <a:off x="4459725" y="1927900"/>
            <a:ext cx="4372573" cy="186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Putting the constrains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3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Dado que el anterior ejemplo no cumplia los requerimientos se añaden las variables para el calculo y compra de los articulos en el pipeline (tambien se agranda la cantidad de empresas en el)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27689" l="3223" r="75257" t="53088"/>
          <a:stretch/>
        </p:blipFill>
        <p:spPr>
          <a:xfrm>
            <a:off x="5375900" y="1262150"/>
            <a:ext cx="2706550" cy="13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5130" l="4008" r="51350" t="51391"/>
          <a:stretch/>
        </p:blipFill>
        <p:spPr>
          <a:xfrm>
            <a:off x="4696225" y="2730625"/>
            <a:ext cx="4065900" cy="22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Extends the pipeline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 que el algoritmo no encontraba las acciones que cumplan las restricciones habia tiempos en los cuales no realiza compras o ventas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Para evitar esto se extiende el pipe line de manera que sea el codigo quien elige el universo de compra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11172" l="3808" r="69313" t="27000"/>
          <a:stretch/>
        </p:blipFill>
        <p:spPr>
          <a:xfrm>
            <a:off x="5560250" y="1270675"/>
            <a:ext cx="2448150" cy="3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Graficar comportamiento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 añade la </a:t>
            </a:r>
            <a:r>
              <a:rPr lang="en-GB"/>
              <a:t>función</a:t>
            </a:r>
            <a:r>
              <a:rPr lang="en-GB"/>
              <a:t> que grafica el comportamiento del algoritmo este imprime los valores al final del dia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5720" l="3810" r="55613" t="72311"/>
          <a:stretch/>
        </p:blipFill>
        <p:spPr>
          <a:xfrm>
            <a:off x="4783425" y="2295712"/>
            <a:ext cx="3695776" cy="11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" y="0"/>
            <a:ext cx="91082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