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1"/>
  </p:sldMasterIdLst>
  <p:sldIdLst>
    <p:sldId id="256" r:id="rId2"/>
    <p:sldId id="258" r:id="rId3"/>
    <p:sldId id="261" r:id="rId4"/>
    <p:sldId id="260" r:id="rId5"/>
    <p:sldId id="259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059954E5-FAED-4583-952D-60EDC81D6026}">
          <p14:sldIdLst>
            <p14:sldId id="256"/>
            <p14:sldId id="258"/>
            <p14:sldId id="261"/>
            <p14:sldId id="260"/>
            <p14:sldId id="259"/>
            <p14:sldId id="262"/>
            <p14:sldId id="263"/>
          </p14:sldIdLst>
        </p14:section>
        <p14:section name="Sekcja bez tytułu" id="{72807F94-3ECF-4178-B395-11722EEF6DFA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39339B-59A5-6E08-6F83-7BD8D6403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668BEA3-6DF9-61D7-388B-8AF0D49A6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269E643-93A2-C0AC-6D85-66AF36A5B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B895-069B-497E-A368-A62C80EA6068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B7E0C2F-D885-CE39-BE12-85E3F792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51E2077-8A51-E630-BBD5-987F2631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0AA1-EEF1-4A9E-A7E5-2F735B04A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23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38BFE2-27F6-AF39-B703-C3522C24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7FA5E07-8299-0397-F98C-5E21C321A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8AB2F74-78B3-22FC-7ADA-8B29996A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B895-069B-497E-A368-A62C80EA6068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07793DA-787D-6028-6CCA-9A6861107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BE13AE6-AEF8-09BA-1FD5-5EB56636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0AA1-EEF1-4A9E-A7E5-2F735B04A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34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2AE5343-D3F1-DE17-1C2E-39E1225D3F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0013BFD-F3EF-3D1F-5F20-1BAE9CB14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BA29C4-52DF-21C9-A54C-A83F9E2A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B895-069B-497E-A368-A62C80EA6068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C6921D8-61E8-2EB8-B0B6-AB508079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49BEE45-0CC6-4626-20C0-F3D64EC1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0AA1-EEF1-4A9E-A7E5-2F735B04A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74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F487A1-40D6-33AF-F65B-764A25F8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8D90F5E-366C-B8D4-EC7E-6AB41830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77CAAA9-29ED-384F-2581-D2B6227D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B895-069B-497E-A368-A62C80EA6068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BCDF52A-248F-4B62-C0BB-1525DBCF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B4FC213-2F87-FB3A-2F3D-341681C8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0AA1-EEF1-4A9E-A7E5-2F735B04A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21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1F0514-7473-3E2A-F44A-1DC5DA9C2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A670CA4-9470-907C-853A-139D96C60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4496FE8-2791-4503-7BB8-F7458277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B895-069B-497E-A368-A62C80EA6068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F0E5DD8-A64F-461A-736B-24BD8840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2915B57-CF68-ACB1-2B2D-FB6A624C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0AA1-EEF1-4A9E-A7E5-2F735B04A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51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62D10E-9C6F-BFB1-E9D6-F5AA7F02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C64156-62BB-4F4B-9150-17F1B410B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867C2A3-3F43-3353-27AF-72386C069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573B90D-3366-93F5-6627-97AD432AD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B895-069B-497E-A368-A62C80EA6068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267DCF8-D672-23A1-113E-D62BE0CC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0F7136D-9060-CA87-4804-DBEEC86B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0AA1-EEF1-4A9E-A7E5-2F735B04A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14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E401A4-C914-951F-C73E-183AFDF43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CC85163-2C0C-28A2-8E2F-EC54043A6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9F45550-AC5F-BB3E-370A-FD75BD412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028425D-DA6C-CD8A-7C50-4FDAC63A0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1D3ACE5-B598-62A3-A32A-81E7BD290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C585B5D-209C-A319-EB65-4EB7A29CD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B895-069B-497E-A368-A62C80EA6068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E0AFC36-4ECC-6F74-FAEF-E130BEA2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B2D2D6C-9BB4-7A2E-7423-44C31BC3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0AA1-EEF1-4A9E-A7E5-2F735B04A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2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373D78-0AB3-439E-72A8-2D6842AB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690903C-93A6-6B6C-CBD2-498E6A7F8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B895-069B-497E-A368-A62C80EA6068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D34389E-FFED-EBF1-696A-941C49C5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D422BA3-7AC5-8CDF-A71F-308DE947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0AA1-EEF1-4A9E-A7E5-2F735B04A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06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CEB13AD-A5DE-C50B-FDB1-9FF79131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B895-069B-497E-A368-A62C80EA6068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7E12F68-8F43-12B8-978E-8508481B6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4E87D37-D2BF-3E88-B3AB-86D12313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0AA1-EEF1-4A9E-A7E5-2F735B04A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9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590506-4046-92AE-635B-00CDF2B4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B42B24-A6D9-9375-305C-5B58C7B0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B5509FD-C0DA-D810-A03D-0C22184E1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4F22EE7-F747-2FAA-D4D7-FC6C1ED2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B895-069B-497E-A368-A62C80EA6068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383AD7D-200C-EC12-C3C1-AB12B40D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19A7BC2-B470-F60A-EAEE-250C064E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0AA1-EEF1-4A9E-A7E5-2F735B04A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17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EB81C4-E93C-081A-647B-2FA662D44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7F1A992-7C09-9C52-F431-2F9298E1D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FE14F73-F84A-06A1-E0F8-54405E832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177BCBF-1FB9-EE41-746B-11C6DCA2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B895-069B-497E-A368-A62C80EA6068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36810CA-E704-00C5-C3FF-3E2780C6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0CAF365-B0A1-7BB4-BC4B-20F4C617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0AA1-EEF1-4A9E-A7E5-2F735B04A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15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4198ABC-B0B1-C518-B9ED-A75FB467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FE68E4D-4453-D79B-0A99-EB5661A63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AF89645-0C5D-562C-9034-9CE75CE71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1B895-069B-497E-A368-A62C80EA6068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415C589-3780-6B80-0EA2-5947035B1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A93769C-2631-FE14-A2D7-7683C5217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F0AA1-EEF1-4A9E-A7E5-2F735B04A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16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728161-659E-C099-7CC8-ED7CAD2C3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5131"/>
            <a:ext cx="9144000" cy="1414832"/>
          </a:xfrm>
        </p:spPr>
        <p:txBody>
          <a:bodyPr>
            <a:normAutofit/>
          </a:bodyPr>
          <a:lstStyle/>
          <a:p>
            <a:r>
              <a:rPr lang="en-GB" sz="9600" dirty="0"/>
              <a:t>Tile Masters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462C27F-1408-B42D-34A8-2CE29755A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2IO75 DBL embedded systems </a:t>
            </a:r>
          </a:p>
          <a:p>
            <a:r>
              <a:rPr lang="en-GB" sz="3600" dirty="0"/>
              <a:t>Pitch robot design</a:t>
            </a:r>
          </a:p>
        </p:txBody>
      </p:sp>
    </p:spTree>
    <p:extLst>
      <p:ext uri="{BB962C8B-B14F-4D97-AF65-F5344CB8AC3E}">
        <p14:creationId xmlns:p14="http://schemas.microsoft.com/office/powerpoint/2010/main" val="186081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E6E37F-85D6-8A4F-6A73-4F2C8F40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BD1CF27-4E56-3EEB-F192-538C27C44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1042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810E6E-DB37-032E-8A9F-6CB929A1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47AB9059-ADFE-766A-EEE4-B1BAD7D67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3501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EEF676-5E16-F972-F7A5-6CB838738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EA0B4BF-4272-956A-0ED9-FB5D2261F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318393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C56F12-F705-FC15-E71F-9B8E005E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95763E8-B053-57F4-0B3D-78ED2F837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95094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3E7570-F92D-74F6-C639-2178D9C5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E093971-EB59-62FE-9F5B-C9C076A4F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95295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A78127-713E-04AE-838C-8727EFC8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EC42B2C-9FF9-4A44-3457-BEE6CAE57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354995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9220B9-21B8-83E6-2CA7-CAE2C87C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7200" dirty="0"/>
              <a:t>The project is made by: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D1FC21-273F-873A-53AB-1BEE530C6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ctr">
              <a:buNone/>
            </a:pPr>
            <a:endParaRPr lang="en-GB" sz="3200" dirty="0"/>
          </a:p>
          <a:p>
            <a:pPr marL="457200" lvl="1" indent="0" algn="ctr">
              <a:buNone/>
            </a:pPr>
            <a:r>
              <a:rPr lang="en-GB" sz="3200" dirty="0"/>
              <a:t>Maciej Garbacz</a:t>
            </a:r>
          </a:p>
          <a:p>
            <a:pPr marL="457200" lvl="1" indent="0" algn="ctr">
              <a:buNone/>
            </a:pPr>
            <a:r>
              <a:rPr lang="en-GB" sz="3200" dirty="0"/>
              <a:t>Dominika </a:t>
            </a:r>
            <a:r>
              <a:rPr lang="en-GB" sz="3200" dirty="0" err="1"/>
              <a:t>Chabior</a:t>
            </a:r>
            <a:endParaRPr lang="en-GB" sz="3200" dirty="0"/>
          </a:p>
          <a:p>
            <a:pPr marL="457200" lvl="1" indent="0" algn="ctr">
              <a:buNone/>
            </a:pPr>
            <a:r>
              <a:rPr lang="en-GB" sz="3200" dirty="0" err="1"/>
              <a:t>Aadersh</a:t>
            </a:r>
            <a:r>
              <a:rPr lang="en-GB" sz="3200" dirty="0"/>
              <a:t> </a:t>
            </a:r>
            <a:r>
              <a:rPr lang="en-GB" sz="3200" dirty="0" err="1"/>
              <a:t>KalyanaSundaram</a:t>
            </a:r>
            <a:endParaRPr lang="en-GB" sz="3200" dirty="0"/>
          </a:p>
          <a:p>
            <a:pPr marL="457200" lvl="1" indent="0" algn="ctr">
              <a:buNone/>
            </a:pPr>
            <a:r>
              <a:rPr lang="en-GB" sz="3200" dirty="0"/>
              <a:t>Agnes </a:t>
            </a:r>
            <a:r>
              <a:rPr lang="en-GB" sz="3200" dirty="0" err="1"/>
              <a:t>Vulperscu</a:t>
            </a:r>
            <a:endParaRPr lang="en-GB" sz="3200" dirty="0"/>
          </a:p>
          <a:p>
            <a:pPr marL="457200" lvl="1" indent="0" algn="ctr">
              <a:buNone/>
            </a:pPr>
            <a:r>
              <a:rPr lang="en-GB" sz="3200" dirty="0"/>
              <a:t>Chloe </a:t>
            </a:r>
            <a:r>
              <a:rPr lang="en-GB" sz="3200" dirty="0" err="1"/>
              <a:t>Antonozzi</a:t>
            </a:r>
            <a:endParaRPr lang="en-GB" sz="3200" dirty="0"/>
          </a:p>
          <a:p>
            <a:pPr marL="457200" lvl="1" indent="0" algn="ctr">
              <a:buNone/>
            </a:pPr>
            <a:r>
              <a:rPr lang="en-GB" sz="3200" dirty="0" err="1"/>
              <a:t>Salahedin</a:t>
            </a:r>
            <a:r>
              <a:rPr lang="en-GB" sz="3200" dirty="0"/>
              <a:t> </a:t>
            </a:r>
            <a:r>
              <a:rPr lang="en-GB" sz="3200" dirty="0" err="1"/>
              <a:t>Salahedin</a:t>
            </a:r>
            <a:r>
              <a:rPr lang="en-GB" sz="3200" dirty="0"/>
              <a:t> Mokhtar </a:t>
            </a:r>
            <a:r>
              <a:rPr lang="en-GB" sz="3200" dirty="0" err="1"/>
              <a:t>Diaa</a:t>
            </a:r>
            <a:r>
              <a:rPr lang="en-GB" sz="3200" dirty="0"/>
              <a:t> </a:t>
            </a:r>
            <a:r>
              <a:rPr lang="en-GB" sz="3200" dirty="0" err="1"/>
              <a:t>Abdelmoneim</a:t>
            </a:r>
            <a:r>
              <a:rPr lang="en-GB" sz="3200" dirty="0"/>
              <a:t> Nounou</a:t>
            </a:r>
          </a:p>
        </p:txBody>
      </p:sp>
    </p:spTree>
    <p:extLst>
      <p:ext uri="{BB962C8B-B14F-4D97-AF65-F5344CB8AC3E}">
        <p14:creationId xmlns:p14="http://schemas.microsoft.com/office/powerpoint/2010/main" val="64463181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31</Words>
  <Application>Microsoft Office PowerPoint</Application>
  <PresentationFormat>Panoramiczny</PresentationFormat>
  <Paragraphs>11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Motyw pakietu Office</vt:lpstr>
      <vt:lpstr>Tile Masters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The project is made by: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Tile Masters</dc:title>
  <dc:creator>Maciej Garbacz</dc:creator>
  <cp:lastModifiedBy>Maciej Garbacz</cp:lastModifiedBy>
  <cp:revision>1</cp:revision>
  <dcterms:created xsi:type="dcterms:W3CDTF">2022-05-04T09:12:14Z</dcterms:created>
  <dcterms:modified xsi:type="dcterms:W3CDTF">2022-05-04T09:35:47Z</dcterms:modified>
</cp:coreProperties>
</file>