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EC963-5B69-4A35-BA82-17F5542C7249}" type="datetimeFigureOut">
              <a:rPr lang="es-AR" smtClean="0"/>
              <a:t>16/02/2017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409A1-F68F-4642-BEA7-0FC93D830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72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CD77-C154-4F1B-A6CB-F0143EE99BD6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779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D39E-C251-43BA-A27C-4714F2AEE639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00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A067-9877-46E9-9A7E-B977F28E48F4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10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A1DD-7ED3-469E-8E8C-A6EE69CEB1FA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3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78AF-568C-4D21-BE84-5F6201CD08D8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2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1DF0-44D8-4D64-B510-F5283BDB044F}" type="datetime1">
              <a:rPr lang="es-AR" smtClean="0"/>
              <a:t>16/02/2017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35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902F-7917-47DB-A991-D23798236B98}" type="datetime1">
              <a:rPr lang="es-AR" smtClean="0"/>
              <a:t>16/02/2017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12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F3EE-4BCD-4944-9D77-F338202E6433}" type="datetime1">
              <a:rPr lang="es-AR" smtClean="0"/>
              <a:t>16/02/2017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16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3F4C-C160-4C5D-82BE-E85C5E6CF802}" type="datetime1">
              <a:rPr lang="es-AR" smtClean="0"/>
              <a:t>16/02/2017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98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3460-63D8-4F86-BC80-528B7196AEAA}" type="datetime1">
              <a:rPr lang="es-AR" smtClean="0"/>
              <a:t>16/02/2017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11E9-0D6F-4E1B-AF44-AF665D4A0BD7}" type="datetime1">
              <a:rPr lang="es-AR" smtClean="0"/>
              <a:t>16/02/2017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2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D39-93C4-4F04-BD04-474E2C636E76}" type="datetime1">
              <a:rPr lang="es-AR" smtClean="0"/>
              <a:t>16/02/2017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30D1-E394-4830-92FB-B95C8175B1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4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990725"/>
            <a:ext cx="672465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37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60" y="1052736"/>
            <a:ext cx="8186613" cy="503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86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33525"/>
            <a:ext cx="4657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91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604875" cy="538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28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8066313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428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" y="764704"/>
            <a:ext cx="7901231" cy="512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014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30D1-E394-4830-92FB-B95C8175B19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49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Presentación en pantalla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Castells Lara</dc:creator>
  <cp:lastModifiedBy>Castells Lara</cp:lastModifiedBy>
  <cp:revision>2</cp:revision>
  <dcterms:created xsi:type="dcterms:W3CDTF">2017-02-16T14:47:45Z</dcterms:created>
  <dcterms:modified xsi:type="dcterms:W3CDTF">2017-02-16T15:07:22Z</dcterms:modified>
</cp:coreProperties>
</file>