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6" r:id="rId2"/>
    <p:sldId id="271" r:id="rId3"/>
    <p:sldId id="257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27326-CB7B-48CD-A39A-3BC44BCD3C5B}" v="62" dt="2023-08-03T06:53:09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AF2B-1404-40EE-B0B3-BE7587EA16F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006D-9BBD-4888-9EF9-94B1A2D91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46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41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04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60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23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19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83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30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62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88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8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05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73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20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42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76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48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73B2DA-9408-43C0-B00C-ED894319F59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0DD34F-0068-47F7-9A4A-03FDF8A87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BBE8F-AA84-62E4-D3A4-2B7383A31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673760"/>
            <a:ext cx="5232400" cy="4149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05CC9-8B64-82C0-BDE4-6E3FD0DD1265}"/>
              </a:ext>
            </a:extLst>
          </p:cNvPr>
          <p:cNvSpPr txBox="1"/>
          <p:nvPr/>
        </p:nvSpPr>
        <p:spPr>
          <a:xfrm>
            <a:off x="5854700" y="5296470"/>
            <a:ext cx="340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Testing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7409-9A31-2046-C1D4-59831CBFC269}"/>
              </a:ext>
            </a:extLst>
          </p:cNvPr>
          <p:cNvSpPr txBox="1"/>
          <p:nvPr/>
        </p:nvSpPr>
        <p:spPr>
          <a:xfrm>
            <a:off x="4241800" y="458912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" panose="020B0502040204020203" pitchFamily="34" charset="0"/>
              </a:rPr>
              <a:t>Manual</a:t>
            </a:r>
            <a:endParaRPr lang="en-IN" sz="5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49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0F59B-2403-2AD8-FBE9-5D47E9CC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321" r="1332" b="11481"/>
          <a:stretch/>
        </p:blipFill>
        <p:spPr>
          <a:xfrm>
            <a:off x="2712720" y="1821180"/>
            <a:ext cx="672084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F880D-D01B-1C2F-1C24-CC96E3E03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7255" r="1378" b="11205"/>
          <a:stretch/>
        </p:blipFill>
        <p:spPr>
          <a:xfrm>
            <a:off x="2724912" y="1785740"/>
            <a:ext cx="6705600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51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59D8-3E90-178A-91F1-DDC8140AA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7412" r="668" b="10415"/>
          <a:stretch/>
        </p:blipFill>
        <p:spPr>
          <a:xfrm>
            <a:off x="2737104" y="1786128"/>
            <a:ext cx="6742176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5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81B93-844F-E73E-43FB-6C46513EE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t="8044" r="311" b="10573"/>
          <a:stretch/>
        </p:blipFill>
        <p:spPr>
          <a:xfrm>
            <a:off x="2682240" y="1810512"/>
            <a:ext cx="6821424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39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16FAD-517C-C6C1-7EA1-B049F1B4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519" r="1555" b="10730"/>
          <a:stretch/>
        </p:blipFill>
        <p:spPr>
          <a:xfrm>
            <a:off x="2712720" y="1828800"/>
            <a:ext cx="67056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5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60122-D463-1D8F-1745-BB70EB3C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34" y="792480"/>
            <a:ext cx="4850452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7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BFB21-E7B8-75B0-75D3-43818745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74441"/>
            <a:ext cx="9191625" cy="53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93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3EB3B-414C-3211-1FAD-2C273AFF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6901" y="640080"/>
            <a:ext cx="5303716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06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AEF971E-3780-9A76-0304-B7BE6F1B66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E1684E3-A1FB-C122-3AA0-4A1FD862ED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828CA07-55B1-E279-D61B-A1386CB47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81958-2BA9-26EC-3865-5BE67A44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2" y="676247"/>
            <a:ext cx="8321836" cy="55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6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F896A-4870-9F96-AF8D-EFD5406C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64" y="905069"/>
            <a:ext cx="458093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4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E8798-C731-0B3D-67B8-06816B3A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77" y="643813"/>
            <a:ext cx="3975497" cy="54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0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03AD1-2E85-013F-31E6-11DC5AED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24" y="923731"/>
            <a:ext cx="3487936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97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1AD7-0421-9D2B-96F1-F49A3617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856664"/>
            <a:ext cx="9146084" cy="51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95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33C8F-7A5C-F077-A5C5-26629682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" t="6246" r="4967" b="11680"/>
          <a:stretch/>
        </p:blipFill>
        <p:spPr>
          <a:xfrm>
            <a:off x="2667000" y="1324947"/>
            <a:ext cx="6858000" cy="3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4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fallOver"/>
      </p:transition>
    </mc:Choice>
    <mc:Fallback>
      <p:transition spd="slow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Bahnschrift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NEELIMA</dc:creator>
  <cp:lastModifiedBy>NEELIMA</cp:lastModifiedBy>
  <cp:revision>2</cp:revision>
  <dcterms:created xsi:type="dcterms:W3CDTF">2023-08-03T05:32:40Z</dcterms:created>
  <dcterms:modified xsi:type="dcterms:W3CDTF">2023-08-03T06:54:21Z</dcterms:modified>
</cp:coreProperties>
</file>