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628"/>
    <a:srgbClr val="D71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50" d="100"/>
          <a:sy n="50" d="100"/>
        </p:scale>
        <p:origin x="26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238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357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753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815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417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361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231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911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592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96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77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9B045-33A6-47F0-BEB8-39E184F81BE0}" type="datetimeFigureOut">
              <a:rPr lang="en-PH" smtClean="0"/>
              <a:t>31/12/2022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B4E5-D030-45F1-BAB0-DBBCE6F455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430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EEAE92-C5DD-1E92-FA8F-3A45950A25E3}"/>
              </a:ext>
            </a:extLst>
          </p:cNvPr>
          <p:cNvSpPr/>
          <p:nvPr/>
        </p:nvSpPr>
        <p:spPr>
          <a:xfrm>
            <a:off x="0" y="0"/>
            <a:ext cx="7559675" cy="106918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2FC9A2-C953-F8CF-FCBD-C9279369F596}"/>
              </a:ext>
            </a:extLst>
          </p:cNvPr>
          <p:cNvSpPr/>
          <p:nvPr/>
        </p:nvSpPr>
        <p:spPr>
          <a:xfrm>
            <a:off x="0" y="0"/>
            <a:ext cx="3779837" cy="10691812"/>
          </a:xfrm>
          <a:prstGeom prst="rect">
            <a:avLst/>
          </a:prstGeom>
          <a:solidFill>
            <a:srgbClr val="660628"/>
          </a:solidFill>
          <a:ln>
            <a:solidFill>
              <a:srgbClr val="6606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66888-4EA8-A062-1E9F-93EA9F37A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667657"/>
            <a:ext cx="2177143" cy="2674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059821-AEB6-1160-8335-6F92A8E80ABE}"/>
              </a:ext>
            </a:extLst>
          </p:cNvPr>
          <p:cNvSpPr txBox="1"/>
          <p:nvPr/>
        </p:nvSpPr>
        <p:spPr>
          <a:xfrm flipH="1">
            <a:off x="693577" y="3451683"/>
            <a:ext cx="23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Alyanna</a:t>
            </a:r>
            <a:r>
              <a:rPr lang="en-P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r>
              <a:rPr lang="en-P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Garbida</a:t>
            </a:r>
            <a:endParaRPr lang="en-P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C30C94-CDDA-6DBF-0A69-260B1E669A61}"/>
              </a:ext>
            </a:extLst>
          </p:cNvPr>
          <p:cNvCxnSpPr/>
          <p:nvPr/>
        </p:nvCxnSpPr>
        <p:spPr>
          <a:xfrm>
            <a:off x="261257" y="4586514"/>
            <a:ext cx="2960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27901A-6F7F-868C-EADA-A815699A0D61}"/>
              </a:ext>
            </a:extLst>
          </p:cNvPr>
          <p:cNvSpPr txBox="1"/>
          <p:nvPr/>
        </p:nvSpPr>
        <p:spPr>
          <a:xfrm flipH="1">
            <a:off x="235291" y="4217182"/>
            <a:ext cx="217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78FA3-72A9-3B9D-D466-AEFC68E2D7F6}"/>
              </a:ext>
            </a:extLst>
          </p:cNvPr>
          <p:cNvSpPr txBox="1"/>
          <p:nvPr/>
        </p:nvSpPr>
        <p:spPr>
          <a:xfrm flipH="1">
            <a:off x="261256" y="4696153"/>
            <a:ext cx="267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Address</a:t>
            </a:r>
            <a:r>
              <a:rPr lang="en-PH" dirty="0">
                <a:solidFill>
                  <a:schemeClr val="bg1"/>
                </a:solidFill>
              </a:rPr>
              <a:t> :</a:t>
            </a:r>
          </a:p>
          <a:p>
            <a:r>
              <a:rPr lang="en-PH" dirty="0" err="1">
                <a:solidFill>
                  <a:schemeClr val="bg1"/>
                </a:solidFill>
              </a:rPr>
              <a:t>Lajong</a:t>
            </a:r>
            <a:r>
              <a:rPr lang="en-PH" dirty="0">
                <a:solidFill>
                  <a:schemeClr val="bg1"/>
                </a:solidFill>
              </a:rPr>
              <a:t> </a:t>
            </a:r>
            <a:r>
              <a:rPr lang="en-PH" dirty="0" err="1">
                <a:solidFill>
                  <a:schemeClr val="bg1"/>
                </a:solidFill>
              </a:rPr>
              <a:t>Matnog</a:t>
            </a:r>
            <a:r>
              <a:rPr lang="en-PH" dirty="0">
                <a:solidFill>
                  <a:schemeClr val="bg1"/>
                </a:solidFill>
              </a:rPr>
              <a:t> Sorsogon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213A5-626A-F496-76FC-D543973A967D}"/>
              </a:ext>
            </a:extLst>
          </p:cNvPr>
          <p:cNvSpPr txBox="1"/>
          <p:nvPr/>
        </p:nvSpPr>
        <p:spPr>
          <a:xfrm>
            <a:off x="261256" y="5526182"/>
            <a:ext cx="2670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Phone</a:t>
            </a:r>
            <a:r>
              <a:rPr lang="en-PH" dirty="0">
                <a:solidFill>
                  <a:schemeClr val="bg1"/>
                </a:solidFill>
              </a:rPr>
              <a:t>:</a:t>
            </a:r>
          </a:p>
          <a:p>
            <a:r>
              <a:rPr lang="en-PH" dirty="0">
                <a:solidFill>
                  <a:schemeClr val="bg1"/>
                </a:solidFill>
              </a:rPr>
              <a:t> +639203926938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3B3E80-9F1D-D83D-21AD-12E0F945F9E2}"/>
              </a:ext>
            </a:extLst>
          </p:cNvPr>
          <p:cNvSpPr txBox="1"/>
          <p:nvPr/>
        </p:nvSpPr>
        <p:spPr>
          <a:xfrm flipH="1">
            <a:off x="261255" y="6331688"/>
            <a:ext cx="316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Email</a:t>
            </a:r>
            <a:r>
              <a:rPr lang="en-PH" dirty="0">
                <a:solidFill>
                  <a:schemeClr val="bg1"/>
                </a:solidFill>
              </a:rPr>
              <a:t>:</a:t>
            </a:r>
          </a:p>
          <a:p>
            <a:r>
              <a:rPr lang="en-PH" dirty="0">
                <a:solidFill>
                  <a:schemeClr val="bg1"/>
                </a:solidFill>
              </a:rPr>
              <a:t>alyannagarbida281@gmail.com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B88748-1F3D-5808-6D82-9B3E281ACDF2}"/>
              </a:ext>
            </a:extLst>
          </p:cNvPr>
          <p:cNvCxnSpPr/>
          <p:nvPr/>
        </p:nvCxnSpPr>
        <p:spPr>
          <a:xfrm>
            <a:off x="261255" y="7786915"/>
            <a:ext cx="296091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540AA8-2BE4-03AC-0CB9-01669FDF08C5}"/>
              </a:ext>
            </a:extLst>
          </p:cNvPr>
          <p:cNvSpPr txBox="1"/>
          <p:nvPr/>
        </p:nvSpPr>
        <p:spPr>
          <a:xfrm flipH="1">
            <a:off x="261255" y="7374560"/>
            <a:ext cx="142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</a:rPr>
              <a:t>SKILLS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04840-7617-4DEB-FC45-57FD20292B0A}"/>
              </a:ext>
            </a:extLst>
          </p:cNvPr>
          <p:cNvSpPr txBox="1"/>
          <p:nvPr/>
        </p:nvSpPr>
        <p:spPr>
          <a:xfrm flipH="1">
            <a:off x="235291" y="8038197"/>
            <a:ext cx="2151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HTML            25%</a:t>
            </a:r>
          </a:p>
          <a:p>
            <a:r>
              <a:rPr lang="en-PH" dirty="0">
                <a:solidFill>
                  <a:schemeClr val="bg1"/>
                </a:solidFill>
              </a:rPr>
              <a:t>CSS                 20%</a:t>
            </a:r>
          </a:p>
          <a:p>
            <a:r>
              <a:rPr lang="en-PH" dirty="0">
                <a:solidFill>
                  <a:schemeClr val="bg1"/>
                </a:solidFill>
              </a:rPr>
              <a:t>JAVA               30%</a:t>
            </a:r>
          </a:p>
          <a:p>
            <a:r>
              <a:rPr lang="en-PH" dirty="0">
                <a:solidFill>
                  <a:schemeClr val="bg1"/>
                </a:solidFill>
              </a:rPr>
              <a:t>JAVASCRIPT   20%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410FAB-D477-62AB-2AE3-F0CE1A51B9BA}"/>
              </a:ext>
            </a:extLst>
          </p:cNvPr>
          <p:cNvCxnSpPr>
            <a:cxnSpLocks/>
          </p:cNvCxnSpPr>
          <p:nvPr/>
        </p:nvCxnSpPr>
        <p:spPr>
          <a:xfrm>
            <a:off x="3955143" y="2229821"/>
            <a:ext cx="3401332" cy="0"/>
          </a:xfrm>
          <a:prstGeom prst="line">
            <a:avLst/>
          </a:prstGeom>
          <a:ln>
            <a:solidFill>
              <a:srgbClr val="660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E8BE36-9B28-EDEC-6974-EB66FB8D3ADC}"/>
              </a:ext>
            </a:extLst>
          </p:cNvPr>
          <p:cNvSpPr txBox="1"/>
          <p:nvPr/>
        </p:nvSpPr>
        <p:spPr>
          <a:xfrm flipH="1">
            <a:off x="3893932" y="1820184"/>
            <a:ext cx="177582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660628"/>
                </a:solidFill>
              </a:rPr>
              <a:t>EDUCATIONAL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4A844D-EC60-5312-6929-C25905575258}"/>
              </a:ext>
            </a:extLst>
          </p:cNvPr>
          <p:cNvSpPr txBox="1"/>
          <p:nvPr/>
        </p:nvSpPr>
        <p:spPr>
          <a:xfrm>
            <a:off x="3893932" y="2348306"/>
            <a:ext cx="3401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0628"/>
                </a:solidFill>
              </a:rPr>
              <a:t>PRIMARY 2006-2014 </a:t>
            </a:r>
            <a:r>
              <a:rPr lang="en-US" dirty="0">
                <a:solidFill>
                  <a:srgbClr val="660628"/>
                </a:solidFill>
              </a:rPr>
              <a:t>: </a:t>
            </a:r>
            <a:r>
              <a:rPr lang="en-US" dirty="0" err="1">
                <a:solidFill>
                  <a:srgbClr val="660628"/>
                </a:solidFill>
              </a:rPr>
              <a:t>Lajong</a:t>
            </a:r>
            <a:r>
              <a:rPr lang="en-US" dirty="0">
                <a:solidFill>
                  <a:srgbClr val="660628"/>
                </a:solidFill>
              </a:rPr>
              <a:t> Elementary School </a:t>
            </a:r>
          </a:p>
          <a:p>
            <a:r>
              <a:rPr lang="en-US" b="1" dirty="0">
                <a:solidFill>
                  <a:srgbClr val="660628"/>
                </a:solidFill>
              </a:rPr>
              <a:t>SECONDARY 2014-2017 </a:t>
            </a:r>
            <a:r>
              <a:rPr lang="en-US" dirty="0">
                <a:solidFill>
                  <a:srgbClr val="660628"/>
                </a:solidFill>
              </a:rPr>
              <a:t>: </a:t>
            </a:r>
            <a:r>
              <a:rPr lang="en-US" dirty="0" err="1">
                <a:solidFill>
                  <a:srgbClr val="660628"/>
                </a:solidFill>
              </a:rPr>
              <a:t>Matnog</a:t>
            </a:r>
            <a:r>
              <a:rPr lang="en-US" dirty="0">
                <a:solidFill>
                  <a:srgbClr val="660628"/>
                </a:solidFill>
              </a:rPr>
              <a:t> National High School </a:t>
            </a:r>
          </a:p>
          <a:p>
            <a:r>
              <a:rPr lang="en-US" b="1" dirty="0">
                <a:solidFill>
                  <a:srgbClr val="660628"/>
                </a:solidFill>
              </a:rPr>
              <a:t>SENIOR HIGH 2017-2019 </a:t>
            </a:r>
            <a:r>
              <a:rPr lang="en-US" dirty="0">
                <a:solidFill>
                  <a:srgbClr val="660628"/>
                </a:solidFill>
              </a:rPr>
              <a:t>: </a:t>
            </a:r>
            <a:r>
              <a:rPr lang="en-US" dirty="0" err="1">
                <a:solidFill>
                  <a:srgbClr val="660628"/>
                </a:solidFill>
              </a:rPr>
              <a:t>Matnog</a:t>
            </a:r>
            <a:r>
              <a:rPr lang="en-US" dirty="0">
                <a:solidFill>
                  <a:srgbClr val="660628"/>
                </a:solidFill>
              </a:rPr>
              <a:t> National High </a:t>
            </a:r>
            <a:r>
              <a:rPr lang="en-US" dirty="0" err="1">
                <a:solidFill>
                  <a:srgbClr val="660628"/>
                </a:solidFill>
              </a:rPr>
              <a:t>Schoo</a:t>
            </a:r>
            <a:r>
              <a:rPr lang="en-US" dirty="0">
                <a:solidFill>
                  <a:srgbClr val="660628"/>
                </a:solidFill>
              </a:rPr>
              <a:t> </a:t>
            </a:r>
          </a:p>
          <a:p>
            <a:r>
              <a:rPr lang="en-US" b="1" dirty="0">
                <a:solidFill>
                  <a:srgbClr val="660628"/>
                </a:solidFill>
              </a:rPr>
              <a:t>TERTIARY PRESENT </a:t>
            </a:r>
            <a:r>
              <a:rPr lang="en-US" dirty="0">
                <a:solidFill>
                  <a:srgbClr val="660628"/>
                </a:solidFill>
              </a:rPr>
              <a:t>: Sorsogon State university-</a:t>
            </a:r>
            <a:r>
              <a:rPr lang="en-US" dirty="0" err="1">
                <a:solidFill>
                  <a:srgbClr val="660628"/>
                </a:solidFill>
              </a:rPr>
              <a:t>Bulan</a:t>
            </a:r>
            <a:r>
              <a:rPr lang="en-US" dirty="0">
                <a:solidFill>
                  <a:srgbClr val="660628"/>
                </a:solidFill>
              </a:rPr>
              <a:t> campus</a:t>
            </a:r>
            <a:endParaRPr lang="en-PH" dirty="0">
              <a:solidFill>
                <a:srgbClr val="660628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23C5A5-5561-4260-914A-21B67E5D5DF9}"/>
              </a:ext>
            </a:extLst>
          </p:cNvPr>
          <p:cNvCxnSpPr>
            <a:cxnSpLocks/>
          </p:cNvCxnSpPr>
          <p:nvPr/>
        </p:nvCxnSpPr>
        <p:spPr>
          <a:xfrm>
            <a:off x="3969090" y="5526182"/>
            <a:ext cx="3401332" cy="0"/>
          </a:xfrm>
          <a:prstGeom prst="line">
            <a:avLst/>
          </a:prstGeom>
          <a:ln>
            <a:solidFill>
              <a:srgbClr val="6606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914002-C7F2-80E5-9EBB-A3C0B92768C8}"/>
              </a:ext>
            </a:extLst>
          </p:cNvPr>
          <p:cNvSpPr txBox="1"/>
          <p:nvPr/>
        </p:nvSpPr>
        <p:spPr>
          <a:xfrm>
            <a:off x="3955143" y="5116543"/>
            <a:ext cx="241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660628"/>
                </a:solidFill>
              </a:rPr>
              <a:t>WORK 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2A2AAA-4C8C-E296-6F62-1993C8D5831B}"/>
              </a:ext>
            </a:extLst>
          </p:cNvPr>
          <p:cNvSpPr txBox="1"/>
          <p:nvPr/>
        </p:nvSpPr>
        <p:spPr>
          <a:xfrm>
            <a:off x="3969090" y="5566490"/>
            <a:ext cx="340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>
                <a:solidFill>
                  <a:srgbClr val="660628"/>
                </a:solidFill>
              </a:rPr>
              <a:t>Waitress</a:t>
            </a:r>
            <a:r>
              <a:rPr lang="en-PH" dirty="0">
                <a:solidFill>
                  <a:srgbClr val="660628"/>
                </a:solidFill>
              </a:rPr>
              <a:t> : </a:t>
            </a:r>
            <a:r>
              <a:rPr lang="en-PH" dirty="0" err="1">
                <a:solidFill>
                  <a:srgbClr val="660628"/>
                </a:solidFill>
              </a:rPr>
              <a:t>Mang</a:t>
            </a:r>
            <a:r>
              <a:rPr lang="en-PH" dirty="0">
                <a:solidFill>
                  <a:srgbClr val="660628"/>
                </a:solidFill>
              </a:rPr>
              <a:t> </a:t>
            </a:r>
            <a:r>
              <a:rPr lang="en-PH" dirty="0" err="1">
                <a:solidFill>
                  <a:srgbClr val="660628"/>
                </a:solidFill>
              </a:rPr>
              <a:t>sebio</a:t>
            </a:r>
            <a:r>
              <a:rPr lang="en-PH" dirty="0">
                <a:solidFill>
                  <a:srgbClr val="660628"/>
                </a:solidFill>
              </a:rPr>
              <a:t> </a:t>
            </a:r>
            <a:r>
              <a:rPr lang="en-PH" dirty="0" err="1">
                <a:solidFill>
                  <a:srgbClr val="660628"/>
                </a:solidFill>
              </a:rPr>
              <a:t>tapsilogan</a:t>
            </a:r>
            <a:r>
              <a:rPr lang="en-PH" dirty="0">
                <a:solidFill>
                  <a:srgbClr val="660628"/>
                </a:solidFill>
              </a:rPr>
              <a:t> farmers </a:t>
            </a:r>
            <a:r>
              <a:rPr lang="en-PH" dirty="0" err="1">
                <a:solidFill>
                  <a:srgbClr val="660628"/>
                </a:solidFill>
              </a:rPr>
              <a:t>cubao</a:t>
            </a:r>
            <a:endParaRPr lang="en-PH" dirty="0">
              <a:solidFill>
                <a:srgbClr val="6606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0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72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balagozaejcien94@gmail.com</dc:creator>
  <cp:lastModifiedBy>balagozaejcien94@gmail.com</cp:lastModifiedBy>
  <cp:revision>1</cp:revision>
  <dcterms:created xsi:type="dcterms:W3CDTF">2022-12-30T16:35:19Z</dcterms:created>
  <dcterms:modified xsi:type="dcterms:W3CDTF">2022-12-30T17:26:12Z</dcterms:modified>
</cp:coreProperties>
</file>