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5" r:id="rId6"/>
    <p:sldId id="267" r:id="rId7"/>
    <p:sldId id="276" r:id="rId8"/>
    <p:sldId id="278" r:id="rId9"/>
    <p:sldId id="277" r:id="rId10"/>
    <p:sldId id="279" r:id="rId11"/>
    <p:sldId id="280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576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4FBF263-DEC6-4A9D-8C97-B85A8CB8C50E}" type="datetime1">
              <a:rPr lang="pt-BR" smtClean="0"/>
              <a:pPr algn="r" rtl="0"/>
              <a:t>18/11/2020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C123CB6-8505-484D-AD49-CCA5FF708E8E}" type="datetime1">
              <a:rPr lang="pt-BR" noProof="0" smtClean="0"/>
              <a:pPr/>
              <a:t>18/11/2020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DDEFA-DB5B-4288-BFD4-28EED68507B6}" type="datetime1">
              <a:rPr lang="pt-BR" noProof="0" smtClean="0"/>
              <a:pPr/>
              <a:t>18/11/2020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FE731-CCCB-4F3F-8490-9D481963C25C}" type="datetime1">
              <a:rPr lang="pt-BR" noProof="0" smtClean="0"/>
              <a:pPr/>
              <a:t>18/11/2020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09B53E-5F46-420C-9FC5-DAEB88ACCC36}" type="datetime1">
              <a:rPr lang="pt-BR" noProof="0" smtClean="0"/>
              <a:pPr/>
              <a:t>18/11/2020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E64EAC-5602-4386-82F0-40AD884218D6}" type="datetime1">
              <a:rPr lang="pt-BR" noProof="0" smtClean="0"/>
              <a:pPr/>
              <a:t>18/11/2020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9F0ECE-4690-40DC-8016-3D7B9FECC6A6}" type="datetime1">
              <a:rPr lang="pt-BR" noProof="0" smtClean="0"/>
              <a:pPr/>
              <a:t>18/11/2020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2E0B61-5964-4D91-A168-D7CB792A2B2D}" type="datetime1">
              <a:rPr lang="pt-BR" noProof="0" smtClean="0"/>
              <a:pPr/>
              <a:t>18/11/2020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555902-7965-4B4C-B9FC-820C063D4756}" type="datetime1">
              <a:rPr lang="pt-BR" noProof="0" smtClean="0"/>
              <a:pPr/>
              <a:t>18/11/2020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7EB872-3A44-4095-8573-160D8312FA73}" type="datetime1">
              <a:rPr lang="pt-BR" noProof="0" smtClean="0"/>
              <a:pPr/>
              <a:t>18/11/2020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0E4E7D-D0A9-4DEE-9266-00B85AF59F3B}" type="datetime1">
              <a:rPr lang="pt-BR" noProof="0" smtClean="0"/>
              <a:pPr/>
              <a:t>18/11/2020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436AF61-35ED-497B-AFBC-44E1662D60CA}" type="datetime1">
              <a:rPr lang="pt-BR" noProof="0" smtClean="0"/>
              <a:pPr/>
              <a:t>18/11/2020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CONCORRÊNCIA EM JAVA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Boas Praticas.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MITOS E CONCEITOS EQUIVOCADOS!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Concorrência sempre otimiza o desempenho;</a:t>
            </a:r>
          </a:p>
          <a:p>
            <a:pPr rtl="0"/>
            <a:r>
              <a:rPr lang="pt-BR" dirty="0"/>
              <a:t>O projeto não muda ao criar programas concorrentes</a:t>
            </a:r>
          </a:p>
          <a:p>
            <a:pPr marL="0" indent="0" rtl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Concorrência melhora o desempenho?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8388424" cy="4270375"/>
          </a:xfrm>
        </p:spPr>
        <p:txBody>
          <a:bodyPr rtlCol="0"/>
          <a:lstStyle/>
          <a:p>
            <a:pPr rtl="0"/>
            <a:r>
              <a:rPr lang="pt-BR" dirty="0"/>
              <a:t>Isso pode ocorrer sim, desde que o tempo de espera para determinada tarefa seja muito grande para que precise ser dividido em threads.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01CF74-5B7B-4DD8-886F-73B0E043D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88688" y="1293812"/>
            <a:ext cx="4343400" cy="4270375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projeto muda com concorrência?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8388424" cy="1459359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É um ponto onde muitos se confundem, pois acreditam que o código mono thread e um código </a:t>
            </a:r>
            <a:r>
              <a:rPr lang="pt-BR" dirty="0" err="1"/>
              <a:t>multi</a:t>
            </a:r>
            <a:r>
              <a:rPr lang="pt-BR" dirty="0"/>
              <a:t> threads se desenvolve de maneira igual, mas ele pode ser consideravelmente diferente.</a:t>
            </a:r>
          </a:p>
          <a:p>
            <a:pPr marL="0" indent="0" rtl="0">
              <a:buNone/>
            </a:pPr>
            <a:r>
              <a:rPr lang="pt-BR" dirty="0"/>
              <a:t>COMO EXEMPLO TRAGO O TRECHO DE CODIGO ABAIXO.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01CF74-5B7B-4DD8-886F-73B0E043D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43406" y="3510408"/>
            <a:ext cx="3095607" cy="3575749"/>
          </a:xfrm>
        </p:spPr>
        <p:txBody>
          <a:bodyPr>
            <a:normAutofit/>
          </a:bodyPr>
          <a:lstStyle/>
          <a:p>
            <a:r>
              <a:rPr lang="pt-BR" dirty="0" err="1"/>
              <a:t>int</a:t>
            </a:r>
            <a:r>
              <a:rPr lang="pt-BR" dirty="0"/>
              <a:t> contador = 0;</a:t>
            </a:r>
            <a:br>
              <a:rPr lang="pt-BR" dirty="0"/>
            </a:b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incrementa() {    	contador++;  </a:t>
            </a:r>
            <a:br>
              <a:rPr lang="pt-BR" dirty="0"/>
            </a:br>
            <a:r>
              <a:rPr lang="pt-BR" dirty="0"/>
              <a:t>	</a:t>
            </a:r>
            <a:r>
              <a:rPr lang="pt-BR" dirty="0" err="1"/>
              <a:t>return</a:t>
            </a:r>
            <a:r>
              <a:rPr lang="pt-BR" dirty="0"/>
              <a:t> contador;</a:t>
            </a:r>
            <a:br>
              <a:rPr lang="pt-BR" dirty="0"/>
            </a:br>
            <a:r>
              <a:rPr lang="pt-BR" dirty="0"/>
              <a:t>}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DE4C5A2-EFBE-4FE2-9717-013327231325}"/>
              </a:ext>
            </a:extLst>
          </p:cNvPr>
          <p:cNvSpPr txBox="1">
            <a:spLocks/>
          </p:cNvSpPr>
          <p:nvPr/>
        </p:nvSpPr>
        <p:spPr>
          <a:xfrm>
            <a:off x="4639013" y="3573017"/>
            <a:ext cx="7560840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Digamos que teremos das threads, a T1 e T2, a T1 passa por esse trecho de código e a o seu contador passara a valer 1, então a próxima thread passa pelo mesmo trecho e atribui ao contator, mas seu valor fica 2, assim passando a dar conflito pois uma thread sobrescreveu a outra</a:t>
            </a:r>
          </a:p>
        </p:txBody>
      </p:sp>
    </p:spTree>
    <p:extLst>
      <p:ext uri="{BB962C8B-B14F-4D97-AF65-F5344CB8AC3E}">
        <p14:creationId xmlns:p14="http://schemas.microsoft.com/office/powerpoint/2010/main" val="113329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MITOS E CONCEITOS CONCRETOS!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Concorrência usada de forma certa otimiza o desempenho;</a:t>
            </a:r>
          </a:p>
          <a:p>
            <a:pPr rtl="0"/>
            <a:r>
              <a:rPr lang="pt-BR" dirty="0"/>
              <a:t>A concorrência geralmente requer uma mudança essencial na estratégia do projeto.</a:t>
            </a:r>
          </a:p>
        </p:txBody>
      </p:sp>
    </p:spTree>
    <p:extLst>
      <p:ext uri="{BB962C8B-B14F-4D97-AF65-F5344CB8AC3E}">
        <p14:creationId xmlns:p14="http://schemas.microsoft.com/office/powerpoint/2010/main" val="80608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08ACA-B481-4019-B800-103810B3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THREAD-SAFE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67E06C-749D-4B7F-978E-9727DB311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9144000" cy="2539479"/>
          </a:xfrm>
        </p:spPr>
        <p:txBody>
          <a:bodyPr/>
          <a:lstStyle/>
          <a:p>
            <a:r>
              <a:rPr lang="pt-BR" dirty="0"/>
              <a:t>Objetos thread-safe garantem que em dado contexto o acesso seguro aos dados compartilhados por threads de forma concorrente sem efeitos colaterais indesejados.</a:t>
            </a:r>
            <a:br>
              <a:rPr lang="pt-BR" dirty="0"/>
            </a:br>
            <a:r>
              <a:rPr lang="pt-BR" dirty="0"/>
              <a:t>O ideal seria conseguirmos distribuir tarefas entra threads  sem que precisassem ser usados dados compartilhados onde cada uma concluísse seu trabalho sem uso de recursos compartilhados</a:t>
            </a:r>
          </a:p>
          <a:p>
            <a:r>
              <a:rPr lang="pt-BR" dirty="0"/>
              <a:t>USANDO O CODIGO ANTERIOR COMO EXEMPLO: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B1C67B-D720-4B43-94D0-41401B91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4000" y="4365104"/>
            <a:ext cx="4572000" cy="1730896"/>
          </a:xfrm>
        </p:spPr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contador</a:t>
            </a:r>
            <a:r>
              <a:rPr lang="en-US" dirty="0"/>
              <a:t> = 0;</a:t>
            </a:r>
            <a:br>
              <a:rPr lang="en-US" dirty="0"/>
            </a:br>
            <a:r>
              <a:rPr lang="en-US" dirty="0"/>
              <a:t>public synchronized int </a:t>
            </a:r>
            <a:r>
              <a:rPr lang="en-US" dirty="0" err="1"/>
              <a:t>incrementa</a:t>
            </a:r>
            <a:r>
              <a:rPr lang="en-US" dirty="0"/>
              <a:t>() {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contador</a:t>
            </a:r>
            <a:r>
              <a:rPr lang="en-US" dirty="0"/>
              <a:t>++;    </a:t>
            </a:r>
            <a:br>
              <a:rPr lang="en-US" dirty="0"/>
            </a:br>
            <a:r>
              <a:rPr lang="en-US" dirty="0"/>
              <a:t>	return </a:t>
            </a:r>
            <a:r>
              <a:rPr lang="en-US" dirty="0" err="1"/>
              <a:t>contador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endParaRPr lang="pt-BR" dirty="0"/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B1F70376-2233-46D2-AEAF-1D8E2A1CCFB0}"/>
              </a:ext>
            </a:extLst>
          </p:cNvPr>
          <p:cNvSpPr txBox="1">
            <a:spLocks/>
          </p:cNvSpPr>
          <p:nvPr/>
        </p:nvSpPr>
        <p:spPr>
          <a:xfrm>
            <a:off x="6240016" y="4365104"/>
            <a:ext cx="4572000" cy="1730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Basicamente</a:t>
            </a:r>
            <a:r>
              <a:rPr lang="en-US" dirty="0"/>
              <a:t> o </a:t>
            </a:r>
            <a:r>
              <a:rPr lang="en-US" dirty="0" err="1"/>
              <a:t>codigo</a:t>
            </a:r>
            <a:r>
              <a:rPr lang="en-US" dirty="0"/>
              <a:t> </a:t>
            </a:r>
            <a:r>
              <a:rPr lang="en-US" dirty="0" err="1"/>
              <a:t>sincroniza</a:t>
            </a:r>
            <a:r>
              <a:rPr lang="en-US" dirty="0"/>
              <a:t> o </a:t>
            </a:r>
            <a:r>
              <a:rPr lang="en-US" dirty="0" err="1"/>
              <a:t>uso</a:t>
            </a:r>
            <a:r>
              <a:rPr lang="en-US" dirty="0"/>
              <a:t> do “</a:t>
            </a:r>
            <a:r>
              <a:rPr lang="en-US" i="1" dirty="0"/>
              <a:t>int </a:t>
            </a:r>
            <a:r>
              <a:rPr lang="en-US" i="1"/>
              <a:t>incrementa()” </a:t>
            </a:r>
            <a:r>
              <a:rPr lang="en-US" dirty="0"/>
              <a:t>para que as </a:t>
            </a:r>
            <a:r>
              <a:rPr lang="en-US" dirty="0" err="1"/>
              <a:t>duas</a:t>
            </a:r>
            <a:r>
              <a:rPr lang="en-US" dirty="0"/>
              <a:t> threads T1 e T2 </a:t>
            </a:r>
            <a:r>
              <a:rPr lang="en-US" dirty="0" err="1"/>
              <a:t>não</a:t>
            </a:r>
            <a:r>
              <a:rPr lang="en-US" dirty="0"/>
              <a:t> o </a:t>
            </a:r>
            <a:r>
              <a:rPr lang="en-US" dirty="0" err="1"/>
              <a:t>executassem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mesmo</a:t>
            </a:r>
            <a:r>
              <a:rPr lang="en-US" dirty="0"/>
              <a:t> tempo, </a:t>
            </a:r>
            <a:r>
              <a:rPr lang="en-US" dirty="0" err="1"/>
              <a:t>resolvendo</a:t>
            </a:r>
            <a:r>
              <a:rPr lang="en-US" dirty="0"/>
              <a:t> o </a:t>
            </a:r>
            <a:r>
              <a:rPr lang="en-US" dirty="0" err="1"/>
              <a:t>problema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563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DICAS DE PROTEÇÃO PARA CODIGO CONCORRENTE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Limite seu escopo de dados;</a:t>
            </a:r>
          </a:p>
          <a:p>
            <a:pPr rtl="0"/>
            <a:r>
              <a:rPr lang="pt-BR" dirty="0"/>
              <a:t>Utilize copias de dados;</a:t>
            </a:r>
          </a:p>
          <a:p>
            <a:pPr rtl="0"/>
            <a:r>
              <a:rPr lang="pt-BR" dirty="0"/>
              <a:t>Tente compartilhar o mínimo possível de dados;</a:t>
            </a:r>
          </a:p>
          <a:p>
            <a:pPr rtl="0"/>
            <a:r>
              <a:rPr lang="pt-BR" dirty="0"/>
              <a:t>Conheça sua biblioteca;</a:t>
            </a:r>
          </a:p>
          <a:p>
            <a:pPr rtl="0"/>
            <a:r>
              <a:rPr lang="pt-BR" dirty="0"/>
              <a:t>Use coleções seguras;</a:t>
            </a:r>
          </a:p>
          <a:p>
            <a:pPr rtl="0"/>
            <a:r>
              <a:rPr lang="pt-BR" dirty="0"/>
              <a:t>Conheça seus métodos de execução;</a:t>
            </a:r>
          </a:p>
          <a:p>
            <a:pPr rtl="0"/>
            <a:r>
              <a:rPr lang="pt-BR" dirty="0"/>
              <a:t>Faça com que o código sem threads funcione;</a:t>
            </a:r>
          </a:p>
          <a:p>
            <a:pPr rtl="0"/>
            <a:r>
              <a:rPr lang="pt-BR" dirty="0"/>
              <a:t>Force ele ao máximo para descobrir possíveis falhas.</a:t>
            </a:r>
          </a:p>
        </p:txBody>
      </p:sp>
    </p:spTree>
    <p:extLst>
      <p:ext uri="{BB962C8B-B14F-4D97-AF65-F5344CB8AC3E}">
        <p14:creationId xmlns:p14="http://schemas.microsoft.com/office/powerpoint/2010/main" val="395851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85F45-89C6-49EF-8EAA-3F3A4DF5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CONTEÚDO MAIS DETALHADO NO GITHUB!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13403-7959-4287-A279-ED1B6CB2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420888"/>
            <a:ext cx="9144000" cy="4267200"/>
          </a:xfrm>
        </p:spPr>
        <p:txBody>
          <a:bodyPr/>
          <a:lstStyle/>
          <a:p>
            <a:r>
              <a:rPr lang="pt-BR" dirty="0"/>
              <a:t>Github.com/</a:t>
            </a:r>
            <a:r>
              <a:rPr lang="pt-BR" dirty="0" err="1"/>
              <a:t>garbinDiogo</a:t>
            </a:r>
            <a:endParaRPr lang="pt-BR" dirty="0"/>
          </a:p>
          <a:p>
            <a:r>
              <a:rPr lang="pt-BR" dirty="0"/>
              <a:t>Github.com/</a:t>
            </a:r>
            <a:r>
              <a:rPr lang="pt-BR" dirty="0" err="1"/>
              <a:t>AtilioBiezus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0239871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ador Técn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6_TF02901026" id="{9F968763-F91C-42C9-AE49-6BD67CA2E1C8}" vid="{02176A96-6553-412C-8E8F-22987C19B997}"/>
    </a:ext>
  </a:extLst>
</a:theme>
</file>

<file path=ppt/theme/theme2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design tecnológico de placa de circuito (widescreen)</Template>
  <TotalTime>60</TotalTime>
  <Words>394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Candara</vt:lpstr>
      <vt:lpstr>Consolas</vt:lpstr>
      <vt:lpstr>Computador Técnico 16x9</vt:lpstr>
      <vt:lpstr>CONCORRÊNCIA EM JAVA</vt:lpstr>
      <vt:lpstr>MITOS E CONCEITOS EQUIVOCADOS!</vt:lpstr>
      <vt:lpstr>Concorrência melhora o desempenho?</vt:lpstr>
      <vt:lpstr>O projeto muda com concorrência?</vt:lpstr>
      <vt:lpstr>MITOS E CONCEITOS CONCRETOS!</vt:lpstr>
      <vt:lpstr>OBJETOS THREAD-SAFE</vt:lpstr>
      <vt:lpstr>DICAS DE PROTEÇÃO PARA CODIGO CONCORRENTE</vt:lpstr>
      <vt:lpstr>CONTEÚDO MAIS DETALHADO NO GITHUB!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CONCORRÊNCIA EM JAVA</dc:title>
  <dc:creator>Diogo Garbin</dc:creator>
  <cp:lastModifiedBy>Diogo Garbin</cp:lastModifiedBy>
  <cp:revision>6</cp:revision>
  <dcterms:created xsi:type="dcterms:W3CDTF">2020-11-18T15:29:16Z</dcterms:created>
  <dcterms:modified xsi:type="dcterms:W3CDTF">2020-11-18T16:29:23Z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