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93" d="100"/>
          <a:sy n="93" d="100"/>
        </p:scale>
        <p:origin x="72"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30FBE09-96D0-4FB3-B0D2-EE6CFF6F278B}"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102E20-B96F-49A6-B57D-196E3B3462BC}" type="slidenum">
              <a:rPr kumimoji="1" lang="ja-JP" altLang="en-US" smtClean="0"/>
              <a:t>‹#›</a:t>
            </a:fld>
            <a:endParaRPr kumimoji="1" lang="ja-JP" altLang="en-US"/>
          </a:p>
        </p:txBody>
      </p:sp>
    </p:spTree>
    <p:extLst>
      <p:ext uri="{BB962C8B-B14F-4D97-AF65-F5344CB8AC3E}">
        <p14:creationId xmlns:p14="http://schemas.microsoft.com/office/powerpoint/2010/main" val="2625157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30FBE09-96D0-4FB3-B0D2-EE6CFF6F278B}"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102E20-B96F-49A6-B57D-196E3B3462BC}" type="slidenum">
              <a:rPr kumimoji="1" lang="ja-JP" altLang="en-US" smtClean="0"/>
              <a:t>‹#›</a:t>
            </a:fld>
            <a:endParaRPr kumimoji="1" lang="ja-JP" altLang="en-US"/>
          </a:p>
        </p:txBody>
      </p:sp>
    </p:spTree>
    <p:extLst>
      <p:ext uri="{BB962C8B-B14F-4D97-AF65-F5344CB8AC3E}">
        <p14:creationId xmlns:p14="http://schemas.microsoft.com/office/powerpoint/2010/main" val="907255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30FBE09-96D0-4FB3-B0D2-EE6CFF6F278B}"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102E20-B96F-49A6-B57D-196E3B3462BC}" type="slidenum">
              <a:rPr kumimoji="1" lang="ja-JP" altLang="en-US" smtClean="0"/>
              <a:t>‹#›</a:t>
            </a:fld>
            <a:endParaRPr kumimoji="1" lang="ja-JP" altLang="en-US"/>
          </a:p>
        </p:txBody>
      </p:sp>
    </p:spTree>
    <p:extLst>
      <p:ext uri="{BB962C8B-B14F-4D97-AF65-F5344CB8AC3E}">
        <p14:creationId xmlns:p14="http://schemas.microsoft.com/office/powerpoint/2010/main" val="326909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30FBE09-96D0-4FB3-B0D2-EE6CFF6F278B}"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102E20-B96F-49A6-B57D-196E3B3462BC}" type="slidenum">
              <a:rPr kumimoji="1" lang="ja-JP" altLang="en-US" smtClean="0"/>
              <a:t>‹#›</a:t>
            </a:fld>
            <a:endParaRPr kumimoji="1" lang="ja-JP" altLang="en-US"/>
          </a:p>
        </p:txBody>
      </p:sp>
    </p:spTree>
    <p:extLst>
      <p:ext uri="{BB962C8B-B14F-4D97-AF65-F5344CB8AC3E}">
        <p14:creationId xmlns:p14="http://schemas.microsoft.com/office/powerpoint/2010/main" val="4038910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30FBE09-96D0-4FB3-B0D2-EE6CFF6F278B}" type="datetimeFigureOut">
              <a:rPr kumimoji="1" lang="ja-JP" altLang="en-US" smtClean="0"/>
              <a:t>2018/7/23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F102E20-B96F-49A6-B57D-196E3B3462BC}" type="slidenum">
              <a:rPr kumimoji="1" lang="ja-JP" altLang="en-US" smtClean="0"/>
              <a:t>‹#›</a:t>
            </a:fld>
            <a:endParaRPr kumimoji="1" lang="ja-JP" altLang="en-US"/>
          </a:p>
        </p:txBody>
      </p:sp>
    </p:spTree>
    <p:extLst>
      <p:ext uri="{BB962C8B-B14F-4D97-AF65-F5344CB8AC3E}">
        <p14:creationId xmlns:p14="http://schemas.microsoft.com/office/powerpoint/2010/main" val="1891672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30FBE09-96D0-4FB3-B0D2-EE6CFF6F278B}" type="datetimeFigureOut">
              <a:rPr kumimoji="1" lang="ja-JP" altLang="en-US" smtClean="0"/>
              <a:t>2018/7/23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F102E20-B96F-49A6-B57D-196E3B3462BC}" type="slidenum">
              <a:rPr kumimoji="1" lang="ja-JP" altLang="en-US" smtClean="0"/>
              <a:t>‹#›</a:t>
            </a:fld>
            <a:endParaRPr kumimoji="1" lang="ja-JP" altLang="en-US"/>
          </a:p>
        </p:txBody>
      </p:sp>
    </p:spTree>
    <p:extLst>
      <p:ext uri="{BB962C8B-B14F-4D97-AF65-F5344CB8AC3E}">
        <p14:creationId xmlns:p14="http://schemas.microsoft.com/office/powerpoint/2010/main" val="3360949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30FBE09-96D0-4FB3-B0D2-EE6CFF6F278B}" type="datetimeFigureOut">
              <a:rPr kumimoji="1" lang="ja-JP" altLang="en-US" smtClean="0"/>
              <a:t>2018/7/23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F102E20-B96F-49A6-B57D-196E3B3462BC}" type="slidenum">
              <a:rPr kumimoji="1" lang="ja-JP" altLang="en-US" smtClean="0"/>
              <a:t>‹#›</a:t>
            </a:fld>
            <a:endParaRPr kumimoji="1" lang="ja-JP" altLang="en-US"/>
          </a:p>
        </p:txBody>
      </p:sp>
    </p:spTree>
    <p:extLst>
      <p:ext uri="{BB962C8B-B14F-4D97-AF65-F5344CB8AC3E}">
        <p14:creationId xmlns:p14="http://schemas.microsoft.com/office/powerpoint/2010/main" val="3047832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30FBE09-96D0-4FB3-B0D2-EE6CFF6F278B}" type="datetimeFigureOut">
              <a:rPr kumimoji="1" lang="ja-JP" altLang="en-US" smtClean="0"/>
              <a:t>2018/7/23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F102E20-B96F-49A6-B57D-196E3B3462BC}" type="slidenum">
              <a:rPr kumimoji="1" lang="ja-JP" altLang="en-US" smtClean="0"/>
              <a:t>‹#›</a:t>
            </a:fld>
            <a:endParaRPr kumimoji="1" lang="ja-JP" altLang="en-US"/>
          </a:p>
        </p:txBody>
      </p:sp>
    </p:spTree>
    <p:extLst>
      <p:ext uri="{BB962C8B-B14F-4D97-AF65-F5344CB8AC3E}">
        <p14:creationId xmlns:p14="http://schemas.microsoft.com/office/powerpoint/2010/main" val="3053565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0FBE09-96D0-4FB3-B0D2-EE6CFF6F278B}" type="datetimeFigureOut">
              <a:rPr kumimoji="1" lang="ja-JP" altLang="en-US" smtClean="0"/>
              <a:t>2018/7/23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F102E20-B96F-49A6-B57D-196E3B3462BC}" type="slidenum">
              <a:rPr kumimoji="1" lang="ja-JP" altLang="en-US" smtClean="0"/>
              <a:t>‹#›</a:t>
            </a:fld>
            <a:endParaRPr kumimoji="1" lang="ja-JP" altLang="en-US"/>
          </a:p>
        </p:txBody>
      </p:sp>
    </p:spTree>
    <p:extLst>
      <p:ext uri="{BB962C8B-B14F-4D97-AF65-F5344CB8AC3E}">
        <p14:creationId xmlns:p14="http://schemas.microsoft.com/office/powerpoint/2010/main" val="3499707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30FBE09-96D0-4FB3-B0D2-EE6CFF6F278B}" type="datetimeFigureOut">
              <a:rPr kumimoji="1" lang="ja-JP" altLang="en-US" smtClean="0"/>
              <a:t>2018/7/23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F102E20-B96F-49A6-B57D-196E3B3462BC}" type="slidenum">
              <a:rPr kumimoji="1" lang="ja-JP" altLang="en-US" smtClean="0"/>
              <a:t>‹#›</a:t>
            </a:fld>
            <a:endParaRPr kumimoji="1" lang="ja-JP" altLang="en-US"/>
          </a:p>
        </p:txBody>
      </p:sp>
    </p:spTree>
    <p:extLst>
      <p:ext uri="{BB962C8B-B14F-4D97-AF65-F5344CB8AC3E}">
        <p14:creationId xmlns:p14="http://schemas.microsoft.com/office/powerpoint/2010/main" val="4051985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30FBE09-96D0-4FB3-B0D2-EE6CFF6F278B}" type="datetimeFigureOut">
              <a:rPr kumimoji="1" lang="ja-JP" altLang="en-US" smtClean="0"/>
              <a:t>2018/7/23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F102E20-B96F-49A6-B57D-196E3B3462BC}" type="slidenum">
              <a:rPr kumimoji="1" lang="ja-JP" altLang="en-US" smtClean="0"/>
              <a:t>‹#›</a:t>
            </a:fld>
            <a:endParaRPr kumimoji="1" lang="ja-JP" altLang="en-US"/>
          </a:p>
        </p:txBody>
      </p:sp>
    </p:spTree>
    <p:extLst>
      <p:ext uri="{BB962C8B-B14F-4D97-AF65-F5344CB8AC3E}">
        <p14:creationId xmlns:p14="http://schemas.microsoft.com/office/powerpoint/2010/main" val="1949016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0FBE09-96D0-4FB3-B0D2-EE6CFF6F278B}" type="datetimeFigureOut">
              <a:rPr kumimoji="1" lang="ja-JP" altLang="en-US" smtClean="0"/>
              <a:t>2018/7/23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02E20-B96F-49A6-B57D-196E3B3462BC}" type="slidenum">
              <a:rPr kumimoji="1" lang="ja-JP" altLang="en-US" smtClean="0"/>
              <a:t>‹#›</a:t>
            </a:fld>
            <a:endParaRPr kumimoji="1" lang="ja-JP" altLang="en-US"/>
          </a:p>
        </p:txBody>
      </p:sp>
    </p:spTree>
    <p:extLst>
      <p:ext uri="{BB962C8B-B14F-4D97-AF65-F5344CB8AC3E}">
        <p14:creationId xmlns:p14="http://schemas.microsoft.com/office/powerpoint/2010/main" val="31436526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jmag.com/top100dj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ãdjmagãã®ç»åæ¤ç´¢çµæ">
            <a:extLst>
              <a:ext uri="{FF2B5EF4-FFF2-40B4-BE49-F238E27FC236}">
                <a16:creationId xmlns:a16="http://schemas.microsoft.com/office/drawing/2014/main" id="{1B58F5F9-BC49-4C6C-82F2-D984AF52D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3860"/>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39D53A9B-D0CC-4059-97C2-3AFD3DC15BB8}"/>
              </a:ext>
            </a:extLst>
          </p:cNvPr>
          <p:cNvSpPr txBox="1"/>
          <p:nvPr/>
        </p:nvSpPr>
        <p:spPr>
          <a:xfrm>
            <a:off x="7767917" y="4874874"/>
            <a:ext cx="3996607" cy="1569660"/>
          </a:xfrm>
          <a:prstGeom prst="rect">
            <a:avLst/>
          </a:prstGeom>
          <a:noFill/>
        </p:spPr>
        <p:txBody>
          <a:bodyPr wrap="none" rtlCol="0">
            <a:spAutoFit/>
          </a:bodyPr>
          <a:lstStyle/>
          <a:p>
            <a:r>
              <a:rPr lang="en-US" altLang="ja-JP" sz="3200" dirty="0"/>
              <a:t>15816048 </a:t>
            </a:r>
            <a:r>
              <a:rPr lang="ja-JP" altLang="en-US" sz="3200" dirty="0"/>
              <a:t>高田正太郎</a:t>
            </a:r>
            <a:endParaRPr lang="en-US" altLang="ja-JP" sz="3200" dirty="0"/>
          </a:p>
          <a:p>
            <a:r>
              <a:rPr lang="en-US" altLang="ja-JP" sz="3200" dirty="0"/>
              <a:t>15816049</a:t>
            </a:r>
            <a:r>
              <a:rPr lang="ja-JP" altLang="en-US" sz="3200" dirty="0"/>
              <a:t> 高橋拓也</a:t>
            </a:r>
            <a:endParaRPr lang="en-US" altLang="ja-JP" sz="3200" dirty="0"/>
          </a:p>
          <a:p>
            <a:r>
              <a:rPr lang="en-US" altLang="ja-JP" sz="3200" dirty="0"/>
              <a:t>15816077 </a:t>
            </a:r>
            <a:r>
              <a:rPr lang="ja-JP" altLang="en-US" sz="3200" dirty="0"/>
              <a:t>原田一輝</a:t>
            </a:r>
          </a:p>
        </p:txBody>
      </p:sp>
      <p:sp>
        <p:nvSpPr>
          <p:cNvPr id="6" name="テキスト ボックス 5">
            <a:extLst>
              <a:ext uri="{FF2B5EF4-FFF2-40B4-BE49-F238E27FC236}">
                <a16:creationId xmlns:a16="http://schemas.microsoft.com/office/drawing/2014/main" id="{D63C94B7-5F1C-4B1B-B1C2-316D1285436B}"/>
              </a:ext>
            </a:extLst>
          </p:cNvPr>
          <p:cNvSpPr txBox="1"/>
          <p:nvPr/>
        </p:nvSpPr>
        <p:spPr>
          <a:xfrm>
            <a:off x="1123068" y="853163"/>
            <a:ext cx="10888430" cy="1015663"/>
          </a:xfrm>
          <a:prstGeom prst="rect">
            <a:avLst/>
          </a:prstGeom>
          <a:noFill/>
        </p:spPr>
        <p:txBody>
          <a:bodyPr wrap="none" rtlCol="0">
            <a:spAutoFit/>
          </a:bodyPr>
          <a:lstStyle/>
          <a:p>
            <a:r>
              <a:rPr kumimoji="1" lang="en-US" altLang="ja-JP" sz="6000" dirty="0">
                <a:latin typeface="メイリオ" panose="020B0604030504040204" pitchFamily="50" charset="-128"/>
                <a:ea typeface="メイリオ" panose="020B0604030504040204" pitchFamily="50" charset="-128"/>
              </a:rPr>
              <a:t>DJ MAG 2018 </a:t>
            </a:r>
            <a:r>
              <a:rPr kumimoji="1" lang="ja-JP" altLang="en-US" sz="6000" dirty="0">
                <a:latin typeface="メイリオ" panose="020B0604030504040204" pitchFamily="50" charset="-128"/>
                <a:ea typeface="メイリオ" panose="020B0604030504040204" pitchFamily="50" charset="-128"/>
              </a:rPr>
              <a:t>予想アンケート</a:t>
            </a:r>
          </a:p>
        </p:txBody>
      </p:sp>
    </p:spTree>
    <p:extLst>
      <p:ext uri="{BB962C8B-B14F-4D97-AF65-F5344CB8AC3E}">
        <p14:creationId xmlns:p14="http://schemas.microsoft.com/office/powerpoint/2010/main" val="1564713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9EB340A-7884-4BCE-90E4-C8EC02329C36}"/>
              </a:ext>
            </a:extLst>
          </p:cNvPr>
          <p:cNvSpPr>
            <a:spLocks noGrp="1"/>
          </p:cNvSpPr>
          <p:nvPr>
            <p:ph type="title"/>
          </p:nvPr>
        </p:nvSpPr>
        <p:spPr/>
        <p:txBody>
          <a:bodyPr/>
          <a:lstStyle/>
          <a:p>
            <a:r>
              <a:rPr kumimoji="1" lang="ja-JP" altLang="en-US" dirty="0"/>
              <a:t>概要</a:t>
            </a:r>
          </a:p>
        </p:txBody>
      </p:sp>
      <p:sp>
        <p:nvSpPr>
          <p:cNvPr id="5" name="コンテンツ プレースホルダー 4">
            <a:extLst>
              <a:ext uri="{FF2B5EF4-FFF2-40B4-BE49-F238E27FC236}">
                <a16:creationId xmlns:a16="http://schemas.microsoft.com/office/drawing/2014/main" id="{2D920E81-CFE2-4248-9004-4B5FBD8AFC14}"/>
              </a:ext>
            </a:extLst>
          </p:cNvPr>
          <p:cNvSpPr>
            <a:spLocks noGrp="1"/>
          </p:cNvSpPr>
          <p:nvPr>
            <p:ph idx="1"/>
          </p:nvPr>
        </p:nvSpPr>
        <p:spPr/>
        <p:txBody>
          <a:bodyPr/>
          <a:lstStyle/>
          <a:p>
            <a:r>
              <a:rPr kumimoji="1" lang="ja-JP" altLang="en-US" dirty="0"/>
              <a:t>ターゲット</a:t>
            </a:r>
            <a:endParaRPr kumimoji="1" lang="en-US" altLang="ja-JP" dirty="0"/>
          </a:p>
          <a:p>
            <a:pPr marL="457200" lvl="1" indent="0">
              <a:buNone/>
            </a:pPr>
            <a:r>
              <a:rPr kumimoji="1" lang="ja-JP" altLang="en-US" dirty="0"/>
              <a:t>ＤＪ好きのすべての皆さん</a:t>
            </a:r>
            <a:endParaRPr kumimoji="1" lang="en-US" altLang="ja-JP" dirty="0"/>
          </a:p>
          <a:p>
            <a:r>
              <a:rPr kumimoji="1" lang="ja-JP" altLang="en-US" dirty="0"/>
              <a:t>機能</a:t>
            </a:r>
            <a:endParaRPr kumimoji="1" lang="en-US" altLang="ja-JP" dirty="0"/>
          </a:p>
          <a:p>
            <a:pPr marL="457200" lvl="1" indent="0">
              <a:buNone/>
            </a:pPr>
            <a:r>
              <a:rPr kumimoji="1" lang="ja-JP" altLang="en-US" dirty="0"/>
              <a:t>２０１７年１～２０位のＤＪから２０１８年のランキングを予想または人気を再確認するためのアンケートシステム。</a:t>
            </a:r>
            <a:endParaRPr kumimoji="1" lang="en-US" altLang="ja-JP" dirty="0"/>
          </a:p>
          <a:p>
            <a:pPr marL="457200" lvl="1" indent="0">
              <a:buNone/>
            </a:pPr>
            <a:r>
              <a:rPr lang="ja-JP" altLang="en-US" dirty="0"/>
              <a:t>もちろん知らない人もいると思うので画像クリックでその人の一番有名な曲へリンクが飛ぶようになっている。</a:t>
            </a:r>
            <a:endParaRPr kumimoji="1" lang="ja-JP" altLang="en-US" dirty="0"/>
          </a:p>
        </p:txBody>
      </p:sp>
    </p:spTree>
    <p:extLst>
      <p:ext uri="{BB962C8B-B14F-4D97-AF65-F5344CB8AC3E}">
        <p14:creationId xmlns:p14="http://schemas.microsoft.com/office/powerpoint/2010/main" val="2763291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9A7B2A-B838-42B7-8323-AA82D28EEBCD}"/>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8E40C32C-4F7A-430E-AED5-94A557E9791A}"/>
              </a:ext>
            </a:extLst>
          </p:cNvPr>
          <p:cNvSpPr>
            <a:spLocks noGrp="1"/>
          </p:cNvSpPr>
          <p:nvPr>
            <p:ph idx="1"/>
          </p:nvPr>
        </p:nvSpPr>
        <p:spPr/>
        <p:txBody>
          <a:bodyPr/>
          <a:lstStyle/>
          <a:p>
            <a:r>
              <a:rPr kumimoji="1" lang="ja-JP" altLang="en-US" dirty="0"/>
              <a:t>今回の目的はアンケートシステムのプログラムを考えるのと、習った</a:t>
            </a:r>
            <a:r>
              <a:rPr kumimoji="1" lang="en-US" altLang="ja-JP" dirty="0"/>
              <a:t>HTML</a:t>
            </a:r>
            <a:r>
              <a:rPr kumimoji="1" lang="ja-JP" altLang="en-US" dirty="0"/>
              <a:t>を</a:t>
            </a:r>
            <a:r>
              <a:rPr lang="ja-JP" altLang="en-US" dirty="0"/>
              <a:t>詳細に理解し、ハイパーリンクを使うことでより</a:t>
            </a:r>
            <a:r>
              <a:rPr lang="en-US" altLang="ja-JP" dirty="0"/>
              <a:t>WEB</a:t>
            </a:r>
            <a:r>
              <a:rPr lang="ja-JP" altLang="en-US" dirty="0"/>
              <a:t>に近い状況を実現し幅広く理解を深める。</a:t>
            </a:r>
            <a:endParaRPr kumimoji="1" lang="ja-JP" altLang="en-US" dirty="0"/>
          </a:p>
        </p:txBody>
      </p:sp>
    </p:spTree>
    <p:extLst>
      <p:ext uri="{BB962C8B-B14F-4D97-AF65-F5344CB8AC3E}">
        <p14:creationId xmlns:p14="http://schemas.microsoft.com/office/powerpoint/2010/main" val="1909179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50DF2B-2421-48AD-8DD7-3E41352169DC}"/>
              </a:ext>
            </a:extLst>
          </p:cNvPr>
          <p:cNvSpPr>
            <a:spLocks noGrp="1"/>
          </p:cNvSpPr>
          <p:nvPr>
            <p:ph type="title"/>
          </p:nvPr>
        </p:nvSpPr>
        <p:spPr/>
        <p:txBody>
          <a:bodyPr/>
          <a:lstStyle/>
          <a:p>
            <a:r>
              <a:rPr kumimoji="1" lang="ja-JP" altLang="en-US" dirty="0"/>
              <a:t>参考文献　工夫点</a:t>
            </a:r>
          </a:p>
        </p:txBody>
      </p:sp>
      <p:sp>
        <p:nvSpPr>
          <p:cNvPr id="3" name="コンテンツ プレースホルダー 2">
            <a:extLst>
              <a:ext uri="{FF2B5EF4-FFF2-40B4-BE49-F238E27FC236}">
                <a16:creationId xmlns:a16="http://schemas.microsoft.com/office/drawing/2014/main" id="{6884749D-79C5-4392-B6D6-7680E460C4A5}"/>
              </a:ext>
            </a:extLst>
          </p:cNvPr>
          <p:cNvSpPr>
            <a:spLocks noGrp="1"/>
          </p:cNvSpPr>
          <p:nvPr>
            <p:ph idx="1"/>
          </p:nvPr>
        </p:nvSpPr>
        <p:spPr/>
        <p:txBody>
          <a:bodyPr/>
          <a:lstStyle/>
          <a:p>
            <a:r>
              <a:rPr kumimoji="1" lang="ja-JP" altLang="en-US" dirty="0"/>
              <a:t>参考資料</a:t>
            </a:r>
            <a:endParaRPr kumimoji="1" lang="en-US" altLang="ja-JP" dirty="0"/>
          </a:p>
          <a:p>
            <a:pPr marL="457200" lvl="1" indent="0">
              <a:buNone/>
            </a:pPr>
            <a:r>
              <a:rPr lang="en-US" altLang="ja-JP" dirty="0">
                <a:hlinkClick r:id="rId2"/>
              </a:rPr>
              <a:t>https://djmag.com/top100djs</a:t>
            </a:r>
            <a:endParaRPr lang="en-US" altLang="ja-JP" dirty="0"/>
          </a:p>
          <a:p>
            <a:pPr marL="457200" lvl="1" indent="0">
              <a:buNone/>
            </a:pPr>
            <a:r>
              <a:rPr lang="en-US" altLang="ja-JP" dirty="0"/>
              <a:t>https://qiita.com/maisuto/items/17653f344d1f64afa019</a:t>
            </a:r>
          </a:p>
          <a:p>
            <a:r>
              <a:rPr kumimoji="1" lang="ja-JP" altLang="en-US" dirty="0"/>
              <a:t>工夫点</a:t>
            </a:r>
            <a:endParaRPr kumimoji="1" lang="en-US" altLang="ja-JP" dirty="0"/>
          </a:p>
          <a:p>
            <a:pPr marL="457200" lvl="1" indent="0">
              <a:buNone/>
            </a:pPr>
            <a:r>
              <a:rPr lang="ja-JP" altLang="en-US" dirty="0"/>
              <a:t>先述の通り、画像クリックで</a:t>
            </a:r>
            <a:r>
              <a:rPr lang="en-US" altLang="ja-JP" dirty="0" err="1"/>
              <a:t>youtube</a:t>
            </a:r>
            <a:r>
              <a:rPr lang="ja-JP" altLang="en-US" dirty="0"/>
              <a:t>に飛ぶようにハイパーリンクを指定したこと。</a:t>
            </a:r>
            <a:endParaRPr lang="en-US" altLang="ja-JP" dirty="0"/>
          </a:p>
        </p:txBody>
      </p:sp>
    </p:spTree>
    <p:extLst>
      <p:ext uri="{BB962C8B-B14F-4D97-AF65-F5344CB8AC3E}">
        <p14:creationId xmlns:p14="http://schemas.microsoft.com/office/powerpoint/2010/main" val="1900092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342053-E343-4993-8EF3-AF44E1B5EFC8}"/>
              </a:ext>
            </a:extLst>
          </p:cNvPr>
          <p:cNvSpPr>
            <a:spLocks noGrp="1"/>
          </p:cNvSpPr>
          <p:nvPr>
            <p:ph type="title"/>
          </p:nvPr>
        </p:nvSpPr>
        <p:spPr/>
        <p:txBody>
          <a:bodyPr/>
          <a:lstStyle/>
          <a:p>
            <a:r>
              <a:rPr kumimoji="1" lang="ja-JP" altLang="en-US" dirty="0"/>
              <a:t>画面キャプチャ</a:t>
            </a:r>
          </a:p>
        </p:txBody>
      </p:sp>
      <p:pic>
        <p:nvPicPr>
          <p:cNvPr id="5" name="コンテンツ プレースホルダー 4" descr="男性, 人, 室内, 壁 が含まれている画像&#10;&#10;非常に高い精度で生成された説明">
            <a:extLst>
              <a:ext uri="{FF2B5EF4-FFF2-40B4-BE49-F238E27FC236}">
                <a16:creationId xmlns:a16="http://schemas.microsoft.com/office/drawing/2014/main" id="{2FA6223D-5251-479F-B255-353D532B49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90" y="1468015"/>
            <a:ext cx="4298644" cy="4351338"/>
          </a:xfrm>
        </p:spPr>
      </p:pic>
      <p:pic>
        <p:nvPicPr>
          <p:cNvPr id="7" name="図 6">
            <a:extLst>
              <a:ext uri="{FF2B5EF4-FFF2-40B4-BE49-F238E27FC236}">
                <a16:creationId xmlns:a16="http://schemas.microsoft.com/office/drawing/2014/main" id="{F0529B97-8165-4DE7-9B11-1D0F05B11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2353" y="1520276"/>
            <a:ext cx="4127293" cy="4351338"/>
          </a:xfrm>
          <a:prstGeom prst="rect">
            <a:avLst/>
          </a:prstGeom>
        </p:spPr>
      </p:pic>
      <p:pic>
        <p:nvPicPr>
          <p:cNvPr id="9" name="図 8" descr="テキスト が含まれている画像&#10;&#10;高い精度で生成された説明">
            <a:extLst>
              <a:ext uri="{FF2B5EF4-FFF2-40B4-BE49-F238E27FC236}">
                <a16:creationId xmlns:a16="http://schemas.microsoft.com/office/drawing/2014/main" id="{AFE9461C-6D36-4071-8044-9A5E4A0E3C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2294" y="1027906"/>
            <a:ext cx="3570115" cy="5388694"/>
          </a:xfrm>
          <a:prstGeom prst="rect">
            <a:avLst/>
          </a:prstGeom>
        </p:spPr>
      </p:pic>
    </p:spTree>
    <p:extLst>
      <p:ext uri="{BB962C8B-B14F-4D97-AF65-F5344CB8AC3E}">
        <p14:creationId xmlns:p14="http://schemas.microsoft.com/office/powerpoint/2010/main" val="739997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4F50AB-5762-4FF4-B621-6A0FF922B31E}"/>
              </a:ext>
            </a:extLst>
          </p:cNvPr>
          <p:cNvSpPr>
            <a:spLocks noGrp="1"/>
          </p:cNvSpPr>
          <p:nvPr>
            <p:ph type="title"/>
          </p:nvPr>
        </p:nvSpPr>
        <p:spPr/>
        <p:txBody>
          <a:bodyPr/>
          <a:lstStyle/>
          <a:p>
            <a:r>
              <a:rPr kumimoji="1" lang="ja-JP" altLang="en-US" dirty="0"/>
              <a:t>感想</a:t>
            </a:r>
          </a:p>
        </p:txBody>
      </p:sp>
      <p:sp>
        <p:nvSpPr>
          <p:cNvPr id="3" name="コンテンツ プレースホルダー 2">
            <a:extLst>
              <a:ext uri="{FF2B5EF4-FFF2-40B4-BE49-F238E27FC236}">
                <a16:creationId xmlns:a16="http://schemas.microsoft.com/office/drawing/2014/main" id="{345C9992-1177-4F9E-8CDD-C4393974E7E8}"/>
              </a:ext>
            </a:extLst>
          </p:cNvPr>
          <p:cNvSpPr>
            <a:spLocks noGrp="1"/>
          </p:cNvSpPr>
          <p:nvPr>
            <p:ph idx="1"/>
          </p:nvPr>
        </p:nvSpPr>
        <p:spPr/>
        <p:txBody>
          <a:bodyPr>
            <a:normAutofit lnSpcReduction="10000"/>
          </a:bodyPr>
          <a:lstStyle/>
          <a:p>
            <a:pPr marL="0" indent="0">
              <a:buNone/>
            </a:pPr>
            <a:r>
              <a:rPr kumimoji="1" lang="ja-JP" altLang="en-US" dirty="0"/>
              <a:t>今回は</a:t>
            </a:r>
            <a:r>
              <a:rPr kumimoji="1" lang="en-US" altLang="ja-JP" dirty="0"/>
              <a:t>HTML</a:t>
            </a:r>
            <a:r>
              <a:rPr kumimoji="1" lang="ja-JP" altLang="en-US" dirty="0"/>
              <a:t>と</a:t>
            </a:r>
            <a:r>
              <a:rPr kumimoji="1" lang="en-US" altLang="ja-JP" dirty="0"/>
              <a:t>python</a:t>
            </a:r>
            <a:r>
              <a:rPr kumimoji="1" lang="ja-JP" altLang="en-US" dirty="0"/>
              <a:t>ベースでプログラムを書き、その二つを組み合わせるというほかの授業では扱ってこなかったものを実行した。分担したためお互いの得意な分野などを分けたため、障害物にぶつかることが少なく作成することが</a:t>
            </a:r>
            <a:r>
              <a:rPr lang="ja-JP" altLang="en-US" dirty="0"/>
              <a:t>できた。</a:t>
            </a:r>
            <a:endParaRPr lang="en-US" altLang="ja-JP" dirty="0"/>
          </a:p>
          <a:p>
            <a:pPr marL="0" indent="0">
              <a:buNone/>
            </a:pPr>
            <a:r>
              <a:rPr kumimoji="1" lang="ja-JP" altLang="en-US" dirty="0"/>
              <a:t>やはり</a:t>
            </a:r>
            <a:r>
              <a:rPr kumimoji="1" lang="en-US" altLang="ja-JP" dirty="0"/>
              <a:t>HTML</a:t>
            </a:r>
            <a:r>
              <a:rPr kumimoji="1" lang="ja-JP" altLang="en-US" dirty="0"/>
              <a:t>担当よりも</a:t>
            </a:r>
            <a:r>
              <a:rPr kumimoji="1" lang="en-US" altLang="ja-JP" dirty="0" err="1"/>
              <a:t>django</a:t>
            </a:r>
            <a:r>
              <a:rPr kumimoji="1" lang="ja-JP" altLang="en-US" dirty="0"/>
              <a:t>担当のほうに重荷がのしかかったのは反省点であり、ほかの２名が感謝するところだ。</a:t>
            </a:r>
            <a:endParaRPr kumimoji="1" lang="en-US" altLang="ja-JP" dirty="0"/>
          </a:p>
          <a:p>
            <a:pPr marL="0" indent="0">
              <a:buNone/>
            </a:pPr>
            <a:r>
              <a:rPr lang="ja-JP" altLang="en-US" dirty="0"/>
              <a:t>この授業を通して</a:t>
            </a:r>
            <a:r>
              <a:rPr lang="en-US" altLang="ja-JP" dirty="0"/>
              <a:t>WEB</a:t>
            </a:r>
            <a:r>
              <a:rPr lang="ja-JP" altLang="en-US" dirty="0"/>
              <a:t>アプリケーションを作成し、世に出回っている</a:t>
            </a:r>
            <a:r>
              <a:rPr lang="en-US" altLang="ja-JP" dirty="0"/>
              <a:t>HP</a:t>
            </a:r>
            <a:r>
              <a:rPr lang="ja-JP" altLang="en-US" dirty="0" err="1"/>
              <a:t>、</a:t>
            </a:r>
            <a:r>
              <a:rPr lang="ja-JP" altLang="en-US" dirty="0"/>
              <a:t>アプリが複雑で努力でできているものだということを痛感した。やはり一人でこういうプログラムに取り掛かるより、複数人でプロジェクトに取り掛かる企業的体験ができたのも収穫だった。</a:t>
            </a:r>
            <a:endParaRPr kumimoji="1" lang="en-US" altLang="ja-JP" dirty="0"/>
          </a:p>
        </p:txBody>
      </p:sp>
    </p:spTree>
    <p:extLst>
      <p:ext uri="{BB962C8B-B14F-4D97-AF65-F5344CB8AC3E}">
        <p14:creationId xmlns:p14="http://schemas.microsoft.com/office/powerpoint/2010/main" val="96112452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TotalTime>
  <Words>294</Words>
  <Application>Microsoft Office PowerPoint</Application>
  <PresentationFormat>ワイド画面</PresentationFormat>
  <Paragraphs>23</Paragraphs>
  <Slides>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vt:i4>
      </vt:variant>
    </vt:vector>
  </HeadingPairs>
  <TitlesOfParts>
    <vt:vector size="13" baseType="lpstr">
      <vt:lpstr>メイリオ</vt:lpstr>
      <vt:lpstr>游ゴシック</vt:lpstr>
      <vt:lpstr>游ゴシック Light</vt:lpstr>
      <vt:lpstr>Arial</vt:lpstr>
      <vt:lpstr>Calibri</vt:lpstr>
      <vt:lpstr>Calibri Light</vt:lpstr>
      <vt:lpstr>Office テーマ</vt:lpstr>
      <vt:lpstr>PowerPoint プレゼンテーション</vt:lpstr>
      <vt:lpstr>概要</vt:lpstr>
      <vt:lpstr>目的</vt:lpstr>
      <vt:lpstr>参考文献　工夫点</vt:lpstr>
      <vt:lpstr>画面キャプチャ</vt:lpstr>
      <vt:lpstr>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高田 正太郎</dc:creator>
  <cp:lastModifiedBy>高田 正太郎</cp:lastModifiedBy>
  <cp:revision>5</cp:revision>
  <dcterms:created xsi:type="dcterms:W3CDTF">2018-07-23T08:48:49Z</dcterms:created>
  <dcterms:modified xsi:type="dcterms:W3CDTF">2018-07-23T09:18:20Z</dcterms:modified>
</cp:coreProperties>
</file>