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9" r:id="rId5"/>
    <p:sldId id="260" r:id="rId6"/>
    <p:sldId id="262" r:id="rId7"/>
    <p:sldId id="268" r:id="rId8"/>
    <p:sldId id="277" r:id="rId9"/>
    <p:sldId id="278" r:id="rId10"/>
    <p:sldId id="269" r:id="rId11"/>
    <p:sldId id="270" r:id="rId12"/>
    <p:sldId id="275" r:id="rId13"/>
    <p:sldId id="272" r:id="rId14"/>
    <p:sldId id="271" r:id="rId15"/>
    <p:sldId id="261" r:id="rId16"/>
    <p:sldId id="273" r:id="rId17"/>
    <p:sldId id="263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5"/>
    <p:restoredTop sz="94524"/>
  </p:normalViewPr>
  <p:slideViewPr>
    <p:cSldViewPr snapToGrid="0" snapToObjects="1">
      <p:cViewPr varScale="1">
        <p:scale>
          <a:sx n="114" d="100"/>
          <a:sy n="114" d="100"/>
        </p:scale>
        <p:origin x="12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FBC689-7BD4-410D-A7E0-02F2134FFBC7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3A410F-95B9-46CE-BFFB-797AEED1AC5C}">
      <dgm:prSet/>
      <dgm:spPr/>
      <dgm:t>
        <a:bodyPr/>
        <a:lstStyle/>
        <a:p>
          <a:r>
            <a:rPr lang="en-US" dirty="0" err="1"/>
            <a:t>Entender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flujo</a:t>
          </a:r>
          <a:r>
            <a:rPr lang="en-US" dirty="0"/>
            <a:t>: ESPN → </a:t>
          </a:r>
          <a:r>
            <a:rPr lang="en-US" dirty="0" err="1"/>
            <a:t>Resúmen</a:t>
          </a:r>
          <a:r>
            <a:rPr lang="en-US" dirty="0"/>
            <a:t> → </a:t>
          </a:r>
          <a:r>
            <a:rPr lang="en-US" dirty="0" err="1"/>
            <a:t>Artículo</a:t>
          </a:r>
          <a:r>
            <a:rPr lang="en-US" dirty="0"/>
            <a:t> →  Tweets</a:t>
          </a:r>
        </a:p>
      </dgm:t>
    </dgm:pt>
    <dgm:pt modelId="{B1E9684B-5923-406B-B872-95432E5BF1B1}" type="parTrans" cxnId="{E8FF02CB-95BF-4600-A7C1-EAB98E58AAD3}">
      <dgm:prSet/>
      <dgm:spPr/>
      <dgm:t>
        <a:bodyPr/>
        <a:lstStyle/>
        <a:p>
          <a:endParaRPr lang="en-US"/>
        </a:p>
      </dgm:t>
    </dgm:pt>
    <dgm:pt modelId="{1B727A2C-7E14-440F-885A-BC557BA1FDB6}" type="sibTrans" cxnId="{E8FF02CB-95BF-4600-A7C1-EAB98E58AAD3}">
      <dgm:prSet/>
      <dgm:spPr/>
      <dgm:t>
        <a:bodyPr/>
        <a:lstStyle/>
        <a:p>
          <a:endParaRPr lang="en-US"/>
        </a:p>
      </dgm:t>
    </dgm:pt>
    <dgm:pt modelId="{555C1DE7-9D98-49E4-8DFB-E0CA974DBB61}">
      <dgm:prSet/>
      <dgm:spPr/>
      <dgm:t>
        <a:bodyPr/>
        <a:lstStyle/>
        <a:p>
          <a:r>
            <a:rPr lang="en-US"/>
            <a:t>Conocer dos opciones de modelo: OpenAI (cloud) y Ollama (local)</a:t>
          </a:r>
        </a:p>
      </dgm:t>
    </dgm:pt>
    <dgm:pt modelId="{1F1E9D88-1529-48BC-96BB-98CA66A900E5}" type="parTrans" cxnId="{43C199C8-E21A-4925-8380-354F7DA3D135}">
      <dgm:prSet/>
      <dgm:spPr/>
      <dgm:t>
        <a:bodyPr/>
        <a:lstStyle/>
        <a:p>
          <a:endParaRPr lang="en-US"/>
        </a:p>
      </dgm:t>
    </dgm:pt>
    <dgm:pt modelId="{4B31EA5B-6A4E-465D-A1B8-4C40962EEA32}" type="sibTrans" cxnId="{43C199C8-E21A-4925-8380-354F7DA3D135}">
      <dgm:prSet/>
      <dgm:spPr/>
      <dgm:t>
        <a:bodyPr/>
        <a:lstStyle/>
        <a:p>
          <a:endParaRPr lang="en-US"/>
        </a:p>
      </dgm:t>
    </dgm:pt>
    <dgm:pt modelId="{7CEEBBDE-843B-4C7F-8911-3B0CDEA17ACE}">
      <dgm:prSet/>
      <dgm:spPr/>
      <dgm:t>
        <a:bodyPr/>
        <a:lstStyle/>
        <a:p>
          <a:r>
            <a:rPr lang="en-US"/>
            <a:t>Usar CrewAI para orquestar agentes y tareas</a:t>
          </a:r>
        </a:p>
      </dgm:t>
    </dgm:pt>
    <dgm:pt modelId="{0C585290-8305-4AA8-B267-1D07D5CBB6AD}" type="parTrans" cxnId="{1720305E-F0E3-468C-9F75-CD7162051F7B}">
      <dgm:prSet/>
      <dgm:spPr/>
      <dgm:t>
        <a:bodyPr/>
        <a:lstStyle/>
        <a:p>
          <a:endParaRPr lang="en-US"/>
        </a:p>
      </dgm:t>
    </dgm:pt>
    <dgm:pt modelId="{3B9B8537-781D-48F4-8089-70227CAC7189}" type="sibTrans" cxnId="{1720305E-F0E3-468C-9F75-CD7162051F7B}">
      <dgm:prSet/>
      <dgm:spPr/>
      <dgm:t>
        <a:bodyPr/>
        <a:lstStyle/>
        <a:p>
          <a:endParaRPr lang="en-US"/>
        </a:p>
      </dgm:t>
    </dgm:pt>
    <dgm:pt modelId="{6B54CAAC-2A93-4BFE-80C8-56EDD12493A5}">
      <dgm:prSet/>
      <dgm:spPr/>
      <dgm:t>
        <a:bodyPr/>
        <a:lstStyle/>
        <a:p>
          <a:r>
            <a:rPr lang="en-US" dirty="0" err="1"/>
            <a:t>Ejecución</a:t>
          </a:r>
          <a:r>
            <a:rPr lang="en-US" dirty="0"/>
            <a:t> del  notebook paso a paso</a:t>
          </a:r>
        </a:p>
      </dgm:t>
    </dgm:pt>
    <dgm:pt modelId="{0D3579B2-456D-4E24-B1F2-9BBEB7A85E4B}" type="parTrans" cxnId="{E521BA64-C258-436B-90E9-4E94305495E2}">
      <dgm:prSet/>
      <dgm:spPr/>
      <dgm:t>
        <a:bodyPr/>
        <a:lstStyle/>
        <a:p>
          <a:endParaRPr lang="en-US"/>
        </a:p>
      </dgm:t>
    </dgm:pt>
    <dgm:pt modelId="{7616B05E-294C-4D8D-846C-AEB58F72AAD5}" type="sibTrans" cxnId="{E521BA64-C258-436B-90E9-4E94305495E2}">
      <dgm:prSet/>
      <dgm:spPr/>
      <dgm:t>
        <a:bodyPr/>
        <a:lstStyle/>
        <a:p>
          <a:endParaRPr lang="en-US"/>
        </a:p>
      </dgm:t>
    </dgm:pt>
    <dgm:pt modelId="{3B369531-0C39-2745-8BE8-B884AEBAB6B4}" type="pres">
      <dgm:prSet presAssocID="{FFFBC689-7BD4-410D-A7E0-02F2134FFBC7}" presName="matrix" presStyleCnt="0">
        <dgm:presLayoutVars>
          <dgm:chMax val="1"/>
          <dgm:dir/>
          <dgm:resizeHandles val="exact"/>
        </dgm:presLayoutVars>
      </dgm:prSet>
      <dgm:spPr/>
    </dgm:pt>
    <dgm:pt modelId="{E9E60F4E-4670-0B42-A4F2-A641E0F1626B}" type="pres">
      <dgm:prSet presAssocID="{FFFBC689-7BD4-410D-A7E0-02F2134FFBC7}" presName="diamond" presStyleLbl="bgShp" presStyleIdx="0" presStyleCnt="1"/>
      <dgm:spPr/>
    </dgm:pt>
    <dgm:pt modelId="{DE4AEBCD-4FDF-1043-B9B3-06D0A5BE2862}" type="pres">
      <dgm:prSet presAssocID="{FFFBC689-7BD4-410D-A7E0-02F2134FFBC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C684293-39BE-4A40-B432-F2B95AC658C7}" type="pres">
      <dgm:prSet presAssocID="{FFFBC689-7BD4-410D-A7E0-02F2134FFBC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FB73813-438B-F644-94E8-AF0C5E26FE56}" type="pres">
      <dgm:prSet presAssocID="{FFFBC689-7BD4-410D-A7E0-02F2134FFBC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355BFD2-E37D-E343-AECF-99C16521C5EA}" type="pres">
      <dgm:prSet presAssocID="{FFFBC689-7BD4-410D-A7E0-02F2134FFBC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AFEF512-0F7B-7C43-BBBF-8D09BD721A59}" type="presOf" srcId="{FFFBC689-7BD4-410D-A7E0-02F2134FFBC7}" destId="{3B369531-0C39-2745-8BE8-B884AEBAB6B4}" srcOrd="0" destOrd="0" presId="urn:microsoft.com/office/officeart/2005/8/layout/matrix3"/>
    <dgm:cxn modelId="{99B4252E-1D20-8C4E-A4D1-582AFD74CDEB}" type="presOf" srcId="{6B54CAAC-2A93-4BFE-80C8-56EDD12493A5}" destId="{9355BFD2-E37D-E343-AECF-99C16521C5EA}" srcOrd="0" destOrd="0" presId="urn:microsoft.com/office/officeart/2005/8/layout/matrix3"/>
    <dgm:cxn modelId="{A0801842-CC27-3E46-912F-5C2A77CE40A8}" type="presOf" srcId="{555C1DE7-9D98-49E4-8DFB-E0CA974DBB61}" destId="{CC684293-39BE-4A40-B432-F2B95AC658C7}" srcOrd="0" destOrd="0" presId="urn:microsoft.com/office/officeart/2005/8/layout/matrix3"/>
    <dgm:cxn modelId="{1720305E-F0E3-468C-9F75-CD7162051F7B}" srcId="{FFFBC689-7BD4-410D-A7E0-02F2134FFBC7}" destId="{7CEEBBDE-843B-4C7F-8911-3B0CDEA17ACE}" srcOrd="2" destOrd="0" parTransId="{0C585290-8305-4AA8-B267-1D07D5CBB6AD}" sibTransId="{3B9B8537-781D-48F4-8089-70227CAC7189}"/>
    <dgm:cxn modelId="{E521BA64-C258-436B-90E9-4E94305495E2}" srcId="{FFFBC689-7BD4-410D-A7E0-02F2134FFBC7}" destId="{6B54CAAC-2A93-4BFE-80C8-56EDD12493A5}" srcOrd="3" destOrd="0" parTransId="{0D3579B2-456D-4E24-B1F2-9BBEB7A85E4B}" sibTransId="{7616B05E-294C-4D8D-846C-AEB58F72AAD5}"/>
    <dgm:cxn modelId="{A0063688-B974-A547-8049-541D347B1F38}" type="presOf" srcId="{8D3A410F-95B9-46CE-BFFB-797AEED1AC5C}" destId="{DE4AEBCD-4FDF-1043-B9B3-06D0A5BE2862}" srcOrd="0" destOrd="0" presId="urn:microsoft.com/office/officeart/2005/8/layout/matrix3"/>
    <dgm:cxn modelId="{2D378E9A-5DE3-5D42-BE8D-2CAC708E445B}" type="presOf" srcId="{7CEEBBDE-843B-4C7F-8911-3B0CDEA17ACE}" destId="{DFB73813-438B-F644-94E8-AF0C5E26FE56}" srcOrd="0" destOrd="0" presId="urn:microsoft.com/office/officeart/2005/8/layout/matrix3"/>
    <dgm:cxn modelId="{43C199C8-E21A-4925-8380-354F7DA3D135}" srcId="{FFFBC689-7BD4-410D-A7E0-02F2134FFBC7}" destId="{555C1DE7-9D98-49E4-8DFB-E0CA974DBB61}" srcOrd="1" destOrd="0" parTransId="{1F1E9D88-1529-48BC-96BB-98CA66A900E5}" sibTransId="{4B31EA5B-6A4E-465D-A1B8-4C40962EEA32}"/>
    <dgm:cxn modelId="{E8FF02CB-95BF-4600-A7C1-EAB98E58AAD3}" srcId="{FFFBC689-7BD4-410D-A7E0-02F2134FFBC7}" destId="{8D3A410F-95B9-46CE-BFFB-797AEED1AC5C}" srcOrd="0" destOrd="0" parTransId="{B1E9684B-5923-406B-B872-95432E5BF1B1}" sibTransId="{1B727A2C-7E14-440F-885A-BC557BA1FDB6}"/>
    <dgm:cxn modelId="{CDC90CBE-2124-4842-AC97-0132E25A6B6D}" type="presParOf" srcId="{3B369531-0C39-2745-8BE8-B884AEBAB6B4}" destId="{E9E60F4E-4670-0B42-A4F2-A641E0F1626B}" srcOrd="0" destOrd="0" presId="urn:microsoft.com/office/officeart/2005/8/layout/matrix3"/>
    <dgm:cxn modelId="{012DBA4E-F777-5942-83B1-06B7053FD7FE}" type="presParOf" srcId="{3B369531-0C39-2745-8BE8-B884AEBAB6B4}" destId="{DE4AEBCD-4FDF-1043-B9B3-06D0A5BE2862}" srcOrd="1" destOrd="0" presId="urn:microsoft.com/office/officeart/2005/8/layout/matrix3"/>
    <dgm:cxn modelId="{6401B7A9-D695-454A-89ED-6615C303A01B}" type="presParOf" srcId="{3B369531-0C39-2745-8BE8-B884AEBAB6B4}" destId="{CC684293-39BE-4A40-B432-F2B95AC658C7}" srcOrd="2" destOrd="0" presId="urn:microsoft.com/office/officeart/2005/8/layout/matrix3"/>
    <dgm:cxn modelId="{B0CC28F9-FE5A-B64B-92B6-AEC5E55D36FC}" type="presParOf" srcId="{3B369531-0C39-2745-8BE8-B884AEBAB6B4}" destId="{DFB73813-438B-F644-94E8-AF0C5E26FE56}" srcOrd="3" destOrd="0" presId="urn:microsoft.com/office/officeart/2005/8/layout/matrix3"/>
    <dgm:cxn modelId="{2C1D39C3-61F1-D245-84C9-5D380E8ABABB}" type="presParOf" srcId="{3B369531-0C39-2745-8BE8-B884AEBAB6B4}" destId="{9355BFD2-E37D-E343-AECF-99C16521C5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E96CB1-346C-4966-9FD6-395A6BB5F3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7C0BE2-61F3-4F72-8BDB-B174C2F13E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ESPN API </a:t>
          </a:r>
          <a:r>
            <a:rPr lang="en-US" dirty="0" err="1"/>
            <a:t>pública</a:t>
          </a:r>
          <a:r>
            <a:rPr lang="en-US" dirty="0"/>
            <a:t>: </a:t>
          </a:r>
          <a:r>
            <a:rPr lang="en-US" dirty="0" err="1"/>
            <a:t>obtenemos</a:t>
          </a:r>
          <a:r>
            <a:rPr lang="en-US" dirty="0"/>
            <a:t> </a:t>
          </a:r>
          <a:r>
            <a:rPr lang="en-US" dirty="0" err="1"/>
            <a:t>titulares</a:t>
          </a:r>
          <a:r>
            <a:rPr lang="en-US" dirty="0"/>
            <a:t>/</a:t>
          </a:r>
          <a:r>
            <a:rPr lang="en-US" dirty="0" err="1"/>
            <a:t>noticias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liga</a:t>
          </a:r>
          <a:endParaRPr lang="en-US" dirty="0"/>
        </a:p>
      </dgm:t>
    </dgm:pt>
    <dgm:pt modelId="{5D428A26-EEEF-427F-B41A-748A4B51756F}" type="parTrans" cxnId="{B2B1F996-3BFF-496D-A831-36CA56A30866}">
      <dgm:prSet/>
      <dgm:spPr/>
      <dgm:t>
        <a:bodyPr/>
        <a:lstStyle/>
        <a:p>
          <a:endParaRPr lang="en-US"/>
        </a:p>
      </dgm:t>
    </dgm:pt>
    <dgm:pt modelId="{923E0980-574B-4851-867A-716AE11CDC17}" type="sibTrans" cxnId="{B2B1F996-3BFF-496D-A831-36CA56A30866}">
      <dgm:prSet/>
      <dgm:spPr/>
      <dgm:t>
        <a:bodyPr/>
        <a:lstStyle/>
        <a:p>
          <a:endParaRPr lang="en-US"/>
        </a:p>
      </dgm:t>
    </dgm:pt>
    <dgm:pt modelId="{80DCE7CB-BB06-4806-A92E-43A4040FF4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Obtención</a:t>
          </a:r>
          <a:r>
            <a:rPr lang="en-US" dirty="0"/>
            <a:t> de </a:t>
          </a:r>
          <a:r>
            <a:rPr lang="en-US" dirty="0" err="1"/>
            <a:t>información</a:t>
          </a:r>
          <a:r>
            <a:rPr lang="en-US" dirty="0"/>
            <a:t> con DuckDuckGo</a:t>
          </a:r>
        </a:p>
      </dgm:t>
    </dgm:pt>
    <dgm:pt modelId="{FE67DF8D-E0FC-4C40-8084-8040FB49DBD2}" type="parTrans" cxnId="{11FFE93C-3D13-4E66-A685-DBB7F5527BBB}">
      <dgm:prSet/>
      <dgm:spPr/>
      <dgm:t>
        <a:bodyPr/>
        <a:lstStyle/>
        <a:p>
          <a:endParaRPr lang="en-US"/>
        </a:p>
      </dgm:t>
    </dgm:pt>
    <dgm:pt modelId="{0AC0D1BA-E7EA-4938-9B2A-7696228D49F7}" type="sibTrans" cxnId="{11FFE93C-3D13-4E66-A685-DBB7F5527BBB}">
      <dgm:prSet/>
      <dgm:spPr/>
      <dgm:t>
        <a:bodyPr/>
        <a:lstStyle/>
        <a:p>
          <a:endParaRPr lang="en-US"/>
        </a:p>
      </dgm:t>
    </dgm:pt>
    <dgm:pt modelId="{EA1B5304-1955-4B12-8BC2-945C05FB0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Agente Investigador: resume cada artículo</a:t>
          </a:r>
        </a:p>
      </dgm:t>
    </dgm:pt>
    <dgm:pt modelId="{A8D0D6F1-5A6A-496F-BDCD-3A6D56BF7342}" type="parTrans" cxnId="{09AE97C6-DAB1-47D8-8F88-000E4E2FEF81}">
      <dgm:prSet/>
      <dgm:spPr/>
      <dgm:t>
        <a:bodyPr/>
        <a:lstStyle/>
        <a:p>
          <a:endParaRPr lang="en-US"/>
        </a:p>
      </dgm:t>
    </dgm:pt>
    <dgm:pt modelId="{86DA9ED4-CA6A-4293-B509-D2F672B31320}" type="sibTrans" cxnId="{09AE97C6-DAB1-47D8-8F88-000E4E2FEF81}">
      <dgm:prSet/>
      <dgm:spPr/>
      <dgm:t>
        <a:bodyPr/>
        <a:lstStyle/>
        <a:p>
          <a:endParaRPr lang="en-US"/>
        </a:p>
      </dgm:t>
    </dgm:pt>
    <dgm:pt modelId="{E6D5E3E2-BD20-4591-9771-712A0ABBB6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Agente Periodista: compone un único artículo breve</a:t>
          </a:r>
        </a:p>
      </dgm:t>
    </dgm:pt>
    <dgm:pt modelId="{97845048-91CA-460D-9609-5E9826087A96}" type="parTrans" cxnId="{F905EEEF-CFF8-4AD7-A6FA-5636165D8CAC}">
      <dgm:prSet/>
      <dgm:spPr/>
      <dgm:t>
        <a:bodyPr/>
        <a:lstStyle/>
        <a:p>
          <a:endParaRPr lang="en-US"/>
        </a:p>
      </dgm:t>
    </dgm:pt>
    <dgm:pt modelId="{C1FF696A-D6E4-4CE2-B078-FD24BDB52895}" type="sibTrans" cxnId="{F905EEEF-CFF8-4AD7-A6FA-5636165D8CAC}">
      <dgm:prSet/>
      <dgm:spPr/>
      <dgm:t>
        <a:bodyPr/>
        <a:lstStyle/>
        <a:p>
          <a:endParaRPr lang="en-US"/>
        </a:p>
      </dgm:t>
    </dgm:pt>
    <dgm:pt modelId="{A46BD8B2-23B7-4105-B0E3-233BAF1B3E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Agente</a:t>
          </a:r>
          <a:r>
            <a:rPr lang="en-US" dirty="0"/>
            <a:t> Influencer: genera 5 tweets</a:t>
          </a:r>
        </a:p>
      </dgm:t>
    </dgm:pt>
    <dgm:pt modelId="{E45F2FD2-D6DA-43E3-ABED-5C989B5EE5DF}" type="parTrans" cxnId="{BBD091A6-FA37-4354-8951-038D2417D886}">
      <dgm:prSet/>
      <dgm:spPr/>
      <dgm:t>
        <a:bodyPr/>
        <a:lstStyle/>
        <a:p>
          <a:endParaRPr lang="en-US"/>
        </a:p>
      </dgm:t>
    </dgm:pt>
    <dgm:pt modelId="{C7ACB2CE-6693-4990-A294-1F4670EC600E}" type="sibTrans" cxnId="{BBD091A6-FA37-4354-8951-038D2417D886}">
      <dgm:prSet/>
      <dgm:spPr/>
      <dgm:t>
        <a:bodyPr/>
        <a:lstStyle/>
        <a:p>
          <a:endParaRPr lang="en-US"/>
        </a:p>
      </dgm:t>
    </dgm:pt>
    <dgm:pt modelId="{91800344-3B34-4CF5-BD7A-3F8650812A20}" type="pres">
      <dgm:prSet presAssocID="{92E96CB1-346C-4966-9FD6-395A6BB5F33B}" presName="root" presStyleCnt="0">
        <dgm:presLayoutVars>
          <dgm:dir/>
          <dgm:resizeHandles val="exact"/>
        </dgm:presLayoutVars>
      </dgm:prSet>
      <dgm:spPr/>
    </dgm:pt>
    <dgm:pt modelId="{319D4FE2-4AF4-4D9F-82AF-6588024398A3}" type="pres">
      <dgm:prSet presAssocID="{177C0BE2-61F3-4F72-8BDB-B174C2F13E7C}" presName="compNode" presStyleCnt="0"/>
      <dgm:spPr/>
    </dgm:pt>
    <dgm:pt modelId="{AF30B668-49F0-49E2-8A3E-49B29630E236}" type="pres">
      <dgm:prSet presAssocID="{177C0BE2-61F3-4F72-8BDB-B174C2F13E7C}" presName="bgRect" presStyleLbl="bgShp" presStyleIdx="0" presStyleCnt="5"/>
      <dgm:spPr/>
    </dgm:pt>
    <dgm:pt modelId="{DF1E2684-84B0-4542-8698-87DD93CF961B}" type="pres">
      <dgm:prSet presAssocID="{177C0BE2-61F3-4F72-8BDB-B174C2F13E7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iódico"/>
        </a:ext>
      </dgm:extLst>
    </dgm:pt>
    <dgm:pt modelId="{2A6C9159-2D12-4382-B9DB-23F9263A759D}" type="pres">
      <dgm:prSet presAssocID="{177C0BE2-61F3-4F72-8BDB-B174C2F13E7C}" presName="spaceRect" presStyleCnt="0"/>
      <dgm:spPr/>
    </dgm:pt>
    <dgm:pt modelId="{E9A3E9D0-797A-438C-9F7B-00BA8A5DB8FE}" type="pres">
      <dgm:prSet presAssocID="{177C0BE2-61F3-4F72-8BDB-B174C2F13E7C}" presName="parTx" presStyleLbl="revTx" presStyleIdx="0" presStyleCnt="5">
        <dgm:presLayoutVars>
          <dgm:chMax val="0"/>
          <dgm:chPref val="0"/>
        </dgm:presLayoutVars>
      </dgm:prSet>
      <dgm:spPr/>
    </dgm:pt>
    <dgm:pt modelId="{C1127123-2D86-46CC-BA47-D0E97969EA63}" type="pres">
      <dgm:prSet presAssocID="{923E0980-574B-4851-867A-716AE11CDC17}" presName="sibTrans" presStyleCnt="0"/>
      <dgm:spPr/>
    </dgm:pt>
    <dgm:pt modelId="{FA87080E-0FA9-49FB-8AE8-5C9B223010F0}" type="pres">
      <dgm:prSet presAssocID="{80DCE7CB-BB06-4806-A92E-43A4040FF43B}" presName="compNode" presStyleCnt="0"/>
      <dgm:spPr/>
    </dgm:pt>
    <dgm:pt modelId="{D2DBA6B8-E946-4981-A629-AAE328A13067}" type="pres">
      <dgm:prSet presAssocID="{80DCE7CB-BB06-4806-A92E-43A4040FF43B}" presName="bgRect" presStyleLbl="bgShp" presStyleIdx="1" presStyleCnt="5" custLinFactNeighborX="-7023" custLinFactNeighborY="2176"/>
      <dgm:spPr/>
    </dgm:pt>
    <dgm:pt modelId="{4AD4165A-1375-40E0-A198-412DE4A1E31A}" type="pres">
      <dgm:prSet presAssocID="{80DCE7CB-BB06-4806-A92E-43A4040FF4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1D8668B0-103F-4D43-A68B-376AAD74C0A6}" type="pres">
      <dgm:prSet presAssocID="{80DCE7CB-BB06-4806-A92E-43A4040FF43B}" presName="spaceRect" presStyleCnt="0"/>
      <dgm:spPr/>
    </dgm:pt>
    <dgm:pt modelId="{6AF85EFC-06B2-4222-8F7B-2728D25986B5}" type="pres">
      <dgm:prSet presAssocID="{80DCE7CB-BB06-4806-A92E-43A4040FF43B}" presName="parTx" presStyleLbl="revTx" presStyleIdx="1" presStyleCnt="5">
        <dgm:presLayoutVars>
          <dgm:chMax val="0"/>
          <dgm:chPref val="0"/>
        </dgm:presLayoutVars>
      </dgm:prSet>
      <dgm:spPr/>
    </dgm:pt>
    <dgm:pt modelId="{AAA1DB31-DA1B-4766-B14C-C5033BEB0618}" type="pres">
      <dgm:prSet presAssocID="{0AC0D1BA-E7EA-4938-9B2A-7696228D49F7}" presName="sibTrans" presStyleCnt="0"/>
      <dgm:spPr/>
    </dgm:pt>
    <dgm:pt modelId="{E1943ECF-CCF3-4D11-8A9F-4E26F353E080}" type="pres">
      <dgm:prSet presAssocID="{EA1B5304-1955-4B12-8BC2-945C05FB0169}" presName="compNode" presStyleCnt="0"/>
      <dgm:spPr/>
    </dgm:pt>
    <dgm:pt modelId="{AD328D3F-8164-43FA-9263-AA3C201FAEE0}" type="pres">
      <dgm:prSet presAssocID="{EA1B5304-1955-4B12-8BC2-945C05FB0169}" presName="bgRect" presStyleLbl="bgShp" presStyleIdx="2" presStyleCnt="5"/>
      <dgm:spPr/>
    </dgm:pt>
    <dgm:pt modelId="{0EE5745A-ACA6-44AE-885E-645243F35DD1}" type="pres">
      <dgm:prSet presAssocID="{EA1B5304-1955-4B12-8BC2-945C05FB01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55E62CC-2ADA-4D08-A2A7-87B9663989D0}" type="pres">
      <dgm:prSet presAssocID="{EA1B5304-1955-4B12-8BC2-945C05FB0169}" presName="spaceRect" presStyleCnt="0"/>
      <dgm:spPr/>
    </dgm:pt>
    <dgm:pt modelId="{E37382A2-3B8F-4C7C-B281-FCC3026E6848}" type="pres">
      <dgm:prSet presAssocID="{EA1B5304-1955-4B12-8BC2-945C05FB0169}" presName="parTx" presStyleLbl="revTx" presStyleIdx="2" presStyleCnt="5">
        <dgm:presLayoutVars>
          <dgm:chMax val="0"/>
          <dgm:chPref val="0"/>
        </dgm:presLayoutVars>
      </dgm:prSet>
      <dgm:spPr/>
    </dgm:pt>
    <dgm:pt modelId="{4AB5F7FA-0FC5-4001-A8FE-097F6B7658F0}" type="pres">
      <dgm:prSet presAssocID="{86DA9ED4-CA6A-4293-B509-D2F672B31320}" presName="sibTrans" presStyleCnt="0"/>
      <dgm:spPr/>
    </dgm:pt>
    <dgm:pt modelId="{7DE766BC-A368-4FAF-9B19-4BE149565136}" type="pres">
      <dgm:prSet presAssocID="{E6D5E3E2-BD20-4591-9771-712A0ABBB67D}" presName="compNode" presStyleCnt="0"/>
      <dgm:spPr/>
    </dgm:pt>
    <dgm:pt modelId="{4DB6DA00-02CA-40E8-AF9D-C57FE22E5E35}" type="pres">
      <dgm:prSet presAssocID="{E6D5E3E2-BD20-4591-9771-712A0ABBB67D}" presName="bgRect" presStyleLbl="bgShp" presStyleIdx="3" presStyleCnt="5"/>
      <dgm:spPr/>
    </dgm:pt>
    <dgm:pt modelId="{367ED240-AAFF-425D-890E-A709AE49C906}" type="pres">
      <dgm:prSet presAssocID="{E6D5E3E2-BD20-4591-9771-712A0ABBB6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AEFD4B39-5D37-46A9-BC3C-72D25FFC0006}" type="pres">
      <dgm:prSet presAssocID="{E6D5E3E2-BD20-4591-9771-712A0ABBB67D}" presName="spaceRect" presStyleCnt="0"/>
      <dgm:spPr/>
    </dgm:pt>
    <dgm:pt modelId="{C73ED5A2-A5C0-4865-9B44-BF9437CDFCF4}" type="pres">
      <dgm:prSet presAssocID="{E6D5E3E2-BD20-4591-9771-712A0ABBB67D}" presName="parTx" presStyleLbl="revTx" presStyleIdx="3" presStyleCnt="5">
        <dgm:presLayoutVars>
          <dgm:chMax val="0"/>
          <dgm:chPref val="0"/>
        </dgm:presLayoutVars>
      </dgm:prSet>
      <dgm:spPr/>
    </dgm:pt>
    <dgm:pt modelId="{38D76E1D-D3DC-4968-B667-F02DC099F78E}" type="pres">
      <dgm:prSet presAssocID="{C1FF696A-D6E4-4CE2-B078-FD24BDB52895}" presName="sibTrans" presStyleCnt="0"/>
      <dgm:spPr/>
    </dgm:pt>
    <dgm:pt modelId="{FB6913C6-093A-4483-9BB1-D65D33B40276}" type="pres">
      <dgm:prSet presAssocID="{A46BD8B2-23B7-4105-B0E3-233BAF1B3E08}" presName="compNode" presStyleCnt="0"/>
      <dgm:spPr/>
    </dgm:pt>
    <dgm:pt modelId="{DDF329BF-3204-4168-9916-CCF4E62E4537}" type="pres">
      <dgm:prSet presAssocID="{A46BD8B2-23B7-4105-B0E3-233BAF1B3E08}" presName="bgRect" presStyleLbl="bgShp" presStyleIdx="4" presStyleCnt="5"/>
      <dgm:spPr/>
    </dgm:pt>
    <dgm:pt modelId="{0AE7F411-D609-4F93-8523-0C53EA2DBC28}" type="pres">
      <dgm:prSet presAssocID="{A46BD8B2-23B7-4105-B0E3-233BAF1B3E0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7BCCAF65-D40A-4519-B4A9-729BE262B297}" type="pres">
      <dgm:prSet presAssocID="{A46BD8B2-23B7-4105-B0E3-233BAF1B3E08}" presName="spaceRect" presStyleCnt="0"/>
      <dgm:spPr/>
    </dgm:pt>
    <dgm:pt modelId="{B0BF7908-11C1-4778-8B91-E5CA8EF334BC}" type="pres">
      <dgm:prSet presAssocID="{A46BD8B2-23B7-4105-B0E3-233BAF1B3E0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1FFE93C-3D13-4E66-A685-DBB7F5527BBB}" srcId="{92E96CB1-346C-4966-9FD6-395A6BB5F33B}" destId="{80DCE7CB-BB06-4806-A92E-43A4040FF43B}" srcOrd="1" destOrd="0" parTransId="{FE67DF8D-E0FC-4C40-8084-8040FB49DBD2}" sibTransId="{0AC0D1BA-E7EA-4938-9B2A-7696228D49F7}"/>
    <dgm:cxn modelId="{6657595E-E893-4A21-8AF4-DFDB7F85B290}" type="presOf" srcId="{E6D5E3E2-BD20-4591-9771-712A0ABBB67D}" destId="{C73ED5A2-A5C0-4865-9B44-BF9437CDFCF4}" srcOrd="0" destOrd="0" presId="urn:microsoft.com/office/officeart/2018/2/layout/IconVerticalSolidList"/>
    <dgm:cxn modelId="{2FA68861-35CA-4B54-9081-50AB1E23A74D}" type="presOf" srcId="{A46BD8B2-23B7-4105-B0E3-233BAF1B3E08}" destId="{B0BF7908-11C1-4778-8B91-E5CA8EF334BC}" srcOrd="0" destOrd="0" presId="urn:microsoft.com/office/officeart/2018/2/layout/IconVerticalSolidList"/>
    <dgm:cxn modelId="{7339F662-7298-43E0-9C05-99ABAACF08C2}" type="presOf" srcId="{92E96CB1-346C-4966-9FD6-395A6BB5F33B}" destId="{91800344-3B34-4CF5-BD7A-3F8650812A20}" srcOrd="0" destOrd="0" presId="urn:microsoft.com/office/officeart/2018/2/layout/IconVerticalSolidList"/>
    <dgm:cxn modelId="{5AA01D6A-5895-412F-A626-4E7EAA9A29A8}" type="presOf" srcId="{80DCE7CB-BB06-4806-A92E-43A4040FF43B}" destId="{6AF85EFC-06B2-4222-8F7B-2728D25986B5}" srcOrd="0" destOrd="0" presId="urn:microsoft.com/office/officeart/2018/2/layout/IconVerticalSolidList"/>
    <dgm:cxn modelId="{B2B1F996-3BFF-496D-A831-36CA56A30866}" srcId="{92E96CB1-346C-4966-9FD6-395A6BB5F33B}" destId="{177C0BE2-61F3-4F72-8BDB-B174C2F13E7C}" srcOrd="0" destOrd="0" parTransId="{5D428A26-EEEF-427F-B41A-748A4B51756F}" sibTransId="{923E0980-574B-4851-867A-716AE11CDC17}"/>
    <dgm:cxn modelId="{BBD091A6-FA37-4354-8951-038D2417D886}" srcId="{92E96CB1-346C-4966-9FD6-395A6BB5F33B}" destId="{A46BD8B2-23B7-4105-B0E3-233BAF1B3E08}" srcOrd="4" destOrd="0" parTransId="{E45F2FD2-D6DA-43E3-ABED-5C989B5EE5DF}" sibTransId="{C7ACB2CE-6693-4990-A294-1F4670EC600E}"/>
    <dgm:cxn modelId="{BFBFA7BA-A58C-430C-9034-E2BF74C89342}" type="presOf" srcId="{177C0BE2-61F3-4F72-8BDB-B174C2F13E7C}" destId="{E9A3E9D0-797A-438C-9F7B-00BA8A5DB8FE}" srcOrd="0" destOrd="0" presId="urn:microsoft.com/office/officeart/2018/2/layout/IconVerticalSolidList"/>
    <dgm:cxn modelId="{09AE97C6-DAB1-47D8-8F88-000E4E2FEF81}" srcId="{92E96CB1-346C-4966-9FD6-395A6BB5F33B}" destId="{EA1B5304-1955-4B12-8BC2-945C05FB0169}" srcOrd="2" destOrd="0" parTransId="{A8D0D6F1-5A6A-496F-BDCD-3A6D56BF7342}" sibTransId="{86DA9ED4-CA6A-4293-B509-D2F672B31320}"/>
    <dgm:cxn modelId="{59C9C7CD-5430-4C88-9CE3-8940448819F9}" type="presOf" srcId="{EA1B5304-1955-4B12-8BC2-945C05FB0169}" destId="{E37382A2-3B8F-4C7C-B281-FCC3026E6848}" srcOrd="0" destOrd="0" presId="urn:microsoft.com/office/officeart/2018/2/layout/IconVerticalSolidList"/>
    <dgm:cxn modelId="{F905EEEF-CFF8-4AD7-A6FA-5636165D8CAC}" srcId="{92E96CB1-346C-4966-9FD6-395A6BB5F33B}" destId="{E6D5E3E2-BD20-4591-9771-712A0ABBB67D}" srcOrd="3" destOrd="0" parTransId="{97845048-91CA-460D-9609-5E9826087A96}" sibTransId="{C1FF696A-D6E4-4CE2-B078-FD24BDB52895}"/>
    <dgm:cxn modelId="{B24E66A6-54BB-41C2-9929-49F997E5ECE2}" type="presParOf" srcId="{91800344-3B34-4CF5-BD7A-3F8650812A20}" destId="{319D4FE2-4AF4-4D9F-82AF-6588024398A3}" srcOrd="0" destOrd="0" presId="urn:microsoft.com/office/officeart/2018/2/layout/IconVerticalSolidList"/>
    <dgm:cxn modelId="{0D36E016-F120-4E13-9E57-B71FBF740868}" type="presParOf" srcId="{319D4FE2-4AF4-4D9F-82AF-6588024398A3}" destId="{AF30B668-49F0-49E2-8A3E-49B29630E236}" srcOrd="0" destOrd="0" presId="urn:microsoft.com/office/officeart/2018/2/layout/IconVerticalSolidList"/>
    <dgm:cxn modelId="{A855CDDE-8807-4AD3-B006-AF1CB5930C1A}" type="presParOf" srcId="{319D4FE2-4AF4-4D9F-82AF-6588024398A3}" destId="{DF1E2684-84B0-4542-8698-87DD93CF961B}" srcOrd="1" destOrd="0" presId="urn:microsoft.com/office/officeart/2018/2/layout/IconVerticalSolidList"/>
    <dgm:cxn modelId="{7FF1BA8E-54C8-4BDC-95BB-0F83E1B5AE61}" type="presParOf" srcId="{319D4FE2-4AF4-4D9F-82AF-6588024398A3}" destId="{2A6C9159-2D12-4382-B9DB-23F9263A759D}" srcOrd="2" destOrd="0" presId="urn:microsoft.com/office/officeart/2018/2/layout/IconVerticalSolidList"/>
    <dgm:cxn modelId="{7EBE7DD6-D01C-45AB-8C35-129D349F6CB9}" type="presParOf" srcId="{319D4FE2-4AF4-4D9F-82AF-6588024398A3}" destId="{E9A3E9D0-797A-438C-9F7B-00BA8A5DB8FE}" srcOrd="3" destOrd="0" presId="urn:microsoft.com/office/officeart/2018/2/layout/IconVerticalSolidList"/>
    <dgm:cxn modelId="{C340EFA7-62DD-48FB-9DFD-B8B10932F064}" type="presParOf" srcId="{91800344-3B34-4CF5-BD7A-3F8650812A20}" destId="{C1127123-2D86-46CC-BA47-D0E97969EA63}" srcOrd="1" destOrd="0" presId="urn:microsoft.com/office/officeart/2018/2/layout/IconVerticalSolidList"/>
    <dgm:cxn modelId="{A8E68F4B-A69C-4272-9426-84BDB18C4DE7}" type="presParOf" srcId="{91800344-3B34-4CF5-BD7A-3F8650812A20}" destId="{FA87080E-0FA9-49FB-8AE8-5C9B223010F0}" srcOrd="2" destOrd="0" presId="urn:microsoft.com/office/officeart/2018/2/layout/IconVerticalSolidList"/>
    <dgm:cxn modelId="{FAE4ED34-7DCE-4E0B-832C-9E7B0A99928E}" type="presParOf" srcId="{FA87080E-0FA9-49FB-8AE8-5C9B223010F0}" destId="{D2DBA6B8-E946-4981-A629-AAE328A13067}" srcOrd="0" destOrd="0" presId="urn:microsoft.com/office/officeart/2018/2/layout/IconVerticalSolidList"/>
    <dgm:cxn modelId="{CA12DE1D-D364-4BDD-ADBC-359CD840D8EB}" type="presParOf" srcId="{FA87080E-0FA9-49FB-8AE8-5C9B223010F0}" destId="{4AD4165A-1375-40E0-A198-412DE4A1E31A}" srcOrd="1" destOrd="0" presId="urn:microsoft.com/office/officeart/2018/2/layout/IconVerticalSolidList"/>
    <dgm:cxn modelId="{35AA18A9-5D97-42B8-85A1-35020875744E}" type="presParOf" srcId="{FA87080E-0FA9-49FB-8AE8-5C9B223010F0}" destId="{1D8668B0-103F-4D43-A68B-376AAD74C0A6}" srcOrd="2" destOrd="0" presId="urn:microsoft.com/office/officeart/2018/2/layout/IconVerticalSolidList"/>
    <dgm:cxn modelId="{9AE75775-C6A2-4E94-A431-74F0B4A134F7}" type="presParOf" srcId="{FA87080E-0FA9-49FB-8AE8-5C9B223010F0}" destId="{6AF85EFC-06B2-4222-8F7B-2728D25986B5}" srcOrd="3" destOrd="0" presId="urn:microsoft.com/office/officeart/2018/2/layout/IconVerticalSolidList"/>
    <dgm:cxn modelId="{DE2A1176-0303-4DCA-BEAD-BABA216D3346}" type="presParOf" srcId="{91800344-3B34-4CF5-BD7A-3F8650812A20}" destId="{AAA1DB31-DA1B-4766-B14C-C5033BEB0618}" srcOrd="3" destOrd="0" presId="urn:microsoft.com/office/officeart/2018/2/layout/IconVerticalSolidList"/>
    <dgm:cxn modelId="{AC17A6C4-937D-4169-BD9C-2FAC1E3E7912}" type="presParOf" srcId="{91800344-3B34-4CF5-BD7A-3F8650812A20}" destId="{E1943ECF-CCF3-4D11-8A9F-4E26F353E080}" srcOrd="4" destOrd="0" presId="urn:microsoft.com/office/officeart/2018/2/layout/IconVerticalSolidList"/>
    <dgm:cxn modelId="{46F62DD2-E032-4596-A6F3-35BA044C9715}" type="presParOf" srcId="{E1943ECF-CCF3-4D11-8A9F-4E26F353E080}" destId="{AD328D3F-8164-43FA-9263-AA3C201FAEE0}" srcOrd="0" destOrd="0" presId="urn:microsoft.com/office/officeart/2018/2/layout/IconVerticalSolidList"/>
    <dgm:cxn modelId="{81777C31-0B50-4E49-8F91-108798677A55}" type="presParOf" srcId="{E1943ECF-CCF3-4D11-8A9F-4E26F353E080}" destId="{0EE5745A-ACA6-44AE-885E-645243F35DD1}" srcOrd="1" destOrd="0" presId="urn:microsoft.com/office/officeart/2018/2/layout/IconVerticalSolidList"/>
    <dgm:cxn modelId="{8C6E5F80-3742-4F53-A580-C750EBA3306B}" type="presParOf" srcId="{E1943ECF-CCF3-4D11-8A9F-4E26F353E080}" destId="{D55E62CC-2ADA-4D08-A2A7-87B9663989D0}" srcOrd="2" destOrd="0" presId="urn:microsoft.com/office/officeart/2018/2/layout/IconVerticalSolidList"/>
    <dgm:cxn modelId="{297B19D5-AE1F-4456-8774-C2B4D6CFB6F2}" type="presParOf" srcId="{E1943ECF-CCF3-4D11-8A9F-4E26F353E080}" destId="{E37382A2-3B8F-4C7C-B281-FCC3026E6848}" srcOrd="3" destOrd="0" presId="urn:microsoft.com/office/officeart/2018/2/layout/IconVerticalSolidList"/>
    <dgm:cxn modelId="{EC2EB31D-8944-4EB1-A8BA-FB4275136EAD}" type="presParOf" srcId="{91800344-3B34-4CF5-BD7A-3F8650812A20}" destId="{4AB5F7FA-0FC5-4001-A8FE-097F6B7658F0}" srcOrd="5" destOrd="0" presId="urn:microsoft.com/office/officeart/2018/2/layout/IconVerticalSolidList"/>
    <dgm:cxn modelId="{2AB9EB0E-73F8-4BB3-914F-7C3908632D9E}" type="presParOf" srcId="{91800344-3B34-4CF5-BD7A-3F8650812A20}" destId="{7DE766BC-A368-4FAF-9B19-4BE149565136}" srcOrd="6" destOrd="0" presId="urn:microsoft.com/office/officeart/2018/2/layout/IconVerticalSolidList"/>
    <dgm:cxn modelId="{C8F48923-7B12-4803-A096-C1F1943ECD7C}" type="presParOf" srcId="{7DE766BC-A368-4FAF-9B19-4BE149565136}" destId="{4DB6DA00-02CA-40E8-AF9D-C57FE22E5E35}" srcOrd="0" destOrd="0" presId="urn:microsoft.com/office/officeart/2018/2/layout/IconVerticalSolidList"/>
    <dgm:cxn modelId="{B2B00855-078F-4316-9682-8EB9F95E046C}" type="presParOf" srcId="{7DE766BC-A368-4FAF-9B19-4BE149565136}" destId="{367ED240-AAFF-425D-890E-A709AE49C906}" srcOrd="1" destOrd="0" presId="urn:microsoft.com/office/officeart/2018/2/layout/IconVerticalSolidList"/>
    <dgm:cxn modelId="{4CCBCBD8-12D9-429F-A26B-14009A63B484}" type="presParOf" srcId="{7DE766BC-A368-4FAF-9B19-4BE149565136}" destId="{AEFD4B39-5D37-46A9-BC3C-72D25FFC0006}" srcOrd="2" destOrd="0" presId="urn:microsoft.com/office/officeart/2018/2/layout/IconVerticalSolidList"/>
    <dgm:cxn modelId="{EF84E575-899F-44B8-B095-79240505F0A0}" type="presParOf" srcId="{7DE766BC-A368-4FAF-9B19-4BE149565136}" destId="{C73ED5A2-A5C0-4865-9B44-BF9437CDFCF4}" srcOrd="3" destOrd="0" presId="urn:microsoft.com/office/officeart/2018/2/layout/IconVerticalSolidList"/>
    <dgm:cxn modelId="{3F6CCB8C-9A28-46D6-8D39-D5B5C1C04A76}" type="presParOf" srcId="{91800344-3B34-4CF5-BD7A-3F8650812A20}" destId="{38D76E1D-D3DC-4968-B667-F02DC099F78E}" srcOrd="7" destOrd="0" presId="urn:microsoft.com/office/officeart/2018/2/layout/IconVerticalSolidList"/>
    <dgm:cxn modelId="{1EE8A9B6-5349-48F9-8EA8-8DE33CCB28EC}" type="presParOf" srcId="{91800344-3B34-4CF5-BD7A-3F8650812A20}" destId="{FB6913C6-093A-4483-9BB1-D65D33B40276}" srcOrd="8" destOrd="0" presId="urn:microsoft.com/office/officeart/2018/2/layout/IconVerticalSolidList"/>
    <dgm:cxn modelId="{22841F20-E4DC-463D-A78A-EAFBD30ACC80}" type="presParOf" srcId="{FB6913C6-093A-4483-9BB1-D65D33B40276}" destId="{DDF329BF-3204-4168-9916-CCF4E62E4537}" srcOrd="0" destOrd="0" presId="urn:microsoft.com/office/officeart/2018/2/layout/IconVerticalSolidList"/>
    <dgm:cxn modelId="{68742061-DF31-423C-A16F-AB1E4BFEA7AC}" type="presParOf" srcId="{FB6913C6-093A-4483-9BB1-D65D33B40276}" destId="{0AE7F411-D609-4F93-8523-0C53EA2DBC28}" srcOrd="1" destOrd="0" presId="urn:microsoft.com/office/officeart/2018/2/layout/IconVerticalSolidList"/>
    <dgm:cxn modelId="{6007AEFA-6AFD-4D2F-9CE1-E92B69E31910}" type="presParOf" srcId="{FB6913C6-093A-4483-9BB1-D65D33B40276}" destId="{7BCCAF65-D40A-4519-B4A9-729BE262B297}" srcOrd="2" destOrd="0" presId="urn:microsoft.com/office/officeart/2018/2/layout/IconVerticalSolidList"/>
    <dgm:cxn modelId="{54445BA9-E26A-441D-BA9B-DFA962398452}" type="presParOf" srcId="{FB6913C6-093A-4483-9BB1-D65D33B40276}" destId="{B0BF7908-11C1-4778-8B91-E5CA8EF334B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D4DECA-A962-48AD-A69D-3E29EA0767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414112-D3C4-42D3-A66E-C95766A90BC7}">
      <dgm:prSet/>
      <dgm:spPr/>
      <dgm:t>
        <a:bodyPr/>
        <a:lstStyle/>
        <a:p>
          <a:r>
            <a:rPr lang="en-US"/>
            <a:t>1) Instalar dependencias (en el kernel actual)</a:t>
          </a:r>
        </a:p>
      </dgm:t>
    </dgm:pt>
    <dgm:pt modelId="{E86CC0A9-5D96-4B4F-89BE-D65CCFF19CF3}" type="parTrans" cxnId="{1B4821C7-F968-4A22-AD37-99D58E59E076}">
      <dgm:prSet/>
      <dgm:spPr/>
      <dgm:t>
        <a:bodyPr/>
        <a:lstStyle/>
        <a:p>
          <a:endParaRPr lang="en-US"/>
        </a:p>
      </dgm:t>
    </dgm:pt>
    <dgm:pt modelId="{D99A047E-ADD7-49D7-AA14-1CCEA111BBE9}" type="sibTrans" cxnId="{1B4821C7-F968-4A22-AD37-99D58E59E076}">
      <dgm:prSet/>
      <dgm:spPr/>
      <dgm:t>
        <a:bodyPr/>
        <a:lstStyle/>
        <a:p>
          <a:endParaRPr lang="en-US"/>
        </a:p>
      </dgm:t>
    </dgm:pt>
    <dgm:pt modelId="{6C120771-C4B1-434A-B363-7B0A87133D76}">
      <dgm:prSet/>
      <dgm:spPr/>
      <dgm:t>
        <a:bodyPr/>
        <a:lstStyle/>
        <a:p>
          <a:r>
            <a:rPr lang="en-US"/>
            <a:t>2) (Ollama) Comprobar servicio y modelo ‘</a:t>
          </a:r>
          <a:r>
            <a:rPr lang="es-ES"/>
            <a:t>M</a:t>
          </a:r>
          <a:r>
            <a:rPr lang="en-US"/>
            <a:t>istral’ / (OpenAI) Añadir API key</a:t>
          </a:r>
        </a:p>
      </dgm:t>
    </dgm:pt>
    <dgm:pt modelId="{3F7F5D58-69A0-4800-9075-4A4EB8358AF2}" type="parTrans" cxnId="{D6A796B7-2A04-4D4B-A9B7-32FA7B1C5413}">
      <dgm:prSet/>
      <dgm:spPr/>
      <dgm:t>
        <a:bodyPr/>
        <a:lstStyle/>
        <a:p>
          <a:endParaRPr lang="en-US"/>
        </a:p>
      </dgm:t>
    </dgm:pt>
    <dgm:pt modelId="{8BAB089C-512B-4DBD-A419-F6F43C5159C7}" type="sibTrans" cxnId="{D6A796B7-2A04-4D4B-A9B7-32FA7B1C5413}">
      <dgm:prSet/>
      <dgm:spPr/>
      <dgm:t>
        <a:bodyPr/>
        <a:lstStyle/>
        <a:p>
          <a:endParaRPr lang="en-US"/>
        </a:p>
      </dgm:t>
    </dgm:pt>
    <dgm:pt modelId="{8B74D36A-9CB9-4404-803B-237C44F66E1E}">
      <dgm:prSet/>
      <dgm:spPr/>
      <dgm:t>
        <a:bodyPr/>
        <a:lstStyle/>
        <a:p>
          <a:r>
            <a:rPr lang="en-US"/>
            <a:t>3) Elegir deporte y liga (variables simples)</a:t>
          </a:r>
        </a:p>
      </dgm:t>
    </dgm:pt>
    <dgm:pt modelId="{1BA778CF-D5F8-48DC-B822-A1375C1CAC31}" type="parTrans" cxnId="{55115E15-0D69-424A-80C4-329427D50A1B}">
      <dgm:prSet/>
      <dgm:spPr/>
      <dgm:t>
        <a:bodyPr/>
        <a:lstStyle/>
        <a:p>
          <a:endParaRPr lang="en-US"/>
        </a:p>
      </dgm:t>
    </dgm:pt>
    <dgm:pt modelId="{7EA99B95-A2F3-45DC-9A31-9C123B5D6897}" type="sibTrans" cxnId="{55115E15-0D69-424A-80C4-329427D50A1B}">
      <dgm:prSet/>
      <dgm:spPr/>
      <dgm:t>
        <a:bodyPr/>
        <a:lstStyle/>
        <a:p>
          <a:endParaRPr lang="en-US"/>
        </a:p>
      </dgm:t>
    </dgm:pt>
    <dgm:pt modelId="{5D952D9C-0A65-452D-8C6B-4039A72E7526}">
      <dgm:prSet/>
      <dgm:spPr/>
      <dgm:t>
        <a:bodyPr/>
        <a:lstStyle/>
        <a:p>
          <a:r>
            <a:rPr lang="en-US" dirty="0"/>
            <a:t>4) </a:t>
          </a:r>
          <a:r>
            <a:rPr lang="en-US" dirty="0" err="1"/>
            <a:t>Descargar</a:t>
          </a:r>
          <a:r>
            <a:rPr lang="en-US" dirty="0"/>
            <a:t> </a:t>
          </a:r>
          <a:r>
            <a:rPr lang="en-US" dirty="0" err="1"/>
            <a:t>noticias</a:t>
          </a:r>
          <a:r>
            <a:rPr lang="en-US" dirty="0"/>
            <a:t> ESPN </a:t>
          </a:r>
        </a:p>
      </dgm:t>
    </dgm:pt>
    <dgm:pt modelId="{AF697E0C-BEA1-45DC-BDFC-CC9C97236370}" type="parTrans" cxnId="{0656C801-863D-418B-9C4D-8AF39015AA30}">
      <dgm:prSet/>
      <dgm:spPr/>
      <dgm:t>
        <a:bodyPr/>
        <a:lstStyle/>
        <a:p>
          <a:endParaRPr lang="en-US"/>
        </a:p>
      </dgm:t>
    </dgm:pt>
    <dgm:pt modelId="{3A2AB09F-7F04-4B94-A030-D82978779525}" type="sibTrans" cxnId="{0656C801-863D-418B-9C4D-8AF39015AA30}">
      <dgm:prSet/>
      <dgm:spPr/>
      <dgm:t>
        <a:bodyPr/>
        <a:lstStyle/>
        <a:p>
          <a:endParaRPr lang="en-US"/>
        </a:p>
      </dgm:t>
    </dgm:pt>
    <dgm:pt modelId="{98B58CA7-AF52-4665-B880-82E84D517075}">
      <dgm:prSet/>
      <dgm:spPr/>
      <dgm:t>
        <a:bodyPr/>
        <a:lstStyle/>
        <a:p>
          <a:r>
            <a:rPr lang="en-US" dirty="0"/>
            <a:t>5) </a:t>
          </a:r>
          <a:r>
            <a:rPr lang="en-US" dirty="0" err="1"/>
            <a:t>Búsqueda</a:t>
          </a:r>
          <a:r>
            <a:rPr lang="en-US" dirty="0"/>
            <a:t> DuckDuckGo para </a:t>
          </a:r>
          <a:r>
            <a:rPr lang="en-US" dirty="0" err="1"/>
            <a:t>contexto</a:t>
          </a:r>
          <a:endParaRPr lang="en-US" dirty="0"/>
        </a:p>
      </dgm:t>
    </dgm:pt>
    <dgm:pt modelId="{621638D5-B9A6-4502-B084-74368457DB63}" type="parTrans" cxnId="{AC810239-7CE8-4948-A036-08F71BFDA297}">
      <dgm:prSet/>
      <dgm:spPr/>
      <dgm:t>
        <a:bodyPr/>
        <a:lstStyle/>
        <a:p>
          <a:endParaRPr lang="en-US"/>
        </a:p>
      </dgm:t>
    </dgm:pt>
    <dgm:pt modelId="{881D5780-A2AC-4E06-AC27-21EB20567D49}" type="sibTrans" cxnId="{AC810239-7CE8-4948-A036-08F71BFDA297}">
      <dgm:prSet/>
      <dgm:spPr/>
      <dgm:t>
        <a:bodyPr/>
        <a:lstStyle/>
        <a:p>
          <a:endParaRPr lang="en-US"/>
        </a:p>
      </dgm:t>
    </dgm:pt>
    <dgm:pt modelId="{CE0156C4-6221-46C9-B1AA-3FB29EEBBAF1}">
      <dgm:prSet/>
      <dgm:spPr/>
      <dgm:t>
        <a:bodyPr/>
        <a:lstStyle/>
        <a:p>
          <a:r>
            <a:rPr lang="en-US" dirty="0"/>
            <a:t>6) </a:t>
          </a:r>
          <a:r>
            <a:rPr lang="en-US" dirty="0" err="1"/>
            <a:t>Configurar</a:t>
          </a:r>
          <a:r>
            <a:rPr lang="en-US" dirty="0"/>
            <a:t> LLM (</a:t>
          </a:r>
          <a:r>
            <a:rPr lang="en-US" dirty="0" err="1"/>
            <a:t>Ollama</a:t>
          </a:r>
          <a:r>
            <a:rPr lang="en-US" dirty="0"/>
            <a:t> u OpenAI) para </a:t>
          </a:r>
          <a:r>
            <a:rPr lang="en-US" dirty="0" err="1"/>
            <a:t>CrewAI</a:t>
          </a:r>
          <a:endParaRPr lang="en-US" dirty="0"/>
        </a:p>
      </dgm:t>
    </dgm:pt>
    <dgm:pt modelId="{A69929ED-0067-4B78-8B07-6681F76D7A60}" type="parTrans" cxnId="{E19C876F-93E0-4A12-80B8-C61820F9D9FE}">
      <dgm:prSet/>
      <dgm:spPr/>
      <dgm:t>
        <a:bodyPr/>
        <a:lstStyle/>
        <a:p>
          <a:endParaRPr lang="en-US"/>
        </a:p>
      </dgm:t>
    </dgm:pt>
    <dgm:pt modelId="{58A78CD0-070D-49B5-8FA3-3DCC691A1CA4}" type="sibTrans" cxnId="{E19C876F-93E0-4A12-80B8-C61820F9D9FE}">
      <dgm:prSet/>
      <dgm:spPr/>
      <dgm:t>
        <a:bodyPr/>
        <a:lstStyle/>
        <a:p>
          <a:endParaRPr lang="en-US"/>
        </a:p>
      </dgm:t>
    </dgm:pt>
    <dgm:pt modelId="{57DE7D1B-233C-4C88-AC8F-CAEAD411A900}">
      <dgm:prSet/>
      <dgm:spPr/>
      <dgm:t>
        <a:bodyPr/>
        <a:lstStyle/>
        <a:p>
          <a:r>
            <a:rPr lang="en-US"/>
            <a:t>7) Resúmenes (Investigador) por artículo</a:t>
          </a:r>
        </a:p>
      </dgm:t>
    </dgm:pt>
    <dgm:pt modelId="{CB98342D-FF79-498B-9F58-6FEF6AF787A0}" type="parTrans" cxnId="{B62047D4-D336-4B7E-B59E-891A5D14A822}">
      <dgm:prSet/>
      <dgm:spPr/>
      <dgm:t>
        <a:bodyPr/>
        <a:lstStyle/>
        <a:p>
          <a:endParaRPr lang="en-US"/>
        </a:p>
      </dgm:t>
    </dgm:pt>
    <dgm:pt modelId="{378ADE2B-286F-4D1E-8BDF-E32814B06CBE}" type="sibTrans" cxnId="{B62047D4-D336-4B7E-B59E-891A5D14A822}">
      <dgm:prSet/>
      <dgm:spPr/>
      <dgm:t>
        <a:bodyPr/>
        <a:lstStyle/>
        <a:p>
          <a:endParaRPr lang="en-US"/>
        </a:p>
      </dgm:t>
    </dgm:pt>
    <dgm:pt modelId="{A1ED97A6-D4F1-4386-BBE5-EA32FBA0A5F9}">
      <dgm:prSet/>
      <dgm:spPr/>
      <dgm:t>
        <a:bodyPr/>
        <a:lstStyle/>
        <a:p>
          <a:r>
            <a:rPr lang="en-US"/>
            <a:t>8) Artículo (Periodista), 200–250 palabras</a:t>
          </a:r>
        </a:p>
      </dgm:t>
    </dgm:pt>
    <dgm:pt modelId="{7340D4CA-AA2F-4158-BDD4-518911A013B7}" type="parTrans" cxnId="{D1880383-5001-40ED-9280-271899055A8E}">
      <dgm:prSet/>
      <dgm:spPr/>
      <dgm:t>
        <a:bodyPr/>
        <a:lstStyle/>
        <a:p>
          <a:endParaRPr lang="en-US"/>
        </a:p>
      </dgm:t>
    </dgm:pt>
    <dgm:pt modelId="{081C8E69-A001-4C4F-ACED-AC8572F87CFB}" type="sibTrans" cxnId="{D1880383-5001-40ED-9280-271899055A8E}">
      <dgm:prSet/>
      <dgm:spPr/>
      <dgm:t>
        <a:bodyPr/>
        <a:lstStyle/>
        <a:p>
          <a:endParaRPr lang="en-US"/>
        </a:p>
      </dgm:t>
    </dgm:pt>
    <dgm:pt modelId="{33368E1F-5F91-4767-875C-CD408B2A5EF9}">
      <dgm:prSet/>
      <dgm:spPr/>
      <dgm:t>
        <a:bodyPr/>
        <a:lstStyle/>
        <a:p>
          <a:r>
            <a:rPr lang="en-US"/>
            <a:t>9) 5 tweets (Influencer), 1 línea c/u, con emojis y hashtags</a:t>
          </a:r>
        </a:p>
      </dgm:t>
    </dgm:pt>
    <dgm:pt modelId="{ACBD3754-0A30-4DAD-8E0F-8142ABA4B152}" type="parTrans" cxnId="{38F48EB6-8A04-4DD1-A371-593592EE3285}">
      <dgm:prSet/>
      <dgm:spPr/>
      <dgm:t>
        <a:bodyPr/>
        <a:lstStyle/>
        <a:p>
          <a:endParaRPr lang="en-US"/>
        </a:p>
      </dgm:t>
    </dgm:pt>
    <dgm:pt modelId="{3C0E499A-6F9D-4BB1-AB6C-41CB804C992A}" type="sibTrans" cxnId="{38F48EB6-8A04-4DD1-A371-593592EE3285}">
      <dgm:prSet/>
      <dgm:spPr/>
      <dgm:t>
        <a:bodyPr/>
        <a:lstStyle/>
        <a:p>
          <a:endParaRPr lang="en-US"/>
        </a:p>
      </dgm:t>
    </dgm:pt>
    <dgm:pt modelId="{0EA24F75-971F-F94A-91F2-6AE7B10E77AE}" type="pres">
      <dgm:prSet presAssocID="{B6D4DECA-A962-48AD-A69D-3E29EA076756}" presName="linear" presStyleCnt="0">
        <dgm:presLayoutVars>
          <dgm:animLvl val="lvl"/>
          <dgm:resizeHandles val="exact"/>
        </dgm:presLayoutVars>
      </dgm:prSet>
      <dgm:spPr/>
    </dgm:pt>
    <dgm:pt modelId="{28648C97-DF35-0944-9DDF-68A7FA433956}" type="pres">
      <dgm:prSet presAssocID="{C3414112-D3C4-42D3-A66E-C95766A90BC7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FA2C4A9B-304C-874C-B45F-0DC67A841611}" type="pres">
      <dgm:prSet presAssocID="{D99A047E-ADD7-49D7-AA14-1CCEA111BBE9}" presName="spacer" presStyleCnt="0"/>
      <dgm:spPr/>
    </dgm:pt>
    <dgm:pt modelId="{802EDB41-B295-0947-BAF0-9196A0502E9F}" type="pres">
      <dgm:prSet presAssocID="{6C120771-C4B1-434A-B363-7B0A87133D7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6887CDD1-1F70-5340-9CE9-ECFDA03F6CAC}" type="pres">
      <dgm:prSet presAssocID="{8BAB089C-512B-4DBD-A419-F6F43C5159C7}" presName="spacer" presStyleCnt="0"/>
      <dgm:spPr/>
    </dgm:pt>
    <dgm:pt modelId="{207313BF-AC55-CF48-B200-B84DF89296A5}" type="pres">
      <dgm:prSet presAssocID="{8B74D36A-9CB9-4404-803B-237C44F66E1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A215355-2D0B-8B41-94A1-714FEFEC3440}" type="pres">
      <dgm:prSet presAssocID="{7EA99B95-A2F3-45DC-9A31-9C123B5D6897}" presName="spacer" presStyleCnt="0"/>
      <dgm:spPr/>
    </dgm:pt>
    <dgm:pt modelId="{C2B47E2F-5775-E04A-ADB4-561FE423BA90}" type="pres">
      <dgm:prSet presAssocID="{5D952D9C-0A65-452D-8C6B-4039A72E752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AEE9FD12-3BCF-904E-9E4A-6C88B6146EC3}" type="pres">
      <dgm:prSet presAssocID="{3A2AB09F-7F04-4B94-A030-D82978779525}" presName="spacer" presStyleCnt="0"/>
      <dgm:spPr/>
    </dgm:pt>
    <dgm:pt modelId="{033DC1E7-C6C9-CC4C-AA62-00AFC2FE6548}" type="pres">
      <dgm:prSet presAssocID="{98B58CA7-AF52-4665-B880-82E84D517075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219318D5-74C5-2D45-BC58-D0717FC051B0}" type="pres">
      <dgm:prSet presAssocID="{881D5780-A2AC-4E06-AC27-21EB20567D49}" presName="spacer" presStyleCnt="0"/>
      <dgm:spPr/>
    </dgm:pt>
    <dgm:pt modelId="{C14E8DFC-A0DB-744B-8FDE-BD94D9261826}" type="pres">
      <dgm:prSet presAssocID="{CE0156C4-6221-46C9-B1AA-3FB29EEBBAF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6F3EBDFC-6F4F-DA42-858F-702F389CD361}" type="pres">
      <dgm:prSet presAssocID="{58A78CD0-070D-49B5-8FA3-3DCC691A1CA4}" presName="spacer" presStyleCnt="0"/>
      <dgm:spPr/>
    </dgm:pt>
    <dgm:pt modelId="{07FE84EF-3A01-6F40-9CC2-6DC6054A7E06}" type="pres">
      <dgm:prSet presAssocID="{57DE7D1B-233C-4C88-AC8F-CAEAD411A90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9B366AC0-665F-C24C-A27C-14704AD3F89F}" type="pres">
      <dgm:prSet presAssocID="{378ADE2B-286F-4D1E-8BDF-E32814B06CBE}" presName="spacer" presStyleCnt="0"/>
      <dgm:spPr/>
    </dgm:pt>
    <dgm:pt modelId="{F1690102-7E5B-F248-A09E-949E8C8245CE}" type="pres">
      <dgm:prSet presAssocID="{A1ED97A6-D4F1-4386-BBE5-EA32FBA0A5F9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0EB337F-F4BC-AF4E-B1D1-5E78F191283F}" type="pres">
      <dgm:prSet presAssocID="{081C8E69-A001-4C4F-ACED-AC8572F87CFB}" presName="spacer" presStyleCnt="0"/>
      <dgm:spPr/>
    </dgm:pt>
    <dgm:pt modelId="{FB483FA8-96F1-A44A-A5BE-4A968155E59D}" type="pres">
      <dgm:prSet presAssocID="{33368E1F-5F91-4767-875C-CD408B2A5EF9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0656C801-863D-418B-9C4D-8AF39015AA30}" srcId="{B6D4DECA-A962-48AD-A69D-3E29EA076756}" destId="{5D952D9C-0A65-452D-8C6B-4039A72E7526}" srcOrd="3" destOrd="0" parTransId="{AF697E0C-BEA1-45DC-BDFC-CC9C97236370}" sibTransId="{3A2AB09F-7F04-4B94-A030-D82978779525}"/>
    <dgm:cxn modelId="{55115E15-0D69-424A-80C4-329427D50A1B}" srcId="{B6D4DECA-A962-48AD-A69D-3E29EA076756}" destId="{8B74D36A-9CB9-4404-803B-237C44F66E1E}" srcOrd="2" destOrd="0" parTransId="{1BA778CF-D5F8-48DC-B822-A1375C1CAC31}" sibTransId="{7EA99B95-A2F3-45DC-9A31-9C123B5D6897}"/>
    <dgm:cxn modelId="{EBB18216-AC32-0545-9D39-31A4DCC72FCB}" type="presOf" srcId="{98B58CA7-AF52-4665-B880-82E84D517075}" destId="{033DC1E7-C6C9-CC4C-AA62-00AFC2FE6548}" srcOrd="0" destOrd="0" presId="urn:microsoft.com/office/officeart/2005/8/layout/vList2"/>
    <dgm:cxn modelId="{C79FE820-6E5D-D94C-8172-3D1E23240134}" type="presOf" srcId="{A1ED97A6-D4F1-4386-BBE5-EA32FBA0A5F9}" destId="{F1690102-7E5B-F248-A09E-949E8C8245CE}" srcOrd="0" destOrd="0" presId="urn:microsoft.com/office/officeart/2005/8/layout/vList2"/>
    <dgm:cxn modelId="{3ECE0122-038F-9B42-9FD2-D53934D70113}" type="presOf" srcId="{6C120771-C4B1-434A-B363-7B0A87133D76}" destId="{802EDB41-B295-0947-BAF0-9196A0502E9F}" srcOrd="0" destOrd="0" presId="urn:microsoft.com/office/officeart/2005/8/layout/vList2"/>
    <dgm:cxn modelId="{AC810239-7CE8-4948-A036-08F71BFDA297}" srcId="{B6D4DECA-A962-48AD-A69D-3E29EA076756}" destId="{98B58CA7-AF52-4665-B880-82E84D517075}" srcOrd="4" destOrd="0" parTransId="{621638D5-B9A6-4502-B084-74368457DB63}" sibTransId="{881D5780-A2AC-4E06-AC27-21EB20567D49}"/>
    <dgm:cxn modelId="{311A7F62-E43B-2348-9E8C-EC608D922F40}" type="presOf" srcId="{8B74D36A-9CB9-4404-803B-237C44F66E1E}" destId="{207313BF-AC55-CF48-B200-B84DF89296A5}" srcOrd="0" destOrd="0" presId="urn:microsoft.com/office/officeart/2005/8/layout/vList2"/>
    <dgm:cxn modelId="{E19C876F-93E0-4A12-80B8-C61820F9D9FE}" srcId="{B6D4DECA-A962-48AD-A69D-3E29EA076756}" destId="{CE0156C4-6221-46C9-B1AA-3FB29EEBBAF1}" srcOrd="5" destOrd="0" parTransId="{A69929ED-0067-4B78-8B07-6681F76D7A60}" sibTransId="{58A78CD0-070D-49B5-8FA3-3DCC691A1CA4}"/>
    <dgm:cxn modelId="{D1880383-5001-40ED-9280-271899055A8E}" srcId="{B6D4DECA-A962-48AD-A69D-3E29EA076756}" destId="{A1ED97A6-D4F1-4386-BBE5-EA32FBA0A5F9}" srcOrd="7" destOrd="0" parTransId="{7340D4CA-AA2F-4158-BDD4-518911A013B7}" sibTransId="{081C8E69-A001-4C4F-ACED-AC8572F87CFB}"/>
    <dgm:cxn modelId="{2FE9BB92-44EC-F947-B479-619817B93FE8}" type="presOf" srcId="{B6D4DECA-A962-48AD-A69D-3E29EA076756}" destId="{0EA24F75-971F-F94A-91F2-6AE7B10E77AE}" srcOrd="0" destOrd="0" presId="urn:microsoft.com/office/officeart/2005/8/layout/vList2"/>
    <dgm:cxn modelId="{38F48EB6-8A04-4DD1-A371-593592EE3285}" srcId="{B6D4DECA-A962-48AD-A69D-3E29EA076756}" destId="{33368E1F-5F91-4767-875C-CD408B2A5EF9}" srcOrd="8" destOrd="0" parTransId="{ACBD3754-0A30-4DAD-8E0F-8142ABA4B152}" sibTransId="{3C0E499A-6F9D-4BB1-AB6C-41CB804C992A}"/>
    <dgm:cxn modelId="{D6A796B7-2A04-4D4B-A9B7-32FA7B1C5413}" srcId="{B6D4DECA-A962-48AD-A69D-3E29EA076756}" destId="{6C120771-C4B1-434A-B363-7B0A87133D76}" srcOrd="1" destOrd="0" parTransId="{3F7F5D58-69A0-4800-9075-4A4EB8358AF2}" sibTransId="{8BAB089C-512B-4DBD-A419-F6F43C5159C7}"/>
    <dgm:cxn modelId="{9E72B1BC-5B8C-9E48-AAD2-5D6A32B1F181}" type="presOf" srcId="{CE0156C4-6221-46C9-B1AA-3FB29EEBBAF1}" destId="{C14E8DFC-A0DB-744B-8FDE-BD94D9261826}" srcOrd="0" destOrd="0" presId="urn:microsoft.com/office/officeart/2005/8/layout/vList2"/>
    <dgm:cxn modelId="{1B4821C7-F968-4A22-AD37-99D58E59E076}" srcId="{B6D4DECA-A962-48AD-A69D-3E29EA076756}" destId="{C3414112-D3C4-42D3-A66E-C95766A90BC7}" srcOrd="0" destOrd="0" parTransId="{E86CC0A9-5D96-4B4F-89BE-D65CCFF19CF3}" sibTransId="{D99A047E-ADD7-49D7-AA14-1CCEA111BBE9}"/>
    <dgm:cxn modelId="{0754EED1-03C7-A54C-9970-B836EDDCACF3}" type="presOf" srcId="{33368E1F-5F91-4767-875C-CD408B2A5EF9}" destId="{FB483FA8-96F1-A44A-A5BE-4A968155E59D}" srcOrd="0" destOrd="0" presId="urn:microsoft.com/office/officeart/2005/8/layout/vList2"/>
    <dgm:cxn modelId="{B62047D4-D336-4B7E-B59E-891A5D14A822}" srcId="{B6D4DECA-A962-48AD-A69D-3E29EA076756}" destId="{57DE7D1B-233C-4C88-AC8F-CAEAD411A900}" srcOrd="6" destOrd="0" parTransId="{CB98342D-FF79-498B-9F58-6FEF6AF787A0}" sibTransId="{378ADE2B-286F-4D1E-8BDF-E32814B06CBE}"/>
    <dgm:cxn modelId="{CE92ECE0-4C6C-1548-96C3-9DF36B2156C2}" type="presOf" srcId="{5D952D9C-0A65-452D-8C6B-4039A72E7526}" destId="{C2B47E2F-5775-E04A-ADB4-561FE423BA90}" srcOrd="0" destOrd="0" presId="urn:microsoft.com/office/officeart/2005/8/layout/vList2"/>
    <dgm:cxn modelId="{0B2747E4-E513-744C-8AB2-11637A05636D}" type="presOf" srcId="{57DE7D1B-233C-4C88-AC8F-CAEAD411A900}" destId="{07FE84EF-3A01-6F40-9CC2-6DC6054A7E06}" srcOrd="0" destOrd="0" presId="urn:microsoft.com/office/officeart/2005/8/layout/vList2"/>
    <dgm:cxn modelId="{EEFD50F9-C2A9-7445-A299-DE8003E88239}" type="presOf" srcId="{C3414112-D3C4-42D3-A66E-C95766A90BC7}" destId="{28648C97-DF35-0944-9DDF-68A7FA433956}" srcOrd="0" destOrd="0" presId="urn:microsoft.com/office/officeart/2005/8/layout/vList2"/>
    <dgm:cxn modelId="{DB0D1473-D226-FC48-BF91-DE94785AC01D}" type="presParOf" srcId="{0EA24F75-971F-F94A-91F2-6AE7B10E77AE}" destId="{28648C97-DF35-0944-9DDF-68A7FA433956}" srcOrd="0" destOrd="0" presId="urn:microsoft.com/office/officeart/2005/8/layout/vList2"/>
    <dgm:cxn modelId="{BBC7A1A1-D76C-1C4B-B442-A194B1C26057}" type="presParOf" srcId="{0EA24F75-971F-F94A-91F2-6AE7B10E77AE}" destId="{FA2C4A9B-304C-874C-B45F-0DC67A841611}" srcOrd="1" destOrd="0" presId="urn:microsoft.com/office/officeart/2005/8/layout/vList2"/>
    <dgm:cxn modelId="{F4E1D480-AB7E-8B42-8C86-B065AB52377F}" type="presParOf" srcId="{0EA24F75-971F-F94A-91F2-6AE7B10E77AE}" destId="{802EDB41-B295-0947-BAF0-9196A0502E9F}" srcOrd="2" destOrd="0" presId="urn:microsoft.com/office/officeart/2005/8/layout/vList2"/>
    <dgm:cxn modelId="{80C67D8B-7AD5-D341-BEF6-B6109A8B998B}" type="presParOf" srcId="{0EA24F75-971F-F94A-91F2-6AE7B10E77AE}" destId="{6887CDD1-1F70-5340-9CE9-ECFDA03F6CAC}" srcOrd="3" destOrd="0" presId="urn:microsoft.com/office/officeart/2005/8/layout/vList2"/>
    <dgm:cxn modelId="{548E12EC-0DBC-7147-BAAD-A1787EE4E2B1}" type="presParOf" srcId="{0EA24F75-971F-F94A-91F2-6AE7B10E77AE}" destId="{207313BF-AC55-CF48-B200-B84DF89296A5}" srcOrd="4" destOrd="0" presId="urn:microsoft.com/office/officeart/2005/8/layout/vList2"/>
    <dgm:cxn modelId="{A48E7A03-CC20-A849-BB3C-4005A8FA6668}" type="presParOf" srcId="{0EA24F75-971F-F94A-91F2-6AE7B10E77AE}" destId="{5A215355-2D0B-8B41-94A1-714FEFEC3440}" srcOrd="5" destOrd="0" presId="urn:microsoft.com/office/officeart/2005/8/layout/vList2"/>
    <dgm:cxn modelId="{82265442-E962-C94A-8AA3-777E4494AAD4}" type="presParOf" srcId="{0EA24F75-971F-F94A-91F2-6AE7B10E77AE}" destId="{C2B47E2F-5775-E04A-ADB4-561FE423BA90}" srcOrd="6" destOrd="0" presId="urn:microsoft.com/office/officeart/2005/8/layout/vList2"/>
    <dgm:cxn modelId="{A14998C3-E6AD-D142-B4FF-E18A81676EFD}" type="presParOf" srcId="{0EA24F75-971F-F94A-91F2-6AE7B10E77AE}" destId="{AEE9FD12-3BCF-904E-9E4A-6C88B6146EC3}" srcOrd="7" destOrd="0" presId="urn:microsoft.com/office/officeart/2005/8/layout/vList2"/>
    <dgm:cxn modelId="{AA7421CA-83E6-F247-A627-456EA9EFF788}" type="presParOf" srcId="{0EA24F75-971F-F94A-91F2-6AE7B10E77AE}" destId="{033DC1E7-C6C9-CC4C-AA62-00AFC2FE6548}" srcOrd="8" destOrd="0" presId="urn:microsoft.com/office/officeart/2005/8/layout/vList2"/>
    <dgm:cxn modelId="{13EDAB61-0552-5F47-8062-C8361D7DCCF1}" type="presParOf" srcId="{0EA24F75-971F-F94A-91F2-6AE7B10E77AE}" destId="{219318D5-74C5-2D45-BC58-D0717FC051B0}" srcOrd="9" destOrd="0" presId="urn:microsoft.com/office/officeart/2005/8/layout/vList2"/>
    <dgm:cxn modelId="{0FB796F3-B6CE-7042-A50A-AA5C25A4F827}" type="presParOf" srcId="{0EA24F75-971F-F94A-91F2-6AE7B10E77AE}" destId="{C14E8DFC-A0DB-744B-8FDE-BD94D9261826}" srcOrd="10" destOrd="0" presId="urn:microsoft.com/office/officeart/2005/8/layout/vList2"/>
    <dgm:cxn modelId="{0A1CB507-23E8-2946-9D02-C081B98F60A8}" type="presParOf" srcId="{0EA24F75-971F-F94A-91F2-6AE7B10E77AE}" destId="{6F3EBDFC-6F4F-DA42-858F-702F389CD361}" srcOrd="11" destOrd="0" presId="urn:microsoft.com/office/officeart/2005/8/layout/vList2"/>
    <dgm:cxn modelId="{19F960D6-3945-FB4E-953D-DD3040DD0C61}" type="presParOf" srcId="{0EA24F75-971F-F94A-91F2-6AE7B10E77AE}" destId="{07FE84EF-3A01-6F40-9CC2-6DC6054A7E06}" srcOrd="12" destOrd="0" presId="urn:microsoft.com/office/officeart/2005/8/layout/vList2"/>
    <dgm:cxn modelId="{16F61D1B-7F11-E14F-AFE9-0BD934842146}" type="presParOf" srcId="{0EA24F75-971F-F94A-91F2-6AE7B10E77AE}" destId="{9B366AC0-665F-C24C-A27C-14704AD3F89F}" srcOrd="13" destOrd="0" presId="urn:microsoft.com/office/officeart/2005/8/layout/vList2"/>
    <dgm:cxn modelId="{327BAF0D-DDF6-7449-B956-E47A5AE92A1A}" type="presParOf" srcId="{0EA24F75-971F-F94A-91F2-6AE7B10E77AE}" destId="{F1690102-7E5B-F248-A09E-949E8C8245CE}" srcOrd="14" destOrd="0" presId="urn:microsoft.com/office/officeart/2005/8/layout/vList2"/>
    <dgm:cxn modelId="{EE11C811-B96B-5242-9255-7123BFD315C3}" type="presParOf" srcId="{0EA24F75-971F-F94A-91F2-6AE7B10E77AE}" destId="{80EB337F-F4BC-AF4E-B1D1-5E78F191283F}" srcOrd="15" destOrd="0" presId="urn:microsoft.com/office/officeart/2005/8/layout/vList2"/>
    <dgm:cxn modelId="{608838C2-D71C-F345-B27F-B80020F1CD0E}" type="presParOf" srcId="{0EA24F75-971F-F94A-91F2-6AE7B10E77AE}" destId="{FB483FA8-96F1-A44A-A5BE-4A968155E59D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032971-5E71-4171-AB0D-A9B474B6BF3C}" type="doc">
      <dgm:prSet loTypeId="urn:microsoft.com/office/officeart/2005/8/layout/defaul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623894-35E4-4C80-B545-845A892B634E}">
      <dgm:prSet/>
      <dgm:spPr/>
      <dgm:t>
        <a:bodyPr/>
        <a:lstStyle/>
        <a:p>
          <a:r>
            <a:rPr lang="en-US"/>
            <a:t>Comprender qué es un grafo y por qué usar Neo4j AuraDB</a:t>
          </a:r>
        </a:p>
      </dgm:t>
    </dgm:pt>
    <dgm:pt modelId="{2FBFFC5D-7285-407B-A700-6A3E05F46C7C}" type="parTrans" cxnId="{3AFF16DA-EA7E-4D44-8A3D-174C52874854}">
      <dgm:prSet/>
      <dgm:spPr/>
      <dgm:t>
        <a:bodyPr/>
        <a:lstStyle/>
        <a:p>
          <a:endParaRPr lang="en-US"/>
        </a:p>
      </dgm:t>
    </dgm:pt>
    <dgm:pt modelId="{F0A69141-C3A1-4D51-B748-D2D5059B2E3F}" type="sibTrans" cxnId="{3AFF16DA-EA7E-4D44-8A3D-174C52874854}">
      <dgm:prSet/>
      <dgm:spPr/>
      <dgm:t>
        <a:bodyPr/>
        <a:lstStyle/>
        <a:p>
          <a:endParaRPr lang="en-US"/>
        </a:p>
      </dgm:t>
    </dgm:pt>
    <dgm:pt modelId="{736BF54B-CE14-4ED2-B3DF-99EE543076CB}">
      <dgm:prSet/>
      <dgm:spPr/>
      <dgm:t>
        <a:bodyPr/>
        <a:lstStyle/>
        <a:p>
          <a:r>
            <a:rPr lang="en-US"/>
            <a:t>Conocer el dataset IMDB y el esquema del grafo</a:t>
          </a:r>
        </a:p>
      </dgm:t>
    </dgm:pt>
    <dgm:pt modelId="{C9F561F6-35E3-4134-99B3-75C4A5E56B8E}" type="parTrans" cxnId="{270C277C-DF74-4B47-AC0F-0432BAB5CE43}">
      <dgm:prSet/>
      <dgm:spPr/>
      <dgm:t>
        <a:bodyPr/>
        <a:lstStyle/>
        <a:p>
          <a:endParaRPr lang="en-US"/>
        </a:p>
      </dgm:t>
    </dgm:pt>
    <dgm:pt modelId="{05E8A1A8-8865-46A4-9B19-2251BF978DBB}" type="sibTrans" cxnId="{270C277C-DF74-4B47-AC0F-0432BAB5CE43}">
      <dgm:prSet/>
      <dgm:spPr/>
      <dgm:t>
        <a:bodyPr/>
        <a:lstStyle/>
        <a:p>
          <a:endParaRPr lang="en-US"/>
        </a:p>
      </dgm:t>
    </dgm:pt>
    <dgm:pt modelId="{498279AB-AA20-486F-A00A-F00EF3C6E524}">
      <dgm:prSet/>
      <dgm:spPr/>
      <dgm:t>
        <a:bodyPr/>
        <a:lstStyle/>
        <a:p>
          <a:r>
            <a:rPr lang="en-US"/>
            <a:t>Ver el flujo NL→Cypher→Ejecución→Respuesta</a:t>
          </a:r>
        </a:p>
      </dgm:t>
    </dgm:pt>
    <dgm:pt modelId="{1BA71EB8-AB95-4FD1-86D4-D4B46DB0AF73}" type="parTrans" cxnId="{310202AF-E9C7-40DD-989C-3B1533F92035}">
      <dgm:prSet/>
      <dgm:spPr/>
      <dgm:t>
        <a:bodyPr/>
        <a:lstStyle/>
        <a:p>
          <a:endParaRPr lang="en-US"/>
        </a:p>
      </dgm:t>
    </dgm:pt>
    <dgm:pt modelId="{D4FA30F3-D67D-469C-9F18-0328C6BD1839}" type="sibTrans" cxnId="{310202AF-E9C7-40DD-989C-3B1533F92035}">
      <dgm:prSet/>
      <dgm:spPr/>
      <dgm:t>
        <a:bodyPr/>
        <a:lstStyle/>
        <a:p>
          <a:endParaRPr lang="en-US"/>
        </a:p>
      </dgm:t>
    </dgm:pt>
    <dgm:pt modelId="{6A376265-A013-1F4F-BF23-F8A4F5E08D69}" type="pres">
      <dgm:prSet presAssocID="{24032971-5E71-4171-AB0D-A9B474B6BF3C}" presName="diagram" presStyleCnt="0">
        <dgm:presLayoutVars>
          <dgm:dir/>
          <dgm:resizeHandles val="exact"/>
        </dgm:presLayoutVars>
      </dgm:prSet>
      <dgm:spPr/>
    </dgm:pt>
    <dgm:pt modelId="{4CBBAE00-57D8-084A-9844-1F7439F5754A}" type="pres">
      <dgm:prSet presAssocID="{60623894-35E4-4C80-B545-845A892B634E}" presName="node" presStyleLbl="node1" presStyleIdx="0" presStyleCnt="3">
        <dgm:presLayoutVars>
          <dgm:bulletEnabled val="1"/>
        </dgm:presLayoutVars>
      </dgm:prSet>
      <dgm:spPr/>
    </dgm:pt>
    <dgm:pt modelId="{00C841D5-A64D-4B42-88E5-4A66D20EE0E1}" type="pres">
      <dgm:prSet presAssocID="{F0A69141-C3A1-4D51-B748-D2D5059B2E3F}" presName="sibTrans" presStyleCnt="0"/>
      <dgm:spPr/>
    </dgm:pt>
    <dgm:pt modelId="{84D741D1-7943-C146-BF1C-2E3EF57111AC}" type="pres">
      <dgm:prSet presAssocID="{736BF54B-CE14-4ED2-B3DF-99EE543076CB}" presName="node" presStyleLbl="node1" presStyleIdx="1" presStyleCnt="3">
        <dgm:presLayoutVars>
          <dgm:bulletEnabled val="1"/>
        </dgm:presLayoutVars>
      </dgm:prSet>
      <dgm:spPr/>
    </dgm:pt>
    <dgm:pt modelId="{B3AF5E1B-70E8-DF48-B7D3-86FA815F1A1F}" type="pres">
      <dgm:prSet presAssocID="{05E8A1A8-8865-46A4-9B19-2251BF978DBB}" presName="sibTrans" presStyleCnt="0"/>
      <dgm:spPr/>
    </dgm:pt>
    <dgm:pt modelId="{5F9E2235-07FE-AF48-A08F-DE91F3EF8FD7}" type="pres">
      <dgm:prSet presAssocID="{498279AB-AA20-486F-A00A-F00EF3C6E524}" presName="node" presStyleLbl="node1" presStyleIdx="2" presStyleCnt="3">
        <dgm:presLayoutVars>
          <dgm:bulletEnabled val="1"/>
        </dgm:presLayoutVars>
      </dgm:prSet>
      <dgm:spPr/>
    </dgm:pt>
  </dgm:ptLst>
  <dgm:cxnLst>
    <dgm:cxn modelId="{09065823-9BFE-F34C-BC69-86DEA4208A6A}" type="presOf" srcId="{24032971-5E71-4171-AB0D-A9B474B6BF3C}" destId="{6A376265-A013-1F4F-BF23-F8A4F5E08D69}" srcOrd="0" destOrd="0" presId="urn:microsoft.com/office/officeart/2005/8/layout/default"/>
    <dgm:cxn modelId="{F391A531-C65C-B445-85F9-043DE4303F99}" type="presOf" srcId="{60623894-35E4-4C80-B545-845A892B634E}" destId="{4CBBAE00-57D8-084A-9844-1F7439F5754A}" srcOrd="0" destOrd="0" presId="urn:microsoft.com/office/officeart/2005/8/layout/default"/>
    <dgm:cxn modelId="{270C277C-DF74-4B47-AC0F-0432BAB5CE43}" srcId="{24032971-5E71-4171-AB0D-A9B474B6BF3C}" destId="{736BF54B-CE14-4ED2-B3DF-99EE543076CB}" srcOrd="1" destOrd="0" parTransId="{C9F561F6-35E3-4134-99B3-75C4A5E56B8E}" sibTransId="{05E8A1A8-8865-46A4-9B19-2251BF978DBB}"/>
    <dgm:cxn modelId="{99AEBF98-7E23-5C49-850D-9CC2513AA618}" type="presOf" srcId="{498279AB-AA20-486F-A00A-F00EF3C6E524}" destId="{5F9E2235-07FE-AF48-A08F-DE91F3EF8FD7}" srcOrd="0" destOrd="0" presId="urn:microsoft.com/office/officeart/2005/8/layout/default"/>
    <dgm:cxn modelId="{310202AF-E9C7-40DD-989C-3B1533F92035}" srcId="{24032971-5E71-4171-AB0D-A9B474B6BF3C}" destId="{498279AB-AA20-486F-A00A-F00EF3C6E524}" srcOrd="2" destOrd="0" parTransId="{1BA71EB8-AB95-4FD1-86D4-D4B46DB0AF73}" sibTransId="{D4FA30F3-D67D-469C-9F18-0328C6BD1839}"/>
    <dgm:cxn modelId="{3AFF16DA-EA7E-4D44-8A3D-174C52874854}" srcId="{24032971-5E71-4171-AB0D-A9B474B6BF3C}" destId="{60623894-35E4-4C80-B545-845A892B634E}" srcOrd="0" destOrd="0" parTransId="{2FBFFC5D-7285-407B-A700-6A3E05F46C7C}" sibTransId="{F0A69141-C3A1-4D51-B748-D2D5059B2E3F}"/>
    <dgm:cxn modelId="{C78C19FD-5B94-5344-8475-A46DDF2C95C5}" type="presOf" srcId="{736BF54B-CE14-4ED2-B3DF-99EE543076CB}" destId="{84D741D1-7943-C146-BF1C-2E3EF57111AC}" srcOrd="0" destOrd="0" presId="urn:microsoft.com/office/officeart/2005/8/layout/default"/>
    <dgm:cxn modelId="{17153F11-42EB-154A-93AC-F094E4D5D7FF}" type="presParOf" srcId="{6A376265-A013-1F4F-BF23-F8A4F5E08D69}" destId="{4CBBAE00-57D8-084A-9844-1F7439F5754A}" srcOrd="0" destOrd="0" presId="urn:microsoft.com/office/officeart/2005/8/layout/default"/>
    <dgm:cxn modelId="{24D5D9D6-4BC6-F949-A614-0B6746CB0CD7}" type="presParOf" srcId="{6A376265-A013-1F4F-BF23-F8A4F5E08D69}" destId="{00C841D5-A64D-4B42-88E5-4A66D20EE0E1}" srcOrd="1" destOrd="0" presId="urn:microsoft.com/office/officeart/2005/8/layout/default"/>
    <dgm:cxn modelId="{3ED7243D-F8ED-AB4A-A667-F544D7BECF87}" type="presParOf" srcId="{6A376265-A013-1F4F-BF23-F8A4F5E08D69}" destId="{84D741D1-7943-C146-BF1C-2E3EF57111AC}" srcOrd="2" destOrd="0" presId="urn:microsoft.com/office/officeart/2005/8/layout/default"/>
    <dgm:cxn modelId="{07FFB565-3120-A249-8ECC-2B8BA049227F}" type="presParOf" srcId="{6A376265-A013-1F4F-BF23-F8A4F5E08D69}" destId="{B3AF5E1B-70E8-DF48-B7D3-86FA815F1A1F}" srcOrd="3" destOrd="0" presId="urn:microsoft.com/office/officeart/2005/8/layout/default"/>
    <dgm:cxn modelId="{330B4964-9111-8840-99A5-5B1E3C4F7149}" type="presParOf" srcId="{6A376265-A013-1F4F-BF23-F8A4F5E08D69}" destId="{5F9E2235-07FE-AF48-A08F-DE91F3EF8FD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71C776-96B5-46F3-AC3E-D8DAA0AA2C0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BB6441-6AAC-4F90-B2BD-687901F1E32F}">
      <dgm:prSet/>
      <dgm:spPr/>
      <dgm:t>
        <a:bodyPr/>
        <a:lstStyle/>
        <a:p>
          <a:pPr>
            <a:defRPr cap="all"/>
          </a:pPr>
          <a:r>
            <a:rPr lang="en-US" b="1" dirty="0" err="1"/>
            <a:t>Nodo</a:t>
          </a:r>
          <a:r>
            <a:rPr lang="en-US" b="1" dirty="0"/>
            <a:t> :</a:t>
          </a:r>
        </a:p>
        <a:p>
          <a:pPr>
            <a:defRPr cap="all"/>
          </a:pPr>
          <a:r>
            <a:rPr lang="en-US" dirty="0"/>
            <a:t>Movie </a:t>
          </a:r>
        </a:p>
        <a:p>
          <a:pPr>
            <a:defRPr cap="all"/>
          </a:pPr>
          <a:r>
            <a:rPr lang="en-US" b="1" dirty="0" err="1"/>
            <a:t>propiedades</a:t>
          </a:r>
          <a:r>
            <a:rPr lang="en-US" dirty="0"/>
            <a:t>: </a:t>
          </a:r>
        </a:p>
        <a:p>
          <a:pPr>
            <a:defRPr cap="all"/>
          </a:pPr>
          <a:r>
            <a:rPr lang="en-US" dirty="0"/>
            <a:t>title, </a:t>
          </a:r>
          <a:r>
            <a:rPr lang="en-US" dirty="0" err="1"/>
            <a:t>imdbRating</a:t>
          </a:r>
          <a:r>
            <a:rPr lang="en-US" dirty="0"/>
            <a:t>, </a:t>
          </a:r>
          <a:r>
            <a:rPr lang="en-US" dirty="0" err="1"/>
            <a:t>runtimeMin</a:t>
          </a:r>
          <a:r>
            <a:rPr lang="en-US" dirty="0"/>
            <a:t>, votes, ...</a:t>
          </a:r>
        </a:p>
      </dgm:t>
    </dgm:pt>
    <dgm:pt modelId="{49B825F2-0B95-406B-85E1-1BB2F30AB3D7}" type="parTrans" cxnId="{4A3806C8-66E1-47F5-8AC5-34570D5D5CFB}">
      <dgm:prSet/>
      <dgm:spPr/>
      <dgm:t>
        <a:bodyPr/>
        <a:lstStyle/>
        <a:p>
          <a:endParaRPr lang="en-US"/>
        </a:p>
      </dgm:t>
    </dgm:pt>
    <dgm:pt modelId="{D27EDDF6-308E-4C7A-A67B-80458693C6D1}" type="sibTrans" cxnId="{4A3806C8-66E1-47F5-8AC5-34570D5D5CFB}">
      <dgm:prSet/>
      <dgm:spPr/>
      <dgm:t>
        <a:bodyPr/>
        <a:lstStyle/>
        <a:p>
          <a:endParaRPr lang="en-US"/>
        </a:p>
      </dgm:t>
    </dgm:pt>
    <dgm:pt modelId="{F4452355-FDB8-4448-8DC0-C2DABE52081E}">
      <dgm:prSet/>
      <dgm:spPr/>
      <dgm:t>
        <a:bodyPr/>
        <a:lstStyle/>
        <a:p>
          <a:pPr>
            <a:defRPr cap="all"/>
          </a:pPr>
          <a:r>
            <a:rPr lang="en-US" b="1" dirty="0"/>
            <a:t>Nodos de </a:t>
          </a:r>
          <a:r>
            <a:rPr lang="en-US" b="1" dirty="0" err="1"/>
            <a:t>contexto</a:t>
          </a:r>
          <a:r>
            <a:rPr lang="en-US" b="1" dirty="0"/>
            <a:t>: </a:t>
          </a:r>
        </a:p>
        <a:p>
          <a:pPr>
            <a:defRPr cap="all"/>
          </a:pPr>
          <a:r>
            <a:rPr lang="en-US" dirty="0"/>
            <a:t>Year, Decade, </a:t>
          </a:r>
          <a:r>
            <a:rPr lang="en-US" dirty="0" err="1"/>
            <a:t>RatingBand</a:t>
          </a:r>
          <a:r>
            <a:rPr lang="en-US" dirty="0"/>
            <a:t>, </a:t>
          </a:r>
          <a:r>
            <a:rPr lang="en-US" dirty="0" err="1"/>
            <a:t>RuntimeBand</a:t>
          </a:r>
          <a:r>
            <a:rPr lang="en-US" dirty="0"/>
            <a:t>, </a:t>
          </a:r>
          <a:r>
            <a:rPr lang="en-US" dirty="0" err="1"/>
            <a:t>BoxOfficeBand</a:t>
          </a:r>
          <a:r>
            <a:rPr lang="en-US" dirty="0"/>
            <a:t>, Keyword</a:t>
          </a:r>
        </a:p>
      </dgm:t>
    </dgm:pt>
    <dgm:pt modelId="{EE846AC2-2CDB-4F96-AEA5-AEFF9A56BF7E}" type="parTrans" cxnId="{E9146D87-1A24-40FA-A900-CC73256E89BE}">
      <dgm:prSet/>
      <dgm:spPr/>
      <dgm:t>
        <a:bodyPr/>
        <a:lstStyle/>
        <a:p>
          <a:endParaRPr lang="en-US"/>
        </a:p>
      </dgm:t>
    </dgm:pt>
    <dgm:pt modelId="{36E97164-E69B-4727-A816-C41268E025C1}" type="sibTrans" cxnId="{E9146D87-1A24-40FA-A900-CC73256E89BE}">
      <dgm:prSet/>
      <dgm:spPr/>
      <dgm:t>
        <a:bodyPr/>
        <a:lstStyle/>
        <a:p>
          <a:endParaRPr lang="en-US"/>
        </a:p>
      </dgm:t>
    </dgm:pt>
    <dgm:pt modelId="{985ECBDC-1EC8-4DEC-816D-07B2EEE96AC8}">
      <dgm:prSet/>
      <dgm:spPr/>
      <dgm:t>
        <a:bodyPr/>
        <a:lstStyle/>
        <a:p>
          <a:pPr>
            <a:defRPr cap="all"/>
          </a:pPr>
          <a:r>
            <a:rPr lang="en-US" b="1" dirty="0" err="1"/>
            <a:t>Relaciones</a:t>
          </a:r>
          <a:r>
            <a:rPr lang="en-US" b="1" dirty="0"/>
            <a:t>: </a:t>
          </a:r>
        </a:p>
        <a:p>
          <a:pPr>
            <a:defRPr cap="all"/>
          </a:pPr>
          <a:r>
            <a:rPr lang="en-US" dirty="0"/>
            <a:t>RELEASED_IN, IN_DECADE, HAS_KEYWORD, HAS_*_BAND</a:t>
          </a:r>
        </a:p>
      </dgm:t>
    </dgm:pt>
    <dgm:pt modelId="{93ACC22A-E1A1-46A8-8521-457CADB20FED}" type="parTrans" cxnId="{76EDD63C-EB1C-4797-8611-F71FF4733717}">
      <dgm:prSet/>
      <dgm:spPr/>
      <dgm:t>
        <a:bodyPr/>
        <a:lstStyle/>
        <a:p>
          <a:endParaRPr lang="en-US"/>
        </a:p>
      </dgm:t>
    </dgm:pt>
    <dgm:pt modelId="{52250B28-5968-444F-AE53-443E4B4CA18A}" type="sibTrans" cxnId="{76EDD63C-EB1C-4797-8611-F71FF4733717}">
      <dgm:prSet/>
      <dgm:spPr/>
      <dgm:t>
        <a:bodyPr/>
        <a:lstStyle/>
        <a:p>
          <a:endParaRPr lang="en-US"/>
        </a:p>
      </dgm:t>
    </dgm:pt>
    <dgm:pt modelId="{DC9E64F8-4746-4676-9E20-C657D871E4E8}" type="pres">
      <dgm:prSet presAssocID="{1E71C776-96B5-46F3-AC3E-D8DAA0AA2C0A}" presName="root" presStyleCnt="0">
        <dgm:presLayoutVars>
          <dgm:dir/>
          <dgm:resizeHandles val="exact"/>
        </dgm:presLayoutVars>
      </dgm:prSet>
      <dgm:spPr/>
    </dgm:pt>
    <dgm:pt modelId="{F0CD3F7C-B9AA-45D0-BE82-F073BAC2EFF0}" type="pres">
      <dgm:prSet presAssocID="{D4BB6441-6AAC-4F90-B2BD-687901F1E32F}" presName="compNode" presStyleCnt="0"/>
      <dgm:spPr/>
    </dgm:pt>
    <dgm:pt modelId="{3DC9799C-0B02-460D-9A20-8806A751A886}" type="pres">
      <dgm:prSet presAssocID="{D4BB6441-6AAC-4F90-B2BD-687901F1E32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4F01492-D00C-4575-9D26-DC5515D55C12}" type="pres">
      <dgm:prSet presAssocID="{D4BB6441-6AAC-4F90-B2BD-687901F1E3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ficio"/>
        </a:ext>
      </dgm:extLst>
    </dgm:pt>
    <dgm:pt modelId="{A093F22E-82AA-4A91-8E86-CED0B7C76C36}" type="pres">
      <dgm:prSet presAssocID="{D4BB6441-6AAC-4F90-B2BD-687901F1E32F}" presName="spaceRect" presStyleCnt="0"/>
      <dgm:spPr/>
    </dgm:pt>
    <dgm:pt modelId="{CB69EE1E-5D6E-493F-B770-C44FFD1C77CE}" type="pres">
      <dgm:prSet presAssocID="{D4BB6441-6AAC-4F90-B2BD-687901F1E32F}" presName="textRect" presStyleLbl="revTx" presStyleIdx="0" presStyleCnt="3">
        <dgm:presLayoutVars>
          <dgm:chMax val="1"/>
          <dgm:chPref val="1"/>
        </dgm:presLayoutVars>
      </dgm:prSet>
      <dgm:spPr/>
    </dgm:pt>
    <dgm:pt modelId="{5930842A-A1AB-472D-AC1D-061C1EA3BDCA}" type="pres">
      <dgm:prSet presAssocID="{D27EDDF6-308E-4C7A-A67B-80458693C6D1}" presName="sibTrans" presStyleCnt="0"/>
      <dgm:spPr/>
    </dgm:pt>
    <dgm:pt modelId="{5F6857E2-899C-4002-AC0F-819B7688617A}" type="pres">
      <dgm:prSet presAssocID="{F4452355-FDB8-4448-8DC0-C2DABE52081E}" presName="compNode" presStyleCnt="0"/>
      <dgm:spPr/>
    </dgm:pt>
    <dgm:pt modelId="{7CA9DCB1-B091-4E72-B240-9C0D8DC5E9DA}" type="pres">
      <dgm:prSet presAssocID="{F4452355-FDB8-4448-8DC0-C2DABE52081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606091-95FA-47D7-BE90-611B0B7A0845}" type="pres">
      <dgm:prSet presAssocID="{F4452355-FDB8-4448-8DC0-C2DABE5208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53756EEB-3DAC-4C6F-B047-813A8217D3EC}" type="pres">
      <dgm:prSet presAssocID="{F4452355-FDB8-4448-8DC0-C2DABE52081E}" presName="spaceRect" presStyleCnt="0"/>
      <dgm:spPr/>
    </dgm:pt>
    <dgm:pt modelId="{F17F8746-3D3D-4826-9ACD-DEA3E6EBE7AB}" type="pres">
      <dgm:prSet presAssocID="{F4452355-FDB8-4448-8DC0-C2DABE52081E}" presName="textRect" presStyleLbl="revTx" presStyleIdx="1" presStyleCnt="3">
        <dgm:presLayoutVars>
          <dgm:chMax val="1"/>
          <dgm:chPref val="1"/>
        </dgm:presLayoutVars>
      </dgm:prSet>
      <dgm:spPr/>
    </dgm:pt>
    <dgm:pt modelId="{4BC7F533-166F-460F-955D-98C9ACC7899B}" type="pres">
      <dgm:prSet presAssocID="{36E97164-E69B-4727-A816-C41268E025C1}" presName="sibTrans" presStyleCnt="0"/>
      <dgm:spPr/>
    </dgm:pt>
    <dgm:pt modelId="{9FE6A677-482E-4622-A577-1EA9D7A0FEF0}" type="pres">
      <dgm:prSet presAssocID="{985ECBDC-1EC8-4DEC-816D-07B2EEE96AC8}" presName="compNode" presStyleCnt="0"/>
      <dgm:spPr/>
    </dgm:pt>
    <dgm:pt modelId="{55FD71DB-4E75-4E02-8D74-2F46E204E81E}" type="pres">
      <dgm:prSet presAssocID="{985ECBDC-1EC8-4DEC-816D-07B2EEE96AC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AED728-9191-471B-AF77-E3B3590C2F95}" type="pres">
      <dgm:prSet presAssocID="{985ECBDC-1EC8-4DEC-816D-07B2EEE96A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 Love Face Outline"/>
        </a:ext>
      </dgm:extLst>
    </dgm:pt>
    <dgm:pt modelId="{E21D2654-2A53-4AE6-984A-CC65E153F526}" type="pres">
      <dgm:prSet presAssocID="{985ECBDC-1EC8-4DEC-816D-07B2EEE96AC8}" presName="spaceRect" presStyleCnt="0"/>
      <dgm:spPr/>
    </dgm:pt>
    <dgm:pt modelId="{8499B0D7-9D48-4030-A3C5-7A1062963678}" type="pres">
      <dgm:prSet presAssocID="{985ECBDC-1EC8-4DEC-816D-07B2EEE96A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EDD63C-EB1C-4797-8611-F71FF4733717}" srcId="{1E71C776-96B5-46F3-AC3E-D8DAA0AA2C0A}" destId="{985ECBDC-1EC8-4DEC-816D-07B2EEE96AC8}" srcOrd="2" destOrd="0" parTransId="{93ACC22A-E1A1-46A8-8521-457CADB20FED}" sibTransId="{52250B28-5968-444F-AE53-443E4B4CA18A}"/>
    <dgm:cxn modelId="{5BCA9A55-3473-49E9-B114-5ED2A0B68B6F}" type="presOf" srcId="{F4452355-FDB8-4448-8DC0-C2DABE52081E}" destId="{F17F8746-3D3D-4826-9ACD-DEA3E6EBE7AB}" srcOrd="0" destOrd="0" presId="urn:microsoft.com/office/officeart/2018/5/layout/IconLeafLabelList"/>
    <dgm:cxn modelId="{8B767584-3DDF-475E-859B-A52D8066F787}" type="presOf" srcId="{985ECBDC-1EC8-4DEC-816D-07B2EEE96AC8}" destId="{8499B0D7-9D48-4030-A3C5-7A1062963678}" srcOrd="0" destOrd="0" presId="urn:microsoft.com/office/officeart/2018/5/layout/IconLeafLabelList"/>
    <dgm:cxn modelId="{E9146D87-1A24-40FA-A900-CC73256E89BE}" srcId="{1E71C776-96B5-46F3-AC3E-D8DAA0AA2C0A}" destId="{F4452355-FDB8-4448-8DC0-C2DABE52081E}" srcOrd="1" destOrd="0" parTransId="{EE846AC2-2CDB-4F96-AEA5-AEFF9A56BF7E}" sibTransId="{36E97164-E69B-4727-A816-C41268E025C1}"/>
    <dgm:cxn modelId="{1C1606AD-77EB-445D-8F94-03F736B4EA56}" type="presOf" srcId="{1E71C776-96B5-46F3-AC3E-D8DAA0AA2C0A}" destId="{DC9E64F8-4746-4676-9E20-C657D871E4E8}" srcOrd="0" destOrd="0" presId="urn:microsoft.com/office/officeart/2018/5/layout/IconLeafLabelList"/>
    <dgm:cxn modelId="{4A3806C8-66E1-47F5-8AC5-34570D5D5CFB}" srcId="{1E71C776-96B5-46F3-AC3E-D8DAA0AA2C0A}" destId="{D4BB6441-6AAC-4F90-B2BD-687901F1E32F}" srcOrd="0" destOrd="0" parTransId="{49B825F2-0B95-406B-85E1-1BB2F30AB3D7}" sibTransId="{D27EDDF6-308E-4C7A-A67B-80458693C6D1}"/>
    <dgm:cxn modelId="{D40EF6DD-D05E-4341-ABF0-3976B1C34F14}" type="presOf" srcId="{D4BB6441-6AAC-4F90-B2BD-687901F1E32F}" destId="{CB69EE1E-5D6E-493F-B770-C44FFD1C77CE}" srcOrd="0" destOrd="0" presId="urn:microsoft.com/office/officeart/2018/5/layout/IconLeafLabelList"/>
    <dgm:cxn modelId="{4FBE2335-B607-46DE-8BFE-0402FAECE124}" type="presParOf" srcId="{DC9E64F8-4746-4676-9E20-C657D871E4E8}" destId="{F0CD3F7C-B9AA-45D0-BE82-F073BAC2EFF0}" srcOrd="0" destOrd="0" presId="urn:microsoft.com/office/officeart/2018/5/layout/IconLeafLabelList"/>
    <dgm:cxn modelId="{E3B6728D-54EC-4C2A-97C5-8B9BB5C1F832}" type="presParOf" srcId="{F0CD3F7C-B9AA-45D0-BE82-F073BAC2EFF0}" destId="{3DC9799C-0B02-460D-9A20-8806A751A886}" srcOrd="0" destOrd="0" presId="urn:microsoft.com/office/officeart/2018/5/layout/IconLeafLabelList"/>
    <dgm:cxn modelId="{8369B1B8-612F-4D1B-AD90-65E1A0B0CD2A}" type="presParOf" srcId="{F0CD3F7C-B9AA-45D0-BE82-F073BAC2EFF0}" destId="{34F01492-D00C-4575-9D26-DC5515D55C12}" srcOrd="1" destOrd="0" presId="urn:microsoft.com/office/officeart/2018/5/layout/IconLeafLabelList"/>
    <dgm:cxn modelId="{BFC806FB-5350-495A-8D08-DD4AE57D0F00}" type="presParOf" srcId="{F0CD3F7C-B9AA-45D0-BE82-F073BAC2EFF0}" destId="{A093F22E-82AA-4A91-8E86-CED0B7C76C36}" srcOrd="2" destOrd="0" presId="urn:microsoft.com/office/officeart/2018/5/layout/IconLeafLabelList"/>
    <dgm:cxn modelId="{C34E8C99-725E-4F9E-8A9B-DCB3BE84680F}" type="presParOf" srcId="{F0CD3F7C-B9AA-45D0-BE82-F073BAC2EFF0}" destId="{CB69EE1E-5D6E-493F-B770-C44FFD1C77CE}" srcOrd="3" destOrd="0" presId="urn:microsoft.com/office/officeart/2018/5/layout/IconLeafLabelList"/>
    <dgm:cxn modelId="{A84B4685-4B2B-4C8F-8E6D-86F57740E9BD}" type="presParOf" srcId="{DC9E64F8-4746-4676-9E20-C657D871E4E8}" destId="{5930842A-A1AB-472D-AC1D-061C1EA3BDCA}" srcOrd="1" destOrd="0" presId="urn:microsoft.com/office/officeart/2018/5/layout/IconLeafLabelList"/>
    <dgm:cxn modelId="{4EE7858B-DAFD-4E98-9F9E-E8DB0B70E4C6}" type="presParOf" srcId="{DC9E64F8-4746-4676-9E20-C657D871E4E8}" destId="{5F6857E2-899C-4002-AC0F-819B7688617A}" srcOrd="2" destOrd="0" presId="urn:microsoft.com/office/officeart/2018/5/layout/IconLeafLabelList"/>
    <dgm:cxn modelId="{DD6EC21B-8298-46F1-A917-B2E0C39DA4A4}" type="presParOf" srcId="{5F6857E2-899C-4002-AC0F-819B7688617A}" destId="{7CA9DCB1-B091-4E72-B240-9C0D8DC5E9DA}" srcOrd="0" destOrd="0" presId="urn:microsoft.com/office/officeart/2018/5/layout/IconLeafLabelList"/>
    <dgm:cxn modelId="{52F4CCFA-B6A3-4BA3-8872-2E1A87DAF070}" type="presParOf" srcId="{5F6857E2-899C-4002-AC0F-819B7688617A}" destId="{B7606091-95FA-47D7-BE90-611B0B7A0845}" srcOrd="1" destOrd="0" presId="urn:microsoft.com/office/officeart/2018/5/layout/IconLeafLabelList"/>
    <dgm:cxn modelId="{ECBDF9BA-40FE-471A-BBAC-8F860301D655}" type="presParOf" srcId="{5F6857E2-899C-4002-AC0F-819B7688617A}" destId="{53756EEB-3DAC-4C6F-B047-813A8217D3EC}" srcOrd="2" destOrd="0" presId="urn:microsoft.com/office/officeart/2018/5/layout/IconLeafLabelList"/>
    <dgm:cxn modelId="{5911FE04-F001-42B2-949D-F6987750F24C}" type="presParOf" srcId="{5F6857E2-899C-4002-AC0F-819B7688617A}" destId="{F17F8746-3D3D-4826-9ACD-DEA3E6EBE7AB}" srcOrd="3" destOrd="0" presId="urn:microsoft.com/office/officeart/2018/5/layout/IconLeafLabelList"/>
    <dgm:cxn modelId="{C62917AD-5E4D-41CB-8FB9-28948ACB62FF}" type="presParOf" srcId="{DC9E64F8-4746-4676-9E20-C657D871E4E8}" destId="{4BC7F533-166F-460F-955D-98C9ACC7899B}" srcOrd="3" destOrd="0" presId="urn:microsoft.com/office/officeart/2018/5/layout/IconLeafLabelList"/>
    <dgm:cxn modelId="{E2C40613-C376-40D3-8F88-1B22DDF1492B}" type="presParOf" srcId="{DC9E64F8-4746-4676-9E20-C657D871E4E8}" destId="{9FE6A677-482E-4622-A577-1EA9D7A0FEF0}" srcOrd="4" destOrd="0" presId="urn:microsoft.com/office/officeart/2018/5/layout/IconLeafLabelList"/>
    <dgm:cxn modelId="{F7BF232F-E830-4E3A-AC8F-0920952C8C3B}" type="presParOf" srcId="{9FE6A677-482E-4622-A577-1EA9D7A0FEF0}" destId="{55FD71DB-4E75-4E02-8D74-2F46E204E81E}" srcOrd="0" destOrd="0" presId="urn:microsoft.com/office/officeart/2018/5/layout/IconLeafLabelList"/>
    <dgm:cxn modelId="{89D39A66-4ABF-44BD-849E-100E98D65D6C}" type="presParOf" srcId="{9FE6A677-482E-4622-A577-1EA9D7A0FEF0}" destId="{1EAED728-9191-471B-AF77-E3B3590C2F95}" srcOrd="1" destOrd="0" presId="urn:microsoft.com/office/officeart/2018/5/layout/IconLeafLabelList"/>
    <dgm:cxn modelId="{D7BEC6C5-3C2D-4F46-8877-458F0003D9B2}" type="presParOf" srcId="{9FE6A677-482E-4622-A577-1EA9D7A0FEF0}" destId="{E21D2654-2A53-4AE6-984A-CC65E153F526}" srcOrd="2" destOrd="0" presId="urn:microsoft.com/office/officeart/2018/5/layout/IconLeafLabelList"/>
    <dgm:cxn modelId="{930FF74B-12B7-49D1-BF30-FF54F11E2496}" type="presParOf" srcId="{9FE6A677-482E-4622-A577-1EA9D7A0FEF0}" destId="{8499B0D7-9D48-4030-A3C5-7A106296367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6E1D7B-D1F8-46C5-985D-8A9090559C4A}" type="doc">
      <dgm:prSet loTypeId="urn:microsoft.com/office/officeart/2005/8/layout/cycle8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397171-3226-498D-A65C-CE398D977753}">
      <dgm:prSet/>
      <dgm:spPr/>
      <dgm:t>
        <a:bodyPr/>
        <a:lstStyle/>
        <a:p>
          <a:r>
            <a:rPr lang="es-ES"/>
            <a:t>1) Pregunta en lenguaje natural</a:t>
          </a:r>
          <a:endParaRPr lang="en-US"/>
        </a:p>
      </dgm:t>
    </dgm:pt>
    <dgm:pt modelId="{D1861E30-32E0-4C3D-BD59-0708446DF410}" type="parTrans" cxnId="{E1C21463-BC0A-489C-9EB8-12A807D08083}">
      <dgm:prSet/>
      <dgm:spPr/>
      <dgm:t>
        <a:bodyPr/>
        <a:lstStyle/>
        <a:p>
          <a:endParaRPr lang="en-US"/>
        </a:p>
      </dgm:t>
    </dgm:pt>
    <dgm:pt modelId="{72ED8A36-5676-4B3D-B01C-95886D791358}" type="sibTrans" cxnId="{E1C21463-BC0A-489C-9EB8-12A807D08083}">
      <dgm:prSet/>
      <dgm:spPr/>
      <dgm:t>
        <a:bodyPr/>
        <a:lstStyle/>
        <a:p>
          <a:endParaRPr lang="en-US"/>
        </a:p>
      </dgm:t>
    </dgm:pt>
    <dgm:pt modelId="{D3A8FD9B-1095-4494-99A5-DA97E1E648E8}">
      <dgm:prSet/>
      <dgm:spPr/>
      <dgm:t>
        <a:bodyPr/>
        <a:lstStyle/>
        <a:p>
          <a:r>
            <a:rPr lang="es-ES" dirty="0"/>
            <a:t>2) LLM genera </a:t>
          </a:r>
          <a:r>
            <a:rPr lang="es-ES" dirty="0" err="1"/>
            <a:t>Cypher</a:t>
          </a:r>
          <a:r>
            <a:rPr lang="es-ES" dirty="0"/>
            <a:t> </a:t>
          </a:r>
          <a:endParaRPr lang="en-US" dirty="0"/>
        </a:p>
      </dgm:t>
    </dgm:pt>
    <dgm:pt modelId="{39C74373-118C-49C8-9893-659022C11664}" type="parTrans" cxnId="{D79596EB-B04C-4FEB-BBB2-5360B40BE2F9}">
      <dgm:prSet/>
      <dgm:spPr/>
      <dgm:t>
        <a:bodyPr/>
        <a:lstStyle/>
        <a:p>
          <a:endParaRPr lang="en-US"/>
        </a:p>
      </dgm:t>
    </dgm:pt>
    <dgm:pt modelId="{BA68C5F1-F0FF-4EAD-9FA9-3EE911A6E349}" type="sibTrans" cxnId="{D79596EB-B04C-4FEB-BBB2-5360B40BE2F9}">
      <dgm:prSet/>
      <dgm:spPr/>
      <dgm:t>
        <a:bodyPr/>
        <a:lstStyle/>
        <a:p>
          <a:endParaRPr lang="en-US"/>
        </a:p>
      </dgm:t>
    </dgm:pt>
    <dgm:pt modelId="{4539F5A6-2892-4803-A1CE-8BAE967B790C}">
      <dgm:prSet/>
      <dgm:spPr/>
      <dgm:t>
        <a:bodyPr/>
        <a:lstStyle/>
        <a:p>
          <a:r>
            <a:rPr lang="es-ES"/>
            <a:t>3) Mostrar el Cypher en pantalla</a:t>
          </a:r>
          <a:endParaRPr lang="en-US"/>
        </a:p>
      </dgm:t>
    </dgm:pt>
    <dgm:pt modelId="{AC86E3E3-7CF9-47A1-9CAA-E7A290BEEED8}" type="parTrans" cxnId="{59F3F8B8-C302-4767-BF03-742230C8C59C}">
      <dgm:prSet/>
      <dgm:spPr/>
      <dgm:t>
        <a:bodyPr/>
        <a:lstStyle/>
        <a:p>
          <a:endParaRPr lang="en-US"/>
        </a:p>
      </dgm:t>
    </dgm:pt>
    <dgm:pt modelId="{1150F839-6542-40F2-8AE0-6E18F0A7CAC8}" type="sibTrans" cxnId="{59F3F8B8-C302-4767-BF03-742230C8C59C}">
      <dgm:prSet/>
      <dgm:spPr/>
      <dgm:t>
        <a:bodyPr/>
        <a:lstStyle/>
        <a:p>
          <a:endParaRPr lang="en-US"/>
        </a:p>
      </dgm:t>
    </dgm:pt>
    <dgm:pt modelId="{DAA44603-DCDF-4D50-B730-DAB170D3E541}">
      <dgm:prSet/>
      <dgm:spPr/>
      <dgm:t>
        <a:bodyPr/>
        <a:lstStyle/>
        <a:p>
          <a:r>
            <a:rPr lang="es-ES"/>
            <a:t>4) Ejecución contra AuraDB</a:t>
          </a:r>
          <a:endParaRPr lang="en-US"/>
        </a:p>
      </dgm:t>
    </dgm:pt>
    <dgm:pt modelId="{71253054-2F05-4AAE-9B07-09D694E8642E}" type="parTrans" cxnId="{B9CD1374-DADC-4BD3-96B8-2FBB4FE2D461}">
      <dgm:prSet/>
      <dgm:spPr/>
      <dgm:t>
        <a:bodyPr/>
        <a:lstStyle/>
        <a:p>
          <a:endParaRPr lang="en-US"/>
        </a:p>
      </dgm:t>
    </dgm:pt>
    <dgm:pt modelId="{DA3CF24D-A310-4B55-A73B-B2B40F3BD667}" type="sibTrans" cxnId="{B9CD1374-DADC-4BD3-96B8-2FBB4FE2D461}">
      <dgm:prSet/>
      <dgm:spPr/>
      <dgm:t>
        <a:bodyPr/>
        <a:lstStyle/>
        <a:p>
          <a:endParaRPr lang="en-US"/>
        </a:p>
      </dgm:t>
    </dgm:pt>
    <dgm:pt modelId="{E4D16C44-1949-49F1-8A9D-44CFC34DDB90}">
      <dgm:prSet/>
      <dgm:spPr/>
      <dgm:t>
        <a:bodyPr/>
        <a:lstStyle/>
        <a:p>
          <a:r>
            <a:rPr lang="es-ES"/>
            <a:t>5) Truncar filas para el resumen</a:t>
          </a:r>
          <a:endParaRPr lang="en-US"/>
        </a:p>
      </dgm:t>
    </dgm:pt>
    <dgm:pt modelId="{6A720D79-D048-4B11-8995-7E727DF169E6}" type="parTrans" cxnId="{19CE9890-E8E0-4BAB-BFF3-751110F199EB}">
      <dgm:prSet/>
      <dgm:spPr/>
      <dgm:t>
        <a:bodyPr/>
        <a:lstStyle/>
        <a:p>
          <a:endParaRPr lang="en-US"/>
        </a:p>
      </dgm:t>
    </dgm:pt>
    <dgm:pt modelId="{EC3D812E-75BF-409D-9A2E-81972A836560}" type="sibTrans" cxnId="{19CE9890-E8E0-4BAB-BFF3-751110F199EB}">
      <dgm:prSet/>
      <dgm:spPr/>
      <dgm:t>
        <a:bodyPr/>
        <a:lstStyle/>
        <a:p>
          <a:endParaRPr lang="en-US"/>
        </a:p>
      </dgm:t>
    </dgm:pt>
    <dgm:pt modelId="{4AAAB7FB-B3C5-47D6-B17B-79C45C2FEF83}">
      <dgm:prSet/>
      <dgm:spPr/>
      <dgm:t>
        <a:bodyPr/>
        <a:lstStyle/>
        <a:p>
          <a:r>
            <a:rPr lang="es-ES"/>
            <a:t>6) LLM redacta respuesta en español</a:t>
          </a:r>
          <a:endParaRPr lang="en-US"/>
        </a:p>
      </dgm:t>
    </dgm:pt>
    <dgm:pt modelId="{8B522A9F-2FBA-4B1B-911B-ABFC5732709E}" type="parTrans" cxnId="{D1B46097-8A37-4EED-97BA-CA691204E713}">
      <dgm:prSet/>
      <dgm:spPr/>
      <dgm:t>
        <a:bodyPr/>
        <a:lstStyle/>
        <a:p>
          <a:endParaRPr lang="en-US"/>
        </a:p>
      </dgm:t>
    </dgm:pt>
    <dgm:pt modelId="{725EBB83-8D5F-4998-9D16-C4A10D062711}" type="sibTrans" cxnId="{D1B46097-8A37-4EED-97BA-CA691204E713}">
      <dgm:prSet/>
      <dgm:spPr/>
      <dgm:t>
        <a:bodyPr/>
        <a:lstStyle/>
        <a:p>
          <a:endParaRPr lang="en-US"/>
        </a:p>
      </dgm:t>
    </dgm:pt>
    <dgm:pt modelId="{A49C309C-A4F8-4498-BFC6-6E25FA32FB50}">
      <dgm:prSet/>
      <dgm:spPr/>
      <dgm:t>
        <a:bodyPr/>
        <a:lstStyle/>
        <a:p>
          <a:r>
            <a:rPr lang="es-ES"/>
            <a:t>7) Devolver {cypher, rows, answer}</a:t>
          </a:r>
          <a:endParaRPr lang="en-US"/>
        </a:p>
      </dgm:t>
    </dgm:pt>
    <dgm:pt modelId="{1FFD1B82-9AAC-4C72-BAED-B0EEC1C9C8B2}" type="parTrans" cxnId="{1EBCB23A-8AB8-4460-9942-EDD10EBCF79D}">
      <dgm:prSet/>
      <dgm:spPr/>
      <dgm:t>
        <a:bodyPr/>
        <a:lstStyle/>
        <a:p>
          <a:endParaRPr lang="en-US"/>
        </a:p>
      </dgm:t>
    </dgm:pt>
    <dgm:pt modelId="{BA9211BA-8E8D-41AA-BD27-C69CCFC40E27}" type="sibTrans" cxnId="{1EBCB23A-8AB8-4460-9942-EDD10EBCF79D}">
      <dgm:prSet/>
      <dgm:spPr/>
      <dgm:t>
        <a:bodyPr/>
        <a:lstStyle/>
        <a:p>
          <a:endParaRPr lang="en-US"/>
        </a:p>
      </dgm:t>
    </dgm:pt>
    <dgm:pt modelId="{35D31FDF-8BCA-BD49-9E46-7E48005632F5}" type="pres">
      <dgm:prSet presAssocID="{6E6E1D7B-D1F8-46C5-985D-8A9090559C4A}" presName="compositeShape" presStyleCnt="0">
        <dgm:presLayoutVars>
          <dgm:chMax val="7"/>
          <dgm:dir/>
          <dgm:resizeHandles val="exact"/>
        </dgm:presLayoutVars>
      </dgm:prSet>
      <dgm:spPr/>
    </dgm:pt>
    <dgm:pt modelId="{1B0F2E89-68EC-A444-A8E7-0CB43185FCDF}" type="pres">
      <dgm:prSet presAssocID="{6E6E1D7B-D1F8-46C5-985D-8A9090559C4A}" presName="wedge1" presStyleLbl="node1" presStyleIdx="0" presStyleCnt="7"/>
      <dgm:spPr/>
    </dgm:pt>
    <dgm:pt modelId="{B4D3C930-5999-E248-ABD9-AFB1BA0E346F}" type="pres">
      <dgm:prSet presAssocID="{6E6E1D7B-D1F8-46C5-985D-8A9090559C4A}" presName="dummy1a" presStyleCnt="0"/>
      <dgm:spPr/>
    </dgm:pt>
    <dgm:pt modelId="{2E0AB8BA-9263-E94C-9BFC-FDC31C99B535}" type="pres">
      <dgm:prSet presAssocID="{6E6E1D7B-D1F8-46C5-985D-8A9090559C4A}" presName="dummy1b" presStyleCnt="0"/>
      <dgm:spPr/>
    </dgm:pt>
    <dgm:pt modelId="{BD7390DF-BE8C-D749-B5C2-97A742F6B67C}" type="pres">
      <dgm:prSet presAssocID="{6E6E1D7B-D1F8-46C5-985D-8A9090559C4A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0EAFFC0-647B-574B-B235-CE5336E561D7}" type="pres">
      <dgm:prSet presAssocID="{6E6E1D7B-D1F8-46C5-985D-8A9090559C4A}" presName="wedge2" presStyleLbl="node1" presStyleIdx="1" presStyleCnt="7"/>
      <dgm:spPr/>
    </dgm:pt>
    <dgm:pt modelId="{666B2209-9355-244C-AC52-262A0612DBAA}" type="pres">
      <dgm:prSet presAssocID="{6E6E1D7B-D1F8-46C5-985D-8A9090559C4A}" presName="dummy2a" presStyleCnt="0"/>
      <dgm:spPr/>
    </dgm:pt>
    <dgm:pt modelId="{ABB21A46-C5A3-C54F-92CA-D32BE323DBF3}" type="pres">
      <dgm:prSet presAssocID="{6E6E1D7B-D1F8-46C5-985D-8A9090559C4A}" presName="dummy2b" presStyleCnt="0"/>
      <dgm:spPr/>
    </dgm:pt>
    <dgm:pt modelId="{077D1500-DD75-8647-90BC-B9348C0C67E2}" type="pres">
      <dgm:prSet presAssocID="{6E6E1D7B-D1F8-46C5-985D-8A9090559C4A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9332C9F5-EE25-DD42-A5AB-19B01E31D0D7}" type="pres">
      <dgm:prSet presAssocID="{6E6E1D7B-D1F8-46C5-985D-8A9090559C4A}" presName="wedge3" presStyleLbl="node1" presStyleIdx="2" presStyleCnt="7"/>
      <dgm:spPr/>
    </dgm:pt>
    <dgm:pt modelId="{79974D32-9D8D-CA43-BC20-38EB11AE5EC6}" type="pres">
      <dgm:prSet presAssocID="{6E6E1D7B-D1F8-46C5-985D-8A9090559C4A}" presName="dummy3a" presStyleCnt="0"/>
      <dgm:spPr/>
    </dgm:pt>
    <dgm:pt modelId="{2B7FFA47-29A6-BE45-A393-2E81CEB24BD5}" type="pres">
      <dgm:prSet presAssocID="{6E6E1D7B-D1F8-46C5-985D-8A9090559C4A}" presName="dummy3b" presStyleCnt="0"/>
      <dgm:spPr/>
    </dgm:pt>
    <dgm:pt modelId="{1EDA43D3-F2A9-5143-9C1B-213F22B493F8}" type="pres">
      <dgm:prSet presAssocID="{6E6E1D7B-D1F8-46C5-985D-8A9090559C4A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F2227E6-E3F1-304F-A1CF-C5A9282DF29A}" type="pres">
      <dgm:prSet presAssocID="{6E6E1D7B-D1F8-46C5-985D-8A9090559C4A}" presName="wedge4" presStyleLbl="node1" presStyleIdx="3" presStyleCnt="7"/>
      <dgm:spPr/>
    </dgm:pt>
    <dgm:pt modelId="{4BA9DA50-29FA-C947-89F8-52B621613AF5}" type="pres">
      <dgm:prSet presAssocID="{6E6E1D7B-D1F8-46C5-985D-8A9090559C4A}" presName="dummy4a" presStyleCnt="0"/>
      <dgm:spPr/>
    </dgm:pt>
    <dgm:pt modelId="{F0E84E56-E39E-9442-88C8-9168EE104134}" type="pres">
      <dgm:prSet presAssocID="{6E6E1D7B-D1F8-46C5-985D-8A9090559C4A}" presName="dummy4b" presStyleCnt="0"/>
      <dgm:spPr/>
    </dgm:pt>
    <dgm:pt modelId="{44E191A1-966D-EE4E-A65A-5ACA85B62229}" type="pres">
      <dgm:prSet presAssocID="{6E6E1D7B-D1F8-46C5-985D-8A9090559C4A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A759E65-58E1-0148-A3B9-427EC448E227}" type="pres">
      <dgm:prSet presAssocID="{6E6E1D7B-D1F8-46C5-985D-8A9090559C4A}" presName="wedge5" presStyleLbl="node1" presStyleIdx="4" presStyleCnt="7"/>
      <dgm:spPr/>
    </dgm:pt>
    <dgm:pt modelId="{1D094167-5622-0045-822A-4963BA11C9CF}" type="pres">
      <dgm:prSet presAssocID="{6E6E1D7B-D1F8-46C5-985D-8A9090559C4A}" presName="dummy5a" presStyleCnt="0"/>
      <dgm:spPr/>
    </dgm:pt>
    <dgm:pt modelId="{F912BF41-D652-5F4E-BF08-294EC1EC16EF}" type="pres">
      <dgm:prSet presAssocID="{6E6E1D7B-D1F8-46C5-985D-8A9090559C4A}" presName="dummy5b" presStyleCnt="0"/>
      <dgm:spPr/>
    </dgm:pt>
    <dgm:pt modelId="{D2B14D8F-02A4-2F40-9D58-2A63BF5F55CA}" type="pres">
      <dgm:prSet presAssocID="{6E6E1D7B-D1F8-46C5-985D-8A9090559C4A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537386B-17E4-F448-8F82-B3B443A9FEF4}" type="pres">
      <dgm:prSet presAssocID="{6E6E1D7B-D1F8-46C5-985D-8A9090559C4A}" presName="wedge6" presStyleLbl="node1" presStyleIdx="5" presStyleCnt="7"/>
      <dgm:spPr/>
    </dgm:pt>
    <dgm:pt modelId="{03BC9EE7-C567-FA46-A298-FC0E5C4C3411}" type="pres">
      <dgm:prSet presAssocID="{6E6E1D7B-D1F8-46C5-985D-8A9090559C4A}" presName="dummy6a" presStyleCnt="0"/>
      <dgm:spPr/>
    </dgm:pt>
    <dgm:pt modelId="{30C7EF66-73A1-2D4F-9EA7-D3805ADB3D4E}" type="pres">
      <dgm:prSet presAssocID="{6E6E1D7B-D1F8-46C5-985D-8A9090559C4A}" presName="dummy6b" presStyleCnt="0"/>
      <dgm:spPr/>
    </dgm:pt>
    <dgm:pt modelId="{37EF989D-4B40-A240-9681-4340ECB1E6A0}" type="pres">
      <dgm:prSet presAssocID="{6E6E1D7B-D1F8-46C5-985D-8A9090559C4A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574FB422-75B0-054E-8C07-3BDE3F01B426}" type="pres">
      <dgm:prSet presAssocID="{6E6E1D7B-D1F8-46C5-985D-8A9090559C4A}" presName="wedge7" presStyleLbl="node1" presStyleIdx="6" presStyleCnt="7"/>
      <dgm:spPr/>
    </dgm:pt>
    <dgm:pt modelId="{FA964D81-4180-D340-B596-7724F5078057}" type="pres">
      <dgm:prSet presAssocID="{6E6E1D7B-D1F8-46C5-985D-8A9090559C4A}" presName="dummy7a" presStyleCnt="0"/>
      <dgm:spPr/>
    </dgm:pt>
    <dgm:pt modelId="{D7140104-2010-2A4C-BD8B-098881C82263}" type="pres">
      <dgm:prSet presAssocID="{6E6E1D7B-D1F8-46C5-985D-8A9090559C4A}" presName="dummy7b" presStyleCnt="0"/>
      <dgm:spPr/>
    </dgm:pt>
    <dgm:pt modelId="{177E1A56-6221-E34A-987C-04DC483D739A}" type="pres">
      <dgm:prSet presAssocID="{6E6E1D7B-D1F8-46C5-985D-8A9090559C4A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E16B9535-F1D8-BD49-96B4-D8A7DD5E6DE2}" type="pres">
      <dgm:prSet presAssocID="{72ED8A36-5676-4B3D-B01C-95886D791358}" presName="arrowWedge1" presStyleLbl="fgSibTrans2D1" presStyleIdx="0" presStyleCnt="7"/>
      <dgm:spPr/>
    </dgm:pt>
    <dgm:pt modelId="{2C1E93F1-6EFE-2B40-B517-3EFE6A4769DC}" type="pres">
      <dgm:prSet presAssocID="{BA68C5F1-F0FF-4EAD-9FA9-3EE911A6E349}" presName="arrowWedge2" presStyleLbl="fgSibTrans2D1" presStyleIdx="1" presStyleCnt="7"/>
      <dgm:spPr/>
    </dgm:pt>
    <dgm:pt modelId="{EBBFCD77-62F6-CA42-834B-3673096065C4}" type="pres">
      <dgm:prSet presAssocID="{1150F839-6542-40F2-8AE0-6E18F0A7CAC8}" presName="arrowWedge3" presStyleLbl="fgSibTrans2D1" presStyleIdx="2" presStyleCnt="7"/>
      <dgm:spPr/>
    </dgm:pt>
    <dgm:pt modelId="{69EFEE89-EAF9-C145-9E22-6FB130A0390C}" type="pres">
      <dgm:prSet presAssocID="{DA3CF24D-A310-4B55-A73B-B2B40F3BD667}" presName="arrowWedge4" presStyleLbl="fgSibTrans2D1" presStyleIdx="3" presStyleCnt="7"/>
      <dgm:spPr/>
    </dgm:pt>
    <dgm:pt modelId="{085D165A-AFD9-9440-A70A-B655C578716F}" type="pres">
      <dgm:prSet presAssocID="{EC3D812E-75BF-409D-9A2E-81972A836560}" presName="arrowWedge5" presStyleLbl="fgSibTrans2D1" presStyleIdx="4" presStyleCnt="7"/>
      <dgm:spPr/>
    </dgm:pt>
    <dgm:pt modelId="{D2DFFE80-1975-8F47-B6B2-8FF25A14B0EB}" type="pres">
      <dgm:prSet presAssocID="{725EBB83-8D5F-4998-9D16-C4A10D062711}" presName="arrowWedge6" presStyleLbl="fgSibTrans2D1" presStyleIdx="5" presStyleCnt="7"/>
      <dgm:spPr/>
    </dgm:pt>
    <dgm:pt modelId="{D0ABB02E-A18A-2E40-AABC-FF63066565B8}" type="pres">
      <dgm:prSet presAssocID="{BA9211BA-8E8D-41AA-BD27-C69CCFC40E27}" presName="arrowWedge7" presStyleLbl="fgSibTrans2D1" presStyleIdx="6" presStyleCnt="7"/>
      <dgm:spPr/>
    </dgm:pt>
  </dgm:ptLst>
  <dgm:cxnLst>
    <dgm:cxn modelId="{3CC1A000-9A7C-7248-BF95-4AC2931C1327}" type="presOf" srcId="{4AAAB7FB-B3C5-47D6-B17B-79C45C2FEF83}" destId="{7537386B-17E4-F448-8F82-B3B443A9FEF4}" srcOrd="0" destOrd="0" presId="urn:microsoft.com/office/officeart/2005/8/layout/cycle8"/>
    <dgm:cxn modelId="{CBA7F910-C095-B943-A052-BB8CAE1D54CC}" type="presOf" srcId="{DAA44603-DCDF-4D50-B730-DAB170D3E541}" destId="{EF2227E6-E3F1-304F-A1CF-C5A9282DF29A}" srcOrd="0" destOrd="0" presId="urn:microsoft.com/office/officeart/2005/8/layout/cycle8"/>
    <dgm:cxn modelId="{F28A6924-060A-144F-B5F1-0DE2AD03B8F6}" type="presOf" srcId="{3E397171-3226-498D-A65C-CE398D977753}" destId="{1B0F2E89-68EC-A444-A8E7-0CB43185FCDF}" srcOrd="0" destOrd="0" presId="urn:microsoft.com/office/officeart/2005/8/layout/cycle8"/>
    <dgm:cxn modelId="{DA434531-3385-A649-B420-DA19CBB66385}" type="presOf" srcId="{6E6E1D7B-D1F8-46C5-985D-8A9090559C4A}" destId="{35D31FDF-8BCA-BD49-9E46-7E48005632F5}" srcOrd="0" destOrd="0" presId="urn:microsoft.com/office/officeart/2005/8/layout/cycle8"/>
    <dgm:cxn modelId="{1EBCB23A-8AB8-4460-9942-EDD10EBCF79D}" srcId="{6E6E1D7B-D1F8-46C5-985D-8A9090559C4A}" destId="{A49C309C-A4F8-4498-BFC6-6E25FA32FB50}" srcOrd="6" destOrd="0" parTransId="{1FFD1B82-9AAC-4C72-BAED-B0EEC1C9C8B2}" sibTransId="{BA9211BA-8E8D-41AA-BD27-C69CCFC40E27}"/>
    <dgm:cxn modelId="{4BE1414D-73B7-9648-A1CF-73CB78443DF0}" type="presOf" srcId="{D3A8FD9B-1095-4494-99A5-DA97E1E648E8}" destId="{077D1500-DD75-8647-90BC-B9348C0C67E2}" srcOrd="1" destOrd="0" presId="urn:microsoft.com/office/officeart/2005/8/layout/cycle8"/>
    <dgm:cxn modelId="{F9DE6360-9139-1242-BD9F-3E38947EB917}" type="presOf" srcId="{4539F5A6-2892-4803-A1CE-8BAE967B790C}" destId="{1EDA43D3-F2A9-5143-9C1B-213F22B493F8}" srcOrd="1" destOrd="0" presId="urn:microsoft.com/office/officeart/2005/8/layout/cycle8"/>
    <dgm:cxn modelId="{E1C21463-BC0A-489C-9EB8-12A807D08083}" srcId="{6E6E1D7B-D1F8-46C5-985D-8A9090559C4A}" destId="{3E397171-3226-498D-A65C-CE398D977753}" srcOrd="0" destOrd="0" parTransId="{D1861E30-32E0-4C3D-BD59-0708446DF410}" sibTransId="{72ED8A36-5676-4B3D-B01C-95886D791358}"/>
    <dgm:cxn modelId="{B2DB9C6C-3D52-0643-8D37-298295F41BBA}" type="presOf" srcId="{DAA44603-DCDF-4D50-B730-DAB170D3E541}" destId="{44E191A1-966D-EE4E-A65A-5ACA85B62229}" srcOrd="1" destOrd="0" presId="urn:microsoft.com/office/officeart/2005/8/layout/cycle8"/>
    <dgm:cxn modelId="{B9CD1374-DADC-4BD3-96B8-2FBB4FE2D461}" srcId="{6E6E1D7B-D1F8-46C5-985D-8A9090559C4A}" destId="{DAA44603-DCDF-4D50-B730-DAB170D3E541}" srcOrd="3" destOrd="0" parTransId="{71253054-2F05-4AAE-9B07-09D694E8642E}" sibTransId="{DA3CF24D-A310-4B55-A73B-B2B40F3BD667}"/>
    <dgm:cxn modelId="{19CE9890-E8E0-4BAB-BFF3-751110F199EB}" srcId="{6E6E1D7B-D1F8-46C5-985D-8A9090559C4A}" destId="{E4D16C44-1949-49F1-8A9D-44CFC34DDB90}" srcOrd="4" destOrd="0" parTransId="{6A720D79-D048-4B11-8995-7E727DF169E6}" sibTransId="{EC3D812E-75BF-409D-9A2E-81972A836560}"/>
    <dgm:cxn modelId="{D1B46097-8A37-4EED-97BA-CA691204E713}" srcId="{6E6E1D7B-D1F8-46C5-985D-8A9090559C4A}" destId="{4AAAB7FB-B3C5-47D6-B17B-79C45C2FEF83}" srcOrd="5" destOrd="0" parTransId="{8B522A9F-2FBA-4B1B-911B-ABFC5732709E}" sibTransId="{725EBB83-8D5F-4998-9D16-C4A10D062711}"/>
    <dgm:cxn modelId="{9B62469E-6850-6D42-B0BC-85F90148DE1C}" type="presOf" srcId="{4AAAB7FB-B3C5-47D6-B17B-79C45C2FEF83}" destId="{37EF989D-4B40-A240-9681-4340ECB1E6A0}" srcOrd="1" destOrd="0" presId="urn:microsoft.com/office/officeart/2005/8/layout/cycle8"/>
    <dgm:cxn modelId="{FC211EA1-FFEB-D24C-B568-95D275B40817}" type="presOf" srcId="{A49C309C-A4F8-4498-BFC6-6E25FA32FB50}" destId="{177E1A56-6221-E34A-987C-04DC483D739A}" srcOrd="1" destOrd="0" presId="urn:microsoft.com/office/officeart/2005/8/layout/cycle8"/>
    <dgm:cxn modelId="{478999A5-5BC8-3844-A6D3-9F33F6D7DC87}" type="presOf" srcId="{E4D16C44-1949-49F1-8A9D-44CFC34DDB90}" destId="{D2B14D8F-02A4-2F40-9D58-2A63BF5F55CA}" srcOrd="1" destOrd="0" presId="urn:microsoft.com/office/officeart/2005/8/layout/cycle8"/>
    <dgm:cxn modelId="{52ACF5B0-F911-5548-B76F-55E07986812E}" type="presOf" srcId="{3E397171-3226-498D-A65C-CE398D977753}" destId="{BD7390DF-BE8C-D749-B5C2-97A742F6B67C}" srcOrd="1" destOrd="0" presId="urn:microsoft.com/office/officeart/2005/8/layout/cycle8"/>
    <dgm:cxn modelId="{59F3F8B8-C302-4767-BF03-742230C8C59C}" srcId="{6E6E1D7B-D1F8-46C5-985D-8A9090559C4A}" destId="{4539F5A6-2892-4803-A1CE-8BAE967B790C}" srcOrd="2" destOrd="0" parTransId="{AC86E3E3-7CF9-47A1-9CAA-E7A290BEEED8}" sibTransId="{1150F839-6542-40F2-8AE0-6E18F0A7CAC8}"/>
    <dgm:cxn modelId="{BD227CD6-6D87-D847-ACD0-86DF66482407}" type="presOf" srcId="{E4D16C44-1949-49F1-8A9D-44CFC34DDB90}" destId="{BA759E65-58E1-0148-A3B9-427EC448E227}" srcOrd="0" destOrd="0" presId="urn:microsoft.com/office/officeart/2005/8/layout/cycle8"/>
    <dgm:cxn modelId="{E8204FDE-78C1-E245-A433-140881A6DDB7}" type="presOf" srcId="{4539F5A6-2892-4803-A1CE-8BAE967B790C}" destId="{9332C9F5-EE25-DD42-A5AB-19B01E31D0D7}" srcOrd="0" destOrd="0" presId="urn:microsoft.com/office/officeart/2005/8/layout/cycle8"/>
    <dgm:cxn modelId="{D79596EB-B04C-4FEB-BBB2-5360B40BE2F9}" srcId="{6E6E1D7B-D1F8-46C5-985D-8A9090559C4A}" destId="{D3A8FD9B-1095-4494-99A5-DA97E1E648E8}" srcOrd="1" destOrd="0" parTransId="{39C74373-118C-49C8-9893-659022C11664}" sibTransId="{BA68C5F1-F0FF-4EAD-9FA9-3EE911A6E349}"/>
    <dgm:cxn modelId="{BC5BF8F4-BCB6-1E49-9AED-DD2C208FC7AD}" type="presOf" srcId="{A49C309C-A4F8-4498-BFC6-6E25FA32FB50}" destId="{574FB422-75B0-054E-8C07-3BDE3F01B426}" srcOrd="0" destOrd="0" presId="urn:microsoft.com/office/officeart/2005/8/layout/cycle8"/>
    <dgm:cxn modelId="{31451FFD-D4D5-D642-8BF0-C84A89FC94A7}" type="presOf" srcId="{D3A8FD9B-1095-4494-99A5-DA97E1E648E8}" destId="{90EAFFC0-647B-574B-B235-CE5336E561D7}" srcOrd="0" destOrd="0" presId="urn:microsoft.com/office/officeart/2005/8/layout/cycle8"/>
    <dgm:cxn modelId="{661BC5A0-1D14-F944-9D0D-592DB20DFB44}" type="presParOf" srcId="{35D31FDF-8BCA-BD49-9E46-7E48005632F5}" destId="{1B0F2E89-68EC-A444-A8E7-0CB43185FCDF}" srcOrd="0" destOrd="0" presId="urn:microsoft.com/office/officeart/2005/8/layout/cycle8"/>
    <dgm:cxn modelId="{A340F4C5-7EA7-0146-B38A-777A815051BD}" type="presParOf" srcId="{35D31FDF-8BCA-BD49-9E46-7E48005632F5}" destId="{B4D3C930-5999-E248-ABD9-AFB1BA0E346F}" srcOrd="1" destOrd="0" presId="urn:microsoft.com/office/officeart/2005/8/layout/cycle8"/>
    <dgm:cxn modelId="{6F5DE95A-7CF3-A347-B950-573638E97620}" type="presParOf" srcId="{35D31FDF-8BCA-BD49-9E46-7E48005632F5}" destId="{2E0AB8BA-9263-E94C-9BFC-FDC31C99B535}" srcOrd="2" destOrd="0" presId="urn:microsoft.com/office/officeart/2005/8/layout/cycle8"/>
    <dgm:cxn modelId="{4EFB8371-36A1-4749-AB6F-EE0BB0BD80C7}" type="presParOf" srcId="{35D31FDF-8BCA-BD49-9E46-7E48005632F5}" destId="{BD7390DF-BE8C-D749-B5C2-97A742F6B67C}" srcOrd="3" destOrd="0" presId="urn:microsoft.com/office/officeart/2005/8/layout/cycle8"/>
    <dgm:cxn modelId="{67E05C41-9D45-0A49-9922-ECA57C3D1D31}" type="presParOf" srcId="{35D31FDF-8BCA-BD49-9E46-7E48005632F5}" destId="{90EAFFC0-647B-574B-B235-CE5336E561D7}" srcOrd="4" destOrd="0" presId="urn:microsoft.com/office/officeart/2005/8/layout/cycle8"/>
    <dgm:cxn modelId="{40B1BE60-7FB3-294C-A8FA-E25155AED7BD}" type="presParOf" srcId="{35D31FDF-8BCA-BD49-9E46-7E48005632F5}" destId="{666B2209-9355-244C-AC52-262A0612DBAA}" srcOrd="5" destOrd="0" presId="urn:microsoft.com/office/officeart/2005/8/layout/cycle8"/>
    <dgm:cxn modelId="{6FA2EB27-EFFB-EA40-9643-C6CBCAE78B6D}" type="presParOf" srcId="{35D31FDF-8BCA-BD49-9E46-7E48005632F5}" destId="{ABB21A46-C5A3-C54F-92CA-D32BE323DBF3}" srcOrd="6" destOrd="0" presId="urn:microsoft.com/office/officeart/2005/8/layout/cycle8"/>
    <dgm:cxn modelId="{242F4BEA-D10A-5245-9E7D-9B43C84CEC88}" type="presParOf" srcId="{35D31FDF-8BCA-BD49-9E46-7E48005632F5}" destId="{077D1500-DD75-8647-90BC-B9348C0C67E2}" srcOrd="7" destOrd="0" presId="urn:microsoft.com/office/officeart/2005/8/layout/cycle8"/>
    <dgm:cxn modelId="{0A88B542-8428-1242-8EA0-BAB8F3FC1219}" type="presParOf" srcId="{35D31FDF-8BCA-BD49-9E46-7E48005632F5}" destId="{9332C9F5-EE25-DD42-A5AB-19B01E31D0D7}" srcOrd="8" destOrd="0" presId="urn:microsoft.com/office/officeart/2005/8/layout/cycle8"/>
    <dgm:cxn modelId="{CFE6E79F-43D4-6149-BAF2-9E0B6A3260A1}" type="presParOf" srcId="{35D31FDF-8BCA-BD49-9E46-7E48005632F5}" destId="{79974D32-9D8D-CA43-BC20-38EB11AE5EC6}" srcOrd="9" destOrd="0" presId="urn:microsoft.com/office/officeart/2005/8/layout/cycle8"/>
    <dgm:cxn modelId="{0479DA0E-9C53-674C-8CD5-5931AC74E480}" type="presParOf" srcId="{35D31FDF-8BCA-BD49-9E46-7E48005632F5}" destId="{2B7FFA47-29A6-BE45-A393-2E81CEB24BD5}" srcOrd="10" destOrd="0" presId="urn:microsoft.com/office/officeart/2005/8/layout/cycle8"/>
    <dgm:cxn modelId="{F8CC99EB-16DD-AA40-8DAC-8DAD97335005}" type="presParOf" srcId="{35D31FDF-8BCA-BD49-9E46-7E48005632F5}" destId="{1EDA43D3-F2A9-5143-9C1B-213F22B493F8}" srcOrd="11" destOrd="0" presId="urn:microsoft.com/office/officeart/2005/8/layout/cycle8"/>
    <dgm:cxn modelId="{2DFC17E0-5958-4B40-8568-02A8E4E5BFB4}" type="presParOf" srcId="{35D31FDF-8BCA-BD49-9E46-7E48005632F5}" destId="{EF2227E6-E3F1-304F-A1CF-C5A9282DF29A}" srcOrd="12" destOrd="0" presId="urn:microsoft.com/office/officeart/2005/8/layout/cycle8"/>
    <dgm:cxn modelId="{ACFDD669-6EC1-E94C-8B1E-B9085D23CF7A}" type="presParOf" srcId="{35D31FDF-8BCA-BD49-9E46-7E48005632F5}" destId="{4BA9DA50-29FA-C947-89F8-52B621613AF5}" srcOrd="13" destOrd="0" presId="urn:microsoft.com/office/officeart/2005/8/layout/cycle8"/>
    <dgm:cxn modelId="{ED1E0D99-9F6A-2D43-B1D5-C04A7DD977BB}" type="presParOf" srcId="{35D31FDF-8BCA-BD49-9E46-7E48005632F5}" destId="{F0E84E56-E39E-9442-88C8-9168EE104134}" srcOrd="14" destOrd="0" presId="urn:microsoft.com/office/officeart/2005/8/layout/cycle8"/>
    <dgm:cxn modelId="{6BC6EBAA-EB1C-2446-8F6A-693A8A583E5A}" type="presParOf" srcId="{35D31FDF-8BCA-BD49-9E46-7E48005632F5}" destId="{44E191A1-966D-EE4E-A65A-5ACA85B62229}" srcOrd="15" destOrd="0" presId="urn:microsoft.com/office/officeart/2005/8/layout/cycle8"/>
    <dgm:cxn modelId="{398BE3A6-558F-B44F-9ADA-97D684390776}" type="presParOf" srcId="{35D31FDF-8BCA-BD49-9E46-7E48005632F5}" destId="{BA759E65-58E1-0148-A3B9-427EC448E227}" srcOrd="16" destOrd="0" presId="urn:microsoft.com/office/officeart/2005/8/layout/cycle8"/>
    <dgm:cxn modelId="{CD4EE80B-F383-FF41-94AD-F86B8D00DB8A}" type="presParOf" srcId="{35D31FDF-8BCA-BD49-9E46-7E48005632F5}" destId="{1D094167-5622-0045-822A-4963BA11C9CF}" srcOrd="17" destOrd="0" presId="urn:microsoft.com/office/officeart/2005/8/layout/cycle8"/>
    <dgm:cxn modelId="{9662337B-31CF-9C43-802B-7B2FBF5E0E0F}" type="presParOf" srcId="{35D31FDF-8BCA-BD49-9E46-7E48005632F5}" destId="{F912BF41-D652-5F4E-BF08-294EC1EC16EF}" srcOrd="18" destOrd="0" presId="urn:microsoft.com/office/officeart/2005/8/layout/cycle8"/>
    <dgm:cxn modelId="{C20199A6-7D89-8A41-99EA-3163B5638E70}" type="presParOf" srcId="{35D31FDF-8BCA-BD49-9E46-7E48005632F5}" destId="{D2B14D8F-02A4-2F40-9D58-2A63BF5F55CA}" srcOrd="19" destOrd="0" presId="urn:microsoft.com/office/officeart/2005/8/layout/cycle8"/>
    <dgm:cxn modelId="{E35C73BC-9178-BA40-9F87-3E181EDA81FE}" type="presParOf" srcId="{35D31FDF-8BCA-BD49-9E46-7E48005632F5}" destId="{7537386B-17E4-F448-8F82-B3B443A9FEF4}" srcOrd="20" destOrd="0" presId="urn:microsoft.com/office/officeart/2005/8/layout/cycle8"/>
    <dgm:cxn modelId="{601E7CAF-F5F7-754C-9EE7-0F7EBFF8B2C9}" type="presParOf" srcId="{35D31FDF-8BCA-BD49-9E46-7E48005632F5}" destId="{03BC9EE7-C567-FA46-A298-FC0E5C4C3411}" srcOrd="21" destOrd="0" presId="urn:microsoft.com/office/officeart/2005/8/layout/cycle8"/>
    <dgm:cxn modelId="{3B69263C-329E-4944-B51E-2057E2DA9BF1}" type="presParOf" srcId="{35D31FDF-8BCA-BD49-9E46-7E48005632F5}" destId="{30C7EF66-73A1-2D4F-9EA7-D3805ADB3D4E}" srcOrd="22" destOrd="0" presId="urn:microsoft.com/office/officeart/2005/8/layout/cycle8"/>
    <dgm:cxn modelId="{37B73BCB-4A42-A842-BF08-7942DFC9E993}" type="presParOf" srcId="{35D31FDF-8BCA-BD49-9E46-7E48005632F5}" destId="{37EF989D-4B40-A240-9681-4340ECB1E6A0}" srcOrd="23" destOrd="0" presId="urn:microsoft.com/office/officeart/2005/8/layout/cycle8"/>
    <dgm:cxn modelId="{1E6820FC-B3FB-024F-A960-5FBAF31EE53D}" type="presParOf" srcId="{35D31FDF-8BCA-BD49-9E46-7E48005632F5}" destId="{574FB422-75B0-054E-8C07-3BDE3F01B426}" srcOrd="24" destOrd="0" presId="urn:microsoft.com/office/officeart/2005/8/layout/cycle8"/>
    <dgm:cxn modelId="{21BF0519-21E3-0B44-8C39-DFB142B96548}" type="presParOf" srcId="{35D31FDF-8BCA-BD49-9E46-7E48005632F5}" destId="{FA964D81-4180-D340-B596-7724F5078057}" srcOrd="25" destOrd="0" presId="urn:microsoft.com/office/officeart/2005/8/layout/cycle8"/>
    <dgm:cxn modelId="{A74C9FDC-1A2D-2F42-9B56-2128A4DC086D}" type="presParOf" srcId="{35D31FDF-8BCA-BD49-9E46-7E48005632F5}" destId="{D7140104-2010-2A4C-BD8B-098881C82263}" srcOrd="26" destOrd="0" presId="urn:microsoft.com/office/officeart/2005/8/layout/cycle8"/>
    <dgm:cxn modelId="{13A00E4E-FA50-F346-B0AE-A4724B6E0AC1}" type="presParOf" srcId="{35D31FDF-8BCA-BD49-9E46-7E48005632F5}" destId="{177E1A56-6221-E34A-987C-04DC483D739A}" srcOrd="27" destOrd="0" presId="urn:microsoft.com/office/officeart/2005/8/layout/cycle8"/>
    <dgm:cxn modelId="{A28524DB-50F5-7A4B-B4E9-07E3625AE5E2}" type="presParOf" srcId="{35D31FDF-8BCA-BD49-9E46-7E48005632F5}" destId="{E16B9535-F1D8-BD49-96B4-D8A7DD5E6DE2}" srcOrd="28" destOrd="0" presId="urn:microsoft.com/office/officeart/2005/8/layout/cycle8"/>
    <dgm:cxn modelId="{177EE6B3-78D3-AD4B-8871-75C18B0B3BD8}" type="presParOf" srcId="{35D31FDF-8BCA-BD49-9E46-7E48005632F5}" destId="{2C1E93F1-6EFE-2B40-B517-3EFE6A4769DC}" srcOrd="29" destOrd="0" presId="urn:microsoft.com/office/officeart/2005/8/layout/cycle8"/>
    <dgm:cxn modelId="{B30BF100-88A1-6448-BBAD-462C08FD0D86}" type="presParOf" srcId="{35D31FDF-8BCA-BD49-9E46-7E48005632F5}" destId="{EBBFCD77-62F6-CA42-834B-3673096065C4}" srcOrd="30" destOrd="0" presId="urn:microsoft.com/office/officeart/2005/8/layout/cycle8"/>
    <dgm:cxn modelId="{E58FCC2D-1AD1-6A47-BA0C-99366A4F36A7}" type="presParOf" srcId="{35D31FDF-8BCA-BD49-9E46-7E48005632F5}" destId="{69EFEE89-EAF9-C145-9E22-6FB130A0390C}" srcOrd="31" destOrd="0" presId="urn:microsoft.com/office/officeart/2005/8/layout/cycle8"/>
    <dgm:cxn modelId="{80316A4B-717C-D643-A0B7-01F32E321F46}" type="presParOf" srcId="{35D31FDF-8BCA-BD49-9E46-7E48005632F5}" destId="{085D165A-AFD9-9440-A70A-B655C578716F}" srcOrd="32" destOrd="0" presId="urn:microsoft.com/office/officeart/2005/8/layout/cycle8"/>
    <dgm:cxn modelId="{C212BA4E-9E51-A547-9F43-3961A151E898}" type="presParOf" srcId="{35D31FDF-8BCA-BD49-9E46-7E48005632F5}" destId="{D2DFFE80-1975-8F47-B6B2-8FF25A14B0EB}" srcOrd="33" destOrd="0" presId="urn:microsoft.com/office/officeart/2005/8/layout/cycle8"/>
    <dgm:cxn modelId="{69CA405D-4CA8-9A49-B476-152C08DE73C0}" type="presParOf" srcId="{35D31FDF-8BCA-BD49-9E46-7E48005632F5}" destId="{D0ABB02E-A18A-2E40-AABC-FF63066565B8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60F4E-4670-0B42-A4F2-A641E0F1626B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AEBCD-4FDF-1043-B9B3-06D0A5BE2862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Entender</a:t>
          </a:r>
          <a:r>
            <a:rPr lang="en-US" sz="2000" kern="1200" dirty="0"/>
            <a:t> </a:t>
          </a:r>
          <a:r>
            <a:rPr lang="en-US" sz="2000" kern="1200" dirty="0" err="1"/>
            <a:t>el</a:t>
          </a:r>
          <a:r>
            <a:rPr lang="en-US" sz="2000" kern="1200" dirty="0"/>
            <a:t> </a:t>
          </a:r>
          <a:r>
            <a:rPr lang="en-US" sz="2000" kern="1200" dirty="0" err="1"/>
            <a:t>flujo</a:t>
          </a:r>
          <a:r>
            <a:rPr lang="en-US" sz="2000" kern="1200" dirty="0"/>
            <a:t>: ESPN → </a:t>
          </a:r>
          <a:r>
            <a:rPr lang="en-US" sz="2000" kern="1200" dirty="0" err="1"/>
            <a:t>Resúmen</a:t>
          </a:r>
          <a:r>
            <a:rPr lang="en-US" sz="2000" kern="1200" dirty="0"/>
            <a:t> → </a:t>
          </a:r>
          <a:r>
            <a:rPr lang="en-US" sz="2000" kern="1200" dirty="0" err="1"/>
            <a:t>Artículo</a:t>
          </a:r>
          <a:r>
            <a:rPr lang="en-US" sz="2000" kern="1200" dirty="0"/>
            <a:t> →  Tweets</a:t>
          </a:r>
        </a:p>
      </dsp:txBody>
      <dsp:txXfrm>
        <a:off x="590191" y="770569"/>
        <a:ext cx="1821339" cy="1821339"/>
      </dsp:txXfrm>
    </dsp:sp>
    <dsp:sp modelId="{CC684293-39BE-4A40-B432-F2B95AC658C7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Conocer dos opciones de modelo: OpenAI (cloud) y Ollama (local)</a:t>
          </a:r>
        </a:p>
      </dsp:txBody>
      <dsp:txXfrm>
        <a:off x="2763852" y="770569"/>
        <a:ext cx="1821339" cy="1821339"/>
      </dsp:txXfrm>
    </dsp:sp>
    <dsp:sp modelId="{DFB73813-438B-F644-94E8-AF0C5E26FE56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Usar CrewAI para orquestar agentes y tareas</a:t>
          </a:r>
        </a:p>
      </dsp:txBody>
      <dsp:txXfrm>
        <a:off x="590191" y="2944231"/>
        <a:ext cx="1821339" cy="1821339"/>
      </dsp:txXfrm>
    </dsp:sp>
    <dsp:sp modelId="{9355BFD2-E37D-E343-AECF-99C16521C5EA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Ejecución</a:t>
          </a:r>
          <a:r>
            <a:rPr lang="en-US" sz="2000" kern="1200" dirty="0"/>
            <a:t> del  notebook paso a paso</a:t>
          </a:r>
        </a:p>
      </dsp:txBody>
      <dsp:txXfrm>
        <a:off x="2763852" y="2944231"/>
        <a:ext cx="1821339" cy="1821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0B668-49F0-49E2-8A3E-49B29630E236}">
      <dsp:nvSpPr>
        <dsp:cNvPr id="0" name=""/>
        <dsp:cNvSpPr/>
      </dsp:nvSpPr>
      <dsp:spPr>
        <a:xfrm>
          <a:off x="0" y="3392"/>
          <a:ext cx="8229600" cy="7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E2684-84B0-4542-8698-87DD93CF961B}">
      <dsp:nvSpPr>
        <dsp:cNvPr id="0" name=""/>
        <dsp:cNvSpPr/>
      </dsp:nvSpPr>
      <dsp:spPr>
        <a:xfrm>
          <a:off x="218565" y="165961"/>
          <a:ext cx="397391" cy="3973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3E9D0-797A-438C-9F7B-00BA8A5DB8FE}">
      <dsp:nvSpPr>
        <dsp:cNvPr id="0" name=""/>
        <dsp:cNvSpPr/>
      </dsp:nvSpPr>
      <dsp:spPr>
        <a:xfrm>
          <a:off x="834522" y="3392"/>
          <a:ext cx="7395077" cy="7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8" tIns="76468" rIns="76468" bIns="764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ESPN API </a:t>
          </a:r>
          <a:r>
            <a:rPr lang="en-US" sz="1900" kern="1200" dirty="0" err="1"/>
            <a:t>pública</a:t>
          </a:r>
          <a:r>
            <a:rPr lang="en-US" sz="1900" kern="1200" dirty="0"/>
            <a:t>: </a:t>
          </a:r>
          <a:r>
            <a:rPr lang="en-US" sz="1900" kern="1200" dirty="0" err="1"/>
            <a:t>obtenemos</a:t>
          </a:r>
          <a:r>
            <a:rPr lang="en-US" sz="1900" kern="1200" dirty="0"/>
            <a:t> </a:t>
          </a:r>
          <a:r>
            <a:rPr lang="en-US" sz="1900" kern="1200" dirty="0" err="1"/>
            <a:t>titulares</a:t>
          </a:r>
          <a:r>
            <a:rPr lang="en-US" sz="1900" kern="1200" dirty="0"/>
            <a:t>/</a:t>
          </a:r>
          <a:r>
            <a:rPr lang="en-US" sz="1900" kern="1200" dirty="0" err="1"/>
            <a:t>noticias</a:t>
          </a:r>
          <a:r>
            <a:rPr lang="en-US" sz="1900" kern="1200" dirty="0"/>
            <a:t> </a:t>
          </a:r>
          <a:r>
            <a:rPr lang="en-US" sz="1900" kern="1200" dirty="0" err="1"/>
            <a:t>por</a:t>
          </a:r>
          <a:r>
            <a:rPr lang="en-US" sz="1900" kern="1200" dirty="0"/>
            <a:t> </a:t>
          </a:r>
          <a:r>
            <a:rPr lang="en-US" sz="1900" kern="1200" dirty="0" err="1"/>
            <a:t>liga</a:t>
          </a:r>
          <a:endParaRPr lang="en-US" sz="1900" kern="1200" dirty="0"/>
        </a:p>
      </dsp:txBody>
      <dsp:txXfrm>
        <a:off x="834522" y="3392"/>
        <a:ext cx="7395077" cy="722530"/>
      </dsp:txXfrm>
    </dsp:sp>
    <dsp:sp modelId="{D2DBA6B8-E946-4981-A629-AAE328A13067}">
      <dsp:nvSpPr>
        <dsp:cNvPr id="0" name=""/>
        <dsp:cNvSpPr/>
      </dsp:nvSpPr>
      <dsp:spPr>
        <a:xfrm>
          <a:off x="0" y="922277"/>
          <a:ext cx="8229600" cy="7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4165A-1375-40E0-A198-412DE4A1E31A}">
      <dsp:nvSpPr>
        <dsp:cNvPr id="0" name=""/>
        <dsp:cNvSpPr/>
      </dsp:nvSpPr>
      <dsp:spPr>
        <a:xfrm>
          <a:off x="218565" y="1069124"/>
          <a:ext cx="397391" cy="3973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85EFC-06B2-4222-8F7B-2728D25986B5}">
      <dsp:nvSpPr>
        <dsp:cNvPr id="0" name=""/>
        <dsp:cNvSpPr/>
      </dsp:nvSpPr>
      <dsp:spPr>
        <a:xfrm>
          <a:off x="834522" y="906555"/>
          <a:ext cx="7395077" cy="7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8" tIns="76468" rIns="76468" bIns="764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Obtención</a:t>
          </a:r>
          <a:r>
            <a:rPr lang="en-US" sz="1900" kern="1200" dirty="0"/>
            <a:t> de </a:t>
          </a:r>
          <a:r>
            <a:rPr lang="en-US" sz="1900" kern="1200" dirty="0" err="1"/>
            <a:t>información</a:t>
          </a:r>
          <a:r>
            <a:rPr lang="en-US" sz="1900" kern="1200" dirty="0"/>
            <a:t> con DuckDuckGo</a:t>
          </a:r>
        </a:p>
      </dsp:txBody>
      <dsp:txXfrm>
        <a:off x="834522" y="906555"/>
        <a:ext cx="7395077" cy="722530"/>
      </dsp:txXfrm>
    </dsp:sp>
    <dsp:sp modelId="{AD328D3F-8164-43FA-9263-AA3C201FAEE0}">
      <dsp:nvSpPr>
        <dsp:cNvPr id="0" name=""/>
        <dsp:cNvSpPr/>
      </dsp:nvSpPr>
      <dsp:spPr>
        <a:xfrm>
          <a:off x="0" y="1809718"/>
          <a:ext cx="8229600" cy="7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5745A-ACA6-44AE-885E-645243F35DD1}">
      <dsp:nvSpPr>
        <dsp:cNvPr id="0" name=""/>
        <dsp:cNvSpPr/>
      </dsp:nvSpPr>
      <dsp:spPr>
        <a:xfrm>
          <a:off x="218565" y="1972288"/>
          <a:ext cx="397391" cy="3973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382A2-3B8F-4C7C-B281-FCC3026E6848}">
      <dsp:nvSpPr>
        <dsp:cNvPr id="0" name=""/>
        <dsp:cNvSpPr/>
      </dsp:nvSpPr>
      <dsp:spPr>
        <a:xfrm>
          <a:off x="834522" y="1809718"/>
          <a:ext cx="7395077" cy="7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8" tIns="76468" rIns="76468" bIns="764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Agente Investigador: resume cada artículo</a:t>
          </a:r>
        </a:p>
      </dsp:txBody>
      <dsp:txXfrm>
        <a:off x="834522" y="1809718"/>
        <a:ext cx="7395077" cy="722530"/>
      </dsp:txXfrm>
    </dsp:sp>
    <dsp:sp modelId="{4DB6DA00-02CA-40E8-AF9D-C57FE22E5E35}">
      <dsp:nvSpPr>
        <dsp:cNvPr id="0" name=""/>
        <dsp:cNvSpPr/>
      </dsp:nvSpPr>
      <dsp:spPr>
        <a:xfrm>
          <a:off x="0" y="2712881"/>
          <a:ext cx="8229600" cy="7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ED240-AAFF-425D-890E-A709AE49C906}">
      <dsp:nvSpPr>
        <dsp:cNvPr id="0" name=""/>
        <dsp:cNvSpPr/>
      </dsp:nvSpPr>
      <dsp:spPr>
        <a:xfrm>
          <a:off x="218565" y="2875451"/>
          <a:ext cx="397391" cy="3973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ED5A2-A5C0-4865-9B44-BF9437CDFCF4}">
      <dsp:nvSpPr>
        <dsp:cNvPr id="0" name=""/>
        <dsp:cNvSpPr/>
      </dsp:nvSpPr>
      <dsp:spPr>
        <a:xfrm>
          <a:off x="834522" y="2712881"/>
          <a:ext cx="7395077" cy="7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8" tIns="76468" rIns="76468" bIns="764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Agente Periodista: compone un único artículo breve</a:t>
          </a:r>
        </a:p>
      </dsp:txBody>
      <dsp:txXfrm>
        <a:off x="834522" y="2712881"/>
        <a:ext cx="7395077" cy="722530"/>
      </dsp:txXfrm>
    </dsp:sp>
    <dsp:sp modelId="{DDF329BF-3204-4168-9916-CCF4E62E4537}">
      <dsp:nvSpPr>
        <dsp:cNvPr id="0" name=""/>
        <dsp:cNvSpPr/>
      </dsp:nvSpPr>
      <dsp:spPr>
        <a:xfrm>
          <a:off x="0" y="3616045"/>
          <a:ext cx="8229600" cy="7225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7F411-D609-4F93-8523-0C53EA2DBC28}">
      <dsp:nvSpPr>
        <dsp:cNvPr id="0" name=""/>
        <dsp:cNvSpPr/>
      </dsp:nvSpPr>
      <dsp:spPr>
        <a:xfrm>
          <a:off x="218565" y="3778614"/>
          <a:ext cx="397391" cy="3973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F7908-11C1-4778-8B91-E5CA8EF334BC}">
      <dsp:nvSpPr>
        <dsp:cNvPr id="0" name=""/>
        <dsp:cNvSpPr/>
      </dsp:nvSpPr>
      <dsp:spPr>
        <a:xfrm>
          <a:off x="834522" y="3616045"/>
          <a:ext cx="7395077" cy="722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68" tIns="76468" rIns="76468" bIns="7646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Agente</a:t>
          </a:r>
          <a:r>
            <a:rPr lang="en-US" sz="1900" kern="1200" dirty="0"/>
            <a:t> Influencer: genera 5 tweets</a:t>
          </a:r>
        </a:p>
      </dsp:txBody>
      <dsp:txXfrm>
        <a:off x="834522" y="3616045"/>
        <a:ext cx="7395077" cy="7225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48C97-DF35-0944-9DDF-68A7FA433956}">
      <dsp:nvSpPr>
        <dsp:cNvPr id="0" name=""/>
        <dsp:cNvSpPr/>
      </dsp:nvSpPr>
      <dsp:spPr>
        <a:xfrm>
          <a:off x="0" y="104105"/>
          <a:ext cx="5175384" cy="5561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1) Instalar dependencias (en el kernel actual)</a:t>
          </a:r>
        </a:p>
      </dsp:txBody>
      <dsp:txXfrm>
        <a:off x="27149" y="131254"/>
        <a:ext cx="5121086" cy="501854"/>
      </dsp:txXfrm>
    </dsp:sp>
    <dsp:sp modelId="{802EDB41-B295-0947-BAF0-9196A0502E9F}">
      <dsp:nvSpPr>
        <dsp:cNvPr id="0" name=""/>
        <dsp:cNvSpPr/>
      </dsp:nvSpPr>
      <dsp:spPr>
        <a:xfrm>
          <a:off x="0" y="700577"/>
          <a:ext cx="5175384" cy="556152"/>
        </a:xfrm>
        <a:prstGeom prst="roundRect">
          <a:avLst/>
        </a:prstGeom>
        <a:solidFill>
          <a:schemeClr val="accent2">
            <a:hueOff val="585190"/>
            <a:satOff val="-730"/>
            <a:lumOff val="17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2) (Ollama) Comprobar servicio y modelo ‘</a:t>
          </a:r>
          <a:r>
            <a:rPr lang="es-ES" sz="1400" kern="1200"/>
            <a:t>M</a:t>
          </a:r>
          <a:r>
            <a:rPr lang="en-US" sz="1400" kern="1200"/>
            <a:t>istral’ / (OpenAI) Añadir API key</a:t>
          </a:r>
        </a:p>
      </dsp:txBody>
      <dsp:txXfrm>
        <a:off x="27149" y="727726"/>
        <a:ext cx="5121086" cy="501854"/>
      </dsp:txXfrm>
    </dsp:sp>
    <dsp:sp modelId="{207313BF-AC55-CF48-B200-B84DF89296A5}">
      <dsp:nvSpPr>
        <dsp:cNvPr id="0" name=""/>
        <dsp:cNvSpPr/>
      </dsp:nvSpPr>
      <dsp:spPr>
        <a:xfrm>
          <a:off x="0" y="1297050"/>
          <a:ext cx="5175384" cy="556152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3) Elegir deporte y liga (variables simples)</a:t>
          </a:r>
        </a:p>
      </dsp:txBody>
      <dsp:txXfrm>
        <a:off x="27149" y="1324199"/>
        <a:ext cx="5121086" cy="501854"/>
      </dsp:txXfrm>
    </dsp:sp>
    <dsp:sp modelId="{C2B47E2F-5775-E04A-ADB4-561FE423BA90}">
      <dsp:nvSpPr>
        <dsp:cNvPr id="0" name=""/>
        <dsp:cNvSpPr/>
      </dsp:nvSpPr>
      <dsp:spPr>
        <a:xfrm>
          <a:off x="0" y="1893522"/>
          <a:ext cx="5175384" cy="556152"/>
        </a:xfrm>
        <a:prstGeom prst="roundRect">
          <a:avLst/>
        </a:prstGeom>
        <a:solidFill>
          <a:schemeClr val="accent2">
            <a:hueOff val="1755570"/>
            <a:satOff val="-2190"/>
            <a:lumOff val="5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4) </a:t>
          </a:r>
          <a:r>
            <a:rPr lang="en-US" sz="1400" kern="1200" dirty="0" err="1"/>
            <a:t>Descargar</a:t>
          </a:r>
          <a:r>
            <a:rPr lang="en-US" sz="1400" kern="1200" dirty="0"/>
            <a:t> </a:t>
          </a:r>
          <a:r>
            <a:rPr lang="en-US" sz="1400" kern="1200" dirty="0" err="1"/>
            <a:t>noticias</a:t>
          </a:r>
          <a:r>
            <a:rPr lang="en-US" sz="1400" kern="1200" dirty="0"/>
            <a:t> ESPN </a:t>
          </a:r>
        </a:p>
      </dsp:txBody>
      <dsp:txXfrm>
        <a:off x="27149" y="1920671"/>
        <a:ext cx="5121086" cy="501854"/>
      </dsp:txXfrm>
    </dsp:sp>
    <dsp:sp modelId="{033DC1E7-C6C9-CC4C-AA62-00AFC2FE6548}">
      <dsp:nvSpPr>
        <dsp:cNvPr id="0" name=""/>
        <dsp:cNvSpPr/>
      </dsp:nvSpPr>
      <dsp:spPr>
        <a:xfrm>
          <a:off x="0" y="2489994"/>
          <a:ext cx="5175384" cy="556152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5) </a:t>
          </a:r>
          <a:r>
            <a:rPr lang="en-US" sz="1400" kern="1200" dirty="0" err="1"/>
            <a:t>Búsqueda</a:t>
          </a:r>
          <a:r>
            <a:rPr lang="en-US" sz="1400" kern="1200" dirty="0"/>
            <a:t> DuckDuckGo para </a:t>
          </a:r>
          <a:r>
            <a:rPr lang="en-US" sz="1400" kern="1200" dirty="0" err="1"/>
            <a:t>contexto</a:t>
          </a:r>
          <a:endParaRPr lang="en-US" sz="1400" kern="1200" dirty="0"/>
        </a:p>
      </dsp:txBody>
      <dsp:txXfrm>
        <a:off x="27149" y="2517143"/>
        <a:ext cx="5121086" cy="501854"/>
      </dsp:txXfrm>
    </dsp:sp>
    <dsp:sp modelId="{C14E8DFC-A0DB-744B-8FDE-BD94D9261826}">
      <dsp:nvSpPr>
        <dsp:cNvPr id="0" name=""/>
        <dsp:cNvSpPr/>
      </dsp:nvSpPr>
      <dsp:spPr>
        <a:xfrm>
          <a:off x="0" y="3086466"/>
          <a:ext cx="5175384" cy="556152"/>
        </a:xfrm>
        <a:prstGeom prst="roundRect">
          <a:avLst/>
        </a:prstGeom>
        <a:solidFill>
          <a:schemeClr val="accent2">
            <a:hueOff val="2925950"/>
            <a:satOff val="-3649"/>
            <a:lumOff val="8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6) </a:t>
          </a:r>
          <a:r>
            <a:rPr lang="en-US" sz="1400" kern="1200" dirty="0" err="1"/>
            <a:t>Configurar</a:t>
          </a:r>
          <a:r>
            <a:rPr lang="en-US" sz="1400" kern="1200" dirty="0"/>
            <a:t> LLM (</a:t>
          </a:r>
          <a:r>
            <a:rPr lang="en-US" sz="1400" kern="1200" dirty="0" err="1"/>
            <a:t>Ollama</a:t>
          </a:r>
          <a:r>
            <a:rPr lang="en-US" sz="1400" kern="1200" dirty="0"/>
            <a:t> u OpenAI) para </a:t>
          </a:r>
          <a:r>
            <a:rPr lang="en-US" sz="1400" kern="1200" dirty="0" err="1"/>
            <a:t>CrewAI</a:t>
          </a:r>
          <a:endParaRPr lang="en-US" sz="1400" kern="1200" dirty="0"/>
        </a:p>
      </dsp:txBody>
      <dsp:txXfrm>
        <a:off x="27149" y="3113615"/>
        <a:ext cx="5121086" cy="501854"/>
      </dsp:txXfrm>
    </dsp:sp>
    <dsp:sp modelId="{07FE84EF-3A01-6F40-9CC2-6DC6054A7E06}">
      <dsp:nvSpPr>
        <dsp:cNvPr id="0" name=""/>
        <dsp:cNvSpPr/>
      </dsp:nvSpPr>
      <dsp:spPr>
        <a:xfrm>
          <a:off x="0" y="3682938"/>
          <a:ext cx="5175384" cy="556152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7) Resúmenes (Investigador) por artículo</a:t>
          </a:r>
        </a:p>
      </dsp:txBody>
      <dsp:txXfrm>
        <a:off x="27149" y="3710087"/>
        <a:ext cx="5121086" cy="501854"/>
      </dsp:txXfrm>
    </dsp:sp>
    <dsp:sp modelId="{F1690102-7E5B-F248-A09E-949E8C8245CE}">
      <dsp:nvSpPr>
        <dsp:cNvPr id="0" name=""/>
        <dsp:cNvSpPr/>
      </dsp:nvSpPr>
      <dsp:spPr>
        <a:xfrm>
          <a:off x="0" y="4279410"/>
          <a:ext cx="5175384" cy="556152"/>
        </a:xfrm>
        <a:prstGeom prst="roundRect">
          <a:avLst/>
        </a:prstGeom>
        <a:solidFill>
          <a:schemeClr val="accent2">
            <a:hueOff val="4096330"/>
            <a:satOff val="-5109"/>
            <a:lumOff val="12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8) Artículo (Periodista), 200–250 palabras</a:t>
          </a:r>
        </a:p>
      </dsp:txBody>
      <dsp:txXfrm>
        <a:off x="27149" y="4306559"/>
        <a:ext cx="5121086" cy="501854"/>
      </dsp:txXfrm>
    </dsp:sp>
    <dsp:sp modelId="{FB483FA8-96F1-A44A-A5BE-4A968155E59D}">
      <dsp:nvSpPr>
        <dsp:cNvPr id="0" name=""/>
        <dsp:cNvSpPr/>
      </dsp:nvSpPr>
      <dsp:spPr>
        <a:xfrm>
          <a:off x="0" y="4875883"/>
          <a:ext cx="5175384" cy="556152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9) 5 tweets (Influencer), 1 línea c/u, con emojis y hashtags</a:t>
          </a:r>
        </a:p>
      </dsp:txBody>
      <dsp:txXfrm>
        <a:off x="27149" y="4903032"/>
        <a:ext cx="5121086" cy="5018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BAE00-57D8-084A-9844-1F7439F5754A}">
      <dsp:nvSpPr>
        <dsp:cNvPr id="0" name=""/>
        <dsp:cNvSpPr/>
      </dsp:nvSpPr>
      <dsp:spPr>
        <a:xfrm>
          <a:off x="571092" y="860"/>
          <a:ext cx="3211673" cy="192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Comprender qué es un grafo y por qué usar Neo4j AuraDB</a:t>
          </a:r>
        </a:p>
      </dsp:txBody>
      <dsp:txXfrm>
        <a:off x="571092" y="860"/>
        <a:ext cx="3211673" cy="1927004"/>
      </dsp:txXfrm>
    </dsp:sp>
    <dsp:sp modelId="{84D741D1-7943-C146-BF1C-2E3EF57111AC}">
      <dsp:nvSpPr>
        <dsp:cNvPr id="0" name=""/>
        <dsp:cNvSpPr/>
      </dsp:nvSpPr>
      <dsp:spPr>
        <a:xfrm>
          <a:off x="4103933" y="860"/>
          <a:ext cx="3211673" cy="192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Conocer el dataset IMDB y el esquema del grafo</a:t>
          </a:r>
        </a:p>
      </dsp:txBody>
      <dsp:txXfrm>
        <a:off x="4103933" y="860"/>
        <a:ext cx="3211673" cy="1927004"/>
      </dsp:txXfrm>
    </dsp:sp>
    <dsp:sp modelId="{5F9E2235-07FE-AF48-A08F-DE91F3EF8FD7}">
      <dsp:nvSpPr>
        <dsp:cNvPr id="0" name=""/>
        <dsp:cNvSpPr/>
      </dsp:nvSpPr>
      <dsp:spPr>
        <a:xfrm>
          <a:off x="2337513" y="2249032"/>
          <a:ext cx="3211673" cy="19270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 el flujo NL→Cypher→Ejecución→Respuesta</a:t>
          </a:r>
        </a:p>
      </dsp:txBody>
      <dsp:txXfrm>
        <a:off x="2337513" y="2249032"/>
        <a:ext cx="3211673" cy="19270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9799C-0B02-460D-9A20-8806A751A886}">
      <dsp:nvSpPr>
        <dsp:cNvPr id="0" name=""/>
        <dsp:cNvSpPr/>
      </dsp:nvSpPr>
      <dsp:spPr>
        <a:xfrm>
          <a:off x="530099" y="772834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F01492-D00C-4575-9D26-DC5515D55C12}">
      <dsp:nvSpPr>
        <dsp:cNvPr id="0" name=""/>
        <dsp:cNvSpPr/>
      </dsp:nvSpPr>
      <dsp:spPr>
        <a:xfrm>
          <a:off x="829912" y="107264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9EE1E-5D6E-493F-B770-C44FFD1C77CE}">
      <dsp:nvSpPr>
        <dsp:cNvPr id="0" name=""/>
        <dsp:cNvSpPr/>
      </dsp:nvSpPr>
      <dsp:spPr>
        <a:xfrm>
          <a:off x="80381" y="2617834"/>
          <a:ext cx="2306250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 err="1"/>
            <a:t>Nodo</a:t>
          </a:r>
          <a:r>
            <a:rPr lang="en-US" sz="1100" b="1" kern="1200" dirty="0"/>
            <a:t> 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Movie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 err="1"/>
            <a:t>propiedades</a:t>
          </a:r>
          <a:r>
            <a:rPr lang="en-US" sz="1100" kern="1200" dirty="0"/>
            <a:t>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title, </a:t>
          </a:r>
          <a:r>
            <a:rPr lang="en-US" sz="1100" kern="1200" dirty="0" err="1"/>
            <a:t>imdbRating</a:t>
          </a:r>
          <a:r>
            <a:rPr lang="en-US" sz="1100" kern="1200" dirty="0"/>
            <a:t>, </a:t>
          </a:r>
          <a:r>
            <a:rPr lang="en-US" sz="1100" kern="1200" dirty="0" err="1"/>
            <a:t>runtimeMin</a:t>
          </a:r>
          <a:r>
            <a:rPr lang="en-US" sz="1100" kern="1200" dirty="0"/>
            <a:t>, votes, ...</a:t>
          </a:r>
        </a:p>
      </dsp:txBody>
      <dsp:txXfrm>
        <a:off x="80381" y="2617834"/>
        <a:ext cx="2306250" cy="961875"/>
      </dsp:txXfrm>
    </dsp:sp>
    <dsp:sp modelId="{7CA9DCB1-B091-4E72-B240-9C0D8DC5E9DA}">
      <dsp:nvSpPr>
        <dsp:cNvPr id="0" name=""/>
        <dsp:cNvSpPr/>
      </dsp:nvSpPr>
      <dsp:spPr>
        <a:xfrm>
          <a:off x="3239943" y="772834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06091-95FA-47D7-BE90-611B0B7A0845}">
      <dsp:nvSpPr>
        <dsp:cNvPr id="0" name=""/>
        <dsp:cNvSpPr/>
      </dsp:nvSpPr>
      <dsp:spPr>
        <a:xfrm>
          <a:off x="3539756" y="1072647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F8746-3D3D-4826-9ACD-DEA3E6EBE7AB}">
      <dsp:nvSpPr>
        <dsp:cNvPr id="0" name=""/>
        <dsp:cNvSpPr/>
      </dsp:nvSpPr>
      <dsp:spPr>
        <a:xfrm>
          <a:off x="2790224" y="2617834"/>
          <a:ext cx="2306250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Nodos de </a:t>
          </a:r>
          <a:r>
            <a:rPr lang="en-US" sz="1100" b="1" kern="1200" dirty="0" err="1"/>
            <a:t>contexto</a:t>
          </a:r>
          <a:r>
            <a:rPr lang="en-US" sz="1100" b="1" kern="1200" dirty="0"/>
            <a:t>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Year, Decade, </a:t>
          </a:r>
          <a:r>
            <a:rPr lang="en-US" sz="1100" kern="1200" dirty="0" err="1"/>
            <a:t>RatingBand</a:t>
          </a:r>
          <a:r>
            <a:rPr lang="en-US" sz="1100" kern="1200" dirty="0"/>
            <a:t>, </a:t>
          </a:r>
          <a:r>
            <a:rPr lang="en-US" sz="1100" kern="1200" dirty="0" err="1"/>
            <a:t>RuntimeBand</a:t>
          </a:r>
          <a:r>
            <a:rPr lang="en-US" sz="1100" kern="1200" dirty="0"/>
            <a:t>, </a:t>
          </a:r>
          <a:r>
            <a:rPr lang="en-US" sz="1100" kern="1200" dirty="0" err="1"/>
            <a:t>BoxOfficeBand</a:t>
          </a:r>
          <a:r>
            <a:rPr lang="en-US" sz="1100" kern="1200" dirty="0"/>
            <a:t>, Keyword</a:t>
          </a:r>
        </a:p>
      </dsp:txBody>
      <dsp:txXfrm>
        <a:off x="2790224" y="2617834"/>
        <a:ext cx="2306250" cy="961875"/>
      </dsp:txXfrm>
    </dsp:sp>
    <dsp:sp modelId="{55FD71DB-4E75-4E02-8D74-2F46E204E81E}">
      <dsp:nvSpPr>
        <dsp:cNvPr id="0" name=""/>
        <dsp:cNvSpPr/>
      </dsp:nvSpPr>
      <dsp:spPr>
        <a:xfrm>
          <a:off x="5949787" y="772834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ED728-9191-471B-AF77-E3B3590C2F95}">
      <dsp:nvSpPr>
        <dsp:cNvPr id="0" name=""/>
        <dsp:cNvSpPr/>
      </dsp:nvSpPr>
      <dsp:spPr>
        <a:xfrm>
          <a:off x="6249600" y="1072647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9B0D7-9D48-4030-A3C5-7A1062963678}">
      <dsp:nvSpPr>
        <dsp:cNvPr id="0" name=""/>
        <dsp:cNvSpPr/>
      </dsp:nvSpPr>
      <dsp:spPr>
        <a:xfrm>
          <a:off x="5500068" y="2617834"/>
          <a:ext cx="2306250" cy="961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 err="1"/>
            <a:t>Relaciones</a:t>
          </a:r>
          <a:r>
            <a:rPr lang="en-US" sz="1100" b="1" kern="1200" dirty="0"/>
            <a:t>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RELEASED_IN, IN_DECADE, HAS_KEYWORD, HAS_*_BAND</a:t>
          </a:r>
        </a:p>
      </dsp:txBody>
      <dsp:txXfrm>
        <a:off x="5500068" y="2617834"/>
        <a:ext cx="2306250" cy="961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F2E89-68EC-A444-A8E7-0CB43185FCDF}">
      <dsp:nvSpPr>
        <dsp:cNvPr id="0" name=""/>
        <dsp:cNvSpPr/>
      </dsp:nvSpPr>
      <dsp:spPr>
        <a:xfrm>
          <a:off x="2153644" y="265431"/>
          <a:ext cx="3655123" cy="3655123"/>
        </a:xfrm>
        <a:prstGeom prst="pie">
          <a:avLst>
            <a:gd name="adj1" fmla="val 16200000"/>
            <a:gd name="adj2" fmla="val 19285716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1) Pregunta en lenguaje natural</a:t>
          </a:r>
          <a:endParaRPr lang="en-US" sz="1100" kern="1200"/>
        </a:p>
      </dsp:txBody>
      <dsp:txXfrm>
        <a:off x="4073890" y="604835"/>
        <a:ext cx="870267" cy="696214"/>
      </dsp:txXfrm>
    </dsp:sp>
    <dsp:sp modelId="{90EAFFC0-647B-574B-B235-CE5336E561D7}">
      <dsp:nvSpPr>
        <dsp:cNvPr id="0" name=""/>
        <dsp:cNvSpPr/>
      </dsp:nvSpPr>
      <dsp:spPr>
        <a:xfrm>
          <a:off x="2200639" y="324174"/>
          <a:ext cx="3655123" cy="3655123"/>
        </a:xfrm>
        <a:prstGeom prst="pie">
          <a:avLst>
            <a:gd name="adj1" fmla="val 19285716"/>
            <a:gd name="adj2" fmla="val 77142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2) LLM genera </a:t>
          </a:r>
          <a:r>
            <a:rPr lang="es-ES" sz="1100" kern="1200" dirty="0" err="1"/>
            <a:t>Cypher</a:t>
          </a:r>
          <a:r>
            <a:rPr lang="es-ES" sz="1100" kern="1200" dirty="0"/>
            <a:t> </a:t>
          </a:r>
          <a:endParaRPr lang="en-US" sz="1100" kern="1200" dirty="0"/>
        </a:p>
      </dsp:txBody>
      <dsp:txXfrm>
        <a:off x="4683077" y="1649157"/>
        <a:ext cx="1000807" cy="609187"/>
      </dsp:txXfrm>
    </dsp:sp>
    <dsp:sp modelId="{9332C9F5-EE25-DD42-A5AB-19B01E31D0D7}">
      <dsp:nvSpPr>
        <dsp:cNvPr id="0" name=""/>
        <dsp:cNvSpPr/>
      </dsp:nvSpPr>
      <dsp:spPr>
        <a:xfrm>
          <a:off x="2183668" y="398147"/>
          <a:ext cx="3655123" cy="3655123"/>
        </a:xfrm>
        <a:prstGeom prst="pie">
          <a:avLst>
            <a:gd name="adj1" fmla="val 771428"/>
            <a:gd name="adj2" fmla="val 385714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3) Mostrar el Cypher en pantalla</a:t>
          </a:r>
          <a:endParaRPr lang="en-US" sz="1100" kern="1200"/>
        </a:p>
      </dsp:txBody>
      <dsp:txXfrm>
        <a:off x="4530780" y="2562938"/>
        <a:ext cx="870267" cy="674457"/>
      </dsp:txXfrm>
    </dsp:sp>
    <dsp:sp modelId="{EF2227E6-E3F1-304F-A1CF-C5A9282DF29A}">
      <dsp:nvSpPr>
        <dsp:cNvPr id="0" name=""/>
        <dsp:cNvSpPr/>
      </dsp:nvSpPr>
      <dsp:spPr>
        <a:xfrm>
          <a:off x="2115788" y="430782"/>
          <a:ext cx="3655123" cy="3655123"/>
        </a:xfrm>
        <a:prstGeom prst="pie">
          <a:avLst>
            <a:gd name="adj1" fmla="val 3857226"/>
            <a:gd name="adj2" fmla="val 694285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4) Ejecución contra AuraDB</a:t>
          </a:r>
          <a:endParaRPr lang="en-US" sz="1100" kern="1200"/>
        </a:p>
      </dsp:txBody>
      <dsp:txXfrm>
        <a:off x="3519094" y="3302665"/>
        <a:ext cx="848510" cy="609187"/>
      </dsp:txXfrm>
    </dsp:sp>
    <dsp:sp modelId="{BA759E65-58E1-0148-A3B9-427EC448E227}">
      <dsp:nvSpPr>
        <dsp:cNvPr id="0" name=""/>
        <dsp:cNvSpPr/>
      </dsp:nvSpPr>
      <dsp:spPr>
        <a:xfrm>
          <a:off x="2047907" y="398147"/>
          <a:ext cx="3655123" cy="3655123"/>
        </a:xfrm>
        <a:prstGeom prst="pie">
          <a:avLst>
            <a:gd name="adj1" fmla="val 6942858"/>
            <a:gd name="adj2" fmla="val 1002857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5) Truncar filas para el resumen</a:t>
          </a:r>
          <a:endParaRPr lang="en-US" sz="1100" kern="1200"/>
        </a:p>
      </dsp:txBody>
      <dsp:txXfrm>
        <a:off x="2485651" y="2562938"/>
        <a:ext cx="870267" cy="674457"/>
      </dsp:txXfrm>
    </dsp:sp>
    <dsp:sp modelId="{7537386B-17E4-F448-8F82-B3B443A9FEF4}">
      <dsp:nvSpPr>
        <dsp:cNvPr id="0" name=""/>
        <dsp:cNvSpPr/>
      </dsp:nvSpPr>
      <dsp:spPr>
        <a:xfrm>
          <a:off x="2030936" y="324174"/>
          <a:ext cx="3655123" cy="3655123"/>
        </a:xfrm>
        <a:prstGeom prst="pie">
          <a:avLst>
            <a:gd name="adj1" fmla="val 10028574"/>
            <a:gd name="adj2" fmla="val 13114284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6) LLM redacta respuesta en español</a:t>
          </a:r>
          <a:endParaRPr lang="en-US" sz="1100" kern="1200"/>
        </a:p>
      </dsp:txBody>
      <dsp:txXfrm>
        <a:off x="2202814" y="1649157"/>
        <a:ext cx="1000807" cy="609187"/>
      </dsp:txXfrm>
    </dsp:sp>
    <dsp:sp modelId="{574FB422-75B0-054E-8C07-3BDE3F01B426}">
      <dsp:nvSpPr>
        <dsp:cNvPr id="0" name=""/>
        <dsp:cNvSpPr/>
      </dsp:nvSpPr>
      <dsp:spPr>
        <a:xfrm>
          <a:off x="2077931" y="265431"/>
          <a:ext cx="3655123" cy="3655123"/>
        </a:xfrm>
        <a:prstGeom prst="pie">
          <a:avLst>
            <a:gd name="adj1" fmla="val 13114284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7) Devolver {cypher, rows, answer}</a:t>
          </a:r>
          <a:endParaRPr lang="en-US" sz="1100" kern="1200"/>
        </a:p>
      </dsp:txBody>
      <dsp:txXfrm>
        <a:off x="2942542" y="604835"/>
        <a:ext cx="870267" cy="696214"/>
      </dsp:txXfrm>
    </dsp:sp>
    <dsp:sp modelId="{E16B9535-F1D8-BD49-96B4-D8A7DD5E6DE2}">
      <dsp:nvSpPr>
        <dsp:cNvPr id="0" name=""/>
        <dsp:cNvSpPr/>
      </dsp:nvSpPr>
      <dsp:spPr>
        <a:xfrm>
          <a:off x="1927192" y="39162"/>
          <a:ext cx="4107663" cy="4107663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C1E93F1-6EFE-2B40-B517-3EFE6A4769DC}">
      <dsp:nvSpPr>
        <dsp:cNvPr id="0" name=""/>
        <dsp:cNvSpPr/>
      </dsp:nvSpPr>
      <dsp:spPr>
        <a:xfrm>
          <a:off x="1974482" y="98165"/>
          <a:ext cx="4107663" cy="4107663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BFCD77-62F6-CA42-834B-3673096065C4}">
      <dsp:nvSpPr>
        <dsp:cNvPr id="0" name=""/>
        <dsp:cNvSpPr/>
      </dsp:nvSpPr>
      <dsp:spPr>
        <a:xfrm>
          <a:off x="1957452" y="171966"/>
          <a:ext cx="4107663" cy="4107663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9EFEE89-EAF9-C145-9E22-6FB130A0390C}">
      <dsp:nvSpPr>
        <dsp:cNvPr id="0" name=""/>
        <dsp:cNvSpPr/>
      </dsp:nvSpPr>
      <dsp:spPr>
        <a:xfrm>
          <a:off x="1889518" y="204417"/>
          <a:ext cx="4107663" cy="4107663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5D165A-AFD9-9440-A70A-B655C578716F}">
      <dsp:nvSpPr>
        <dsp:cNvPr id="0" name=""/>
        <dsp:cNvSpPr/>
      </dsp:nvSpPr>
      <dsp:spPr>
        <a:xfrm>
          <a:off x="1821584" y="171966"/>
          <a:ext cx="4107663" cy="4107663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DFFE80-1975-8F47-B6B2-8FF25A14B0EB}">
      <dsp:nvSpPr>
        <dsp:cNvPr id="0" name=""/>
        <dsp:cNvSpPr/>
      </dsp:nvSpPr>
      <dsp:spPr>
        <a:xfrm>
          <a:off x="1804554" y="98165"/>
          <a:ext cx="4107663" cy="4107663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ABB02E-A18A-2E40-AABC-FF63066565B8}">
      <dsp:nvSpPr>
        <dsp:cNvPr id="0" name=""/>
        <dsp:cNvSpPr/>
      </dsp:nvSpPr>
      <dsp:spPr>
        <a:xfrm>
          <a:off x="1851844" y="39162"/>
          <a:ext cx="4107663" cy="4107663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4pzi5F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al Taller: </a:t>
            </a:r>
            <a:r>
              <a:rPr dirty="0" err="1"/>
              <a:t>SportsCrew</a:t>
            </a:r>
            <a:r>
              <a:rPr dirty="0"/>
              <a:t> AI</a:t>
            </a:r>
            <a:r>
              <a:rPr lang="es-ES" dirty="0"/>
              <a:t> Workshop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Fecha: 25 </a:t>
            </a:r>
            <a:r>
              <a:rPr lang="es-ES" dirty="0" err="1"/>
              <a:t>Sep</a:t>
            </a:r>
            <a:r>
              <a:rPr lang="es-ES" dirty="0"/>
              <a:t> 2025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Introducción</a:t>
            </a:r>
            <a:r>
              <a:rPr dirty="0"/>
              <a:t> al Taller: Neo4j + RAG</a:t>
            </a:r>
            <a:r>
              <a:rPr lang="es-ES" dirty="0"/>
              <a:t> Workshop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dirty="0" err="1"/>
              <a:t>Fecha</a:t>
            </a:r>
            <a:r>
              <a:rPr dirty="0"/>
              <a:t>: 2</a:t>
            </a:r>
            <a:r>
              <a:rPr lang="es-ES" dirty="0"/>
              <a:t>5</a:t>
            </a:r>
            <a:r>
              <a:rPr dirty="0"/>
              <a:t> Sep 2025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ES" sz="4700">
                <a:solidFill>
                  <a:schemeClr val="bg1"/>
                </a:solidFill>
              </a:rPr>
              <a:t>Objetivos del taller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7E2BE7F7-CA89-4002-ACCE-A478AEA24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1681544"/>
            <a:ext cx="7269480" cy="18288"/>
          </a:xfrm>
          <a:custGeom>
            <a:avLst/>
            <a:gdLst>
              <a:gd name="connsiteX0" fmla="*/ 0 w 7269480"/>
              <a:gd name="connsiteY0" fmla="*/ 0 h 18288"/>
              <a:gd name="connsiteX1" fmla="*/ 733557 w 7269480"/>
              <a:gd name="connsiteY1" fmla="*/ 0 h 18288"/>
              <a:gd name="connsiteX2" fmla="*/ 1249029 w 7269480"/>
              <a:gd name="connsiteY2" fmla="*/ 0 h 18288"/>
              <a:gd name="connsiteX3" fmla="*/ 1764501 w 7269480"/>
              <a:gd name="connsiteY3" fmla="*/ 0 h 18288"/>
              <a:gd name="connsiteX4" fmla="*/ 2207278 w 7269480"/>
              <a:gd name="connsiteY4" fmla="*/ 0 h 18288"/>
              <a:gd name="connsiteX5" fmla="*/ 3013530 w 7269480"/>
              <a:gd name="connsiteY5" fmla="*/ 0 h 18288"/>
              <a:gd name="connsiteX6" fmla="*/ 3819781 w 7269480"/>
              <a:gd name="connsiteY6" fmla="*/ 0 h 18288"/>
              <a:gd name="connsiteX7" fmla="*/ 4626033 w 7269480"/>
              <a:gd name="connsiteY7" fmla="*/ 0 h 18288"/>
              <a:gd name="connsiteX8" fmla="*/ 5068810 w 7269480"/>
              <a:gd name="connsiteY8" fmla="*/ 0 h 18288"/>
              <a:gd name="connsiteX9" fmla="*/ 5656977 w 7269480"/>
              <a:gd name="connsiteY9" fmla="*/ 0 h 18288"/>
              <a:gd name="connsiteX10" fmla="*/ 6099755 w 7269480"/>
              <a:gd name="connsiteY10" fmla="*/ 0 h 18288"/>
              <a:gd name="connsiteX11" fmla="*/ 7269480 w 7269480"/>
              <a:gd name="connsiteY11" fmla="*/ 0 h 18288"/>
              <a:gd name="connsiteX12" fmla="*/ 7269480 w 7269480"/>
              <a:gd name="connsiteY12" fmla="*/ 18288 h 18288"/>
              <a:gd name="connsiteX13" fmla="*/ 6463229 w 7269480"/>
              <a:gd name="connsiteY13" fmla="*/ 18288 h 18288"/>
              <a:gd name="connsiteX14" fmla="*/ 6020451 w 7269480"/>
              <a:gd name="connsiteY14" fmla="*/ 18288 h 18288"/>
              <a:gd name="connsiteX15" fmla="*/ 5504979 w 7269480"/>
              <a:gd name="connsiteY15" fmla="*/ 18288 h 18288"/>
              <a:gd name="connsiteX16" fmla="*/ 4989507 w 7269480"/>
              <a:gd name="connsiteY16" fmla="*/ 18288 h 18288"/>
              <a:gd name="connsiteX17" fmla="*/ 4474035 w 7269480"/>
              <a:gd name="connsiteY17" fmla="*/ 18288 h 18288"/>
              <a:gd name="connsiteX18" fmla="*/ 3958562 w 7269480"/>
              <a:gd name="connsiteY18" fmla="*/ 18288 h 18288"/>
              <a:gd name="connsiteX19" fmla="*/ 3443090 w 7269480"/>
              <a:gd name="connsiteY19" fmla="*/ 18288 h 18288"/>
              <a:gd name="connsiteX20" fmla="*/ 2709533 w 7269480"/>
              <a:gd name="connsiteY20" fmla="*/ 18288 h 18288"/>
              <a:gd name="connsiteX21" fmla="*/ 2194061 w 7269480"/>
              <a:gd name="connsiteY21" fmla="*/ 18288 h 18288"/>
              <a:gd name="connsiteX22" fmla="*/ 1751284 w 7269480"/>
              <a:gd name="connsiteY22" fmla="*/ 18288 h 18288"/>
              <a:gd name="connsiteX23" fmla="*/ 1163117 w 7269480"/>
              <a:gd name="connsiteY23" fmla="*/ 18288 h 18288"/>
              <a:gd name="connsiteX24" fmla="*/ 0 w 7269480"/>
              <a:gd name="connsiteY24" fmla="*/ 18288 h 18288"/>
              <a:gd name="connsiteX25" fmla="*/ 0 w 7269480"/>
              <a:gd name="connsiteY2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269480" h="18288" fill="none" extrusionOk="0">
                <a:moveTo>
                  <a:pt x="0" y="0"/>
                </a:moveTo>
                <a:cubicBezTo>
                  <a:pt x="252138" y="-34015"/>
                  <a:pt x="430162" y="27723"/>
                  <a:pt x="733557" y="0"/>
                </a:cubicBezTo>
                <a:cubicBezTo>
                  <a:pt x="1036952" y="-27723"/>
                  <a:pt x="1017222" y="-19248"/>
                  <a:pt x="1249029" y="0"/>
                </a:cubicBezTo>
                <a:cubicBezTo>
                  <a:pt x="1480836" y="19248"/>
                  <a:pt x="1642747" y="25626"/>
                  <a:pt x="1764501" y="0"/>
                </a:cubicBezTo>
                <a:cubicBezTo>
                  <a:pt x="1886255" y="-25626"/>
                  <a:pt x="2079425" y="-7842"/>
                  <a:pt x="2207278" y="0"/>
                </a:cubicBezTo>
                <a:cubicBezTo>
                  <a:pt x="2335131" y="7842"/>
                  <a:pt x="2681832" y="37713"/>
                  <a:pt x="3013530" y="0"/>
                </a:cubicBezTo>
                <a:cubicBezTo>
                  <a:pt x="3345228" y="-37713"/>
                  <a:pt x="3481883" y="38779"/>
                  <a:pt x="3819781" y="0"/>
                </a:cubicBezTo>
                <a:cubicBezTo>
                  <a:pt x="4157679" y="-38779"/>
                  <a:pt x="4319607" y="-32632"/>
                  <a:pt x="4626033" y="0"/>
                </a:cubicBezTo>
                <a:cubicBezTo>
                  <a:pt x="4932459" y="32632"/>
                  <a:pt x="4944182" y="17568"/>
                  <a:pt x="5068810" y="0"/>
                </a:cubicBezTo>
                <a:cubicBezTo>
                  <a:pt x="5193438" y="-17568"/>
                  <a:pt x="5378174" y="-16107"/>
                  <a:pt x="5656977" y="0"/>
                </a:cubicBezTo>
                <a:cubicBezTo>
                  <a:pt x="5935780" y="16107"/>
                  <a:pt x="5910190" y="-15070"/>
                  <a:pt x="6099755" y="0"/>
                </a:cubicBezTo>
                <a:cubicBezTo>
                  <a:pt x="6289320" y="15070"/>
                  <a:pt x="6900837" y="-32203"/>
                  <a:pt x="7269480" y="0"/>
                </a:cubicBezTo>
                <a:cubicBezTo>
                  <a:pt x="7268614" y="7958"/>
                  <a:pt x="7270034" y="12943"/>
                  <a:pt x="7269480" y="18288"/>
                </a:cubicBezTo>
                <a:cubicBezTo>
                  <a:pt x="7078692" y="32307"/>
                  <a:pt x="6750249" y="10617"/>
                  <a:pt x="6463229" y="18288"/>
                </a:cubicBezTo>
                <a:cubicBezTo>
                  <a:pt x="6176209" y="25959"/>
                  <a:pt x="6203666" y="39135"/>
                  <a:pt x="6020451" y="18288"/>
                </a:cubicBezTo>
                <a:cubicBezTo>
                  <a:pt x="5837236" y="-2559"/>
                  <a:pt x="5688034" y="-3388"/>
                  <a:pt x="5504979" y="18288"/>
                </a:cubicBezTo>
                <a:cubicBezTo>
                  <a:pt x="5321924" y="39964"/>
                  <a:pt x="5191313" y="7061"/>
                  <a:pt x="4989507" y="18288"/>
                </a:cubicBezTo>
                <a:cubicBezTo>
                  <a:pt x="4787701" y="29515"/>
                  <a:pt x="4612238" y="34989"/>
                  <a:pt x="4474035" y="18288"/>
                </a:cubicBezTo>
                <a:cubicBezTo>
                  <a:pt x="4335832" y="1587"/>
                  <a:pt x="4094545" y="27267"/>
                  <a:pt x="3958562" y="18288"/>
                </a:cubicBezTo>
                <a:cubicBezTo>
                  <a:pt x="3822579" y="9309"/>
                  <a:pt x="3646287" y="-1530"/>
                  <a:pt x="3443090" y="18288"/>
                </a:cubicBezTo>
                <a:cubicBezTo>
                  <a:pt x="3239893" y="38106"/>
                  <a:pt x="3075699" y="9041"/>
                  <a:pt x="2709533" y="18288"/>
                </a:cubicBezTo>
                <a:cubicBezTo>
                  <a:pt x="2343367" y="27535"/>
                  <a:pt x="2428918" y="31018"/>
                  <a:pt x="2194061" y="18288"/>
                </a:cubicBezTo>
                <a:cubicBezTo>
                  <a:pt x="1959204" y="5558"/>
                  <a:pt x="1872298" y="17875"/>
                  <a:pt x="1751284" y="18288"/>
                </a:cubicBezTo>
                <a:cubicBezTo>
                  <a:pt x="1630270" y="18701"/>
                  <a:pt x="1443391" y="30083"/>
                  <a:pt x="1163117" y="18288"/>
                </a:cubicBezTo>
                <a:cubicBezTo>
                  <a:pt x="882843" y="6493"/>
                  <a:pt x="581151" y="4375"/>
                  <a:pt x="0" y="18288"/>
                </a:cubicBezTo>
                <a:cubicBezTo>
                  <a:pt x="493" y="10773"/>
                  <a:pt x="610" y="7338"/>
                  <a:pt x="0" y="0"/>
                </a:cubicBezTo>
                <a:close/>
              </a:path>
              <a:path w="7269480" h="18288" stroke="0" extrusionOk="0">
                <a:moveTo>
                  <a:pt x="0" y="0"/>
                </a:moveTo>
                <a:cubicBezTo>
                  <a:pt x="108514" y="-13627"/>
                  <a:pt x="358377" y="-21600"/>
                  <a:pt x="515472" y="0"/>
                </a:cubicBezTo>
                <a:cubicBezTo>
                  <a:pt x="672567" y="21600"/>
                  <a:pt x="740741" y="1149"/>
                  <a:pt x="958250" y="0"/>
                </a:cubicBezTo>
                <a:cubicBezTo>
                  <a:pt x="1175759" y="-1149"/>
                  <a:pt x="1323521" y="-14908"/>
                  <a:pt x="1473722" y="0"/>
                </a:cubicBezTo>
                <a:cubicBezTo>
                  <a:pt x="1623923" y="14908"/>
                  <a:pt x="1999682" y="13812"/>
                  <a:pt x="2134584" y="0"/>
                </a:cubicBezTo>
                <a:cubicBezTo>
                  <a:pt x="2269486" y="-13812"/>
                  <a:pt x="2558748" y="7617"/>
                  <a:pt x="2868140" y="0"/>
                </a:cubicBezTo>
                <a:cubicBezTo>
                  <a:pt x="3177532" y="-7617"/>
                  <a:pt x="3467796" y="3656"/>
                  <a:pt x="3674392" y="0"/>
                </a:cubicBezTo>
                <a:cubicBezTo>
                  <a:pt x="3880988" y="-3656"/>
                  <a:pt x="4101054" y="-15702"/>
                  <a:pt x="4480643" y="0"/>
                </a:cubicBezTo>
                <a:cubicBezTo>
                  <a:pt x="4860232" y="15702"/>
                  <a:pt x="4906779" y="-6670"/>
                  <a:pt x="5068810" y="0"/>
                </a:cubicBezTo>
                <a:cubicBezTo>
                  <a:pt x="5230841" y="6670"/>
                  <a:pt x="5495019" y="-21055"/>
                  <a:pt x="5802367" y="0"/>
                </a:cubicBezTo>
                <a:cubicBezTo>
                  <a:pt x="6109715" y="21055"/>
                  <a:pt x="6248383" y="9802"/>
                  <a:pt x="6463229" y="0"/>
                </a:cubicBezTo>
                <a:cubicBezTo>
                  <a:pt x="6678075" y="-9802"/>
                  <a:pt x="7063233" y="9440"/>
                  <a:pt x="7269480" y="0"/>
                </a:cubicBezTo>
                <a:cubicBezTo>
                  <a:pt x="7268794" y="7700"/>
                  <a:pt x="7268830" y="13442"/>
                  <a:pt x="7269480" y="18288"/>
                </a:cubicBezTo>
                <a:cubicBezTo>
                  <a:pt x="6950939" y="47121"/>
                  <a:pt x="6756956" y="13096"/>
                  <a:pt x="6608618" y="18288"/>
                </a:cubicBezTo>
                <a:cubicBezTo>
                  <a:pt x="6460280" y="23480"/>
                  <a:pt x="6230655" y="-1538"/>
                  <a:pt x="6020451" y="18288"/>
                </a:cubicBezTo>
                <a:cubicBezTo>
                  <a:pt x="5810247" y="38114"/>
                  <a:pt x="5619850" y="-10448"/>
                  <a:pt x="5432284" y="18288"/>
                </a:cubicBezTo>
                <a:cubicBezTo>
                  <a:pt x="5244718" y="47024"/>
                  <a:pt x="4984575" y="27926"/>
                  <a:pt x="4626033" y="18288"/>
                </a:cubicBezTo>
                <a:cubicBezTo>
                  <a:pt x="4267491" y="8650"/>
                  <a:pt x="4240108" y="40106"/>
                  <a:pt x="4110561" y="18288"/>
                </a:cubicBezTo>
                <a:cubicBezTo>
                  <a:pt x="3981014" y="-3530"/>
                  <a:pt x="3580293" y="41911"/>
                  <a:pt x="3377004" y="18288"/>
                </a:cubicBezTo>
                <a:cubicBezTo>
                  <a:pt x="3173715" y="-5335"/>
                  <a:pt x="3043404" y="10731"/>
                  <a:pt x="2934226" y="18288"/>
                </a:cubicBezTo>
                <a:cubicBezTo>
                  <a:pt x="2825048" y="25845"/>
                  <a:pt x="2427024" y="14732"/>
                  <a:pt x="2273365" y="18288"/>
                </a:cubicBezTo>
                <a:cubicBezTo>
                  <a:pt x="2119706" y="21844"/>
                  <a:pt x="1948744" y="43432"/>
                  <a:pt x="1757892" y="18288"/>
                </a:cubicBezTo>
                <a:cubicBezTo>
                  <a:pt x="1567040" y="-6856"/>
                  <a:pt x="1185958" y="10333"/>
                  <a:pt x="951641" y="18288"/>
                </a:cubicBezTo>
                <a:cubicBezTo>
                  <a:pt x="717324" y="26243"/>
                  <a:pt x="448990" y="-7235"/>
                  <a:pt x="0" y="18288"/>
                </a:cubicBezTo>
                <a:cubicBezTo>
                  <a:pt x="-4" y="9861"/>
                  <a:pt x="135" y="6082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AAA6DD-E9F6-4B7D-AFB0-4160E3ED0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767441"/>
              </p:ext>
            </p:extLst>
          </p:nvPr>
        </p:nvGraphicFramePr>
        <p:xfrm>
          <a:off x="628650" y="2004446"/>
          <a:ext cx="7886700" cy="41768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6D5C5-4345-A8F9-E423-D88BD746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AB8702-D5E5-F94E-E889-B8D698C8B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799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88660B-E02E-ED9F-6F24-2A39D6029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-2"/>
            <a:ext cx="565327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B68F-A4DD-56FF-897C-DF73033F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0782" y="152582"/>
            <a:ext cx="4537465" cy="1106875"/>
          </a:xfrm>
        </p:spPr>
        <p:txBody>
          <a:bodyPr anchor="b">
            <a:normAutofit lnSpcReduction="10000"/>
          </a:bodyPr>
          <a:lstStyle/>
          <a:p>
            <a:pPr marL="0" indent="0">
              <a:buNone/>
            </a:pPr>
            <a:r>
              <a:rPr lang="es-ES" sz="1400" dirty="0"/>
              <a:t>Un grafo es una estructura matemática compuesta por </a:t>
            </a:r>
            <a:r>
              <a:rPr lang="es-ES" sz="1400" b="1" dirty="0"/>
              <a:t>nodos</a:t>
            </a:r>
            <a:r>
              <a:rPr lang="es-ES" sz="1400" dirty="0"/>
              <a:t> (también llamados vértices) y </a:t>
            </a:r>
            <a:r>
              <a:rPr lang="es-ES" sz="1400" b="1" dirty="0"/>
              <a:t>relaciones</a:t>
            </a:r>
            <a:r>
              <a:rPr lang="es-ES" sz="1400" dirty="0"/>
              <a:t> (o aristas) que los conectan.</a:t>
            </a:r>
            <a:br>
              <a:rPr lang="es-ES" sz="1400" dirty="0"/>
            </a:br>
            <a:r>
              <a:rPr lang="es-ES" sz="1400" dirty="0"/>
              <a:t>Se utiliza para representar </a:t>
            </a:r>
            <a:r>
              <a:rPr lang="es-ES" sz="1400" b="1" dirty="0"/>
              <a:t>redes</a:t>
            </a:r>
            <a:r>
              <a:rPr lang="es-ES" sz="1400" dirty="0"/>
              <a:t>: sociales, de transporte, biológicas, de conocimiento, etc.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F44D-1AF3-1E16-D7F1-574EB060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3679" y="1412042"/>
            <a:ext cx="4544568" cy="1106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400" dirty="0"/>
              <a:t>Una base de datos de grafos es un sistema de almacenamiento y consulta que organiza la información siguiendo la estructura de grafo.</a:t>
            </a:r>
            <a:br>
              <a:rPr lang="es-ES" sz="1400" dirty="0"/>
            </a:br>
            <a:r>
              <a:rPr lang="es-ES" sz="1400" dirty="0"/>
              <a:t>En lugar de tablas (como en SQL), se centra en </a:t>
            </a:r>
            <a:r>
              <a:rPr lang="es-ES" sz="1400" b="1" dirty="0"/>
              <a:t>nodos</a:t>
            </a:r>
            <a:r>
              <a:rPr lang="es-ES" sz="1400" dirty="0"/>
              <a:t> y </a:t>
            </a:r>
            <a:r>
              <a:rPr lang="es-ES" sz="1400" b="1" dirty="0"/>
              <a:t>relaciones</a:t>
            </a:r>
            <a:r>
              <a:rPr lang="es-ES" sz="1400" dirty="0"/>
              <a:t>, lo que facilita trabajar con datos conectados.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24221EC-544D-492F-6B4A-558A6D14D78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970782" y="2518918"/>
            <a:ext cx="324353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Nodos (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vertices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Representan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entidades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(ejemplo: una persona, un producto, una ciudad).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Cada nodo puede tener: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 identificador único.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(atributos clave-valor, como nombre: "Carlos", edad: 30).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Relaciones (</a:t>
            </a:r>
            <a:r>
              <a:rPr kumimoji="0" lang="es-ES" altLang="es-E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edges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Representan las </a:t>
            </a: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conexiones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entre nodos (ejemplo: </a:t>
            </a:r>
            <a:r>
              <a:rPr kumimoji="0" lang="es-ES" altLang="es-E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Carlos trabaja en </a:t>
            </a:r>
            <a:r>
              <a:rPr kumimoji="0" lang="es-ES" altLang="es-E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EmpresaX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b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También tienen: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Dirección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(opcional, si importa quién apunta a quién).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Tipo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(ejemplo: AMIGO_DE, COMPRA, PERTENECE_A).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Propiedades</a:t>
            </a:r>
            <a:r>
              <a:rPr kumimoji="0" lang="es-ES" altLang="es-E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(ejemplo: desde: 2020, peso: 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B15C7BB-86D4-D126-4DF4-87CB7EBF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9" y="2848192"/>
            <a:ext cx="2842411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/>
          </a:bodyPr>
          <a:lstStyle/>
          <a:p>
            <a:pPr lvl="2" algn="r">
              <a:spcBef>
                <a:spcPct val="0"/>
              </a:spcBef>
            </a:pPr>
            <a:r>
              <a:rPr lang="es-E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Componentes </a:t>
            </a:r>
            <a:br>
              <a:rPr lang="es-E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s-E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principales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CC5458E-EC66-53D1-803E-301DAA952888}"/>
              </a:ext>
            </a:extLst>
          </p:cNvPr>
          <p:cNvSpPr txBox="1">
            <a:spLocks/>
          </p:cNvSpPr>
          <p:nvPr/>
        </p:nvSpPr>
        <p:spPr>
          <a:xfrm>
            <a:off x="286601" y="1282216"/>
            <a:ext cx="2846140" cy="1366528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r">
              <a:spcBef>
                <a:spcPct val="0"/>
              </a:spcBef>
            </a:pPr>
            <a:r>
              <a:rPr lang="es-ES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¿Qué es una base </a:t>
            </a:r>
          </a:p>
          <a:p>
            <a:pPr algn="r"/>
            <a:r>
              <a:rPr lang="es-ES" sz="2400" dirty="0">
                <a:solidFill>
                  <a:schemeClr val="bg1"/>
                </a:solidFill>
              </a:rPr>
              <a:t>de datos de grafos?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FFA984-4680-F29F-9C2E-E4670C862ECD}"/>
              </a:ext>
            </a:extLst>
          </p:cNvPr>
          <p:cNvSpPr txBox="1">
            <a:spLocks/>
          </p:cNvSpPr>
          <p:nvPr/>
        </p:nvSpPr>
        <p:spPr>
          <a:xfrm>
            <a:off x="355251" y="22755"/>
            <a:ext cx="2777490" cy="1060013"/>
          </a:xfrm>
          <a:prstGeom prst="rect">
            <a:avLst/>
          </a:prstGeo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>
                <a:solidFill>
                  <a:schemeClr val="bg1"/>
                </a:solidFill>
              </a:rPr>
              <a:t>¿Qué es un grafo?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748561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s-ES" sz="3500">
                <a:solidFill>
                  <a:schemeClr val="bg1"/>
                </a:solidFill>
              </a:rPr>
              <a:t>Neo4j AuraDB</a:t>
            </a:r>
          </a:p>
        </p:txBody>
      </p:sp>
      <p:sp>
        <p:nvSpPr>
          <p:cNvPr id="372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ES" sz="1300"/>
              <a:t>AuraDB es un servicio de base de datos de grafos gestionada en la nube (DBaaS) ofrecido por </a:t>
            </a:r>
            <a:r>
              <a:rPr lang="es-ES" sz="1300" b="1"/>
              <a:t>Neo4j</a:t>
            </a:r>
            <a:r>
              <a:rPr lang="es-ES" sz="130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s-ES" sz="1300"/>
          </a:p>
          <a:p>
            <a:pPr marL="0" indent="0">
              <a:lnSpc>
                <a:spcPct val="90000"/>
              </a:lnSpc>
              <a:buNone/>
            </a:pPr>
            <a:r>
              <a:rPr lang="es-ES" sz="1300"/>
              <a:t>Algunas de sus características clave:</a:t>
            </a:r>
          </a:p>
          <a:p>
            <a:pPr>
              <a:lnSpc>
                <a:spcPct val="90000"/>
              </a:lnSpc>
            </a:pPr>
            <a:r>
              <a:rPr lang="es-ES" sz="1300"/>
              <a:t>Está diseñada para trabajar con grafos de propiedades (property graph model): nodos, relaciones, propiedades. </a:t>
            </a:r>
          </a:p>
          <a:p>
            <a:pPr marL="0" indent="0">
              <a:lnSpc>
                <a:spcPct val="90000"/>
              </a:lnSpc>
              <a:buNone/>
            </a:pPr>
            <a:endParaRPr lang="es-ES" sz="1300"/>
          </a:p>
          <a:p>
            <a:pPr>
              <a:lnSpc>
                <a:spcPct val="90000"/>
              </a:lnSpc>
            </a:pPr>
            <a:r>
              <a:rPr lang="es-ES" sz="1300"/>
              <a:t>Es completamente gestionada (“fully managed”): la infraestructura, mantenimiento, backups, parches, escalado y disponibilidad están operados por Neo4j o su servicio en nube. </a:t>
            </a:r>
          </a:p>
          <a:p>
            <a:pPr marL="0" indent="0">
              <a:lnSpc>
                <a:spcPct val="90000"/>
              </a:lnSpc>
              <a:buNone/>
            </a:pPr>
            <a:endParaRPr lang="es-ES" sz="1300"/>
          </a:p>
          <a:p>
            <a:pPr>
              <a:lnSpc>
                <a:spcPct val="90000"/>
              </a:lnSpc>
            </a:pPr>
            <a:r>
              <a:rPr lang="es-ES" sz="1300"/>
              <a:t>Permite consultas rápidas sobre datos altamente conectados, usando el lenguaje </a:t>
            </a:r>
            <a:r>
              <a:rPr lang="es-ES" sz="1300" b="1"/>
              <a:t>Cypher</a:t>
            </a:r>
            <a:r>
              <a:rPr lang="es-ES" sz="1300"/>
              <a:t> (el lenguaje de consulta de Neo4j)</a:t>
            </a:r>
          </a:p>
          <a:p>
            <a:pPr marL="0" indent="0">
              <a:lnSpc>
                <a:spcPct val="90000"/>
              </a:lnSpc>
              <a:buNone/>
            </a:pPr>
            <a:endParaRPr lang="es-ES" sz="1300"/>
          </a:p>
          <a:p>
            <a:pPr>
              <a:lnSpc>
                <a:spcPct val="90000"/>
              </a:lnSpc>
            </a:pPr>
            <a:r>
              <a:rPr lang="es-ES" sz="1300"/>
              <a:t>Dispone de distintos planes (niveles de servicio): versiones gratuitas para aprendizaje/prototipado, y versiones para producción con mayor capacidad, seguridad, soporte, etc. </a:t>
            </a:r>
          </a:p>
          <a:p>
            <a:pPr>
              <a:lnSpc>
                <a:spcPct val="90000"/>
              </a:lnSpc>
            </a:pPr>
            <a:endParaRPr lang="es-ES"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799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251" y="2745735"/>
            <a:ext cx="277749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¿Estructura de </a:t>
            </a:r>
            <a:r>
              <a:rPr lang="es-ES" sz="2800" dirty="0" err="1">
                <a:solidFill>
                  <a:schemeClr val="bg1"/>
                </a:solidFill>
              </a:rPr>
              <a:t>nuesta</a:t>
            </a:r>
            <a:r>
              <a:rPr lang="es-ES" sz="2800" dirty="0">
                <a:solidFill>
                  <a:schemeClr val="bg1"/>
                </a:solidFill>
              </a:rPr>
              <a:t> BBDD?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-2"/>
            <a:ext cx="565327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8628" y="1839268"/>
            <a:ext cx="4537465" cy="2523854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s-ES" sz="1700" dirty="0"/>
              <a:t>• Nodos (</a:t>
            </a:r>
            <a:r>
              <a:rPr lang="es-ES" sz="1700" dirty="0" err="1"/>
              <a:t>entities</a:t>
            </a:r>
            <a:r>
              <a:rPr lang="es-ES" sz="1700" dirty="0"/>
              <a:t>): p. ej., </a:t>
            </a:r>
            <a:r>
              <a:rPr lang="es-ES" sz="1700" dirty="0" err="1"/>
              <a:t>Movie</a:t>
            </a:r>
            <a:r>
              <a:rPr lang="es-ES" sz="1700" dirty="0"/>
              <a:t>, </a:t>
            </a:r>
            <a:r>
              <a:rPr lang="es-ES" sz="1700" dirty="0" err="1"/>
              <a:t>Year</a:t>
            </a:r>
            <a:r>
              <a:rPr lang="es-ES" sz="1700" dirty="0"/>
              <a:t>, </a:t>
            </a:r>
            <a:r>
              <a:rPr lang="es-ES" sz="1700" dirty="0" err="1"/>
              <a:t>Keyword</a:t>
            </a:r>
            <a:endParaRPr lang="es-ES" sz="1700" dirty="0"/>
          </a:p>
          <a:p>
            <a:pPr marL="0" indent="0">
              <a:buNone/>
            </a:pPr>
            <a:r>
              <a:rPr lang="es-ES" sz="1700" dirty="0"/>
              <a:t>• Relaciones (</a:t>
            </a:r>
            <a:r>
              <a:rPr lang="es-ES" sz="1700" dirty="0" err="1"/>
              <a:t>edges</a:t>
            </a:r>
            <a:r>
              <a:rPr lang="es-ES" sz="1700" dirty="0"/>
              <a:t>): p. ej., RELEASED_IN, HAS_KEYWORD</a:t>
            </a:r>
          </a:p>
          <a:p>
            <a:pPr marL="0" indent="0">
              <a:buNone/>
            </a:pPr>
            <a:r>
              <a:rPr lang="es-ES" sz="1700" dirty="0"/>
              <a:t>• Propiedades: </a:t>
            </a:r>
            <a:r>
              <a:rPr lang="es-ES" sz="1700" dirty="0" err="1"/>
              <a:t>imdbRating</a:t>
            </a:r>
            <a:r>
              <a:rPr lang="es-ES" sz="1700" dirty="0"/>
              <a:t>, </a:t>
            </a:r>
            <a:r>
              <a:rPr lang="es-ES" sz="1700" dirty="0" err="1"/>
              <a:t>runtimeMin</a:t>
            </a:r>
            <a:r>
              <a:rPr lang="es-ES" sz="1700" dirty="0"/>
              <a:t>, votes, ...</a:t>
            </a:r>
          </a:p>
          <a:p>
            <a:pPr marL="0" indent="0">
              <a:buNone/>
            </a:pPr>
            <a:r>
              <a:rPr lang="es-ES" sz="1700" dirty="0"/>
              <a:t>• Consultas con </a:t>
            </a:r>
            <a:r>
              <a:rPr lang="es-ES" sz="1700" dirty="0" err="1"/>
              <a:t>Cypher</a:t>
            </a:r>
            <a:r>
              <a:rPr lang="es-ES" sz="1700" dirty="0"/>
              <a:t> (MATCH, WHERE, RETURN)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s-ES" sz="4500"/>
              <a:t>Dataset IMDB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AFF31-8E2B-7258-7423-D315B57D1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011994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45BF01-625E-4022-91E5-488DB3FCB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799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616" y="2745736"/>
            <a:ext cx="2777490" cy="1366528"/>
          </a:xfrm>
          <a:solidFill>
            <a:schemeClr val="tx1">
              <a:alpha val="50000"/>
            </a:schemeClr>
          </a:solidFill>
          <a:ln w="25400" cap="sq" cmpd="sng">
            <a:solidFill>
              <a:schemeClr val="bg1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s-ES" sz="2800">
                <a:solidFill>
                  <a:schemeClr val="bg1"/>
                </a:solidFill>
              </a:rPr>
              <a:t>Esquema</a:t>
            </a: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442549-290E-4B7E-892E-F2DB911DD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-2"/>
            <a:ext cx="5653278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70782" y="640080"/>
            <a:ext cx="4537465" cy="2523854"/>
          </a:xfrm>
        </p:spPr>
        <p:txBody>
          <a:bodyPr anchor="b">
            <a:normAutofit/>
          </a:bodyPr>
          <a:lstStyle/>
          <a:p>
            <a:r>
              <a:rPr lang="es-ES" sz="1700" dirty="0" err="1"/>
              <a:t>Movie</a:t>
            </a:r>
            <a:r>
              <a:rPr lang="es-ES" sz="1700" dirty="0"/>
              <a:t> —[:RELEASED_IN]→ </a:t>
            </a:r>
            <a:r>
              <a:rPr lang="es-ES" sz="1700" dirty="0" err="1"/>
              <a:t>Year</a:t>
            </a:r>
            <a:endParaRPr lang="es-ES" sz="1700" dirty="0"/>
          </a:p>
          <a:p>
            <a:r>
              <a:rPr lang="es-ES" sz="1700" dirty="0" err="1"/>
              <a:t>Year</a:t>
            </a:r>
            <a:r>
              <a:rPr lang="es-ES" sz="1700" dirty="0"/>
              <a:t> —[:IN_DECADE]→ </a:t>
            </a:r>
            <a:r>
              <a:rPr lang="es-ES" sz="1700" dirty="0" err="1"/>
              <a:t>Decade</a:t>
            </a:r>
            <a:endParaRPr lang="es-ES" sz="1700" dirty="0"/>
          </a:p>
          <a:p>
            <a:r>
              <a:rPr lang="es-ES" sz="1700" dirty="0" err="1"/>
              <a:t>Movie</a:t>
            </a:r>
            <a:r>
              <a:rPr lang="es-ES" sz="1700" dirty="0"/>
              <a:t> —[:HAS_RUNTIME_BAND]→ </a:t>
            </a:r>
            <a:r>
              <a:rPr lang="es-ES" sz="1700" dirty="0" err="1"/>
              <a:t>RuntimeBand</a:t>
            </a:r>
            <a:endParaRPr lang="es-ES" sz="1700" dirty="0"/>
          </a:p>
          <a:p>
            <a:r>
              <a:rPr lang="es-ES" sz="1700" dirty="0" err="1"/>
              <a:t>Movie</a:t>
            </a:r>
            <a:r>
              <a:rPr lang="es-ES" sz="1700" dirty="0"/>
              <a:t> —[:HAS_RATING_BAND]→ </a:t>
            </a:r>
            <a:r>
              <a:rPr lang="es-ES" sz="1700" dirty="0" err="1"/>
              <a:t>RatingBand</a:t>
            </a:r>
            <a:endParaRPr lang="es-ES" sz="1700" dirty="0"/>
          </a:p>
          <a:p>
            <a:r>
              <a:rPr lang="es-ES" sz="1700" dirty="0" err="1"/>
              <a:t>Movie</a:t>
            </a:r>
            <a:r>
              <a:rPr lang="es-ES" sz="1700" dirty="0"/>
              <a:t> —[:HAS_BOXOFFICE_BAND]→ </a:t>
            </a:r>
            <a:r>
              <a:rPr lang="es-ES" sz="1700" dirty="0" err="1"/>
              <a:t>BoxOfficeBand</a:t>
            </a:r>
            <a:endParaRPr lang="es-ES" sz="1700" dirty="0"/>
          </a:p>
          <a:p>
            <a:r>
              <a:rPr lang="es-ES" sz="1700" dirty="0" err="1"/>
              <a:t>Movie</a:t>
            </a:r>
            <a:r>
              <a:rPr lang="es-ES" sz="1700" dirty="0"/>
              <a:t> —[:HAS_KEYWORD]→ </a:t>
            </a:r>
            <a:r>
              <a:rPr lang="es-ES" sz="1700" dirty="0" err="1"/>
              <a:t>Keyword</a:t>
            </a:r>
            <a:endParaRPr lang="es-ES" sz="17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0782" y="3671317"/>
            <a:ext cx="4544568" cy="2505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700" dirty="0" err="1"/>
              <a:t>Propiedadess</a:t>
            </a:r>
            <a:r>
              <a:rPr lang="es-ES" sz="1700" dirty="0"/>
              <a:t> comunes en </a:t>
            </a:r>
            <a:r>
              <a:rPr lang="es-ES" sz="1700" dirty="0" err="1"/>
              <a:t>Movie</a:t>
            </a:r>
            <a:endParaRPr lang="es-ES" sz="1700" dirty="0"/>
          </a:p>
          <a:p>
            <a:pPr marL="0" indent="0">
              <a:buNone/>
            </a:pPr>
            <a:r>
              <a:rPr lang="es-ES" sz="1700" dirty="0"/>
              <a:t>• </a:t>
            </a:r>
            <a:r>
              <a:rPr lang="es-ES" sz="1700" dirty="0" err="1"/>
              <a:t>imdbRating</a:t>
            </a:r>
            <a:r>
              <a:rPr lang="es-ES" sz="1700" dirty="0"/>
              <a:t>: </a:t>
            </a:r>
            <a:r>
              <a:rPr lang="es-ES" sz="1700" dirty="0" err="1"/>
              <a:t>float</a:t>
            </a:r>
            <a:endParaRPr lang="es-ES" sz="1700" dirty="0"/>
          </a:p>
          <a:p>
            <a:pPr marL="0" indent="0">
              <a:buNone/>
            </a:pPr>
            <a:r>
              <a:rPr lang="es-ES" sz="1700" dirty="0"/>
              <a:t>• </a:t>
            </a:r>
            <a:r>
              <a:rPr lang="es-ES" sz="1700" dirty="0" err="1"/>
              <a:t>runtimeMin</a:t>
            </a:r>
            <a:r>
              <a:rPr lang="es-ES" sz="1700" dirty="0"/>
              <a:t>: </a:t>
            </a:r>
            <a:r>
              <a:rPr lang="es-ES" sz="1700" dirty="0" err="1"/>
              <a:t>int</a:t>
            </a:r>
            <a:endParaRPr lang="es-ES" sz="1700" dirty="0"/>
          </a:p>
          <a:p>
            <a:pPr marL="0" indent="0">
              <a:buNone/>
            </a:pPr>
            <a:r>
              <a:rPr lang="es-ES" sz="1700" dirty="0"/>
              <a:t>• votes: </a:t>
            </a:r>
            <a:r>
              <a:rPr lang="es-ES" sz="1700" dirty="0" err="1"/>
              <a:t>int</a:t>
            </a:r>
            <a:endParaRPr lang="es-ES" sz="1700" dirty="0"/>
          </a:p>
          <a:p>
            <a:pPr marL="0" indent="0">
              <a:buNone/>
            </a:pPr>
            <a:r>
              <a:rPr lang="es-ES" sz="1700" dirty="0"/>
              <a:t>• </a:t>
            </a:r>
            <a:r>
              <a:rPr lang="es-ES" sz="1700" dirty="0" err="1"/>
              <a:t>title</a:t>
            </a:r>
            <a:r>
              <a:rPr lang="es-ES" sz="1700" dirty="0"/>
              <a:t>: </a:t>
            </a:r>
            <a:r>
              <a:rPr lang="es-ES" sz="1700" dirty="0" err="1"/>
              <a:t>string</a:t>
            </a:r>
            <a:endParaRPr lang="es-ES" sz="1700" dirty="0"/>
          </a:p>
          <a:p>
            <a:pPr marL="0" indent="0">
              <a:buNone/>
            </a:pPr>
            <a:r>
              <a:rPr lang="es-ES" sz="1700" dirty="0"/>
              <a:t>• </a:t>
            </a:r>
            <a:r>
              <a:rPr lang="es-ES" sz="1700" dirty="0" err="1"/>
              <a:t>year</a:t>
            </a:r>
            <a:r>
              <a:rPr lang="es-ES" sz="1700" dirty="0"/>
              <a:t>: </a:t>
            </a:r>
            <a:r>
              <a:rPr lang="es-ES" sz="1700" dirty="0" err="1"/>
              <a:t>int</a:t>
            </a:r>
            <a:endParaRPr lang="es-ES" sz="17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87CFC6D-F9B4-CF3A-A3D2-65688F31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28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dirty="0" err="1"/>
              <a:t>Flujo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NL→Cypher→Respuesta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D22A9C4-D7A9-6DF9-1794-D596C2A843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1854985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F0017-665E-49B5-72F7-0B7BDB33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20E862-D852-D57D-1079-E21C6B0E9E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2D5399-52D1-9A23-FED4-E64A175144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77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EEFF4-E4DB-E9F8-8F18-4C1EA7B90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018"/>
            <a:ext cx="9144000" cy="4525963"/>
          </a:xfrm>
        </p:spPr>
        <p:txBody>
          <a:bodyPr/>
          <a:lstStyle/>
          <a:p>
            <a:r>
              <a:rPr lang="es-ES" dirty="0"/>
              <a:t>Repo -&gt; https://</a:t>
            </a:r>
            <a:r>
              <a:rPr lang="es-ES" dirty="0" err="1"/>
              <a:t>github.com</a:t>
            </a:r>
            <a:r>
              <a:rPr lang="es-ES" dirty="0"/>
              <a:t>/garcarlos91/unex25_exercises</a:t>
            </a:r>
          </a:p>
          <a:p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env</a:t>
            </a:r>
            <a:r>
              <a:rPr lang="es-ES" dirty="0"/>
              <a:t> -&gt; </a:t>
            </a:r>
            <a:r>
              <a:rPr lang="es-ES" dirty="0">
                <a:hlinkClick r:id="rId2"/>
              </a:rPr>
              <a:t>http://bit.ly/4pzi5F2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6361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ES" sz="4700"/>
              <a:t>Objetivos del taller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4F1F7B4-7F40-6DE5-95F7-5C3540FE4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33431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general del proyecto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A16AB78-DF59-472A-162C-41F035027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004439"/>
              </p:ext>
            </p:extLst>
          </p:nvPr>
        </p:nvGraphicFramePr>
        <p:xfrm>
          <a:off x="457200" y="1784195"/>
          <a:ext cx="8229600" cy="434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1463040"/>
            <a:ext cx="7589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05050"/>
                </a:solidFill>
              </a:defRPr>
            </a:pPr>
            <a:r>
              <a:rPr dirty="0"/>
              <a:t>Del </a:t>
            </a:r>
            <a:r>
              <a:rPr dirty="0" err="1"/>
              <a:t>dato</a:t>
            </a:r>
            <a:r>
              <a:rPr dirty="0"/>
              <a:t> a la </a:t>
            </a:r>
            <a:r>
              <a:rPr dirty="0" err="1"/>
              <a:t>historia</a:t>
            </a:r>
            <a:r>
              <a:rPr dirty="0"/>
              <a:t>: </a:t>
            </a:r>
            <a:r>
              <a:rPr dirty="0" err="1"/>
              <a:t>automatizamos</a:t>
            </a:r>
            <a:r>
              <a:rPr dirty="0"/>
              <a:t> un mini-workflow editorial con LLMs.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700" kern="1200" dirty="0">
                <a:latin typeface="+mj-lt"/>
                <a:ea typeface="+mj-ea"/>
                <a:cs typeface="+mj-cs"/>
              </a:rPr>
              <a:t>OpenAI vs. </a:t>
            </a:r>
            <a:r>
              <a:rPr lang="en-US" sz="4700" kern="1200" dirty="0" err="1">
                <a:latin typeface="+mj-lt"/>
                <a:ea typeface="+mj-ea"/>
                <a:cs typeface="+mj-cs"/>
              </a:rPr>
              <a:t>Ollama</a:t>
            </a:r>
            <a:r>
              <a:rPr lang="en-US" sz="4700" kern="1200" dirty="0">
                <a:latin typeface="+mj-lt"/>
                <a:ea typeface="+mj-ea"/>
                <a:cs typeface="+mj-cs"/>
              </a:rPr>
              <a:t> (Mistral)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OpenAI: </a:t>
            </a:r>
            <a:r>
              <a:rPr lang="en-US" sz="1900" dirty="0" err="1"/>
              <a:t>requiere</a:t>
            </a:r>
            <a:r>
              <a:rPr lang="en-US" sz="1900" dirty="0"/>
              <a:t> OPENAI_API_KEY, </a:t>
            </a:r>
            <a:r>
              <a:rPr lang="en-US" sz="1900" dirty="0" err="1"/>
              <a:t>usa</a:t>
            </a:r>
            <a:r>
              <a:rPr lang="en-US" sz="1900" dirty="0"/>
              <a:t> </a:t>
            </a:r>
            <a:r>
              <a:rPr lang="en-US" sz="1900" dirty="0" err="1"/>
              <a:t>modelos</a:t>
            </a:r>
            <a:r>
              <a:rPr lang="en-US" sz="1900" dirty="0"/>
              <a:t> </a:t>
            </a:r>
            <a:r>
              <a:rPr lang="en-US" sz="1900" dirty="0" err="1"/>
              <a:t>alojados</a:t>
            </a:r>
            <a:r>
              <a:rPr lang="en-US" sz="1900" dirty="0"/>
              <a:t> (</a:t>
            </a:r>
            <a:r>
              <a:rPr lang="es-ES" sz="1800" dirty="0"/>
              <a:t>gpt-4o-mini</a:t>
            </a:r>
            <a:r>
              <a:rPr lang="en-US" sz="1900" dirty="0"/>
              <a:t>)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900" dirty="0" err="1"/>
              <a:t>Ollama</a:t>
            </a:r>
            <a:r>
              <a:rPr lang="en-US" sz="1900" dirty="0"/>
              <a:t> (local): </a:t>
            </a:r>
            <a:r>
              <a:rPr lang="en-US" sz="1900" dirty="0" err="1"/>
              <a:t>instala</a:t>
            </a:r>
            <a:r>
              <a:rPr lang="en-US" sz="1900" dirty="0"/>
              <a:t> </a:t>
            </a:r>
            <a:r>
              <a:rPr lang="en-US" sz="1900" dirty="0" err="1"/>
              <a:t>Ollama</a:t>
            </a:r>
            <a:r>
              <a:rPr lang="en-US" sz="1900" dirty="0"/>
              <a:t> y </a:t>
            </a:r>
            <a:r>
              <a:rPr lang="en-US" sz="1900" dirty="0" err="1"/>
              <a:t>descarga</a:t>
            </a:r>
            <a:r>
              <a:rPr lang="en-US" sz="1900" dirty="0"/>
              <a:t> </a:t>
            </a:r>
            <a:r>
              <a:rPr lang="en-US" sz="1900" dirty="0" err="1"/>
              <a:t>modelo</a:t>
            </a:r>
            <a:r>
              <a:rPr lang="en-US" sz="1900" dirty="0"/>
              <a:t> ‘</a:t>
            </a:r>
            <a:r>
              <a:rPr lang="es-ES" sz="1800" dirty="0" err="1"/>
              <a:t>mistral:instruct</a:t>
            </a:r>
            <a:r>
              <a:rPr lang="es-ES" sz="1800" dirty="0"/>
              <a:t> </a:t>
            </a:r>
            <a:r>
              <a:rPr lang="en-US" sz="1900" dirty="0"/>
              <a:t>'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Trade-offs: </a:t>
            </a:r>
            <a:r>
              <a:rPr lang="en-US" sz="1900" dirty="0" err="1"/>
              <a:t>latencia</a:t>
            </a:r>
            <a:r>
              <a:rPr lang="en-US" sz="1900" dirty="0"/>
              <a:t>/</a:t>
            </a:r>
            <a:r>
              <a:rPr lang="en-US" sz="1900" dirty="0" err="1"/>
              <a:t>coste</a:t>
            </a:r>
            <a:r>
              <a:rPr lang="en-US" sz="1900" dirty="0"/>
              <a:t> vs. </a:t>
            </a:r>
            <a:r>
              <a:rPr lang="en-US" sz="1900" dirty="0" err="1"/>
              <a:t>rendimiento</a:t>
            </a:r>
            <a:r>
              <a:rPr lang="en-US" sz="1900" dirty="0"/>
              <a:t>/</a:t>
            </a:r>
            <a:r>
              <a:rPr lang="en-US" sz="1900" dirty="0" err="1"/>
              <a:t>compatibilidad</a:t>
            </a:r>
            <a:r>
              <a:rPr lang="en-US" sz="1900" dirty="0"/>
              <a:t> /</a:t>
            </a:r>
            <a:r>
              <a:rPr lang="en-US" sz="1900" dirty="0" err="1"/>
              <a:t>privacidad</a:t>
            </a:r>
            <a:r>
              <a:rPr lang="en-US" sz="1900" dirty="0"/>
              <a:t> </a:t>
            </a:r>
          </a:p>
          <a:p>
            <a:pPr indent="-228600" defTabSz="9144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En ambos </a:t>
            </a:r>
            <a:r>
              <a:rPr lang="en-US" sz="1900" dirty="0" err="1"/>
              <a:t>casos</a:t>
            </a:r>
            <a:r>
              <a:rPr lang="en-US" sz="1900" dirty="0"/>
              <a:t>, </a:t>
            </a:r>
            <a:r>
              <a:rPr lang="en-US" sz="1900" dirty="0" err="1"/>
              <a:t>CrewAI</a:t>
            </a:r>
            <a:r>
              <a:rPr lang="en-US" sz="1900" dirty="0"/>
              <a:t> </a:t>
            </a:r>
            <a:r>
              <a:rPr lang="en-US" sz="1900" dirty="0" err="1"/>
              <a:t>unifica</a:t>
            </a:r>
            <a:r>
              <a:rPr lang="en-US" sz="1900" dirty="0"/>
              <a:t> la </a:t>
            </a:r>
            <a:r>
              <a:rPr lang="en-US" sz="1900" dirty="0" err="1"/>
              <a:t>orquestación</a:t>
            </a:r>
            <a:r>
              <a:rPr lang="en-US" sz="1900" dirty="0"/>
              <a:t> de </a:t>
            </a:r>
            <a:r>
              <a:rPr lang="en-US" sz="1900" dirty="0" err="1"/>
              <a:t>agentes</a:t>
            </a:r>
            <a:endParaRPr lang="en-US" sz="1900" dirty="0"/>
          </a:p>
        </p:txBody>
      </p:sp>
      <p:sp>
        <p:nvSpPr>
          <p:cNvPr id="4" name="TextBox 3"/>
          <p:cNvSpPr txBox="1"/>
          <p:nvPr/>
        </p:nvSpPr>
        <p:spPr>
          <a:xfrm>
            <a:off x="4927653" y="3671315"/>
            <a:ext cx="3793048" cy="2546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505050"/>
                </a:solidFill>
              </a:defRPr>
            </a:pP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ES" sz="4300" dirty="0"/>
              <a:t>Notebook: pasos y celdas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69E8D09-8CEE-59F8-BABE-C4FF79A16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44904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E7481-0DDD-9030-F4A0-5002F0D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¿Qué es un “agente”?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87F2C-7FE2-5023-DE68-395551CCE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Un sistema que:</a:t>
            </a:r>
          </a:p>
          <a:p>
            <a:r>
              <a:rPr lang="es-ES" dirty="0"/>
              <a:t>tiene </a:t>
            </a:r>
            <a:r>
              <a:rPr lang="es-ES" b="1" dirty="0"/>
              <a:t>objetivo</a:t>
            </a:r>
            <a:r>
              <a:rPr lang="es-ES" dirty="0"/>
              <a:t> propio (explícito),</a:t>
            </a:r>
          </a:p>
          <a:p>
            <a:r>
              <a:rPr lang="es-ES" b="1" dirty="0"/>
              <a:t>observa</a:t>
            </a:r>
            <a:r>
              <a:rPr lang="es-ES" dirty="0"/>
              <a:t> un entorno (inputs, herramientas, web, bases de datos),</a:t>
            </a:r>
          </a:p>
          <a:p>
            <a:r>
              <a:rPr lang="es-ES" b="1" dirty="0"/>
              <a:t>decide</a:t>
            </a:r>
            <a:r>
              <a:rPr lang="es-ES" dirty="0"/>
              <a:t> acciones (planifica, elige herramientas, itera),</a:t>
            </a:r>
          </a:p>
          <a:p>
            <a:r>
              <a:rPr lang="es-ES" b="1" dirty="0"/>
              <a:t>actúa</a:t>
            </a:r>
            <a:r>
              <a:rPr lang="es-ES" dirty="0"/>
              <a:t> y </a:t>
            </a:r>
            <a:r>
              <a:rPr lang="es-ES" b="1" dirty="0"/>
              <a:t>evalúa</a:t>
            </a:r>
            <a:r>
              <a:rPr lang="es-ES" dirty="0"/>
              <a:t> resultados para acercarse a su meta,</a:t>
            </a:r>
          </a:p>
          <a:p>
            <a:r>
              <a:rPr lang="es-ES" dirty="0"/>
              <a:t>preferiblemente con </a:t>
            </a:r>
            <a:r>
              <a:rPr lang="es-ES" b="1" dirty="0"/>
              <a:t>memoria/estado</a:t>
            </a:r>
            <a:r>
              <a:rPr lang="es-ES" dirty="0"/>
              <a:t> y </a:t>
            </a:r>
            <a:r>
              <a:rPr lang="es-ES" b="1" dirty="0"/>
              <a:t>autonomía</a:t>
            </a:r>
            <a:r>
              <a:rPr lang="es-ES" dirty="0"/>
              <a:t> (no solo responder un </a:t>
            </a:r>
            <a:r>
              <a:rPr lang="es-ES" dirty="0" err="1"/>
              <a:t>prompt</a:t>
            </a:r>
            <a:r>
              <a:rPr lang="es-ES" dirty="0"/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239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A3817-FA95-5100-068D-6EEFFC7F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Los siguientes ejemplos son o no agentes: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3D4B3-3B16-867C-B40C-6D99DEA6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ES" dirty="0"/>
              <a:t>Asistente de investigación con herramientas</a:t>
            </a:r>
          </a:p>
          <a:p>
            <a:pPr>
              <a:lnSpc>
                <a:spcPct val="200000"/>
              </a:lnSpc>
            </a:pPr>
            <a:r>
              <a:rPr lang="es-ES" dirty="0"/>
              <a:t>Una macro de Excel</a:t>
            </a:r>
          </a:p>
          <a:p>
            <a:pPr>
              <a:lnSpc>
                <a:spcPct val="200000"/>
              </a:lnSpc>
            </a:pPr>
            <a:r>
              <a:rPr lang="es-ES" dirty="0"/>
              <a:t>Planificador de viajes con reservas</a:t>
            </a:r>
          </a:p>
          <a:p>
            <a:pPr>
              <a:lnSpc>
                <a:spcPct val="200000"/>
              </a:lnSpc>
            </a:pPr>
            <a:r>
              <a:rPr lang="es-ES" dirty="0"/>
              <a:t>Robot aspirador (</a:t>
            </a:r>
            <a:r>
              <a:rPr lang="es-ES" dirty="0" err="1"/>
              <a:t>Roomba</a:t>
            </a:r>
            <a:r>
              <a:rPr lang="es-ES" dirty="0"/>
              <a:t>) moderno</a:t>
            </a:r>
          </a:p>
        </p:txBody>
      </p:sp>
    </p:spTree>
    <p:extLst>
      <p:ext uri="{BB962C8B-B14F-4D97-AF65-F5344CB8AC3E}">
        <p14:creationId xmlns:p14="http://schemas.microsoft.com/office/powerpoint/2010/main" val="320070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A1446-9E01-5F3C-4AB9-5DADC787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Casos “frontera” (depende de la configuración)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27738-A7D2-9572-73C0-29CB21D1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¿Qué configuración deberían de tener estos casos para que fuesen agentes?</a:t>
            </a:r>
          </a:p>
          <a:p>
            <a:pPr>
              <a:lnSpc>
                <a:spcPct val="200000"/>
              </a:lnSpc>
            </a:pPr>
            <a:r>
              <a:rPr lang="es-ES" dirty="0" err="1"/>
              <a:t>Chatbot</a:t>
            </a:r>
            <a:r>
              <a:rPr lang="es-ES" dirty="0"/>
              <a:t> de FAQ</a:t>
            </a:r>
          </a:p>
          <a:p>
            <a:pPr>
              <a:lnSpc>
                <a:spcPct val="200000"/>
              </a:lnSpc>
            </a:pPr>
            <a:r>
              <a:rPr lang="es-ES" dirty="0" err="1"/>
              <a:t>Copilot</a:t>
            </a:r>
            <a:r>
              <a:rPr lang="es-ES" dirty="0"/>
              <a:t> de código</a:t>
            </a:r>
          </a:p>
        </p:txBody>
      </p:sp>
    </p:spTree>
    <p:extLst>
      <p:ext uri="{BB962C8B-B14F-4D97-AF65-F5344CB8AC3E}">
        <p14:creationId xmlns:p14="http://schemas.microsoft.com/office/powerpoint/2010/main" val="366266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4631</TotalTime>
  <Words>1035</Words>
  <Application>Microsoft Macintosh PowerPoint</Application>
  <PresentationFormat>Presentación en pantalla (4:3)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Introducción al Taller: SportsCrew AI Workshop</vt:lpstr>
      <vt:lpstr>Presentación de PowerPoint</vt:lpstr>
      <vt:lpstr>Objetivos del taller</vt:lpstr>
      <vt:lpstr>Flujo general del proyecto</vt:lpstr>
      <vt:lpstr>OpenAI vs. Ollama (Mistral)</vt:lpstr>
      <vt:lpstr>Notebook: pasos y celdas</vt:lpstr>
      <vt:lpstr>¿Qué es un “agente”? </vt:lpstr>
      <vt:lpstr>Los siguientes ejemplos son o no agentes:</vt:lpstr>
      <vt:lpstr>Casos “frontera” (depende de la configuración)</vt:lpstr>
      <vt:lpstr>Introducción al Taller: Neo4j + RAG Workshop</vt:lpstr>
      <vt:lpstr>Objetivos del taller</vt:lpstr>
      <vt:lpstr>Componentes  principales</vt:lpstr>
      <vt:lpstr>Neo4j AuraDB</vt:lpstr>
      <vt:lpstr>¿Estructura de nuesta BBDD?</vt:lpstr>
      <vt:lpstr>Dataset IMDB</vt:lpstr>
      <vt:lpstr>Esquema</vt:lpstr>
      <vt:lpstr>Flujo  NL→Cypher→Respuesta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GARCIA DEL  POZO</cp:lastModifiedBy>
  <cp:revision>10</cp:revision>
  <dcterms:created xsi:type="dcterms:W3CDTF">2013-01-27T09:14:16Z</dcterms:created>
  <dcterms:modified xsi:type="dcterms:W3CDTF">2025-09-29T15:12:24Z</dcterms:modified>
  <cp:category/>
</cp:coreProperties>
</file>