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9.jpg" ContentType="image/gif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0C77A-F36D-4918-9F81-7AAD65DEF644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398942C-8156-4CD4-BB0B-133658D51722}">
      <dgm:prSet phldrT="[Texto]"/>
      <dgm:spPr/>
      <dgm:t>
        <a:bodyPr/>
        <a:lstStyle/>
        <a:p>
          <a:r>
            <a:rPr lang="es-ES" dirty="0" smtClean="0"/>
            <a:t>AGENTE BIOLOGICO</a:t>
          </a:r>
        </a:p>
        <a:p>
          <a:r>
            <a:rPr lang="es-ES" dirty="0" smtClean="0"/>
            <a:t>Ejemplo: Bacterias patógenas, Virus, Toxinas naturales, etc.</a:t>
          </a:r>
          <a:endParaRPr lang="es-AR" dirty="0"/>
        </a:p>
      </dgm:t>
    </dgm:pt>
    <dgm:pt modelId="{5A9AEE0B-5DA5-4000-980D-74AF4D55C343}" type="parTrans" cxnId="{4BDCC1EE-ACB6-408E-A21A-5538F021FC08}">
      <dgm:prSet/>
      <dgm:spPr/>
      <dgm:t>
        <a:bodyPr/>
        <a:lstStyle/>
        <a:p>
          <a:endParaRPr lang="es-AR"/>
        </a:p>
      </dgm:t>
    </dgm:pt>
    <dgm:pt modelId="{F6E9A602-CE6E-4108-9741-89E64484355C}" type="sibTrans" cxnId="{4BDCC1EE-ACB6-408E-A21A-5538F021FC08}">
      <dgm:prSet/>
      <dgm:spPr/>
      <dgm:t>
        <a:bodyPr/>
        <a:lstStyle/>
        <a:p>
          <a:endParaRPr lang="es-AR"/>
        </a:p>
      </dgm:t>
    </dgm:pt>
    <dgm:pt modelId="{0CA2924A-383F-4290-98D4-A56F8F3BA8FF}">
      <dgm:prSet phldrT="[Texto]"/>
      <dgm:spPr/>
      <dgm:t>
        <a:bodyPr/>
        <a:lstStyle/>
        <a:p>
          <a:r>
            <a:rPr lang="es-ES" dirty="0" smtClean="0"/>
            <a:t>AGENTE QUIMICO</a:t>
          </a:r>
        </a:p>
        <a:p>
          <a:r>
            <a:rPr lang="es-ES" dirty="0" smtClean="0"/>
            <a:t>Ejemplo:</a:t>
          </a:r>
        </a:p>
        <a:p>
          <a:r>
            <a:rPr lang="es-ES" dirty="0" smtClean="0"/>
            <a:t>Pesticidas, Tintas, Productos químicos, etc.</a:t>
          </a:r>
          <a:endParaRPr lang="es-AR" dirty="0"/>
        </a:p>
      </dgm:t>
    </dgm:pt>
    <dgm:pt modelId="{BD7406D4-20FF-400E-9654-9862C21E28EB}" type="parTrans" cxnId="{0BA20AE8-A8B1-4C2F-83DA-7954E33EBE8F}">
      <dgm:prSet/>
      <dgm:spPr/>
      <dgm:t>
        <a:bodyPr/>
        <a:lstStyle/>
        <a:p>
          <a:endParaRPr lang="es-AR"/>
        </a:p>
      </dgm:t>
    </dgm:pt>
    <dgm:pt modelId="{73B9DC62-3FFD-4E84-B2E0-5E73A077E0F8}" type="sibTrans" cxnId="{0BA20AE8-A8B1-4C2F-83DA-7954E33EBE8F}">
      <dgm:prSet/>
      <dgm:spPr/>
      <dgm:t>
        <a:bodyPr/>
        <a:lstStyle/>
        <a:p>
          <a:endParaRPr lang="es-AR"/>
        </a:p>
      </dgm:t>
    </dgm:pt>
    <dgm:pt modelId="{D24C3D65-64C0-4173-867E-58258298851F}">
      <dgm:prSet phldrT="[Texto]"/>
      <dgm:spPr/>
      <dgm:t>
        <a:bodyPr/>
        <a:lstStyle/>
        <a:p>
          <a:r>
            <a:rPr lang="es-ES" dirty="0" smtClean="0"/>
            <a:t>AGENTE FISICO</a:t>
          </a:r>
        </a:p>
        <a:p>
          <a:r>
            <a:rPr lang="es-ES" dirty="0" smtClean="0"/>
            <a:t>Ejemplo: Trozos de metal, Objetos personales, Piedras, etc.</a:t>
          </a:r>
          <a:endParaRPr lang="es-AR" dirty="0"/>
        </a:p>
      </dgm:t>
    </dgm:pt>
    <dgm:pt modelId="{306E62BE-2168-4FE2-8447-095C1C85C9D5}" type="parTrans" cxnId="{214EDFE6-0DA4-4802-B544-AE1DAD4D733C}">
      <dgm:prSet/>
      <dgm:spPr/>
      <dgm:t>
        <a:bodyPr/>
        <a:lstStyle/>
        <a:p>
          <a:endParaRPr lang="es-AR"/>
        </a:p>
      </dgm:t>
    </dgm:pt>
    <dgm:pt modelId="{B5A23DEC-E693-4DCA-BDC3-44BCCFB304A0}" type="sibTrans" cxnId="{214EDFE6-0DA4-4802-B544-AE1DAD4D733C}">
      <dgm:prSet/>
      <dgm:spPr/>
      <dgm:t>
        <a:bodyPr/>
        <a:lstStyle/>
        <a:p>
          <a:endParaRPr lang="es-AR"/>
        </a:p>
      </dgm:t>
    </dgm:pt>
    <dgm:pt modelId="{3AC9A84C-6CAF-40D9-9D77-C1A22AB87B25}" type="pres">
      <dgm:prSet presAssocID="{E0A0C77A-F36D-4918-9F81-7AAD65DEF644}" presName="Name0" presStyleCnt="0">
        <dgm:presLayoutVars>
          <dgm:dir/>
          <dgm:resizeHandles val="exact"/>
        </dgm:presLayoutVars>
      </dgm:prSet>
      <dgm:spPr/>
    </dgm:pt>
    <dgm:pt modelId="{BF03424C-26C8-4E3F-A9D5-7802A81A49AB}" type="pres">
      <dgm:prSet presAssocID="{E0A0C77A-F36D-4918-9F81-7AAD65DEF644}" presName="bkgdShp" presStyleLbl="alignAccFollowNode1" presStyleIdx="0" presStyleCnt="1"/>
      <dgm:spPr/>
    </dgm:pt>
    <dgm:pt modelId="{8A14B9AA-B5F4-4E1E-A435-C79A96663A35}" type="pres">
      <dgm:prSet presAssocID="{E0A0C77A-F36D-4918-9F81-7AAD65DEF644}" presName="linComp" presStyleCnt="0"/>
      <dgm:spPr/>
    </dgm:pt>
    <dgm:pt modelId="{782E2DD6-7483-48B1-B6E4-C87794A8546A}" type="pres">
      <dgm:prSet presAssocID="{9398942C-8156-4CD4-BB0B-133658D51722}" presName="compNode" presStyleCnt="0"/>
      <dgm:spPr/>
    </dgm:pt>
    <dgm:pt modelId="{A952767B-B68E-4271-B4A2-C4CE4379250D}" type="pres">
      <dgm:prSet presAssocID="{9398942C-8156-4CD4-BB0B-133658D517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66F2A8-4F61-44EA-A982-3F7624A8F178}" type="pres">
      <dgm:prSet presAssocID="{9398942C-8156-4CD4-BB0B-133658D51722}" presName="invisiNode" presStyleLbl="node1" presStyleIdx="0" presStyleCnt="3"/>
      <dgm:spPr/>
    </dgm:pt>
    <dgm:pt modelId="{DDCFDEE0-2D5D-4069-A160-0F959FE5F7D1}" type="pres">
      <dgm:prSet presAssocID="{9398942C-8156-4CD4-BB0B-133658D51722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662231F-D003-4D19-8124-2A63DDE644A0}" type="pres">
      <dgm:prSet presAssocID="{F6E9A602-CE6E-4108-9741-89E64484355C}" presName="sibTrans" presStyleLbl="sibTrans2D1" presStyleIdx="0" presStyleCnt="0"/>
      <dgm:spPr/>
      <dgm:t>
        <a:bodyPr/>
        <a:lstStyle/>
        <a:p>
          <a:endParaRPr lang="es-AR"/>
        </a:p>
      </dgm:t>
    </dgm:pt>
    <dgm:pt modelId="{05973832-61E5-4D07-91E4-9CC4822DE810}" type="pres">
      <dgm:prSet presAssocID="{0CA2924A-383F-4290-98D4-A56F8F3BA8FF}" presName="compNode" presStyleCnt="0"/>
      <dgm:spPr/>
    </dgm:pt>
    <dgm:pt modelId="{C38013DE-5B8A-4B2F-BE7F-1A096E55AEA7}" type="pres">
      <dgm:prSet presAssocID="{0CA2924A-383F-4290-98D4-A56F8F3BA8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255A20-5F6B-46E5-92FD-6F4ED9EF9133}" type="pres">
      <dgm:prSet presAssocID="{0CA2924A-383F-4290-98D4-A56F8F3BA8FF}" presName="invisiNode" presStyleLbl="node1" presStyleIdx="1" presStyleCnt="3"/>
      <dgm:spPr/>
    </dgm:pt>
    <dgm:pt modelId="{DC46B0F4-D25B-4338-BEE5-C79F903BECEB}" type="pres">
      <dgm:prSet presAssocID="{0CA2924A-383F-4290-98D4-A56F8F3BA8FF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B7E2BDA-7981-4425-9722-8277A2D43C90}" type="pres">
      <dgm:prSet presAssocID="{73B9DC62-3FFD-4E84-B2E0-5E73A077E0F8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E82700F-42FA-41CD-8FD3-7E9A0F714BB3}" type="pres">
      <dgm:prSet presAssocID="{D24C3D65-64C0-4173-867E-58258298851F}" presName="compNode" presStyleCnt="0"/>
      <dgm:spPr/>
    </dgm:pt>
    <dgm:pt modelId="{AB1B2EC4-21BF-4728-A1FC-BFF6E6A4DAF0}" type="pres">
      <dgm:prSet presAssocID="{D24C3D65-64C0-4173-867E-5825829885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45333B-7FCE-416A-85C7-37AC97661BBE}" type="pres">
      <dgm:prSet presAssocID="{D24C3D65-64C0-4173-867E-58258298851F}" presName="invisiNode" presStyleLbl="node1" presStyleIdx="2" presStyleCnt="3"/>
      <dgm:spPr/>
    </dgm:pt>
    <dgm:pt modelId="{615CFCEA-F3D7-4A0A-AB01-9C39A2A74355}" type="pres">
      <dgm:prSet presAssocID="{D24C3D65-64C0-4173-867E-58258298851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</dgm:ptLst>
  <dgm:cxnLst>
    <dgm:cxn modelId="{4BDCC1EE-ACB6-408E-A21A-5538F021FC08}" srcId="{E0A0C77A-F36D-4918-9F81-7AAD65DEF644}" destId="{9398942C-8156-4CD4-BB0B-133658D51722}" srcOrd="0" destOrd="0" parTransId="{5A9AEE0B-5DA5-4000-980D-74AF4D55C343}" sibTransId="{F6E9A602-CE6E-4108-9741-89E64484355C}"/>
    <dgm:cxn modelId="{214EDFE6-0DA4-4802-B544-AE1DAD4D733C}" srcId="{E0A0C77A-F36D-4918-9F81-7AAD65DEF644}" destId="{D24C3D65-64C0-4173-867E-58258298851F}" srcOrd="2" destOrd="0" parTransId="{306E62BE-2168-4FE2-8447-095C1C85C9D5}" sibTransId="{B5A23DEC-E693-4DCA-BDC3-44BCCFB304A0}"/>
    <dgm:cxn modelId="{6CC5E16B-2F88-48C0-B425-15B314986E35}" type="presOf" srcId="{0CA2924A-383F-4290-98D4-A56F8F3BA8FF}" destId="{C38013DE-5B8A-4B2F-BE7F-1A096E55AEA7}" srcOrd="0" destOrd="0" presId="urn:microsoft.com/office/officeart/2005/8/layout/pList2"/>
    <dgm:cxn modelId="{D4D70D39-15CD-4CFD-BD17-7FCDE89FB839}" type="presOf" srcId="{E0A0C77A-F36D-4918-9F81-7AAD65DEF644}" destId="{3AC9A84C-6CAF-40D9-9D77-C1A22AB87B25}" srcOrd="0" destOrd="0" presId="urn:microsoft.com/office/officeart/2005/8/layout/pList2"/>
    <dgm:cxn modelId="{045FC897-1C9C-4069-A0B2-0C1BD5A2B4B6}" type="presOf" srcId="{73B9DC62-3FFD-4E84-B2E0-5E73A077E0F8}" destId="{CB7E2BDA-7981-4425-9722-8277A2D43C90}" srcOrd="0" destOrd="0" presId="urn:microsoft.com/office/officeart/2005/8/layout/pList2"/>
    <dgm:cxn modelId="{2C6D8AE4-9EAF-4455-A340-8DF500578A41}" type="presOf" srcId="{F6E9A602-CE6E-4108-9741-89E64484355C}" destId="{8662231F-D003-4D19-8124-2A63DDE644A0}" srcOrd="0" destOrd="0" presId="urn:microsoft.com/office/officeart/2005/8/layout/pList2"/>
    <dgm:cxn modelId="{17B94C6A-9D57-4C4F-B709-88175387906A}" type="presOf" srcId="{9398942C-8156-4CD4-BB0B-133658D51722}" destId="{A952767B-B68E-4271-B4A2-C4CE4379250D}" srcOrd="0" destOrd="0" presId="urn:microsoft.com/office/officeart/2005/8/layout/pList2"/>
    <dgm:cxn modelId="{F21CEE90-C03F-47AD-84FE-17E663E0A7E2}" type="presOf" srcId="{D24C3D65-64C0-4173-867E-58258298851F}" destId="{AB1B2EC4-21BF-4728-A1FC-BFF6E6A4DAF0}" srcOrd="0" destOrd="0" presId="urn:microsoft.com/office/officeart/2005/8/layout/pList2"/>
    <dgm:cxn modelId="{0BA20AE8-A8B1-4C2F-83DA-7954E33EBE8F}" srcId="{E0A0C77A-F36D-4918-9F81-7AAD65DEF644}" destId="{0CA2924A-383F-4290-98D4-A56F8F3BA8FF}" srcOrd="1" destOrd="0" parTransId="{BD7406D4-20FF-400E-9654-9862C21E28EB}" sibTransId="{73B9DC62-3FFD-4E84-B2E0-5E73A077E0F8}"/>
    <dgm:cxn modelId="{F3813FC9-AAAF-4E71-B53D-510F7AB92063}" type="presParOf" srcId="{3AC9A84C-6CAF-40D9-9D77-C1A22AB87B25}" destId="{BF03424C-26C8-4E3F-A9D5-7802A81A49AB}" srcOrd="0" destOrd="0" presId="urn:microsoft.com/office/officeart/2005/8/layout/pList2"/>
    <dgm:cxn modelId="{6E4E440B-2B47-4D25-A148-159D6EC114A3}" type="presParOf" srcId="{3AC9A84C-6CAF-40D9-9D77-C1A22AB87B25}" destId="{8A14B9AA-B5F4-4E1E-A435-C79A96663A35}" srcOrd="1" destOrd="0" presId="urn:microsoft.com/office/officeart/2005/8/layout/pList2"/>
    <dgm:cxn modelId="{A67D8B80-CA71-4FD0-AEDB-11B8781A6DA2}" type="presParOf" srcId="{8A14B9AA-B5F4-4E1E-A435-C79A96663A35}" destId="{782E2DD6-7483-48B1-B6E4-C87794A8546A}" srcOrd="0" destOrd="0" presId="urn:microsoft.com/office/officeart/2005/8/layout/pList2"/>
    <dgm:cxn modelId="{B99F0AEA-3BD7-4563-BDE2-B4C45C2BA23B}" type="presParOf" srcId="{782E2DD6-7483-48B1-B6E4-C87794A8546A}" destId="{A952767B-B68E-4271-B4A2-C4CE4379250D}" srcOrd="0" destOrd="0" presId="urn:microsoft.com/office/officeart/2005/8/layout/pList2"/>
    <dgm:cxn modelId="{64E7C4CC-F8F7-4B15-A6BD-371C050A7A54}" type="presParOf" srcId="{782E2DD6-7483-48B1-B6E4-C87794A8546A}" destId="{5766F2A8-4F61-44EA-A982-3F7624A8F178}" srcOrd="1" destOrd="0" presId="urn:microsoft.com/office/officeart/2005/8/layout/pList2"/>
    <dgm:cxn modelId="{4CF62006-7B64-4292-B83B-3E54B9B7C9BE}" type="presParOf" srcId="{782E2DD6-7483-48B1-B6E4-C87794A8546A}" destId="{DDCFDEE0-2D5D-4069-A160-0F959FE5F7D1}" srcOrd="2" destOrd="0" presId="urn:microsoft.com/office/officeart/2005/8/layout/pList2"/>
    <dgm:cxn modelId="{1172217E-3FC4-4CEE-AE25-C008E650C4A6}" type="presParOf" srcId="{8A14B9AA-B5F4-4E1E-A435-C79A96663A35}" destId="{8662231F-D003-4D19-8124-2A63DDE644A0}" srcOrd="1" destOrd="0" presId="urn:microsoft.com/office/officeart/2005/8/layout/pList2"/>
    <dgm:cxn modelId="{07C107C6-F69E-4FF0-8F2C-54D260B51041}" type="presParOf" srcId="{8A14B9AA-B5F4-4E1E-A435-C79A96663A35}" destId="{05973832-61E5-4D07-91E4-9CC4822DE810}" srcOrd="2" destOrd="0" presId="urn:microsoft.com/office/officeart/2005/8/layout/pList2"/>
    <dgm:cxn modelId="{30B4345B-1841-476B-B6FC-7C7144BFB2CA}" type="presParOf" srcId="{05973832-61E5-4D07-91E4-9CC4822DE810}" destId="{C38013DE-5B8A-4B2F-BE7F-1A096E55AEA7}" srcOrd="0" destOrd="0" presId="urn:microsoft.com/office/officeart/2005/8/layout/pList2"/>
    <dgm:cxn modelId="{110077D7-5C5A-430F-B99D-DB834FEC07FF}" type="presParOf" srcId="{05973832-61E5-4D07-91E4-9CC4822DE810}" destId="{4D255A20-5F6B-46E5-92FD-6F4ED9EF9133}" srcOrd="1" destOrd="0" presId="urn:microsoft.com/office/officeart/2005/8/layout/pList2"/>
    <dgm:cxn modelId="{BAC44220-3E15-4FB1-8E35-FFF34385BACB}" type="presParOf" srcId="{05973832-61E5-4D07-91E4-9CC4822DE810}" destId="{DC46B0F4-D25B-4338-BEE5-C79F903BECEB}" srcOrd="2" destOrd="0" presId="urn:microsoft.com/office/officeart/2005/8/layout/pList2"/>
    <dgm:cxn modelId="{98D431BE-5E91-441B-A428-F26261D65B7A}" type="presParOf" srcId="{8A14B9AA-B5F4-4E1E-A435-C79A96663A35}" destId="{CB7E2BDA-7981-4425-9722-8277A2D43C90}" srcOrd="3" destOrd="0" presId="urn:microsoft.com/office/officeart/2005/8/layout/pList2"/>
    <dgm:cxn modelId="{C4681E64-7901-47F8-8279-98319B18211F}" type="presParOf" srcId="{8A14B9AA-B5F4-4E1E-A435-C79A96663A35}" destId="{2E82700F-42FA-41CD-8FD3-7E9A0F714BB3}" srcOrd="4" destOrd="0" presId="urn:microsoft.com/office/officeart/2005/8/layout/pList2"/>
    <dgm:cxn modelId="{B79A3FD6-ABAF-4606-86AD-5D81760BACD8}" type="presParOf" srcId="{2E82700F-42FA-41CD-8FD3-7E9A0F714BB3}" destId="{AB1B2EC4-21BF-4728-A1FC-BFF6E6A4DAF0}" srcOrd="0" destOrd="0" presId="urn:microsoft.com/office/officeart/2005/8/layout/pList2"/>
    <dgm:cxn modelId="{C22C55DB-C4E1-4E96-ADBB-28AA5B17B18B}" type="presParOf" srcId="{2E82700F-42FA-41CD-8FD3-7E9A0F714BB3}" destId="{C545333B-7FCE-416A-85C7-37AC97661BBE}" srcOrd="1" destOrd="0" presId="urn:microsoft.com/office/officeart/2005/8/layout/pList2"/>
    <dgm:cxn modelId="{8C4041D1-E25E-49DB-B851-ED04A3BF93E3}" type="presParOf" srcId="{2E82700F-42FA-41CD-8FD3-7E9A0F714BB3}" destId="{615CFCEA-F3D7-4A0A-AB01-9C39A2A7435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1EC63-5198-4DA8-B5FE-A2C0D54886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8CFF4FE-21E1-4953-BF58-A09FDA2B562F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INFECCIONES: LOS MICROORGANISMOS PATOGENOS VIVOS QUE SE ENCUENTRAN EN EL ALIMENTO CONTAMINADO INGRESA AL HOMBRE Y SE MULTIPLICA GENERANDO UNA ENFERMEDAD, POR EJEMPLO: SALMONELLA </a:t>
          </a:r>
          <a:endParaRPr lang="es-AR" sz="1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960A61-F3D7-4C90-B368-C8570DF2E1DD}" type="parTrans" cxnId="{B9B96021-43C3-4041-BA7A-77C2327F236C}">
      <dgm:prSet/>
      <dgm:spPr/>
      <dgm:t>
        <a:bodyPr/>
        <a:lstStyle/>
        <a:p>
          <a:endParaRPr lang="es-AR"/>
        </a:p>
      </dgm:t>
    </dgm:pt>
    <dgm:pt modelId="{F4091A5A-1C51-46E2-A284-39835C9EA4D0}" type="sibTrans" cxnId="{B9B96021-43C3-4041-BA7A-77C2327F236C}">
      <dgm:prSet/>
      <dgm:spPr/>
      <dgm:t>
        <a:bodyPr/>
        <a:lstStyle/>
        <a:p>
          <a:endParaRPr lang="es-AR"/>
        </a:p>
      </dgm:t>
    </dgm:pt>
    <dgm:pt modelId="{DC11FA68-FB56-48F7-B4DB-97FA91A52993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INTOXICACIONES: LAS TOXINAS QUE SE ENCUENTRA EN EL ALIMENTO CONTAMINADO, INGRESA EN EL HOMBRE Y PRODUCE ASI LA ENFERMEDAD, POR EJEMPLO: CLOSTRIDIUM BOTULINUM</a:t>
          </a:r>
          <a:endParaRPr lang="es-AR" sz="1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F259D2-4CD0-42BE-A50E-4436BEA3EF63}" type="parTrans" cxnId="{427612B6-05D7-4C6B-A74F-1DD9693577EB}">
      <dgm:prSet/>
      <dgm:spPr/>
      <dgm:t>
        <a:bodyPr/>
        <a:lstStyle/>
        <a:p>
          <a:endParaRPr lang="es-AR"/>
        </a:p>
      </dgm:t>
    </dgm:pt>
    <dgm:pt modelId="{9B2466EC-88D0-4A03-964A-1A6A7722075F}" type="sibTrans" cxnId="{427612B6-05D7-4C6B-A74F-1DD9693577EB}">
      <dgm:prSet/>
      <dgm:spPr/>
      <dgm:t>
        <a:bodyPr/>
        <a:lstStyle/>
        <a:p>
          <a:endParaRPr lang="es-AR"/>
        </a:p>
      </dgm:t>
    </dgm:pt>
    <dgm:pt modelId="{F8FCCCD6-37D8-4EEB-A205-9BB7302A228A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TOXI-INFECCION: EN ESTE CASO LA ENFERMEDAD ES CAUSADA POR INGERIR ALIMENTOS CONTAMINADOS CON MICROORGANISMOS PATOGENOS QUE LIBERAN TOXINAS, POR EJMPLO: COLERA</a:t>
          </a:r>
          <a:endParaRPr lang="es-AR" sz="1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B720A1-58E4-469B-9ADE-EBA4553AA923}" type="parTrans" cxnId="{1D72152C-A0B9-46A8-9894-2B185FB10289}">
      <dgm:prSet/>
      <dgm:spPr/>
      <dgm:t>
        <a:bodyPr/>
        <a:lstStyle/>
        <a:p>
          <a:endParaRPr lang="es-AR"/>
        </a:p>
      </dgm:t>
    </dgm:pt>
    <dgm:pt modelId="{2261AE1C-B588-4803-BD89-7F49B3D085A5}" type="sibTrans" cxnId="{1D72152C-A0B9-46A8-9894-2B185FB10289}">
      <dgm:prSet/>
      <dgm:spPr/>
      <dgm:t>
        <a:bodyPr/>
        <a:lstStyle/>
        <a:p>
          <a:endParaRPr lang="es-AR"/>
        </a:p>
      </dgm:t>
    </dgm:pt>
    <dgm:pt modelId="{9F938EFF-2891-4D79-A7EE-A33FED18051D}" type="pres">
      <dgm:prSet presAssocID="{9F01EC63-5198-4DA8-B5FE-A2C0D54886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DF30840-BD3C-4338-A97D-E447AC2DEA4D}" type="pres">
      <dgm:prSet presAssocID="{98CFF4FE-21E1-4953-BF58-A09FDA2B562F}" presName="parentLin" presStyleCnt="0"/>
      <dgm:spPr/>
    </dgm:pt>
    <dgm:pt modelId="{789A8AFD-A286-41F8-AD45-B8DCF3B482FB}" type="pres">
      <dgm:prSet presAssocID="{98CFF4FE-21E1-4953-BF58-A09FDA2B562F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E8D8B4BD-87D7-472A-8DD4-C333AC428EA1}" type="pres">
      <dgm:prSet presAssocID="{98CFF4FE-21E1-4953-BF58-A09FDA2B562F}" presName="parentText" presStyleLbl="node1" presStyleIdx="0" presStyleCnt="3" custScaleX="130088" custScaleY="219259" custLinFactNeighborX="-4265" custLinFactNeighborY="-2851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F6094D4-B4FD-423F-8E9F-CCC861BACCC3}" type="pres">
      <dgm:prSet presAssocID="{98CFF4FE-21E1-4953-BF58-A09FDA2B562F}" presName="negativeSpace" presStyleCnt="0"/>
      <dgm:spPr/>
    </dgm:pt>
    <dgm:pt modelId="{1C6E15FA-AAC2-4973-ABA8-36341B5C28DB}" type="pres">
      <dgm:prSet presAssocID="{98CFF4FE-21E1-4953-BF58-A09FDA2B562F}" presName="childText" presStyleLbl="conFgAcc1" presStyleIdx="0" presStyleCnt="3" custLinFactY="-93355" custLinFactNeighborY="-100000">
        <dgm:presLayoutVars>
          <dgm:bulletEnabled val="1"/>
        </dgm:presLayoutVars>
      </dgm:prSet>
      <dgm:spPr/>
    </dgm:pt>
    <dgm:pt modelId="{801451F7-6E5A-4AB0-A292-E2558ABAA6A2}" type="pres">
      <dgm:prSet presAssocID="{F4091A5A-1C51-46E2-A284-39835C9EA4D0}" presName="spaceBetweenRectangles" presStyleCnt="0"/>
      <dgm:spPr/>
    </dgm:pt>
    <dgm:pt modelId="{58B52C22-A4B7-454C-A358-F10E99C23279}" type="pres">
      <dgm:prSet presAssocID="{DC11FA68-FB56-48F7-B4DB-97FA91A52993}" presName="parentLin" presStyleCnt="0"/>
      <dgm:spPr/>
    </dgm:pt>
    <dgm:pt modelId="{EF0570ED-5500-4F35-8BAA-8FDE3E2992FA}" type="pres">
      <dgm:prSet presAssocID="{DC11FA68-FB56-48F7-B4DB-97FA91A52993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9AF822C6-6683-492A-B74A-6A9565A7FC8B}" type="pres">
      <dgm:prSet presAssocID="{DC11FA68-FB56-48F7-B4DB-97FA91A52993}" presName="parentText" presStyleLbl="node1" presStyleIdx="1" presStyleCnt="3" custScaleX="130088" custScaleY="19199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8BDCEE4-E421-4CC4-9BC8-4A6C6A2BDA75}" type="pres">
      <dgm:prSet presAssocID="{DC11FA68-FB56-48F7-B4DB-97FA91A52993}" presName="negativeSpace" presStyleCnt="0"/>
      <dgm:spPr/>
    </dgm:pt>
    <dgm:pt modelId="{4420BFEA-9C6B-4C4B-96D6-0C4161E9C4CB}" type="pres">
      <dgm:prSet presAssocID="{DC11FA68-FB56-48F7-B4DB-97FA91A52993}" presName="childText" presStyleLbl="conFgAcc1" presStyleIdx="1" presStyleCnt="3" custLinFactY="-79502" custLinFactNeighborY="-100000">
        <dgm:presLayoutVars>
          <dgm:bulletEnabled val="1"/>
        </dgm:presLayoutVars>
      </dgm:prSet>
      <dgm:spPr/>
    </dgm:pt>
    <dgm:pt modelId="{BC73A449-41EA-4D9A-B013-59AE57FA82E1}" type="pres">
      <dgm:prSet presAssocID="{9B2466EC-88D0-4A03-964A-1A6A7722075F}" presName="spaceBetweenRectangles" presStyleCnt="0"/>
      <dgm:spPr/>
    </dgm:pt>
    <dgm:pt modelId="{091FBEA5-8731-4751-9563-FB23046066E4}" type="pres">
      <dgm:prSet presAssocID="{F8FCCCD6-37D8-4EEB-A205-9BB7302A228A}" presName="parentLin" presStyleCnt="0"/>
      <dgm:spPr/>
    </dgm:pt>
    <dgm:pt modelId="{093B048E-B410-4158-B5AE-7F1E6EACB37B}" type="pres">
      <dgm:prSet presAssocID="{F8FCCCD6-37D8-4EEB-A205-9BB7302A228A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4BB12B47-4154-40A4-A287-2DF090590ACF}" type="pres">
      <dgm:prSet presAssocID="{F8FCCCD6-37D8-4EEB-A205-9BB7302A228A}" presName="parentText" presStyleLbl="node1" presStyleIdx="2" presStyleCnt="3" custScaleX="129155" custScaleY="18969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FBA7BB-69F5-421B-92A9-4CF893F1D792}" type="pres">
      <dgm:prSet presAssocID="{F8FCCCD6-37D8-4EEB-A205-9BB7302A228A}" presName="negativeSpace" presStyleCnt="0"/>
      <dgm:spPr/>
    </dgm:pt>
    <dgm:pt modelId="{FDEB9C3E-DC44-46B1-8AB7-F65D6B574A27}" type="pres">
      <dgm:prSet presAssocID="{F8FCCCD6-37D8-4EEB-A205-9BB7302A228A}" presName="childText" presStyleLbl="conFgAcc1" presStyleIdx="2" presStyleCnt="3" custLinFactY="-41679" custLinFactNeighborY="-100000">
        <dgm:presLayoutVars>
          <dgm:bulletEnabled val="1"/>
        </dgm:presLayoutVars>
      </dgm:prSet>
      <dgm:spPr/>
    </dgm:pt>
  </dgm:ptLst>
  <dgm:cxnLst>
    <dgm:cxn modelId="{77E74B09-09C8-4B59-9416-F96A0E5D9ED8}" type="presOf" srcId="{DC11FA68-FB56-48F7-B4DB-97FA91A52993}" destId="{9AF822C6-6683-492A-B74A-6A9565A7FC8B}" srcOrd="1" destOrd="0" presId="urn:microsoft.com/office/officeart/2005/8/layout/list1"/>
    <dgm:cxn modelId="{427612B6-05D7-4C6B-A74F-1DD9693577EB}" srcId="{9F01EC63-5198-4DA8-B5FE-A2C0D5488616}" destId="{DC11FA68-FB56-48F7-B4DB-97FA91A52993}" srcOrd="1" destOrd="0" parTransId="{19F259D2-4CD0-42BE-A50E-4436BEA3EF63}" sibTransId="{9B2466EC-88D0-4A03-964A-1A6A7722075F}"/>
    <dgm:cxn modelId="{B9B96021-43C3-4041-BA7A-77C2327F236C}" srcId="{9F01EC63-5198-4DA8-B5FE-A2C0D5488616}" destId="{98CFF4FE-21E1-4953-BF58-A09FDA2B562F}" srcOrd="0" destOrd="0" parTransId="{76960A61-F3D7-4C90-B368-C8570DF2E1DD}" sibTransId="{F4091A5A-1C51-46E2-A284-39835C9EA4D0}"/>
    <dgm:cxn modelId="{43CBADF8-F294-42E6-A61F-4BCB9DCB6E63}" type="presOf" srcId="{F8FCCCD6-37D8-4EEB-A205-9BB7302A228A}" destId="{4BB12B47-4154-40A4-A287-2DF090590ACF}" srcOrd="1" destOrd="0" presId="urn:microsoft.com/office/officeart/2005/8/layout/list1"/>
    <dgm:cxn modelId="{1D72152C-A0B9-46A8-9894-2B185FB10289}" srcId="{9F01EC63-5198-4DA8-B5FE-A2C0D5488616}" destId="{F8FCCCD6-37D8-4EEB-A205-9BB7302A228A}" srcOrd="2" destOrd="0" parTransId="{A8B720A1-58E4-469B-9ADE-EBA4553AA923}" sibTransId="{2261AE1C-B588-4803-BD89-7F49B3D085A5}"/>
    <dgm:cxn modelId="{A60B8C9C-DDF1-4518-9CEF-48BEA2B77C33}" type="presOf" srcId="{DC11FA68-FB56-48F7-B4DB-97FA91A52993}" destId="{EF0570ED-5500-4F35-8BAA-8FDE3E2992FA}" srcOrd="0" destOrd="0" presId="urn:microsoft.com/office/officeart/2005/8/layout/list1"/>
    <dgm:cxn modelId="{68946C85-3DEA-4A65-8B43-A004B89B2AFE}" type="presOf" srcId="{98CFF4FE-21E1-4953-BF58-A09FDA2B562F}" destId="{789A8AFD-A286-41F8-AD45-B8DCF3B482FB}" srcOrd="0" destOrd="0" presId="urn:microsoft.com/office/officeart/2005/8/layout/list1"/>
    <dgm:cxn modelId="{3FD37DEB-F5D1-456D-BE60-2FEA1E2AE83D}" type="presOf" srcId="{9F01EC63-5198-4DA8-B5FE-A2C0D5488616}" destId="{9F938EFF-2891-4D79-A7EE-A33FED18051D}" srcOrd="0" destOrd="0" presId="urn:microsoft.com/office/officeart/2005/8/layout/list1"/>
    <dgm:cxn modelId="{A167C7EA-28B2-422D-ADBB-9E4FC6AAF072}" type="presOf" srcId="{F8FCCCD6-37D8-4EEB-A205-9BB7302A228A}" destId="{093B048E-B410-4158-B5AE-7F1E6EACB37B}" srcOrd="0" destOrd="0" presId="urn:microsoft.com/office/officeart/2005/8/layout/list1"/>
    <dgm:cxn modelId="{1AA6329C-BED6-48EF-98AE-6608E96B8DEE}" type="presOf" srcId="{98CFF4FE-21E1-4953-BF58-A09FDA2B562F}" destId="{E8D8B4BD-87D7-472A-8DD4-C333AC428EA1}" srcOrd="1" destOrd="0" presId="urn:microsoft.com/office/officeart/2005/8/layout/list1"/>
    <dgm:cxn modelId="{09091FA1-CAD8-4F8C-9AA6-6535561CBD6E}" type="presParOf" srcId="{9F938EFF-2891-4D79-A7EE-A33FED18051D}" destId="{5DF30840-BD3C-4338-A97D-E447AC2DEA4D}" srcOrd="0" destOrd="0" presId="urn:microsoft.com/office/officeart/2005/8/layout/list1"/>
    <dgm:cxn modelId="{A8D5F970-2C1C-43C8-9117-5611F2AF281E}" type="presParOf" srcId="{5DF30840-BD3C-4338-A97D-E447AC2DEA4D}" destId="{789A8AFD-A286-41F8-AD45-B8DCF3B482FB}" srcOrd="0" destOrd="0" presId="urn:microsoft.com/office/officeart/2005/8/layout/list1"/>
    <dgm:cxn modelId="{0B4EAACB-8262-4824-950D-B9949447B23D}" type="presParOf" srcId="{5DF30840-BD3C-4338-A97D-E447AC2DEA4D}" destId="{E8D8B4BD-87D7-472A-8DD4-C333AC428EA1}" srcOrd="1" destOrd="0" presId="urn:microsoft.com/office/officeart/2005/8/layout/list1"/>
    <dgm:cxn modelId="{A0EBC8EB-4D42-4D22-B406-A3854E73F647}" type="presParOf" srcId="{9F938EFF-2891-4D79-A7EE-A33FED18051D}" destId="{CF6094D4-B4FD-423F-8E9F-CCC861BACCC3}" srcOrd="1" destOrd="0" presId="urn:microsoft.com/office/officeart/2005/8/layout/list1"/>
    <dgm:cxn modelId="{FC4EE816-6EEC-493B-8AF5-64D136AF4397}" type="presParOf" srcId="{9F938EFF-2891-4D79-A7EE-A33FED18051D}" destId="{1C6E15FA-AAC2-4973-ABA8-36341B5C28DB}" srcOrd="2" destOrd="0" presId="urn:microsoft.com/office/officeart/2005/8/layout/list1"/>
    <dgm:cxn modelId="{62A996C0-3598-4E5B-ABE4-5C8F1B8A1650}" type="presParOf" srcId="{9F938EFF-2891-4D79-A7EE-A33FED18051D}" destId="{801451F7-6E5A-4AB0-A292-E2558ABAA6A2}" srcOrd="3" destOrd="0" presId="urn:microsoft.com/office/officeart/2005/8/layout/list1"/>
    <dgm:cxn modelId="{C104634D-03C5-4870-8ECA-45AB26C38ED4}" type="presParOf" srcId="{9F938EFF-2891-4D79-A7EE-A33FED18051D}" destId="{58B52C22-A4B7-454C-A358-F10E99C23279}" srcOrd="4" destOrd="0" presId="urn:microsoft.com/office/officeart/2005/8/layout/list1"/>
    <dgm:cxn modelId="{56BB46A1-CB38-4F79-8B59-896C5D38AD92}" type="presParOf" srcId="{58B52C22-A4B7-454C-A358-F10E99C23279}" destId="{EF0570ED-5500-4F35-8BAA-8FDE3E2992FA}" srcOrd="0" destOrd="0" presId="urn:microsoft.com/office/officeart/2005/8/layout/list1"/>
    <dgm:cxn modelId="{512CB3FF-A660-436F-9A05-4F0B5024C5CE}" type="presParOf" srcId="{58B52C22-A4B7-454C-A358-F10E99C23279}" destId="{9AF822C6-6683-492A-B74A-6A9565A7FC8B}" srcOrd="1" destOrd="0" presId="urn:microsoft.com/office/officeart/2005/8/layout/list1"/>
    <dgm:cxn modelId="{8D16F49C-275C-47E6-8783-8643EB477F45}" type="presParOf" srcId="{9F938EFF-2891-4D79-A7EE-A33FED18051D}" destId="{E8BDCEE4-E421-4CC4-9BC8-4A6C6A2BDA75}" srcOrd="5" destOrd="0" presId="urn:microsoft.com/office/officeart/2005/8/layout/list1"/>
    <dgm:cxn modelId="{E14CD457-3191-4E78-845A-D88CBE1489F4}" type="presParOf" srcId="{9F938EFF-2891-4D79-A7EE-A33FED18051D}" destId="{4420BFEA-9C6B-4C4B-96D6-0C4161E9C4CB}" srcOrd="6" destOrd="0" presId="urn:microsoft.com/office/officeart/2005/8/layout/list1"/>
    <dgm:cxn modelId="{7B7C52CE-31A8-4D90-A49F-50D21B8F4A9A}" type="presParOf" srcId="{9F938EFF-2891-4D79-A7EE-A33FED18051D}" destId="{BC73A449-41EA-4D9A-B013-59AE57FA82E1}" srcOrd="7" destOrd="0" presId="urn:microsoft.com/office/officeart/2005/8/layout/list1"/>
    <dgm:cxn modelId="{7A547471-510C-41F3-8D57-D37291CD0CB6}" type="presParOf" srcId="{9F938EFF-2891-4D79-A7EE-A33FED18051D}" destId="{091FBEA5-8731-4751-9563-FB23046066E4}" srcOrd="8" destOrd="0" presId="urn:microsoft.com/office/officeart/2005/8/layout/list1"/>
    <dgm:cxn modelId="{80E09AA3-ADD9-45FA-9213-D9BE3EE1056A}" type="presParOf" srcId="{091FBEA5-8731-4751-9563-FB23046066E4}" destId="{093B048E-B410-4158-B5AE-7F1E6EACB37B}" srcOrd="0" destOrd="0" presId="urn:microsoft.com/office/officeart/2005/8/layout/list1"/>
    <dgm:cxn modelId="{FB84AB01-B762-42FD-B818-A5C578DE6581}" type="presParOf" srcId="{091FBEA5-8731-4751-9563-FB23046066E4}" destId="{4BB12B47-4154-40A4-A287-2DF090590ACF}" srcOrd="1" destOrd="0" presId="urn:microsoft.com/office/officeart/2005/8/layout/list1"/>
    <dgm:cxn modelId="{153E83D9-2C48-4C37-A66A-FFC062E56D56}" type="presParOf" srcId="{9F938EFF-2891-4D79-A7EE-A33FED18051D}" destId="{D2FBA7BB-69F5-421B-92A9-4CF893F1D792}" srcOrd="9" destOrd="0" presId="urn:microsoft.com/office/officeart/2005/8/layout/list1"/>
    <dgm:cxn modelId="{EA49A1E4-971D-4D6F-9600-FDA48709E00F}" type="presParOf" srcId="{9F938EFF-2891-4D79-A7EE-A33FED18051D}" destId="{FDEB9C3E-DC44-46B1-8AB7-F65D6B574A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8A456A-98F8-42CC-97EE-1A668E8C0BF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5A740A9-A633-4176-87A1-962CC204F274}">
      <dgm:prSet phldrT="[Texto]"/>
      <dgm:spPr/>
      <dgm:t>
        <a:bodyPr/>
        <a:lstStyle/>
        <a:p>
          <a:r>
            <a:rPr lang="es-AR" b="1" dirty="0" smtClean="0"/>
            <a:t>No deberán comer ni fumar en los sectores que recorran</a:t>
          </a:r>
          <a:endParaRPr lang="es-AR" b="1" dirty="0"/>
        </a:p>
      </dgm:t>
    </dgm:pt>
    <dgm:pt modelId="{79797171-3338-4B97-BF70-A155B7B4FFC4}" type="parTrans" cxnId="{33C50CDD-71AD-4944-8DF8-DA6693F254EB}">
      <dgm:prSet/>
      <dgm:spPr/>
      <dgm:t>
        <a:bodyPr/>
        <a:lstStyle/>
        <a:p>
          <a:endParaRPr lang="es-AR"/>
        </a:p>
      </dgm:t>
    </dgm:pt>
    <dgm:pt modelId="{7ABAC350-6B06-4112-A9CE-5FF1261CD76A}" type="sibTrans" cxnId="{33C50CDD-71AD-4944-8DF8-DA6693F254EB}">
      <dgm:prSet/>
      <dgm:spPr/>
      <dgm:t>
        <a:bodyPr/>
        <a:lstStyle/>
        <a:p>
          <a:endParaRPr lang="es-AR"/>
        </a:p>
      </dgm:t>
    </dgm:pt>
    <dgm:pt modelId="{935A26C6-A1D7-44E5-8227-D186D0BAD676}">
      <dgm:prSet phldrT="[Texto]"/>
      <dgm:spPr/>
      <dgm:t>
        <a:bodyPr/>
        <a:lstStyle/>
        <a:p>
          <a:r>
            <a:rPr lang="es-AR" b="1" dirty="0" smtClean="0"/>
            <a:t>Deberán usar elementos de E.P.P. obligatoriamente</a:t>
          </a:r>
          <a:endParaRPr lang="es-AR" b="1" dirty="0"/>
        </a:p>
      </dgm:t>
    </dgm:pt>
    <dgm:pt modelId="{4424B7F2-D65F-4B75-919A-8271BC60FB90}" type="parTrans" cxnId="{796A0328-F518-4838-9FEB-D7611F90C8B6}">
      <dgm:prSet/>
      <dgm:spPr/>
      <dgm:t>
        <a:bodyPr/>
        <a:lstStyle/>
        <a:p>
          <a:endParaRPr lang="es-AR"/>
        </a:p>
      </dgm:t>
    </dgm:pt>
    <dgm:pt modelId="{04E801A4-2010-4E5A-B261-8305BF609CCA}" type="sibTrans" cxnId="{796A0328-F518-4838-9FEB-D7611F90C8B6}">
      <dgm:prSet/>
      <dgm:spPr/>
      <dgm:t>
        <a:bodyPr/>
        <a:lstStyle/>
        <a:p>
          <a:endParaRPr lang="es-AR"/>
        </a:p>
      </dgm:t>
    </dgm:pt>
    <dgm:pt modelId="{AE75946D-948A-447C-8C16-C26178E3EEFF}">
      <dgm:prSet phldrT="[Texto]"/>
      <dgm:spPr/>
      <dgm:t>
        <a:bodyPr/>
        <a:lstStyle/>
        <a:p>
          <a:r>
            <a:rPr lang="es-AR" b="1" dirty="0" smtClean="0"/>
            <a:t>Las visitas ingresan si o si con autorización del Encargado</a:t>
          </a:r>
          <a:endParaRPr lang="es-AR" b="1" dirty="0"/>
        </a:p>
      </dgm:t>
    </dgm:pt>
    <dgm:pt modelId="{A4E5BC9D-1005-449E-BBCF-84153D9E9ECA}" type="sibTrans" cxnId="{7AB51EB0-8E8F-48AD-A0E6-3CF412C8BAB0}">
      <dgm:prSet/>
      <dgm:spPr/>
      <dgm:t>
        <a:bodyPr/>
        <a:lstStyle/>
        <a:p>
          <a:endParaRPr lang="es-AR"/>
        </a:p>
      </dgm:t>
    </dgm:pt>
    <dgm:pt modelId="{DCE36DB1-80FA-4790-A8D6-790D0CFA6AE2}" type="parTrans" cxnId="{7AB51EB0-8E8F-48AD-A0E6-3CF412C8BAB0}">
      <dgm:prSet/>
      <dgm:spPr/>
      <dgm:t>
        <a:bodyPr/>
        <a:lstStyle/>
        <a:p>
          <a:endParaRPr lang="es-AR"/>
        </a:p>
      </dgm:t>
    </dgm:pt>
    <dgm:pt modelId="{DCDCB35C-2C6D-4E4C-9471-ADC59CDF8B91}" type="pres">
      <dgm:prSet presAssocID="{CA8A456A-98F8-42CC-97EE-1A668E8C0BF9}" presName="compositeShape" presStyleCnt="0">
        <dgm:presLayoutVars>
          <dgm:chMax val="7"/>
          <dgm:dir/>
          <dgm:resizeHandles val="exact"/>
        </dgm:presLayoutVars>
      </dgm:prSet>
      <dgm:spPr/>
    </dgm:pt>
    <dgm:pt modelId="{24F9ED39-D65F-4284-A137-EDB069F6BC26}" type="pres">
      <dgm:prSet presAssocID="{AE75946D-948A-447C-8C16-C26178E3EEFF}" presName="circ1" presStyleLbl="vennNode1" presStyleIdx="0" presStyleCnt="3"/>
      <dgm:spPr/>
      <dgm:t>
        <a:bodyPr/>
        <a:lstStyle/>
        <a:p>
          <a:endParaRPr lang="es-AR"/>
        </a:p>
      </dgm:t>
    </dgm:pt>
    <dgm:pt modelId="{E2B8F634-8B23-4196-BB83-87495C8412EF}" type="pres">
      <dgm:prSet presAssocID="{AE75946D-948A-447C-8C16-C26178E3EEF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8670595-C1DA-421F-B6DA-36820813DA32}" type="pres">
      <dgm:prSet presAssocID="{55A740A9-A633-4176-87A1-962CC204F274}" presName="circ2" presStyleLbl="vennNode1" presStyleIdx="1" presStyleCnt="3"/>
      <dgm:spPr/>
      <dgm:t>
        <a:bodyPr/>
        <a:lstStyle/>
        <a:p>
          <a:endParaRPr lang="es-AR"/>
        </a:p>
      </dgm:t>
    </dgm:pt>
    <dgm:pt modelId="{E7CC8A8A-A864-4FEF-B181-15BDFA54A63A}" type="pres">
      <dgm:prSet presAssocID="{55A740A9-A633-4176-87A1-962CC204F2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354CA5B-CCBC-4AC8-AAA4-1BFF75258917}" type="pres">
      <dgm:prSet presAssocID="{935A26C6-A1D7-44E5-8227-D186D0BAD676}" presName="circ3" presStyleLbl="vennNode1" presStyleIdx="2" presStyleCnt="3"/>
      <dgm:spPr/>
      <dgm:t>
        <a:bodyPr/>
        <a:lstStyle/>
        <a:p>
          <a:endParaRPr lang="es-AR"/>
        </a:p>
      </dgm:t>
    </dgm:pt>
    <dgm:pt modelId="{704F255D-0EC9-4ED6-A495-3DBBB93F17A1}" type="pres">
      <dgm:prSet presAssocID="{935A26C6-A1D7-44E5-8227-D186D0BAD6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A2C9092-1D09-4C08-9BC3-A467F29F13D9}" type="presOf" srcId="{935A26C6-A1D7-44E5-8227-D186D0BAD676}" destId="{A354CA5B-CCBC-4AC8-AAA4-1BFF75258917}" srcOrd="0" destOrd="0" presId="urn:microsoft.com/office/officeart/2005/8/layout/venn1"/>
    <dgm:cxn modelId="{796A0328-F518-4838-9FEB-D7611F90C8B6}" srcId="{CA8A456A-98F8-42CC-97EE-1A668E8C0BF9}" destId="{935A26C6-A1D7-44E5-8227-D186D0BAD676}" srcOrd="2" destOrd="0" parTransId="{4424B7F2-D65F-4B75-919A-8271BC60FB90}" sibTransId="{04E801A4-2010-4E5A-B261-8305BF609CCA}"/>
    <dgm:cxn modelId="{26047E4C-7450-4AB1-9BD7-90F5D5840447}" type="presOf" srcId="{55A740A9-A633-4176-87A1-962CC204F274}" destId="{E7CC8A8A-A864-4FEF-B181-15BDFA54A63A}" srcOrd="1" destOrd="0" presId="urn:microsoft.com/office/officeart/2005/8/layout/venn1"/>
    <dgm:cxn modelId="{77D76688-2A05-4CF0-842C-BDF11A4DCCD2}" type="presOf" srcId="{935A26C6-A1D7-44E5-8227-D186D0BAD676}" destId="{704F255D-0EC9-4ED6-A495-3DBBB93F17A1}" srcOrd="1" destOrd="0" presId="urn:microsoft.com/office/officeart/2005/8/layout/venn1"/>
    <dgm:cxn modelId="{33C50CDD-71AD-4944-8DF8-DA6693F254EB}" srcId="{CA8A456A-98F8-42CC-97EE-1A668E8C0BF9}" destId="{55A740A9-A633-4176-87A1-962CC204F274}" srcOrd="1" destOrd="0" parTransId="{79797171-3338-4B97-BF70-A155B7B4FFC4}" sibTransId="{7ABAC350-6B06-4112-A9CE-5FF1261CD76A}"/>
    <dgm:cxn modelId="{4337982B-F71A-4B53-8FB0-81AF9E97E580}" type="presOf" srcId="{55A740A9-A633-4176-87A1-962CC204F274}" destId="{E8670595-C1DA-421F-B6DA-36820813DA32}" srcOrd="0" destOrd="0" presId="urn:microsoft.com/office/officeart/2005/8/layout/venn1"/>
    <dgm:cxn modelId="{7AB51EB0-8E8F-48AD-A0E6-3CF412C8BAB0}" srcId="{CA8A456A-98F8-42CC-97EE-1A668E8C0BF9}" destId="{AE75946D-948A-447C-8C16-C26178E3EEFF}" srcOrd="0" destOrd="0" parTransId="{DCE36DB1-80FA-4790-A8D6-790D0CFA6AE2}" sibTransId="{A4E5BC9D-1005-449E-BBCF-84153D9E9ECA}"/>
    <dgm:cxn modelId="{1F8FAFC0-830E-43B7-A1BB-8E90FB91DFDD}" type="presOf" srcId="{CA8A456A-98F8-42CC-97EE-1A668E8C0BF9}" destId="{DCDCB35C-2C6D-4E4C-9471-ADC59CDF8B91}" srcOrd="0" destOrd="0" presId="urn:microsoft.com/office/officeart/2005/8/layout/venn1"/>
    <dgm:cxn modelId="{909715C8-BC1B-46E1-9AD1-5953B1BB948E}" type="presOf" srcId="{AE75946D-948A-447C-8C16-C26178E3EEFF}" destId="{E2B8F634-8B23-4196-BB83-87495C8412EF}" srcOrd="1" destOrd="0" presId="urn:microsoft.com/office/officeart/2005/8/layout/venn1"/>
    <dgm:cxn modelId="{D4B84ACC-9873-427B-8266-20BD7934CE3F}" type="presOf" srcId="{AE75946D-948A-447C-8C16-C26178E3EEFF}" destId="{24F9ED39-D65F-4284-A137-EDB069F6BC26}" srcOrd="0" destOrd="0" presId="urn:microsoft.com/office/officeart/2005/8/layout/venn1"/>
    <dgm:cxn modelId="{F28AF658-EAF3-497D-8CDB-37DAD68C3A49}" type="presParOf" srcId="{DCDCB35C-2C6D-4E4C-9471-ADC59CDF8B91}" destId="{24F9ED39-D65F-4284-A137-EDB069F6BC26}" srcOrd="0" destOrd="0" presId="urn:microsoft.com/office/officeart/2005/8/layout/venn1"/>
    <dgm:cxn modelId="{6D377D19-EE88-44A2-8C51-5960DF096E37}" type="presParOf" srcId="{DCDCB35C-2C6D-4E4C-9471-ADC59CDF8B91}" destId="{E2B8F634-8B23-4196-BB83-87495C8412EF}" srcOrd="1" destOrd="0" presId="urn:microsoft.com/office/officeart/2005/8/layout/venn1"/>
    <dgm:cxn modelId="{31DE611F-1829-46FF-BF5D-60F8330F4FD1}" type="presParOf" srcId="{DCDCB35C-2C6D-4E4C-9471-ADC59CDF8B91}" destId="{E8670595-C1DA-421F-B6DA-36820813DA32}" srcOrd="2" destOrd="0" presId="urn:microsoft.com/office/officeart/2005/8/layout/venn1"/>
    <dgm:cxn modelId="{B719E846-4185-4ED5-AB2E-6B59214EEF27}" type="presParOf" srcId="{DCDCB35C-2C6D-4E4C-9471-ADC59CDF8B91}" destId="{E7CC8A8A-A864-4FEF-B181-15BDFA54A63A}" srcOrd="3" destOrd="0" presId="urn:microsoft.com/office/officeart/2005/8/layout/venn1"/>
    <dgm:cxn modelId="{E3489527-EDF2-4318-B4CB-02E4BA77E903}" type="presParOf" srcId="{DCDCB35C-2C6D-4E4C-9471-ADC59CDF8B91}" destId="{A354CA5B-CCBC-4AC8-AAA4-1BFF75258917}" srcOrd="4" destOrd="0" presId="urn:microsoft.com/office/officeart/2005/8/layout/venn1"/>
    <dgm:cxn modelId="{2BD3EB13-0C45-4346-B8DD-7A1B51FD172E}" type="presParOf" srcId="{DCDCB35C-2C6D-4E4C-9471-ADC59CDF8B91}" destId="{704F255D-0EC9-4ED6-A495-3DBBB93F17A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84D3D-FAED-4CE7-85FD-886CAF48077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54D861B-4931-43BC-841F-CB2FF993799E}">
      <dgm:prSet phldrT="[Texto]" custT="1"/>
      <dgm:spPr/>
      <dgm:t>
        <a:bodyPr/>
        <a:lstStyle/>
        <a:p>
          <a:r>
            <a:rPr lang="es-AR" sz="2000" b="1" dirty="0" smtClean="0"/>
            <a:t>REALIZAMOS LIMPIEZA </a:t>
          </a:r>
          <a:r>
            <a:rPr lang="es-AR" sz="2000" b="1" smtClean="0"/>
            <a:t>E </a:t>
          </a:r>
          <a:r>
            <a:rPr lang="es-AR" sz="2000" b="1" smtClean="0"/>
            <a:t>HIGIENE, DE LA SIGUIENTE FORMA:</a:t>
          </a:r>
          <a:endParaRPr lang="es-AR" sz="2000" b="1" dirty="0" smtClean="0"/>
        </a:p>
      </dgm:t>
    </dgm:pt>
    <dgm:pt modelId="{E24C072F-EDDA-46E2-B55B-CFBACED8AA82}" type="parTrans" cxnId="{EEBD1B10-C197-4C25-A3F2-3A50320C3CA6}">
      <dgm:prSet/>
      <dgm:spPr/>
      <dgm:t>
        <a:bodyPr/>
        <a:lstStyle/>
        <a:p>
          <a:endParaRPr lang="es-AR"/>
        </a:p>
      </dgm:t>
    </dgm:pt>
    <dgm:pt modelId="{8D28C371-1962-4A74-BF8C-F0CF13A597BE}" type="sibTrans" cxnId="{EEBD1B10-C197-4C25-A3F2-3A50320C3CA6}">
      <dgm:prSet/>
      <dgm:spPr/>
      <dgm:t>
        <a:bodyPr/>
        <a:lstStyle/>
        <a:p>
          <a:endParaRPr lang="es-AR"/>
        </a:p>
      </dgm:t>
    </dgm:pt>
    <dgm:pt modelId="{E41621C4-7580-4897-8DE5-E96FCC3D1654}">
      <dgm:prSet phldrT="[Texto]" custT="1"/>
      <dgm:spPr/>
      <dgm:t>
        <a:bodyPr/>
        <a:lstStyle/>
        <a:p>
          <a:r>
            <a:rPr lang="es-AR" sz="1600" b="1" dirty="0" smtClean="0"/>
            <a:t>SIEMPRE REALIZANDO PROGRAMA DE LIMPIEZA</a:t>
          </a:r>
          <a:endParaRPr lang="es-AR" sz="1600" b="1" dirty="0"/>
        </a:p>
      </dgm:t>
    </dgm:pt>
    <dgm:pt modelId="{F1AB56D2-28F6-44D8-BD64-D34EA825FC06}" type="parTrans" cxnId="{D198928B-CD6E-40E0-A1C6-37573A28A37C}">
      <dgm:prSet/>
      <dgm:spPr/>
      <dgm:t>
        <a:bodyPr/>
        <a:lstStyle/>
        <a:p>
          <a:endParaRPr lang="es-AR"/>
        </a:p>
      </dgm:t>
    </dgm:pt>
    <dgm:pt modelId="{5911FE54-C209-455E-B07C-68CA562540EE}" type="sibTrans" cxnId="{D198928B-CD6E-40E0-A1C6-37573A28A37C}">
      <dgm:prSet/>
      <dgm:spPr/>
      <dgm:t>
        <a:bodyPr/>
        <a:lstStyle/>
        <a:p>
          <a:endParaRPr lang="es-AR"/>
        </a:p>
      </dgm:t>
    </dgm:pt>
    <dgm:pt modelId="{AB78ACCE-8FF4-4C6D-9669-350E324EFEED}">
      <dgm:prSet phldrT="[Texto]" custT="1"/>
      <dgm:spPr/>
      <dgm:t>
        <a:bodyPr/>
        <a:lstStyle/>
        <a:p>
          <a:r>
            <a:rPr lang="es-AR" sz="1600" b="1" dirty="0" smtClean="0"/>
            <a:t>PROCEDIMIENTO </a:t>
          </a:r>
        </a:p>
        <a:p>
          <a:r>
            <a:rPr lang="es-AR" sz="1600" b="1" dirty="0" smtClean="0"/>
            <a:t>LIMPIEZA DE SUPERFICIES</a:t>
          </a:r>
          <a:endParaRPr lang="es-AR" sz="1600" b="1" dirty="0"/>
        </a:p>
      </dgm:t>
    </dgm:pt>
    <dgm:pt modelId="{F6055025-0ED6-4735-88D8-5910E7FA2D7E}" type="parTrans" cxnId="{17C91312-4BF4-4219-AF57-D4C60558A063}">
      <dgm:prSet/>
      <dgm:spPr/>
      <dgm:t>
        <a:bodyPr/>
        <a:lstStyle/>
        <a:p>
          <a:endParaRPr lang="es-AR"/>
        </a:p>
      </dgm:t>
    </dgm:pt>
    <dgm:pt modelId="{64554DB3-7F76-499B-9381-2347C33D3AED}" type="sibTrans" cxnId="{17C91312-4BF4-4219-AF57-D4C60558A063}">
      <dgm:prSet/>
      <dgm:spPr/>
      <dgm:t>
        <a:bodyPr/>
        <a:lstStyle/>
        <a:p>
          <a:endParaRPr lang="es-AR"/>
        </a:p>
      </dgm:t>
    </dgm:pt>
    <dgm:pt modelId="{113DAB7E-0537-4B65-8903-FCF3EBC1F5BE}">
      <dgm:prSet phldrT="[Texto]" custT="1"/>
      <dgm:spPr/>
      <dgm:t>
        <a:bodyPr/>
        <a:lstStyle/>
        <a:p>
          <a:r>
            <a:rPr lang="es-AR" sz="1600" b="1" dirty="0" smtClean="0"/>
            <a:t>PRODUCTOS UTILIZADOS APROBADOS POR SENASA - ANMAT</a:t>
          </a:r>
          <a:endParaRPr lang="es-AR" sz="1600" b="1" dirty="0"/>
        </a:p>
      </dgm:t>
    </dgm:pt>
    <dgm:pt modelId="{FBDF2F00-E172-442B-9092-DE6A795EBAB6}" type="parTrans" cxnId="{E1147532-126A-42EB-A9CE-E235775E8EAB}">
      <dgm:prSet/>
      <dgm:spPr/>
      <dgm:t>
        <a:bodyPr/>
        <a:lstStyle/>
        <a:p>
          <a:endParaRPr lang="es-AR"/>
        </a:p>
      </dgm:t>
    </dgm:pt>
    <dgm:pt modelId="{C926DB72-C359-49F9-BA65-219383764ACE}" type="sibTrans" cxnId="{E1147532-126A-42EB-A9CE-E235775E8EAB}">
      <dgm:prSet/>
      <dgm:spPr/>
      <dgm:t>
        <a:bodyPr/>
        <a:lstStyle/>
        <a:p>
          <a:endParaRPr lang="es-AR"/>
        </a:p>
      </dgm:t>
    </dgm:pt>
    <dgm:pt modelId="{1CE725E9-7CAF-4AE2-932E-B3BB131D9894}">
      <dgm:prSet phldrT="[Texto]" custT="1"/>
      <dgm:spPr/>
      <dgm:t>
        <a:bodyPr/>
        <a:lstStyle/>
        <a:p>
          <a:r>
            <a:rPr lang="es-AR" sz="1600" b="1" dirty="0" smtClean="0"/>
            <a:t>EN CONJUNTO O SEPARADO METODOS FISICOS O QUIMICOS</a:t>
          </a:r>
          <a:endParaRPr lang="es-AR" sz="1600" b="1" dirty="0"/>
        </a:p>
      </dgm:t>
    </dgm:pt>
    <dgm:pt modelId="{4D78D339-53B4-406F-A433-9FF724BD59DA}" type="parTrans" cxnId="{0F6F0A83-FE81-4464-A31A-FEA9A8F43A0F}">
      <dgm:prSet/>
      <dgm:spPr/>
      <dgm:t>
        <a:bodyPr/>
        <a:lstStyle/>
        <a:p>
          <a:endParaRPr lang="es-AR"/>
        </a:p>
      </dgm:t>
    </dgm:pt>
    <dgm:pt modelId="{905607CA-7EED-4AAC-9063-7689BBCE74EF}" type="sibTrans" cxnId="{0F6F0A83-FE81-4464-A31A-FEA9A8F43A0F}">
      <dgm:prSet/>
      <dgm:spPr/>
      <dgm:t>
        <a:bodyPr/>
        <a:lstStyle/>
        <a:p>
          <a:endParaRPr lang="es-AR"/>
        </a:p>
      </dgm:t>
    </dgm:pt>
    <dgm:pt modelId="{2081218E-848F-4FE2-B955-BF1EA8532E37}" type="pres">
      <dgm:prSet presAssocID="{7FB84D3D-FAED-4CE7-85FD-886CAF48077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C21F55C-F498-42ED-A6CB-E697A95C12CC}" type="pres">
      <dgm:prSet presAssocID="{754D861B-4931-43BC-841F-CB2FF993799E}" presName="centerShape" presStyleLbl="node0" presStyleIdx="0" presStyleCnt="1" custScaleX="228922" custScaleY="280803"/>
      <dgm:spPr/>
      <dgm:t>
        <a:bodyPr/>
        <a:lstStyle/>
        <a:p>
          <a:endParaRPr lang="es-AR"/>
        </a:p>
      </dgm:t>
    </dgm:pt>
    <dgm:pt modelId="{AFED8800-2624-4E55-8B3E-5ACA7B871588}" type="pres">
      <dgm:prSet presAssocID="{F1AB56D2-28F6-44D8-BD64-D34EA825FC06}" presName="parTrans" presStyleLbl="sibTrans2D1" presStyleIdx="0" presStyleCnt="4"/>
      <dgm:spPr/>
      <dgm:t>
        <a:bodyPr/>
        <a:lstStyle/>
        <a:p>
          <a:endParaRPr lang="es-AR"/>
        </a:p>
      </dgm:t>
    </dgm:pt>
    <dgm:pt modelId="{3D923336-CA33-4C8C-A4F9-5571A3732F98}" type="pres">
      <dgm:prSet presAssocID="{F1AB56D2-28F6-44D8-BD64-D34EA825FC06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80A38CD5-98BA-4C18-8EC6-CA25A8646ED0}" type="pres">
      <dgm:prSet presAssocID="{E41621C4-7580-4897-8DE5-E96FCC3D1654}" presName="node" presStyleLbl="node1" presStyleIdx="0" presStyleCnt="4" custScaleX="125355" custScaleY="133163" custRadScaleRad="151769" custRadScaleInc="1256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3C24DE-9C46-4210-857D-CE81879C545E}" type="pres">
      <dgm:prSet presAssocID="{F6055025-0ED6-4735-88D8-5910E7FA2D7E}" presName="parTrans" presStyleLbl="sibTrans2D1" presStyleIdx="1" presStyleCnt="4"/>
      <dgm:spPr/>
      <dgm:t>
        <a:bodyPr/>
        <a:lstStyle/>
        <a:p>
          <a:endParaRPr lang="es-AR"/>
        </a:p>
      </dgm:t>
    </dgm:pt>
    <dgm:pt modelId="{9EEF3F7D-5FA6-4C9B-9EB4-086C6EAC9B30}" type="pres">
      <dgm:prSet presAssocID="{F6055025-0ED6-4735-88D8-5910E7FA2D7E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DD8117A1-B970-4A9A-9F90-533C8DDBC234}" type="pres">
      <dgm:prSet presAssocID="{AB78ACCE-8FF4-4C6D-9669-350E324EFEED}" presName="node" presStyleLbl="node1" presStyleIdx="1" presStyleCnt="4" custScaleX="164839" custScaleY="169130" custRadScaleRad="148155" custRadScaleInc="2796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CA1A07-500B-42D1-97DA-3D9EA3BFBE65}" type="pres">
      <dgm:prSet presAssocID="{FBDF2F00-E172-442B-9092-DE6A795EBAB6}" presName="parTrans" presStyleLbl="sibTrans2D1" presStyleIdx="2" presStyleCnt="4"/>
      <dgm:spPr/>
      <dgm:t>
        <a:bodyPr/>
        <a:lstStyle/>
        <a:p>
          <a:endParaRPr lang="es-AR"/>
        </a:p>
      </dgm:t>
    </dgm:pt>
    <dgm:pt modelId="{D05A0C99-2F7F-4BD9-8FDE-7D30397B719C}" type="pres">
      <dgm:prSet presAssocID="{FBDF2F00-E172-442B-9092-DE6A795EBAB6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5FD64CAD-627A-48DF-9053-E3B1AB3AA20C}" type="pres">
      <dgm:prSet presAssocID="{113DAB7E-0537-4B65-8903-FCF3EBC1F5BE}" presName="node" presStyleLbl="node1" presStyleIdx="2" presStyleCnt="4" custScaleX="126716" custScaleY="131795" custRadScaleRad="140672" custRadScaleInc="18478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3994E3-EDBD-48D1-AA5E-8AE2703B24E3}" type="pres">
      <dgm:prSet presAssocID="{4D78D339-53B4-406F-A433-9FF724BD59DA}" presName="parTrans" presStyleLbl="sibTrans2D1" presStyleIdx="3" presStyleCnt="4"/>
      <dgm:spPr/>
      <dgm:t>
        <a:bodyPr/>
        <a:lstStyle/>
        <a:p>
          <a:endParaRPr lang="es-AR"/>
        </a:p>
      </dgm:t>
    </dgm:pt>
    <dgm:pt modelId="{1FBD26D7-7EA5-49E5-99F1-710D93EFD9C1}" type="pres">
      <dgm:prSet presAssocID="{4D78D339-53B4-406F-A433-9FF724BD59DA}" presName="connectorText" presStyleLbl="sibTrans2D1" presStyleIdx="3" presStyleCnt="4"/>
      <dgm:spPr/>
      <dgm:t>
        <a:bodyPr/>
        <a:lstStyle/>
        <a:p>
          <a:endParaRPr lang="es-AR"/>
        </a:p>
      </dgm:t>
    </dgm:pt>
    <dgm:pt modelId="{5B4678FA-F5C7-49A3-A511-4AE78574C265}" type="pres">
      <dgm:prSet presAssocID="{1CE725E9-7CAF-4AE2-932E-B3BB131D9894}" presName="node" presStyleLbl="node1" presStyleIdx="3" presStyleCnt="4" custScaleX="133309" custScaleY="133334" custRadScaleRad="160291" custRadScaleInc="690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5296F87-1421-4A1A-B105-BD33AE3B5EA2}" type="presOf" srcId="{4D78D339-53B4-406F-A433-9FF724BD59DA}" destId="{1FBD26D7-7EA5-49E5-99F1-710D93EFD9C1}" srcOrd="1" destOrd="0" presId="urn:microsoft.com/office/officeart/2005/8/layout/radial5"/>
    <dgm:cxn modelId="{EAB935CF-DDC4-4162-83A1-850848B8B64E}" type="presOf" srcId="{F6055025-0ED6-4735-88D8-5910E7FA2D7E}" destId="{9EEF3F7D-5FA6-4C9B-9EB4-086C6EAC9B30}" srcOrd="1" destOrd="0" presId="urn:microsoft.com/office/officeart/2005/8/layout/radial5"/>
    <dgm:cxn modelId="{6C7BBA3A-913B-4668-8EEA-8BCF23EEF58B}" type="presOf" srcId="{1CE725E9-7CAF-4AE2-932E-B3BB131D9894}" destId="{5B4678FA-F5C7-49A3-A511-4AE78574C265}" srcOrd="0" destOrd="0" presId="urn:microsoft.com/office/officeart/2005/8/layout/radial5"/>
    <dgm:cxn modelId="{0F6F0A83-FE81-4464-A31A-FEA9A8F43A0F}" srcId="{754D861B-4931-43BC-841F-CB2FF993799E}" destId="{1CE725E9-7CAF-4AE2-932E-B3BB131D9894}" srcOrd="3" destOrd="0" parTransId="{4D78D339-53B4-406F-A433-9FF724BD59DA}" sibTransId="{905607CA-7EED-4AAC-9063-7689BBCE74EF}"/>
    <dgm:cxn modelId="{B8609E7B-2A23-4C0A-B599-7B8EEA44B95A}" type="presOf" srcId="{113DAB7E-0537-4B65-8903-FCF3EBC1F5BE}" destId="{5FD64CAD-627A-48DF-9053-E3B1AB3AA20C}" srcOrd="0" destOrd="0" presId="urn:microsoft.com/office/officeart/2005/8/layout/radial5"/>
    <dgm:cxn modelId="{E8E4224F-0D6E-4034-B266-FF8CBBD09752}" type="presOf" srcId="{FBDF2F00-E172-442B-9092-DE6A795EBAB6}" destId="{3FCA1A07-500B-42D1-97DA-3D9EA3BFBE65}" srcOrd="0" destOrd="0" presId="urn:microsoft.com/office/officeart/2005/8/layout/radial5"/>
    <dgm:cxn modelId="{6FEF7409-380A-4C3F-9EB6-8841A05B8D37}" type="presOf" srcId="{FBDF2F00-E172-442B-9092-DE6A795EBAB6}" destId="{D05A0C99-2F7F-4BD9-8FDE-7D30397B719C}" srcOrd="1" destOrd="0" presId="urn:microsoft.com/office/officeart/2005/8/layout/radial5"/>
    <dgm:cxn modelId="{EEBD1B10-C197-4C25-A3F2-3A50320C3CA6}" srcId="{7FB84D3D-FAED-4CE7-85FD-886CAF480775}" destId="{754D861B-4931-43BC-841F-CB2FF993799E}" srcOrd="0" destOrd="0" parTransId="{E24C072F-EDDA-46E2-B55B-CFBACED8AA82}" sibTransId="{8D28C371-1962-4A74-BF8C-F0CF13A597BE}"/>
    <dgm:cxn modelId="{F8C811A3-BB41-41C7-8352-B1B6B03E13D6}" type="presOf" srcId="{F6055025-0ED6-4735-88D8-5910E7FA2D7E}" destId="{6E3C24DE-9C46-4210-857D-CE81879C545E}" srcOrd="0" destOrd="0" presId="urn:microsoft.com/office/officeart/2005/8/layout/radial5"/>
    <dgm:cxn modelId="{ED6D8F33-44F7-41C8-93CE-9233C0AE352B}" type="presOf" srcId="{F1AB56D2-28F6-44D8-BD64-D34EA825FC06}" destId="{3D923336-CA33-4C8C-A4F9-5571A3732F98}" srcOrd="1" destOrd="0" presId="urn:microsoft.com/office/officeart/2005/8/layout/radial5"/>
    <dgm:cxn modelId="{00E4E256-0BE4-43F3-A4FE-C64CA7157866}" type="presOf" srcId="{F1AB56D2-28F6-44D8-BD64-D34EA825FC06}" destId="{AFED8800-2624-4E55-8B3E-5ACA7B871588}" srcOrd="0" destOrd="0" presId="urn:microsoft.com/office/officeart/2005/8/layout/radial5"/>
    <dgm:cxn modelId="{D198928B-CD6E-40E0-A1C6-37573A28A37C}" srcId="{754D861B-4931-43BC-841F-CB2FF993799E}" destId="{E41621C4-7580-4897-8DE5-E96FCC3D1654}" srcOrd="0" destOrd="0" parTransId="{F1AB56D2-28F6-44D8-BD64-D34EA825FC06}" sibTransId="{5911FE54-C209-455E-B07C-68CA562540EE}"/>
    <dgm:cxn modelId="{83338A76-AD70-47E0-B4CF-A5111C0E4846}" type="presOf" srcId="{AB78ACCE-8FF4-4C6D-9669-350E324EFEED}" destId="{DD8117A1-B970-4A9A-9F90-533C8DDBC234}" srcOrd="0" destOrd="0" presId="urn:microsoft.com/office/officeart/2005/8/layout/radial5"/>
    <dgm:cxn modelId="{E1147532-126A-42EB-A9CE-E235775E8EAB}" srcId="{754D861B-4931-43BC-841F-CB2FF993799E}" destId="{113DAB7E-0537-4B65-8903-FCF3EBC1F5BE}" srcOrd="2" destOrd="0" parTransId="{FBDF2F00-E172-442B-9092-DE6A795EBAB6}" sibTransId="{C926DB72-C359-49F9-BA65-219383764ACE}"/>
    <dgm:cxn modelId="{20D2A9D8-E54D-42BD-ACEF-675EA873284C}" type="presOf" srcId="{E41621C4-7580-4897-8DE5-E96FCC3D1654}" destId="{80A38CD5-98BA-4C18-8EC6-CA25A8646ED0}" srcOrd="0" destOrd="0" presId="urn:microsoft.com/office/officeart/2005/8/layout/radial5"/>
    <dgm:cxn modelId="{4D987EFB-7522-4786-8987-E3C7777294A1}" type="presOf" srcId="{7FB84D3D-FAED-4CE7-85FD-886CAF480775}" destId="{2081218E-848F-4FE2-B955-BF1EA8532E37}" srcOrd="0" destOrd="0" presId="urn:microsoft.com/office/officeart/2005/8/layout/radial5"/>
    <dgm:cxn modelId="{A95EDAF4-D0D0-40F4-A501-7E57A453AE53}" type="presOf" srcId="{754D861B-4931-43BC-841F-CB2FF993799E}" destId="{9C21F55C-F498-42ED-A6CB-E697A95C12CC}" srcOrd="0" destOrd="0" presId="urn:microsoft.com/office/officeart/2005/8/layout/radial5"/>
    <dgm:cxn modelId="{E363B610-22D0-48A9-B579-B765356DBD47}" type="presOf" srcId="{4D78D339-53B4-406F-A433-9FF724BD59DA}" destId="{2F3994E3-EDBD-48D1-AA5E-8AE2703B24E3}" srcOrd="0" destOrd="0" presId="urn:microsoft.com/office/officeart/2005/8/layout/radial5"/>
    <dgm:cxn modelId="{17C91312-4BF4-4219-AF57-D4C60558A063}" srcId="{754D861B-4931-43BC-841F-CB2FF993799E}" destId="{AB78ACCE-8FF4-4C6D-9669-350E324EFEED}" srcOrd="1" destOrd="0" parTransId="{F6055025-0ED6-4735-88D8-5910E7FA2D7E}" sibTransId="{64554DB3-7F76-499B-9381-2347C33D3AED}"/>
    <dgm:cxn modelId="{C363B4C5-D437-490E-B9E9-D2C09481624D}" type="presParOf" srcId="{2081218E-848F-4FE2-B955-BF1EA8532E37}" destId="{9C21F55C-F498-42ED-A6CB-E697A95C12CC}" srcOrd="0" destOrd="0" presId="urn:microsoft.com/office/officeart/2005/8/layout/radial5"/>
    <dgm:cxn modelId="{F80E8913-4BE2-4962-852F-358191F5584D}" type="presParOf" srcId="{2081218E-848F-4FE2-B955-BF1EA8532E37}" destId="{AFED8800-2624-4E55-8B3E-5ACA7B871588}" srcOrd="1" destOrd="0" presId="urn:microsoft.com/office/officeart/2005/8/layout/radial5"/>
    <dgm:cxn modelId="{260EBFD3-8456-4476-B34B-55E0BD32EF53}" type="presParOf" srcId="{AFED8800-2624-4E55-8B3E-5ACA7B871588}" destId="{3D923336-CA33-4C8C-A4F9-5571A3732F98}" srcOrd="0" destOrd="0" presId="urn:microsoft.com/office/officeart/2005/8/layout/radial5"/>
    <dgm:cxn modelId="{945C55B6-9379-4C3F-A580-3FF1248027BF}" type="presParOf" srcId="{2081218E-848F-4FE2-B955-BF1EA8532E37}" destId="{80A38CD5-98BA-4C18-8EC6-CA25A8646ED0}" srcOrd="2" destOrd="0" presId="urn:microsoft.com/office/officeart/2005/8/layout/radial5"/>
    <dgm:cxn modelId="{68C8F754-0249-4DFC-A462-B723B6CBA21A}" type="presParOf" srcId="{2081218E-848F-4FE2-B955-BF1EA8532E37}" destId="{6E3C24DE-9C46-4210-857D-CE81879C545E}" srcOrd="3" destOrd="0" presId="urn:microsoft.com/office/officeart/2005/8/layout/radial5"/>
    <dgm:cxn modelId="{9692CCC2-019E-47B4-BBBF-3517C86BD5E6}" type="presParOf" srcId="{6E3C24DE-9C46-4210-857D-CE81879C545E}" destId="{9EEF3F7D-5FA6-4C9B-9EB4-086C6EAC9B30}" srcOrd="0" destOrd="0" presId="urn:microsoft.com/office/officeart/2005/8/layout/radial5"/>
    <dgm:cxn modelId="{006B713D-6F6F-474B-A1DB-F48E11E7ADF5}" type="presParOf" srcId="{2081218E-848F-4FE2-B955-BF1EA8532E37}" destId="{DD8117A1-B970-4A9A-9F90-533C8DDBC234}" srcOrd="4" destOrd="0" presId="urn:microsoft.com/office/officeart/2005/8/layout/radial5"/>
    <dgm:cxn modelId="{027E437E-33E5-481D-815D-887D39BB163A}" type="presParOf" srcId="{2081218E-848F-4FE2-B955-BF1EA8532E37}" destId="{3FCA1A07-500B-42D1-97DA-3D9EA3BFBE65}" srcOrd="5" destOrd="0" presId="urn:microsoft.com/office/officeart/2005/8/layout/radial5"/>
    <dgm:cxn modelId="{2A96AC92-3DAB-437D-96FC-E8F2D3689EE4}" type="presParOf" srcId="{3FCA1A07-500B-42D1-97DA-3D9EA3BFBE65}" destId="{D05A0C99-2F7F-4BD9-8FDE-7D30397B719C}" srcOrd="0" destOrd="0" presId="urn:microsoft.com/office/officeart/2005/8/layout/radial5"/>
    <dgm:cxn modelId="{DC58602D-850C-41D8-8030-97C1AC1DA21F}" type="presParOf" srcId="{2081218E-848F-4FE2-B955-BF1EA8532E37}" destId="{5FD64CAD-627A-48DF-9053-E3B1AB3AA20C}" srcOrd="6" destOrd="0" presId="urn:microsoft.com/office/officeart/2005/8/layout/radial5"/>
    <dgm:cxn modelId="{4F5F7927-2D95-432E-966A-D51756D294AA}" type="presParOf" srcId="{2081218E-848F-4FE2-B955-BF1EA8532E37}" destId="{2F3994E3-EDBD-48D1-AA5E-8AE2703B24E3}" srcOrd="7" destOrd="0" presId="urn:microsoft.com/office/officeart/2005/8/layout/radial5"/>
    <dgm:cxn modelId="{865BE405-BDB2-452C-B01A-A8041D3B8076}" type="presParOf" srcId="{2F3994E3-EDBD-48D1-AA5E-8AE2703B24E3}" destId="{1FBD26D7-7EA5-49E5-99F1-710D93EFD9C1}" srcOrd="0" destOrd="0" presId="urn:microsoft.com/office/officeart/2005/8/layout/radial5"/>
    <dgm:cxn modelId="{6B797B1F-7280-4460-AEDC-B79645D9E890}" type="presParOf" srcId="{2081218E-848F-4FE2-B955-BF1EA8532E37}" destId="{5B4678FA-F5C7-49A3-A511-4AE78574C26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7708E0-D7EA-48D6-92A0-CDF211EB6A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60636CA-CEF2-4251-A183-82EB39AC5D11}">
      <dgm:prSet phldrT="[Texto]"/>
      <dgm:spPr/>
      <dgm:t>
        <a:bodyPr/>
        <a:lstStyle/>
        <a:p>
          <a:r>
            <a:rPr lang="es-AR" b="1" dirty="0" smtClean="0"/>
            <a:t>ENCARGADO DE SERVICIO</a:t>
          </a:r>
          <a:endParaRPr lang="es-AR" b="1" dirty="0"/>
        </a:p>
      </dgm:t>
    </dgm:pt>
    <dgm:pt modelId="{5563D72E-CA71-456E-B795-093032B7C59D}" type="parTrans" cxnId="{DE82E1AA-1CBA-48B2-B14F-A1F81F8C404D}">
      <dgm:prSet/>
      <dgm:spPr/>
      <dgm:t>
        <a:bodyPr/>
        <a:lstStyle/>
        <a:p>
          <a:endParaRPr lang="es-AR"/>
        </a:p>
      </dgm:t>
    </dgm:pt>
    <dgm:pt modelId="{C8EFB90A-6FDB-47BD-9D30-1F2B0051B103}" type="sibTrans" cxnId="{DE82E1AA-1CBA-48B2-B14F-A1F81F8C404D}">
      <dgm:prSet/>
      <dgm:spPr/>
      <dgm:t>
        <a:bodyPr/>
        <a:lstStyle/>
        <a:p>
          <a:endParaRPr lang="es-AR"/>
        </a:p>
      </dgm:t>
    </dgm:pt>
    <dgm:pt modelId="{8BEA040D-5148-46B0-93B9-3FC827BCDA48}">
      <dgm:prSet phldrT="[Texto]"/>
      <dgm:spPr/>
      <dgm:t>
        <a:bodyPr/>
        <a:lstStyle/>
        <a:p>
          <a:r>
            <a:rPr lang="es-AR" b="1" dirty="0" smtClean="0"/>
            <a:t>EMPRESA TERCIARIZADA A CARGO DEL CONTROL DE PLAGAS </a:t>
          </a:r>
        </a:p>
        <a:p>
          <a:endParaRPr lang="es-AR" b="1" dirty="0"/>
        </a:p>
      </dgm:t>
    </dgm:pt>
    <dgm:pt modelId="{63E51606-5EA3-4FB1-ACB2-B03DBD1AE589}" type="parTrans" cxnId="{1B8DCAEC-B951-484F-A056-EA4B70AF312E}">
      <dgm:prSet/>
      <dgm:spPr/>
      <dgm:t>
        <a:bodyPr/>
        <a:lstStyle/>
        <a:p>
          <a:endParaRPr lang="es-AR"/>
        </a:p>
      </dgm:t>
    </dgm:pt>
    <dgm:pt modelId="{B656D693-92D7-4D2E-86F2-FF99C60665FC}" type="sibTrans" cxnId="{1B8DCAEC-B951-484F-A056-EA4B70AF312E}">
      <dgm:prSet/>
      <dgm:spPr/>
      <dgm:t>
        <a:bodyPr/>
        <a:lstStyle/>
        <a:p>
          <a:endParaRPr lang="es-AR"/>
        </a:p>
      </dgm:t>
    </dgm:pt>
    <dgm:pt modelId="{09C5B88B-2B9B-4FC9-8778-D3B1652A0B71}">
      <dgm:prSet phldrT="[Texto]"/>
      <dgm:spPr/>
      <dgm:t>
        <a:bodyPr/>
        <a:lstStyle/>
        <a:p>
          <a:r>
            <a:rPr lang="es-AR" dirty="0" smtClean="0"/>
            <a:t>. </a:t>
          </a:r>
          <a:r>
            <a:rPr lang="es-AR" b="1" dirty="0" smtClean="0"/>
            <a:t>INSPECCION-MONITOREO</a:t>
          </a:r>
        </a:p>
        <a:p>
          <a:r>
            <a:rPr lang="es-AR" b="1" dirty="0" smtClean="0"/>
            <a:t>.ACCIONES PREVENTIVAS</a:t>
          </a:r>
        </a:p>
        <a:p>
          <a:r>
            <a:rPr lang="es-AR" b="1" dirty="0" smtClean="0"/>
            <a:t>. CONTROL DE MATERIALES PREVENTIVOS, TRAMPAS UV POR EJEMPLO</a:t>
          </a:r>
          <a:endParaRPr lang="es-AR" b="1" dirty="0"/>
        </a:p>
      </dgm:t>
    </dgm:pt>
    <dgm:pt modelId="{53218787-ED64-4556-9FF4-7CD24C5C82CB}" type="parTrans" cxnId="{EA3D0906-D509-44DE-BA10-8E71D5BE0B7E}">
      <dgm:prSet/>
      <dgm:spPr/>
      <dgm:t>
        <a:bodyPr/>
        <a:lstStyle/>
        <a:p>
          <a:endParaRPr lang="es-AR"/>
        </a:p>
      </dgm:t>
    </dgm:pt>
    <dgm:pt modelId="{92885ADD-6E47-4E48-8617-9184155C4360}" type="sibTrans" cxnId="{EA3D0906-D509-44DE-BA10-8E71D5BE0B7E}">
      <dgm:prSet/>
      <dgm:spPr/>
      <dgm:t>
        <a:bodyPr/>
        <a:lstStyle/>
        <a:p>
          <a:endParaRPr lang="es-AR"/>
        </a:p>
      </dgm:t>
    </dgm:pt>
    <dgm:pt modelId="{3608B650-53D0-4770-B6F6-28B38F3EF82E}">
      <dgm:prSet phldrT="[Texto]"/>
      <dgm:spPr/>
      <dgm:t>
        <a:bodyPr/>
        <a:lstStyle/>
        <a:p>
          <a:r>
            <a:rPr lang="es-AR" b="1" dirty="0" smtClean="0"/>
            <a:t>ADMINISTRATIVO:</a:t>
          </a:r>
        </a:p>
        <a:p>
          <a:r>
            <a:rPr lang="es-AR" b="1" dirty="0" smtClean="0"/>
            <a:t>ENTREGA DE ORDEN DE TRABAJO</a:t>
          </a:r>
          <a:endParaRPr lang="es-AR" b="1" dirty="0"/>
        </a:p>
      </dgm:t>
    </dgm:pt>
    <dgm:pt modelId="{EDC5E64F-AF46-4EA2-A2B5-05FEBC83ABE8}" type="parTrans" cxnId="{78132DBE-1A74-4052-BA83-EF9789666E3C}">
      <dgm:prSet/>
      <dgm:spPr/>
      <dgm:t>
        <a:bodyPr/>
        <a:lstStyle/>
        <a:p>
          <a:endParaRPr lang="es-AR"/>
        </a:p>
      </dgm:t>
    </dgm:pt>
    <dgm:pt modelId="{BB8F5748-4702-4748-95E7-9D2B9D32E906}" type="sibTrans" cxnId="{78132DBE-1A74-4052-BA83-EF9789666E3C}">
      <dgm:prSet/>
      <dgm:spPr/>
      <dgm:t>
        <a:bodyPr/>
        <a:lstStyle/>
        <a:p>
          <a:endParaRPr lang="es-AR"/>
        </a:p>
      </dgm:t>
    </dgm:pt>
    <dgm:pt modelId="{0AFCEAC5-A7C7-445E-BE8A-C9AD7ADA8D0F}">
      <dgm:prSet phldrT="[Texto]"/>
      <dgm:spPr/>
      <dgm:t>
        <a:bodyPr/>
        <a:lstStyle/>
        <a:p>
          <a:r>
            <a:rPr lang="es-AR" b="1" dirty="0" smtClean="0"/>
            <a:t>PERSONAL DE SERVICIO (COCINERO, PEON, DESPENSERO, AYUDANTE)</a:t>
          </a:r>
          <a:endParaRPr lang="es-AR" b="1" dirty="0"/>
        </a:p>
      </dgm:t>
    </dgm:pt>
    <dgm:pt modelId="{21181C9A-3D1C-4A5B-8F79-06A340BE2D60}" type="parTrans" cxnId="{6F3A78D2-2EF6-41AF-AFC6-5A722F8F745F}">
      <dgm:prSet/>
      <dgm:spPr/>
      <dgm:t>
        <a:bodyPr/>
        <a:lstStyle/>
        <a:p>
          <a:endParaRPr lang="es-AR"/>
        </a:p>
      </dgm:t>
    </dgm:pt>
    <dgm:pt modelId="{FA052969-396F-4F3E-B710-34304C8DA033}" type="sibTrans" cxnId="{6F3A78D2-2EF6-41AF-AFC6-5A722F8F745F}">
      <dgm:prSet/>
      <dgm:spPr/>
      <dgm:t>
        <a:bodyPr/>
        <a:lstStyle/>
        <a:p>
          <a:endParaRPr lang="es-AR"/>
        </a:p>
      </dgm:t>
    </dgm:pt>
    <dgm:pt modelId="{E51BAC5C-92AC-4B0B-AA0E-3FF6998ACEC2}">
      <dgm:prSet phldrT="[Texto]"/>
      <dgm:spPr/>
      <dgm:t>
        <a:bodyPr/>
        <a:lstStyle/>
        <a:p>
          <a:r>
            <a:rPr lang="es-AR" b="1" dirty="0" smtClean="0"/>
            <a:t>. ACCIONES PREVENTIVAS:</a:t>
          </a:r>
        </a:p>
        <a:p>
          <a:r>
            <a:rPr lang="es-AR" b="1" dirty="0" smtClean="0"/>
            <a:t>. LIMPIEZA CORRESPONDIENTE</a:t>
          </a:r>
          <a:endParaRPr lang="es-AR" b="1" dirty="0"/>
        </a:p>
      </dgm:t>
    </dgm:pt>
    <dgm:pt modelId="{B4AABA14-884A-4D3B-825A-5F0D00E9A76D}" type="parTrans" cxnId="{2C447521-E1BF-42C8-870A-D37EC43EFB05}">
      <dgm:prSet/>
      <dgm:spPr/>
      <dgm:t>
        <a:bodyPr/>
        <a:lstStyle/>
        <a:p>
          <a:endParaRPr lang="es-AR"/>
        </a:p>
      </dgm:t>
    </dgm:pt>
    <dgm:pt modelId="{4C650CE7-A8EA-4AF7-9D08-ED475E55C342}" type="sibTrans" cxnId="{2C447521-E1BF-42C8-870A-D37EC43EFB05}">
      <dgm:prSet/>
      <dgm:spPr/>
      <dgm:t>
        <a:bodyPr/>
        <a:lstStyle/>
        <a:p>
          <a:endParaRPr lang="es-AR"/>
        </a:p>
      </dgm:t>
    </dgm:pt>
    <dgm:pt modelId="{EBDAB1DE-279B-4839-A3F5-66EBBA6509D5}" type="pres">
      <dgm:prSet presAssocID="{8D7708E0-D7EA-48D6-92A0-CDF211EB6A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42F21B1-F68D-43A7-9C0D-098B2011D403}" type="pres">
      <dgm:prSet presAssocID="{760636CA-CEF2-4251-A183-82EB39AC5D11}" presName="hierRoot1" presStyleCnt="0"/>
      <dgm:spPr/>
    </dgm:pt>
    <dgm:pt modelId="{393B01F0-9692-474B-8022-83BC4AD719E5}" type="pres">
      <dgm:prSet presAssocID="{760636CA-CEF2-4251-A183-82EB39AC5D11}" presName="composite" presStyleCnt="0"/>
      <dgm:spPr/>
    </dgm:pt>
    <dgm:pt modelId="{07EEC3F6-CC48-4632-A799-6D8A06EC804A}" type="pres">
      <dgm:prSet presAssocID="{760636CA-CEF2-4251-A183-82EB39AC5D11}" presName="background" presStyleLbl="node0" presStyleIdx="0" presStyleCnt="1"/>
      <dgm:spPr/>
    </dgm:pt>
    <dgm:pt modelId="{9423DD18-4CE1-4006-BD18-3A1A086EC939}" type="pres">
      <dgm:prSet presAssocID="{760636CA-CEF2-4251-A183-82EB39AC5D1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B5C4F-B715-402D-9858-123C8360182B}" type="pres">
      <dgm:prSet presAssocID="{760636CA-CEF2-4251-A183-82EB39AC5D11}" presName="hierChild2" presStyleCnt="0"/>
      <dgm:spPr/>
    </dgm:pt>
    <dgm:pt modelId="{09654955-33E2-4E0A-A335-48A566549DA4}" type="pres">
      <dgm:prSet presAssocID="{63E51606-5EA3-4FB1-ACB2-B03DBD1AE589}" presName="Name10" presStyleLbl="parChTrans1D2" presStyleIdx="0" presStyleCnt="2"/>
      <dgm:spPr/>
      <dgm:t>
        <a:bodyPr/>
        <a:lstStyle/>
        <a:p>
          <a:endParaRPr lang="es-AR"/>
        </a:p>
      </dgm:t>
    </dgm:pt>
    <dgm:pt modelId="{325BA8EA-53AC-4ED4-805E-C38DA667794C}" type="pres">
      <dgm:prSet presAssocID="{8BEA040D-5148-46B0-93B9-3FC827BCDA48}" presName="hierRoot2" presStyleCnt="0"/>
      <dgm:spPr/>
    </dgm:pt>
    <dgm:pt modelId="{C5832515-8007-409F-A589-8DC58DB77F3D}" type="pres">
      <dgm:prSet presAssocID="{8BEA040D-5148-46B0-93B9-3FC827BCDA48}" presName="composite2" presStyleCnt="0"/>
      <dgm:spPr/>
    </dgm:pt>
    <dgm:pt modelId="{355597F3-DDA0-433B-B988-75E57FD4A69D}" type="pres">
      <dgm:prSet presAssocID="{8BEA040D-5148-46B0-93B9-3FC827BCDA48}" presName="background2" presStyleLbl="node2" presStyleIdx="0" presStyleCnt="2"/>
      <dgm:spPr/>
    </dgm:pt>
    <dgm:pt modelId="{10F67664-0C39-48B9-B6F0-8B3C00397A04}" type="pres">
      <dgm:prSet presAssocID="{8BEA040D-5148-46B0-93B9-3FC827BCDA4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ED9BF61-B7DB-4C9D-AA8E-4E512CA07F6E}" type="pres">
      <dgm:prSet presAssocID="{8BEA040D-5148-46B0-93B9-3FC827BCDA48}" presName="hierChild3" presStyleCnt="0"/>
      <dgm:spPr/>
    </dgm:pt>
    <dgm:pt modelId="{42F7D344-0C50-4AE7-ABED-125239FC5962}" type="pres">
      <dgm:prSet presAssocID="{53218787-ED64-4556-9FF4-7CD24C5C82CB}" presName="Name17" presStyleLbl="parChTrans1D3" presStyleIdx="0" presStyleCnt="3"/>
      <dgm:spPr/>
      <dgm:t>
        <a:bodyPr/>
        <a:lstStyle/>
        <a:p>
          <a:endParaRPr lang="es-AR"/>
        </a:p>
      </dgm:t>
    </dgm:pt>
    <dgm:pt modelId="{4D973201-1A82-4F43-B49E-D6FA38BFB8B2}" type="pres">
      <dgm:prSet presAssocID="{09C5B88B-2B9B-4FC9-8778-D3B1652A0B71}" presName="hierRoot3" presStyleCnt="0"/>
      <dgm:spPr/>
    </dgm:pt>
    <dgm:pt modelId="{A69B8F8C-2064-45C3-9425-7466D08C8B33}" type="pres">
      <dgm:prSet presAssocID="{09C5B88B-2B9B-4FC9-8778-D3B1652A0B71}" presName="composite3" presStyleCnt="0"/>
      <dgm:spPr/>
    </dgm:pt>
    <dgm:pt modelId="{0602473A-84CF-4B78-AF85-FFAB844BF2BA}" type="pres">
      <dgm:prSet presAssocID="{09C5B88B-2B9B-4FC9-8778-D3B1652A0B71}" presName="background3" presStyleLbl="node3" presStyleIdx="0" presStyleCnt="3"/>
      <dgm:spPr/>
    </dgm:pt>
    <dgm:pt modelId="{F8BDACE7-B110-466B-BB76-DDDF969745C3}" type="pres">
      <dgm:prSet presAssocID="{09C5B88B-2B9B-4FC9-8778-D3B1652A0B7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65A1FF7-36C7-4420-906D-85B8E572BAEC}" type="pres">
      <dgm:prSet presAssocID="{09C5B88B-2B9B-4FC9-8778-D3B1652A0B71}" presName="hierChild4" presStyleCnt="0"/>
      <dgm:spPr/>
    </dgm:pt>
    <dgm:pt modelId="{B0E5ED05-DC1C-44CD-8A5E-F9E302DDAA10}" type="pres">
      <dgm:prSet presAssocID="{EDC5E64F-AF46-4EA2-A2B5-05FEBC83ABE8}" presName="Name17" presStyleLbl="parChTrans1D3" presStyleIdx="1" presStyleCnt="3"/>
      <dgm:spPr/>
      <dgm:t>
        <a:bodyPr/>
        <a:lstStyle/>
        <a:p>
          <a:endParaRPr lang="es-AR"/>
        </a:p>
      </dgm:t>
    </dgm:pt>
    <dgm:pt modelId="{4782ECF9-62C3-47D8-8F20-F29892885851}" type="pres">
      <dgm:prSet presAssocID="{3608B650-53D0-4770-B6F6-28B38F3EF82E}" presName="hierRoot3" presStyleCnt="0"/>
      <dgm:spPr/>
    </dgm:pt>
    <dgm:pt modelId="{B3C6872E-D6DF-4686-923A-493E229FFEFB}" type="pres">
      <dgm:prSet presAssocID="{3608B650-53D0-4770-B6F6-28B38F3EF82E}" presName="composite3" presStyleCnt="0"/>
      <dgm:spPr/>
    </dgm:pt>
    <dgm:pt modelId="{B49042E2-FCC0-4F15-8B0D-5C031BFFEF4C}" type="pres">
      <dgm:prSet presAssocID="{3608B650-53D0-4770-B6F6-28B38F3EF82E}" presName="background3" presStyleLbl="node3" presStyleIdx="1" presStyleCnt="3"/>
      <dgm:spPr/>
    </dgm:pt>
    <dgm:pt modelId="{7120E1DA-3FB3-4CFA-99F3-AD8A1D6F8947}" type="pres">
      <dgm:prSet presAssocID="{3608B650-53D0-4770-B6F6-28B38F3EF82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E05D198-25B5-4789-8C53-8BB6BEDC5EF1}" type="pres">
      <dgm:prSet presAssocID="{3608B650-53D0-4770-B6F6-28B38F3EF82E}" presName="hierChild4" presStyleCnt="0"/>
      <dgm:spPr/>
    </dgm:pt>
    <dgm:pt modelId="{3EF33DF7-0D4F-47DD-B5F8-DA41E48EB183}" type="pres">
      <dgm:prSet presAssocID="{21181C9A-3D1C-4A5B-8F79-06A340BE2D60}" presName="Name10" presStyleLbl="parChTrans1D2" presStyleIdx="1" presStyleCnt="2"/>
      <dgm:spPr/>
      <dgm:t>
        <a:bodyPr/>
        <a:lstStyle/>
        <a:p>
          <a:endParaRPr lang="es-AR"/>
        </a:p>
      </dgm:t>
    </dgm:pt>
    <dgm:pt modelId="{2CFA05DF-6902-4444-BB0D-750D727FCF9C}" type="pres">
      <dgm:prSet presAssocID="{0AFCEAC5-A7C7-445E-BE8A-C9AD7ADA8D0F}" presName="hierRoot2" presStyleCnt="0"/>
      <dgm:spPr/>
    </dgm:pt>
    <dgm:pt modelId="{F1082FDF-2B25-44A7-BFE5-0E287A939E9E}" type="pres">
      <dgm:prSet presAssocID="{0AFCEAC5-A7C7-445E-BE8A-C9AD7ADA8D0F}" presName="composite2" presStyleCnt="0"/>
      <dgm:spPr/>
    </dgm:pt>
    <dgm:pt modelId="{DBBCFAB9-6FBC-4BEE-B305-A48116B22A0C}" type="pres">
      <dgm:prSet presAssocID="{0AFCEAC5-A7C7-445E-BE8A-C9AD7ADA8D0F}" presName="background2" presStyleLbl="node2" presStyleIdx="1" presStyleCnt="2"/>
      <dgm:spPr/>
    </dgm:pt>
    <dgm:pt modelId="{FBCE812A-A653-4F21-B2FD-53E4B90250C9}" type="pres">
      <dgm:prSet presAssocID="{0AFCEAC5-A7C7-445E-BE8A-C9AD7ADA8D0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F40BD2-654C-469E-B97D-E522CFCE5162}" type="pres">
      <dgm:prSet presAssocID="{0AFCEAC5-A7C7-445E-BE8A-C9AD7ADA8D0F}" presName="hierChild3" presStyleCnt="0"/>
      <dgm:spPr/>
    </dgm:pt>
    <dgm:pt modelId="{D2242FA2-5B0D-4845-9625-3AF59C3E4B22}" type="pres">
      <dgm:prSet presAssocID="{B4AABA14-884A-4D3B-825A-5F0D00E9A76D}" presName="Name17" presStyleLbl="parChTrans1D3" presStyleIdx="2" presStyleCnt="3"/>
      <dgm:spPr/>
      <dgm:t>
        <a:bodyPr/>
        <a:lstStyle/>
        <a:p>
          <a:endParaRPr lang="es-AR"/>
        </a:p>
      </dgm:t>
    </dgm:pt>
    <dgm:pt modelId="{6C9DD63D-5167-4D50-BF89-8B497BE3BBFE}" type="pres">
      <dgm:prSet presAssocID="{E51BAC5C-92AC-4B0B-AA0E-3FF6998ACEC2}" presName="hierRoot3" presStyleCnt="0"/>
      <dgm:spPr/>
    </dgm:pt>
    <dgm:pt modelId="{B0250D9D-7F00-4854-8735-FB90DC7A4F55}" type="pres">
      <dgm:prSet presAssocID="{E51BAC5C-92AC-4B0B-AA0E-3FF6998ACEC2}" presName="composite3" presStyleCnt="0"/>
      <dgm:spPr/>
    </dgm:pt>
    <dgm:pt modelId="{92CCF1C2-D7A0-438B-B47E-722F2386B3C9}" type="pres">
      <dgm:prSet presAssocID="{E51BAC5C-92AC-4B0B-AA0E-3FF6998ACEC2}" presName="background3" presStyleLbl="node3" presStyleIdx="2" presStyleCnt="3"/>
      <dgm:spPr/>
    </dgm:pt>
    <dgm:pt modelId="{89E06E0D-68EE-4FAF-A722-0F3DEF01FD56}" type="pres">
      <dgm:prSet presAssocID="{E51BAC5C-92AC-4B0B-AA0E-3FF6998ACEC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340F8A9-F5C0-40EE-A11B-AD585E99A44C}" type="pres">
      <dgm:prSet presAssocID="{E51BAC5C-92AC-4B0B-AA0E-3FF6998ACEC2}" presName="hierChild4" presStyleCnt="0"/>
      <dgm:spPr/>
    </dgm:pt>
  </dgm:ptLst>
  <dgm:cxnLst>
    <dgm:cxn modelId="{BCD845D6-7135-4476-AB02-90EC59AD413B}" type="presOf" srcId="{3608B650-53D0-4770-B6F6-28B38F3EF82E}" destId="{7120E1DA-3FB3-4CFA-99F3-AD8A1D6F8947}" srcOrd="0" destOrd="0" presId="urn:microsoft.com/office/officeart/2005/8/layout/hierarchy1"/>
    <dgm:cxn modelId="{1B8DCAEC-B951-484F-A056-EA4B70AF312E}" srcId="{760636CA-CEF2-4251-A183-82EB39AC5D11}" destId="{8BEA040D-5148-46B0-93B9-3FC827BCDA48}" srcOrd="0" destOrd="0" parTransId="{63E51606-5EA3-4FB1-ACB2-B03DBD1AE589}" sibTransId="{B656D693-92D7-4D2E-86F2-FF99C60665FC}"/>
    <dgm:cxn modelId="{1704F237-C47E-4983-A3F6-A07715F8E800}" type="presOf" srcId="{53218787-ED64-4556-9FF4-7CD24C5C82CB}" destId="{42F7D344-0C50-4AE7-ABED-125239FC5962}" srcOrd="0" destOrd="0" presId="urn:microsoft.com/office/officeart/2005/8/layout/hierarchy1"/>
    <dgm:cxn modelId="{11647C75-7AE4-4E0B-9BA0-A8C78448BF9D}" type="presOf" srcId="{760636CA-CEF2-4251-A183-82EB39AC5D11}" destId="{9423DD18-4CE1-4006-BD18-3A1A086EC939}" srcOrd="0" destOrd="0" presId="urn:microsoft.com/office/officeart/2005/8/layout/hierarchy1"/>
    <dgm:cxn modelId="{87DFC4A5-5D18-4FFD-A88F-5A978E68EFDA}" type="presOf" srcId="{8BEA040D-5148-46B0-93B9-3FC827BCDA48}" destId="{10F67664-0C39-48B9-B6F0-8B3C00397A04}" srcOrd="0" destOrd="0" presId="urn:microsoft.com/office/officeart/2005/8/layout/hierarchy1"/>
    <dgm:cxn modelId="{2C3FA494-1431-4815-A631-1D4F54E637A7}" type="presOf" srcId="{21181C9A-3D1C-4A5B-8F79-06A340BE2D60}" destId="{3EF33DF7-0D4F-47DD-B5F8-DA41E48EB183}" srcOrd="0" destOrd="0" presId="urn:microsoft.com/office/officeart/2005/8/layout/hierarchy1"/>
    <dgm:cxn modelId="{B592E2ED-4C71-4BDF-94F8-D13D40BE403A}" type="presOf" srcId="{0AFCEAC5-A7C7-445E-BE8A-C9AD7ADA8D0F}" destId="{FBCE812A-A653-4F21-B2FD-53E4B90250C9}" srcOrd="0" destOrd="0" presId="urn:microsoft.com/office/officeart/2005/8/layout/hierarchy1"/>
    <dgm:cxn modelId="{3E98A1AB-9F12-42E0-8204-4D0A6F9FFC89}" type="presOf" srcId="{63E51606-5EA3-4FB1-ACB2-B03DBD1AE589}" destId="{09654955-33E2-4E0A-A335-48A566549DA4}" srcOrd="0" destOrd="0" presId="urn:microsoft.com/office/officeart/2005/8/layout/hierarchy1"/>
    <dgm:cxn modelId="{2C447521-E1BF-42C8-870A-D37EC43EFB05}" srcId="{0AFCEAC5-A7C7-445E-BE8A-C9AD7ADA8D0F}" destId="{E51BAC5C-92AC-4B0B-AA0E-3FF6998ACEC2}" srcOrd="0" destOrd="0" parTransId="{B4AABA14-884A-4D3B-825A-5F0D00E9A76D}" sibTransId="{4C650CE7-A8EA-4AF7-9D08-ED475E55C342}"/>
    <dgm:cxn modelId="{BBF6440C-A133-4E72-81DF-C5B3B3FA48EE}" type="presOf" srcId="{09C5B88B-2B9B-4FC9-8778-D3B1652A0B71}" destId="{F8BDACE7-B110-466B-BB76-DDDF969745C3}" srcOrd="0" destOrd="0" presId="urn:microsoft.com/office/officeart/2005/8/layout/hierarchy1"/>
    <dgm:cxn modelId="{EA3D0906-D509-44DE-BA10-8E71D5BE0B7E}" srcId="{8BEA040D-5148-46B0-93B9-3FC827BCDA48}" destId="{09C5B88B-2B9B-4FC9-8778-D3B1652A0B71}" srcOrd="0" destOrd="0" parTransId="{53218787-ED64-4556-9FF4-7CD24C5C82CB}" sibTransId="{92885ADD-6E47-4E48-8617-9184155C4360}"/>
    <dgm:cxn modelId="{662DE158-8C18-4CC3-98AE-2A9CED728BA5}" type="presOf" srcId="{8D7708E0-D7EA-48D6-92A0-CDF211EB6A56}" destId="{EBDAB1DE-279B-4839-A3F5-66EBBA6509D5}" srcOrd="0" destOrd="0" presId="urn:microsoft.com/office/officeart/2005/8/layout/hierarchy1"/>
    <dgm:cxn modelId="{78132DBE-1A74-4052-BA83-EF9789666E3C}" srcId="{8BEA040D-5148-46B0-93B9-3FC827BCDA48}" destId="{3608B650-53D0-4770-B6F6-28B38F3EF82E}" srcOrd="1" destOrd="0" parTransId="{EDC5E64F-AF46-4EA2-A2B5-05FEBC83ABE8}" sibTransId="{BB8F5748-4702-4748-95E7-9D2B9D32E906}"/>
    <dgm:cxn modelId="{23C4AE2B-1DCC-4C33-A48A-7BD4DEB593D9}" type="presOf" srcId="{B4AABA14-884A-4D3B-825A-5F0D00E9A76D}" destId="{D2242FA2-5B0D-4845-9625-3AF59C3E4B22}" srcOrd="0" destOrd="0" presId="urn:microsoft.com/office/officeart/2005/8/layout/hierarchy1"/>
    <dgm:cxn modelId="{03368ABF-6D9B-4FCD-B226-67F7BA99D83D}" type="presOf" srcId="{E51BAC5C-92AC-4B0B-AA0E-3FF6998ACEC2}" destId="{89E06E0D-68EE-4FAF-A722-0F3DEF01FD56}" srcOrd="0" destOrd="0" presId="urn:microsoft.com/office/officeart/2005/8/layout/hierarchy1"/>
    <dgm:cxn modelId="{6F3A78D2-2EF6-41AF-AFC6-5A722F8F745F}" srcId="{760636CA-CEF2-4251-A183-82EB39AC5D11}" destId="{0AFCEAC5-A7C7-445E-BE8A-C9AD7ADA8D0F}" srcOrd="1" destOrd="0" parTransId="{21181C9A-3D1C-4A5B-8F79-06A340BE2D60}" sibTransId="{FA052969-396F-4F3E-B710-34304C8DA033}"/>
    <dgm:cxn modelId="{E63305C1-22CF-4924-B23B-D2F223B5D85E}" type="presOf" srcId="{EDC5E64F-AF46-4EA2-A2B5-05FEBC83ABE8}" destId="{B0E5ED05-DC1C-44CD-8A5E-F9E302DDAA10}" srcOrd="0" destOrd="0" presId="urn:microsoft.com/office/officeart/2005/8/layout/hierarchy1"/>
    <dgm:cxn modelId="{DE82E1AA-1CBA-48B2-B14F-A1F81F8C404D}" srcId="{8D7708E0-D7EA-48D6-92A0-CDF211EB6A56}" destId="{760636CA-CEF2-4251-A183-82EB39AC5D11}" srcOrd="0" destOrd="0" parTransId="{5563D72E-CA71-456E-B795-093032B7C59D}" sibTransId="{C8EFB90A-6FDB-47BD-9D30-1F2B0051B103}"/>
    <dgm:cxn modelId="{07133FD2-F5EF-405C-90CD-FF8830A497EB}" type="presParOf" srcId="{EBDAB1DE-279B-4839-A3F5-66EBBA6509D5}" destId="{442F21B1-F68D-43A7-9C0D-098B2011D403}" srcOrd="0" destOrd="0" presId="urn:microsoft.com/office/officeart/2005/8/layout/hierarchy1"/>
    <dgm:cxn modelId="{8F8ADDE9-C11C-4901-99FB-A23B020910D6}" type="presParOf" srcId="{442F21B1-F68D-43A7-9C0D-098B2011D403}" destId="{393B01F0-9692-474B-8022-83BC4AD719E5}" srcOrd="0" destOrd="0" presId="urn:microsoft.com/office/officeart/2005/8/layout/hierarchy1"/>
    <dgm:cxn modelId="{3889705E-4E2F-4857-8E25-246542183A3C}" type="presParOf" srcId="{393B01F0-9692-474B-8022-83BC4AD719E5}" destId="{07EEC3F6-CC48-4632-A799-6D8A06EC804A}" srcOrd="0" destOrd="0" presId="urn:microsoft.com/office/officeart/2005/8/layout/hierarchy1"/>
    <dgm:cxn modelId="{71C1345E-DFCD-4C23-9FA2-A88EF49692C9}" type="presParOf" srcId="{393B01F0-9692-474B-8022-83BC4AD719E5}" destId="{9423DD18-4CE1-4006-BD18-3A1A086EC939}" srcOrd="1" destOrd="0" presId="urn:microsoft.com/office/officeart/2005/8/layout/hierarchy1"/>
    <dgm:cxn modelId="{702379FA-1F7D-44BD-931A-7139CE01200C}" type="presParOf" srcId="{442F21B1-F68D-43A7-9C0D-098B2011D403}" destId="{BD5B5C4F-B715-402D-9858-123C8360182B}" srcOrd="1" destOrd="0" presId="urn:microsoft.com/office/officeart/2005/8/layout/hierarchy1"/>
    <dgm:cxn modelId="{FFF6AEF1-2392-439C-A065-A6F1E2E16314}" type="presParOf" srcId="{BD5B5C4F-B715-402D-9858-123C8360182B}" destId="{09654955-33E2-4E0A-A335-48A566549DA4}" srcOrd="0" destOrd="0" presId="urn:microsoft.com/office/officeart/2005/8/layout/hierarchy1"/>
    <dgm:cxn modelId="{FD09D378-5576-433E-B010-EE4B301CF847}" type="presParOf" srcId="{BD5B5C4F-B715-402D-9858-123C8360182B}" destId="{325BA8EA-53AC-4ED4-805E-C38DA667794C}" srcOrd="1" destOrd="0" presId="urn:microsoft.com/office/officeart/2005/8/layout/hierarchy1"/>
    <dgm:cxn modelId="{E2C3DC04-2F5D-4BC9-96BF-4EAF9EAAC806}" type="presParOf" srcId="{325BA8EA-53AC-4ED4-805E-C38DA667794C}" destId="{C5832515-8007-409F-A589-8DC58DB77F3D}" srcOrd="0" destOrd="0" presId="urn:microsoft.com/office/officeart/2005/8/layout/hierarchy1"/>
    <dgm:cxn modelId="{27C32E28-BF82-4562-98EE-4EB860E98140}" type="presParOf" srcId="{C5832515-8007-409F-A589-8DC58DB77F3D}" destId="{355597F3-DDA0-433B-B988-75E57FD4A69D}" srcOrd="0" destOrd="0" presId="urn:microsoft.com/office/officeart/2005/8/layout/hierarchy1"/>
    <dgm:cxn modelId="{FE5F3E0C-C32B-4F55-A2CF-111451E09F80}" type="presParOf" srcId="{C5832515-8007-409F-A589-8DC58DB77F3D}" destId="{10F67664-0C39-48B9-B6F0-8B3C00397A04}" srcOrd="1" destOrd="0" presId="urn:microsoft.com/office/officeart/2005/8/layout/hierarchy1"/>
    <dgm:cxn modelId="{52F5A4E4-98C8-4966-85E1-0A74E95EF345}" type="presParOf" srcId="{325BA8EA-53AC-4ED4-805E-C38DA667794C}" destId="{DED9BF61-B7DB-4C9D-AA8E-4E512CA07F6E}" srcOrd="1" destOrd="0" presId="urn:microsoft.com/office/officeart/2005/8/layout/hierarchy1"/>
    <dgm:cxn modelId="{6BF2C5F4-ADBE-42E7-9B4C-5AAA5D43011D}" type="presParOf" srcId="{DED9BF61-B7DB-4C9D-AA8E-4E512CA07F6E}" destId="{42F7D344-0C50-4AE7-ABED-125239FC5962}" srcOrd="0" destOrd="0" presId="urn:microsoft.com/office/officeart/2005/8/layout/hierarchy1"/>
    <dgm:cxn modelId="{22BBCD57-8A00-40BE-864E-BBAF24661996}" type="presParOf" srcId="{DED9BF61-B7DB-4C9D-AA8E-4E512CA07F6E}" destId="{4D973201-1A82-4F43-B49E-D6FA38BFB8B2}" srcOrd="1" destOrd="0" presId="urn:microsoft.com/office/officeart/2005/8/layout/hierarchy1"/>
    <dgm:cxn modelId="{3C811D7D-4D3E-4693-B14F-413F623E1681}" type="presParOf" srcId="{4D973201-1A82-4F43-B49E-D6FA38BFB8B2}" destId="{A69B8F8C-2064-45C3-9425-7466D08C8B33}" srcOrd="0" destOrd="0" presId="urn:microsoft.com/office/officeart/2005/8/layout/hierarchy1"/>
    <dgm:cxn modelId="{2959870B-5C2E-4673-91A2-37C63AF6CE53}" type="presParOf" srcId="{A69B8F8C-2064-45C3-9425-7466D08C8B33}" destId="{0602473A-84CF-4B78-AF85-FFAB844BF2BA}" srcOrd="0" destOrd="0" presId="urn:microsoft.com/office/officeart/2005/8/layout/hierarchy1"/>
    <dgm:cxn modelId="{062BCAFE-13EB-461A-A711-A41EFC122A93}" type="presParOf" srcId="{A69B8F8C-2064-45C3-9425-7466D08C8B33}" destId="{F8BDACE7-B110-466B-BB76-DDDF969745C3}" srcOrd="1" destOrd="0" presId="urn:microsoft.com/office/officeart/2005/8/layout/hierarchy1"/>
    <dgm:cxn modelId="{AF6CD3AD-E4F9-4787-BA0A-F23AB2B24347}" type="presParOf" srcId="{4D973201-1A82-4F43-B49E-D6FA38BFB8B2}" destId="{565A1FF7-36C7-4420-906D-85B8E572BAEC}" srcOrd="1" destOrd="0" presId="urn:microsoft.com/office/officeart/2005/8/layout/hierarchy1"/>
    <dgm:cxn modelId="{A5301402-660A-4470-B030-90541351F659}" type="presParOf" srcId="{DED9BF61-B7DB-4C9D-AA8E-4E512CA07F6E}" destId="{B0E5ED05-DC1C-44CD-8A5E-F9E302DDAA10}" srcOrd="2" destOrd="0" presId="urn:microsoft.com/office/officeart/2005/8/layout/hierarchy1"/>
    <dgm:cxn modelId="{9146EBF7-EEF1-4724-B751-426C2FCF44CD}" type="presParOf" srcId="{DED9BF61-B7DB-4C9D-AA8E-4E512CA07F6E}" destId="{4782ECF9-62C3-47D8-8F20-F29892885851}" srcOrd="3" destOrd="0" presId="urn:microsoft.com/office/officeart/2005/8/layout/hierarchy1"/>
    <dgm:cxn modelId="{E557C137-B6B8-4969-B0C7-C684E12DDE07}" type="presParOf" srcId="{4782ECF9-62C3-47D8-8F20-F29892885851}" destId="{B3C6872E-D6DF-4686-923A-493E229FFEFB}" srcOrd="0" destOrd="0" presId="urn:microsoft.com/office/officeart/2005/8/layout/hierarchy1"/>
    <dgm:cxn modelId="{A15A027E-4314-4927-8D8B-1C1A4FE637DA}" type="presParOf" srcId="{B3C6872E-D6DF-4686-923A-493E229FFEFB}" destId="{B49042E2-FCC0-4F15-8B0D-5C031BFFEF4C}" srcOrd="0" destOrd="0" presId="urn:microsoft.com/office/officeart/2005/8/layout/hierarchy1"/>
    <dgm:cxn modelId="{6EC955D0-EFA1-45B6-B4E3-5F05E630A7EE}" type="presParOf" srcId="{B3C6872E-D6DF-4686-923A-493E229FFEFB}" destId="{7120E1DA-3FB3-4CFA-99F3-AD8A1D6F8947}" srcOrd="1" destOrd="0" presId="urn:microsoft.com/office/officeart/2005/8/layout/hierarchy1"/>
    <dgm:cxn modelId="{CD570A1F-2343-44B0-AC37-C16062714C60}" type="presParOf" srcId="{4782ECF9-62C3-47D8-8F20-F29892885851}" destId="{0E05D198-25B5-4789-8C53-8BB6BEDC5EF1}" srcOrd="1" destOrd="0" presId="urn:microsoft.com/office/officeart/2005/8/layout/hierarchy1"/>
    <dgm:cxn modelId="{3E5463C7-958D-4C01-992C-719503865F99}" type="presParOf" srcId="{BD5B5C4F-B715-402D-9858-123C8360182B}" destId="{3EF33DF7-0D4F-47DD-B5F8-DA41E48EB183}" srcOrd="2" destOrd="0" presId="urn:microsoft.com/office/officeart/2005/8/layout/hierarchy1"/>
    <dgm:cxn modelId="{27A0BCC5-2A6D-494F-B70D-B3895ECBBC0B}" type="presParOf" srcId="{BD5B5C4F-B715-402D-9858-123C8360182B}" destId="{2CFA05DF-6902-4444-BB0D-750D727FCF9C}" srcOrd="3" destOrd="0" presId="urn:microsoft.com/office/officeart/2005/8/layout/hierarchy1"/>
    <dgm:cxn modelId="{DEE0CCD8-2AD5-4320-86E7-8C576523F912}" type="presParOf" srcId="{2CFA05DF-6902-4444-BB0D-750D727FCF9C}" destId="{F1082FDF-2B25-44A7-BFE5-0E287A939E9E}" srcOrd="0" destOrd="0" presId="urn:microsoft.com/office/officeart/2005/8/layout/hierarchy1"/>
    <dgm:cxn modelId="{19D59053-C83D-44AB-8C71-931A6A299B99}" type="presParOf" srcId="{F1082FDF-2B25-44A7-BFE5-0E287A939E9E}" destId="{DBBCFAB9-6FBC-4BEE-B305-A48116B22A0C}" srcOrd="0" destOrd="0" presId="urn:microsoft.com/office/officeart/2005/8/layout/hierarchy1"/>
    <dgm:cxn modelId="{A7C6FD2C-923F-4917-8CF1-5C0E5621F5FC}" type="presParOf" srcId="{F1082FDF-2B25-44A7-BFE5-0E287A939E9E}" destId="{FBCE812A-A653-4F21-B2FD-53E4B90250C9}" srcOrd="1" destOrd="0" presId="urn:microsoft.com/office/officeart/2005/8/layout/hierarchy1"/>
    <dgm:cxn modelId="{FC6C0B20-D4B4-4CCC-A021-AB9B42C2EE9F}" type="presParOf" srcId="{2CFA05DF-6902-4444-BB0D-750D727FCF9C}" destId="{54F40BD2-654C-469E-B97D-E522CFCE5162}" srcOrd="1" destOrd="0" presId="urn:microsoft.com/office/officeart/2005/8/layout/hierarchy1"/>
    <dgm:cxn modelId="{D5DBD4CE-29AF-459F-B6FF-5AB6D37A4F29}" type="presParOf" srcId="{54F40BD2-654C-469E-B97D-E522CFCE5162}" destId="{D2242FA2-5B0D-4845-9625-3AF59C3E4B22}" srcOrd="0" destOrd="0" presId="urn:microsoft.com/office/officeart/2005/8/layout/hierarchy1"/>
    <dgm:cxn modelId="{999816B1-B707-480E-9CD9-E3FD1CBCC054}" type="presParOf" srcId="{54F40BD2-654C-469E-B97D-E522CFCE5162}" destId="{6C9DD63D-5167-4D50-BF89-8B497BE3BBFE}" srcOrd="1" destOrd="0" presId="urn:microsoft.com/office/officeart/2005/8/layout/hierarchy1"/>
    <dgm:cxn modelId="{8EB6A68E-4E52-474E-8FC8-AEA48C097EDF}" type="presParOf" srcId="{6C9DD63D-5167-4D50-BF89-8B497BE3BBFE}" destId="{B0250D9D-7F00-4854-8735-FB90DC7A4F55}" srcOrd="0" destOrd="0" presId="urn:microsoft.com/office/officeart/2005/8/layout/hierarchy1"/>
    <dgm:cxn modelId="{51B40DEC-467A-4EF6-A2AB-AC9ADD810C55}" type="presParOf" srcId="{B0250D9D-7F00-4854-8735-FB90DC7A4F55}" destId="{92CCF1C2-D7A0-438B-B47E-722F2386B3C9}" srcOrd="0" destOrd="0" presId="urn:microsoft.com/office/officeart/2005/8/layout/hierarchy1"/>
    <dgm:cxn modelId="{AB1B132A-EE70-4123-9F59-A67758D7A044}" type="presParOf" srcId="{B0250D9D-7F00-4854-8735-FB90DC7A4F55}" destId="{89E06E0D-68EE-4FAF-A722-0F3DEF01FD56}" srcOrd="1" destOrd="0" presId="urn:microsoft.com/office/officeart/2005/8/layout/hierarchy1"/>
    <dgm:cxn modelId="{B2B57CF0-99A6-4D26-8BAB-70A261A9DD34}" type="presParOf" srcId="{6C9DD63D-5167-4D50-BF89-8B497BE3BBFE}" destId="{4340F8A9-F5C0-40EE-A11B-AD585E99A4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3424C-26C8-4E3F-A9D5-7802A81A49AB}">
      <dsp:nvSpPr>
        <dsp:cNvPr id="0" name=""/>
        <dsp:cNvSpPr/>
      </dsp:nvSpPr>
      <dsp:spPr>
        <a:xfrm>
          <a:off x="0" y="0"/>
          <a:ext cx="7234063" cy="1976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FDEE0-2D5D-4069-A160-0F959FE5F7D1}">
      <dsp:nvSpPr>
        <dsp:cNvPr id="0" name=""/>
        <dsp:cNvSpPr/>
      </dsp:nvSpPr>
      <dsp:spPr>
        <a:xfrm>
          <a:off x="217021" y="263549"/>
          <a:ext cx="2125006" cy="14495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2767B-B68E-4271-B4A2-C4CE4379250D}">
      <dsp:nvSpPr>
        <dsp:cNvPr id="0" name=""/>
        <dsp:cNvSpPr/>
      </dsp:nvSpPr>
      <dsp:spPr>
        <a:xfrm rot="10800000">
          <a:off x="217021" y="1976619"/>
          <a:ext cx="2125006" cy="241586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AGENTE BIOLOGICO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Ejemplo: Bacterias patógenas, Virus, Toxinas naturales, etc.</a:t>
          </a:r>
          <a:endParaRPr lang="es-AR" sz="2000" kern="1200" dirty="0"/>
        </a:p>
      </dsp:txBody>
      <dsp:txXfrm rot="10800000">
        <a:off x="282372" y="1976619"/>
        <a:ext cx="1994304" cy="2350517"/>
      </dsp:txXfrm>
    </dsp:sp>
    <dsp:sp modelId="{DC46B0F4-D25B-4338-BEE5-C79F903BECEB}">
      <dsp:nvSpPr>
        <dsp:cNvPr id="0" name=""/>
        <dsp:cNvSpPr/>
      </dsp:nvSpPr>
      <dsp:spPr>
        <a:xfrm>
          <a:off x="2554528" y="263549"/>
          <a:ext cx="2125006" cy="14495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013DE-5B8A-4B2F-BE7F-1A096E55AEA7}">
      <dsp:nvSpPr>
        <dsp:cNvPr id="0" name=""/>
        <dsp:cNvSpPr/>
      </dsp:nvSpPr>
      <dsp:spPr>
        <a:xfrm rot="10800000">
          <a:off x="2554528" y="1976619"/>
          <a:ext cx="2125006" cy="241586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AGENTE QUIMICO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Ejemplo: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Pesticidas, Tintas, Productos químicos, etc.</a:t>
          </a:r>
          <a:endParaRPr lang="es-AR" sz="2000" kern="1200" dirty="0"/>
        </a:p>
      </dsp:txBody>
      <dsp:txXfrm rot="10800000">
        <a:off x="2619879" y="1976619"/>
        <a:ext cx="1994304" cy="2350517"/>
      </dsp:txXfrm>
    </dsp:sp>
    <dsp:sp modelId="{615CFCEA-F3D7-4A0A-AB01-9C39A2A74355}">
      <dsp:nvSpPr>
        <dsp:cNvPr id="0" name=""/>
        <dsp:cNvSpPr/>
      </dsp:nvSpPr>
      <dsp:spPr>
        <a:xfrm>
          <a:off x="4892035" y="263549"/>
          <a:ext cx="2125006" cy="14495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B2EC4-21BF-4728-A1FC-BFF6E6A4DAF0}">
      <dsp:nvSpPr>
        <dsp:cNvPr id="0" name=""/>
        <dsp:cNvSpPr/>
      </dsp:nvSpPr>
      <dsp:spPr>
        <a:xfrm rot="10800000">
          <a:off x="4892035" y="1976619"/>
          <a:ext cx="2125006" cy="241586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AGENTE FISICO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Ejemplo: Trozos de metal, Objetos personales, Piedras, etc.</a:t>
          </a:r>
          <a:endParaRPr lang="es-AR" sz="2000" kern="1200" dirty="0"/>
        </a:p>
      </dsp:txBody>
      <dsp:txXfrm rot="10800000">
        <a:off x="4957386" y="1976619"/>
        <a:ext cx="1994304" cy="235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E15FA-AAC2-4973-ABA8-36341B5C28DB}">
      <dsp:nvSpPr>
        <dsp:cNvPr id="0" name=""/>
        <dsp:cNvSpPr/>
      </dsp:nvSpPr>
      <dsp:spPr>
        <a:xfrm>
          <a:off x="0" y="493855"/>
          <a:ext cx="75215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8B4BD-87D7-472A-8DD4-C333AC428EA1}">
      <dsp:nvSpPr>
        <dsp:cNvPr id="0" name=""/>
        <dsp:cNvSpPr/>
      </dsp:nvSpPr>
      <dsp:spPr>
        <a:xfrm>
          <a:off x="360038" y="0"/>
          <a:ext cx="6849266" cy="129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08" tIns="0" rIns="19900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INFECCIONES: LOS MICROORGANISMOS PATOGENOS VIVOS QUE SE ENCUENTRAN EN EL ALIMENTO CONTAMINADO INGRESA AL HOMBRE Y SE MULTIPLICA GENERANDO UNA ENFERMEDAD, POR EJEMPLO: SALMONELLA </a:t>
          </a:r>
          <a:endParaRPr lang="es-AR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231" y="63193"/>
        <a:ext cx="6722880" cy="1168119"/>
      </dsp:txXfrm>
    </dsp:sp>
    <dsp:sp modelId="{4420BFEA-9C6B-4C4B-96D6-0C4161E9C4CB}">
      <dsp:nvSpPr>
        <dsp:cNvPr id="0" name=""/>
        <dsp:cNvSpPr/>
      </dsp:nvSpPr>
      <dsp:spPr>
        <a:xfrm>
          <a:off x="0" y="2014024"/>
          <a:ext cx="75215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822C6-6683-492A-B74A-6A9565A7FC8B}">
      <dsp:nvSpPr>
        <dsp:cNvPr id="0" name=""/>
        <dsp:cNvSpPr/>
      </dsp:nvSpPr>
      <dsp:spPr>
        <a:xfrm>
          <a:off x="376078" y="1684364"/>
          <a:ext cx="6849266" cy="113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08" tIns="0" rIns="19900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INTOXICACIONES: LAS TOXINAS QUE SE ENCUENTRA EN EL ALIMENTO CONTAMINADO, INGRESA EN EL HOMBRE Y PRODUCE ASI LA ENFERMEDAD, POR EJEMPLO: CLOSTRIDIUM BOTULINUM</a:t>
          </a:r>
          <a:endParaRPr lang="es-AR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1413" y="1739699"/>
        <a:ext cx="6738596" cy="1022880"/>
      </dsp:txXfrm>
    </dsp:sp>
    <dsp:sp modelId="{FDEB9C3E-DC44-46B1-8AB7-F65D6B574A27}">
      <dsp:nvSpPr>
        <dsp:cNvPr id="0" name=""/>
        <dsp:cNvSpPr/>
      </dsp:nvSpPr>
      <dsp:spPr>
        <a:xfrm>
          <a:off x="0" y="3454182"/>
          <a:ext cx="75215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12B47-4154-40A4-A287-2DF090590ACF}">
      <dsp:nvSpPr>
        <dsp:cNvPr id="0" name=""/>
        <dsp:cNvSpPr/>
      </dsp:nvSpPr>
      <dsp:spPr>
        <a:xfrm>
          <a:off x="376078" y="3134714"/>
          <a:ext cx="6800143" cy="1119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08" tIns="0" rIns="19900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TOXI-INFECCION: EN ESTE CASO LA ENFERMEDAD ES CAUSADA POR INGERIR ALIMENTOS CONTAMINADOS CON MICROORGANISMOS PATOGENOS QUE LIBERAN TOXINAS, POR EJMPLO: COLERA</a:t>
          </a:r>
          <a:endParaRPr lang="es-AR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748" y="3189384"/>
        <a:ext cx="6690803" cy="1010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9ED39-D65F-4284-A137-EDB069F6BC2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Las visitas ingresan si o si con autorización del Encargado</a:t>
          </a:r>
          <a:endParaRPr lang="es-AR" sz="1600" b="1" kern="1200" dirty="0"/>
        </a:p>
      </dsp:txBody>
      <dsp:txXfrm>
        <a:off x="2153920" y="477519"/>
        <a:ext cx="1788160" cy="1097280"/>
      </dsp:txXfrm>
    </dsp:sp>
    <dsp:sp modelId="{E8670595-C1DA-421F-B6DA-36820813DA32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No deberán comer ni fumar en los sectores que recorran</a:t>
          </a:r>
          <a:endParaRPr lang="es-AR" sz="1600" b="1" kern="1200" dirty="0"/>
        </a:p>
      </dsp:txBody>
      <dsp:txXfrm>
        <a:off x="3454400" y="2204720"/>
        <a:ext cx="1463040" cy="1341120"/>
      </dsp:txXfrm>
    </dsp:sp>
    <dsp:sp modelId="{A354CA5B-CCBC-4AC8-AAA4-1BFF75258917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Deberán usar elementos de E.P.P. obligatoriamente</a:t>
          </a:r>
          <a:endParaRPr lang="es-AR" sz="1600" b="1" kern="1200" dirty="0"/>
        </a:p>
      </dsp:txBody>
      <dsp:txXfrm>
        <a:off x="1178560" y="2204720"/>
        <a:ext cx="1463040" cy="134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1F55C-F498-42ED-A6CB-E697A95C12CC}">
      <dsp:nvSpPr>
        <dsp:cNvPr id="0" name=""/>
        <dsp:cNvSpPr/>
      </dsp:nvSpPr>
      <dsp:spPr>
        <a:xfrm>
          <a:off x="2561386" y="975012"/>
          <a:ext cx="2997393" cy="36766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REALIZAMOS LIMPIEZA </a:t>
          </a:r>
          <a:r>
            <a:rPr lang="es-AR" sz="2000" b="1" kern="1200" smtClean="0"/>
            <a:t>E </a:t>
          </a:r>
          <a:r>
            <a:rPr lang="es-AR" sz="2000" b="1" kern="1200" smtClean="0"/>
            <a:t>HIGIENE, DE LA SIGUIENTE FORMA:</a:t>
          </a:r>
          <a:endParaRPr lang="es-AR" sz="2000" b="1" kern="1200" dirty="0" smtClean="0"/>
        </a:p>
      </dsp:txBody>
      <dsp:txXfrm>
        <a:off x="3000344" y="1513452"/>
        <a:ext cx="2119477" cy="2599818"/>
      </dsp:txXfrm>
    </dsp:sp>
    <dsp:sp modelId="{AFED8800-2624-4E55-8B3E-5ACA7B871588}">
      <dsp:nvSpPr>
        <dsp:cNvPr id="0" name=""/>
        <dsp:cNvSpPr/>
      </dsp:nvSpPr>
      <dsp:spPr>
        <a:xfrm rot="19592577">
          <a:off x="5465301" y="1526185"/>
          <a:ext cx="325663" cy="50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>
        <a:off x="5473395" y="1653514"/>
        <a:ext cx="227964" cy="301195"/>
      </dsp:txXfrm>
    </dsp:sp>
    <dsp:sp modelId="{80A38CD5-98BA-4C18-8EC6-CA25A8646ED0}">
      <dsp:nvSpPr>
        <dsp:cNvPr id="0" name=""/>
        <dsp:cNvSpPr/>
      </dsp:nvSpPr>
      <dsp:spPr>
        <a:xfrm>
          <a:off x="5752518" y="100435"/>
          <a:ext cx="1850797" cy="1966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SIEMPRE REALIZANDO PROGRAMA DE LIMPIEZA</a:t>
          </a:r>
          <a:endParaRPr lang="es-AR" sz="1600" b="1" kern="1200" dirty="0"/>
        </a:p>
      </dsp:txBody>
      <dsp:txXfrm>
        <a:off x="6023561" y="388360"/>
        <a:ext cx="1308711" cy="1390228"/>
      </dsp:txXfrm>
    </dsp:sp>
    <dsp:sp modelId="{6E3C24DE-9C46-4210-857D-CE81879C545E}">
      <dsp:nvSpPr>
        <dsp:cNvPr id="0" name=""/>
        <dsp:cNvSpPr/>
      </dsp:nvSpPr>
      <dsp:spPr>
        <a:xfrm rot="755136">
          <a:off x="5604131" y="2926851"/>
          <a:ext cx="176990" cy="50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>
        <a:off x="5604769" y="3021464"/>
        <a:ext cx="123893" cy="301195"/>
      </dsp:txXfrm>
    </dsp:sp>
    <dsp:sp modelId="{DD8117A1-B970-4A9A-9F90-533C8DDBC234}">
      <dsp:nvSpPr>
        <dsp:cNvPr id="0" name=""/>
        <dsp:cNvSpPr/>
      </dsp:nvSpPr>
      <dsp:spPr>
        <a:xfrm>
          <a:off x="5832650" y="2232237"/>
          <a:ext cx="2433757" cy="2497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PROCEDIMIENTO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LIMPIEZA DE SUPERFICIES</a:t>
          </a:r>
          <a:endParaRPr lang="es-AR" sz="1600" b="1" kern="1200" dirty="0"/>
        </a:p>
      </dsp:txBody>
      <dsp:txXfrm>
        <a:off x="6189065" y="2597930"/>
        <a:ext cx="1720927" cy="1765725"/>
      </dsp:txXfrm>
    </dsp:sp>
    <dsp:sp modelId="{3FCA1A07-500B-42D1-97DA-3D9EA3BFBE65}">
      <dsp:nvSpPr>
        <dsp:cNvPr id="0" name=""/>
        <dsp:cNvSpPr/>
      </dsp:nvSpPr>
      <dsp:spPr>
        <a:xfrm rot="10389168">
          <a:off x="2217562" y="2768653"/>
          <a:ext cx="249156" cy="50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 rot="10800000">
        <a:off x="2292042" y="2864595"/>
        <a:ext cx="174409" cy="301195"/>
      </dsp:txXfrm>
    </dsp:sp>
    <dsp:sp modelId="{5FD64CAD-627A-48DF-9053-E3B1AB3AA20C}">
      <dsp:nvSpPr>
        <dsp:cNvPr id="0" name=""/>
        <dsp:cNvSpPr/>
      </dsp:nvSpPr>
      <dsp:spPr>
        <a:xfrm>
          <a:off x="237042" y="2187158"/>
          <a:ext cx="1870892" cy="1945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PRODUCTOS UTILIZADOS APROBADOS POR SENASA - ANMAT</a:t>
          </a:r>
          <a:endParaRPr lang="es-AR" sz="1600" b="1" kern="1200" dirty="0"/>
        </a:p>
      </dsp:txBody>
      <dsp:txXfrm>
        <a:off x="511028" y="2472126"/>
        <a:ext cx="1322920" cy="1375945"/>
      </dsp:txXfrm>
    </dsp:sp>
    <dsp:sp modelId="{2F3994E3-EDBD-48D1-AA5E-8AE2703B24E3}">
      <dsp:nvSpPr>
        <dsp:cNvPr id="0" name=""/>
        <dsp:cNvSpPr/>
      </dsp:nvSpPr>
      <dsp:spPr>
        <a:xfrm rot="12663324">
          <a:off x="2198016" y="1562249"/>
          <a:ext cx="402466" cy="501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 rot="10800000">
        <a:off x="2310103" y="1693790"/>
        <a:ext cx="281726" cy="301195"/>
      </dsp:txXfrm>
    </dsp:sp>
    <dsp:sp modelId="{5B4678FA-F5C7-49A3-A511-4AE78574C265}">
      <dsp:nvSpPr>
        <dsp:cNvPr id="0" name=""/>
        <dsp:cNvSpPr/>
      </dsp:nvSpPr>
      <dsp:spPr>
        <a:xfrm>
          <a:off x="237005" y="119501"/>
          <a:ext cx="1968234" cy="1968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EN CONJUNTO O SEPARADO METODOS FISICOS O QUIMICOS</a:t>
          </a:r>
          <a:endParaRPr lang="es-AR" sz="1600" b="1" kern="1200" dirty="0"/>
        </a:p>
      </dsp:txBody>
      <dsp:txXfrm>
        <a:off x="525246" y="407796"/>
        <a:ext cx="1391752" cy="1392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42FA2-5B0D-4845-9625-3AF59C3E4B22}">
      <dsp:nvSpPr>
        <dsp:cNvPr id="0" name=""/>
        <dsp:cNvSpPr/>
      </dsp:nvSpPr>
      <dsp:spPr>
        <a:xfrm>
          <a:off x="6799962" y="3381292"/>
          <a:ext cx="91440" cy="629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9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33DF7-0D4F-47DD-B5F8-DA41E48EB183}">
      <dsp:nvSpPr>
        <dsp:cNvPr id="0" name=""/>
        <dsp:cNvSpPr/>
      </dsp:nvSpPr>
      <dsp:spPr>
        <a:xfrm>
          <a:off x="4861594" y="1377363"/>
          <a:ext cx="1984087" cy="62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983"/>
              </a:lnTo>
              <a:lnTo>
                <a:pt x="1984087" y="428983"/>
              </a:lnTo>
              <a:lnTo>
                <a:pt x="1984087" y="629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5ED05-DC1C-44CD-8A5E-F9E302DDAA10}">
      <dsp:nvSpPr>
        <dsp:cNvPr id="0" name=""/>
        <dsp:cNvSpPr/>
      </dsp:nvSpPr>
      <dsp:spPr>
        <a:xfrm>
          <a:off x="2877507" y="3381292"/>
          <a:ext cx="1322725" cy="62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983"/>
              </a:lnTo>
              <a:lnTo>
                <a:pt x="1322725" y="428983"/>
              </a:lnTo>
              <a:lnTo>
                <a:pt x="1322725" y="629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7D344-0C50-4AE7-ABED-125239FC5962}">
      <dsp:nvSpPr>
        <dsp:cNvPr id="0" name=""/>
        <dsp:cNvSpPr/>
      </dsp:nvSpPr>
      <dsp:spPr>
        <a:xfrm>
          <a:off x="1554782" y="3381292"/>
          <a:ext cx="1322725" cy="629496"/>
        </a:xfrm>
        <a:custGeom>
          <a:avLst/>
          <a:gdLst/>
          <a:ahLst/>
          <a:cxnLst/>
          <a:rect l="0" t="0" r="0" b="0"/>
          <a:pathLst>
            <a:path>
              <a:moveTo>
                <a:pt x="1322725" y="0"/>
              </a:moveTo>
              <a:lnTo>
                <a:pt x="1322725" y="428983"/>
              </a:lnTo>
              <a:lnTo>
                <a:pt x="0" y="428983"/>
              </a:lnTo>
              <a:lnTo>
                <a:pt x="0" y="629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4955-33E2-4E0A-A335-48A566549DA4}">
      <dsp:nvSpPr>
        <dsp:cNvPr id="0" name=""/>
        <dsp:cNvSpPr/>
      </dsp:nvSpPr>
      <dsp:spPr>
        <a:xfrm>
          <a:off x="2877507" y="1377363"/>
          <a:ext cx="1984087" cy="629496"/>
        </a:xfrm>
        <a:custGeom>
          <a:avLst/>
          <a:gdLst/>
          <a:ahLst/>
          <a:cxnLst/>
          <a:rect l="0" t="0" r="0" b="0"/>
          <a:pathLst>
            <a:path>
              <a:moveTo>
                <a:pt x="1984087" y="0"/>
              </a:moveTo>
              <a:lnTo>
                <a:pt x="1984087" y="428983"/>
              </a:lnTo>
              <a:lnTo>
                <a:pt x="0" y="428983"/>
              </a:lnTo>
              <a:lnTo>
                <a:pt x="0" y="629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EC3F6-CC48-4632-A799-6D8A06EC804A}">
      <dsp:nvSpPr>
        <dsp:cNvPr id="0" name=""/>
        <dsp:cNvSpPr/>
      </dsp:nvSpPr>
      <dsp:spPr>
        <a:xfrm>
          <a:off x="3779365" y="2932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3DD18-4CE1-4006-BD18-3A1A086EC939}">
      <dsp:nvSpPr>
        <dsp:cNvPr id="0" name=""/>
        <dsp:cNvSpPr/>
      </dsp:nvSpPr>
      <dsp:spPr>
        <a:xfrm>
          <a:off x="4019860" y="231403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ENCARGADO DE SERVICIO</a:t>
          </a:r>
          <a:endParaRPr lang="es-AR" sz="1300" b="1" kern="1200" dirty="0"/>
        </a:p>
      </dsp:txBody>
      <dsp:txXfrm>
        <a:off x="4060116" y="271659"/>
        <a:ext cx="2083947" cy="1293919"/>
      </dsp:txXfrm>
    </dsp:sp>
    <dsp:sp modelId="{355597F3-DDA0-433B-B988-75E57FD4A69D}">
      <dsp:nvSpPr>
        <dsp:cNvPr id="0" name=""/>
        <dsp:cNvSpPr/>
      </dsp:nvSpPr>
      <dsp:spPr>
        <a:xfrm>
          <a:off x="1795277" y="2006860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67664-0C39-48B9-B6F0-8B3C00397A04}">
      <dsp:nvSpPr>
        <dsp:cNvPr id="0" name=""/>
        <dsp:cNvSpPr/>
      </dsp:nvSpPr>
      <dsp:spPr>
        <a:xfrm>
          <a:off x="2035773" y="2235331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EMPRESA TERCIARIZADA A CARGO DEL CONTROL DE PLAGAS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b="1" kern="1200" dirty="0"/>
        </a:p>
      </dsp:txBody>
      <dsp:txXfrm>
        <a:off x="2076029" y="2275587"/>
        <a:ext cx="2083947" cy="1293919"/>
      </dsp:txXfrm>
    </dsp:sp>
    <dsp:sp modelId="{0602473A-84CF-4B78-AF85-FFAB844BF2BA}">
      <dsp:nvSpPr>
        <dsp:cNvPr id="0" name=""/>
        <dsp:cNvSpPr/>
      </dsp:nvSpPr>
      <dsp:spPr>
        <a:xfrm>
          <a:off x="472552" y="4010789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DACE7-B110-466B-BB76-DDDF969745C3}">
      <dsp:nvSpPr>
        <dsp:cNvPr id="0" name=""/>
        <dsp:cNvSpPr/>
      </dsp:nvSpPr>
      <dsp:spPr>
        <a:xfrm>
          <a:off x="713047" y="4239260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. </a:t>
          </a:r>
          <a:r>
            <a:rPr lang="es-AR" sz="1300" b="1" kern="1200" dirty="0" smtClean="0"/>
            <a:t>INSPECCION-MONITOREO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.ACCIONES PREVENTIVAS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. CONTROL DE MATERIALES PREVENTIVOS, TRAMPAS UV POR EJEMPLO</a:t>
          </a:r>
          <a:endParaRPr lang="es-AR" sz="1300" b="1" kern="1200" dirty="0"/>
        </a:p>
      </dsp:txBody>
      <dsp:txXfrm>
        <a:off x="753303" y="4279516"/>
        <a:ext cx="2083947" cy="1293919"/>
      </dsp:txXfrm>
    </dsp:sp>
    <dsp:sp modelId="{B49042E2-FCC0-4F15-8B0D-5C031BFFEF4C}">
      <dsp:nvSpPr>
        <dsp:cNvPr id="0" name=""/>
        <dsp:cNvSpPr/>
      </dsp:nvSpPr>
      <dsp:spPr>
        <a:xfrm>
          <a:off x="3118002" y="4010789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0E1DA-3FB3-4CFA-99F3-AD8A1D6F8947}">
      <dsp:nvSpPr>
        <dsp:cNvPr id="0" name=""/>
        <dsp:cNvSpPr/>
      </dsp:nvSpPr>
      <dsp:spPr>
        <a:xfrm>
          <a:off x="3358498" y="4239260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ADMINISTRATIVO: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ENTREGA DE ORDEN DE TRABAJO</a:t>
          </a:r>
          <a:endParaRPr lang="es-AR" sz="1300" b="1" kern="1200" dirty="0"/>
        </a:p>
      </dsp:txBody>
      <dsp:txXfrm>
        <a:off x="3398754" y="4279516"/>
        <a:ext cx="2083947" cy="1293919"/>
      </dsp:txXfrm>
    </dsp:sp>
    <dsp:sp modelId="{DBBCFAB9-6FBC-4BEE-B305-A48116B22A0C}">
      <dsp:nvSpPr>
        <dsp:cNvPr id="0" name=""/>
        <dsp:cNvSpPr/>
      </dsp:nvSpPr>
      <dsp:spPr>
        <a:xfrm>
          <a:off x="5763452" y="2006860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812A-A653-4F21-B2FD-53E4B90250C9}">
      <dsp:nvSpPr>
        <dsp:cNvPr id="0" name=""/>
        <dsp:cNvSpPr/>
      </dsp:nvSpPr>
      <dsp:spPr>
        <a:xfrm>
          <a:off x="6003948" y="2235331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PERSONAL DE SERVICIO (COCINERO, PEON, DESPENSERO, AYUDANTE)</a:t>
          </a:r>
          <a:endParaRPr lang="es-AR" sz="1300" b="1" kern="1200" dirty="0"/>
        </a:p>
      </dsp:txBody>
      <dsp:txXfrm>
        <a:off x="6044204" y="2275587"/>
        <a:ext cx="2083947" cy="1293919"/>
      </dsp:txXfrm>
    </dsp:sp>
    <dsp:sp modelId="{92CCF1C2-D7A0-438B-B47E-722F2386B3C9}">
      <dsp:nvSpPr>
        <dsp:cNvPr id="0" name=""/>
        <dsp:cNvSpPr/>
      </dsp:nvSpPr>
      <dsp:spPr>
        <a:xfrm>
          <a:off x="5763452" y="4010789"/>
          <a:ext cx="2164459" cy="137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6E0D-68EE-4FAF-A722-0F3DEF01FD56}">
      <dsp:nvSpPr>
        <dsp:cNvPr id="0" name=""/>
        <dsp:cNvSpPr/>
      </dsp:nvSpPr>
      <dsp:spPr>
        <a:xfrm>
          <a:off x="6003948" y="4239260"/>
          <a:ext cx="2164459" cy="1374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. ACCIONES PREVENTIVAS: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. LIMPIEZA CORRESPONDIENTE</a:t>
          </a:r>
          <a:endParaRPr lang="es-AR" sz="1300" b="1" kern="1200" dirty="0"/>
        </a:p>
      </dsp:txBody>
      <dsp:txXfrm>
        <a:off x="6044204" y="4279516"/>
        <a:ext cx="2083947" cy="129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2C9B98-9DAD-49DA-87CC-B44B9B6DBEF1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D074A7-B97B-4B95-8DBD-65CCDE147A9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 rot="19140000">
            <a:off x="-174369" y="828639"/>
            <a:ext cx="5212080" cy="1089427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PROGRAMA DE CAPACITACIÓN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sz="5000" dirty="0" smtClean="0"/>
          </a:p>
          <a:p>
            <a:pPr algn="ctr"/>
            <a:endParaRPr lang="es-AR" sz="50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 rot="19140000">
            <a:off x="1001519" y="1460534"/>
            <a:ext cx="5794760" cy="1526997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Departamento de Calidad, Seguridad, Salud y Medio </a:t>
            </a:r>
            <a:r>
              <a:rPr lang="es-ES" sz="2400" dirty="0" smtClean="0">
                <a:solidFill>
                  <a:schemeClr val="tx1"/>
                </a:solidFill>
              </a:rPr>
              <a:t>Ambiente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Abril - 2022</a:t>
            </a:r>
            <a:endParaRPr lang="es-ES" sz="24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pic>
        <p:nvPicPr>
          <p:cNvPr id="7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650703" cy="53763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35" y="3717032"/>
            <a:ext cx="531964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"/>
    </mc:Choice>
    <mc:Fallback xmlns="">
      <p:transition spd="slow" advTm="12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143360"/>
          </a:xfrm>
        </p:spPr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QUE CONTRIBUYEN A UNA E.T.A:</a:t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COCCION O RECALENTAMIENTO INADECUADO</a:t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Flecha a la derecha con muesca"/>
          <p:cNvSpPr/>
          <p:nvPr/>
        </p:nvSpPr>
        <p:spPr>
          <a:xfrm>
            <a:off x="3563888" y="2945815"/>
            <a:ext cx="1944216" cy="9361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7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ES" u="sng" dirty="0" smtClean="0"/>
              <a:t>DEBEMOS TENER COCCION COMPLETA:</a:t>
            </a:r>
          </a:p>
          <a:p>
            <a:pPr algn="ctr"/>
            <a:r>
              <a:rPr lang="es-ES" dirty="0" smtClean="0"/>
              <a:t>. </a:t>
            </a:r>
            <a:r>
              <a:rPr lang="es-ES" sz="2200" dirty="0" smtClean="0"/>
              <a:t>SIN JUGOS ROSADOS</a:t>
            </a:r>
          </a:p>
          <a:p>
            <a:pPr algn="ctr"/>
            <a:r>
              <a:rPr lang="es-ES" sz="2200" dirty="0" smtClean="0"/>
              <a:t>. UTILIZACION CORRECTO DE TERMOMETRO- PINCHE</a:t>
            </a:r>
            <a:endParaRPr lang="es-AR" sz="2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Temperaturas correctas: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s://3.bp.blogspot.com/-REm4NWbq54s/Uaksv8moTUI/AAAAAAAAAKk/rQ2CbZ7SxME/s1600/termometro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2664296" cy="39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287376"/>
          </a:xfrm>
        </p:spPr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 MALAS CONDICIONES DE HIGIENE PERSONAL Y DE INSTALACIONES</a:t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/>
          </a:p>
        </p:txBody>
      </p:sp>
      <p:sp>
        <p:nvSpPr>
          <p:cNvPr id="6" name="5 Flecha a la derecha con muesca"/>
          <p:cNvSpPr/>
          <p:nvPr/>
        </p:nvSpPr>
        <p:spPr>
          <a:xfrm>
            <a:off x="3707904" y="3212976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7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LIMPIEZA  ZONAS DE COCCION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2259712"/>
          </a:xfrm>
        </p:spPr>
        <p:txBody>
          <a:bodyPr>
            <a:normAutofit/>
          </a:bodyPr>
          <a:lstStyle/>
          <a:p>
            <a:pPr algn="ctr"/>
            <a:r>
              <a:rPr lang="es-ES" sz="1600" b="1" u="sng" dirty="0" smtClean="0"/>
              <a:t>Zona sucia:</a:t>
            </a:r>
          </a:p>
          <a:p>
            <a:pPr algn="ctr"/>
            <a:r>
              <a:rPr lang="es-ES" sz="1600" b="1" dirty="0" smtClean="0"/>
              <a:t>. Embalajes secundarios</a:t>
            </a:r>
          </a:p>
          <a:p>
            <a:pPr algn="ctr"/>
            <a:r>
              <a:rPr lang="es-ES" sz="1600" b="1" dirty="0" smtClean="0"/>
              <a:t>. Cajones sucios</a:t>
            </a:r>
          </a:p>
          <a:p>
            <a:pPr algn="ctr"/>
            <a:r>
              <a:rPr lang="es-ES" sz="1600" b="1" dirty="0" smtClean="0"/>
              <a:t>. Verduras sin lavar</a:t>
            </a:r>
          </a:p>
          <a:p>
            <a:pPr algn="ctr"/>
            <a:r>
              <a:rPr lang="es-ES" sz="1600" b="1" dirty="0" smtClean="0"/>
              <a:t>. Utensilios mal ubicados y sucios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>
          <a:xfrm>
            <a:off x="4716016" y="908720"/>
            <a:ext cx="3200400" cy="2448272"/>
          </a:xfrm>
        </p:spPr>
        <p:txBody>
          <a:bodyPr>
            <a:normAutofit lnSpcReduction="10000"/>
          </a:bodyPr>
          <a:lstStyle/>
          <a:p>
            <a:pPr algn="ctr"/>
            <a:endParaRPr lang="es-ES" sz="1600" b="1" u="sng" dirty="0" smtClean="0"/>
          </a:p>
          <a:p>
            <a:pPr algn="ctr"/>
            <a:r>
              <a:rPr lang="es-ES" sz="1600" b="1" u="sng" dirty="0" smtClean="0"/>
              <a:t>Zona limpia:</a:t>
            </a:r>
            <a:endParaRPr lang="es-ES" sz="1600" b="1" u="sng" dirty="0"/>
          </a:p>
          <a:p>
            <a:pPr algn="ctr"/>
            <a:r>
              <a:rPr lang="es-ES" sz="1600" b="1" dirty="0" smtClean="0"/>
              <a:t>. Alimentos cocidos</a:t>
            </a:r>
          </a:p>
          <a:p>
            <a:pPr marL="285750" indent="-285750" algn="ctr">
              <a:buFontTx/>
              <a:buChar char="-"/>
            </a:pPr>
            <a:r>
              <a:rPr lang="es-ES" sz="1600" b="1" dirty="0" smtClean="0"/>
              <a:t>Frutas sanitizadas</a:t>
            </a:r>
          </a:p>
          <a:p>
            <a:pPr marL="285750" indent="-285750" algn="ctr">
              <a:buFontTx/>
              <a:buChar char="-"/>
            </a:pPr>
            <a:r>
              <a:rPr lang="es-ES" sz="1600" b="1" dirty="0" smtClean="0"/>
              <a:t>Superficies limpias y desinfectadas</a:t>
            </a:r>
            <a:endParaRPr lang="es-ES" sz="1600" b="1" dirty="0"/>
          </a:p>
          <a:p>
            <a:endParaRPr lang="es-AR" dirty="0"/>
          </a:p>
        </p:txBody>
      </p:sp>
      <p:pic>
        <p:nvPicPr>
          <p:cNvPr id="8" name="Imagen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6"/>
          <a:stretch/>
        </p:blipFill>
        <p:spPr>
          <a:xfrm>
            <a:off x="1115616" y="3501008"/>
            <a:ext cx="2736304" cy="31083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Imagen 2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9" b="14621"/>
          <a:stretch/>
        </p:blipFill>
        <p:spPr>
          <a:xfrm>
            <a:off x="5076056" y="3501008"/>
            <a:ext cx="2751938" cy="31083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6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1" y="116632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2127136"/>
          </a:xfrm>
        </p:spPr>
        <p:txBody>
          <a:bodyPr/>
          <a:lstStyle/>
          <a:p>
            <a:pPr algn="ctr"/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Contaminación cruzada</a:t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/>
          </a:p>
        </p:txBody>
      </p:sp>
      <p:sp>
        <p:nvSpPr>
          <p:cNvPr id="8" name="7 Flecha a la derecha con muesca"/>
          <p:cNvSpPr/>
          <p:nvPr/>
        </p:nvSpPr>
        <p:spPr>
          <a:xfrm>
            <a:off x="3635896" y="2924944"/>
            <a:ext cx="1440160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58984"/>
          </a:xfrm>
        </p:spPr>
        <p:txBody>
          <a:bodyPr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Contaminación cruzada se da cuando un alimento, utensilio o superficie contaminada, transmite  virus o bacterias a un alimento  que no estaba contaminado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931243" cy="3336324"/>
          </a:xfrm>
        </p:spPr>
      </p:pic>
      <p:sp>
        <p:nvSpPr>
          <p:cNvPr id="10" name="9 CuadroTexto"/>
          <p:cNvSpPr txBox="1"/>
          <p:nvPr/>
        </p:nvSpPr>
        <p:spPr>
          <a:xfrm>
            <a:off x="1971685" y="6045545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 smtClean="0"/>
              <a:t>DIRECTA: </a:t>
            </a:r>
            <a:r>
              <a:rPr lang="es-ES" b="1" dirty="0" smtClean="0"/>
              <a:t>CUANDO TENEMOS ALIMENTO CONTAMINADO Y ALIMENTO SIN CONTAMINAR     </a:t>
            </a:r>
            <a:endParaRPr lang="es-AR" b="1" dirty="0"/>
          </a:p>
        </p:txBody>
      </p:sp>
      <p:sp>
        <p:nvSpPr>
          <p:cNvPr id="11" name="10 Flecha arriba"/>
          <p:cNvSpPr/>
          <p:nvPr/>
        </p:nvSpPr>
        <p:spPr>
          <a:xfrm>
            <a:off x="4463988" y="5301208"/>
            <a:ext cx="432048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5301208"/>
            <a:ext cx="7520940" cy="1562472"/>
          </a:xfrm>
        </p:spPr>
        <p:txBody>
          <a:bodyPr/>
          <a:lstStyle/>
          <a:p>
            <a:pPr algn="ctr"/>
            <a:r>
              <a:rPr lang="es-ES" sz="1800" b="1" u="sng" dirty="0" smtClean="0">
                <a:latin typeface="+mn-lt"/>
              </a:rPr>
              <a:t>INDIRECTA: </a:t>
            </a:r>
            <a:r>
              <a:rPr lang="es-ES" sz="1800" b="1" dirty="0" smtClean="0">
                <a:latin typeface="+mn-lt"/>
              </a:rPr>
              <a:t>cuando juntamos utensilios, equipos, mesas, tablas de corte sucias o con incorrecta manipulación, con un alimento sin contaminar</a:t>
            </a:r>
            <a:endParaRPr lang="es-AR" sz="1800" b="1" dirty="0">
              <a:latin typeface="+mn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5" y="417240"/>
            <a:ext cx="6600733" cy="3960440"/>
          </a:xfrm>
          <a:prstGeom prst="rect">
            <a:avLst/>
          </a:prstGeom>
        </p:spPr>
      </p:pic>
      <p:sp>
        <p:nvSpPr>
          <p:cNvPr id="6" name="5 Flecha arriba"/>
          <p:cNvSpPr/>
          <p:nvPr/>
        </p:nvSpPr>
        <p:spPr>
          <a:xfrm>
            <a:off x="4499992" y="5157192"/>
            <a:ext cx="36004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57" y="627056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2654"/>
            <a:ext cx="5184576" cy="4585469"/>
          </a:xfrm>
          <a:prstGeom prst="rect">
            <a:avLst/>
          </a:prstGeom>
        </p:spPr>
      </p:pic>
      <p:pic>
        <p:nvPicPr>
          <p:cNvPr id="4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57" y="627056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047016"/>
          </a:xfrm>
        </p:spPr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e.t.a.s. pueden provenir de distintos orígenes, y por lo tanto provocaran: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05297"/>
              </p:ext>
            </p:extLst>
          </p:nvPr>
        </p:nvGraphicFramePr>
        <p:xfrm>
          <a:off x="827584" y="1916832"/>
          <a:ext cx="7521575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6 Marcador de contenid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57" y="627056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Áreas de elaboración: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s-AR" sz="2200" dirty="0" smtClean="0"/>
          </a:p>
          <a:p>
            <a:pPr algn="ctr"/>
            <a:r>
              <a:rPr lang="es-AR" sz="2200" dirty="0" smtClean="0"/>
              <a:t>Deben contar con:</a:t>
            </a:r>
          </a:p>
          <a:p>
            <a:pPr algn="ctr"/>
            <a:r>
              <a:rPr lang="es-AR" sz="2200" dirty="0" smtClean="0"/>
              <a:t>. Cortinas aptas divisorias  (cortinas sanitarias)</a:t>
            </a:r>
          </a:p>
          <a:p>
            <a:pPr algn="ctr"/>
            <a:r>
              <a:rPr lang="es-AR" sz="2200" dirty="0" smtClean="0"/>
              <a:t>. Paredes lisas e impermeables, al igual que los pisos</a:t>
            </a:r>
          </a:p>
          <a:p>
            <a:pPr algn="ctr"/>
            <a:r>
              <a:rPr lang="es-AR" sz="2200" dirty="0" smtClean="0"/>
              <a:t>. Evitar ventanas cercanas a las áreas de producción</a:t>
            </a:r>
          </a:p>
          <a:p>
            <a:pPr algn="ctr"/>
            <a:r>
              <a:rPr lang="es-AR" sz="2200" dirty="0" smtClean="0"/>
              <a:t>. Equipo ubicados de tal manera que no dificulten la limpieza de los mismo.</a:t>
            </a:r>
          </a:p>
          <a:p>
            <a:pPr algn="ctr"/>
            <a:r>
              <a:rPr lang="es-AR" sz="2200" dirty="0" smtClean="0"/>
              <a:t>UN DISEÑO EFICIENTE, TIENE QUE TENER ESPACIOS ACORDES CON LA CAPACIDAD DE PRODUCCION, A SU VEZ PERMITIR CONTROLES ADECUADOS DE HIGIENE, CALIDAD, SEGURIDAD, PROTECCION DE SALUD Y MEDIO AMBIENTE.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6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20" y="18864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B.P.M.?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000" dirty="0" smtClean="0"/>
              <a:t>Significa: BUENAS PRACTICAS DE MANUFACTURA, y son los requerimientos mínimos SANITARIOS y de PROCESAMIENTO para asegurar el proceso de elaboración de ALIMENTOS</a:t>
            </a:r>
          </a:p>
          <a:p>
            <a:pPr algn="ctr"/>
            <a:endParaRPr lang="es-ES" sz="2000" dirty="0"/>
          </a:p>
          <a:p>
            <a:pPr algn="ctr"/>
            <a:endParaRPr lang="es-AR" sz="2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4" y="2183904"/>
            <a:ext cx="4240138" cy="2828711"/>
          </a:xfrm>
          <a:prstGeom prst="rect">
            <a:avLst/>
          </a:prstGeom>
        </p:spPr>
      </p:pic>
      <p:pic>
        <p:nvPicPr>
          <p:cNvPr id="8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GENERALES: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33615" y="1484784"/>
            <a:ext cx="3685824" cy="242051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AR" sz="2000" dirty="0" smtClean="0"/>
              <a:t>PERSONAL DE ELABORACION:</a:t>
            </a:r>
          </a:p>
          <a:p>
            <a:pPr algn="ctr"/>
            <a:endParaRPr lang="es-AR" sz="2000" dirty="0"/>
          </a:p>
          <a:p>
            <a:pPr algn="ctr"/>
            <a:endParaRPr lang="es-AR" sz="2000" dirty="0" smtClean="0"/>
          </a:p>
          <a:p>
            <a:pPr algn="ctr"/>
            <a:endParaRPr lang="es-AR" sz="2000" dirty="0" smtClean="0"/>
          </a:p>
          <a:p>
            <a:pPr algn="ctr"/>
            <a:endParaRPr lang="es-AR" sz="2000" dirty="0"/>
          </a:p>
          <a:p>
            <a:pPr algn="ctr"/>
            <a:endParaRPr lang="es-AR" sz="2000" dirty="0" smtClean="0"/>
          </a:p>
          <a:p>
            <a:pPr algn="ctr"/>
            <a:r>
              <a:rPr lang="es-AR" sz="2000" dirty="0" smtClean="0"/>
              <a:t>MATERIALES NO TOXICOS Y DURABLES</a:t>
            </a:r>
          </a:p>
          <a:p>
            <a:pPr algn="ctr"/>
            <a:r>
              <a:rPr lang="es-AR" sz="2000" dirty="0" smtClean="0"/>
              <a:t>Y QUE SU UBICACIÓN PERMITAN LA LIMPIEZA Y DESINFECCION</a:t>
            </a:r>
          </a:p>
          <a:p>
            <a:pPr algn="ctr"/>
            <a:endParaRPr lang="es-AR" sz="2000" dirty="0"/>
          </a:p>
          <a:p>
            <a:pPr algn="ctr"/>
            <a:endParaRPr lang="es-AR" sz="2000" dirty="0" smtClean="0"/>
          </a:p>
          <a:p>
            <a:pPr algn="ctr"/>
            <a:endParaRPr lang="es-AR" sz="2000" dirty="0"/>
          </a:p>
          <a:p>
            <a:pPr algn="ctr"/>
            <a:endParaRPr lang="es-AR" sz="2000" dirty="0" smtClean="0"/>
          </a:p>
        </p:txBody>
      </p:sp>
      <p:pic>
        <p:nvPicPr>
          <p:cNvPr id="4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36" y="6093296"/>
            <a:ext cx="1650703" cy="537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" y="1368524"/>
            <a:ext cx="4406031" cy="2932013"/>
          </a:xfrm>
          <a:prstGeom prst="rect">
            <a:avLst/>
          </a:prstGeom>
        </p:spPr>
      </p:pic>
      <p:sp>
        <p:nvSpPr>
          <p:cNvPr id="6" name="5 Flecha abajo"/>
          <p:cNvSpPr/>
          <p:nvPr/>
        </p:nvSpPr>
        <p:spPr>
          <a:xfrm>
            <a:off x="1115616" y="4300537"/>
            <a:ext cx="216024" cy="64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323528" y="5013176"/>
            <a:ext cx="19442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/>
              <a:t>EL PROCESO DE ELABORACION Y COCCION SE REALIZA BAJO EL PROCEDIMIENTO: PO-0P-03</a:t>
            </a:r>
          </a:p>
          <a:p>
            <a:endParaRPr lang="es-AR" dirty="0"/>
          </a:p>
        </p:txBody>
      </p:sp>
      <p:sp>
        <p:nvSpPr>
          <p:cNvPr id="9" name="8 Flecha abajo"/>
          <p:cNvSpPr/>
          <p:nvPr/>
        </p:nvSpPr>
        <p:spPr>
          <a:xfrm>
            <a:off x="4139952" y="4300537"/>
            <a:ext cx="216024" cy="64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3275856" y="5013176"/>
            <a:ext cx="19442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/>
              <a:t>REGISTRO RESULTANTE DE PROCEDIMIENTO:  FO-OP-09 REGISTRO DE TEMPERATURA EQUIPOS DE FRIO</a:t>
            </a:r>
          </a:p>
          <a:p>
            <a:endParaRPr lang="es-AR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282983" y="2735629"/>
            <a:ext cx="792088" cy="26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255966" y="0"/>
            <a:ext cx="7521575" cy="4503738"/>
          </a:xfrm>
        </p:spPr>
        <p:txBody>
          <a:bodyPr/>
          <a:lstStyle/>
          <a:p>
            <a:pPr algn="ctr"/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pic>
        <p:nvPicPr>
          <p:cNvPr id="6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55" y="6098390"/>
            <a:ext cx="1650703" cy="53763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51" y="3283359"/>
            <a:ext cx="2143125" cy="165455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43608" y="167957"/>
            <a:ext cx="5664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DE </a:t>
            </a:r>
            <a:r>
              <a:rPr lang="es-A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</a:t>
            </a:r>
            <a:r>
              <a:rPr lang="es-AR" b="1" dirty="0"/>
              <a:t/>
            </a:r>
            <a:br>
              <a:rPr lang="es-AR" b="1" dirty="0"/>
            </a:br>
            <a:r>
              <a:rPr lang="es-AR" b="1" dirty="0"/>
              <a:t/>
            </a:r>
            <a:br>
              <a:rPr lang="es-AR" b="1" dirty="0"/>
            </a:b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219164" y="5466710"/>
            <a:ext cx="653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REGISTRO A UTILIZAR: FO-RH-29 REGISTRO RECEPCION DE ROPA Y E.P.P.</a:t>
            </a:r>
            <a:endParaRPr lang="es-AR" sz="1600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41" y="3237633"/>
            <a:ext cx="2705100" cy="168592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376108" y="952787"/>
            <a:ext cx="213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CONTROLAR USO DE MATERIAL DESCARTABLE Y VAJILLA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6548793" y="1007996"/>
            <a:ext cx="175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HIGIENE PERSONAL</a:t>
            </a:r>
            <a:endParaRPr lang="es-A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100799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USO DE </a:t>
            </a:r>
          </a:p>
          <a:p>
            <a:pPr algn="ctr"/>
            <a:r>
              <a:rPr lang="es-AR" b="1" dirty="0" smtClean="0"/>
              <a:t>E.P.P.</a:t>
            </a:r>
            <a:endParaRPr lang="es-AR" b="1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0" y="2817934"/>
            <a:ext cx="1571997" cy="2098697"/>
          </a:xfrm>
          <a:prstGeom prst="rect">
            <a:avLst/>
          </a:prstGeom>
        </p:spPr>
      </p:pic>
      <p:sp>
        <p:nvSpPr>
          <p:cNvPr id="13" name="12 Flecha abajo"/>
          <p:cNvSpPr/>
          <p:nvPr/>
        </p:nvSpPr>
        <p:spPr>
          <a:xfrm>
            <a:off x="1331640" y="1916832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1408366" y="152400"/>
            <a:ext cx="7521575" cy="450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mtClean="0"/>
              <a:t/>
            </a:r>
            <a:br>
              <a:rPr lang="es-AR" smtClean="0"/>
            </a:br>
            <a:endParaRPr lang="es-AR" dirty="0"/>
          </a:p>
        </p:txBody>
      </p:sp>
      <p:sp>
        <p:nvSpPr>
          <p:cNvPr id="15" name="14 Flecha abajo"/>
          <p:cNvSpPr/>
          <p:nvPr/>
        </p:nvSpPr>
        <p:spPr>
          <a:xfrm>
            <a:off x="4226413" y="2276872"/>
            <a:ext cx="34558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abajo"/>
          <p:cNvSpPr/>
          <p:nvPr/>
        </p:nvSpPr>
        <p:spPr>
          <a:xfrm>
            <a:off x="7252197" y="1969417"/>
            <a:ext cx="34558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abajo"/>
          <p:cNvSpPr/>
          <p:nvPr/>
        </p:nvSpPr>
        <p:spPr>
          <a:xfrm>
            <a:off x="1230854" y="1772816"/>
            <a:ext cx="34558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67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20940" cy="936104"/>
          </a:xfrm>
        </p:spPr>
        <p:txBody>
          <a:bodyPr/>
          <a:lstStyle/>
          <a:p>
            <a:pPr algn="ctr"/>
            <a:r>
              <a:rPr lang="es-A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Medidas de higiene</a:t>
            </a:r>
            <a:r>
              <a:rPr lang="es-AR" sz="2000" b="1" dirty="0" smtClean="0">
                <a:latin typeface="+mn-lt"/>
              </a:rPr>
              <a:t/>
            </a:r>
            <a:br>
              <a:rPr lang="es-AR" sz="2000" b="1" dirty="0" smtClean="0">
                <a:latin typeface="+mn-lt"/>
              </a:rPr>
            </a:br>
            <a:r>
              <a:rPr lang="es-AR" sz="2000" b="1" dirty="0">
                <a:latin typeface="+mn-lt"/>
              </a:rPr>
              <a:t/>
            </a:r>
            <a:br>
              <a:rPr lang="es-AR" sz="2000" b="1" dirty="0">
                <a:latin typeface="+mn-lt"/>
              </a:rPr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pic>
        <p:nvPicPr>
          <p:cNvPr id="3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55" y="6098390"/>
            <a:ext cx="1650703" cy="53763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2143125" cy="21431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4904"/>
            <a:ext cx="1847850" cy="210234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05" y="2564904"/>
            <a:ext cx="2705100" cy="210234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635896" y="2031027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0" dirty="0" smtClean="0">
                <a:solidFill>
                  <a:srgbClr val="FF0000"/>
                </a:solidFill>
              </a:rPr>
              <a:t>X</a:t>
            </a:r>
            <a:endParaRPr lang="es-AR" sz="20000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980727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UNIFORME SIEMPRE LIMPIO Y EN CONDICIONES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491880" y="9807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PROHIBICION DE FUMAR</a:t>
            </a:r>
          </a:p>
          <a:p>
            <a:pPr algn="ctr"/>
            <a:r>
              <a:rPr lang="es-AR" b="1" dirty="0" smtClean="0"/>
              <a:t>SIN EXCEPCIONES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6316043" y="98072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HIGIENE DE MANOS SEGÚN PROCEDIMIENTO SIEMPRE</a:t>
            </a:r>
            <a:endParaRPr lang="es-AR" b="1" dirty="0"/>
          </a:p>
        </p:txBody>
      </p:sp>
      <p:sp>
        <p:nvSpPr>
          <p:cNvPr id="11" name="10 Flecha abajo"/>
          <p:cNvSpPr/>
          <p:nvPr/>
        </p:nvSpPr>
        <p:spPr>
          <a:xfrm>
            <a:off x="1619672" y="2181055"/>
            <a:ext cx="216024" cy="31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Flecha abajo"/>
          <p:cNvSpPr/>
          <p:nvPr/>
        </p:nvSpPr>
        <p:spPr>
          <a:xfrm>
            <a:off x="4319972" y="2181057"/>
            <a:ext cx="216024" cy="31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abajo"/>
          <p:cNvSpPr/>
          <p:nvPr/>
        </p:nvSpPr>
        <p:spPr>
          <a:xfrm>
            <a:off x="7278457" y="2177534"/>
            <a:ext cx="216024" cy="31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854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987049" cy="5472608"/>
          </a:xfrm>
          <a:prstGeom prst="rect">
            <a:avLst/>
          </a:prstGeom>
        </p:spPr>
      </p:pic>
      <p:pic>
        <p:nvPicPr>
          <p:cNvPr id="4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00" y="6237312"/>
            <a:ext cx="1650703" cy="53763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50" y="309899"/>
            <a:ext cx="1810467" cy="57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2000" b="1" dirty="0" smtClean="0">
                <a:latin typeface="+mn-lt"/>
              </a:rPr>
              <a:t>SEÑALIZACION OBLIGATORIA</a:t>
            </a:r>
            <a:endParaRPr lang="es-AR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DEBERA CONTAR CON LOS SIGUIENTES CARTELES: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0" y="1844824"/>
            <a:ext cx="2880320" cy="28803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941545"/>
            <a:ext cx="2364854" cy="267851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82" y="1844824"/>
            <a:ext cx="2806030" cy="2806030"/>
          </a:xfrm>
          <a:prstGeom prst="rect">
            <a:avLst/>
          </a:prstGeom>
        </p:spPr>
      </p:pic>
      <p:pic>
        <p:nvPicPr>
          <p:cNvPr id="9" name="6 Marcador de contenid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1" y="59906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4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4431392"/>
          </a:xfrm>
        </p:spPr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RESPONSABILIDADES</a:t>
            </a:r>
            <a:b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dirty="0"/>
              <a:t>Serán responsables del cumplimiento de la presente Norma los Encargados/as de cada Servicio. 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En </a:t>
            </a:r>
            <a:r>
              <a:rPr lang="es-ES" sz="2000" dirty="0"/>
              <a:t>el caso de empresas contratistas o proveedoras, la responsabilidad recaerá sobre el Encargado o quién esté a cargo de la coordinación de las tareas.</a:t>
            </a:r>
            <a:endParaRPr lang="es-AR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1" y="59906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7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POLITICAS DE VISITAS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3579812" cy="3579812"/>
          </a:xfrm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707840384"/>
              </p:ext>
            </p:extLst>
          </p:nvPr>
        </p:nvGraphicFramePr>
        <p:xfrm>
          <a:off x="3419872" y="9807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6 Marcador de contenido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1" y="59906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Áreas de trabajo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2000" dirty="0" smtClean="0"/>
              <a:t>Se definen áreas de trabajo para controlar y regular el flujo de las operaciones que se realizan en las mismas:</a:t>
            </a:r>
          </a:p>
          <a:p>
            <a:endParaRPr lang="es-AR" sz="2000" dirty="0" smtClean="0"/>
          </a:p>
          <a:p>
            <a:r>
              <a:rPr lang="es-AR" sz="2000" dirty="0"/>
              <a:t>Áreas productivas: Cocina, Montaje de platos, Servicio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Áreas </a:t>
            </a:r>
            <a:r>
              <a:rPr lang="es-AR" sz="2000" dirty="0"/>
              <a:t>no productivas: Bacheo. </a:t>
            </a:r>
            <a:endParaRPr lang="es-AR" sz="2000" dirty="0" smtClean="0"/>
          </a:p>
          <a:p>
            <a:r>
              <a:rPr lang="es-AR" sz="2000" dirty="0" smtClean="0"/>
              <a:t>Áreas </a:t>
            </a:r>
            <a:r>
              <a:rPr lang="es-AR" sz="2000" dirty="0"/>
              <a:t>de almacenamiento: Depósitos, Cámaras de </a:t>
            </a:r>
            <a:r>
              <a:rPr lang="es-AR" sz="2000" dirty="0" smtClean="0"/>
              <a:t>Refrigeración.</a:t>
            </a:r>
          </a:p>
          <a:p>
            <a:r>
              <a:rPr lang="es-AR" sz="2000" dirty="0" smtClean="0"/>
              <a:t>Áreas </a:t>
            </a:r>
            <a:r>
              <a:rPr lang="es-AR" sz="2000" dirty="0"/>
              <a:t>de circulación: Oficinas administrativas, Vestuarios, Baños de Personal.</a:t>
            </a:r>
          </a:p>
        </p:txBody>
      </p:sp>
      <p:pic>
        <p:nvPicPr>
          <p:cNvPr id="4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1" y="59906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Saneamiento de instalaciones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609908"/>
              </p:ext>
            </p:extLst>
          </p:nvPr>
        </p:nvGraphicFramePr>
        <p:xfrm>
          <a:off x="395536" y="980728"/>
          <a:ext cx="835292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6 Marcador de contenid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1" y="59906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3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PLAGAS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51634"/>
              </p:ext>
            </p:extLst>
          </p:nvPr>
        </p:nvGraphicFramePr>
        <p:xfrm>
          <a:off x="251521" y="1052736"/>
          <a:ext cx="864096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6 Marcador de contenid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0" y="260648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SON LOS ALIMENTOS?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Son sustancias LIQUIDAS ó SÓLIDAS, que ingerimos.</a:t>
            </a:r>
          </a:p>
          <a:p>
            <a:r>
              <a:rPr lang="es-ES" dirty="0" smtClean="0"/>
              <a:t>Nuestro organismo  lo transforma en sustancias químicas, nutrientes por ejemplo.</a:t>
            </a:r>
          </a:p>
          <a:p>
            <a:r>
              <a:rPr lang="es-ES" dirty="0" smtClean="0"/>
              <a:t>Estos son necesarios para vivir y así  mantener las funciones vitales.</a:t>
            </a:r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09" y="1340768"/>
            <a:ext cx="4171498" cy="3024336"/>
          </a:xfrm>
        </p:spPr>
      </p:pic>
      <p:pic>
        <p:nvPicPr>
          <p:cNvPr id="6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AGUA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1800" dirty="0" smtClean="0"/>
              <a:t>EL AGUA PARA LIMPIEZA O PRODUCCION DE ALIMENTOS, DEBE SER SIEMPRE:</a:t>
            </a:r>
          </a:p>
          <a:p>
            <a:pPr algn="ctr"/>
            <a:endParaRPr lang="es-AR" sz="1800" dirty="0"/>
          </a:p>
          <a:p>
            <a:pPr algn="ctr"/>
            <a:r>
              <a:rPr lang="es-AR" sz="25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POTABLE</a:t>
            </a:r>
          </a:p>
          <a:p>
            <a:pPr algn="ctr"/>
            <a:endParaRPr lang="es-AR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AR" sz="2000" dirty="0" smtClean="0"/>
              <a:t>PARA ESTO DEBEMOS HACER LOS CONTROLES FRECUENTES</a:t>
            </a:r>
            <a:endParaRPr lang="es-AR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45024"/>
            <a:ext cx="4944591" cy="2707752"/>
          </a:xfrm>
          <a:prstGeom prst="rect">
            <a:avLst/>
          </a:prstGeom>
        </p:spPr>
      </p:pic>
      <p:pic>
        <p:nvPicPr>
          <p:cNvPr id="7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40231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9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Controles de calidad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1967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ESPECIFICACIONES DE PRODUCTO</a:t>
            </a:r>
            <a:endParaRPr lang="es-AR" b="1" dirty="0"/>
          </a:p>
        </p:txBody>
      </p:sp>
      <p:sp>
        <p:nvSpPr>
          <p:cNvPr id="7" name="6 Flecha abajo"/>
          <p:cNvSpPr/>
          <p:nvPr/>
        </p:nvSpPr>
        <p:spPr>
          <a:xfrm>
            <a:off x="1496585" y="1843083"/>
            <a:ext cx="144016" cy="433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395536" y="2431085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LAS DEFINE EL CLIENTE A TRAVEZ DE LOS PLIEGOS CORRESPONDIENTES</a:t>
            </a:r>
            <a:endParaRPr lang="es-AR" sz="1600" b="1" dirty="0"/>
          </a:p>
        </p:txBody>
      </p:sp>
      <p:sp>
        <p:nvSpPr>
          <p:cNvPr id="9" name="8 Flecha abajo"/>
          <p:cNvSpPr/>
          <p:nvPr/>
        </p:nvSpPr>
        <p:spPr>
          <a:xfrm>
            <a:off x="1475656" y="3645024"/>
            <a:ext cx="14401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514505"/>
            <a:ext cx="201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 smtClean="0"/>
              <a:t>SE TRASLADA AL PERSONAL MEDIANTE LOS REGISTROS DE COMANDAS DE ALIMENTOS Y POSTRES DIARIOS</a:t>
            </a:r>
          </a:p>
          <a:p>
            <a:pPr algn="ctr"/>
            <a:r>
              <a:rPr lang="es-AR" sz="1500" b="1" dirty="0" smtClean="0"/>
              <a:t>FO-OP-05</a:t>
            </a:r>
          </a:p>
          <a:p>
            <a:pPr algn="ctr"/>
            <a:r>
              <a:rPr lang="es-AR" sz="1500" b="1" dirty="0" smtClean="0"/>
              <a:t>FO-OP-06</a:t>
            </a:r>
            <a:endParaRPr lang="es-AR" sz="1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702077" y="11967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EN LA RECEPCION</a:t>
            </a:r>
            <a:endParaRPr lang="es-AR" b="1" dirty="0"/>
          </a:p>
        </p:txBody>
      </p:sp>
      <p:sp>
        <p:nvSpPr>
          <p:cNvPr id="13" name="12 Flecha abajo"/>
          <p:cNvSpPr/>
          <p:nvPr/>
        </p:nvSpPr>
        <p:spPr>
          <a:xfrm>
            <a:off x="4566173" y="1843083"/>
            <a:ext cx="144016" cy="433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3563888" y="2431085"/>
            <a:ext cx="2232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EL ENCARGADO DESIGNA AL RESPONSABLE DE LA RECEPCION DE MERCADERIA</a:t>
            </a:r>
          </a:p>
          <a:p>
            <a:pPr algn="ctr"/>
            <a:r>
              <a:rPr lang="es-AR" sz="1600" b="1" dirty="0" smtClean="0"/>
              <a:t>USANDO EL PROCEDIMIENTO PO-OP-02</a:t>
            </a:r>
            <a:endParaRPr lang="es-AR" sz="1600" b="1" dirty="0"/>
          </a:p>
        </p:txBody>
      </p:sp>
      <p:sp>
        <p:nvSpPr>
          <p:cNvPr id="15" name="14 Flecha abajo"/>
          <p:cNvSpPr/>
          <p:nvPr/>
        </p:nvSpPr>
        <p:spPr>
          <a:xfrm>
            <a:off x="4566173" y="4493188"/>
            <a:ext cx="144016" cy="433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3563888" y="5013176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 smtClean="0"/>
              <a:t>CONTROLAMOS:</a:t>
            </a:r>
          </a:p>
          <a:p>
            <a:r>
              <a:rPr lang="es-AR" sz="1500" b="1" dirty="0" smtClean="0"/>
              <a:t>TEMPERATURA</a:t>
            </a:r>
          </a:p>
          <a:p>
            <a:r>
              <a:rPr lang="es-AR" sz="1500" b="1" dirty="0" smtClean="0"/>
              <a:t>VENCIMIENTOS</a:t>
            </a:r>
          </a:p>
          <a:p>
            <a:r>
              <a:rPr lang="es-AR" sz="1500" b="1" dirty="0" smtClean="0"/>
              <a:t>PROPIEDADES ORGANOLEPTICAS</a:t>
            </a:r>
          </a:p>
          <a:p>
            <a:pPr algn="ctr"/>
            <a:r>
              <a:rPr lang="es-AR" sz="1500" b="1" dirty="0" smtClean="0"/>
              <a:t>LO PLASMAMOS EN EL REGISTRO FO-OP-01 PARTE DE RECEPCION</a:t>
            </a:r>
            <a:endParaRPr lang="es-AR" sz="15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804248" y="11967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EN EL PROCESO</a:t>
            </a:r>
            <a:endParaRPr lang="es-AR" b="1" dirty="0"/>
          </a:p>
        </p:txBody>
      </p:sp>
      <p:sp>
        <p:nvSpPr>
          <p:cNvPr id="18" name="17 Flecha abajo"/>
          <p:cNvSpPr/>
          <p:nvPr/>
        </p:nvSpPr>
        <p:spPr>
          <a:xfrm>
            <a:off x="7596336" y="1843083"/>
            <a:ext cx="144016" cy="433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6660232" y="2431085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CONTROLES DE  PRODUCTO EN LA ELABORACION Y LIBERACION DEL MISMO</a:t>
            </a:r>
            <a:endParaRPr lang="es-AR" sz="1600" b="1" dirty="0"/>
          </a:p>
        </p:txBody>
      </p:sp>
      <p:sp>
        <p:nvSpPr>
          <p:cNvPr id="20" name="19 Flecha abajo"/>
          <p:cNvSpPr/>
          <p:nvPr/>
        </p:nvSpPr>
        <p:spPr>
          <a:xfrm>
            <a:off x="7607099" y="3740206"/>
            <a:ext cx="144016" cy="433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6516216" y="4293096"/>
            <a:ext cx="2304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 smtClean="0"/>
              <a:t>CONTROLAMOS</a:t>
            </a:r>
          </a:p>
          <a:p>
            <a:r>
              <a:rPr lang="es-AR" sz="1500" b="1" dirty="0" smtClean="0"/>
              <a:t>TEMPERATURA</a:t>
            </a:r>
          </a:p>
          <a:p>
            <a:r>
              <a:rPr lang="es-AR" sz="1500" b="1" dirty="0" smtClean="0"/>
              <a:t>ASPECTO</a:t>
            </a:r>
          </a:p>
          <a:p>
            <a:r>
              <a:rPr lang="es-AR" sz="1500" b="1" dirty="0" smtClean="0"/>
              <a:t>HIGIENE DE VAJILLA</a:t>
            </a:r>
          </a:p>
          <a:p>
            <a:pPr algn="ctr"/>
            <a:r>
              <a:rPr lang="es-AR" sz="1500" b="1" dirty="0" smtClean="0"/>
              <a:t>Y PLASMAMOS ESTOS EN  EL PROCEDIMIENTO PO-OP-04 MANUFACTURA Y DISTRIBUCION DE PRODUCTO</a:t>
            </a:r>
            <a:endParaRPr lang="es-AR" sz="1500" b="1" dirty="0"/>
          </a:p>
        </p:txBody>
      </p:sp>
      <p:pic>
        <p:nvPicPr>
          <p:cNvPr id="21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75" y="18864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Cuerpos extraño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4293096" cy="3219822"/>
          </a:xfrm>
          <a:prstGeom prst="rect">
            <a:avLst/>
          </a:prstGeom>
        </p:spPr>
      </p:pic>
      <p:sp>
        <p:nvSpPr>
          <p:cNvPr id="4" name="3 Flecha derecha"/>
          <p:cNvSpPr/>
          <p:nvPr/>
        </p:nvSpPr>
        <p:spPr>
          <a:xfrm>
            <a:off x="4616624" y="1844824"/>
            <a:ext cx="8914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724128" y="1599183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Control ORGANOLEPTICO antes de liberar nuestros productos!!!</a:t>
            </a:r>
            <a:endParaRPr lang="es-AR" b="1" dirty="0"/>
          </a:p>
        </p:txBody>
      </p:sp>
      <p:sp>
        <p:nvSpPr>
          <p:cNvPr id="6" name="5 Flecha abajo"/>
          <p:cNvSpPr/>
          <p:nvPr/>
        </p:nvSpPr>
        <p:spPr>
          <a:xfrm>
            <a:off x="7179631" y="2708920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6012160" y="3573016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 liberación de productos se formaliza con el formulario: FO-OP-15</a:t>
            </a:r>
          </a:p>
          <a:p>
            <a:pPr algn="ctr"/>
            <a:r>
              <a:rPr lang="es-ES" b="1" dirty="0" smtClean="0"/>
              <a:t>PLANILLA LIBERACION DE PRODUCTO</a:t>
            </a:r>
            <a:endParaRPr lang="es-AR" b="1" dirty="0"/>
          </a:p>
        </p:txBody>
      </p:sp>
      <p:pic>
        <p:nvPicPr>
          <p:cNvPr id="8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09329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CONFORMIDADES Y ACCIONES CORRECTIVAS 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82" y="1245777"/>
            <a:ext cx="5098789" cy="255743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520" y="4077072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caso de no cumplir con las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especificaciones de la empresa, el encargado impedirá la distribución de esos productos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registra en el FO-OP-15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367644" y="3140968"/>
            <a:ext cx="612068" cy="662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572000" y="40770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563888" y="465313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responsable comunica al departamento de CALIDAD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7205571" y="3140968"/>
            <a:ext cx="606789" cy="662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323856" y="3876003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 tiene que asentar en el formulario FO-CA-12, Planilla seguimiento de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" y="18864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81901" y="201728"/>
            <a:ext cx="5760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VIDRIO Y PLASTICO</a:t>
            </a:r>
            <a:endParaRPr lang="es-AR" sz="2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Flecha izquierda"/>
          <p:cNvSpPr/>
          <p:nvPr/>
        </p:nvSpPr>
        <p:spPr>
          <a:xfrm>
            <a:off x="2051720" y="1340768"/>
            <a:ext cx="79208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179512" y="105273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EN LA OPERACION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899592" y="170080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179512" y="2348880"/>
            <a:ext cx="28083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b="1" dirty="0" smtClean="0"/>
              <a:t>CUIDAR DE:</a:t>
            </a:r>
          </a:p>
          <a:p>
            <a:pPr algn="ctr"/>
            <a:r>
              <a:rPr lang="es-ES" sz="1700" b="1" dirty="0" smtClean="0"/>
              <a:t>. SOLO USAR NECESARIAMENTE , SIN PONER EN RIESGO LA INOCUIDAD DE LOS ALIMENTOS</a:t>
            </a:r>
          </a:p>
          <a:p>
            <a:pPr algn="ctr"/>
            <a:r>
              <a:rPr lang="es-ES" sz="1700" b="1" dirty="0" smtClean="0"/>
              <a:t>. CONTROL SOBRE POSIBLE ROTURA DE LOS ENVASES DE DICHO MATERIAL</a:t>
            </a:r>
          </a:p>
          <a:p>
            <a:endParaRPr lang="es-ES" dirty="0" smtClean="0"/>
          </a:p>
          <a:p>
            <a:endParaRPr lang="es-AR" dirty="0"/>
          </a:p>
        </p:txBody>
      </p:sp>
      <p:sp>
        <p:nvSpPr>
          <p:cNvPr id="11" name="10 Flecha derecha"/>
          <p:cNvSpPr/>
          <p:nvPr/>
        </p:nvSpPr>
        <p:spPr>
          <a:xfrm>
            <a:off x="5978034" y="1340768"/>
            <a:ext cx="768183" cy="358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6876256" y="131567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Flecha abajo"/>
          <p:cNvSpPr/>
          <p:nvPr/>
        </p:nvSpPr>
        <p:spPr>
          <a:xfrm>
            <a:off x="7776356" y="170080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6228184" y="2204864"/>
            <a:ext cx="273630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b="1" dirty="0" smtClean="0"/>
              <a:t>La rotura de un vidrio de abertura, deberá reponerse de la siguiente manera:</a:t>
            </a:r>
          </a:p>
          <a:p>
            <a:pPr algn="ctr"/>
            <a:r>
              <a:rPr lang="es-ES" sz="1700" b="1" dirty="0" smtClean="0"/>
              <a:t>. Aislar zona de rotura</a:t>
            </a:r>
          </a:p>
          <a:p>
            <a:pPr algn="ctr"/>
            <a:r>
              <a:rPr lang="es-ES" sz="1700" b="1" dirty="0" smtClean="0"/>
              <a:t>. Aislar zona de producción donde se produjo el incidente, así evitamos contaminar las preparaciones</a:t>
            </a:r>
            <a:endParaRPr lang="es-AR" sz="1700" b="1" dirty="0" smtClean="0"/>
          </a:p>
          <a:p>
            <a:pPr algn="ctr"/>
            <a:r>
              <a:rPr lang="es-ES" sz="1700" b="1" dirty="0" smtClean="0"/>
              <a:t>. Los vidrios rotos se colocan en bolsas de polietileno y estas en cajas de cartón</a:t>
            </a:r>
          </a:p>
          <a:p>
            <a:pPr algn="ctr"/>
            <a:r>
              <a:rPr lang="es-ES" sz="1700" b="1" dirty="0" smtClean="0"/>
              <a:t>. El mantenimiento se realizara por personal calificado bajo la supervisión del Encargado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97" y="705747"/>
            <a:ext cx="2381448" cy="2147189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97" y="2934510"/>
            <a:ext cx="2381448" cy="2041242"/>
          </a:xfrm>
          <a:prstGeom prst="rect">
            <a:avLst/>
          </a:prstGeom>
        </p:spPr>
      </p:pic>
      <p:pic>
        <p:nvPicPr>
          <p:cNvPr id="17" name="6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5" y="6206935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capacitaciones</a:t>
            </a:r>
            <a:endParaRPr lang="es-AR" sz="3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88" y="1100138"/>
            <a:ext cx="6366449" cy="3579812"/>
          </a:xfrm>
        </p:spPr>
      </p:pic>
      <p:sp>
        <p:nvSpPr>
          <p:cNvPr id="5" name="4 CuadroTexto"/>
          <p:cNvSpPr txBox="1"/>
          <p:nvPr/>
        </p:nvSpPr>
        <p:spPr>
          <a:xfrm>
            <a:off x="611560" y="5157192"/>
            <a:ext cx="79928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b="1" u="sng" dirty="0" smtClean="0"/>
              <a:t>TODOS RECIBIMOS CAPACITACION EN B.P.M. Y DEBEMOS ASUMIR CON RESPONSABILIDAD NUESTRAS TAREAS</a:t>
            </a:r>
            <a:endParaRPr lang="es-AR" sz="3500" b="1" u="sng" dirty="0"/>
          </a:p>
        </p:txBody>
      </p:sp>
      <p:pic>
        <p:nvPicPr>
          <p:cNvPr id="6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Alimento inocuo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000" dirty="0" smtClean="0"/>
              <a:t>Entendemos al termino INOCUIDAD como la garantía de que el alimento no causara daño alguno al consumirlo.</a:t>
            </a:r>
          </a:p>
          <a:p>
            <a:pPr algn="ctr"/>
            <a:endParaRPr lang="es-AR" sz="2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7186"/>
            <a:ext cx="5400600" cy="3037838"/>
          </a:xfrm>
          <a:prstGeom prst="rect">
            <a:avLst/>
          </a:prstGeom>
        </p:spPr>
      </p:pic>
      <p:pic>
        <p:nvPicPr>
          <p:cNvPr id="8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Calidad…</a:t>
            </a:r>
            <a:endParaRPr lang="es-AR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000" dirty="0" smtClean="0"/>
              <a:t>Entendemos por calidad, la totalidad de características  de un servicio o producto, que nos permite  satisfacer las exigencias establecidas de nuestros clientes…</a:t>
            </a:r>
          </a:p>
          <a:p>
            <a:pPr algn="ctr"/>
            <a:endParaRPr lang="es-AR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12564"/>
            <a:ext cx="4903401" cy="2574286"/>
          </a:xfrm>
          <a:prstGeom prst="rect">
            <a:avLst/>
          </a:prstGeom>
        </p:spPr>
      </p:pic>
      <p:pic>
        <p:nvPicPr>
          <p:cNvPr id="5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5648623" cy="1204306"/>
          </a:xfrm>
        </p:spPr>
        <p:txBody>
          <a:bodyPr/>
          <a:lstStyle/>
          <a:p>
            <a:pPr algn="ctr"/>
            <a:r>
              <a:rPr lang="es-E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Peligro/riesgo</a:t>
            </a:r>
            <a:endParaRPr lang="es-A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39553" y="2470925"/>
            <a:ext cx="7183856" cy="526027"/>
          </a:xfrm>
        </p:spPr>
        <p:txBody>
          <a:bodyPr>
            <a:normAutofit/>
          </a:bodyPr>
          <a:lstStyle/>
          <a:p>
            <a:r>
              <a:rPr lang="es-ES" sz="2000" b="1" dirty="0" smtClean="0"/>
              <a:t>Diferencia entre ambos conceptos </a:t>
            </a:r>
            <a:endParaRPr lang="es-AR" sz="2000" b="1" dirty="0"/>
          </a:p>
        </p:txBody>
      </p:sp>
      <p:pic>
        <p:nvPicPr>
          <p:cNvPr id="10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Peligro:</a:t>
            </a:r>
            <a:endParaRPr lang="es-AR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9"/>
            <a:ext cx="7349440" cy="3120460"/>
          </a:xfrm>
        </p:spPr>
        <p:txBody>
          <a:bodyPr>
            <a:normAutofit/>
          </a:bodyPr>
          <a:lstStyle/>
          <a:p>
            <a:pPr algn="ctr"/>
            <a:r>
              <a:rPr lang="es-ES" sz="2000" dirty="0" smtClean="0"/>
              <a:t>Una situación de Peligro se da cuando cualquier agente contaminante  esta presente en nuestros alimentos, estos a la vez, dejan de ser INOCUOS…</a:t>
            </a:r>
            <a:endParaRPr lang="es-AR" sz="20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95492989"/>
              </p:ext>
            </p:extLst>
          </p:nvPr>
        </p:nvGraphicFramePr>
        <p:xfrm>
          <a:off x="755576" y="2132856"/>
          <a:ext cx="7234063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6 Marcador de contenid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8640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Riesgo:</a:t>
            </a:r>
            <a:endParaRPr lang="es-AR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000" dirty="0" smtClean="0"/>
              <a:t>Es la probabilidad de que un Peligro ocurra y afecte la INOCUIDAD de nuestros alimentos…</a:t>
            </a:r>
          </a:p>
          <a:p>
            <a:pPr algn="ctr"/>
            <a:endParaRPr lang="es-AR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976664" cy="2882862"/>
          </a:xfrm>
          <a:prstGeom prst="rect">
            <a:avLst/>
          </a:prstGeom>
        </p:spPr>
      </p:pic>
      <p:pic>
        <p:nvPicPr>
          <p:cNvPr id="7" name="6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e.t.a.s.</a:t>
            </a:r>
            <a:endParaRPr lang="es-AR" sz="4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563888" y="3717032"/>
            <a:ext cx="5286392" cy="2232248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e.t.a.s. Son enfermedades TRANSMITIDAS POR ALIMENTOS, SIEMPRE UNA E.T.A. ES CAUSADA POR MALA MANIPULACION EN EL PROCESO DE PRODUCCION DE LOS ALIMENTOS…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57456"/>
            <a:ext cx="1650703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3134</TotalTime>
  <Words>1162</Words>
  <Application>Microsoft Office PowerPoint</Application>
  <PresentationFormat>Presentación en pantalla (4:3)</PresentationFormat>
  <Paragraphs>170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Ángulos</vt:lpstr>
      <vt:lpstr>PROGRAMA DE CAPACITACIÓN</vt:lpstr>
      <vt:lpstr>¿QUÉ ES B.P.M.?</vt:lpstr>
      <vt:lpstr>¿QUÉ SON LOS ALIMENTOS?</vt:lpstr>
      <vt:lpstr>Alimento inocuo</vt:lpstr>
      <vt:lpstr>Calidad…</vt:lpstr>
      <vt:lpstr>Peligro/riesgo</vt:lpstr>
      <vt:lpstr>Peligro:</vt:lpstr>
      <vt:lpstr>Riesgo:</vt:lpstr>
      <vt:lpstr> e.t.a.s.</vt:lpstr>
      <vt:lpstr>FACTORES QUE CONTRIBUYEN A UNA E.T.A:  1- COCCION O RECALENTAMIENTO INADECUADO     </vt:lpstr>
      <vt:lpstr>Temperaturas correctas:</vt:lpstr>
      <vt:lpstr>2-  MALAS CONDICIONES DE HIGIENE PERSONAL Y DE INSTALACIONES  </vt:lpstr>
      <vt:lpstr>LIMPIEZA  ZONAS DE COCCION</vt:lpstr>
      <vt:lpstr>      3- Contaminación cruzada   </vt:lpstr>
      <vt:lpstr>Contaminación cruzada se da cuando un alimento, utensilio o superficie contaminada, transmite  virus o bacterias a un alimento  que no estaba contaminado</vt:lpstr>
      <vt:lpstr>INDIRECTA: cuando juntamos utensilios, equipos, mesas, tablas de corte sucias o con incorrecta manipulación, con un alimento sin contaminar</vt:lpstr>
      <vt:lpstr>Presentación de PowerPoint</vt:lpstr>
      <vt:lpstr>Las e.t.a.s. pueden provenir de distintos orígenes, y por lo tanto provocaran:</vt:lpstr>
      <vt:lpstr>Áreas de elaboración:</vt:lpstr>
      <vt:lpstr>CONDICIONES GENERALES:</vt:lpstr>
      <vt:lpstr> </vt:lpstr>
      <vt:lpstr>Medidas de higiene   </vt:lpstr>
      <vt:lpstr>Presentación de PowerPoint</vt:lpstr>
      <vt:lpstr>SEÑALIZACION OBLIGATORIA</vt:lpstr>
      <vt:lpstr>RESPONSABILIDADES  Serán responsables del cumplimiento de la presente Norma los Encargados/as de cada Servicio.  En el caso de empresas contratistas o proveedoras, la responsabilidad recaerá sobre el Encargado o quién esté a cargo de la coordinación de las tareas.</vt:lpstr>
      <vt:lpstr>POLITICAS DE VISITAS</vt:lpstr>
      <vt:lpstr>Áreas de trabajo</vt:lpstr>
      <vt:lpstr>Saneamiento de instalaciones</vt:lpstr>
      <vt:lpstr>CONTROL DE PLAGAS</vt:lpstr>
      <vt:lpstr>CONTROL DE AGUA</vt:lpstr>
      <vt:lpstr>Controles de calidad</vt:lpstr>
      <vt:lpstr>Cuerpos extraño</vt:lpstr>
      <vt:lpstr>NO CONFORMIDADES Y ACCIONES CORRECTIVAS </vt:lpstr>
      <vt:lpstr>Presentación de PowerPoint</vt:lpstr>
      <vt:lpstr>capacitaciones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CAPACITACIÓN</dc:title>
  <dc:creator>Usuario</dc:creator>
  <cp:lastModifiedBy>Usuario</cp:lastModifiedBy>
  <cp:revision>90</cp:revision>
  <dcterms:created xsi:type="dcterms:W3CDTF">2022-04-06T02:34:16Z</dcterms:created>
  <dcterms:modified xsi:type="dcterms:W3CDTF">2022-04-19T12:06:11Z</dcterms:modified>
</cp:coreProperties>
</file>