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3" autoAdjust="0"/>
    <p:restoredTop sz="94586"/>
  </p:normalViewPr>
  <p:slideViewPr>
    <p:cSldViewPr snapToGrid="0" snapToObjects="1">
      <p:cViewPr>
        <p:scale>
          <a:sx n="75" d="100"/>
          <a:sy n="75" d="100"/>
        </p:scale>
        <p:origin x="2299" y="-1723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20/07/2021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396068"/>
            <a:ext cx="4856813" cy="19797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396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813" y="3373472"/>
            <a:ext cx="2702626" cy="73151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224" y="241204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39" y="3483428"/>
            <a:ext cx="22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Informations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personnelles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43170"/>
              </p:ext>
            </p:extLst>
          </p:nvPr>
        </p:nvGraphicFramePr>
        <p:xfrm>
          <a:off x="5156200" y="4307897"/>
          <a:ext cx="2403238" cy="142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 ans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217563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342539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381274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4822" y="4976905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79666"/>
              </p:ext>
            </p:extLst>
          </p:nvPr>
        </p:nvGraphicFramePr>
        <p:xfrm>
          <a:off x="806241" y="3889454"/>
          <a:ext cx="3870690" cy="4467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736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kern="120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Digitalisation Entreprise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U-Can (Agence de formation), </a:t>
                      </a:r>
                      <a:r>
                        <a:rPr lang="fr-FR" sz="1100" b="0" i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Times New Roman" charset="0"/>
                        </a:rPr>
                        <a:t>Alixan (26300)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de 3 mois avec comme objectif la digitalisation et la mise a niveau de l’entreprise pour correspondre aux normes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Qualiopi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de 2021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674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 err="1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Maquetteur</a:t>
                      </a: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UI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Bonne place (Salon virtuel), Lyon (69000)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Projet d’équipe d’une durée de 6 mois sur la demande d’un professionnel en partenariat avec Digital Campus. Nouvelle création sans aucun existant, groupe arrivé premier aux grands projets DC édition 20/21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01542"/>
                  </a:ext>
                </a:extLst>
              </a:tr>
              <a:tr h="124410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 (Agence de publicité), Cran-Gevrier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Création de site web avec le Framework Symfony pour des clients divers.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Création d’un calendrier interactif pour gérer des rendez vous en ligne. (Sujet de mon rapport)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42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Créa-Cuisine,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Sur une période de 4 mois, avec un petit groupe d’élèves de l’IUT, nous avons créé un site web / e-commerce pour l’entreprise Créa-Cuisine avec WordPress.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8059" y="6159348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8104" y="7478759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500" y="7602692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09" y="809572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465369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37274"/>
              </p:ext>
            </p:extLst>
          </p:nvPr>
        </p:nvGraphicFramePr>
        <p:xfrm>
          <a:off x="806241" y="8316537"/>
          <a:ext cx="3870690" cy="3179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77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  <a:endParaRPr lang="fr-FR" sz="1100" b="0" i="1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Mastère UX Design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 Master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46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60175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649229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10136007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10190469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63484" y="1658220"/>
            <a:ext cx="4459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Je recherche une alternance pour ma Mastère UX Design, en tant que développeur </a:t>
            </a:r>
            <a:r>
              <a:rPr lang="fr-FR" sz="1300" dirty="0" err="1">
                <a:solidFill>
                  <a:schemeClr val="bg1"/>
                </a:solidFill>
              </a:rPr>
              <a:t>front-end</a:t>
            </a:r>
            <a:r>
              <a:rPr lang="fr-FR" sz="1300" dirty="0">
                <a:solidFill>
                  <a:schemeClr val="bg1"/>
                </a:solidFill>
              </a:rPr>
              <a:t> ou </a:t>
            </a:r>
            <a:r>
              <a:rPr lang="fr-FR" sz="1300" dirty="0" err="1">
                <a:solidFill>
                  <a:schemeClr val="bg1"/>
                </a:solidFill>
              </a:rPr>
              <a:t>back-end</a:t>
            </a:r>
            <a:r>
              <a:rPr lang="fr-FR" sz="1300" dirty="0">
                <a:solidFill>
                  <a:schemeClr val="bg1"/>
                </a:solidFill>
              </a:rPr>
              <a:t>. Je m’y intéresse depuis longtemps et je cherche actuellement à me spécialiser en associant ma passion au monde du travail. </a:t>
            </a:r>
          </a:p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J’ai le sens de l’initiative et aime travailler en équipe.</a:t>
            </a:r>
          </a:p>
          <a:p>
            <a:pPr algn="just" defTabSz="685800">
              <a:defRPr/>
            </a:pPr>
            <a:endParaRPr lang="fr-FR" sz="1300" dirty="0">
              <a:solidFill>
                <a:schemeClr val="bg1"/>
              </a:solidFill>
            </a:endParaRPr>
          </a:p>
          <a:p>
            <a:pPr algn="just" defTabSz="685800">
              <a:defRPr/>
            </a:pPr>
            <a:endParaRPr lang="fr-FR" sz="1300" dirty="0">
              <a:solidFill>
                <a:schemeClr val="bg1"/>
              </a:solidFill>
            </a:endParaRPr>
          </a:p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Mon portfolio : </a:t>
            </a:r>
            <a:r>
              <a:rPr lang="fr-FR" sz="1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http://www.baptisteageron.fr/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Suite Adobe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7952" y="6851635"/>
            <a:ext cx="1988236" cy="66741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7952" y="7214954"/>
            <a:ext cx="1608291" cy="732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7952" y="7566675"/>
            <a:ext cx="1441597" cy="79032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7952" y="7932553"/>
            <a:ext cx="1755616" cy="72996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700233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77899" y="628957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24112863-2AC7-413C-B694-AADD68483808}"/>
              </a:ext>
            </a:extLst>
          </p:cNvPr>
          <p:cNvSpPr/>
          <p:nvPr/>
        </p:nvSpPr>
        <p:spPr>
          <a:xfrm>
            <a:off x="296134" y="853616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0A325FF-6C44-4D4F-824A-B49C85C0F6DC}"/>
              </a:ext>
            </a:extLst>
          </p:cNvPr>
          <p:cNvSpPr txBox="1"/>
          <p:nvPr/>
        </p:nvSpPr>
        <p:spPr>
          <a:xfrm>
            <a:off x="288887" y="8579997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2021-2023</a:t>
            </a:r>
          </a:p>
        </p:txBody>
      </p:sp>
      <p:pic>
        <p:nvPicPr>
          <p:cNvPr id="5" name="Image 4" descr="Une image contenant personne, homme, extérieur, debout&#10;&#10;Description générée automatiquement">
            <a:extLst>
              <a:ext uri="{FF2B5EF4-FFF2-40B4-BE49-F238E27FC236}">
                <a16:creationId xmlns:a16="http://schemas.microsoft.com/office/drawing/2014/main" id="{AAD7C7E3-2978-495C-BB47-0A8B8EA5B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8113"/>
          <a:stretch/>
        </p:blipFill>
        <p:spPr>
          <a:xfrm>
            <a:off x="5238750" y="1483935"/>
            <a:ext cx="1831479" cy="1789889"/>
          </a:xfrm>
          <a:prstGeom prst="rect">
            <a:avLst/>
          </a:prstGeom>
        </p:spPr>
      </p:pic>
      <p:sp>
        <p:nvSpPr>
          <p:cNvPr id="58" name="Oval 24">
            <a:extLst>
              <a:ext uri="{FF2B5EF4-FFF2-40B4-BE49-F238E27FC236}">
                <a16:creationId xmlns:a16="http://schemas.microsoft.com/office/drawing/2014/main" id="{C6D9D2F3-440B-4008-A4E9-53AA08114F38}"/>
              </a:ext>
            </a:extLst>
          </p:cNvPr>
          <p:cNvSpPr/>
          <p:nvPr/>
        </p:nvSpPr>
        <p:spPr>
          <a:xfrm>
            <a:off x="288104" y="4081364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D188417F-9C6C-4ADA-B62F-074DE7765932}"/>
              </a:ext>
            </a:extLst>
          </p:cNvPr>
          <p:cNvSpPr txBox="1"/>
          <p:nvPr/>
        </p:nvSpPr>
        <p:spPr>
          <a:xfrm>
            <a:off x="275197" y="5102791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60" name="TextBox 31">
            <a:extLst>
              <a:ext uri="{FF2B5EF4-FFF2-40B4-BE49-F238E27FC236}">
                <a16:creationId xmlns:a16="http://schemas.microsoft.com/office/drawing/2014/main" id="{489EBE4B-3607-4A0F-9B10-D2F0F5504995}"/>
              </a:ext>
            </a:extLst>
          </p:cNvPr>
          <p:cNvSpPr txBox="1"/>
          <p:nvPr/>
        </p:nvSpPr>
        <p:spPr>
          <a:xfrm>
            <a:off x="276977" y="420837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61" name="Oval 35">
            <a:extLst>
              <a:ext uri="{FF2B5EF4-FFF2-40B4-BE49-F238E27FC236}">
                <a16:creationId xmlns:a16="http://schemas.microsoft.com/office/drawing/2014/main" id="{68E475E3-B412-4EB0-BA96-6F1B71B02609}"/>
              </a:ext>
            </a:extLst>
          </p:cNvPr>
          <p:cNvSpPr/>
          <p:nvPr/>
        </p:nvSpPr>
        <p:spPr>
          <a:xfrm>
            <a:off x="296134" y="9065764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62" name="TextBox 36">
            <a:extLst>
              <a:ext uri="{FF2B5EF4-FFF2-40B4-BE49-F238E27FC236}">
                <a16:creationId xmlns:a16="http://schemas.microsoft.com/office/drawing/2014/main" id="{3F3BD8E7-BD53-4341-A61A-F5F508E6FBE4}"/>
              </a:ext>
            </a:extLst>
          </p:cNvPr>
          <p:cNvSpPr txBox="1"/>
          <p:nvPr/>
        </p:nvSpPr>
        <p:spPr>
          <a:xfrm>
            <a:off x="288887" y="9109600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1441</TotalTime>
  <Words>343</Words>
  <Application>Microsoft Office PowerPoint</Application>
  <PresentationFormat>Personnalisé</PresentationFormat>
  <Paragraphs>69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 ageron</cp:lastModifiedBy>
  <cp:revision>155</cp:revision>
  <dcterms:created xsi:type="dcterms:W3CDTF">2014-12-03T08:33:54Z</dcterms:created>
  <dcterms:modified xsi:type="dcterms:W3CDTF">2021-07-20T08:06:51Z</dcterms:modified>
</cp:coreProperties>
</file>