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2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1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14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6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10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75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5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1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2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42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E572-483B-4828-94A2-CFE43ED1FA00}" type="datetimeFigureOut">
              <a:rPr lang="es-CO" smtClean="0"/>
              <a:t>6/06/2022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27BB-B7D6-4A0F-9656-0DDB0633E8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5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4F533D6-49EB-1FB3-C343-913665317261}"/>
              </a:ext>
            </a:extLst>
          </p:cNvPr>
          <p:cNvSpPr txBox="1"/>
          <p:nvPr/>
        </p:nvSpPr>
        <p:spPr>
          <a:xfrm>
            <a:off x="1477183" y="0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</a:t>
            </a:r>
            <a:r>
              <a:rPr lang="es-C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8F5CFBF6-C777-2AE6-9D70-6F21DC51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663801"/>
                  </p:ext>
                </p:extLst>
              </p:nvPr>
            </p:nvGraphicFramePr>
            <p:xfrm>
              <a:off x="157478" y="812800"/>
              <a:ext cx="6543042" cy="4376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9082">
                      <a:extLst>
                        <a:ext uri="{9D8B030D-6E8A-4147-A177-3AD203B41FA5}">
                          <a16:colId xmlns:a16="http://schemas.microsoft.com/office/drawing/2014/main" val="2659473840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1648831291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245528551"/>
                        </a:ext>
                      </a:extLst>
                    </a:gridCol>
                    <a:gridCol w="447040">
                      <a:extLst>
                        <a:ext uri="{9D8B030D-6E8A-4147-A177-3AD203B41FA5}">
                          <a16:colId xmlns:a16="http://schemas.microsoft.com/office/drawing/2014/main" val="2807068438"/>
                        </a:ext>
                      </a:extLst>
                    </a:gridCol>
                    <a:gridCol w="436880">
                      <a:extLst>
                        <a:ext uri="{9D8B030D-6E8A-4147-A177-3AD203B41FA5}">
                          <a16:colId xmlns:a16="http://schemas.microsoft.com/office/drawing/2014/main" val="3584948120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952434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𝐼𝑛𝑠𝑡𝑟𝑢𝑐𝑐𝑖</m:t>
                                </m:r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31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9772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 00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00110000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213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 00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00011000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103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 00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00001100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019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 00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73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 00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00000011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8650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10,  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10011010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00000011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11001101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00000001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5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11,  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652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CO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01,  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01001100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10000000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212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𝑆𝐿𝑅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00100110</m:t>
                                </m:r>
                              </m:oMath>
                            </m:oMathPara>
                          </a14:m>
                          <a:endParaRPr lang="es-CO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01000000</m:t>
                                </m:r>
                              </m:oMath>
                            </m:oMathPara>
                          </a14:m>
                          <a:endParaRPr lang="es-CO" dirty="0"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i="1" dirty="0" smtClean="0">
                                    <a:latin typeface="Cambria Math" panose="02040503050406030204" pitchFamily="18" charset="0"/>
                                  </a:rPr>
                                  <m:t>01100110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794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8F5CFBF6-C777-2AE6-9D70-6F21DC51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8663801"/>
                  </p:ext>
                </p:extLst>
              </p:nvPr>
            </p:nvGraphicFramePr>
            <p:xfrm>
              <a:off x="157478" y="812800"/>
              <a:ext cx="6543042" cy="4376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9082">
                      <a:extLst>
                        <a:ext uri="{9D8B030D-6E8A-4147-A177-3AD203B41FA5}">
                          <a16:colId xmlns:a16="http://schemas.microsoft.com/office/drawing/2014/main" val="2659473840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1648831291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245528551"/>
                        </a:ext>
                      </a:extLst>
                    </a:gridCol>
                    <a:gridCol w="447040">
                      <a:extLst>
                        <a:ext uri="{9D8B030D-6E8A-4147-A177-3AD203B41FA5}">
                          <a16:colId xmlns:a16="http://schemas.microsoft.com/office/drawing/2014/main" val="2807068438"/>
                        </a:ext>
                      </a:extLst>
                    </a:gridCol>
                    <a:gridCol w="436880">
                      <a:extLst>
                        <a:ext uri="{9D8B030D-6E8A-4147-A177-3AD203B41FA5}">
                          <a16:colId xmlns:a16="http://schemas.microsoft.com/office/drawing/2014/main" val="3584948120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95243498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041" r="-134565" b="-1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2041" r="-299355" b="-1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41" r="-201299" b="-1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2041" r="-324658" b="-1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2041" r="-229167" b="-1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2041" r="-2484" b="-13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314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81967" r="-299355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1967" r="-201299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81967" r="-324658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81967" r="-229167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81967" r="-2484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72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81967" r="-13456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181967" r="-29935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81967" r="-20129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181967" r="-324658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181967" r="-22916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181967" r="-2484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213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81967" r="-13456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281967" r="-299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81967" r="-20129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281967" r="-32465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281967" r="-22916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281967" r="-248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103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381967" r="-13456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381967" r="-299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81967" r="-20129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381967" r="-32465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381967" r="-2291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381967" r="-248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019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490000" r="-13456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490000" r="-29935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0000" r="-20129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490000" r="-324658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490000" r="-229167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490000" r="-2484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73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580328" r="-13456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580328" r="-29935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0328" r="-2012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580328" r="-324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580328" r="-22916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580328" r="-2484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8650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680328" r="-13456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680328" r="-299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80328" r="-2012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680328" r="-32465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680328" r="-2291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680328" r="-248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780328" r="-13456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780328" r="-299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0328" r="-2012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780328" r="-3246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780328" r="-2291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780328" r="-248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065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880328" r="-13456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880328" r="-299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80328" r="-20129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880328" r="-324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880328" r="-2291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880328" r="-248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652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980328" r="-134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980328" r="-29935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0328" r="-2012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980328" r="-324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980328" r="-229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980328" r="-248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212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080328" r="-134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97419" t="-1080328" r="-299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0328" r="-2012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4795" t="-1080328" r="-324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170833" t="-1080328" r="-229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568323" t="-1080328" r="-248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7948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895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132</Words>
  <Application>Microsoft Office PowerPoint</Application>
  <PresentationFormat>Panorámica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Marulanda Argüello</dc:creator>
  <cp:lastModifiedBy>Juanita Marulanda Argüello</cp:lastModifiedBy>
  <cp:revision>1</cp:revision>
  <dcterms:created xsi:type="dcterms:W3CDTF">2022-06-06T13:08:13Z</dcterms:created>
  <dcterms:modified xsi:type="dcterms:W3CDTF">2022-06-06T13:49:19Z</dcterms:modified>
</cp:coreProperties>
</file>