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79590" autoAdjust="0"/>
  </p:normalViewPr>
  <p:slideViewPr>
    <p:cSldViewPr snapToGrid="0">
      <p:cViewPr varScale="1">
        <p:scale>
          <a:sx n="130" d="100"/>
          <a:sy n="130" d="100"/>
        </p:scale>
        <p:origin x="112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C9255D8E-3366-4C13-9643-7CB62D9E2D15}" type="datetimeFigureOut">
              <a:rPr lang="en-US" smtClean="0">
                <a:uFillTx/>
              </a:rPr>
              <a:t>2/13/2018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EF2B71F-6F36-4588-BA3A-96D9B711E84E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B71F-6F36-4588-BA3A-96D9B711E84E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70B9DA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 sz="2400">
                <a:uFillTx/>
              </a:defRPr>
            </a:lvl2pPr>
            <a:lvl3pPr marL="914400" indent="0" algn="ctr">
              <a:buNone/>
              <a:defRPr sz="2400">
                <a:uFillTx/>
              </a:defRPr>
            </a:lvl3pPr>
            <a:lvl4pPr marL="1371600" indent="0" algn="ctr">
              <a:buNone/>
              <a:defRPr sz="2000">
                <a:uFillTx/>
              </a:defRPr>
            </a:lvl4pPr>
            <a:lvl5pPr marL="1828800" indent="0" algn="ctr">
              <a:buNone/>
              <a:defRPr sz="2000">
                <a:uFillTx/>
              </a:defRPr>
            </a:lvl5pPr>
            <a:lvl6pPr marL="2286000" indent="0" algn="ctr">
              <a:buNone/>
              <a:defRPr sz="2000">
                <a:uFillTx/>
              </a:defRPr>
            </a:lvl6pPr>
            <a:lvl7pPr marL="2743200" indent="0" algn="ctr">
              <a:buNone/>
              <a:defRPr sz="2000">
                <a:uFillTx/>
              </a:defRPr>
            </a:lvl7pPr>
            <a:lvl8pPr marL="3200400" indent="0" algn="ctr">
              <a:buNone/>
              <a:defRPr sz="2000">
                <a:uFillTx/>
              </a:defRPr>
            </a:lvl8pPr>
            <a:lvl9pPr marL="3657600" indent="0" algn="ctr">
              <a:buNone/>
              <a:defRPr sz="20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iLink@Cybershare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182880" eaLnBrk="0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>
                <a:uFillTx/>
              </a:rPr>
              <a:t>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70B9DA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>
            <a:spLocks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uFillTx/>
              </a:defRPr>
            </a:lvl1pPr>
          </a:lstStyle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uFillTx/>
              </a:defRPr>
            </a:lvl1pPr>
          </a:lstStyle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2/13/2018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iLink@Cybershare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uFillTx/>
              </a:defRPr>
            </a:lvl1pPr>
          </a:lstStyle>
          <a:p>
            <a:fld id="{E21E6C87-6346-44E4-8928-7EA2FCD7316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70B9DA"/>
          </a:solidFill>
          <a:uFillTx/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5380"/>
            <a:ext cx="12191999" cy="256973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altLang="ja-JP" sz="7200" dirty="0">
                <a:uFillTx/>
              </a:rPr>
              <a:t>Title</a:t>
            </a:r>
            <a:endParaRPr lang="en-US" sz="7200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cap="none" dirty="0">
                <a:uFillTx/>
              </a:rPr>
              <a:t>Erick Garcia</a:t>
            </a:r>
            <a:endParaRPr lang="en-US" cap="none" dirty="0">
              <a:uFillTx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0E695E-C11E-49BC-9470-2AF0FDE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uFillTx/>
              </a:rPr>
              <a:t>2/13/2018</a:t>
            </a:r>
            <a:endParaRPr lang="en-US" dirty="0">
              <a:uFillTx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3FD085-6908-4571-A5F7-98907A1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9EEFD-359E-4648-9322-0A85C7AC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E077-1A2C-407E-98FD-AB0CE12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105C-139E-4FA4-9F35-D827E591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Text here		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73E0-CD84-4130-A45F-E80417BC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2/13/2018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66A6-4CCB-4781-BE94-A38F786A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iLink@Cybershare</a:t>
            </a:r>
            <a:endParaRPr lang="en-US" dirty="0"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04599-9FB4-49BE-8B99-9C78C395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6C87-6346-44E4-8928-7EA2FCD7316C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20119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2A3641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1192</TotalTime>
  <Words>17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Retrospect</vt:lpstr>
      <vt:lpstr>Title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初めて旅行があります</dc:title>
  <dc:creator>Erick Garcia</dc:creator>
  <cp:lastModifiedBy>Erick Garcia</cp:lastModifiedBy>
  <cp:revision>62</cp:revision>
  <dcterms:created xsi:type="dcterms:W3CDTF">2017-11-24T21:20:54Z</dcterms:created>
  <dcterms:modified xsi:type="dcterms:W3CDTF">2018-02-13T19:39:05Z</dcterms:modified>
</cp:coreProperties>
</file>