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5" r:id="rId4"/>
    <p:sldId id="260" r:id="rId5"/>
    <p:sldId id="267" r:id="rId6"/>
    <p:sldId id="261" r:id="rId7"/>
    <p:sldId id="264" r:id="rId8"/>
    <p:sldId id="268" r:id="rId9"/>
    <p:sldId id="259" r:id="rId10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9DA"/>
    <a:srgbClr val="D9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79590" autoAdjust="0"/>
  </p:normalViewPr>
  <p:slideViewPr>
    <p:cSldViewPr snapToGrid="0">
      <p:cViewPr varScale="1">
        <p:scale>
          <a:sx n="130" d="100"/>
          <a:sy n="130" d="100"/>
        </p:scale>
        <p:origin x="112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C9255D8E-3366-4C13-9643-7CB62D9E2D15}" type="datetimeFigureOut">
              <a:rPr lang="en-US" smtClean="0">
                <a:uFillTx/>
              </a:rPr>
              <a:t>2/15/2018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EF2B71F-6F36-4588-BA3A-96D9B711E84E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B71F-6F36-4588-BA3A-96D9B711E84E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B71F-6F36-4588-BA3A-96D9B711E84E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40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B71F-6F36-4588-BA3A-96D9B711E84E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23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B71F-6F36-4588-BA3A-96D9B711E84E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601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B71F-6F36-4588-BA3A-96D9B711E84E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5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70B9DA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 sz="2400">
                <a:uFillTx/>
              </a:defRPr>
            </a:lvl2pPr>
            <a:lvl3pPr marL="914400" indent="0" algn="ctr">
              <a:buNone/>
              <a:defRPr sz="2400">
                <a:uFillTx/>
              </a:defRPr>
            </a:lvl3pPr>
            <a:lvl4pPr marL="1371600" indent="0" algn="ctr">
              <a:buNone/>
              <a:defRPr sz="2000">
                <a:uFillTx/>
              </a:defRPr>
            </a:lvl4pPr>
            <a:lvl5pPr marL="1828800" indent="0" algn="ctr">
              <a:buNone/>
              <a:defRPr sz="2000">
                <a:uFillTx/>
              </a:defRPr>
            </a:lvl5pPr>
            <a:lvl6pPr marL="2286000" indent="0" algn="ctr">
              <a:buNone/>
              <a:defRPr sz="2000">
                <a:uFillTx/>
              </a:defRPr>
            </a:lvl6pPr>
            <a:lvl7pPr marL="2743200" indent="0" algn="ctr">
              <a:buNone/>
              <a:defRPr sz="2000">
                <a:uFillTx/>
              </a:defRPr>
            </a:lvl7pPr>
            <a:lvl8pPr marL="3200400" indent="0" algn="ctr">
              <a:buNone/>
              <a:defRPr sz="2000">
                <a:uFillTx/>
              </a:defRPr>
            </a:lvl8pPr>
            <a:lvl9pPr marL="3657600" indent="0" algn="ctr">
              <a:buNone/>
              <a:defRPr sz="20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182880" eaLnBrk="0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 err="1"/>
              <a:t>ILink@Cybershare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70B9DA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uFillTx/>
              </a:defRPr>
            </a:lvl1pPr>
          </a:lstStyle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uFillTx/>
              </a:defRPr>
            </a:lvl1pPr>
          </a:lstStyle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uFillTx/>
              </a:defRPr>
            </a:lvl1pPr>
          </a:lstStyle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70B9DA"/>
          </a:solidFill>
          <a:uFillTx/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rb.com/docs/install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resume.org/getting-started/" TargetMode="External"/><Relationship Id="rId2" Type="http://schemas.openxmlformats.org/officeDocument/2006/relationships/hyperlink" Target="http://resume.github.io/?garciaeri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ekyllthemes.org/" TargetMode="External"/><Relationship Id="rId5" Type="http://schemas.openxmlformats.org/officeDocument/2006/relationships/hyperlink" Target="https://erick-garcia/online-cv/" TargetMode="External"/><Relationship Id="rId4" Type="http://schemas.openxmlformats.org/officeDocument/2006/relationships/hyperlink" Target="https://erick-garc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cap="none" dirty="0">
                <a:uFillTx/>
              </a:rPr>
              <a:t>Erick Garcia</a:t>
            </a:r>
            <a:endParaRPr lang="en-US" cap="none" dirty="0">
              <a:uFillTx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0E695E-C11E-49BC-9470-2AF0FDE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3FD085-6908-4571-A5F7-98907A1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iLink@Cybershare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9EEFD-359E-4648-9322-0A85C7AC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748ED-2204-4F60-BE67-6F944EED2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2301670"/>
            <a:ext cx="4095750" cy="1428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3E4983-8836-48C7-8DC4-7975D3056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72" y="5027121"/>
            <a:ext cx="1367605" cy="631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4F1F4-1A65-43C5-8FAE-7AD8E38C1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09" y="4999675"/>
            <a:ext cx="710002" cy="710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DBE4-0D09-4E97-921F-9FDE6DE8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7885-1671-4FA4-A33C-6E3AE1E0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Git</a:t>
            </a:r>
            <a:r>
              <a:rPr lang="en-US" dirty="0"/>
              <a:t> is the most commonly used </a:t>
            </a:r>
            <a:r>
              <a:rPr lang="en-US" dirty="0">
                <a:solidFill>
                  <a:srgbClr val="70B9DA"/>
                </a:solidFill>
              </a:rPr>
              <a:t>version control system </a:t>
            </a:r>
            <a:r>
              <a:rPr lang="en-US" dirty="0"/>
              <a:t>today and is quickly becoming the standard for version control. </a:t>
            </a:r>
            <a:r>
              <a:rPr lang="en-US" i="1" dirty="0"/>
              <a:t>Git</a:t>
            </a:r>
            <a:r>
              <a:rPr lang="en-US" dirty="0"/>
              <a:t> is a distributed version control system, meaning your local copy of code is a complete version control repository.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281E-21F0-4AC4-B2AC-4F5396BE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5066-6BCE-492A-9BF2-7658217F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3687-00C7-4B75-B183-6A91C41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20762-E654-4854-B6FB-DC70598A7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11" y="1075150"/>
            <a:ext cx="595180" cy="5951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3BB90A6-A18A-4DDE-BD00-A196F6E562D9}"/>
              </a:ext>
            </a:extLst>
          </p:cNvPr>
          <p:cNvSpPr txBox="1">
            <a:spLocks/>
          </p:cNvSpPr>
          <p:nvPr/>
        </p:nvSpPr>
        <p:spPr>
          <a:xfrm>
            <a:off x="3919701" y="579051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Fig. 1: Standard git procedures in case of emergency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50072C-04FB-4539-90AB-EE2C2AB13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80" y="2990874"/>
            <a:ext cx="4006645" cy="27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A31C-C7F2-4DE9-A1CD-D363BF51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5AAD-39D2-4774-8D57-54BC70A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9ACC-67EA-4B6F-B96A-6489900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D6BA8-6624-484A-B445-4B033BB05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977"/>
            <a:ext cx="12192000" cy="12242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52C93A-7FD9-496B-A000-4BE8300FF049}"/>
              </a:ext>
            </a:extLst>
          </p:cNvPr>
          <p:cNvGrpSpPr/>
          <p:nvPr/>
        </p:nvGrpSpPr>
        <p:grpSpPr>
          <a:xfrm>
            <a:off x="1320413" y="0"/>
            <a:ext cx="9806650" cy="6425798"/>
            <a:chOff x="1320413" y="0"/>
            <a:chExt cx="9806650" cy="64257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E83C11-57FF-434A-8296-2650BD4E5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62" b="1408"/>
            <a:stretch/>
          </p:blipFill>
          <p:spPr>
            <a:xfrm>
              <a:off x="1320413" y="0"/>
              <a:ext cx="9806650" cy="64257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F58ACF-2EA9-4217-9019-01F114973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8576"/>
            <a:stretch/>
          </p:blipFill>
          <p:spPr>
            <a:xfrm>
              <a:off x="1376949" y="6178131"/>
              <a:ext cx="6159477" cy="247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A815-9CBD-4F1A-BC91-6479133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			    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E89F-F194-47FA-8437-C688464D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D9524F"/>
                </a:solidFill>
                <a:latin typeface="Arial" panose="020B0604020202020204" pitchFamily="34" charset="0"/>
              </a:rPr>
              <a:t>Git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is a command line tool, and </a:t>
            </a:r>
            <a:r>
              <a:rPr lang="en-US" altLang="en-US" dirty="0">
                <a:solidFill>
                  <a:srgbClr val="70B9DA"/>
                </a:solidFill>
                <a:latin typeface="Arial" panose="020B0604020202020204" pitchFamily="34" charset="0"/>
              </a:rPr>
              <a:t>GitHub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is a website that allows users to use it as a storage area for their projects, an online repository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Other alternatives include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BitBucket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and Microsoft Team Foundation Server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D1B1-3C61-4342-8683-AAFFC972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1C3-B352-4028-B208-5EB0D2B6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ILink@Cybershare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0F05-EAE6-4616-9510-ECCE4F32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BB32C9-EBF7-43B7-A0D5-C2284D7F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8992"/>
            <a:ext cx="118974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3C69E-F129-491B-A9E4-B713D6EA0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66" y="956426"/>
            <a:ext cx="2197816" cy="766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1B515B-B0DD-4423-8C53-689FE3FD8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338736"/>
            <a:ext cx="4762500" cy="22479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0415B1E-785E-48B9-8D8D-5BF15C7E09CC}"/>
              </a:ext>
            </a:extLst>
          </p:cNvPr>
          <p:cNvSpPr txBox="1">
            <a:spLocks/>
          </p:cNvSpPr>
          <p:nvPr/>
        </p:nvSpPr>
        <p:spPr>
          <a:xfrm>
            <a:off x="3686185" y="571901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Fig. 2: Git vs. GitHub</a:t>
            </a:r>
          </a:p>
        </p:txBody>
      </p:sp>
    </p:spTree>
    <p:extLst>
      <p:ext uri="{BB962C8B-B14F-4D97-AF65-F5344CB8AC3E}">
        <p14:creationId xmlns:p14="http://schemas.microsoft.com/office/powerpoint/2010/main" val="143807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68C4-F012-4ECD-993C-85DD46D0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8A74-ECCA-4C35-903F-778DC2FE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used in industry</a:t>
            </a:r>
          </a:p>
          <a:p>
            <a:r>
              <a:rPr lang="en-US" dirty="0"/>
              <a:t>Showcase skills </a:t>
            </a:r>
          </a:p>
          <a:p>
            <a:pPr lvl="1"/>
            <a:r>
              <a:rPr lang="en-US" dirty="0"/>
              <a:t>Employers care that you are also active outside school/workplace</a:t>
            </a:r>
          </a:p>
          <a:p>
            <a:r>
              <a:rPr lang="en-US" dirty="0"/>
              <a:t>It is free for public repos </a:t>
            </a:r>
          </a:p>
          <a:p>
            <a:r>
              <a:rPr lang="en-US" dirty="0"/>
              <a:t>Large community</a:t>
            </a:r>
          </a:p>
          <a:p>
            <a:r>
              <a:rPr lang="en-US" b="1" dirty="0"/>
              <a:t>GitHub Pages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ADD2-7897-49B3-A9AF-00C79F7A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16FE-1C16-4C4A-A9C7-01C6377B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5B97-3B65-43B1-B07F-58E79638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829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B9DC-6D6E-4917-9C21-E38C8563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E536-AA42-4FA4-B80E-4168C0F1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Pages is a static site hosting service. </a:t>
            </a:r>
          </a:p>
          <a:p>
            <a:pPr lvl="1"/>
            <a:r>
              <a:rPr lang="en-US" dirty="0"/>
              <a:t>Designed to host your </a:t>
            </a:r>
            <a:r>
              <a:rPr lang="en-US" dirty="0">
                <a:solidFill>
                  <a:srgbClr val="70B9DA"/>
                </a:solidFill>
              </a:rPr>
              <a:t>personal, organization, or project pages </a:t>
            </a:r>
            <a:r>
              <a:rPr lang="en-US" dirty="0"/>
              <a:t>directly from a </a:t>
            </a:r>
            <a:r>
              <a:rPr lang="en-US" b="1" dirty="0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Does not support </a:t>
            </a:r>
            <a:r>
              <a:rPr lang="en-US" dirty="0">
                <a:solidFill>
                  <a:srgbClr val="D9524F"/>
                </a:solidFill>
              </a:rPr>
              <a:t>PHP, Ruby or Python code </a:t>
            </a:r>
          </a:p>
          <a:p>
            <a:r>
              <a:rPr lang="en-US" dirty="0">
                <a:solidFill>
                  <a:srgbClr val="70B9DA"/>
                </a:solidFill>
              </a:rPr>
              <a:t>Free </a:t>
            </a:r>
            <a:r>
              <a:rPr lang="en-US" dirty="0">
                <a:solidFill>
                  <a:schemeClr val="bg1"/>
                </a:solidFill>
              </a:rPr>
              <a:t>domain name and host</a:t>
            </a:r>
          </a:p>
          <a:p>
            <a:r>
              <a:rPr lang="en-US" dirty="0">
                <a:solidFill>
                  <a:schemeClr val="bg1"/>
                </a:solidFill>
              </a:rPr>
              <a:t>Easy as creating a repository </a:t>
            </a:r>
            <a:r>
              <a:rPr lang="en-US" dirty="0">
                <a:solidFill>
                  <a:srgbClr val="70B9DA"/>
                </a:solidFill>
              </a:rPr>
              <a:t>&lt;YOUR-USERNAME&gt;.github.io</a:t>
            </a:r>
          </a:p>
          <a:p>
            <a:r>
              <a:rPr lang="en-US" dirty="0">
                <a:solidFill>
                  <a:schemeClr val="bg1"/>
                </a:solidFill>
              </a:rPr>
              <a:t>You can use custom domains</a:t>
            </a:r>
          </a:p>
          <a:p>
            <a:r>
              <a:rPr lang="en-US" dirty="0"/>
              <a:t>You can use Jekyll as the engine with online themes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126A-DF9C-4E49-85A7-96E95706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E29C-C854-4A9C-802E-F2117838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8375-E8C2-4FA0-BAAA-DA5A54F9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0747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68C4-F012-4ECD-993C-85DD46D0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Jekyll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8A74-ECCA-4C35-903F-778DC2FE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Jekyll is a simple, blog-aware, static site generator perfect for personal, project, or organization sites. </a:t>
            </a:r>
          </a:p>
          <a:p>
            <a:r>
              <a:rPr lang="en-US" dirty="0"/>
              <a:t>Jekyll is the engine behind GitHub pages, which you can use to host sites right from your GitHub repositories.</a:t>
            </a:r>
          </a:p>
          <a:p>
            <a:r>
              <a:rPr lang="en-US" dirty="0"/>
              <a:t>To test out your Jekyll site locally check out the installation instructions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ADD2-7897-49B3-A9AF-00C79F7A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16FE-1C16-4C4A-A9C7-01C6377B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5B97-3B65-43B1-B07F-58E79638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AEA69-326E-4AF0-89F1-898A919B4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374" y="5532814"/>
            <a:ext cx="1367605" cy="6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775F-8D24-401C-BA22-DFE10ABC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DFD0-F2FD-472E-87A0-6AC21756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Create/Fork 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the source of the GitHub pages to the master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</a:t>
            </a:r>
            <a:r>
              <a:rPr lang="en-US" dirty="0" err="1"/>
              <a:t>config.yml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CNAME file for the custom domain name if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 Your page should be live shortly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8714-6545-4001-BDAF-F96D8975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DAB4-79E1-4DD2-9494-7E110043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BA62-A54F-40D5-8E84-8CDC99CD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374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E077-1A2C-407E-98FD-AB0CE12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105C-139E-4FA4-9F35-D827E591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GitHub pages?</a:t>
            </a:r>
          </a:p>
          <a:p>
            <a:r>
              <a:rPr lang="en-US" dirty="0">
                <a:hlinkClick r:id="rId2"/>
              </a:rPr>
              <a:t>Getting Started on GitHub pages</a:t>
            </a:r>
          </a:p>
          <a:p>
            <a:r>
              <a:rPr lang="en-US" dirty="0">
                <a:hlinkClick r:id="rId2"/>
              </a:rPr>
              <a:t>My Resume generated by GitHub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Use Json to generate your resume</a:t>
            </a:r>
            <a:endParaRPr lang="en-US" dirty="0"/>
          </a:p>
          <a:p>
            <a:r>
              <a:rPr lang="en-US" dirty="0">
                <a:hlinkClick r:id="rId4"/>
              </a:rPr>
              <a:t>https://erick-garcia/</a:t>
            </a:r>
            <a:endParaRPr lang="en-US" dirty="0"/>
          </a:p>
          <a:p>
            <a:r>
              <a:rPr lang="en-US" dirty="0">
                <a:hlinkClick r:id="rId5"/>
              </a:rPr>
              <a:t>https://erick-garcia/online-cv/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http://jekyllthemes.org/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73E0-CD84-4130-A45F-E80417BC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66A6-4CCB-4781-BE94-A38F786A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iLink@Cybershare</a:t>
            </a:r>
            <a:endParaRPr lang="en-US" dirty="0"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04599-9FB4-49BE-8B99-9C78C395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20119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2A3641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1494</TotalTime>
  <Words>388</Words>
  <Application>Microsoft Office PowerPoint</Application>
  <PresentationFormat>Widescreen</PresentationFormat>
  <Paragraphs>74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Retrospect</vt:lpstr>
      <vt:lpstr>PowerPoint Presentation</vt:lpstr>
      <vt:lpstr>Git</vt:lpstr>
      <vt:lpstr>PowerPoint Presentation</vt:lpstr>
      <vt:lpstr>What is        ? </vt:lpstr>
      <vt:lpstr>Why should you care?</vt:lpstr>
      <vt:lpstr>GitHub Pages</vt:lpstr>
      <vt:lpstr>Jekyll</vt:lpstr>
      <vt:lpstr>Get started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初めて旅行があります</dc:title>
  <dc:creator>Erick Garcia</dc:creator>
  <cp:lastModifiedBy>Erick Garcia</cp:lastModifiedBy>
  <cp:revision>83</cp:revision>
  <dcterms:created xsi:type="dcterms:W3CDTF">2017-11-24T21:20:54Z</dcterms:created>
  <dcterms:modified xsi:type="dcterms:W3CDTF">2018-02-15T08:20:40Z</dcterms:modified>
</cp:coreProperties>
</file>