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85" r:id="rId4"/>
    <p:sldId id="284" r:id="rId5"/>
    <p:sldId id="286" r:id="rId6"/>
    <p:sldId id="257" r:id="rId7"/>
    <p:sldId id="264" r:id="rId8"/>
    <p:sldId id="265" r:id="rId9"/>
    <p:sldId id="278" r:id="rId10"/>
    <p:sldId id="289" r:id="rId11"/>
    <p:sldId id="280" r:id="rId12"/>
    <p:sldId id="290" r:id="rId13"/>
    <p:sldId id="258" r:id="rId14"/>
    <p:sldId id="266" r:id="rId15"/>
    <p:sldId id="259" r:id="rId16"/>
    <p:sldId id="267" r:id="rId17"/>
    <p:sldId id="268" r:id="rId18"/>
    <p:sldId id="273" r:id="rId19"/>
    <p:sldId id="274" r:id="rId20"/>
    <p:sldId id="291" r:id="rId21"/>
    <p:sldId id="260" r:id="rId22"/>
    <p:sldId id="292" r:id="rId23"/>
    <p:sldId id="269" r:id="rId24"/>
    <p:sldId id="270" r:id="rId25"/>
    <p:sldId id="293" r:id="rId26"/>
    <p:sldId id="271" r:id="rId27"/>
    <p:sldId id="272" r:id="rId28"/>
    <p:sldId id="294" r:id="rId29"/>
    <p:sldId id="261" r:id="rId30"/>
    <p:sldId id="276" r:id="rId31"/>
    <p:sldId id="277" r:id="rId32"/>
    <p:sldId id="28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EZ Shopper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16122"/>
          </a:xfrm>
        </p:spPr>
        <p:txBody>
          <a:bodyPr/>
          <a:lstStyle/>
          <a:p>
            <a:r>
              <a:rPr lang="en-US" b="1" dirty="0" smtClean="0"/>
              <a:t>For ACS 560 at Indiana-Purdue University, Fort Wayne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717116"/>
              </p:ext>
            </p:extLst>
          </p:nvPr>
        </p:nvGraphicFramePr>
        <p:xfrm>
          <a:off x="6323446" y="4540595"/>
          <a:ext cx="304915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08"/>
                <a:gridCol w="1548246"/>
              </a:tblGrid>
              <a:tr h="21658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Andy Garcia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Matt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Parker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garciaac01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mcparker76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3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Add—Server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451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Same functionality as Adding to list</a:t>
            </a:r>
          </a:p>
          <a:p>
            <a:r>
              <a:rPr lang="en-US" dirty="0" smtClean="0"/>
              <a:t>express module parses route to those that end in /user/:</a:t>
            </a:r>
            <a:r>
              <a:rPr lang="en-US" dirty="0" err="1" smtClean="0"/>
              <a:t>user_id</a:t>
            </a:r>
            <a:endParaRPr lang="en-US" dirty="0" smtClean="0"/>
          </a:p>
          <a:p>
            <a:r>
              <a:rPr lang="en-US" dirty="0" err="1" smtClean="0"/>
              <a:t>req</a:t>
            </a:r>
            <a:r>
              <a:rPr lang="en-US" dirty="0" smtClean="0"/>
              <a:t> </a:t>
            </a:r>
            <a:r>
              <a:rPr lang="en-US" dirty="0"/>
              <a:t>is JSON request object containing updated </a:t>
            </a:r>
            <a:r>
              <a:rPr lang="en-US" dirty="0" smtClean="0"/>
              <a:t>information</a:t>
            </a:r>
          </a:p>
          <a:p>
            <a:r>
              <a:rPr lang="en-US" dirty="0" err="1" smtClean="0"/>
              <a:t>req</a:t>
            </a:r>
            <a:r>
              <a:rPr lang="en-US" dirty="0" smtClean="0"/>
              <a:t> also includes parameter with user id</a:t>
            </a:r>
            <a:endParaRPr lang="en-US" dirty="0"/>
          </a:p>
          <a:p>
            <a:r>
              <a:rPr lang="en-US" dirty="0" smtClean="0"/>
              <a:t>Uses the mongoose method </a:t>
            </a:r>
            <a:r>
              <a:rPr lang="en-US" dirty="0" err="1" smtClean="0"/>
              <a:t>findByIdAndUpdate</a:t>
            </a:r>
            <a:endParaRPr lang="en-US" dirty="0" smtClean="0"/>
          </a:p>
          <a:p>
            <a:r>
              <a:rPr lang="en-US" dirty="0" smtClean="0"/>
              <a:t>Returns error http response or returns http ok response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6" y="2319800"/>
            <a:ext cx="656272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72150"/>
            <a:ext cx="23812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1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Remove—Client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Add—Server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451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Same functionality as Adding to </a:t>
            </a:r>
            <a:r>
              <a:rPr lang="en-US" dirty="0" smtClean="0"/>
              <a:t>list and Editing list</a:t>
            </a:r>
            <a:endParaRPr lang="en-US" dirty="0"/>
          </a:p>
          <a:p>
            <a:r>
              <a:rPr lang="en-US" dirty="0" smtClean="0"/>
              <a:t>express module parses route to those that end in /user/:</a:t>
            </a:r>
            <a:r>
              <a:rPr lang="en-US" dirty="0" err="1" smtClean="0"/>
              <a:t>user_id</a:t>
            </a:r>
            <a:endParaRPr lang="en-US" dirty="0" smtClean="0"/>
          </a:p>
          <a:p>
            <a:r>
              <a:rPr lang="en-US" dirty="0" err="1" smtClean="0"/>
              <a:t>req</a:t>
            </a:r>
            <a:r>
              <a:rPr lang="en-US" dirty="0" smtClean="0"/>
              <a:t> </a:t>
            </a:r>
            <a:r>
              <a:rPr lang="en-US" dirty="0"/>
              <a:t>is JSON request object containing updated </a:t>
            </a:r>
            <a:r>
              <a:rPr lang="en-US" dirty="0" smtClean="0"/>
              <a:t>information</a:t>
            </a:r>
          </a:p>
          <a:p>
            <a:r>
              <a:rPr lang="en-US" dirty="0" err="1" smtClean="0"/>
              <a:t>req</a:t>
            </a:r>
            <a:r>
              <a:rPr lang="en-US" dirty="0" smtClean="0"/>
              <a:t> also includes parameter with user id</a:t>
            </a:r>
            <a:endParaRPr lang="en-US" dirty="0"/>
          </a:p>
          <a:p>
            <a:r>
              <a:rPr lang="en-US" dirty="0" smtClean="0"/>
              <a:t>Uses the mongoose method </a:t>
            </a:r>
            <a:r>
              <a:rPr lang="en-US" dirty="0" err="1" smtClean="0"/>
              <a:t>findByIdAndUpdate</a:t>
            </a:r>
            <a:endParaRPr lang="en-US" dirty="0" smtClean="0"/>
          </a:p>
          <a:p>
            <a:r>
              <a:rPr lang="en-US" dirty="0" smtClean="0"/>
              <a:t>Returns error http response or returns http ok response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6" y="2319800"/>
            <a:ext cx="656272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72150"/>
            <a:ext cx="23812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9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Requirement—API Deals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Users will be able to search for sale prices at supported stores for an item in their shopping list. </a:t>
            </a:r>
            <a:r>
              <a:rPr lang="en-US" i="1" dirty="0"/>
              <a:t>(This will allow users to find prices for an item of interest.)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5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Deals—Client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Requirement—User Deals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Users will be able to add an item that is available for sale to the system.  </a:t>
            </a:r>
            <a:r>
              <a:rPr lang="en-US" i="1" dirty="0"/>
              <a:t>(This allows users to add items that are not located by Requirement 2</a:t>
            </a:r>
            <a:r>
              <a:rPr lang="en-US" i="1" dirty="0" smtClean="0"/>
              <a:t>.)</a:t>
            </a:r>
          </a:p>
          <a:p>
            <a:r>
              <a:rPr lang="en-US" dirty="0" smtClean="0"/>
              <a:t>4. Users </a:t>
            </a:r>
            <a:r>
              <a:rPr lang="en-US" dirty="0"/>
              <a:t>will be able to validate whether an item is available at a sales price. </a:t>
            </a:r>
            <a:r>
              <a:rPr lang="en-US" i="1" dirty="0"/>
              <a:t>(This allows users to determine whether an item is still available</a:t>
            </a:r>
            <a:r>
              <a:rPr lang="en-US" i="1" dirty="0" smtClean="0"/>
              <a:t>.)</a:t>
            </a:r>
          </a:p>
          <a:p>
            <a:r>
              <a:rPr lang="en-US" dirty="0"/>
              <a:t>5. Expired user-created deals will not appear in search results.  </a:t>
            </a:r>
            <a:r>
              <a:rPr lang="en-US" i="1" dirty="0"/>
              <a:t>(This feature is necessary for ensuring that only valid deals appear.)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37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Deals, Add—Client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Deals, Add—Server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634893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Uses mongoose find method to determine whether a deal with same name, </a:t>
            </a:r>
            <a:r>
              <a:rPr lang="en-US" dirty="0" err="1" smtClean="0"/>
              <a:t>userid</a:t>
            </a:r>
            <a:r>
              <a:rPr lang="en-US" dirty="0" smtClean="0"/>
              <a:t>, and </a:t>
            </a:r>
            <a:r>
              <a:rPr lang="en-US" dirty="0" err="1" smtClean="0"/>
              <a:t>storename</a:t>
            </a:r>
            <a:r>
              <a:rPr lang="en-US" dirty="0" smtClean="0"/>
              <a:t> exists</a:t>
            </a:r>
          </a:p>
          <a:p>
            <a:r>
              <a:rPr lang="en-US" dirty="0" smtClean="0"/>
              <a:t>Otherwise, the request is parsed and added to database using mongoose save method</a:t>
            </a:r>
          </a:p>
          <a:p>
            <a:r>
              <a:rPr lang="en-US" dirty="0" smtClean="0"/>
              <a:t>Response is either error, 403 (forbidden), or success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135" y="1785779"/>
            <a:ext cx="7367155" cy="46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Deals, Validate—Client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Deals, Validate—Server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MongoDB does not support joining of tables (because there are no tables), this is implemented using count fields for like/dislike and an array of user ides for likes and dislikes.</a:t>
            </a:r>
          </a:p>
          <a:p>
            <a:r>
              <a:rPr lang="en-US" dirty="0" smtClean="0"/>
              <a:t>Logic flow:</a:t>
            </a:r>
          </a:p>
          <a:p>
            <a:pPr lvl="1"/>
            <a:r>
              <a:rPr lang="en-US" dirty="0" smtClean="0"/>
              <a:t>Check if user already likes/dislikes the deal by using the mongoose method count (searches the deal by id and checks if the user id is contained in their likes/dislikes array)</a:t>
            </a:r>
          </a:p>
          <a:p>
            <a:pPr lvl="2"/>
            <a:r>
              <a:rPr lang="en-US" dirty="0" smtClean="0"/>
              <a:t>If the user already likes/dislikes the deal, then a conflict response is sent (409)</a:t>
            </a:r>
          </a:p>
          <a:p>
            <a:pPr lvl="2"/>
            <a:r>
              <a:rPr lang="en-US" dirty="0" smtClean="0"/>
              <a:t>If the user is changing their vote, then the count fields and arrays are updated</a:t>
            </a:r>
          </a:p>
          <a:p>
            <a:pPr lvl="2"/>
            <a:r>
              <a:rPr lang="en-US" dirty="0" smtClean="0"/>
              <a:t>If the user does not already like/dislike the deal, then the appropriate count field and array is updated</a:t>
            </a:r>
          </a:p>
          <a:p>
            <a:pPr lvl="2"/>
            <a:r>
              <a:rPr lang="en-US" dirty="0" smtClean="0"/>
              <a:t>When the deal is liked/disliked, the deal is returned with an additional field indicating whether the vote has been changed</a:t>
            </a:r>
          </a:p>
        </p:txBody>
      </p:sp>
    </p:spTree>
    <p:extLst>
      <p:ext uri="{BB962C8B-B14F-4D97-AF65-F5344CB8AC3E}">
        <p14:creationId xmlns:p14="http://schemas.microsoft.com/office/powerpoint/2010/main" val="134887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Requirement—Operating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Client application will use Java programming language on Android Operating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472111" cy="1320800"/>
          </a:xfrm>
        </p:spPr>
        <p:txBody>
          <a:bodyPr/>
          <a:lstStyle/>
          <a:p>
            <a:r>
              <a:rPr lang="en-US" dirty="0" smtClean="0"/>
              <a:t>User Deals, Validate—Server Side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76" y="1358899"/>
            <a:ext cx="10823760" cy="52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Deals, Expire—Server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cron</a:t>
            </a:r>
            <a:r>
              <a:rPr lang="en-US" dirty="0" smtClean="0"/>
              <a:t> module</a:t>
            </a:r>
            <a:r>
              <a:rPr lang="en-US" dirty="0"/>
              <a:t> </a:t>
            </a:r>
            <a:r>
              <a:rPr lang="en-US" dirty="0" smtClean="0"/>
              <a:t>for scheduling regularly occurring jobs</a:t>
            </a:r>
          </a:p>
          <a:p>
            <a:r>
              <a:rPr lang="en-US" dirty="0" smtClean="0"/>
              <a:t>Uses moment module for formatting date objects that are in UTC format</a:t>
            </a:r>
          </a:p>
          <a:p>
            <a:r>
              <a:rPr lang="en-US" dirty="0" smtClean="0"/>
              <a:t>Currently expires dates at 12:00 AM EST</a:t>
            </a:r>
          </a:p>
          <a:p>
            <a:r>
              <a:rPr lang="en-US" dirty="0" smtClean="0"/>
              <a:t>Uses mongoose find method that returns a query object. Then, uses the query </a:t>
            </a:r>
            <a:br>
              <a:rPr lang="en-US" dirty="0" smtClean="0"/>
            </a:br>
            <a:r>
              <a:rPr lang="en-US" dirty="0" smtClean="0"/>
              <a:t>object’s remove method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98" y="4425228"/>
            <a:ext cx="60769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1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Requirement--Database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User information and user-created deals will be stored in a database. </a:t>
            </a:r>
            <a:r>
              <a:rPr lang="en-US" i="1" dirty="0"/>
              <a:t>(This is an essential feature ensuring that information is stored.)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2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Information—Client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0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Information—Server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user, uses the mongoose find method to determine whether a user already exists with the same email as the request.</a:t>
            </a:r>
          </a:p>
          <a:p>
            <a:pPr lvl="1"/>
            <a:r>
              <a:rPr lang="en-US" dirty="0" smtClean="0"/>
              <a:t>For an already existing user,</a:t>
            </a:r>
            <a:br>
              <a:rPr lang="en-US" dirty="0" smtClean="0"/>
            </a:br>
            <a:r>
              <a:rPr lang="en-US" dirty="0" smtClean="0"/>
              <a:t>http response 403 </a:t>
            </a:r>
            <a:r>
              <a:rPr lang="en-US" dirty="0" smtClean="0"/>
              <a:t>(forbidden) is </a:t>
            </a:r>
            <a:br>
              <a:rPr lang="en-US" dirty="0" smtClean="0"/>
            </a:br>
            <a:r>
              <a:rPr lang="en-US" dirty="0" smtClean="0"/>
              <a:t>returned</a:t>
            </a:r>
          </a:p>
          <a:p>
            <a:pPr lvl="1"/>
            <a:r>
              <a:rPr lang="en-US" dirty="0" smtClean="0"/>
              <a:t>Otherwise, the </a:t>
            </a:r>
            <a:r>
              <a:rPr lang="en-US" dirty="0" err="1" smtClean="0"/>
              <a:t>req</a:t>
            </a:r>
            <a:r>
              <a:rPr lang="en-US" dirty="0" smtClean="0"/>
              <a:t> body is parsed </a:t>
            </a:r>
            <a:br>
              <a:rPr lang="en-US" dirty="0" smtClean="0"/>
            </a:br>
            <a:r>
              <a:rPr lang="en-US" dirty="0" smtClean="0"/>
              <a:t>and the new user is added to the </a:t>
            </a:r>
            <a:br>
              <a:rPr lang="en-US" dirty="0" smtClean="0"/>
            </a:br>
            <a:r>
              <a:rPr lang="en-US" dirty="0" smtClean="0"/>
              <a:t>database using the mongoose save </a:t>
            </a:r>
            <a:br>
              <a:rPr lang="en-US" dirty="0" smtClean="0"/>
            </a:br>
            <a:r>
              <a:rPr lang="en-US" dirty="0" smtClean="0"/>
              <a:t>method. The user as a JSON object </a:t>
            </a:r>
            <a:br>
              <a:rPr lang="en-US" dirty="0" smtClean="0"/>
            </a:br>
            <a:r>
              <a:rPr lang="en-US" dirty="0" smtClean="0"/>
              <a:t>is returned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909455"/>
            <a:ext cx="6842535" cy="37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0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Information—Server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user is uniquely named, logging in is handled using the mongoose find method</a:t>
            </a:r>
            <a:r>
              <a:rPr lang="en-US" dirty="0"/>
              <a:t> </a:t>
            </a:r>
            <a:r>
              <a:rPr lang="en-US" dirty="0" smtClean="0"/>
              <a:t>with the parameters email and password</a:t>
            </a:r>
          </a:p>
          <a:p>
            <a:pPr lvl="1"/>
            <a:r>
              <a:rPr lang="en-US" dirty="0" smtClean="0"/>
              <a:t>If the user is not found or there is an error, then http response 400 (bad request) is returned</a:t>
            </a:r>
          </a:p>
          <a:p>
            <a:pPr lvl="1"/>
            <a:r>
              <a:rPr lang="en-US" dirty="0" smtClean="0"/>
              <a:t>Otherwise, the user as a JSON object is returned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12" y="3884468"/>
            <a:ext cx="7486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Deals—Client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9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Deals—Server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Returning all of the user submitted deals is accomplished using the mongoose find method without any parameters</a:t>
            </a:r>
          </a:p>
          <a:p>
            <a:r>
              <a:rPr lang="en-US" dirty="0" smtClean="0"/>
              <a:t>If there is an error than the error response is returned</a:t>
            </a:r>
          </a:p>
          <a:p>
            <a:r>
              <a:rPr lang="en-US" dirty="0" smtClean="0"/>
              <a:t>Otherwise, the deals as JSON are returned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14" y="3955905"/>
            <a:ext cx="32480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1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Deals—Server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deals can be searched by name and store name. The search value is sent as part of the URL.</a:t>
            </a:r>
          </a:p>
          <a:p>
            <a:pPr lvl="1"/>
            <a:r>
              <a:rPr lang="en-US" dirty="0" smtClean="0"/>
              <a:t>The search value will contain + </a:t>
            </a:r>
            <a:br>
              <a:rPr lang="en-US" dirty="0" smtClean="0"/>
            </a:br>
            <a:r>
              <a:rPr lang="en-US" dirty="0" smtClean="0"/>
              <a:t>symbols that require tokenizing </a:t>
            </a:r>
          </a:p>
          <a:p>
            <a:r>
              <a:rPr lang="en-US" dirty="0" smtClean="0"/>
              <a:t>If there is an error than the error </a:t>
            </a:r>
            <a:br>
              <a:rPr lang="en-US" dirty="0" smtClean="0"/>
            </a:br>
            <a:r>
              <a:rPr lang="en-US" dirty="0" smtClean="0"/>
              <a:t>response is returned</a:t>
            </a:r>
          </a:p>
          <a:p>
            <a:r>
              <a:rPr lang="en-US" dirty="0" smtClean="0"/>
              <a:t>If no deals are found, then 404 </a:t>
            </a:r>
            <a:br>
              <a:rPr lang="en-US" dirty="0" smtClean="0"/>
            </a:br>
            <a:r>
              <a:rPr lang="en-US" dirty="0" smtClean="0"/>
              <a:t>(not found) is returned</a:t>
            </a:r>
          </a:p>
          <a:p>
            <a:r>
              <a:rPr lang="en-US" dirty="0" smtClean="0"/>
              <a:t>Otherwise, the deals as JSON </a:t>
            </a:r>
            <a:br>
              <a:rPr lang="en-US" dirty="0" smtClean="0"/>
            </a:br>
            <a:r>
              <a:rPr lang="en-US" dirty="0" smtClean="0"/>
              <a:t>are returned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97" y="2658341"/>
            <a:ext cx="48577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89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Requirement—User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 Users shall be uniquely identified by a user name.  </a:t>
            </a:r>
            <a:r>
              <a:rPr lang="en-US" i="1" dirty="0"/>
              <a:t>(This prevents duplicate user names from existing in the system.)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8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Requirement—Operating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7</a:t>
            </a:r>
            <a:r>
              <a:rPr lang="en-US" dirty="0"/>
              <a:t>. Server application will use JavaScript programming language with node.js on Linux Operating System. </a:t>
            </a:r>
            <a:endParaRPr lang="en-US" dirty="0" smtClean="0"/>
          </a:p>
          <a:p>
            <a:pPr lvl="1"/>
            <a:r>
              <a:rPr lang="en-US" dirty="0" smtClean="0"/>
              <a:t>Node.js is a cross-platform runtime environment for server-side applications using JavaScript</a:t>
            </a:r>
          </a:p>
          <a:p>
            <a:pPr lvl="1"/>
            <a:r>
              <a:rPr lang="en-US" dirty="0" smtClean="0"/>
              <a:t>Our implementation includes:</a:t>
            </a:r>
          </a:p>
          <a:p>
            <a:pPr lvl="2"/>
            <a:r>
              <a:rPr lang="en-US" dirty="0" smtClean="0"/>
              <a:t>Main server file (server.js)</a:t>
            </a:r>
          </a:p>
          <a:p>
            <a:pPr lvl="2"/>
            <a:r>
              <a:rPr lang="en-US" dirty="0" smtClean="0"/>
              <a:t>models (user, deal)</a:t>
            </a:r>
          </a:p>
          <a:p>
            <a:pPr lvl="2"/>
            <a:r>
              <a:rPr lang="en-US" dirty="0" err="1" smtClean="0"/>
              <a:t>node_modules</a:t>
            </a:r>
            <a:endParaRPr lang="en-US" dirty="0" smtClean="0"/>
          </a:p>
          <a:p>
            <a:pPr lvl="3"/>
            <a:r>
              <a:rPr lang="en-US" dirty="0" smtClean="0"/>
              <a:t>body-parser for parsing JSON</a:t>
            </a:r>
          </a:p>
          <a:p>
            <a:pPr lvl="3"/>
            <a:r>
              <a:rPr lang="en-US" dirty="0" err="1" smtClean="0"/>
              <a:t>cron</a:t>
            </a:r>
            <a:r>
              <a:rPr lang="en-US" dirty="0" smtClean="0"/>
              <a:t> for scheduling tasks</a:t>
            </a:r>
          </a:p>
          <a:p>
            <a:pPr lvl="3"/>
            <a:r>
              <a:rPr lang="en-US" dirty="0" smtClean="0"/>
              <a:t>express for handling HTTP methods</a:t>
            </a:r>
          </a:p>
          <a:p>
            <a:pPr lvl="3"/>
            <a:r>
              <a:rPr lang="en-US" dirty="0" smtClean="0"/>
              <a:t>moment for formatting date objects</a:t>
            </a:r>
          </a:p>
          <a:p>
            <a:pPr lvl="3"/>
            <a:r>
              <a:rPr lang="en-US" dirty="0" smtClean="0"/>
              <a:t>mongoose for handling </a:t>
            </a:r>
            <a:r>
              <a:rPr lang="en-US" dirty="0" err="1" smtClean="0"/>
              <a:t>mongodb</a:t>
            </a:r>
            <a:r>
              <a:rPr lang="en-US" dirty="0" smtClean="0"/>
              <a:t> database access</a:t>
            </a:r>
          </a:p>
          <a:p>
            <a:pPr lvl="3"/>
            <a:r>
              <a:rPr lang="en-US" dirty="0" err="1" smtClean="0"/>
              <a:t>morgan</a:t>
            </a:r>
            <a:r>
              <a:rPr lang="en-US" dirty="0" smtClean="0"/>
              <a:t> for logging HTTP requests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14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Information—Client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8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Information—Server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0980"/>
            <a:ext cx="8596668" cy="3880773"/>
          </a:xfrm>
        </p:spPr>
        <p:txBody>
          <a:bodyPr/>
          <a:lstStyle/>
          <a:p>
            <a:r>
              <a:rPr lang="en-US" dirty="0" smtClean="0"/>
              <a:t>As seen previously, when attempting to add a user to the database, the mongoose find method is used to determine whether a user with the email already exists.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61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 user registers, they have the option of loggin</a:t>
            </a:r>
            <a:r>
              <a:rPr lang="en-US" dirty="0" smtClean="0"/>
              <a:t>g in immediately</a:t>
            </a:r>
          </a:p>
          <a:p>
            <a:pPr lvl="1"/>
            <a:r>
              <a:rPr lang="en-US" dirty="0" smtClean="0"/>
              <a:t>Login button is disabled preventing attempt at adding existing user information.</a:t>
            </a:r>
          </a:p>
          <a:p>
            <a:r>
              <a:rPr lang="en-US" dirty="0" smtClean="0"/>
              <a:t>After a login, user information (name, email, password) is stored to Shared Preferences.</a:t>
            </a:r>
          </a:p>
          <a:p>
            <a:pPr lvl="1"/>
            <a:r>
              <a:rPr lang="en-US" dirty="0" smtClean="0"/>
              <a:t>Login activity is bypassed when the user is logged in </a:t>
            </a:r>
          </a:p>
          <a:p>
            <a:pPr lvl="1"/>
            <a:r>
              <a:rPr lang="en-US" dirty="0" smtClean="0"/>
              <a:t>Logout button available to logout (requiring a username and password to be entered)</a:t>
            </a:r>
          </a:p>
          <a:p>
            <a:pPr lvl="1"/>
            <a:r>
              <a:rPr lang="en-US" dirty="0" smtClean="0"/>
              <a:t>Offline access is also available for last saved session to Shared Preferences</a:t>
            </a:r>
          </a:p>
          <a:p>
            <a:r>
              <a:rPr lang="en-US" dirty="0" smtClean="0"/>
              <a:t>Capability of changing user’s password</a:t>
            </a:r>
          </a:p>
          <a:p>
            <a:r>
              <a:rPr lang="en-US" dirty="0" smtClean="0"/>
              <a:t>Capability of deleting user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9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Requirement—Server </a:t>
            </a: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 Server application will use </a:t>
            </a:r>
            <a:r>
              <a:rPr lang="en-US" dirty="0" err="1"/>
              <a:t>mongodb</a:t>
            </a:r>
            <a:r>
              <a:rPr lang="en-US" dirty="0"/>
              <a:t> as </a:t>
            </a:r>
            <a:r>
              <a:rPr lang="en-US" dirty="0" err="1"/>
              <a:t>datasource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MongoDB is an open-source, no SQL, document-oriented database</a:t>
            </a:r>
          </a:p>
          <a:p>
            <a:pPr lvl="1"/>
            <a:r>
              <a:rPr lang="en-US" dirty="0" smtClean="0"/>
              <a:t>A collection is a group of MongoDB documents (equivalent to a RDBMS table)</a:t>
            </a:r>
          </a:p>
          <a:p>
            <a:pPr lvl="1"/>
            <a:r>
              <a:rPr lang="en-US" dirty="0" smtClean="0"/>
              <a:t>Documents within a collection can have different fields represented as key-value pairs</a:t>
            </a:r>
          </a:p>
          <a:p>
            <a:pPr lvl="2"/>
            <a:r>
              <a:rPr lang="en-US" dirty="0" smtClean="0"/>
              <a:t>Consequently, JSON is an effective source of input and output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1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Requirement—Server </a:t>
            </a: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 Server application will use </a:t>
            </a:r>
            <a:r>
              <a:rPr lang="en-US" dirty="0" err="1"/>
              <a:t>mongodb</a:t>
            </a:r>
            <a:r>
              <a:rPr lang="en-US" dirty="0"/>
              <a:t> as </a:t>
            </a:r>
            <a:r>
              <a:rPr lang="en-US" dirty="0" err="1"/>
              <a:t>datasource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Schema for Deal collection: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Schema for User collection: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89" y="3024650"/>
            <a:ext cx="349567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89" y="4809691"/>
            <a:ext cx="14382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Requirement—Shopping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Users will be able to manage their shopping list.  </a:t>
            </a:r>
            <a:r>
              <a:rPr lang="en-US" i="1" dirty="0"/>
              <a:t>(Managing their shopping list will include adding, editing, and removing items</a:t>
            </a:r>
            <a:r>
              <a:rPr lang="en-US" i="1" dirty="0" smtClean="0"/>
              <a:t>.)</a:t>
            </a:r>
            <a:endParaRPr lang="en-US" dirty="0"/>
          </a:p>
          <a:p>
            <a:pPr lvl="1"/>
            <a:r>
              <a:rPr lang="en-US" dirty="0" smtClean="0"/>
              <a:t>1A</a:t>
            </a:r>
            <a:r>
              <a:rPr lang="en-US" dirty="0"/>
              <a:t>. Users will be able to add items to their shopping list.  (</a:t>
            </a:r>
            <a:r>
              <a:rPr lang="en-US" i="1" dirty="0"/>
              <a:t>Being able to add an item to the list is an essential feature</a:t>
            </a:r>
            <a:r>
              <a:rPr lang="en-US" i="1" dirty="0" smtClean="0"/>
              <a:t>.)</a:t>
            </a:r>
          </a:p>
          <a:p>
            <a:pPr lvl="1"/>
            <a:r>
              <a:rPr lang="en-US" dirty="0" smtClean="0"/>
              <a:t>1B</a:t>
            </a:r>
            <a:r>
              <a:rPr lang="en-US" dirty="0"/>
              <a:t>. Users will be able to edit items in their shopping list.  </a:t>
            </a:r>
            <a:r>
              <a:rPr lang="en-US" i="1" dirty="0"/>
              <a:t>(The ability to edit an item is needed in case user enters inaccurate information</a:t>
            </a:r>
            <a:r>
              <a:rPr lang="en-US" i="1" dirty="0" smtClean="0"/>
              <a:t>.)</a:t>
            </a:r>
          </a:p>
          <a:p>
            <a:pPr lvl="1"/>
            <a:r>
              <a:rPr lang="en-US" dirty="0" smtClean="0"/>
              <a:t>1C</a:t>
            </a:r>
            <a:r>
              <a:rPr lang="en-US" dirty="0"/>
              <a:t>. Users will be able to remove items from their shopping list.  </a:t>
            </a:r>
            <a:r>
              <a:rPr lang="en-US" i="1" dirty="0"/>
              <a:t>(The ability to remove an item is an essential feature.)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0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Add—Client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Add—Server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express module parses route to those that end in /user/:</a:t>
            </a:r>
            <a:r>
              <a:rPr lang="en-US" dirty="0" err="1" smtClean="0"/>
              <a:t>user_id</a:t>
            </a:r>
            <a:endParaRPr lang="en-US" dirty="0" smtClean="0"/>
          </a:p>
          <a:p>
            <a:r>
              <a:rPr lang="en-US" dirty="0" err="1" smtClean="0"/>
              <a:t>req</a:t>
            </a:r>
            <a:r>
              <a:rPr lang="en-US" dirty="0" smtClean="0"/>
              <a:t> </a:t>
            </a:r>
            <a:r>
              <a:rPr lang="en-US" dirty="0"/>
              <a:t>is JSON request object containing updated </a:t>
            </a:r>
            <a:r>
              <a:rPr lang="en-US" dirty="0" smtClean="0"/>
              <a:t>information</a:t>
            </a:r>
          </a:p>
          <a:p>
            <a:r>
              <a:rPr lang="en-US" dirty="0" err="1" smtClean="0"/>
              <a:t>req</a:t>
            </a:r>
            <a:r>
              <a:rPr lang="en-US" dirty="0" smtClean="0"/>
              <a:t> also includes parameter with user id</a:t>
            </a:r>
            <a:endParaRPr lang="en-US" dirty="0"/>
          </a:p>
          <a:p>
            <a:r>
              <a:rPr lang="en-US" dirty="0" smtClean="0"/>
              <a:t>Uses the mongoose method </a:t>
            </a:r>
            <a:r>
              <a:rPr lang="en-US" dirty="0" err="1" smtClean="0"/>
              <a:t>findByIdAndUpdate</a:t>
            </a:r>
            <a:endParaRPr lang="en-US" dirty="0" smtClean="0"/>
          </a:p>
          <a:p>
            <a:r>
              <a:rPr lang="en-US" dirty="0" smtClean="0"/>
              <a:t>Returns error http response or returns http ok response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6" y="2319800"/>
            <a:ext cx="656272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72150"/>
            <a:ext cx="23812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9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Edit—Client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824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1258</Words>
  <Application>Microsoft Office PowerPoint</Application>
  <PresentationFormat>Widescreen</PresentationFormat>
  <Paragraphs>141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Facet</vt:lpstr>
      <vt:lpstr>My EZ Shopper</vt:lpstr>
      <vt:lpstr>Non-Functional Requirement—Operating Systems</vt:lpstr>
      <vt:lpstr>Non-Functional Requirement—Operating Systems</vt:lpstr>
      <vt:lpstr>Non-Functional Requirement—Server Datasource</vt:lpstr>
      <vt:lpstr>Non-Functional Requirement—Server Datasource</vt:lpstr>
      <vt:lpstr>Functional Requirement—Shopping List</vt:lpstr>
      <vt:lpstr>Shopping List, Add—Client Side Implementation</vt:lpstr>
      <vt:lpstr>Shopping List, Add—Server Side Implementation</vt:lpstr>
      <vt:lpstr>Shopping List, Edit—Client Side Implementation</vt:lpstr>
      <vt:lpstr>Shopping List, Add—Server Side Implementation</vt:lpstr>
      <vt:lpstr>Shopping List, Remove—Client Side Implementation</vt:lpstr>
      <vt:lpstr>Shopping List, Add—Server Side Implementation</vt:lpstr>
      <vt:lpstr>Functional Requirement—API Deals</vt:lpstr>
      <vt:lpstr>API Deals—Client Side Implementation</vt:lpstr>
      <vt:lpstr>Functional Requirement—User Deals</vt:lpstr>
      <vt:lpstr>User Deals, Add—Client Side Implementation</vt:lpstr>
      <vt:lpstr>User Deals, Add—Server Side Implementation</vt:lpstr>
      <vt:lpstr>User Deals, Validate—Client Side Implementation</vt:lpstr>
      <vt:lpstr>User Deals, Validate—Server Side Implementation</vt:lpstr>
      <vt:lpstr>User Deals, Validate—Server Side Implementation</vt:lpstr>
      <vt:lpstr>User Deals, Expire—Server Side Implementation</vt:lpstr>
      <vt:lpstr>Functional Requirement--Database</vt:lpstr>
      <vt:lpstr>Database, User Information—Client Side Implementation</vt:lpstr>
      <vt:lpstr>Database, User Information—Server Side Implementation</vt:lpstr>
      <vt:lpstr>Database, User Information—Server Side Implementation</vt:lpstr>
      <vt:lpstr>Database, User Deals—Client Side Implementation</vt:lpstr>
      <vt:lpstr>Database, User Deals—Server Side Implementation</vt:lpstr>
      <vt:lpstr>Database, User Deals—Server Side Implementation</vt:lpstr>
      <vt:lpstr>Functional Requirement—User Information</vt:lpstr>
      <vt:lpstr>User Information—Client Side Implementation</vt:lpstr>
      <vt:lpstr>User Information—Server Side Implementation</vt:lpstr>
      <vt:lpstr>Additional Features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EZ Shopper</dc:title>
  <dc:creator>Matthew Parker</dc:creator>
  <cp:lastModifiedBy>Matthew Parker</cp:lastModifiedBy>
  <cp:revision>20</cp:revision>
  <dcterms:created xsi:type="dcterms:W3CDTF">2015-12-07T00:18:06Z</dcterms:created>
  <dcterms:modified xsi:type="dcterms:W3CDTF">2015-12-07T02:09:27Z</dcterms:modified>
</cp:coreProperties>
</file>