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78" r:id="rId6"/>
    <p:sldId id="279" r:id="rId7"/>
    <p:sldId id="280" r:id="rId8"/>
    <p:sldId id="281" r:id="rId9"/>
    <p:sldId id="258" r:id="rId10"/>
    <p:sldId id="266" r:id="rId11"/>
    <p:sldId id="259" r:id="rId12"/>
    <p:sldId id="267" r:id="rId13"/>
    <p:sldId id="268" r:id="rId14"/>
    <p:sldId id="273" r:id="rId15"/>
    <p:sldId id="274" r:id="rId16"/>
    <p:sldId id="275" r:id="rId17"/>
    <p:sldId id="260" r:id="rId18"/>
    <p:sldId id="269" r:id="rId19"/>
    <p:sldId id="270" r:id="rId20"/>
    <p:sldId id="271" r:id="rId21"/>
    <p:sldId id="272" r:id="rId22"/>
    <p:sldId id="261" r:id="rId23"/>
    <p:sldId id="276" r:id="rId24"/>
    <p:sldId id="277" r:id="rId25"/>
    <p:sldId id="262" r:id="rId26"/>
    <p:sldId id="26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EZ Shopper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ACS 560 at Indiana-Purdue University, Fort Wayne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Andy Garcia &amp; Matt Parker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Deals—Client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Requirement—User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Users will be able to add an item that is available for sale to the system.  </a:t>
            </a:r>
            <a:r>
              <a:rPr lang="en-US" i="1" dirty="0"/>
              <a:t>(This allows users to add items that are not located by Requirement 2</a:t>
            </a:r>
            <a:r>
              <a:rPr lang="en-US" i="1" dirty="0" smtClean="0"/>
              <a:t>.)</a:t>
            </a:r>
          </a:p>
          <a:p>
            <a:r>
              <a:rPr lang="en-US" dirty="0" smtClean="0"/>
              <a:t>4. Users </a:t>
            </a:r>
            <a:r>
              <a:rPr lang="en-US" dirty="0"/>
              <a:t>will be able to validate whether an item is available at a sales price. </a:t>
            </a:r>
            <a:r>
              <a:rPr lang="en-US" i="1" dirty="0"/>
              <a:t>(This allows users to determine whether an item is still available</a:t>
            </a:r>
            <a:r>
              <a:rPr lang="en-US" i="1" dirty="0" smtClean="0"/>
              <a:t>.)</a:t>
            </a:r>
          </a:p>
          <a:p>
            <a:r>
              <a:rPr lang="en-US" dirty="0"/>
              <a:t>5. Expired user-created deals will not appear in search results.  </a:t>
            </a:r>
            <a:r>
              <a:rPr lang="en-US" i="1" dirty="0"/>
              <a:t>(This feature is necessary for ensuring that only valid deals appear.)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Add—Client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Validate—Client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Validate—Server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Deals, Expire—Server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Requirement--Database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User information and user-created deals will be stored in a database. </a:t>
            </a:r>
            <a:r>
              <a:rPr lang="en-US" i="1" dirty="0"/>
              <a:t>(This is an essential feature ensuring that information is stored.)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1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Requirement—Shopping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Users will be able to manage their shopping list.  </a:t>
            </a:r>
            <a:r>
              <a:rPr lang="en-US" i="1" dirty="0"/>
              <a:t>(Managing their shopping list will include adding, editing, and removing items</a:t>
            </a:r>
            <a:r>
              <a:rPr lang="en-US" i="1" dirty="0" smtClean="0"/>
              <a:t>.)</a:t>
            </a:r>
            <a:endParaRPr lang="en-US" dirty="0"/>
          </a:p>
          <a:p>
            <a:pPr lvl="1"/>
            <a:r>
              <a:rPr lang="en-US" dirty="0" smtClean="0"/>
              <a:t>1A</a:t>
            </a:r>
            <a:r>
              <a:rPr lang="en-US" dirty="0"/>
              <a:t>. Users will be able to add items to their shopping list.  (</a:t>
            </a:r>
            <a:r>
              <a:rPr lang="en-US" i="1" dirty="0"/>
              <a:t>Being able to add an item to the list is an essential feature</a:t>
            </a:r>
            <a:r>
              <a:rPr lang="en-US" i="1" dirty="0" smtClean="0"/>
              <a:t>.)</a:t>
            </a:r>
          </a:p>
          <a:p>
            <a:pPr lvl="1"/>
            <a:r>
              <a:rPr lang="en-US" dirty="0" smtClean="0"/>
              <a:t>1B</a:t>
            </a:r>
            <a:r>
              <a:rPr lang="en-US" dirty="0"/>
              <a:t>. Users will be able to edit items in their shopping list.  </a:t>
            </a:r>
            <a:r>
              <a:rPr lang="en-US" i="1" dirty="0"/>
              <a:t>(The ability to edit an item is needed in case user enters inaccurate information</a:t>
            </a:r>
            <a:r>
              <a:rPr lang="en-US" i="1" dirty="0" smtClean="0"/>
              <a:t>.)</a:t>
            </a:r>
          </a:p>
          <a:p>
            <a:pPr lvl="1"/>
            <a:r>
              <a:rPr lang="en-US" dirty="0" smtClean="0"/>
              <a:t>1C</a:t>
            </a:r>
            <a:r>
              <a:rPr lang="en-US" dirty="0"/>
              <a:t>. Users will be able to remove items from their shopping list.  </a:t>
            </a:r>
            <a:r>
              <a:rPr lang="en-US" i="1" dirty="0"/>
              <a:t>(The ability to remove an item is an essential feature.)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0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Database, User Deals—Server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Users shall be uniquely identified by a user name.  </a:t>
            </a:r>
            <a:r>
              <a:rPr lang="en-US" i="1" dirty="0"/>
              <a:t>(This prevents duplicate user names from existing in the system.)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8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Client application will use Java programming language on Android Operating System. </a:t>
            </a:r>
          </a:p>
          <a:p>
            <a:r>
              <a:rPr lang="en-US" dirty="0"/>
              <a:t>7. Server application will use JavaScript programming language with node.js on Linux Operating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3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Requirement—Server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Server application will use </a:t>
            </a:r>
            <a:r>
              <a:rPr lang="en-US" dirty="0" err="1"/>
              <a:t>mongodb</a:t>
            </a:r>
            <a:r>
              <a:rPr lang="en-US" dirty="0"/>
              <a:t> as </a:t>
            </a:r>
            <a:r>
              <a:rPr lang="en-US" dirty="0" err="1"/>
              <a:t>datasource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2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Add—Server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Edit—Client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Edit—Server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Remove—Client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List, Remove—Server Side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Requirement—API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Users will be able to search for sale prices at supported stores for an item in their shopping list. </a:t>
            </a:r>
            <a:r>
              <a:rPr lang="en-US" i="1" dirty="0"/>
              <a:t>(This will allow users to find prices for an item of interest.)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51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466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My EZ Shopper</vt:lpstr>
      <vt:lpstr>Functional Requirement—Shopping List</vt:lpstr>
      <vt:lpstr>Shopping List, Add—Client Side Implementation</vt:lpstr>
      <vt:lpstr>Shopping List, Add—Server Side Implementation</vt:lpstr>
      <vt:lpstr>Shopping List, Edit—Client Side Implementation</vt:lpstr>
      <vt:lpstr>Shopping List, Edit—Server Side Implementation</vt:lpstr>
      <vt:lpstr>Shopping List, Remove—Client Side Implementation</vt:lpstr>
      <vt:lpstr>Shopping List, Remove—Server Side Implementation</vt:lpstr>
      <vt:lpstr>Functional Requirement—API Deals</vt:lpstr>
      <vt:lpstr>API Deals—Client Side Implementation</vt:lpstr>
      <vt:lpstr>Functional Requirement—User Deals</vt:lpstr>
      <vt:lpstr>User Deals, Add—Client Side Implementation</vt:lpstr>
      <vt:lpstr>User Deals, Add—Server Side Implementation</vt:lpstr>
      <vt:lpstr>User Deals, Validate—Client Side Implementation</vt:lpstr>
      <vt:lpstr>User Deals, Validate—Server Side Implementation</vt:lpstr>
      <vt:lpstr>User Deals, Expire—Server Side Implementation</vt:lpstr>
      <vt:lpstr>Functional Requirement--Database</vt:lpstr>
      <vt:lpstr>Database, User Information—Client Side Implementation</vt:lpstr>
      <vt:lpstr>Database, User Information—Server Side Implementation</vt:lpstr>
      <vt:lpstr>Database, User Deals—Client Side Implementation</vt:lpstr>
      <vt:lpstr>Database, User Deals—Server Side Implementation</vt:lpstr>
      <vt:lpstr>Functional Requirement—User Information</vt:lpstr>
      <vt:lpstr>User Information—Client Side Implementation</vt:lpstr>
      <vt:lpstr>User Information—Server Side Implementation</vt:lpstr>
      <vt:lpstr>Non-Functional Requirement—Operating Systems</vt:lpstr>
      <vt:lpstr>Non-Functional Requirement—Server Datasource</vt:lpstr>
      <vt:lpstr>Additional Features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EZ Shopper</dc:title>
  <dc:creator>Matthew Parker</dc:creator>
  <cp:lastModifiedBy>Matthew Parker</cp:lastModifiedBy>
  <cp:revision>4</cp:revision>
  <dcterms:created xsi:type="dcterms:W3CDTF">2015-12-07T00:18:06Z</dcterms:created>
  <dcterms:modified xsi:type="dcterms:W3CDTF">2015-12-07T00:40:17Z</dcterms:modified>
</cp:coreProperties>
</file>