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28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1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93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1286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9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7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8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7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18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99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8D5E606-8CFB-4899-8100-3C977F3F6DC7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895CB7-5642-458F-915F-82346B074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39E8C0-74D4-41C5-9A26-F4E65CA938C2}"/>
              </a:ext>
            </a:extLst>
          </p:cNvPr>
          <p:cNvSpPr/>
          <p:nvPr/>
        </p:nvSpPr>
        <p:spPr>
          <a:xfrm>
            <a:off x="967666" y="840419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AD4AD6-9A97-4ED6-B0A7-DE855C96191F}"/>
              </a:ext>
            </a:extLst>
          </p:cNvPr>
          <p:cNvSpPr/>
          <p:nvPr/>
        </p:nvSpPr>
        <p:spPr>
          <a:xfrm>
            <a:off x="9470994" y="4909351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alloff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357227-C4B8-4851-B4EB-21F18CA1F72F}"/>
              </a:ext>
            </a:extLst>
          </p:cNvPr>
          <p:cNvSpPr/>
          <p:nvPr/>
        </p:nvSpPr>
        <p:spPr>
          <a:xfrm>
            <a:off x="7329256" y="4909351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allon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2CA009-5BEB-4A15-86B0-67FB1150E559}"/>
              </a:ext>
            </a:extLst>
          </p:cNvPr>
          <p:cNvSpPr/>
          <p:nvPr/>
        </p:nvSpPr>
        <p:spPr>
          <a:xfrm>
            <a:off x="9470994" y="2435441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9F9740-66D8-441C-AA72-97A06E85D11D}"/>
              </a:ext>
            </a:extLst>
          </p:cNvPr>
          <p:cNvSpPr/>
          <p:nvPr/>
        </p:nvSpPr>
        <p:spPr>
          <a:xfrm>
            <a:off x="173083" y="3923191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CB6C7F-2352-4770-8061-C1DA5B9D80C2}"/>
              </a:ext>
            </a:extLst>
          </p:cNvPr>
          <p:cNvSpPr/>
          <p:nvPr/>
        </p:nvSpPr>
        <p:spPr>
          <a:xfrm>
            <a:off x="9470994" y="696897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C52C8-A841-4D39-98B5-A9F144A0E80D}"/>
              </a:ext>
            </a:extLst>
          </p:cNvPr>
          <p:cNvSpPr/>
          <p:nvPr/>
        </p:nvSpPr>
        <p:spPr>
          <a:xfrm>
            <a:off x="2183838" y="3926068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5B8560-70A2-433A-9863-4FDA3AC18354}"/>
              </a:ext>
            </a:extLst>
          </p:cNvPr>
          <p:cNvSpPr/>
          <p:nvPr/>
        </p:nvSpPr>
        <p:spPr>
          <a:xfrm>
            <a:off x="7078464" y="2435441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4AE2C3-3D35-4FBB-905B-5B386B369490}"/>
              </a:ext>
            </a:extLst>
          </p:cNvPr>
          <p:cNvSpPr/>
          <p:nvPr/>
        </p:nvSpPr>
        <p:spPr>
          <a:xfrm>
            <a:off x="7078464" y="696897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AA19CF-18DF-4D9E-8F3D-7B62F06B8889}"/>
              </a:ext>
            </a:extLst>
          </p:cNvPr>
          <p:cNvSpPr/>
          <p:nvPr/>
        </p:nvSpPr>
        <p:spPr>
          <a:xfrm rot="2283528">
            <a:off x="479888" y="523766"/>
            <a:ext cx="736846" cy="61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DDFB63-79FF-4DDB-AFDF-F97DD3BA6DF5}"/>
              </a:ext>
            </a:extLst>
          </p:cNvPr>
          <p:cNvSpPr/>
          <p:nvPr/>
        </p:nvSpPr>
        <p:spPr>
          <a:xfrm>
            <a:off x="4005309" y="177944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8D9DF7-C88C-4C05-95BD-FEFD8F12B812}"/>
              </a:ext>
            </a:extLst>
          </p:cNvPr>
          <p:cNvSpPr/>
          <p:nvPr/>
        </p:nvSpPr>
        <p:spPr>
          <a:xfrm>
            <a:off x="2187537" y="5502477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3299B63-9CF3-4E82-AB7D-64740EDF094E}"/>
              </a:ext>
            </a:extLst>
          </p:cNvPr>
          <p:cNvSpPr/>
          <p:nvPr/>
        </p:nvSpPr>
        <p:spPr>
          <a:xfrm>
            <a:off x="173083" y="5502477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945C6C-D6F5-4A4E-BF8E-4E3AD3C2012D}"/>
              </a:ext>
            </a:extLst>
          </p:cNvPr>
          <p:cNvCxnSpPr>
            <a:cxnSpLocks/>
            <a:stCxn id="4" idx="7"/>
            <a:endCxn id="14" idx="2"/>
          </p:cNvCxnSpPr>
          <p:nvPr/>
        </p:nvCxnSpPr>
        <p:spPr>
          <a:xfrm flipV="1">
            <a:off x="2157344" y="803820"/>
            <a:ext cx="1847965" cy="21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58B860-E6B1-4655-870D-772BD102BF7E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399103" y="803820"/>
            <a:ext cx="1679361" cy="518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4A0CF8-9B75-48B6-83A5-518FDFA3BAB6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7775361" y="1948649"/>
            <a:ext cx="0" cy="4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8F12073-0885-47D3-9DCC-6DDE4F5B9632}"/>
              </a:ext>
            </a:extLst>
          </p:cNvPr>
          <p:cNvSpPr txBox="1"/>
          <p:nvPr/>
        </p:nvSpPr>
        <p:spPr>
          <a:xfrm rot="18711042">
            <a:off x="139234" y="28742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D58C39-C68F-4B23-A121-26F5673D4A9F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8472258" y="3061317"/>
            <a:ext cx="99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D57288-E766-45CB-B69D-4C06CFD53891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V="1">
            <a:off x="10167891" y="1948649"/>
            <a:ext cx="0" cy="48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BE9A5A-6325-4610-917D-075FE921E507}"/>
              </a:ext>
            </a:extLst>
          </p:cNvPr>
          <p:cNvCxnSpPr>
            <a:stCxn id="9" idx="2"/>
            <a:endCxn id="12" idx="6"/>
          </p:cNvCxnSpPr>
          <p:nvPr/>
        </p:nvCxnSpPr>
        <p:spPr>
          <a:xfrm flipH="1">
            <a:off x="8472258" y="1322773"/>
            <a:ext cx="99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04654D-AF88-4E7E-B03C-79A2EBDA183C}"/>
              </a:ext>
            </a:extLst>
          </p:cNvPr>
          <p:cNvCxnSpPr>
            <a:cxnSpLocks/>
            <a:stCxn id="33" idx="4"/>
            <a:endCxn id="10" idx="0"/>
          </p:cNvCxnSpPr>
          <p:nvPr/>
        </p:nvCxnSpPr>
        <p:spPr>
          <a:xfrm flipH="1">
            <a:off x="2880735" y="3429000"/>
            <a:ext cx="579195" cy="49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4D71BF-0989-481D-9B1E-7653596BC8DB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2880735" y="5177820"/>
            <a:ext cx="3699" cy="324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FDADC5-CBDA-40D7-A93C-AD38A39CF726}"/>
              </a:ext>
            </a:extLst>
          </p:cNvPr>
          <p:cNvCxnSpPr>
            <a:stCxn id="15" idx="2"/>
            <a:endCxn id="16" idx="6"/>
          </p:cNvCxnSpPr>
          <p:nvPr/>
        </p:nvCxnSpPr>
        <p:spPr>
          <a:xfrm flipH="1">
            <a:off x="1566877" y="6128353"/>
            <a:ext cx="620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7CC6DB-5EED-4841-876B-6D8E3754790D}"/>
              </a:ext>
            </a:extLst>
          </p:cNvPr>
          <p:cNvCxnSpPr>
            <a:cxnSpLocks/>
            <a:stCxn id="16" idx="0"/>
            <a:endCxn id="8" idx="4"/>
          </p:cNvCxnSpPr>
          <p:nvPr/>
        </p:nvCxnSpPr>
        <p:spPr>
          <a:xfrm flipV="1">
            <a:off x="869980" y="5174943"/>
            <a:ext cx="0" cy="327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12E873-204A-4B11-9B01-440B242855D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566877" y="4549067"/>
            <a:ext cx="616961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7BFFD2C-7AE8-49C0-9B66-BB62FD7825D6}"/>
              </a:ext>
            </a:extLst>
          </p:cNvPr>
          <p:cNvCxnSpPr>
            <a:cxnSpLocks/>
            <a:stCxn id="35" idx="5"/>
            <a:endCxn id="6" idx="1"/>
          </p:cNvCxnSpPr>
          <p:nvPr/>
        </p:nvCxnSpPr>
        <p:spPr>
          <a:xfrm>
            <a:off x="6303215" y="3245685"/>
            <a:ext cx="1230157" cy="1846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F44041-663F-4ADF-9471-54D510E9FC19}"/>
              </a:ext>
            </a:extLst>
          </p:cNvPr>
          <p:cNvCxnSpPr>
            <a:stCxn id="6" idx="7"/>
            <a:endCxn id="5" idx="1"/>
          </p:cNvCxnSpPr>
          <p:nvPr/>
        </p:nvCxnSpPr>
        <p:spPr>
          <a:xfrm>
            <a:off x="8518934" y="5092666"/>
            <a:ext cx="115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9FFF04-127A-455C-ADCF-3EB6BCD84E33}"/>
              </a:ext>
            </a:extLst>
          </p:cNvPr>
          <p:cNvCxnSpPr>
            <a:stCxn id="5" idx="3"/>
            <a:endCxn id="6" idx="5"/>
          </p:cNvCxnSpPr>
          <p:nvPr/>
        </p:nvCxnSpPr>
        <p:spPr>
          <a:xfrm flipH="1">
            <a:off x="8518934" y="5977788"/>
            <a:ext cx="115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284B345-6E6C-4632-8A94-2E6D59882152}"/>
              </a:ext>
            </a:extLst>
          </p:cNvPr>
          <p:cNvSpPr/>
          <p:nvPr/>
        </p:nvSpPr>
        <p:spPr>
          <a:xfrm>
            <a:off x="2763033" y="2177248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5B6EC68-B82A-43E3-B424-71A87D8D7711}"/>
              </a:ext>
            </a:extLst>
          </p:cNvPr>
          <p:cNvSpPr/>
          <p:nvPr/>
        </p:nvSpPr>
        <p:spPr>
          <a:xfrm>
            <a:off x="5113537" y="2177248"/>
            <a:ext cx="1393794" cy="1251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8D1F37-FA04-4A02-9861-9DB82A26CE84}"/>
              </a:ext>
            </a:extLst>
          </p:cNvPr>
          <p:cNvCxnSpPr>
            <a:stCxn id="4" idx="5"/>
            <a:endCxn id="33" idx="1"/>
          </p:cNvCxnSpPr>
          <p:nvPr/>
        </p:nvCxnSpPr>
        <p:spPr>
          <a:xfrm>
            <a:off x="2157344" y="1908856"/>
            <a:ext cx="809805" cy="45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1D3BA9F-A0E9-482C-BF30-8A6A5C76BF0B}"/>
              </a:ext>
            </a:extLst>
          </p:cNvPr>
          <p:cNvCxnSpPr>
            <a:stCxn id="4" idx="6"/>
            <a:endCxn id="35" idx="1"/>
          </p:cNvCxnSpPr>
          <p:nvPr/>
        </p:nvCxnSpPr>
        <p:spPr>
          <a:xfrm>
            <a:off x="2361460" y="1466295"/>
            <a:ext cx="2956193" cy="89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0426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86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Icey Garcia</dc:creator>
  <cp:lastModifiedBy>Icey Garcia</cp:lastModifiedBy>
  <cp:revision>5</cp:revision>
  <dcterms:created xsi:type="dcterms:W3CDTF">2019-07-25T01:52:08Z</dcterms:created>
  <dcterms:modified xsi:type="dcterms:W3CDTF">2019-07-25T19:54:59Z</dcterms:modified>
</cp:coreProperties>
</file>