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93B-25FC-1145-BFC1-C2C74466A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17A49-4EA1-8642-8E04-624CD9F3F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CAB16-0D3C-704A-B37A-6D05578E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0E3-6B1D-FC4C-8C7E-92EAC8EAA52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C1FA-D8A5-C54D-9DD1-A672FDEE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2C21-483B-4F4E-81A8-C90A7F02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8507-7FE3-DC49-A59D-8962C811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B730-7AE8-F240-A20D-9666E18E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EAB47-2A78-2F44-9C49-5A7126658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CF55-806B-D74A-908E-FBD7879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0E3-6B1D-FC4C-8C7E-92EAC8EAA52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9CCC-3350-3142-BDD2-5EF1977E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17F5-766E-7543-9A21-58309201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8507-7FE3-DC49-A59D-8962C811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10C71-3486-274E-AD7D-F7CE190E2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97557-E396-9A47-A25F-68AC35A0C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DAEE3-1722-8B4C-9E23-3FC740B3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0E3-6B1D-FC4C-8C7E-92EAC8EAA52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123C-7641-5E43-AA58-2C97E7EF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12DEA-F82B-684B-8312-3D38133F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8507-7FE3-DC49-A59D-8962C811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8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FC3E-1327-E745-9ED8-6A14D83B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53BC-1AED-7349-BB6B-685F5C87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0441A-1D7B-1A40-A73D-E80C7FE5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0E3-6B1D-FC4C-8C7E-92EAC8EAA52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F682-0709-9145-8D5F-BF9681CF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EA727-DEA8-5841-A410-3307A990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8507-7FE3-DC49-A59D-8962C811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733E-F905-FF45-AF56-FCF7548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96692-9FBB-F74D-A379-15102563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D71D-B25A-6043-BB56-8407BD21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0E3-6B1D-FC4C-8C7E-92EAC8EAA52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E2519-0E76-B849-A77B-61E5E07F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3A0E-5C45-D14E-BA1D-F9C54657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8507-7FE3-DC49-A59D-8962C811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8C25-F759-204B-8254-2BA0A71D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E43B-1216-F24E-B118-5F3BC12B5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D55CC-60E5-444E-9C57-260B36653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45C6-1590-2044-B799-CC09E072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0E3-6B1D-FC4C-8C7E-92EAC8EAA52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9D1EA-5793-D644-A296-F3819E1D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2AEC5-142E-4649-893F-F434B15E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8507-7FE3-DC49-A59D-8962C811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9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FF67-D084-A94C-989F-4B9BFE75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0D96-FED7-0144-A9D8-96A6DA9E9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8F0AE-F838-5A44-8215-54AE3AF6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854D1-6CCA-A647-A9C0-0E8658B8F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9BA72-8AE1-AB44-A2B3-5C25862C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2FBA6-7C28-454A-8BA1-301A90F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0E3-6B1D-FC4C-8C7E-92EAC8EAA52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BB32A-68B4-0E44-9E81-FEF1F9D9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22962-F7FC-E243-9D36-DDB7612B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8507-7FE3-DC49-A59D-8962C811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1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0852-86E9-2C47-9338-760A9D94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D2ABC-BF67-D146-8945-15E26AE1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0E3-6B1D-FC4C-8C7E-92EAC8EAA52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52B8D-59A8-2543-A84A-0A12CF3F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17E5E-3708-5640-A0F8-4F7DBBA5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8507-7FE3-DC49-A59D-8962C811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4A5EF-76AD-AE40-80F0-A6ABAB25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0E3-6B1D-FC4C-8C7E-92EAC8EAA52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9F358-4C20-0F42-BE05-8A503B17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76833-3470-F24F-BD2C-9626F13A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8507-7FE3-DC49-A59D-8962C811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52BE-F18F-754F-81F4-CC06028E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9B72-69DF-784C-9257-D5799501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41E0D-CCD7-7E44-98B5-0A4E94D18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026EC-E8F1-6D4C-82F8-5932C6A0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0E3-6B1D-FC4C-8C7E-92EAC8EAA52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5289-EE3B-C84D-A94B-52ECBA4B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8A34E-1A8E-B449-A039-5D9B3CD4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8507-7FE3-DC49-A59D-8962C811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5506-9CA6-B34B-9048-3E4EBE08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BB4CD-7B4F-F046-A4DD-F5333C4CE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F638A-926A-CC4F-A8DD-4B853335A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E524D-EE1D-5544-8706-D643D5C2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0E3-6B1D-FC4C-8C7E-92EAC8EAA52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AF2F7-C044-3C42-A024-2164BD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3D53C-941F-364F-9105-F4263B4E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8507-7FE3-DC49-A59D-8962C811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1A4E2-8892-ED42-9D99-ED11CC7E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C1214-DF40-8042-880D-ECA3A19B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2E49-CCB4-4F46-83C8-1EC90ED54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70E3-6B1D-FC4C-8C7E-92EAC8EAA52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0E4A7-A8EC-8340-9BFC-1BF89F34B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5AC5-8A5A-9947-BAAA-E43C1BFB3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8507-7FE3-DC49-A59D-8962C811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AA96-D150-6E4A-8437-8C431A3F2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Fundamentals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693C9-C052-6A4A-AF37-F42ACED92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Andres Garcia Angulo</a:t>
            </a:r>
          </a:p>
          <a:p>
            <a:r>
              <a:rPr lang="en-US" dirty="0"/>
              <a:t>January 21</a:t>
            </a:r>
            <a:r>
              <a:rPr lang="en-US" baseline="30000" dirty="0"/>
              <a:t>st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1619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4C75-B22F-3843-907C-3F799059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CAED-ADC2-084A-8CB3-7ACDC1FC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Exploration of the Data Set</a:t>
            </a:r>
          </a:p>
          <a:p>
            <a:r>
              <a:rPr lang="en-US" dirty="0"/>
              <a:t>Questions to Answer</a:t>
            </a:r>
          </a:p>
          <a:p>
            <a:r>
              <a:rPr lang="en-US" dirty="0"/>
              <a:t>Augmenting the Data Set</a:t>
            </a:r>
          </a:p>
          <a:p>
            <a:r>
              <a:rPr lang="en-US" dirty="0"/>
              <a:t>Classification Approaches</a:t>
            </a:r>
          </a:p>
          <a:p>
            <a:r>
              <a:rPr lang="en-US" dirty="0"/>
              <a:t>Regression Approaches</a:t>
            </a:r>
          </a:p>
          <a:p>
            <a:r>
              <a:rPr lang="en-US" dirty="0"/>
              <a:t>Conclusions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182049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C19-6CD4-B04A-9F69-32ECB5E9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4097-32E8-1044-BC39-0983CD41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wanted to look into the physicality of the people involved in the data and how behavior can predict their body type</a:t>
            </a:r>
          </a:p>
          <a:p>
            <a:pPr lvl="1"/>
            <a:r>
              <a:rPr lang="en-US" dirty="0"/>
              <a:t>I looked into how much they drink, smoke and do drugs</a:t>
            </a:r>
          </a:p>
          <a:p>
            <a:pPr lvl="1"/>
            <a:r>
              <a:rPr lang="en-US" dirty="0"/>
              <a:t>I also evaluated their diet and their height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810C45-08C1-BB45-AC2D-D665EBEB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3749675"/>
            <a:ext cx="2489200" cy="1358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16C8A2-51DC-0648-9814-4FE555899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46" y="3749675"/>
            <a:ext cx="2400300" cy="838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793EA6-4C29-B54D-8031-2A6B02971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56" y="3707606"/>
            <a:ext cx="2400300" cy="838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97258E-7634-F24B-9020-9B1A99D6B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565" y="3721100"/>
            <a:ext cx="2832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9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7DDB-3009-C64A-B8B5-A6676721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wanted to see if we could predict body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DC482-138C-7848-910E-328C94EF0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A7072-890A-9C40-B32E-40AC2E9D1E6D}"/>
              </a:ext>
            </a:extLst>
          </p:cNvPr>
          <p:cNvSpPr txBox="1"/>
          <p:nvPr/>
        </p:nvSpPr>
        <p:spPr>
          <a:xfrm>
            <a:off x="6639984" y="2057400"/>
            <a:ext cx="4918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normalizing and mapping the data. I wanted to see if we could predict a person’s body type based on their health habits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316068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D8DD-2ED0-454E-96C1-BC1177C7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Unfortunately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935C-8E71-F044-9F2A-5581A5343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code does not run and I don’t know how to fix it so I was unable to complete the assignment</a:t>
            </a:r>
          </a:p>
          <a:p>
            <a:r>
              <a:rPr lang="en-US" dirty="0"/>
              <a:t>I hope that my code can be reviewed for I put a lot of work into it and at least receive some partial credit</a:t>
            </a:r>
          </a:p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372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166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 Fundamentals Final Project</vt:lpstr>
      <vt:lpstr>Table of Contents</vt:lpstr>
      <vt:lpstr>Exploration of the Data Set</vt:lpstr>
      <vt:lpstr>I wanted to see if we could predict body type</vt:lpstr>
      <vt:lpstr>Unfortunately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Fundamentals Final Project</dc:title>
  <dc:creator>Microsoft Office User</dc:creator>
  <cp:lastModifiedBy>Microsoft Office User</cp:lastModifiedBy>
  <cp:revision>2</cp:revision>
  <dcterms:created xsi:type="dcterms:W3CDTF">2019-01-21T15:58:53Z</dcterms:created>
  <dcterms:modified xsi:type="dcterms:W3CDTF">2019-01-21T16:09:08Z</dcterms:modified>
</cp:coreProperties>
</file>