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erriweather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Light-bold.fntdata"/><Relationship Id="rId14" Type="http://schemas.openxmlformats.org/officeDocument/2006/relationships/font" Target="fonts/MerriweatherLight-regular.fntdata"/><Relationship Id="rId17" Type="http://schemas.openxmlformats.org/officeDocument/2006/relationships/font" Target="fonts/MerriweatherLight-boldItalic.fntdata"/><Relationship Id="rId16" Type="http://schemas.openxmlformats.org/officeDocument/2006/relationships/font" Target="fonts/Merriweather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7e1317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7e1317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7e13170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7e13170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57e13170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57e13170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7e13170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7e13170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57e13170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57e13170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7e13170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57e13170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587c0d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587c0d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450" y="109325"/>
            <a:ext cx="8123100" cy="27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Merriweather Light"/>
                <a:ea typeface="Merriweather Light"/>
                <a:cs typeface="Merriweather Light"/>
                <a:sym typeface="Merriweather Light"/>
              </a:rPr>
              <a:t>Estrategias para el Éxito Musical: </a:t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Merriweather Light"/>
                <a:ea typeface="Merriweather Light"/>
                <a:cs typeface="Merriweather Light"/>
                <a:sym typeface="Merriweather Light"/>
              </a:rPr>
              <a:t>Insights de las Canciones Más Escuchadas en 2023</a:t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JOSARY GARCIA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2950" y="229200"/>
            <a:ext cx="81231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latin typeface="Verdana"/>
                <a:ea typeface="Verdana"/>
                <a:cs typeface="Verdana"/>
                <a:sym typeface="Verdana"/>
              </a:rPr>
              <a:t>OBJETIVO</a:t>
            </a:r>
            <a:endParaRPr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2113375"/>
            <a:ext cx="85206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 los factores claves del éxito musical basados en datos de Spotify y ofrecer recomendaciones estratégicas para ayudar a un nuevo artista a alcanzar el éxito.</a:t>
            </a:r>
            <a:endParaRPr sz="2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04150" y="64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20">
                <a:latin typeface="Verdana"/>
                <a:ea typeface="Verdana"/>
                <a:cs typeface="Verdana"/>
                <a:sym typeface="Verdana"/>
              </a:rPr>
              <a:t>Artistas mas escuchados 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0" y="703350"/>
            <a:ext cx="6084000" cy="23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875" y="3081225"/>
            <a:ext cx="5102400" cy="19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2700" y="16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b="1" lang="es" sz="3020">
                <a:latin typeface="Verdana"/>
                <a:ea typeface="Verdana"/>
                <a:cs typeface="Verdana"/>
                <a:sym typeface="Verdana"/>
              </a:rPr>
              <a:t>Playlists &amp; Streams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25" y="864075"/>
            <a:ext cx="7846949" cy="40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2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20">
                <a:latin typeface="Verdana"/>
                <a:ea typeface="Verdana"/>
                <a:cs typeface="Verdana"/>
                <a:sym typeface="Verdana"/>
              </a:rPr>
              <a:t>Feat o Solo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00" y="1199625"/>
            <a:ext cx="57836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20">
                <a:latin typeface="Verdana"/>
                <a:ea typeface="Verdana"/>
                <a:cs typeface="Verdana"/>
                <a:sym typeface="Verdana"/>
              </a:rPr>
              <a:t>Conclusiones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2236075"/>
            <a:ext cx="8520600" cy="126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800"/>
              </a:spcBef>
              <a:spcAft>
                <a:spcPts val="1800"/>
              </a:spcAft>
              <a:buSzPts val="523"/>
              <a:buNone/>
            </a:pPr>
            <a:r>
              <a:rPr lang="es" sz="1881">
                <a:latin typeface="Times New Roman"/>
                <a:ea typeface="Times New Roman"/>
                <a:cs typeface="Times New Roman"/>
                <a:sym typeface="Times New Roman"/>
              </a:rPr>
              <a:t>Basándonos en nuestros hallazgos, recomendamos que el nuevo artista se enfoque en colaborar con otros artistas para aumentar su visibilidad y buscar ser incluido en tantas playlists como sea posible. </a:t>
            </a:r>
            <a:endParaRPr sz="8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5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20">
                <a:latin typeface="Verdana"/>
                <a:ea typeface="Verdana"/>
                <a:cs typeface="Verdana"/>
                <a:sym typeface="Verdana"/>
              </a:rPr>
              <a:t>Recomendaciones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62600" y="1033875"/>
            <a:ext cx="8218800" cy="383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Análisis de métricas: Utilizar herramientas de análisis de datos de Spotify para monitorear el rendimiento de las canciones y ajustar estrategias en tiempo real.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Engagement en redes sociales: Organizar eventos en vivo, sesiones de preguntas y respuestas, y sorteos para aumentar la interacción con los fans.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Contenido multimedia: Crear contenido de alta calidad, como videoclips, behind the scenes y entrevistas, para aumentar la conexión emocional con la audiencia.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Optimización de SEO musical: Investigar y aplicar técnicas de optimización de motores de búsqueda específicas para música, para mejorar la visibilidad en plataformas de streaming y redes sociales.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623400"/>
            <a:ext cx="85206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020">
                <a:latin typeface="Times New Roman"/>
                <a:ea typeface="Times New Roman"/>
                <a:cs typeface="Times New Roman"/>
                <a:sym typeface="Times New Roman"/>
              </a:rPr>
              <a:t>GRACIAS</a:t>
            </a:r>
            <a:endParaRPr sz="10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