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Good afternoon, thank you for having me to talk about craft beer breweries in US market.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have received 2410 US craft beers and 558 US breweries data sets and here I want to share the statistical analysis and model predictions.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This is the craft partner of Budweiser and I hope this work gives great insight and ideas for Budweiser’s craft beer business.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will share this slide and rmd, knit files after this presentation and please don’t hesitate to ask any question in the middle of my talk.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dbec33f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dbec33f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We have analyzed the alcohol contents(ABV) and bitterness(IBU) of craft beers in the breweries of United States. 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Moreover, we introduced the classification model of beer types using ABV and IBU values and verified with beer samples in the market including Budweiser. 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595959"/>
                </a:solidFill>
              </a:rPr>
              <a:t>Additionally, top 3 breweries suggested for the Budweiser craft partners. 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b372cfa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b372cfa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First of all, I want to show the Breweries by state chart for 50 states and DC.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 you can see here, Colorado is the highest number of breweries and North Dakota and some other states are lowest.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b372cfa6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b372cfa6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Here I want to show the median ABV values by states and the range is from 0.04 to 0.06 and 0.055 is most popular alcohol contents over the states.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feecfcb3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feecfcb3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Also IBU is from 20 to 60 over the states.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b372cfa6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b372cfa6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max ABV of beer is 0.128 in Colorado and also max IBU is 138 in Oregon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b372cfa6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b372cfa6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the summary statistics of ABV, </a:t>
            </a:r>
            <a:r>
              <a:rPr lang="ko" sz="1800">
                <a:solidFill>
                  <a:srgbClr val="595959"/>
                </a:solidFill>
              </a:rPr>
              <a:t>The ABV variable has a mode around .5, is right skewed, and has a range of about .11.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b372cfa6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b372cfa6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relationship between ABV and IBU is </a:t>
            </a:r>
            <a:r>
              <a:rPr lang="ko" sz="1800">
                <a:solidFill>
                  <a:srgbClr val="595959"/>
                </a:solidFill>
              </a:rPr>
              <a:t>mild positive linear relationship(3rd degree polynomial). 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But the general idea of the beer bitterness is what kind hops are used for brewing process. 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It is very interesting behavior that the bitterness has mild positive linear relationship with ABV.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b372cfa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b372cfa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this slide, I want to share our classification model calculation for beer types.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did two scenarios for 3 types of beers as IPA, ALE, others and 2 types as IPA others.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applied 70/30 training and testing set strategy and optimal k is 5.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3 types of beers has lower accuracy than two type classification as expected but our 3 types of beers model gives good prediction with market beer samples.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b372cfa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b372cfa6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Additionally, I want to show the top3 breweries who has most beers in US market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it is Brewery Vivant in MI who has 62 beers and Sun king, Oskar Blues as follows.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want to suggest to make a partnership with them for the future craft beer business.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6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Craft Beer Breweries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US market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5500" y="18835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/>
              <a:t>Luis Garcia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760375"/>
            <a:ext cx="435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sourced by https://www.anheuser-busch.com/about/brewers-collective/</a:t>
            </a:r>
            <a:endParaRPr sz="1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75" y="2571750"/>
            <a:ext cx="4182700" cy="21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063525" y="4255150"/>
            <a:ext cx="357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The Beers dataset contains a list of 2410 US craft beers and Breweries dataset contains 558 US breweries.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beer styles should Budweiser brew in Texas?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n = number of beers</a:t>
            </a:r>
            <a:endParaRPr lang="en-US" altLang="ko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medianIBU = 54.65313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medianABV = 07107</a:t>
            </a: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5512"/>
            <a:ext cx="9144000" cy="1140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E875-DACC-4F3C-41B4-203A0F2B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Popularity of Beer styles in Texas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D2CB-8FD5-81D5-DFFE-8A7F7623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Looking at only IPAs and Ales, it seems that Texas has more Ale breweries than IPA breweries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F0662-45BC-9588-D40B-689C8882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17" y="1843148"/>
            <a:ext cx="4753080" cy="299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4A1AA-B750-5552-08A4-02A6E574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10" y="3527490"/>
            <a:ext cx="2016007" cy="9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Summary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have analyzed the alcohol contents(ABV) and bitterness(IBU) of craft beers in the breweries of United States.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Moreover, we introduced the classification model of beer types using ABV and IBU values and verified with beer samples in the market including Budweiser.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Additionally, </a:t>
            </a:r>
            <a:r>
              <a:rPr lang="en-US" altLang="ko"/>
              <a:t>we suggested a type of beer based the median ABV/IBU values of the top 3 breweries, the most popular beer types in Texas, and the fact the classification our model gives for the median values.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F036-2CB8-40B9-E80F-9EB12911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9"/>
            <a:ext cx="8520600" cy="841800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2D1DF-87D2-0976-1788-BCA34540F90E}"/>
              </a:ext>
            </a:extLst>
          </p:cNvPr>
          <p:cNvSpPr txBox="1"/>
          <p:nvPr/>
        </p:nvSpPr>
        <p:spPr>
          <a:xfrm>
            <a:off x="134007" y="903719"/>
            <a:ext cx="87971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/>
              <a:t>Beer distribution by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/>
              <a:t>ABV and IBU distribution by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/>
              <a:t>Distribution of the ABV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/>
              <a:t>Relationship between ABV and IBU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/>
              <a:t>KNN model for Ale and IPA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/>
              <a:t>Business suggestion for Budweiser</a:t>
            </a:r>
          </a:p>
          <a:p>
            <a:pPr marL="342900" indent="-342900">
              <a:buFont typeface="+mj-lt"/>
              <a:buAutoNum type="arabicPeriod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6562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Breweries by States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Colorado has highest number of Breweries and North Dakota is lowest among 50 states and Washington DC.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98E65-ED38-13CA-9AAB-966FD0E00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41" y="1517097"/>
            <a:ext cx="5423338" cy="3603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Median ABV by States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The median ABV values are from 0.04 to 0.06 over the states.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DE9BD-E884-86C9-7D5E-2B67638D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07" y="1236118"/>
            <a:ext cx="5887086" cy="39005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Median IBU by States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560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The median IBU is from 20 to 60 over the states</a:t>
            </a:r>
            <a:r>
              <a:rPr lang="en-US" altLang="ko"/>
              <a:t>. There is more variance for IBU.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26269-0388-DA4B-FC59-6BEBEB77D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40" y="1284866"/>
            <a:ext cx="5403194" cy="3786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Maximum ABV and IBU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Colorado has the maximum ABV (0.128).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Oregon has the maximum IBU (138).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7C78E-3EDE-0AA3-26CE-A77C255E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63" y="399118"/>
            <a:ext cx="1703643" cy="41697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Summary Statistics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The ABV variable has a mode around .5, is right skewed, and has a range of about .11.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850" y="2008750"/>
            <a:ext cx="4917672" cy="31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Relationship between ABV and IBU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This data shows mild positive linear relationship(3rd degree polynomial) between ABV and IBU, even though most of beer bitterness comes from hops.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74" y="1916700"/>
            <a:ext cx="5403277" cy="31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Classification Model for Beer Types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KNN Classifier for </a:t>
            </a:r>
            <a:r>
              <a:rPr lang="en-US" altLang="ko"/>
              <a:t>2</a:t>
            </a:r>
            <a:r>
              <a:rPr lang="ko"/>
              <a:t> types of beers </a:t>
            </a:r>
            <a:r>
              <a:rPr lang="en-US" altLang="ko"/>
              <a:t>IPA and Ale. A </a:t>
            </a:r>
            <a:r>
              <a:rPr lang="ko"/>
              <a:t>70/30 training/testing is applied and optimal K is </a:t>
            </a:r>
            <a:r>
              <a:rPr lang="en-US" altLang="ko"/>
              <a:t>17</a:t>
            </a:r>
            <a:r>
              <a:rPr lang="ko"/>
              <a:t>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F21D2-E4E9-BCC1-B3F4-04914347D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9" y="1864332"/>
            <a:ext cx="4634250" cy="3091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737B8-AA1F-CD34-7397-38094F5F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532" y="1864332"/>
            <a:ext cx="4325660" cy="3091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On-screen Show (16:9)</PresentationFormat>
  <Paragraphs>63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Craft Beer Breweries  in US market</vt:lpstr>
      <vt:lpstr>Agenda</vt:lpstr>
      <vt:lpstr>Breweries by States</vt:lpstr>
      <vt:lpstr>Median ABV by States</vt:lpstr>
      <vt:lpstr>Median IBU by States</vt:lpstr>
      <vt:lpstr>Maximum ABV and IBU</vt:lpstr>
      <vt:lpstr>Summary Statistics</vt:lpstr>
      <vt:lpstr>Relationship between ABV and IBU</vt:lpstr>
      <vt:lpstr>Classification Model for Beer Types</vt:lpstr>
      <vt:lpstr>What beer styles should Budweiser brew in Texas?</vt:lpstr>
      <vt:lpstr>Popularity of Beer styles in Texas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Beer Breweries  in US market</dc:title>
  <dc:creator>luisg</dc:creator>
  <cp:lastModifiedBy>Garcia, Luis</cp:lastModifiedBy>
  <cp:revision>1</cp:revision>
  <dcterms:modified xsi:type="dcterms:W3CDTF">2022-10-23T01:22:30Z</dcterms:modified>
</cp:coreProperties>
</file>