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0"/>
  </p:notesMasterIdLst>
  <p:handoutMasterIdLst>
    <p:handoutMasterId r:id="rId11"/>
  </p:handoutMasterIdLst>
  <p:sldIdLst>
    <p:sldId id="267" r:id="rId3"/>
    <p:sldId id="268" r:id="rId4"/>
    <p:sldId id="272" r:id="rId5"/>
    <p:sldId id="276" r:id="rId6"/>
    <p:sldId id="273" r:id="rId7"/>
    <p:sldId id="275" r:id="rId8"/>
    <p:sldId id="27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253" autoAdjust="0"/>
  </p:normalViewPr>
  <p:slideViewPr>
    <p:cSldViewPr snapToGrid="0">
      <p:cViewPr varScale="1">
        <p:scale>
          <a:sx n="74" d="100"/>
          <a:sy n="74" d="100"/>
        </p:scale>
        <p:origin x="576" y="90"/>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A0FDE8-3B80-4AAC-92F2-E3D0667D4E72}" type="datetimeFigureOut">
              <a:rPr lang="en-US" smtClean="0"/>
              <a:t>8/14/2016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B79F74-2001-4B21-B06E-FA23C7F2DD77}" type="slidenum">
              <a:rPr lang="en-US" smtClean="0"/>
              <a:t>‹#›</a:t>
            </a:fld>
            <a:endParaRPr lang="en-US"/>
          </a:p>
        </p:txBody>
      </p:sp>
    </p:spTree>
    <p:extLst>
      <p:ext uri="{BB962C8B-B14F-4D97-AF65-F5344CB8AC3E}">
        <p14:creationId xmlns:p14="http://schemas.microsoft.com/office/powerpoint/2010/main" val="97782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25FBA-1311-468D-8115-8778B0F7BEEC}" type="datetimeFigureOut">
              <a:rPr lang="en-US" smtClean="0"/>
              <a:t>8/14/2016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E67C00-F679-4C51-9894-9E2214E5C2F1}" type="slidenum">
              <a:rPr lang="en-US" smtClean="0"/>
              <a:t>‹#›</a:t>
            </a:fld>
            <a:endParaRPr lang="en-US"/>
          </a:p>
        </p:txBody>
      </p:sp>
    </p:spTree>
    <p:extLst>
      <p:ext uri="{BB962C8B-B14F-4D97-AF65-F5344CB8AC3E}">
        <p14:creationId xmlns:p14="http://schemas.microsoft.com/office/powerpoint/2010/main" val="55282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E67C00-F679-4C51-9894-9E2214E5C2F1}" type="slidenum">
              <a:rPr lang="en-US" smtClean="0"/>
              <a:t>2</a:t>
            </a:fld>
            <a:endParaRPr lang="en-US"/>
          </a:p>
        </p:txBody>
      </p:sp>
    </p:spTree>
    <p:extLst>
      <p:ext uri="{BB962C8B-B14F-4D97-AF65-F5344CB8AC3E}">
        <p14:creationId xmlns:p14="http://schemas.microsoft.com/office/powerpoint/2010/main" val="3615306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hidden">
          <a:xfrm>
            <a:off x="915924" y="0"/>
            <a:ext cx="7178040" cy="59436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90244" y="2514600"/>
            <a:ext cx="6629400" cy="2743200"/>
          </a:xfrm>
        </p:spPr>
        <p:txBody>
          <a:bodyPr anchor="b"/>
          <a:lstStyle>
            <a:lvl1pPr algn="l">
              <a:lnSpc>
                <a:spcPct val="80000"/>
              </a:lnSpc>
              <a:defRPr sz="6600"/>
            </a:lvl1pPr>
          </a:lstStyle>
          <a:p>
            <a:r>
              <a:rPr lang="en-US" smtClean="0"/>
              <a:t>Click to edit Master title style</a:t>
            </a:r>
            <a:endParaRPr lang="en-US"/>
          </a:p>
        </p:txBody>
      </p:sp>
      <p:sp>
        <p:nvSpPr>
          <p:cNvPr id="3" name="Subtitle 2"/>
          <p:cNvSpPr>
            <a:spLocks noGrp="1"/>
          </p:cNvSpPr>
          <p:nvPr>
            <p:ph type="subTitle" idx="1"/>
          </p:nvPr>
        </p:nvSpPr>
        <p:spPr>
          <a:xfrm>
            <a:off x="1190244" y="5303520"/>
            <a:ext cx="6629400" cy="4572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B5389C-FACC-452B-B4C1-3BD186F45CB8}"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0512" y="419099"/>
            <a:ext cx="2086087" cy="5753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95400" y="419099"/>
            <a:ext cx="7277100" cy="5753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FCE844-3C76-42C8-BBA9-088C96A067BA}"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24594C-40D9-4922-A63A-E4D7E3C24D49}" type="datetime1">
              <a:rPr lang="en-US" smtClean="0"/>
              <a:t>8/14/2016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bwMode="hidden">
          <a:xfrm>
            <a:off x="-1" y="1676400"/>
            <a:ext cx="9313683" cy="4267200"/>
          </a:xfrm>
          <a:prstGeom prst="rect">
            <a:avLst/>
          </a:prstGeom>
          <a:solidFill>
            <a:schemeClr val="bg1"/>
          </a:solidFill>
          <a:ln>
            <a:noFill/>
          </a:ln>
          <a:effectLst>
            <a:outerShdw blurRad="63500" sx="101000" sy="10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212848"/>
            <a:ext cx="6217920" cy="2862262"/>
          </a:xfrm>
        </p:spPr>
        <p:txBody>
          <a:bodyPr anchor="b"/>
          <a:lstStyle>
            <a:lvl1pPr>
              <a:lnSpc>
                <a:spcPct val="80000"/>
              </a:lnSpc>
              <a:defRPr sz="5400"/>
            </a:lvl1pPr>
          </a:lstStyle>
          <a:p>
            <a:r>
              <a:rPr lang="en-US" smtClean="0"/>
              <a:t>Click to edit Master title style</a:t>
            </a:r>
            <a:endParaRPr lang="en-US"/>
          </a:p>
        </p:txBody>
      </p:sp>
      <p:sp>
        <p:nvSpPr>
          <p:cNvPr id="3" name="Text Placeholder 2"/>
          <p:cNvSpPr>
            <a:spLocks noGrp="1"/>
          </p:cNvSpPr>
          <p:nvPr>
            <p:ph type="body" idx="1"/>
          </p:nvPr>
        </p:nvSpPr>
        <p:spPr>
          <a:xfrm>
            <a:off x="1295400" y="5120640"/>
            <a:ext cx="6217920" cy="457200"/>
          </a:xfrm>
        </p:spPr>
        <p:txBody>
          <a:bodyPr/>
          <a:lstStyle>
            <a:lvl1pPr marL="0" indent="0">
              <a:spcBef>
                <a:spcPts val="0"/>
              </a:spcBef>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4600" y="1905000"/>
            <a:ext cx="4572000" cy="42672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D7D855-A872-4272-B880-39A488A710E7}" type="datetime1">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904999"/>
            <a:ext cx="4572000" cy="698351"/>
          </a:xfrm>
        </p:spPr>
        <p:txBody>
          <a:bodyPr anchor="ctr">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603351"/>
            <a:ext cx="4572000" cy="3568849"/>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AACA8F-D5ED-4B90-A100-0BDC54A645DF}" type="datetime1">
              <a:rPr lang="en-US" smtClean="0"/>
              <a:t>8/14/2016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9CD98-8566-471F-B6F9-93E04967ED47}" type="datetime1">
              <a:rPr lang="en-US" smtClean="0"/>
              <a:t>8/14/2016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35E6A-2086-4CB2-B79F-96593439A0AC}" type="datetime1">
              <a:rPr lang="en-US" smtClean="0"/>
              <a:t>8/14/2016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userDrawn="1"/>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1" y="2651760"/>
            <a:ext cx="3657600" cy="1828800"/>
          </a:xfrm>
        </p:spPr>
        <p:txBody>
          <a:bodyPr anchor="b"/>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94020" y="688489"/>
            <a:ext cx="6080760" cy="548371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0" y="4617720"/>
            <a:ext cx="3657600" cy="1554480"/>
          </a:xfrm>
        </p:spPr>
        <p:txBody>
          <a:bodyPr>
            <a:normAutofit/>
          </a:bodyPr>
          <a:lstStyle>
            <a:lvl1pPr marL="0" indent="0">
              <a:lnSpc>
                <a:spcPct val="90000"/>
              </a:lnSpc>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E78B26-E0E7-401D-95E5-683ED06BF9AD}" type="datetime1">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hidden">
          <a:xfrm>
            <a:off x="4876800" y="0"/>
            <a:ext cx="7315200" cy="6856286"/>
          </a:xfrm>
          <a:prstGeom prst="rect">
            <a:avLst/>
          </a:prstGeom>
          <a:solidFill>
            <a:schemeClr val="bg1"/>
          </a:solidFill>
          <a:ln>
            <a:noFill/>
          </a:ln>
          <a:effectLst>
            <a:outerShdw blurRad="50800" dist="25400" dir="10800000" algn="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2651760"/>
            <a:ext cx="3657600" cy="1828800"/>
          </a:xfrm>
        </p:spPr>
        <p:txBody>
          <a:bodyPr anchor="b"/>
          <a:lstStyle>
            <a:lvl1pPr>
              <a:defRPr sz="3600">
                <a:solidFill>
                  <a:schemeClr val="bg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5494020" y="684943"/>
            <a:ext cx="6080760" cy="5486400"/>
          </a:xfrm>
          <a:solidFill>
            <a:schemeClr val="bg1">
              <a:lumMod val="90000"/>
              <a:lumOff val="10000"/>
            </a:schemeClr>
          </a:solidFill>
          <a:effectLst>
            <a:outerShdw blurRad="63500" sx="101000" sy="101000" algn="ctr" rotWithShape="0">
              <a:prstClr val="black">
                <a:alpha val="25000"/>
              </a:prstClr>
            </a:outerShdw>
          </a:effectLst>
        </p:spPr>
        <p:txBody>
          <a:bodyPr tIns="54864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12648" y="4617720"/>
            <a:ext cx="3657600" cy="155448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28EC7-2C19-4F74-B285-CE160F4A579A}" type="datetime1">
              <a:rPr lang="en-US" smtClean="0"/>
              <a:t>8/14/2016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bwMode="hidden">
          <a:xfrm>
            <a:off x="0" y="5980361"/>
            <a:ext cx="12188952" cy="452163"/>
          </a:xfrm>
          <a:prstGeom prst="rect">
            <a:avLst/>
          </a:prstGeom>
          <a:solidFill>
            <a:schemeClr val="bg1"/>
          </a:solidFill>
          <a:ln>
            <a:noFill/>
          </a:ln>
          <a:effectLst>
            <a:outerShdw blurRad="508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1524" y="214604"/>
            <a:ext cx="12188952" cy="452163"/>
          </a:xfrm>
          <a:prstGeom prst="rect">
            <a:avLst/>
          </a:prstGeom>
          <a:solidFill>
            <a:schemeClr val="bg1"/>
          </a:solidFill>
          <a:ln>
            <a:noFill/>
          </a:ln>
          <a:effectLst>
            <a:outerShdw blurRad="50800" dist="25400" dir="16200000"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bwMode="hidden">
          <a:xfrm>
            <a:off x="1524" y="214604"/>
            <a:ext cx="12188952" cy="6217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419100"/>
            <a:ext cx="9601200" cy="12573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05000"/>
            <a:ext cx="96012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339166" y="6484777"/>
            <a:ext cx="1335054"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287D4020-EAAB-4E36-8532-04C08CBCE9E1}" type="datetime1">
              <a:rPr lang="en-US" smtClean="0"/>
              <a:t>8/14/2016</a:t>
            </a:fld>
            <a:endParaRPr lang="en-US"/>
          </a:p>
        </p:txBody>
      </p:sp>
      <p:sp>
        <p:nvSpPr>
          <p:cNvPr id="5" name="Footer Placeholder 4"/>
          <p:cNvSpPr>
            <a:spLocks noGrp="1"/>
          </p:cNvSpPr>
          <p:nvPr>
            <p:ph type="ftr" sz="quarter" idx="3"/>
          </p:nvPr>
        </p:nvSpPr>
        <p:spPr>
          <a:xfrm>
            <a:off x="609600" y="6484777"/>
            <a:ext cx="4123765" cy="274022"/>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896600" y="6484777"/>
            <a:ext cx="685800" cy="274022"/>
          </a:xfrm>
          <a:prstGeom prst="rect">
            <a:avLst/>
          </a:prstGeom>
        </p:spPr>
        <p:txBody>
          <a:bodyPr vert="horz" lIns="91440" tIns="45720" rIns="91440" bIns="45720" rtlCol="0" anchor="ctr"/>
          <a:lstStyle>
            <a:lvl1pPr algn="r">
              <a:defRPr sz="10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Escape Escapade</a:t>
            </a:r>
            <a:endParaRPr lang="en-US" dirty="0"/>
          </a:p>
        </p:txBody>
      </p:sp>
      <p:sp>
        <p:nvSpPr>
          <p:cNvPr id="3" name="Subtitle 2"/>
          <p:cNvSpPr>
            <a:spLocks noGrp="1"/>
          </p:cNvSpPr>
          <p:nvPr>
            <p:ph type="subTitle" idx="1"/>
          </p:nvPr>
        </p:nvSpPr>
        <p:spPr/>
        <p:txBody>
          <a:bodyPr>
            <a:normAutofit fontScale="92500"/>
          </a:bodyPr>
          <a:lstStyle/>
          <a:p>
            <a:r>
              <a:rPr lang="en-US" dirty="0" smtClean="0"/>
              <a:t>Presented By Patricia Jean Garcia &amp; </a:t>
            </a:r>
            <a:r>
              <a:rPr lang="en-US" dirty="0" err="1" smtClean="0"/>
              <a:t>Maica</a:t>
            </a:r>
            <a:r>
              <a:rPr lang="en-US" dirty="0" smtClean="0"/>
              <a:t> </a:t>
            </a:r>
            <a:r>
              <a:rPr lang="en-US" dirty="0" err="1" smtClean="0"/>
              <a:t>Belchez</a:t>
            </a:r>
            <a:endParaRPr lang="en-US" dirty="0"/>
          </a:p>
        </p:txBody>
      </p:sp>
    </p:spTree>
    <p:extLst>
      <p:ext uri="{BB962C8B-B14F-4D97-AF65-F5344CB8AC3E}">
        <p14:creationId xmlns:p14="http://schemas.microsoft.com/office/powerpoint/2010/main" val="2677790851"/>
      </p:ext>
    </p:extLst>
  </p:cSld>
  <p:clrMapOvr>
    <a:masterClrMapping/>
  </p:clrMapOvr>
  <mc:AlternateContent xmlns:mc="http://schemas.openxmlformats.org/markup-compatibility/2006">
    <mc:Choice xmlns:p14="http://schemas.microsoft.com/office/powerpoint/2010/main" Requires="p14">
      <p:transition spd="slow" p14:dur="475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25">
                                          <p:stCondLst>
                                            <p:cond delay="0"/>
                                          </p:stCondLst>
                                        </p:cTn>
                                        <p:tgtEl>
                                          <p:spTgt spid="2"/>
                                        </p:tgtEl>
                                      </p:cBhvr>
                                    </p:animEffect>
                                    <p:anim calcmode="lin" valueType="num">
                                      <p:cBhvr>
                                        <p:cTn id="8" dur="227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2"/>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2"/>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2"/>
                                        </p:tgtEl>
                                        <p:attrNameLst>
                                          <p:attrName>ppt_y</p:attrName>
                                        </p:attrNameLst>
                                      </p:cBhvr>
                                      <p:tavLst>
                                        <p:tav tm="0" fmla="#ppt_y-sin(pi*$)/81">
                                          <p:val>
                                            <p:fltVal val="0"/>
                                          </p:val>
                                        </p:tav>
                                        <p:tav tm="100000">
                                          <p:val>
                                            <p:fltVal val="1"/>
                                          </p:val>
                                        </p:tav>
                                      </p:tavLst>
                                    </p:anim>
                                    <p:animScale>
                                      <p:cBhvr>
                                        <p:cTn id="13" dur="33">
                                          <p:stCondLst>
                                            <p:cond delay="812"/>
                                          </p:stCondLst>
                                        </p:cTn>
                                        <p:tgtEl>
                                          <p:spTgt spid="2"/>
                                        </p:tgtEl>
                                      </p:cBhvr>
                                      <p:to x="100000" y="60000"/>
                                    </p:animScale>
                                    <p:animScale>
                                      <p:cBhvr>
                                        <p:cTn id="14" dur="207" decel="50000">
                                          <p:stCondLst>
                                            <p:cond delay="845"/>
                                          </p:stCondLst>
                                        </p:cTn>
                                        <p:tgtEl>
                                          <p:spTgt spid="2"/>
                                        </p:tgtEl>
                                      </p:cBhvr>
                                      <p:to x="100000" y="100000"/>
                                    </p:animScale>
                                    <p:animScale>
                                      <p:cBhvr>
                                        <p:cTn id="15" dur="33">
                                          <p:stCondLst>
                                            <p:cond delay="1640"/>
                                          </p:stCondLst>
                                        </p:cTn>
                                        <p:tgtEl>
                                          <p:spTgt spid="2"/>
                                        </p:tgtEl>
                                      </p:cBhvr>
                                      <p:to x="100000" y="80000"/>
                                    </p:animScale>
                                    <p:animScale>
                                      <p:cBhvr>
                                        <p:cTn id="16" dur="207" decel="50000">
                                          <p:stCondLst>
                                            <p:cond delay="1673"/>
                                          </p:stCondLst>
                                        </p:cTn>
                                        <p:tgtEl>
                                          <p:spTgt spid="2"/>
                                        </p:tgtEl>
                                      </p:cBhvr>
                                      <p:to x="100000" y="100000"/>
                                    </p:animScale>
                                    <p:animScale>
                                      <p:cBhvr>
                                        <p:cTn id="17" dur="33">
                                          <p:stCondLst>
                                            <p:cond delay="2052"/>
                                          </p:stCondLst>
                                        </p:cTn>
                                        <p:tgtEl>
                                          <p:spTgt spid="2"/>
                                        </p:tgtEl>
                                      </p:cBhvr>
                                      <p:to x="100000" y="90000"/>
                                    </p:animScale>
                                    <p:animScale>
                                      <p:cBhvr>
                                        <p:cTn id="18" dur="207" decel="50000">
                                          <p:stCondLst>
                                            <p:cond delay="2085"/>
                                          </p:stCondLst>
                                        </p:cTn>
                                        <p:tgtEl>
                                          <p:spTgt spid="2"/>
                                        </p:tgtEl>
                                      </p:cBhvr>
                                      <p:to x="100000" y="100000"/>
                                    </p:animScale>
                                    <p:animScale>
                                      <p:cBhvr>
                                        <p:cTn id="19" dur="33">
                                          <p:stCondLst>
                                            <p:cond delay="2260"/>
                                          </p:stCondLst>
                                        </p:cTn>
                                        <p:tgtEl>
                                          <p:spTgt spid="2"/>
                                        </p:tgtEl>
                                      </p:cBhvr>
                                      <p:to x="100000" y="95000"/>
                                    </p:animScale>
                                    <p:animScale>
                                      <p:cBhvr>
                                        <p:cTn id="20" dur="207" decel="50000">
                                          <p:stCondLst>
                                            <p:cond delay="2293"/>
                                          </p:stCondLst>
                                        </p:cTn>
                                        <p:tgtEl>
                                          <p:spTgt spid="2"/>
                                        </p:tgtEl>
                                      </p:cBhvr>
                                      <p:to x="100000" y="100000"/>
                                    </p:animScale>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727" y="544669"/>
            <a:ext cx="9601200" cy="1257300"/>
          </a:xfrm>
        </p:spPr>
        <p:txBody>
          <a:bodyPr/>
          <a:lstStyle/>
          <a:p>
            <a:r>
              <a:rPr lang="en-US" sz="5400" b="1" dirty="0"/>
              <a:t>Project Description</a:t>
            </a:r>
            <a:r>
              <a:rPr lang="en-US" dirty="0"/>
              <a:t/>
            </a:r>
            <a:br>
              <a:rPr lang="en-US" dirty="0"/>
            </a:br>
            <a:endParaRPr lang="en-US" dirty="0"/>
          </a:p>
        </p:txBody>
      </p:sp>
      <p:sp>
        <p:nvSpPr>
          <p:cNvPr id="3" name="Content Placeholder 2"/>
          <p:cNvSpPr>
            <a:spLocks noGrp="1"/>
          </p:cNvSpPr>
          <p:nvPr>
            <p:ph idx="1"/>
          </p:nvPr>
        </p:nvSpPr>
        <p:spPr>
          <a:xfrm>
            <a:off x="767366" y="1801969"/>
            <a:ext cx="9601200" cy="4267200"/>
          </a:xfrm>
        </p:spPr>
        <p:txBody>
          <a:bodyPr>
            <a:normAutofit/>
          </a:bodyPr>
          <a:lstStyle/>
          <a:p>
            <a:r>
              <a:rPr lang="en-US" sz="2800" dirty="0" smtClean="0"/>
              <a:t>The Escape Escapade is a strategy game, A bird is trying to find it’s way from the shop. It has to avoid tranquilizer gun, dart gun or bullets. When it injects the body of the animal it temporarily sedates an animal, anesthesia or  it could paralyze. The game will be focus on how long will the main character will looks its way to escape and how long it would survive. </a:t>
            </a:r>
            <a:endParaRPr lang="en-US" sz="2800" dirty="0"/>
          </a:p>
        </p:txBody>
      </p:sp>
    </p:spTree>
    <p:extLst>
      <p:ext uri="{BB962C8B-B14F-4D97-AF65-F5344CB8AC3E}">
        <p14:creationId xmlns:p14="http://schemas.microsoft.com/office/powerpoint/2010/main" val="3783398451"/>
      </p:ext>
    </p:extLst>
  </p:cSld>
  <p:clrMapOvr>
    <a:masterClrMapping/>
  </p:clrMapOvr>
  <mc:AlternateContent xmlns:mc="http://schemas.openxmlformats.org/markup-compatibility/2006">
    <mc:Choice xmlns:p14="http://schemas.microsoft.com/office/powerpoint/2010/main" Requires="p14">
      <p:transition spd="slow" p14:dur="175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par>
                          <p:cTn id="8" fill="hold">
                            <p:stCondLst>
                              <p:cond delay="175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52" y="1646178"/>
            <a:ext cx="7732691" cy="1457631"/>
          </a:xfrm>
        </p:spPr>
        <p:txBody>
          <a:bodyPr/>
          <a:lstStyle/>
          <a:p>
            <a:r>
              <a:rPr lang="en-US" sz="4000" b="1" dirty="0"/>
              <a:t>Target Audience and Market</a:t>
            </a:r>
            <a:r>
              <a:rPr lang="en-US" dirty="0"/>
              <a:t/>
            </a:r>
            <a:br>
              <a:rPr lang="en-US" dirty="0"/>
            </a:br>
            <a:endParaRPr lang="en-US" dirty="0"/>
          </a:p>
        </p:txBody>
      </p:sp>
      <p:sp>
        <p:nvSpPr>
          <p:cNvPr id="3" name="Text Placeholder 2"/>
          <p:cNvSpPr>
            <a:spLocks noGrp="1"/>
          </p:cNvSpPr>
          <p:nvPr>
            <p:ph type="body" idx="1"/>
          </p:nvPr>
        </p:nvSpPr>
        <p:spPr>
          <a:xfrm>
            <a:off x="883277" y="2781837"/>
            <a:ext cx="7281930" cy="2215167"/>
          </a:xfrm>
        </p:spPr>
        <p:txBody>
          <a:bodyPr>
            <a:normAutofit/>
          </a:bodyPr>
          <a:lstStyle/>
          <a:p>
            <a:r>
              <a:rPr lang="en-US" sz="2800" dirty="0" smtClean="0"/>
              <a:t>	The Target Audience are age 13 years old and above. Since this age group is suitable application game. </a:t>
            </a:r>
          </a:p>
        </p:txBody>
      </p:sp>
    </p:spTree>
    <p:extLst>
      <p:ext uri="{BB962C8B-B14F-4D97-AF65-F5344CB8AC3E}">
        <p14:creationId xmlns:p14="http://schemas.microsoft.com/office/powerpoint/2010/main" val="365147344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anim calcmode="lin" valueType="num">
                                      <p:cBhvr>
                                        <p:cTn id="10" dur="1000" fill="hold"/>
                                        <p:tgtEl>
                                          <p:spTgt spid="2"/>
                                        </p:tgtEl>
                                        <p:attrNameLst>
                                          <p:attrName>ppt_x</p:attrName>
                                        </p:attrNameLst>
                                      </p:cBhvr>
                                      <p:tavLst>
                                        <p:tav tm="0">
                                          <p:val>
                                            <p:fltVal val="0.5"/>
                                          </p:val>
                                        </p:tav>
                                        <p:tav tm="100000">
                                          <p:val>
                                            <p:strVal val="#ppt_x"/>
                                          </p:val>
                                        </p:tav>
                                      </p:tavLst>
                                    </p:anim>
                                    <p:anim calcmode="lin" valueType="num">
                                      <p:cBhvr>
                                        <p:cTn id="11" dur="1000" fill="hold"/>
                                        <p:tgtEl>
                                          <p:spTgt spid="2"/>
                                        </p:tgtEl>
                                        <p:attrNameLst>
                                          <p:attrName>ppt_y</p:attrName>
                                        </p:attrNameLst>
                                      </p:cBhvr>
                                      <p:tavLst>
                                        <p:tav tm="0">
                                          <p:val>
                                            <p:fltVal val="0.5"/>
                                          </p:val>
                                        </p:tav>
                                        <p:tav tm="100000">
                                          <p:val>
                                            <p:strVal val="#ppt_y"/>
                                          </p:val>
                                        </p:tav>
                                      </p:tavLst>
                                    </p:anim>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82" y="874475"/>
            <a:ext cx="4503311" cy="2834640"/>
          </a:xfrm>
        </p:spPr>
        <p:txBody>
          <a:bodyPr/>
          <a:lstStyle/>
          <a:p>
            <a:r>
              <a:rPr lang="en-US" sz="6000" b="1" dirty="0" smtClean="0"/>
              <a:t>Project     	Objective</a:t>
            </a:r>
            <a:endParaRPr lang="en-US" sz="6000" b="1" dirty="0"/>
          </a:p>
        </p:txBody>
      </p:sp>
      <p:sp>
        <p:nvSpPr>
          <p:cNvPr id="3" name="Content Placeholder 2"/>
          <p:cNvSpPr>
            <a:spLocks noGrp="1"/>
          </p:cNvSpPr>
          <p:nvPr>
            <p:ph idx="1"/>
          </p:nvPr>
        </p:nvSpPr>
        <p:spPr/>
        <p:txBody>
          <a:bodyPr/>
          <a:lstStyle/>
          <a:p>
            <a:pPr marL="0" indent="0">
              <a:buNone/>
            </a:pPr>
            <a:r>
              <a:rPr lang="en-US" sz="2400" dirty="0" smtClean="0"/>
              <a:t>Place the right image for the back ground and main character.</a:t>
            </a:r>
          </a:p>
          <a:p>
            <a:pPr marL="0" indent="0">
              <a:buNone/>
            </a:pPr>
            <a:endParaRPr lang="en-US" sz="2400" dirty="0" smtClean="0"/>
          </a:p>
          <a:p>
            <a:pPr marL="0" indent="0">
              <a:buNone/>
            </a:pPr>
            <a:r>
              <a:rPr lang="en-US" sz="2400" dirty="0" smtClean="0"/>
              <a:t>	 Successfully run the animation 			background</a:t>
            </a:r>
          </a:p>
          <a:p>
            <a:pPr marL="0" indent="0">
              <a:buNone/>
            </a:pPr>
            <a:endParaRPr lang="en-US" sz="2400" dirty="0" smtClean="0"/>
          </a:p>
          <a:p>
            <a:pPr marL="0" indent="0">
              <a:buNone/>
            </a:pPr>
            <a:r>
              <a:rPr lang="en-US" dirty="0" smtClean="0"/>
              <a:t>		</a:t>
            </a:r>
            <a:r>
              <a:rPr lang="en-US" sz="2400" dirty="0" smtClean="0"/>
              <a:t>Able to play background music 			and sound button</a:t>
            </a:r>
          </a:p>
          <a:p>
            <a:pPr marL="0" indent="0">
              <a:buNone/>
            </a:pPr>
            <a:endParaRPr lang="en-US" sz="2400" dirty="0" smtClean="0"/>
          </a:p>
          <a:p>
            <a:pPr marL="0" indent="0">
              <a:buNone/>
            </a:pPr>
            <a:r>
              <a:rPr lang="en-US" sz="2400" dirty="0" smtClean="0"/>
              <a:t>			Able to run in detail 				motion the bird</a:t>
            </a:r>
            <a:endParaRPr lang="en-US" dirty="0" smtClean="0"/>
          </a:p>
          <a:p>
            <a:endParaRPr lang="en-US" dirty="0"/>
          </a:p>
        </p:txBody>
      </p:sp>
    </p:spTree>
    <p:extLst>
      <p:ext uri="{BB962C8B-B14F-4D97-AF65-F5344CB8AC3E}">
        <p14:creationId xmlns:p14="http://schemas.microsoft.com/office/powerpoint/2010/main" val="2915990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250"/>
                                        <p:tgtEl>
                                          <p:spTgt spid="3">
                                            <p:txEl>
                                              <p:pRg st="0" end="0"/>
                                            </p:txEl>
                                          </p:spTgt>
                                        </p:tgtEl>
                                      </p:cBhvr>
                                    </p:animEffect>
                                    <p:anim calcmode="lin" valueType="num">
                                      <p:cBhvr>
                                        <p:cTn id="14"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250"/>
                                        <p:tgtEl>
                                          <p:spTgt spid="3">
                                            <p:txEl>
                                              <p:pRg st="2" end="2"/>
                                            </p:txEl>
                                          </p:spTgt>
                                        </p:tgtEl>
                                      </p:cBhvr>
                                    </p:animEffect>
                                    <p:anim calcmode="lin" valueType="num">
                                      <p:cBhvr>
                                        <p:cTn id="20"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250"/>
                                        <p:tgtEl>
                                          <p:spTgt spid="3">
                                            <p:txEl>
                                              <p:pRg st="4" end="4"/>
                                            </p:txEl>
                                          </p:spTgt>
                                        </p:tgtEl>
                                      </p:cBhvr>
                                    </p:animEffect>
                                    <p:anim calcmode="lin" valueType="num">
                                      <p:cBhvr>
                                        <p:cTn id="26" dur="125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25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750"/>
                            </p:stCondLst>
                            <p:childTnLst>
                              <p:par>
                                <p:cTn id="29" presetID="42"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250"/>
                                        <p:tgtEl>
                                          <p:spTgt spid="3">
                                            <p:txEl>
                                              <p:pRg st="6" end="6"/>
                                            </p:txEl>
                                          </p:spTgt>
                                        </p:tgtEl>
                                      </p:cBhvr>
                                    </p:animEffect>
                                    <p:anim calcmode="lin" valueType="num">
                                      <p:cBhvr>
                                        <p:cTn id="32" dur="12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2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503346" y="358455"/>
            <a:ext cx="6116393" cy="916553"/>
          </a:xfrm>
        </p:spPr>
        <p:txBody>
          <a:bodyPr>
            <a:noAutofit/>
          </a:bodyPr>
          <a:lstStyle/>
          <a:p>
            <a:r>
              <a:rPr lang="en-US" sz="4800" b="1" dirty="0" smtClean="0">
                <a:solidFill>
                  <a:schemeClr val="tx2">
                    <a:lumMod val="75000"/>
                  </a:schemeClr>
                </a:solidFill>
              </a:rPr>
              <a:t>Scope and Limitation</a:t>
            </a:r>
            <a:endParaRPr lang="en-US" sz="4800" dirty="0">
              <a:solidFill>
                <a:schemeClr val="tx2">
                  <a:lumMod val="75000"/>
                </a:schemeClr>
              </a:solidFill>
            </a:endParaRPr>
          </a:p>
        </p:txBody>
      </p:sp>
      <p:sp>
        <p:nvSpPr>
          <p:cNvPr id="6" name="Content Placeholder 5"/>
          <p:cNvSpPr>
            <a:spLocks noGrp="1"/>
          </p:cNvSpPr>
          <p:nvPr>
            <p:ph sz="quarter" idx="4"/>
          </p:nvPr>
        </p:nvSpPr>
        <p:spPr>
          <a:xfrm>
            <a:off x="786681" y="1564782"/>
            <a:ext cx="11256134" cy="3760632"/>
          </a:xfrm>
        </p:spPr>
        <p:txBody>
          <a:bodyPr>
            <a:normAutofit/>
          </a:bodyPr>
          <a:lstStyle/>
          <a:p>
            <a:r>
              <a:rPr lang="en-US" sz="2800" dirty="0"/>
              <a:t>The game will have a scoring depending how far they could go, </a:t>
            </a:r>
            <a:r>
              <a:rPr lang="en-US" sz="2800" dirty="0" smtClean="0"/>
              <a:t>dodge any </a:t>
            </a:r>
            <a:r>
              <a:rPr lang="en-US" sz="2800" dirty="0"/>
              <a:t>incoming tranquilizers or bullets towards the bird</a:t>
            </a:r>
            <a:r>
              <a:rPr lang="en-US" sz="2800" dirty="0" smtClean="0"/>
              <a:t>. The game is about survival. It amuses the player because it would be intense on how far they will go.  </a:t>
            </a:r>
            <a:endParaRPr lang="en-US" sz="2800" dirty="0"/>
          </a:p>
          <a:p>
            <a:endParaRPr lang="en-US" sz="2800" dirty="0"/>
          </a:p>
          <a:p>
            <a:r>
              <a:rPr lang="en-US" sz="2800" dirty="0"/>
              <a:t>Our limitation is the game would be applicable for android user only. We will be using one character</a:t>
            </a:r>
            <a:r>
              <a:rPr lang="en-US" sz="2800" dirty="0" smtClean="0"/>
              <a:t>. </a:t>
            </a:r>
            <a:endParaRPr lang="en-US" sz="2800" dirty="0"/>
          </a:p>
        </p:txBody>
      </p:sp>
    </p:spTree>
    <p:extLst>
      <p:ext uri="{BB962C8B-B14F-4D97-AF65-F5344CB8AC3E}">
        <p14:creationId xmlns:p14="http://schemas.microsoft.com/office/powerpoint/2010/main" val="305990054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31" presetClass="entr" presetSubtype="0"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6">
                                            <p:txEl>
                                              <p:pRg st="0" end="0"/>
                                            </p:txEl>
                                          </p:spTgt>
                                        </p:tgtEl>
                                      </p:cBhvr>
                                    </p:animEffect>
                                  </p:childTnLst>
                                </p:cTn>
                              </p:par>
                            </p:childTnLst>
                          </p:cTn>
                        </p:par>
                        <p:par>
                          <p:cTn id="16" fill="hold">
                            <p:stCondLst>
                              <p:cond delay="2000"/>
                            </p:stCondLst>
                            <p:childTnLst>
                              <p:par>
                                <p:cTn id="17" presetID="31"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p:cNvSpPr txBox="1">
            <a:spLocks/>
          </p:cNvSpPr>
          <p:nvPr/>
        </p:nvSpPr>
        <p:spPr>
          <a:xfrm>
            <a:off x="670771" y="1667813"/>
            <a:ext cx="11256134" cy="3760632"/>
          </a:xfrm>
          <a:prstGeom prst="rect">
            <a:avLst/>
          </a:prstGeom>
        </p:spPr>
        <p:txBody>
          <a:bodyPr>
            <a:norm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endParaRPr lang="en-US" sz="2800" dirty="0"/>
          </a:p>
        </p:txBody>
      </p:sp>
      <p:sp>
        <p:nvSpPr>
          <p:cNvPr id="3" name="Content Placeholder 5"/>
          <p:cNvSpPr txBox="1">
            <a:spLocks/>
          </p:cNvSpPr>
          <p:nvPr/>
        </p:nvSpPr>
        <p:spPr>
          <a:xfrm>
            <a:off x="786681" y="1564782"/>
            <a:ext cx="11256134" cy="3760632"/>
          </a:xfrm>
          <a:prstGeom prst="rect">
            <a:avLst/>
          </a:prstGeom>
        </p:spPr>
        <p:txBody>
          <a:bodyPr>
            <a:norm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marL="0" indent="0">
              <a:buNone/>
            </a:pPr>
            <a:r>
              <a:rPr lang="en-US" sz="2800" dirty="0" smtClean="0"/>
              <a:t>It’s the </a:t>
            </a:r>
            <a:r>
              <a:rPr lang="en-US" sz="2800" dirty="0"/>
              <a:t>story </a:t>
            </a:r>
            <a:r>
              <a:rPr lang="en-US" sz="2800" dirty="0" smtClean="0"/>
              <a:t>about a </a:t>
            </a:r>
            <a:r>
              <a:rPr lang="en-US" sz="2800" dirty="0"/>
              <a:t>bird is trap, It was looking it’s way to escape. </a:t>
            </a:r>
            <a:r>
              <a:rPr lang="en-US" sz="2800" dirty="0" smtClean="0"/>
              <a:t>Seeking its life back in the wild were they used to fly freely with out bring cage.</a:t>
            </a:r>
          </a:p>
          <a:p>
            <a:pPr marL="0" indent="0">
              <a:buNone/>
            </a:pPr>
            <a:endParaRPr lang="en-US" sz="2800" dirty="0"/>
          </a:p>
          <a:p>
            <a:pPr marL="0" indent="0">
              <a:buNone/>
            </a:pPr>
            <a:r>
              <a:rPr lang="en-US" sz="2800" dirty="0" smtClean="0"/>
              <a:t>When </a:t>
            </a:r>
            <a:r>
              <a:rPr lang="en-US" sz="2800" dirty="0"/>
              <a:t>it finally escape the bird is being chase by the humans. Since they couldn’t catch it, The humans use the tranquilizer guns or bullets to shoot the bird</a:t>
            </a:r>
            <a:r>
              <a:rPr lang="en-US" sz="2800" dirty="0" smtClean="0"/>
              <a:t>. It’s the bird’s way to find out how to survive without being killed.</a:t>
            </a:r>
          </a:p>
          <a:p>
            <a:pPr marL="0" indent="0">
              <a:buNone/>
            </a:pPr>
            <a:endParaRPr lang="en-US" sz="2800" dirty="0"/>
          </a:p>
        </p:txBody>
      </p:sp>
      <p:sp>
        <p:nvSpPr>
          <p:cNvPr id="4" name="Text Placeholder 4"/>
          <p:cNvSpPr txBox="1">
            <a:spLocks/>
          </p:cNvSpPr>
          <p:nvPr/>
        </p:nvSpPr>
        <p:spPr>
          <a:xfrm>
            <a:off x="503346" y="358455"/>
            <a:ext cx="6116393" cy="916553"/>
          </a:xfrm>
          <a:prstGeom prst="rect">
            <a:avLst/>
          </a:prstGeom>
        </p:spPr>
        <p:txBody>
          <a:bodyPr>
            <a:noAutofit/>
          </a:bodyPr>
          <a:lstStyle>
            <a:lvl1pPr marL="228600" indent="-228600" algn="l" defTabSz="914400" rtl="0" eaLnBrk="1" latinLnBrk="0" hangingPunct="1">
              <a:lnSpc>
                <a:spcPct val="90000"/>
              </a:lnSpc>
              <a:spcBef>
                <a:spcPts val="1800"/>
              </a:spcBef>
              <a:buSzPct val="90000"/>
              <a:buFont typeface="Arial"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90000"/>
              </a:lnSpc>
              <a:spcBef>
                <a:spcPts val="1200"/>
              </a:spcBef>
              <a:buSzPct val="90000"/>
              <a:buFont typeface="Arial" pitchFamily="34" charset="0"/>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800"/>
              </a:spcBef>
              <a:buSzPct val="90000"/>
              <a:buFont typeface="Arial" pitchFamily="34" charset="0"/>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800"/>
              </a:spcBef>
              <a:buSzPct val="90000"/>
              <a:buFont typeface="Arial" pitchFamily="34" charset="0"/>
              <a:buChar char="▪"/>
              <a:defRPr sz="1400" kern="1200">
                <a:solidFill>
                  <a:schemeClr val="tx1"/>
                </a:solidFill>
                <a:latin typeface="+mn-lt"/>
                <a:ea typeface="+mn-ea"/>
                <a:cs typeface="+mn-cs"/>
              </a:defRPr>
            </a:lvl4pPr>
            <a:lvl5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5pPr>
            <a:lvl6pPr marL="14630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6916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7pPr>
            <a:lvl8pPr marL="19202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9pPr>
          </a:lstStyle>
          <a:p>
            <a:pPr marL="0" indent="0">
              <a:buNone/>
            </a:pPr>
            <a:r>
              <a:rPr lang="en-US" sz="4800" b="1" dirty="0" smtClean="0">
                <a:solidFill>
                  <a:schemeClr val="tx2">
                    <a:lumMod val="50000"/>
                  </a:schemeClr>
                </a:solidFill>
              </a:rPr>
              <a:t>Story line</a:t>
            </a:r>
            <a:endParaRPr lang="en-US" sz="4800" dirty="0">
              <a:solidFill>
                <a:schemeClr val="tx2">
                  <a:lumMod val="50000"/>
                </a:schemeClr>
              </a:solidFill>
            </a:endParaRPr>
          </a:p>
        </p:txBody>
      </p:sp>
    </p:spTree>
    <p:extLst>
      <p:ext uri="{BB962C8B-B14F-4D97-AF65-F5344CB8AC3E}">
        <p14:creationId xmlns:p14="http://schemas.microsoft.com/office/powerpoint/2010/main" val="7567794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5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500"/>
                                        <p:tgtEl>
                                          <p:spTgt spid="3">
                                            <p:txEl>
                                              <p:pRg st="0" end="0"/>
                                            </p:txEl>
                                          </p:spTgt>
                                        </p:tgtEl>
                                      </p:cBhvr>
                                    </p:animEffect>
                                  </p:childTnLst>
                                </p:cTn>
                              </p:par>
                            </p:childTnLst>
                          </p:cTn>
                        </p:par>
                        <p:par>
                          <p:cTn id="15" fill="hold">
                            <p:stCondLst>
                              <p:cond delay="2000"/>
                            </p:stCondLst>
                            <p:childTnLst>
                              <p:par>
                                <p:cTn id="16" presetID="31"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1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1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0" dur="1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1"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3335" y="1532586"/>
            <a:ext cx="4099776" cy="2097968"/>
          </a:xfrm>
        </p:spPr>
        <p:txBody>
          <a:bodyPr/>
          <a:lstStyle/>
          <a:p>
            <a:r>
              <a:rPr lang="en-US" sz="6000" dirty="0" smtClean="0"/>
              <a:t>Instructions</a:t>
            </a:r>
            <a:endParaRPr lang="en-US" sz="6000" dirty="0"/>
          </a:p>
        </p:txBody>
      </p:sp>
      <p:sp>
        <p:nvSpPr>
          <p:cNvPr id="6" name="Content Placeholder 5"/>
          <p:cNvSpPr>
            <a:spLocks noGrp="1"/>
          </p:cNvSpPr>
          <p:nvPr>
            <p:ph idx="1"/>
          </p:nvPr>
        </p:nvSpPr>
        <p:spPr/>
        <p:txBody>
          <a:bodyPr/>
          <a:lstStyle/>
          <a:p>
            <a:r>
              <a:rPr lang="en-US" dirty="0" smtClean="0"/>
              <a:t>First download the application</a:t>
            </a:r>
          </a:p>
          <a:p>
            <a:r>
              <a:rPr lang="en-US" dirty="0" smtClean="0"/>
              <a:t>Second choose your own setting if you are focus when you play the game quietly or you prefer with sounds </a:t>
            </a:r>
          </a:p>
          <a:p>
            <a:r>
              <a:rPr lang="en-US" dirty="0" smtClean="0"/>
              <a:t>Then select play</a:t>
            </a:r>
          </a:p>
          <a:p>
            <a:r>
              <a:rPr lang="en-US" dirty="0" smtClean="0"/>
              <a:t>Next you have to tap the bird to control if how high or low would u want to fly.</a:t>
            </a:r>
          </a:p>
          <a:p>
            <a:r>
              <a:rPr lang="en-US" dirty="0" smtClean="0"/>
              <a:t>Then Avoid the bullet or tranquilizer shots ahead of you.</a:t>
            </a:r>
            <a:endParaRPr lang="en-US" dirty="0"/>
          </a:p>
        </p:txBody>
      </p:sp>
      <p:sp>
        <p:nvSpPr>
          <p:cNvPr id="7" name="Text Placeholder 6"/>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83874964"/>
      </p:ext>
    </p:extLst>
  </p:cSld>
  <p:clrMapOvr>
    <a:masterClrMapping/>
  </p:clrMapOvr>
  <mc:AlternateContent xmlns:mc="http://schemas.openxmlformats.org/markup-compatibility/2006">
    <mc:Choice xmlns:p14="http://schemas.microsoft.com/office/powerpoint/2010/main" Requires="p14">
      <p:transition spd="slow" p14:dur="375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1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2" presetClass="entr" presetSubtype="2" fill="hold"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 calcmode="lin" valueType="num">
                                      <p:cBhvr additive="base">
                                        <p:cTn id="18" dur="10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19" dur="10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3000"/>
                            </p:stCondLst>
                            <p:childTnLst>
                              <p:par>
                                <p:cTn id="21" presetID="2" presetClass="entr" presetSubtype="2"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10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4" dur="10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4000"/>
                            </p:stCondLst>
                            <p:childTnLst>
                              <p:par>
                                <p:cTn id="26" presetID="2" presetClass="entr" presetSubtype="2" fill="hold"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 calcmode="lin" valueType="num">
                                      <p:cBhvr additive="base">
                                        <p:cTn id="28" dur="1000" fill="hold"/>
                                        <p:tgtEl>
                                          <p:spTgt spid="6">
                                            <p:txEl>
                                              <p:pRg st="3" end="3"/>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5000"/>
                            </p:stCondLst>
                            <p:childTnLst>
                              <p:par>
                                <p:cTn id="31" presetID="2" presetClass="entr" presetSubtype="2" fill="hold" nodeType="after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1000" fill="hold"/>
                                        <p:tgtEl>
                                          <p:spTgt spid="6">
                                            <p:txEl>
                                              <p:pRg st="4" end="4"/>
                                            </p:txEl>
                                          </p:spTgt>
                                        </p:tgtEl>
                                        <p:attrNameLst>
                                          <p:attrName>ppt_x</p:attrName>
                                        </p:attrNameLst>
                                      </p:cBhvr>
                                      <p:tavLst>
                                        <p:tav tm="0">
                                          <p:val>
                                            <p:strVal val="1+#ppt_w/2"/>
                                          </p:val>
                                        </p:tav>
                                        <p:tav tm="100000">
                                          <p:val>
                                            <p:strVal val="#ppt_x"/>
                                          </p:val>
                                        </p:tav>
                                      </p:tavLst>
                                    </p:anim>
                                    <p:anim calcmode="lin" valueType="num">
                                      <p:cBhvr additive="base">
                                        <p:cTn id="34" dur="10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lue Tan Gradient 16x9">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TanGradient">
      <a:dk1>
        <a:srgbClr val="31312F"/>
      </a:dk1>
      <a:lt1>
        <a:sysClr val="window" lastClr="FFFFFF"/>
      </a:lt1>
      <a:dk2>
        <a:srgbClr val="000000"/>
      </a:dk2>
      <a:lt2>
        <a:srgbClr val="D9CBB9"/>
      </a:lt2>
      <a:accent1>
        <a:srgbClr val="52AC97"/>
      </a:accent1>
      <a:accent2>
        <a:srgbClr val="B79E6D"/>
      </a:accent2>
      <a:accent3>
        <a:srgbClr val="478BA9"/>
      </a:accent3>
      <a:accent4>
        <a:srgbClr val="BF4F39"/>
      </a:accent4>
      <a:accent5>
        <a:srgbClr val="826C8E"/>
      </a:accent5>
      <a:accent6>
        <a:srgbClr val="D58637"/>
      </a:accent6>
      <a:hlink>
        <a:srgbClr val="52AC97"/>
      </a:hlink>
      <a:folHlink>
        <a:srgbClr val="969696"/>
      </a:folHlink>
    </a:clrScheme>
    <a:fontScheme name="BlueTanGradient">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792E8D6-7A87-418E-8C48-2723019F95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Blue-Tan Gradient presentation (widescreen)</Template>
  <TotalTime>0</TotalTime>
  <Words>317</Words>
  <Application>Microsoft Office PowerPoint</Application>
  <PresentationFormat>Widescreen</PresentationFormat>
  <Paragraphs>29</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Franklin Gothic Medium</vt:lpstr>
      <vt:lpstr>Blue Tan Gradient 16x9</vt:lpstr>
      <vt:lpstr>Escape Escapade</vt:lpstr>
      <vt:lpstr>Project Description </vt:lpstr>
      <vt:lpstr>Target Audience and Market </vt:lpstr>
      <vt:lpstr>Project      Objective</vt:lpstr>
      <vt:lpstr>PowerPoint Presentation</vt:lpstr>
      <vt:lpstr>PowerPoint Presentation</vt:lpstr>
      <vt:lpstr>Instructions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2016-08-13T20:18:25Z</dcterms:created>
  <dcterms:modified xsi:type="dcterms:W3CDTF">2016-08-14T14:13:05Z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TC030306239991</vt:lpwstr>
  </property>
</Properties>
</file>