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6"/>
  </p:notesMasterIdLst>
  <p:sldIdLst>
    <p:sldId id="258" r:id="rId2"/>
    <p:sldId id="259" r:id="rId3"/>
    <p:sldId id="261" r:id="rId4"/>
    <p:sldId id="262" r:id="rId5"/>
    <p:sldId id="337" r:id="rId6"/>
    <p:sldId id="339" r:id="rId7"/>
    <p:sldId id="338" r:id="rId8"/>
    <p:sldId id="264" r:id="rId9"/>
    <p:sldId id="265" r:id="rId10"/>
    <p:sldId id="364" r:id="rId11"/>
    <p:sldId id="266" r:id="rId12"/>
    <p:sldId id="267" r:id="rId13"/>
    <p:sldId id="268" r:id="rId14"/>
    <p:sldId id="341" r:id="rId15"/>
    <p:sldId id="271" r:id="rId16"/>
    <p:sldId id="342" r:id="rId17"/>
    <p:sldId id="343" r:id="rId18"/>
    <p:sldId id="273" r:id="rId19"/>
    <p:sldId id="278" r:id="rId20"/>
    <p:sldId id="279" r:id="rId21"/>
    <p:sldId id="344" r:id="rId22"/>
    <p:sldId id="311" r:id="rId23"/>
    <p:sldId id="347" r:id="rId24"/>
    <p:sldId id="312" r:id="rId25"/>
    <p:sldId id="348" r:id="rId26"/>
    <p:sldId id="352" r:id="rId27"/>
    <p:sldId id="354" r:id="rId28"/>
    <p:sldId id="351" r:id="rId29"/>
    <p:sldId id="314" r:id="rId30"/>
    <p:sldId id="315" r:id="rId31"/>
    <p:sldId id="316" r:id="rId32"/>
    <p:sldId id="317" r:id="rId33"/>
    <p:sldId id="356" r:id="rId34"/>
    <p:sldId id="319" r:id="rId35"/>
    <p:sldId id="357" r:id="rId36"/>
    <p:sldId id="322" r:id="rId37"/>
    <p:sldId id="323" r:id="rId38"/>
    <p:sldId id="324" r:id="rId39"/>
    <p:sldId id="325" r:id="rId40"/>
    <p:sldId id="359" r:id="rId41"/>
    <p:sldId id="326" r:id="rId42"/>
    <p:sldId id="327" r:id="rId43"/>
    <p:sldId id="328" r:id="rId44"/>
    <p:sldId id="361" r:id="rId45"/>
    <p:sldId id="362" r:id="rId46"/>
    <p:sldId id="329" r:id="rId47"/>
    <p:sldId id="330" r:id="rId48"/>
    <p:sldId id="331" r:id="rId49"/>
    <p:sldId id="360" r:id="rId50"/>
    <p:sldId id="333" r:id="rId51"/>
    <p:sldId id="363" r:id="rId52"/>
    <p:sldId id="334" r:id="rId53"/>
    <p:sldId id="335" r:id="rId54"/>
    <p:sldId id="336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E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8" autoAdjust="0"/>
  </p:normalViewPr>
  <p:slideViewPr>
    <p:cSldViewPr>
      <p:cViewPr varScale="1">
        <p:scale>
          <a:sx n="88" d="100"/>
          <a:sy n="88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3996823175312726"/>
          <c:y val="5.6410256410256432E-2"/>
          <c:w val="0.74771977260448519"/>
          <c:h val="0.76666666666666672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006EC0"/>
            </a:solidFill>
            <a:ln w="11938">
              <a:solidFill>
                <a:srgbClr val="000000"/>
              </a:solidFill>
              <a:prstDash val="solid"/>
            </a:ln>
          </c:spPr>
          <c:cat>
            <c:numRef>
              <c:f>Feuil1!$A$2:$A$36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</c:numCache>
            </c:numRef>
          </c:cat>
          <c:val>
            <c:numRef>
              <c:f>Feuil1!$B$2:$B$36</c:f>
              <c:numCache>
                <c:formatCode>General</c:formatCode>
                <c:ptCount val="35"/>
                <c:pt idx="0">
                  <c:v>36.000000000000014</c:v>
                </c:pt>
                <c:pt idx="1">
                  <c:v>630.00000000000034</c:v>
                </c:pt>
                <c:pt idx="2">
                  <c:v>7140</c:v>
                </c:pt>
                <c:pt idx="3">
                  <c:v>58905.000000000007</c:v>
                </c:pt>
                <c:pt idx="4">
                  <c:v>376992.00000000006</c:v>
                </c:pt>
                <c:pt idx="5">
                  <c:v>1947792.0000000002</c:v>
                </c:pt>
                <c:pt idx="6">
                  <c:v>8347680.0000000028</c:v>
                </c:pt>
                <c:pt idx="7">
                  <c:v>94143280.00000003</c:v>
                </c:pt>
                <c:pt idx="8">
                  <c:v>254186856.00000003</c:v>
                </c:pt>
                <c:pt idx="9">
                  <c:v>600805296.00000024</c:v>
                </c:pt>
                <c:pt idx="10">
                  <c:v>1251677700.0000005</c:v>
                </c:pt>
                <c:pt idx="11">
                  <c:v>2310789600.0000005</c:v>
                </c:pt>
                <c:pt idx="12">
                  <c:v>3796297200.000001</c:v>
                </c:pt>
                <c:pt idx="13">
                  <c:v>5567902560.0000019</c:v>
                </c:pt>
                <c:pt idx="14">
                  <c:v>7307872110.0000019</c:v>
                </c:pt>
                <c:pt idx="15">
                  <c:v>8597496600.0000038</c:v>
                </c:pt>
                <c:pt idx="16">
                  <c:v>9075135300.0000038</c:v>
                </c:pt>
                <c:pt idx="17">
                  <c:v>8597496600.0000038</c:v>
                </c:pt>
                <c:pt idx="18">
                  <c:v>7307872110.0000019</c:v>
                </c:pt>
                <c:pt idx="19">
                  <c:v>5567902560.0000019</c:v>
                </c:pt>
                <c:pt idx="20">
                  <c:v>3796297200.000001</c:v>
                </c:pt>
                <c:pt idx="21">
                  <c:v>2310789600.0000005</c:v>
                </c:pt>
                <c:pt idx="22">
                  <c:v>1251677700.0000005</c:v>
                </c:pt>
                <c:pt idx="23">
                  <c:v>600805296.00000024</c:v>
                </c:pt>
                <c:pt idx="24">
                  <c:v>254186856.00000003</c:v>
                </c:pt>
                <c:pt idx="25">
                  <c:v>94143280.00000003</c:v>
                </c:pt>
                <c:pt idx="26">
                  <c:v>30260340.000000015</c:v>
                </c:pt>
                <c:pt idx="27">
                  <c:v>8347680.0000000028</c:v>
                </c:pt>
                <c:pt idx="28">
                  <c:v>1947792.0000000002</c:v>
                </c:pt>
                <c:pt idx="29">
                  <c:v>376992.00000000006</c:v>
                </c:pt>
                <c:pt idx="30">
                  <c:v>58905.000000000007</c:v>
                </c:pt>
                <c:pt idx="31">
                  <c:v>7140</c:v>
                </c:pt>
                <c:pt idx="32">
                  <c:v>630.00000000000034</c:v>
                </c:pt>
                <c:pt idx="33">
                  <c:v>36.000000000000014</c:v>
                </c:pt>
                <c:pt idx="34">
                  <c:v>1</c:v>
                </c:pt>
              </c:numCache>
            </c:numRef>
          </c:val>
        </c:ser>
        <c:axId val="180045696"/>
        <c:axId val="180060160"/>
      </c:barChart>
      <c:catAx>
        <c:axId val="180045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ja-JP" sz="893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 sz="1400" b="0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fr-BE" sz="1400" b="0" baseline="0" dirty="0" smtClean="0">
                    <a:solidFill>
                      <a:schemeClr val="tx1"/>
                    </a:solidFill>
                  </a:rPr>
                  <a:t> Size</a:t>
                </a:r>
                <a:endParaRPr lang="en-US" sz="1400" b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8700410396716853"/>
              <c:y val="0.91282051282051324"/>
            </c:manualLayout>
          </c:layout>
          <c:spPr>
            <a:noFill/>
            <a:ln w="23876">
              <a:noFill/>
            </a:ln>
          </c:spPr>
        </c:title>
        <c:numFmt formatCode="General" sourceLinked="1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lang="ja-JP" sz="89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0060160"/>
        <c:crosses val="autoZero"/>
        <c:auto val="1"/>
        <c:lblAlgn val="ctr"/>
        <c:lblOffset val="100"/>
        <c:tickLblSkip val="2"/>
        <c:tickMarkSkip val="1"/>
      </c:catAx>
      <c:valAx>
        <c:axId val="180060160"/>
        <c:scaling>
          <c:orientation val="minMax"/>
        </c:scaling>
        <c:axPos val="l"/>
        <c:majorGridlines>
          <c:spPr>
            <a:ln w="2985">
              <a:noFill/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lang="ja-JP" sz="140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 b="0" dirty="0" smtClean="0">
                    <a:solidFill>
                      <a:schemeClr val="tx1"/>
                    </a:solidFill>
                  </a:rPr>
                  <a:t>Number of sample</a:t>
                </a:r>
                <a:endParaRPr lang="en-US" sz="1400" b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5047879616963095E-2"/>
              <c:y val="0.16923076923076918"/>
            </c:manualLayout>
          </c:layout>
          <c:spPr>
            <a:noFill/>
            <a:ln w="23876">
              <a:noFill/>
            </a:ln>
          </c:spPr>
        </c:title>
        <c:numFmt formatCode="#,##0" sourceLinked="0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ja-JP" sz="9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0045696"/>
        <c:crosses val="autoZero"/>
        <c:crossBetween val="between"/>
      </c:valAx>
      <c:spPr>
        <a:noFill/>
        <a:ln w="11938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2985">
      <a:solidFill>
        <a:srgbClr val="000000"/>
      </a:solidFill>
      <a:prstDash val="solid"/>
    </a:ln>
  </c:spPr>
  <c:txPr>
    <a:bodyPr/>
    <a:lstStyle/>
    <a:p>
      <a:pPr>
        <a:defRPr sz="89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hPercent val="53"/>
      <c:depthPercent val="100"/>
      <c:rAngAx val="1"/>
    </c:view3D>
    <c:floor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spPr>
        <a:noFill/>
        <a:ln w="12700">
          <a:solidFill>
            <a:schemeClr val="tx1"/>
          </a:solidFill>
          <a:prstDash val="solid"/>
        </a:ln>
      </c:spPr>
    </c:sideWall>
    <c:backWall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8.7822014051522249E-2"/>
          <c:y val="6.0215053763440857E-2"/>
          <c:w val="0.90046838407493957"/>
          <c:h val="0.81290322580645158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cat>
            <c:numRef>
              <c:f>Sheet1!$B$1:$AH$1</c:f>
              <c:numCache>
                <c:formatCode>General</c:formatCode>
                <c:ptCount val="33"/>
                <c:pt idx="0">
                  <c:v>6</c:v>
                </c:pt>
                <c:pt idx="1">
                  <c:v>6.25</c:v>
                </c:pt>
                <c:pt idx="2">
                  <c:v>6.5</c:v>
                </c:pt>
                <c:pt idx="3">
                  <c:v>6.75</c:v>
                </c:pt>
                <c:pt idx="4">
                  <c:v>7</c:v>
                </c:pt>
                <c:pt idx="5">
                  <c:v>7.25</c:v>
                </c:pt>
                <c:pt idx="6">
                  <c:v>7.5</c:v>
                </c:pt>
                <c:pt idx="7">
                  <c:v>7.75</c:v>
                </c:pt>
                <c:pt idx="8">
                  <c:v>8</c:v>
                </c:pt>
                <c:pt idx="9">
                  <c:v>8.25</c:v>
                </c:pt>
                <c:pt idx="10">
                  <c:v>8.5</c:v>
                </c:pt>
                <c:pt idx="11">
                  <c:v>8.75</c:v>
                </c:pt>
                <c:pt idx="12">
                  <c:v>9</c:v>
                </c:pt>
                <c:pt idx="13">
                  <c:v>9.25</c:v>
                </c:pt>
                <c:pt idx="14">
                  <c:v>9.5</c:v>
                </c:pt>
                <c:pt idx="15">
                  <c:v>9.75</c:v>
                </c:pt>
                <c:pt idx="16">
                  <c:v>10</c:v>
                </c:pt>
                <c:pt idx="17">
                  <c:v>10.25</c:v>
                </c:pt>
                <c:pt idx="18">
                  <c:v>10.5</c:v>
                </c:pt>
                <c:pt idx="19">
                  <c:v>10.75</c:v>
                </c:pt>
                <c:pt idx="20">
                  <c:v>11</c:v>
                </c:pt>
                <c:pt idx="21">
                  <c:v>11.25</c:v>
                </c:pt>
                <c:pt idx="22">
                  <c:v>11.5</c:v>
                </c:pt>
                <c:pt idx="23">
                  <c:v>11.75</c:v>
                </c:pt>
                <c:pt idx="24">
                  <c:v>12</c:v>
                </c:pt>
                <c:pt idx="25">
                  <c:v>12.25</c:v>
                </c:pt>
                <c:pt idx="26">
                  <c:v>12.5</c:v>
                </c:pt>
                <c:pt idx="27">
                  <c:v>12.75</c:v>
                </c:pt>
                <c:pt idx="28">
                  <c:v>13</c:v>
                </c:pt>
                <c:pt idx="29">
                  <c:v>13.25</c:v>
                </c:pt>
                <c:pt idx="30">
                  <c:v>13.5</c:v>
                </c:pt>
                <c:pt idx="31">
                  <c:v>13.75</c:v>
                </c:pt>
                <c:pt idx="32">
                  <c:v>14</c:v>
                </c:pt>
              </c:numCache>
            </c:numRef>
          </c:cat>
          <c:val>
            <c:numRef>
              <c:f>Sheet1!$B$2:$AH$2</c:f>
              <c:numCache>
                <c:formatCode>General</c:formatCode>
                <c:ptCount val="33"/>
                <c:pt idx="0">
                  <c:v>3</c:v>
                </c:pt>
                <c:pt idx="1">
                  <c:v>10</c:v>
                </c:pt>
                <c:pt idx="2">
                  <c:v>33</c:v>
                </c:pt>
                <c:pt idx="3">
                  <c:v>74</c:v>
                </c:pt>
                <c:pt idx="4">
                  <c:v>159</c:v>
                </c:pt>
                <c:pt idx="5">
                  <c:v>292</c:v>
                </c:pt>
                <c:pt idx="6">
                  <c:v>510</c:v>
                </c:pt>
                <c:pt idx="7">
                  <c:v>804</c:v>
                </c:pt>
                <c:pt idx="8">
                  <c:v>1213</c:v>
                </c:pt>
                <c:pt idx="9">
                  <c:v>1700</c:v>
                </c:pt>
                <c:pt idx="10">
                  <c:v>2288</c:v>
                </c:pt>
                <c:pt idx="11">
                  <c:v>2896</c:v>
                </c:pt>
                <c:pt idx="12">
                  <c:v>3531</c:v>
                </c:pt>
                <c:pt idx="13">
                  <c:v>4082</c:v>
                </c:pt>
                <c:pt idx="14">
                  <c:v>4553</c:v>
                </c:pt>
                <c:pt idx="15">
                  <c:v>4830</c:v>
                </c:pt>
                <c:pt idx="16">
                  <c:v>4949</c:v>
                </c:pt>
                <c:pt idx="17">
                  <c:v>4830</c:v>
                </c:pt>
                <c:pt idx="18">
                  <c:v>4553</c:v>
                </c:pt>
                <c:pt idx="19">
                  <c:v>4082</c:v>
                </c:pt>
                <c:pt idx="20">
                  <c:v>3531</c:v>
                </c:pt>
                <c:pt idx="21">
                  <c:v>2896</c:v>
                </c:pt>
                <c:pt idx="22">
                  <c:v>2288</c:v>
                </c:pt>
                <c:pt idx="23">
                  <c:v>1700</c:v>
                </c:pt>
                <c:pt idx="24">
                  <c:v>1213</c:v>
                </c:pt>
                <c:pt idx="25">
                  <c:v>804</c:v>
                </c:pt>
                <c:pt idx="26">
                  <c:v>510</c:v>
                </c:pt>
                <c:pt idx="27">
                  <c:v>292</c:v>
                </c:pt>
                <c:pt idx="28">
                  <c:v>159</c:v>
                </c:pt>
                <c:pt idx="29">
                  <c:v>74</c:v>
                </c:pt>
                <c:pt idx="30">
                  <c:v>33</c:v>
                </c:pt>
                <c:pt idx="31">
                  <c:v>10</c:v>
                </c:pt>
                <c:pt idx="32">
                  <c:v>3</c:v>
                </c:pt>
              </c:numCache>
            </c:numRef>
          </c:val>
        </c:ser>
        <c:gapDepth val="0"/>
        <c:shape val="box"/>
        <c:axId val="206836096"/>
        <c:axId val="207010816"/>
        <c:axId val="0"/>
      </c:bar3DChart>
      <c:catAx>
        <c:axId val="206836096"/>
        <c:scaling>
          <c:orientation val="minMax"/>
        </c:scaling>
        <c:axPos val="b"/>
        <c:numFmt formatCode="#,##0.00" sourceLinked="0"/>
        <c:tickLblPos val="low"/>
        <c:spPr>
          <a:ln w="1313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ja-JP" sz="9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7010816"/>
        <c:crosses val="autoZero"/>
        <c:auto val="1"/>
        <c:lblAlgn val="ctr"/>
        <c:lblOffset val="100"/>
        <c:tickLblSkip val="3"/>
        <c:tickMarkSkip val="1"/>
      </c:catAx>
      <c:valAx>
        <c:axId val="207010816"/>
        <c:scaling>
          <c:orientation val="minMax"/>
        </c:scaling>
        <c:axPos val="l"/>
        <c:majorGridlines>
          <c:spPr>
            <a:ln w="3284">
              <a:solidFill>
                <a:schemeClr val="tx1"/>
              </a:solidFill>
              <a:prstDash val="solid"/>
            </a:ln>
          </c:spPr>
        </c:majorGridlines>
        <c:numFmt formatCode="General" sourceLinked="1"/>
        <c:tickLblPos val="nextTo"/>
        <c:spPr>
          <a:ln w="1313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ja-JP" sz="9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6836096"/>
        <c:crosses val="autoZero"/>
        <c:crossBetween val="between"/>
      </c:valAx>
      <c:spPr>
        <a:noFill/>
        <a:ln w="26272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0274654040323217"/>
          <c:y val="5.1044083526682105E-2"/>
          <c:w val="0.65876060851995777"/>
          <c:h val="0.76531491927038575"/>
        </c:manualLayout>
      </c:layout>
      <c:lineChart>
        <c:grouping val="standard"/>
        <c:ser>
          <c:idx val="0"/>
          <c:order val="0"/>
          <c:tx>
            <c:strRef>
              <c:f>Feuil1!$B$4</c:f>
              <c:strCache>
                <c:ptCount val="1"/>
                <c:pt idx="0">
                  <c:v>5</c:v>
                </c:pt>
              </c:strCache>
            </c:strRef>
          </c:tx>
          <c:spPr>
            <a:ln w="19050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Feuil1!$B$5:$B$30</c:f>
              <c:numCache>
                <c:formatCode>0.00</c:formatCode>
                <c:ptCount val="26"/>
                <c:pt idx="0">
                  <c:v>8.4852813742385695</c:v>
                </c:pt>
                <c:pt idx="1">
                  <c:v>7.7459666924148562</c:v>
                </c:pt>
                <c:pt idx="2">
                  <c:v>7.1713716560063618</c:v>
                </c:pt>
                <c:pt idx="3">
                  <c:v>6.708203932499389</c:v>
                </c:pt>
                <c:pt idx="4">
                  <c:v>6.3245553203367182</c:v>
                </c:pt>
                <c:pt idx="5">
                  <c:v>6</c:v>
                </c:pt>
                <c:pt idx="6">
                  <c:v>5.7207755354735541</c:v>
                </c:pt>
                <c:pt idx="7">
                  <c:v>5.4772255750516807</c:v>
                </c:pt>
                <c:pt idx="8">
                  <c:v>5.2623481158422001</c:v>
                </c:pt>
                <c:pt idx="9">
                  <c:v>5.0709255283710855</c:v>
                </c:pt>
                <c:pt idx="10">
                  <c:v>4.8989794855663584</c:v>
                </c:pt>
                <c:pt idx="11">
                  <c:v>4.7434164902525824</c:v>
                </c:pt>
                <c:pt idx="12">
                  <c:v>4.6017899330842233</c:v>
                </c:pt>
                <c:pt idx="13">
                  <c:v>4.4721359549995796</c:v>
                </c:pt>
                <c:pt idx="14">
                  <c:v>4.3528575006600665</c:v>
                </c:pt>
                <c:pt idx="15">
                  <c:v>4.2426406871192874</c:v>
                </c:pt>
                <c:pt idx="16">
                  <c:v>4.1403933560541324</c:v>
                </c:pt>
                <c:pt idx="17">
                  <c:v>4.0451991747794525</c:v>
                </c:pt>
                <c:pt idx="18">
                  <c:v>3.9562828403747177</c:v>
                </c:pt>
                <c:pt idx="19">
                  <c:v>3.8729833462074192</c:v>
                </c:pt>
                <c:pt idx="20">
                  <c:v>3.7947331922020648</c:v>
                </c:pt>
                <c:pt idx="21">
                  <c:v>3.7210420376762539</c:v>
                </c:pt>
                <c:pt idx="22">
                  <c:v>3.6514837167011072</c:v>
                </c:pt>
                <c:pt idx="23">
                  <c:v>3.5856858280031787</c:v>
                </c:pt>
                <c:pt idx="24">
                  <c:v>3.5233213170882212</c:v>
                </c:pt>
                <c:pt idx="25">
                  <c:v>3.4641016151377602</c:v>
                </c:pt>
              </c:numCache>
            </c:numRef>
          </c:val>
        </c:ser>
        <c:ser>
          <c:idx val="1"/>
          <c:order val="1"/>
          <c:tx>
            <c:strRef>
              <c:f>Feuil1!$C$4</c:f>
              <c:strCache>
                <c:ptCount val="1"/>
                <c:pt idx="0">
                  <c:v>10</c:v>
                </c:pt>
              </c:strCache>
            </c:strRef>
          </c:tx>
          <c:spPr>
            <a:ln w="27164">
              <a:solidFill>
                <a:srgbClr val="00FF00"/>
              </a:solidFill>
              <a:prstDash val="solid"/>
            </a:ln>
          </c:spPr>
          <c:marker>
            <c:symbol val="none"/>
          </c:marker>
          <c:dPt>
            <c:idx val="7"/>
            <c:spPr>
              <a:ln w="19050">
                <a:solidFill>
                  <a:srgbClr val="00FF00"/>
                </a:solidFill>
                <a:prstDash val="solid"/>
              </a:ln>
            </c:spPr>
          </c:dPt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Feuil1!$C$5:$C$30</c:f>
              <c:numCache>
                <c:formatCode>0.00</c:formatCode>
                <c:ptCount val="26"/>
                <c:pt idx="0">
                  <c:v>7.4833147735478827</c:v>
                </c:pt>
                <c:pt idx="1">
                  <c:v>6.8313005106397329</c:v>
                </c:pt>
                <c:pt idx="2">
                  <c:v>6.3245553203367182</c:v>
                </c:pt>
                <c:pt idx="3">
                  <c:v>5.9160797830996543</c:v>
                </c:pt>
                <c:pt idx="4">
                  <c:v>5.5777335102271701</c:v>
                </c:pt>
                <c:pt idx="5">
                  <c:v>5.2915026221291814</c:v>
                </c:pt>
                <c:pt idx="6">
                  <c:v>5.0452497910951584</c:v>
                </c:pt>
                <c:pt idx="7">
                  <c:v>4.8304589153964796</c:v>
                </c:pt>
                <c:pt idx="8">
                  <c:v>4.6409548089225465</c:v>
                </c:pt>
                <c:pt idx="9">
                  <c:v>4.4721359549995796</c:v>
                </c:pt>
                <c:pt idx="10">
                  <c:v>4.3204937989385739</c:v>
                </c:pt>
                <c:pt idx="11">
                  <c:v>4.1833001326703814</c:v>
                </c:pt>
                <c:pt idx="12">
                  <c:v>4.0583972495671388</c:v>
                </c:pt>
                <c:pt idx="13">
                  <c:v>3.9440531887330774</c:v>
                </c:pt>
                <c:pt idx="14">
                  <c:v>3.838859479749555</c:v>
                </c:pt>
                <c:pt idx="15">
                  <c:v>3.7416573867739413</c:v>
                </c:pt>
                <c:pt idx="16">
                  <c:v>3.6514837167011072</c:v>
                </c:pt>
                <c:pt idx="17">
                  <c:v>3.5675303400633935</c:v>
                </c:pt>
                <c:pt idx="18">
                  <c:v>3.4891135039545875</c:v>
                </c:pt>
                <c:pt idx="19">
                  <c:v>3.4156502553198567</c:v>
                </c:pt>
                <c:pt idx="20">
                  <c:v>3.3466401061363023</c:v>
                </c:pt>
                <c:pt idx="21">
                  <c:v>3.2816506165694679</c:v>
                </c:pt>
                <c:pt idx="22">
                  <c:v>3.2203059435976602</c:v>
                </c:pt>
                <c:pt idx="23">
                  <c:v>3.1622776601683795</c:v>
                </c:pt>
                <c:pt idx="24">
                  <c:v>3.1072773313293292</c:v>
                </c:pt>
                <c:pt idx="25">
                  <c:v>3.0550504633038753</c:v>
                </c:pt>
              </c:numCache>
            </c:numRef>
          </c:val>
        </c:ser>
        <c:ser>
          <c:idx val="2"/>
          <c:order val="2"/>
          <c:tx>
            <c:strRef>
              <c:f>Feuil1!$D$4</c:f>
              <c:strCache>
                <c:ptCount val="1"/>
                <c:pt idx="0">
                  <c:v>15</c:v>
                </c:pt>
              </c:strCache>
            </c:strRef>
          </c:tx>
          <c:spPr>
            <a:ln w="27164">
              <a:solidFill>
                <a:srgbClr val="FF0000"/>
              </a:solidFill>
              <a:prstDash val="solid"/>
            </a:ln>
          </c:spPr>
          <c:marker>
            <c:symbol val="none"/>
          </c:marker>
          <c:dPt>
            <c:idx val="11"/>
            <c:spPr>
              <a:ln w="19050">
                <a:solidFill>
                  <a:srgbClr val="FF0000"/>
                </a:solidFill>
                <a:prstDash val="solid"/>
              </a:ln>
            </c:spPr>
          </c:dPt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Feuil1!$D$5:$D$30</c:f>
              <c:numCache>
                <c:formatCode>0.00</c:formatCode>
                <c:ptCount val="26"/>
                <c:pt idx="0">
                  <c:v>7.1180521680208741</c:v>
                </c:pt>
                <c:pt idx="1">
                  <c:v>6.4978628965393099</c:v>
                </c:pt>
                <c:pt idx="2">
                  <c:v>6.0158520751823836</c:v>
                </c:pt>
                <c:pt idx="3">
                  <c:v>5.627314338711348</c:v>
                </c:pt>
                <c:pt idx="4">
                  <c:v>5.3054828383614536</c:v>
                </c:pt>
                <c:pt idx="5">
                  <c:v>5.0332229568471734</c:v>
                </c:pt>
                <c:pt idx="6">
                  <c:v>4.7989897926858553</c:v>
                </c:pt>
                <c:pt idx="7">
                  <c:v>4.5946829173634045</c:v>
                </c:pt>
                <c:pt idx="8">
                  <c:v>4.4144285572630446</c:v>
                </c:pt>
                <c:pt idx="9">
                  <c:v>4.2538497969766471</c:v>
                </c:pt>
                <c:pt idx="10">
                  <c:v>4.1096093353126806</c:v>
                </c:pt>
                <c:pt idx="11">
                  <c:v>3.9791121287711073</c:v>
                </c:pt>
                <c:pt idx="12">
                  <c:v>3.8603057889646202</c:v>
                </c:pt>
                <c:pt idx="13">
                  <c:v>3.7515428924742507</c:v>
                </c:pt>
                <c:pt idx="14">
                  <c:v>3.6514837167011076</c:v>
                </c:pt>
                <c:pt idx="15">
                  <c:v>3.5590260840104371</c:v>
                </c:pt>
                <c:pt idx="16">
                  <c:v>3.473253815011518</c:v>
                </c:pt>
                <c:pt idx="17">
                  <c:v>3.3933982252531925</c:v>
                </c:pt>
                <c:pt idx="18">
                  <c:v>3.3188089359924171</c:v>
                </c:pt>
                <c:pt idx="19">
                  <c:v>3.248931448269671</c:v>
                </c:pt>
                <c:pt idx="20">
                  <c:v>3.1832897030168859</c:v>
                </c:pt>
                <c:pt idx="21">
                  <c:v>3.1214723679042464</c:v>
                </c:pt>
                <c:pt idx="22">
                  <c:v>3.0631219449089508</c:v>
                </c:pt>
                <c:pt idx="23">
                  <c:v>3.0079260375912011</c:v>
                </c:pt>
                <c:pt idx="24">
                  <c:v>2.9556102895862377</c:v>
                </c:pt>
                <c:pt idx="25">
                  <c:v>2.9059326290271157</c:v>
                </c:pt>
              </c:numCache>
            </c:numRef>
          </c:val>
        </c:ser>
        <c:ser>
          <c:idx val="3"/>
          <c:order val="3"/>
          <c:tx>
            <c:strRef>
              <c:f>Feuil1!$E$4</c:f>
              <c:strCache>
                <c:ptCount val="1"/>
                <c:pt idx="0">
                  <c:v>20</c:v>
                </c:pt>
              </c:strCache>
            </c:strRef>
          </c:tx>
          <c:spPr>
            <a:ln w="1905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Feuil1!$E$5:$E$30</c:f>
              <c:numCache>
                <c:formatCode>0.00</c:formatCode>
                <c:ptCount val="26"/>
                <c:pt idx="0">
                  <c:v>6.9282032302755088</c:v>
                </c:pt>
                <c:pt idx="1">
                  <c:v>6.3245553203367182</c:v>
                </c:pt>
                <c:pt idx="2">
                  <c:v>5.8554004376911966</c:v>
                </c:pt>
                <c:pt idx="3">
                  <c:v>5.4772255750516807</c:v>
                </c:pt>
                <c:pt idx="4">
                  <c:v>5.1639777949432224</c:v>
                </c:pt>
                <c:pt idx="5">
                  <c:v>4.8989794855663584</c:v>
                </c:pt>
                <c:pt idx="6">
                  <c:v>4.6709936649691404</c:v>
                </c:pt>
                <c:pt idx="7">
                  <c:v>4.4721359549995796</c:v>
                </c:pt>
                <c:pt idx="8">
                  <c:v>4.2966892442365978</c:v>
                </c:pt>
                <c:pt idx="9">
                  <c:v>4.1403933560541324</c:v>
                </c:pt>
                <c:pt idx="10">
                  <c:v>4</c:v>
                </c:pt>
                <c:pt idx="11">
                  <c:v>3.8729833462074192</c:v>
                </c:pt>
                <c:pt idx="12">
                  <c:v>3.7573457465109064</c:v>
                </c:pt>
                <c:pt idx="13">
                  <c:v>3.6514837167011072</c:v>
                </c:pt>
                <c:pt idx="14">
                  <c:v>3.5540932665545601</c:v>
                </c:pt>
                <c:pt idx="15">
                  <c:v>3.4641016151377602</c:v>
                </c:pt>
                <c:pt idx="16">
                  <c:v>3.3806170189140672</c:v>
                </c:pt>
                <c:pt idx="17">
                  <c:v>3.3028912953790797</c:v>
                </c:pt>
                <c:pt idx="18">
                  <c:v>3.2302914123489952</c:v>
                </c:pt>
                <c:pt idx="19">
                  <c:v>3.1622776601683795</c:v>
                </c:pt>
                <c:pt idx="20">
                  <c:v>3.0983866769659412</c:v>
                </c:pt>
                <c:pt idx="21">
                  <c:v>3.0382181012509997</c:v>
                </c:pt>
                <c:pt idx="22">
                  <c:v>2.9814239699997187</c:v>
                </c:pt>
                <c:pt idx="23">
                  <c:v>2.9277002188456089</c:v>
                </c:pt>
                <c:pt idx="24">
                  <c:v>2.8767798089123051</c:v>
                </c:pt>
                <c:pt idx="25">
                  <c:v>2.8284271247461903</c:v>
                </c:pt>
              </c:numCache>
            </c:numRef>
          </c:val>
        </c:ser>
        <c:ser>
          <c:idx val="4"/>
          <c:order val="4"/>
          <c:tx>
            <c:strRef>
              <c:f>Feuil1!$F$4</c:f>
              <c:strCache>
                <c:ptCount val="1"/>
                <c:pt idx="0">
                  <c:v>25</c:v>
                </c:pt>
              </c:strCache>
            </c:strRef>
          </c:tx>
          <c:spPr>
            <a:ln w="27164">
              <a:solidFill>
                <a:srgbClr val="800080"/>
              </a:solidFill>
              <a:prstDash val="solid"/>
            </a:ln>
          </c:spPr>
          <c:marker>
            <c:symbol val="none"/>
          </c:marker>
          <c:dPt>
            <c:idx val="5"/>
            <c:spPr>
              <a:ln w="19050">
                <a:solidFill>
                  <a:srgbClr val="800080"/>
                </a:solidFill>
                <a:prstDash val="solid"/>
              </a:ln>
            </c:spPr>
          </c:dPt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Feuil1!$F$5:$F$30</c:f>
              <c:numCache>
                <c:formatCode>0.00</c:formatCode>
                <c:ptCount val="26"/>
                <c:pt idx="0">
                  <c:v>6.811754546370536</c:v>
                </c:pt>
                <c:pt idx="1">
                  <c:v>6.2182527020592104</c:v>
                </c:pt>
                <c:pt idx="2">
                  <c:v>5.7569833370313956</c:v>
                </c:pt>
                <c:pt idx="3">
                  <c:v>5.3851648071344842</c:v>
                </c:pt>
                <c:pt idx="4">
                  <c:v>5.0771820705759181</c:v>
                </c:pt>
                <c:pt idx="5">
                  <c:v>4.8166378315168989</c:v>
                </c:pt>
                <c:pt idx="6">
                  <c:v>4.5924839782963733</c:v>
                </c:pt>
                <c:pt idx="7">
                  <c:v>4.3969686527576402</c:v>
                </c:pt>
                <c:pt idx="8">
                  <c:v>4.2244708362295036</c:v>
                </c:pt>
                <c:pt idx="9">
                  <c:v>4.0708019567928595</c:v>
                </c:pt>
                <c:pt idx="10">
                  <c:v>3.9327683210006898</c:v>
                </c:pt>
                <c:pt idx="11">
                  <c:v>3.8078865529319663</c:v>
                </c:pt>
                <c:pt idx="12">
                  <c:v>3.6941925807312002</c:v>
                </c:pt>
                <c:pt idx="13">
                  <c:v>3.5901098714230026</c:v>
                </c:pt>
                <c:pt idx="14">
                  <c:v>3.4943563521469212</c:v>
                </c:pt>
                <c:pt idx="15">
                  <c:v>3.4058772731852787</c:v>
                </c:pt>
                <c:pt idx="16">
                  <c:v>3.3237958793552664</c:v>
                </c:pt>
                <c:pt idx="17">
                  <c:v>3.2473765635439649</c:v>
                </c:pt>
                <c:pt idx="18">
                  <c:v>3.1759969335216787</c:v>
                </c:pt>
                <c:pt idx="19">
                  <c:v>3.1091263510296052</c:v>
                </c:pt>
                <c:pt idx="20">
                  <c:v>3.0463092423455729</c:v>
                </c:pt>
                <c:pt idx="21">
                  <c:v>2.9871519752227091</c:v>
                </c:pt>
                <c:pt idx="22">
                  <c:v>2.9313124351717499</c:v>
                </c:pt>
                <c:pt idx="23">
                  <c:v>2.8784916685156992</c:v>
                </c:pt>
                <c:pt idx="24">
                  <c:v>2.8284271247461903</c:v>
                </c:pt>
                <c:pt idx="25">
                  <c:v>2.7808871486152404</c:v>
                </c:pt>
              </c:numCache>
            </c:numRef>
          </c:val>
        </c:ser>
        <c:marker val="1"/>
        <c:axId val="222655232"/>
        <c:axId val="222657152"/>
      </c:lineChart>
      <c:catAx>
        <c:axId val="222655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ja-JP" sz="14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 sz="1400" dirty="0" err="1" smtClean="0">
                    <a:solidFill>
                      <a:schemeClr val="tx1"/>
                    </a:solidFill>
                  </a:rPr>
                  <a:t>Number</a:t>
                </a:r>
                <a:r>
                  <a:rPr lang="fr-BE" sz="14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fr-BE" sz="1400" dirty="0" err="1" smtClean="0">
                    <a:solidFill>
                      <a:schemeClr val="tx1"/>
                    </a:solidFill>
                  </a:rPr>
                  <a:t>schools</a:t>
                </a:r>
                <a:endParaRPr lang="fr-BE" sz="1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5828763847331463"/>
              <c:y val="0.91760451027018275"/>
            </c:manualLayout>
          </c:layout>
          <c:spPr>
            <a:noFill/>
            <a:ln w="27164">
              <a:noFill/>
            </a:ln>
          </c:spPr>
        </c:title>
        <c:numFmt formatCode="General" sourceLinked="1"/>
        <c:tickLblPos val="nextTo"/>
        <c:spPr>
          <a:ln w="3395">
            <a:solidFill>
              <a:srgbClr val="000000"/>
            </a:solidFill>
            <a:prstDash val="solid"/>
          </a:ln>
        </c:spPr>
        <c:txPr>
          <a:bodyPr rot="5400000" vert="horz"/>
          <a:lstStyle/>
          <a:p>
            <a:pPr>
              <a:defRPr lang="ja-JP"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22657152"/>
        <c:crosses val="autoZero"/>
        <c:auto val="1"/>
        <c:lblAlgn val="ctr"/>
        <c:lblOffset val="100"/>
        <c:tickLblSkip val="2"/>
        <c:tickMarkSkip val="1"/>
      </c:catAx>
      <c:valAx>
        <c:axId val="222657152"/>
        <c:scaling>
          <c:orientation val="minMax"/>
          <c:max val="12"/>
          <c:min val="0"/>
        </c:scaling>
        <c:axPos val="l"/>
        <c:majorGridlines>
          <c:spPr>
            <a:ln w="339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lang="ja-JP" sz="14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 sz="1400" dirty="0" smtClean="0">
                    <a:solidFill>
                      <a:schemeClr val="tx1"/>
                    </a:solidFill>
                  </a:rPr>
                  <a:t>Standard </a:t>
                </a:r>
                <a:r>
                  <a:rPr lang="fr-BE" sz="1400" dirty="0" err="1" smtClean="0">
                    <a:solidFill>
                      <a:schemeClr val="tx1"/>
                    </a:solidFill>
                  </a:rPr>
                  <a:t>Error</a:t>
                </a:r>
                <a:endParaRPr lang="fr-BE" sz="1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403258655804649E-2"/>
              <c:y val="0.33178654292343501"/>
            </c:manualLayout>
          </c:layout>
          <c:spPr>
            <a:noFill/>
            <a:ln w="27164">
              <a:noFill/>
            </a:ln>
          </c:spPr>
        </c:title>
        <c:numFmt formatCode="0.00" sourceLinked="1"/>
        <c:tickLblPos val="nextTo"/>
        <c:spPr>
          <a:ln w="339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ja-JP"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22655232"/>
        <c:crosses val="autoZero"/>
        <c:crossBetween val="between"/>
      </c:valAx>
      <c:spPr>
        <a:noFill/>
        <a:ln w="1358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8187372708757661"/>
          <c:y val="0.32946635730858626"/>
          <c:w val="0.10997963340122233"/>
          <c:h val="0.24593967517401391"/>
        </c:manualLayout>
      </c:layout>
      <c:spPr>
        <a:solidFill>
          <a:srgbClr val="FFFFFF"/>
        </a:solidFill>
        <a:ln w="3395">
          <a:solidFill>
            <a:srgbClr val="000000"/>
          </a:solidFill>
          <a:prstDash val="solid"/>
        </a:ln>
      </c:spPr>
      <c:txPr>
        <a:bodyPr/>
        <a:lstStyle/>
        <a:p>
          <a:pPr>
            <a:defRPr lang="ja-JP" sz="957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395">
      <a:solidFill>
        <a:srgbClr val="000000"/>
      </a:solidFill>
      <a:prstDash val="solid"/>
    </a:ln>
  </c:spPr>
  <c:txPr>
    <a:bodyPr/>
    <a:lstStyle/>
    <a:p>
      <a:pPr>
        <a:defRPr sz="104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0274654040323217"/>
          <c:y val="5.1044083526682105E-2"/>
          <c:w val="0.65876060851995777"/>
          <c:h val="0.76530095825592925"/>
        </c:manualLayout>
      </c:layout>
      <c:lineChart>
        <c:grouping val="standard"/>
        <c:ser>
          <c:idx val="0"/>
          <c:order val="0"/>
          <c:tx>
            <c:strRef>
              <c:f>Feuil1!$B$4</c:f>
              <c:strCache>
                <c:ptCount val="1"/>
                <c:pt idx="0">
                  <c:v>5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Feuil1!$B$5:$B$30</c:f>
              <c:numCache>
                <c:formatCode>0.00</c:formatCode>
                <c:ptCount val="26"/>
                <c:pt idx="0">
                  <c:v>11.661903789690541</c:v>
                </c:pt>
                <c:pt idx="1">
                  <c:v>10.64581294844754</c:v>
                </c:pt>
                <c:pt idx="2">
                  <c:v>9.8561076060916228</c:v>
                </c:pt>
                <c:pt idx="3">
                  <c:v>9.2195444572928871</c:v>
                </c:pt>
                <c:pt idx="4">
                  <c:v>8.6922698736035322</c:v>
                </c:pt>
                <c:pt idx="5">
                  <c:v>8.2462112512352999</c:v>
                </c:pt>
                <c:pt idx="6">
                  <c:v>7.8624539310689645</c:v>
                </c:pt>
                <c:pt idx="7">
                  <c:v>7.5277265270907838</c:v>
                </c:pt>
                <c:pt idx="8">
                  <c:v>7.2324057067957845</c:v>
                </c:pt>
                <c:pt idx="9">
                  <c:v>6.9693205243717014</c:v>
                </c:pt>
                <c:pt idx="10">
                  <c:v>6.7330032922414089</c:v>
                </c:pt>
                <c:pt idx="11">
                  <c:v>6.5192024052026936</c:v>
                </c:pt>
                <c:pt idx="12">
                  <c:v>6.3245553203367137</c:v>
                </c:pt>
                <c:pt idx="13">
                  <c:v>6.1463629715285917</c:v>
                </c:pt>
                <c:pt idx="14">
                  <c:v>5.9824304161611881</c:v>
                </c:pt>
                <c:pt idx="15">
                  <c:v>5.8309518948453007</c:v>
                </c:pt>
                <c:pt idx="16">
                  <c:v>5.6904263795388887</c:v>
                </c:pt>
                <c:pt idx="17">
                  <c:v>5.5595944914256927</c:v>
                </c:pt>
                <c:pt idx="18">
                  <c:v>5.4373906785612105</c:v>
                </c:pt>
                <c:pt idx="19">
                  <c:v>5.3229064742237675</c:v>
                </c:pt>
                <c:pt idx="20">
                  <c:v>5.2153619241621465</c:v>
                </c:pt>
                <c:pt idx="21">
                  <c:v>5.1140831195675682</c:v>
                </c:pt>
                <c:pt idx="22">
                  <c:v>5.0184843513938695</c:v>
                </c:pt>
                <c:pt idx="23">
                  <c:v>4.9280538030458105</c:v>
                </c:pt>
                <c:pt idx="24">
                  <c:v>4.8423419811150232</c:v>
                </c:pt>
                <c:pt idx="25">
                  <c:v>4.7609522856952315</c:v>
                </c:pt>
              </c:numCache>
            </c:numRef>
          </c:val>
        </c:ser>
        <c:ser>
          <c:idx val="1"/>
          <c:order val="1"/>
          <c:tx>
            <c:strRef>
              <c:f>Feuil1!$C$4</c:f>
              <c:strCache>
                <c:ptCount val="1"/>
                <c:pt idx="0">
                  <c:v>10</c:v>
                </c:pt>
              </c:strCache>
            </c:strRef>
          </c:tx>
          <c:spPr>
            <a:ln w="25400">
              <a:solidFill>
                <a:srgbClr val="00FF0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Feuil1!$C$5:$C$30</c:f>
              <c:numCache>
                <c:formatCode>0.00</c:formatCode>
                <c:ptCount val="26"/>
                <c:pt idx="0">
                  <c:v>11.313708498984766</c:v>
                </c:pt>
                <c:pt idx="1">
                  <c:v>10.32795558988645</c:v>
                </c:pt>
                <c:pt idx="2">
                  <c:v>9.5618288746751485</c:v>
                </c:pt>
                <c:pt idx="3">
                  <c:v>8.944271909999097</c:v>
                </c:pt>
                <c:pt idx="4">
                  <c:v>8.4327404271156787</c:v>
                </c:pt>
                <c:pt idx="5">
                  <c:v>8</c:v>
                </c:pt>
                <c:pt idx="6">
                  <c:v>7.6277007139647388</c:v>
                </c:pt>
                <c:pt idx="7">
                  <c:v>7.3029674334022152</c:v>
                </c:pt>
                <c:pt idx="8">
                  <c:v>7.0164641544562336</c:v>
                </c:pt>
                <c:pt idx="9">
                  <c:v>6.7612340378281326</c:v>
                </c:pt>
                <c:pt idx="10">
                  <c:v>6.5319726474218083</c:v>
                </c:pt>
                <c:pt idx="11">
                  <c:v>6.3245553203367137</c:v>
                </c:pt>
                <c:pt idx="12">
                  <c:v>6.1357199107789615</c:v>
                </c:pt>
                <c:pt idx="13">
                  <c:v>5.9628479399994365</c:v>
                </c:pt>
                <c:pt idx="14">
                  <c:v>5.8038100008800875</c:v>
                </c:pt>
                <c:pt idx="15">
                  <c:v>5.6568542494923655</c:v>
                </c:pt>
                <c:pt idx="16">
                  <c:v>5.520524474738834</c:v>
                </c:pt>
                <c:pt idx="17">
                  <c:v>5.3935988997059345</c:v>
                </c:pt>
                <c:pt idx="18">
                  <c:v>5.2750437871662994</c:v>
                </c:pt>
                <c:pt idx="19">
                  <c:v>5.1639777949432224</c:v>
                </c:pt>
                <c:pt idx="20">
                  <c:v>5.0596442562693955</c:v>
                </c:pt>
                <c:pt idx="21">
                  <c:v>4.9613893835683607</c:v>
                </c:pt>
                <c:pt idx="22">
                  <c:v>4.8686449556014768</c:v>
                </c:pt>
                <c:pt idx="23">
                  <c:v>4.7809144373375645</c:v>
                </c:pt>
                <c:pt idx="24">
                  <c:v>4.6977617561176279</c:v>
                </c:pt>
                <c:pt idx="25">
                  <c:v>4.6188021535170058</c:v>
                </c:pt>
              </c:numCache>
            </c:numRef>
          </c:val>
        </c:ser>
        <c:ser>
          <c:idx val="2"/>
          <c:order val="2"/>
          <c:tx>
            <c:strRef>
              <c:f>Feuil1!$D$4</c:f>
              <c:strCache>
                <c:ptCount val="1"/>
                <c:pt idx="0">
                  <c:v>15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Feuil1!$D$5:$D$30</c:f>
              <c:numCache>
                <c:formatCode>0.00</c:formatCode>
                <c:ptCount val="26"/>
                <c:pt idx="0">
                  <c:v>11.195237082497773</c:v>
                </c:pt>
                <c:pt idx="1">
                  <c:v>10.21980647783727</c:v>
                </c:pt>
                <c:pt idx="2">
                  <c:v>9.461702252967509</c:v>
                </c:pt>
                <c:pt idx="3">
                  <c:v>8.850612031567886</c:v>
                </c:pt>
                <c:pt idx="4">
                  <c:v>8.3444370468971503</c:v>
                </c:pt>
                <c:pt idx="5">
                  <c:v>7.9162280580252782</c:v>
                </c:pt>
                <c:pt idx="6">
                  <c:v>7.5478273012633883</c:v>
                </c:pt>
                <c:pt idx="7">
                  <c:v>7.2264944628929335</c:v>
                </c:pt>
                <c:pt idx="8">
                  <c:v>6.9429913009543824</c:v>
                </c:pt>
                <c:pt idx="9">
                  <c:v>6.6904338246413264</c:v>
                </c:pt>
                <c:pt idx="10">
                  <c:v>6.4635731432217733</c:v>
                </c:pt>
                <c:pt idx="11">
                  <c:v>6.2583277851729022</c:v>
                </c:pt>
                <c:pt idx="12">
                  <c:v>6.0714697642366318</c:v>
                </c:pt>
                <c:pt idx="13">
                  <c:v>5.9004080210452239</c:v>
                </c:pt>
                <c:pt idx="14">
                  <c:v>5.743035446551839</c:v>
                </c:pt>
                <c:pt idx="15">
                  <c:v>5.5976185412488855</c:v>
                </c:pt>
                <c:pt idx="16">
                  <c:v>5.4627163427428505</c:v>
                </c:pt>
                <c:pt idx="17">
                  <c:v>5.3371198679482639</c:v>
                </c:pt>
                <c:pt idx="18">
                  <c:v>5.2198062044097195</c:v>
                </c:pt>
                <c:pt idx="19">
                  <c:v>5.1099032389186307</c:v>
                </c:pt>
                <c:pt idx="20">
                  <c:v>5.00666222813829</c:v>
                </c:pt>
                <c:pt idx="21">
                  <c:v>4.9094362306240527</c:v>
                </c:pt>
                <c:pt idx="22">
                  <c:v>4.8176629752619551</c:v>
                </c:pt>
                <c:pt idx="23">
                  <c:v>4.7308511264837314</c:v>
                </c:pt>
                <c:pt idx="24">
                  <c:v>4.6485691779620586</c:v>
                </c:pt>
                <c:pt idx="25">
                  <c:v>4.5704364002673632</c:v>
                </c:pt>
              </c:numCache>
            </c:numRef>
          </c:val>
        </c:ser>
        <c:ser>
          <c:idx val="3"/>
          <c:order val="3"/>
          <c:tx>
            <c:strRef>
              <c:f>Feuil1!$E$4</c:f>
              <c:strCache>
                <c:ptCount val="1"/>
                <c:pt idx="0">
                  <c:v>20</c:v>
                </c:pt>
              </c:strCache>
            </c:strRef>
          </c:tx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Feuil1!$E$5:$E$30</c:f>
              <c:numCache>
                <c:formatCode>0.00</c:formatCode>
                <c:ptCount val="26"/>
                <c:pt idx="0">
                  <c:v>11.135528725660043</c:v>
                </c:pt>
                <c:pt idx="1">
                  <c:v>10.16530045465127</c:v>
                </c:pt>
                <c:pt idx="2">
                  <c:v>9.4112394811432036</c:v>
                </c:pt>
                <c:pt idx="3">
                  <c:v>8.8034084308295046</c:v>
                </c:pt>
                <c:pt idx="4">
                  <c:v>8.2999330653258188</c:v>
                </c:pt>
                <c:pt idx="5">
                  <c:v>7.8740078740118085</c:v>
                </c:pt>
                <c:pt idx="6">
                  <c:v>7.5075719352954655</c:v>
                </c:pt>
                <c:pt idx="7">
                  <c:v>7.1879528842826081</c:v>
                </c:pt>
                <c:pt idx="8">
                  <c:v>6.9059617499887507</c:v>
                </c:pt>
                <c:pt idx="9">
                  <c:v>6.6547512564868772</c:v>
                </c:pt>
                <c:pt idx="10">
                  <c:v>6.4291005073286369</c:v>
                </c:pt>
                <c:pt idx="11">
                  <c:v>6.2249497989943734</c:v>
                </c:pt>
                <c:pt idx="12">
                  <c:v>6.0390883612755761</c:v>
                </c:pt>
                <c:pt idx="13">
                  <c:v>5.8689389538863255</c:v>
                </c:pt>
                <c:pt idx="14">
                  <c:v>5.7124057057747937</c:v>
                </c:pt>
                <c:pt idx="15">
                  <c:v>5.5677643628300215</c:v>
                </c:pt>
                <c:pt idx="16">
                  <c:v>5.4335816478460615</c:v>
                </c:pt>
                <c:pt idx="17">
                  <c:v>5.3086550256932483</c:v>
                </c:pt>
                <c:pt idx="18">
                  <c:v>5.1919670394880626</c:v>
                </c:pt>
                <c:pt idx="19">
                  <c:v>5.0826502273256349</c:v>
                </c:pt>
                <c:pt idx="20">
                  <c:v>4.9799598391954865</c:v>
                </c:pt>
                <c:pt idx="21">
                  <c:v>4.8832523840319872</c:v>
                </c:pt>
                <c:pt idx="22">
                  <c:v>4.7919685895217414</c:v>
                </c:pt>
                <c:pt idx="23">
                  <c:v>4.7056197405716134</c:v>
                </c:pt>
                <c:pt idx="24">
                  <c:v>4.6237766322376972</c:v>
                </c:pt>
                <c:pt idx="25">
                  <c:v>4.5460605656619517</c:v>
                </c:pt>
              </c:numCache>
            </c:numRef>
          </c:val>
        </c:ser>
        <c:ser>
          <c:idx val="4"/>
          <c:order val="4"/>
          <c:tx>
            <c:strRef>
              <c:f>Feuil1!$F$4</c:f>
              <c:strCache>
                <c:ptCount val="1"/>
                <c:pt idx="0">
                  <c:v>25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none"/>
          </c:marker>
          <c:cat>
            <c:numRef>
              <c:f>Feuil1!$A$5:$A$30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cat>
          <c:val>
            <c:numRef>
              <c:f>Feuil1!$F$5:$F$30</c:f>
              <c:numCache>
                <c:formatCode>0.00</c:formatCode>
                <c:ptCount val="26"/>
                <c:pt idx="0">
                  <c:v>11.099549540409354</c:v>
                </c:pt>
                <c:pt idx="1">
                  <c:v>10.13245610238045</c:v>
                </c:pt>
                <c:pt idx="2">
                  <c:v>9.3808315196469163</c:v>
                </c:pt>
                <c:pt idx="3">
                  <c:v>8.7749643873921119</c:v>
                </c:pt>
                <c:pt idx="4">
                  <c:v>8.2731157639938413</c:v>
                </c:pt>
                <c:pt idx="5">
                  <c:v>7.8485667481394286</c:v>
                </c:pt>
                <c:pt idx="6">
                  <c:v>7.4833147735478827</c:v>
                </c:pt>
                <c:pt idx="7">
                  <c:v>7.1647284200682257</c:v>
                </c:pt>
                <c:pt idx="8">
                  <c:v>6.8836484065222034</c:v>
                </c:pt>
                <c:pt idx="9">
                  <c:v>6.6332495807108272</c:v>
                </c:pt>
                <c:pt idx="10">
                  <c:v>6.4083279150388934</c:v>
                </c:pt>
                <c:pt idx="11">
                  <c:v>6.2048368229953965</c:v>
                </c:pt>
                <c:pt idx="12">
                  <c:v>6.0195759084546028</c:v>
                </c:pt>
                <c:pt idx="13">
                  <c:v>5.8499762582613908</c:v>
                </c:pt>
                <c:pt idx="14">
                  <c:v>5.6939487731783274</c:v>
                </c:pt>
                <c:pt idx="15">
                  <c:v>5.5497747702046434</c:v>
                </c:pt>
                <c:pt idx="16">
                  <c:v>5.4160256030906524</c:v>
                </c:pt>
                <c:pt idx="17">
                  <c:v>5.2915026221291814</c:v>
                </c:pt>
                <c:pt idx="18">
                  <c:v>5.1751916578666055</c:v>
                </c:pt>
                <c:pt idx="19">
                  <c:v>5.0662280511902233</c:v>
                </c:pt>
                <c:pt idx="20">
                  <c:v>4.963869458396343</c:v>
                </c:pt>
                <c:pt idx="21">
                  <c:v>4.8674744675557635</c:v>
                </c:pt>
                <c:pt idx="22">
                  <c:v>4.7764856133788172</c:v>
                </c:pt>
                <c:pt idx="23">
                  <c:v>4.6904157598234058</c:v>
                </c:pt>
                <c:pt idx="24">
                  <c:v>4.6088370887182375</c:v>
                </c:pt>
                <c:pt idx="25">
                  <c:v>4.5313721247910825</c:v>
                </c:pt>
              </c:numCache>
            </c:numRef>
          </c:val>
        </c:ser>
        <c:marker val="1"/>
        <c:axId val="222967296"/>
        <c:axId val="222969216"/>
      </c:lineChart>
      <c:catAx>
        <c:axId val="222967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ja-JP" sz="14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 sz="1400" dirty="0" err="1" smtClean="0">
                    <a:solidFill>
                      <a:schemeClr val="tx1"/>
                    </a:solidFill>
                  </a:rPr>
                  <a:t>Number</a:t>
                </a:r>
                <a:r>
                  <a:rPr lang="fr-BE" sz="14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fr-BE" sz="1400" dirty="0" err="1" smtClean="0">
                    <a:solidFill>
                      <a:schemeClr val="tx1"/>
                    </a:solidFill>
                  </a:rPr>
                  <a:t>schools</a:t>
                </a:r>
                <a:endParaRPr lang="fr-BE" sz="1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241591800534442"/>
              <c:y val="0.9189121284094454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5400000" vert="horz"/>
          <a:lstStyle/>
          <a:p>
            <a:pPr>
              <a:defRPr lang="ja-JP"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22969216"/>
        <c:crosses val="autoZero"/>
        <c:auto val="1"/>
        <c:lblAlgn val="ctr"/>
        <c:lblOffset val="100"/>
        <c:tickLblSkip val="2"/>
        <c:tickMarkSkip val="1"/>
      </c:catAx>
      <c:valAx>
        <c:axId val="222969216"/>
        <c:scaling>
          <c:orientation val="minMax"/>
          <c:max val="12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lang="ja-JP" sz="14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 sz="1400" dirty="0" smtClean="0">
                    <a:solidFill>
                      <a:schemeClr val="tx1"/>
                    </a:solidFill>
                  </a:rPr>
                  <a:t>Standard </a:t>
                </a:r>
                <a:r>
                  <a:rPr lang="fr-BE" sz="1400" dirty="0" err="1" smtClean="0">
                    <a:solidFill>
                      <a:schemeClr val="tx1"/>
                    </a:solidFill>
                  </a:rPr>
                  <a:t>Error</a:t>
                </a:r>
                <a:endParaRPr lang="fr-BE" sz="1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403258655804663E-2"/>
              <c:y val="0.33178654292343512"/>
            </c:manualLayout>
          </c:layout>
          <c:spPr>
            <a:noFill/>
            <a:ln w="25400">
              <a:noFill/>
            </a:ln>
          </c:spPr>
        </c:title>
        <c:numFmt formatCode="0.0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ja-JP"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2296729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8187372708757661"/>
          <c:y val="0.32946635730858642"/>
          <c:w val="0.10997963340122238"/>
          <c:h val="0.2459396751740139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lang="ja-JP" sz="89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3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F038-E6E7-409E-BCCF-19CEAB0461CC}" type="datetimeFigureOut">
              <a:rPr lang="en-US" smtClean="0"/>
              <a:pPr/>
              <a:t>17-Apr-2013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F1649-32E1-4AE8-ACBB-626668A5F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40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2FF0D-EAFC-4EE3-A2C1-A7DB66642E2D}" type="slidenum">
              <a:rPr lang="fr-BE" smtClean="0"/>
              <a:pPr/>
              <a:t>1</a:t>
            </a:fld>
            <a:endParaRPr lang="fr-BE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BDF31-4879-4816-93B7-111674B18D25}" type="slidenum">
              <a:rPr lang="fr-BE"/>
              <a:pPr/>
              <a:t>21</a:t>
            </a:fld>
            <a:endParaRPr lang="fr-BE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C2C00-49A2-439A-A01E-698CDABAE423}" type="slidenum">
              <a:rPr lang="fr-BE"/>
              <a:pPr/>
              <a:t>22</a:t>
            </a:fld>
            <a:endParaRPr lang="fr-BE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CB730-2B2C-48F5-B3A8-84E4C2C20C4B}" type="slidenum">
              <a:rPr lang="fr-BE" smtClean="0">
                <a:latin typeface="Arial" pitchFamily="34" charset="0"/>
              </a:rPr>
              <a:pPr/>
              <a:t>24</a:t>
            </a:fld>
            <a:endParaRPr lang="fr-BE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2BDBDC-BCDB-4C98-AC65-FB913BC1B008}" type="slidenum">
              <a:rPr lang="fr-BE" smtClean="0"/>
              <a:pPr/>
              <a:t>25</a:t>
            </a:fld>
            <a:endParaRPr lang="fr-B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FA5A45F-7D1D-402C-8D57-386E566B2FDA}" type="slidenum">
              <a:rPr lang="fr-BE" smtClean="0">
                <a:latin typeface="Arial" charset="0"/>
              </a:rPr>
              <a:pPr eaLnBrk="1" hangingPunct="1"/>
              <a:t>26</a:t>
            </a:fld>
            <a:endParaRPr lang="fr-BE" smtClean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4C73E64-9CBA-48C0-BC31-5A88DD437B80}" type="slidenum">
              <a:rPr lang="fr-BE" smtClean="0">
                <a:latin typeface="Arial" charset="0"/>
              </a:rPr>
              <a:pPr eaLnBrk="1" hangingPunct="1"/>
              <a:t>27</a:t>
            </a:fld>
            <a:endParaRPr lang="fr-BE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E0AB5D3-A771-482B-8B0F-1A9E9006E9EC}" type="slidenum">
              <a:rPr lang="fr-BE" smtClean="0">
                <a:latin typeface="Arial" charset="0"/>
              </a:rPr>
              <a:pPr eaLnBrk="1" hangingPunct="1"/>
              <a:t>28</a:t>
            </a:fld>
            <a:endParaRPr lang="fr-BE" smtClean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488E1-D90D-47E3-AD35-DE4851E7CC8F}" type="slidenum">
              <a:rPr lang="fr-BE"/>
              <a:pPr/>
              <a:t>29</a:t>
            </a:fld>
            <a:endParaRPr lang="fr-BE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CA329-44F5-4439-AB72-F8F8F36722DF}" type="slidenum">
              <a:rPr lang="fr-BE"/>
              <a:pPr/>
              <a:t>30</a:t>
            </a:fld>
            <a:endParaRPr lang="fr-BE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6B4B5-B313-4539-85EF-0DAACD3DFAA8}" type="slidenum">
              <a:rPr lang="fr-BE"/>
              <a:pPr/>
              <a:t>31</a:t>
            </a:fld>
            <a:endParaRPr lang="fr-BE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DD885-C1A9-413A-88AA-8E848BA37AB4}" type="slidenum">
              <a:rPr lang="fr-BE"/>
              <a:pPr/>
              <a:t>36</a:t>
            </a:fld>
            <a:endParaRPr lang="fr-BE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u="sng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744D5-A59E-4912-A0C3-A8D5C1ECD3FC}" type="slidenum">
              <a:rPr lang="fr-BE"/>
              <a:pPr/>
              <a:t>37</a:t>
            </a:fld>
            <a:endParaRPr lang="fr-BE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C6603-2A0C-48E3-920C-1B20D51853D6}" type="slidenum">
              <a:rPr lang="fr-BE"/>
              <a:pPr/>
              <a:t>38</a:t>
            </a:fld>
            <a:endParaRPr lang="fr-BE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744D5-A59E-4912-A0C3-A8D5C1ECD3FC}" type="slidenum">
              <a:rPr lang="fr-BE"/>
              <a:pPr/>
              <a:t>40</a:t>
            </a:fld>
            <a:endParaRPr lang="fr-BE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2D960-390F-408B-B977-C5F9AEE64F2C}" type="slidenum">
              <a:rPr lang="fr-BE"/>
              <a:pPr/>
              <a:t>41</a:t>
            </a:fld>
            <a:endParaRPr lang="fr-BE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19DEE-5DE0-4DC1-A216-9312F10B9054}" type="slidenum">
              <a:rPr lang="fr-BE"/>
              <a:pPr/>
              <a:t>42</a:t>
            </a:fld>
            <a:endParaRPr lang="fr-BE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438A9-CB8B-4EBB-8F42-92A23BB12CC5}" type="slidenum">
              <a:rPr lang="fr-BE"/>
              <a:pPr/>
              <a:t>43</a:t>
            </a:fld>
            <a:endParaRPr lang="fr-BE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531725-4470-49AF-8B8B-EF65EC2E51A1}" type="slidenum">
              <a:rPr lang="fr-BE" smtClean="0"/>
              <a:pPr/>
              <a:t>44</a:t>
            </a:fld>
            <a:endParaRPr lang="fr-BE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E63A-2382-40C2-89D6-F5E318ECFF01}" type="slidenum">
              <a:rPr lang="fr-BE"/>
              <a:pPr/>
              <a:t>46</a:t>
            </a:fld>
            <a:endParaRPr lang="fr-BE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D870D-8EAC-4165-A24E-31715596A849}" type="slidenum">
              <a:rPr lang="fr-BE"/>
              <a:pPr/>
              <a:t>47</a:t>
            </a:fld>
            <a:endParaRPr lang="fr-BE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FDAF9-8259-4C1E-B070-41D18F7780E9}" type="slidenum">
              <a:rPr lang="fr-BE"/>
              <a:pPr/>
              <a:t>48</a:t>
            </a:fld>
            <a:endParaRPr lang="fr-BE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438A9-CB8B-4EBB-8F42-92A23BB12CC5}" type="slidenum">
              <a:rPr lang="fr-BE"/>
              <a:pPr/>
              <a:t>49</a:t>
            </a:fld>
            <a:endParaRPr lang="fr-BE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A515C-6661-48FD-AA00-772A0E25BB63}" type="slidenum">
              <a:rPr lang="fr-BE"/>
              <a:pPr/>
              <a:t>50</a:t>
            </a:fld>
            <a:endParaRPr lang="fr-BE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23321-2FB6-482C-9273-17E8ADB170C9}" type="slidenum">
              <a:rPr lang="fr-BE"/>
              <a:pPr/>
              <a:t>52</a:t>
            </a:fld>
            <a:endParaRPr lang="fr-BE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EDA13-F992-40A3-87E3-4C64CB3440B7}" type="slidenum">
              <a:rPr lang="fr-BE"/>
              <a:pPr/>
              <a:t>53</a:t>
            </a:fld>
            <a:endParaRPr lang="fr-BE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BD1AD-999D-4FAF-8939-D6EECE084886}" type="slidenum">
              <a:rPr lang="fr-BE"/>
              <a:pPr/>
              <a:t>54</a:t>
            </a:fld>
            <a:endParaRPr lang="fr-BE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4B0185D-ACDE-437B-9846-0177E8D39561}" type="slidenum">
              <a:rPr lang="fr-BE" smtClean="0">
                <a:latin typeface="Arial" charset="0"/>
              </a:rPr>
              <a:pPr eaLnBrk="1" hangingPunct="1"/>
              <a:t>5</a:t>
            </a:fld>
            <a:endParaRPr lang="fr-BE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F1649-32E1-4AE8-ACBB-626668A5F2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46E8B43-AFDE-4F5C-AFEE-5B4342E9276E}" type="slidenum">
              <a:rPr lang="fr-BE" smtClean="0">
                <a:latin typeface="Arial" charset="0"/>
              </a:rPr>
              <a:pPr eaLnBrk="1" hangingPunct="1"/>
              <a:t>16</a:t>
            </a:fld>
            <a:endParaRPr lang="fr-BE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2216AB6-410B-44A3-9F3D-ABF9C30D4B12}" type="slidenum">
              <a:rPr lang="fr-BE" smtClean="0">
                <a:latin typeface="Arial" charset="0"/>
              </a:rPr>
              <a:pPr eaLnBrk="1" hangingPunct="1"/>
              <a:t>17</a:t>
            </a:fld>
            <a:endParaRPr lang="fr-BE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28900"/>
            <a:ext cx="262731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27313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175" y="431800"/>
            <a:ext cx="6921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054725"/>
            <a:ext cx="1741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7219F-4C26-42BC-AFB6-B9693116DA3E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7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C8F9B-3946-472C-BD37-57DC6C40098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7371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51BEA-E3A3-4D51-88FC-F8741851784A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6AD87-A13A-4005-BEC0-20ACAE366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0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088" y="5327650"/>
            <a:ext cx="9509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438" y="468313"/>
            <a:ext cx="6921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60000" y="2928144"/>
            <a:ext cx="6624000" cy="1041311"/>
          </a:xfrm>
        </p:spPr>
        <p:txBody>
          <a:bodyPr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BFB458-8603-4844-A95D-8E69A3CF7C6C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A407E-168A-43FB-98A8-733F77370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5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65B6-3BEF-4877-934B-D411084A9F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726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B26CA-E01E-49F3-8C15-011D331E62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6309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650" y="304800"/>
            <a:ext cx="8388350" cy="9525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55650" y="1447800"/>
            <a:ext cx="4117975" cy="51625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026025" y="1447800"/>
            <a:ext cx="4117975" cy="25050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026025" y="4105275"/>
            <a:ext cx="4117975" cy="25050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1368961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fr-BE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6320-0CC9-42E8-B912-EF6101FB15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54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CD6FE-E9C9-4DF0-997B-F004D0972D7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818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7D59E-6AF1-4F80-93A1-52A79C3B1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233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088" y="5327650"/>
            <a:ext cx="9509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503238" y="1306513"/>
            <a:ext cx="8154987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0" hangingPunct="0"/>
            <a:endParaRPr lang="fr-FR" sz="2000">
              <a:latin typeface="Helvetica 65 Medium"/>
            </a:endParaRPr>
          </a:p>
        </p:txBody>
      </p:sp>
      <p:pic>
        <p:nvPicPr>
          <p:cNvPr id="1028" name="Imag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7338"/>
            <a:ext cx="458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68313" y="1601788"/>
            <a:ext cx="82184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79500" y="2381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Slide title</a:t>
            </a:r>
            <a:br>
              <a:rPr lang="en-US" smtClean="0"/>
            </a:br>
            <a:r>
              <a:rPr lang="en-US" smtClean="0"/>
              <a:t>Slide title can be extended to two lines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5" y="6411913"/>
            <a:ext cx="90011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27272"/>
                </a:solidFill>
              </a:defRPr>
            </a:lvl1pPr>
          </a:lstStyle>
          <a:p>
            <a:fld id="{C33A7065-1432-4741-B6FD-B6EBAC2BE80D}" type="datetimeFigureOut">
              <a:rPr lang="en-US"/>
              <a:pPr/>
              <a:t>17-Apr-2013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425" y="6411913"/>
            <a:ext cx="467995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2727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763" y="6411913"/>
            <a:ext cx="341312" cy="244475"/>
          </a:xfrm>
          <a:prstGeom prst="rect">
            <a:avLst/>
          </a:prstGeom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77C3016-0B5D-4818-A187-24D41E40CA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1" r:id="rId9"/>
    <p:sldLayoutId id="2147483712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1313" indent="-341313" algn="l" rtl="0" fontAlgn="base">
        <a:spcBef>
          <a:spcPts val="763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fontAlgn="base">
        <a:spcBef>
          <a:spcPts val="675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0188" algn="l" rtl="0" fontAlgn="base">
        <a:spcBef>
          <a:spcPts val="575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788" indent="-230188" algn="l" rtl="0" fontAlgn="base">
        <a:spcBef>
          <a:spcPts val="475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fontAlgn="base">
        <a:spcBef>
          <a:spcPts val="475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pisa/pisaproducts/pisa2006/pisadataanalysismanualspssandsassecondedition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chart" Target="../charts/chart4.xml"/><Relationship Id="rId5" Type="http://schemas.openxmlformats.org/officeDocument/2006/relationships/oleObject" Target="../embeddings/oleObject28.bin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1.xml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1.png"/><Relationship Id="rId4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png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063E2F-2150-4462-8784-262F52C321DD}" type="slidenum">
              <a:rPr lang="fr-BE"/>
              <a:pPr>
                <a:defRPr/>
              </a:pPr>
              <a:t>1</a:t>
            </a:fld>
            <a:endParaRPr lang="fr-BE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1760" y="5519555"/>
            <a:ext cx="4283695" cy="86177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fr-FR" dirty="0" smtClean="0">
                <a:solidFill>
                  <a:srgbClr val="002060"/>
                </a:solidFill>
              </a:rPr>
              <a:t>Guide to the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smtClean="0">
                <a:hlinkClick r:id="rId3"/>
              </a:rPr>
              <a:t>PISA Data </a:t>
            </a:r>
            <a:r>
              <a:rPr lang="fr-FR" dirty="0" err="1" smtClean="0">
                <a:hlinkClick r:id="rId3"/>
              </a:rPr>
              <a:t>Analysis</a:t>
            </a:r>
            <a:r>
              <a:rPr lang="fr-FR" dirty="0" smtClean="0">
                <a:hlinkClick r:id="rId3"/>
              </a:rPr>
              <a:t> </a:t>
            </a:r>
            <a:r>
              <a:rPr lang="fr-FR" dirty="0" err="1" smtClean="0">
                <a:hlinkClick r:id="rId3"/>
              </a:rPr>
              <a:t>Manual</a:t>
            </a:r>
            <a:endParaRPr lang="fr-FR" dirty="0" smtClean="0"/>
          </a:p>
          <a:p>
            <a:pPr eaLnBrk="1" hangingPunct="1">
              <a:spcBef>
                <a:spcPct val="0"/>
              </a:spcBef>
              <a:defRPr/>
            </a:pPr>
            <a:endParaRPr lang="fr-F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19672" y="1772816"/>
            <a:ext cx="63367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 smtClean="0">
                <a:solidFill>
                  <a:schemeClr val="bg1"/>
                </a:solidFill>
                <a:latin typeface="+mj-lt"/>
              </a:rPr>
              <a:t>Computation of Standard Errors for Multistage Samples</a:t>
            </a:r>
            <a:endParaRPr lang="en-US" sz="4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93096"/>
            <a:ext cx="15716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60648"/>
            <a:ext cx="1552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409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643"/>
    </mc:Choice>
    <mc:Fallback>
      <p:transition spd="slow" advTm="2864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904656" cy="225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>
          <a:xfrm>
            <a:off x="383847" y="1412875"/>
            <a:ext cx="8218487" cy="891108"/>
          </a:xfrm>
        </p:spPr>
        <p:txBody>
          <a:bodyPr/>
          <a:lstStyle/>
          <a:p>
            <a:r>
              <a:rPr lang="en-US" sz="2400" dirty="0" smtClean="0"/>
              <a:t>The sampling distribution on the mean looks like a normal distribution</a:t>
            </a:r>
            <a:endParaRPr lang="en-US" sz="24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5003" y="4696080"/>
            <a:ext cx="5440461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08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804"/>
    </mc:Choice>
    <mc:Fallback>
      <p:transition spd="slow" advTm="408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694" x="1638300" y="4229100"/>
          <p14:tracePt t="2228" x="0" y="0"/>
        </p14:tracePtLst>
        <p14:tracePtLst>
          <p14:tracePt t="26764" x="4168775" y="6270625"/>
          <p14:tracePt t="27036" x="4175125" y="6270625"/>
          <p14:tracePt t="27060" x="4175125" y="6278563"/>
          <p14:tracePt t="27068" x="4183063" y="6278563"/>
          <p14:tracePt t="27093" x="4191000" y="6278563"/>
          <p14:tracePt t="27101" x="4198938" y="6278563"/>
          <p14:tracePt t="27101" x="4213225" y="6286500"/>
          <p14:tracePt t="27110" x="4229100" y="6294438"/>
          <p14:tracePt t="27126" x="4244975" y="6302375"/>
          <p14:tracePt t="27143" x="4267200" y="6324600"/>
          <p14:tracePt t="27160" x="4289425" y="6332538"/>
          <p14:tracePt t="27176" x="4305300" y="6340475"/>
          <p14:tracePt t="27193" x="4313238" y="6346825"/>
          <p14:tracePt t="27209" x="4321175" y="6346825"/>
          <p14:tracePt t="27226" x="4327525" y="6354763"/>
          <p14:tracePt t="27260" x="4335463" y="6362700"/>
          <p14:tracePt t="27284" x="4351338" y="6362700"/>
          <p14:tracePt t="27292" x="4359275" y="6362700"/>
          <p14:tracePt t="27294" x="4373563" y="6370638"/>
          <p14:tracePt t="27310" x="4381500" y="6370638"/>
          <p14:tracePt t="27326" x="4403725" y="6384925"/>
          <p14:tracePt t="27343" x="4435475" y="6392863"/>
          <p14:tracePt t="27360" x="4465638" y="6408738"/>
          <p14:tracePt t="27376" x="4479925" y="6408738"/>
          <p14:tracePt t="27393" x="4487863" y="6408738"/>
          <p14:tracePt t="27410" x="4503738" y="6416675"/>
          <p14:tracePt t="27426" x="4525963" y="6430963"/>
          <p14:tracePt t="27443" x="4610100" y="6461125"/>
          <p14:tracePt t="27460" x="4648200" y="6469063"/>
          <p14:tracePt t="27476" x="4664075" y="6477000"/>
          <p14:tracePt t="27493" x="4678363" y="6484938"/>
          <p14:tracePt t="27510" x="4686300" y="6484938"/>
          <p14:tracePt t="27526" x="4702175" y="6484938"/>
          <p14:tracePt t="27543" x="4724400" y="6484938"/>
          <p14:tracePt t="27560" x="4746625" y="6484938"/>
          <p14:tracePt t="27576" x="4784725" y="6484938"/>
          <p14:tracePt t="27593" x="4808538" y="6484938"/>
          <p14:tracePt t="27610" x="4822825" y="6484938"/>
          <p14:tracePt t="27626" x="4838700" y="6484938"/>
          <p14:tracePt t="27643" x="4854575" y="6477000"/>
          <p14:tracePt t="27660" x="4876800" y="6461125"/>
          <p14:tracePt t="27676" x="4906963" y="6461125"/>
          <p14:tracePt t="27693" x="4937125" y="6454775"/>
          <p14:tracePt t="27710" x="4960938" y="6454775"/>
          <p14:tracePt t="27726" x="4975225" y="6438900"/>
          <p14:tracePt t="27743" x="4991100" y="6430963"/>
          <p14:tracePt t="27760" x="5006975" y="6423025"/>
          <p14:tracePt t="27776" x="5037138" y="6408738"/>
          <p14:tracePt t="27794" x="5051425" y="6400800"/>
          <p14:tracePt t="27809" x="5067300" y="6400800"/>
          <p14:tracePt t="27868" x="5067300" y="6392863"/>
          <p14:tracePt t="27884" x="5075238" y="6392863"/>
          <p14:tracePt t="27892" x="5083175" y="6384925"/>
          <p14:tracePt t="27916" x="5083175" y="6378575"/>
          <p14:tracePt t="27926" x="5089525" y="6378575"/>
          <p14:tracePt t="27956" x="5089525" y="6370638"/>
          <p14:tracePt t="27956" x="5097463" y="6370638"/>
          <p14:tracePt t="27972" x="5105400" y="6362700"/>
          <p14:tracePt t="27984" x="5113338" y="6354763"/>
          <p14:tracePt t="27995" x="5113338" y="6346825"/>
          <p14:tracePt t="28009" x="5121275" y="6340475"/>
          <p14:tracePt t="28010" x="5127625" y="6332538"/>
          <p14:tracePt t="28026" x="5135563" y="6316663"/>
          <p14:tracePt t="28043" x="5143500" y="6308725"/>
          <p14:tracePt t="28916" x="5127625" y="6308725"/>
          <p14:tracePt t="28924" x="5113338" y="6316663"/>
          <p14:tracePt t="28925" x="5067300" y="6354763"/>
          <p14:tracePt t="28943" x="4983163" y="6400800"/>
          <p14:tracePt t="28960" x="4884738" y="6446838"/>
          <p14:tracePt t="28976" x="4770438" y="6492875"/>
          <p14:tracePt t="28993" x="4664075" y="6530975"/>
          <p14:tracePt t="29009" x="4564063" y="6561138"/>
          <p14:tracePt t="29026" x="4473575" y="6583363"/>
          <p14:tracePt t="29043" x="4397375" y="6591300"/>
          <p14:tracePt t="29060" x="4327525" y="6599238"/>
          <p14:tracePt t="29076" x="4297363" y="6629400"/>
          <p14:tracePt t="29093" x="4289425" y="6629400"/>
          <p14:tracePt t="29110" x="4251325" y="6629400"/>
          <p14:tracePt t="29126" x="4244975" y="6629400"/>
          <p14:tracePt t="29196" x="4237038" y="6629400"/>
          <p14:tracePt t="29508" x="4229100" y="6629400"/>
          <p14:tracePt t="29596" x="4221163" y="6629400"/>
          <p14:tracePt t="29612" x="4213225" y="6629400"/>
          <p14:tracePt t="29628" x="4206875" y="6629400"/>
          <p14:tracePt t="29700" x="4198938" y="6629400"/>
          <p14:tracePt t="30628" x="4198938" y="6621463"/>
          <p14:tracePt t="30676" x="4206875" y="6621463"/>
          <p14:tracePt t="30836" x="4213225" y="6621463"/>
          <p14:tracePt t="30868" x="4221163" y="6621463"/>
          <p14:tracePt t="30892" x="4229100" y="6621463"/>
          <p14:tracePt t="30908" x="4237038" y="6621463"/>
          <p14:tracePt t="30948" x="4244975" y="6621463"/>
          <p14:tracePt t="30956" x="4251325" y="6613525"/>
          <p14:tracePt t="30966" x="4259263" y="6613525"/>
          <p14:tracePt t="30966" x="4275138" y="6613525"/>
          <p14:tracePt t="30976" x="4313238" y="6599238"/>
          <p14:tracePt t="30992" x="4381500" y="6599238"/>
          <p14:tracePt t="31009" x="4441825" y="6599238"/>
          <p14:tracePt t="31026" x="4495800" y="6599238"/>
          <p14:tracePt t="31042" x="4549775" y="6599238"/>
          <p14:tracePt t="31059" x="4587875" y="6599238"/>
          <p14:tracePt t="31076" x="4640263" y="6599238"/>
          <p14:tracePt t="31093" x="4678363" y="6599238"/>
          <p14:tracePt t="31109" x="4708525" y="6599238"/>
          <p14:tracePt t="31126" x="4740275" y="6599238"/>
          <p14:tracePt t="31142" x="4762500" y="6599238"/>
          <p14:tracePt t="31159" x="4792663" y="6599238"/>
          <p14:tracePt t="31176" x="4808538" y="6599238"/>
          <p14:tracePt t="31192" x="4822825" y="6599238"/>
          <p14:tracePt t="31209" x="4854575" y="6599238"/>
          <p14:tracePt t="31226" x="4892675" y="6591300"/>
          <p14:tracePt t="31242" x="4945063" y="6583363"/>
          <p14:tracePt t="31259" x="5006975" y="6575425"/>
          <p14:tracePt t="31276" x="5021263" y="6575425"/>
          <p14:tracePt t="31293" x="5045075" y="6575425"/>
          <p14:tracePt t="31309" x="5051425" y="6569075"/>
          <p14:tracePt t="31326" x="5059363" y="6561138"/>
          <p14:tracePt t="31343" x="5067300" y="6561138"/>
          <p14:tracePt t="31359" x="5083175" y="6561138"/>
          <p14:tracePt t="31376" x="5097463" y="6553200"/>
          <p14:tracePt t="31392" x="5105400" y="6553200"/>
          <p14:tracePt t="31409" x="5121275" y="6553200"/>
          <p14:tracePt t="31508" x="5127625" y="6553200"/>
          <p14:tracePt t="31525" x="5135563" y="6553200"/>
          <p14:tracePt t="31548" x="5143500" y="6553200"/>
          <p14:tracePt t="31559" x="5151438" y="6553200"/>
          <p14:tracePt t="31580" x="5151438" y="6545263"/>
          <p14:tracePt t="33069" x="5143500" y="6545263"/>
          <p14:tracePt t="33077" x="5127625" y="6553200"/>
          <p14:tracePt t="33085" x="5097463" y="6561138"/>
          <p14:tracePt t="33093" x="5083175" y="6569075"/>
          <p14:tracePt t="33110" x="5059363" y="6569075"/>
          <p14:tracePt t="33126" x="5037138" y="6575425"/>
          <p14:tracePt t="33143" x="5021263" y="6583363"/>
          <p14:tracePt t="33160" x="4999038" y="6591300"/>
          <p14:tracePt t="33176" x="4960938" y="6599238"/>
          <p14:tracePt t="33193" x="4937125" y="6599238"/>
          <p14:tracePt t="33210" x="4930775" y="6599238"/>
          <p14:tracePt t="33226" x="4914900" y="6599238"/>
          <p14:tracePt t="33243" x="4892675" y="6607175"/>
          <p14:tracePt t="33260" x="4860925" y="6607175"/>
          <p14:tracePt t="33276" x="4830763" y="6607175"/>
          <p14:tracePt t="33293" x="4808538" y="6607175"/>
          <p14:tracePt t="33310" x="4778375" y="6607175"/>
          <p14:tracePt t="33326" x="4754563" y="6607175"/>
          <p14:tracePt t="33343" x="4716463" y="6607175"/>
          <p14:tracePt t="33359" x="4678363" y="6599238"/>
          <p14:tracePt t="33377" x="4625975" y="6599238"/>
          <p14:tracePt t="33393" x="4572000" y="6591300"/>
          <p14:tracePt t="33410" x="4503738" y="6583363"/>
          <p14:tracePt t="33426" x="4427538" y="6569075"/>
          <p14:tracePt t="33443" x="4381500" y="6569075"/>
          <p14:tracePt t="33460" x="4351338" y="6561138"/>
          <p14:tracePt t="33476" x="4321175" y="6553200"/>
          <p14:tracePt t="33493" x="4283075" y="6545263"/>
          <p14:tracePt t="33510" x="4267200" y="6545263"/>
          <p14:tracePt t="33526" x="4237038" y="6530975"/>
          <p14:tracePt t="33543" x="4206875" y="6523038"/>
          <p14:tracePt t="33560" x="4191000" y="6523038"/>
          <p14:tracePt t="33576" x="4152900" y="6523038"/>
          <p14:tracePt t="33593" x="4098925" y="6515100"/>
          <p14:tracePt t="33610" x="4038600" y="6507163"/>
          <p14:tracePt t="33626" x="3962400" y="6507163"/>
          <p14:tracePt t="33643" x="3894138" y="6499225"/>
          <p14:tracePt t="33660" x="3848100" y="6499225"/>
          <p14:tracePt t="33676" x="3802063" y="6492875"/>
          <p14:tracePt t="33693" x="3787775" y="6492875"/>
          <p14:tracePt t="33749" x="3779838" y="6492875"/>
          <p14:tracePt t="33925" x="3771900" y="6492875"/>
          <p14:tracePt t="33965" x="3763963" y="6492875"/>
          <p14:tracePt t="33973" x="3763963" y="6499225"/>
          <p14:tracePt t="33981" x="3756025" y="6499225"/>
          <p14:tracePt t="33993" x="3749675" y="6499225"/>
          <p14:tracePt t="33994" x="3749675" y="6507163"/>
          <p14:tracePt t="34009" x="3741738" y="6507163"/>
          <p14:tracePt t="34085" x="3733800" y="6507163"/>
          <p14:tracePt t="34109" x="3733800" y="6523038"/>
          <p14:tracePt t="34149" x="3725863" y="6523038"/>
          <p14:tracePt t="34661" x="3733800" y="6523038"/>
          <p14:tracePt t="37877" x="3741738" y="6523038"/>
          <p14:tracePt t="37893" x="3749675" y="6523038"/>
          <p14:tracePt t="37895" x="3763963" y="6523038"/>
          <p14:tracePt t="37909" x="3802063" y="6523038"/>
          <p14:tracePt t="37926" x="3825875" y="6537325"/>
          <p14:tracePt t="37942" x="3870325" y="6553200"/>
          <p14:tracePt t="37959" x="3908425" y="6569075"/>
          <p14:tracePt t="37975" x="3940175" y="6569075"/>
          <p14:tracePt t="37992" x="3946525" y="6575425"/>
          <p14:tracePt t="38009" x="3978275" y="6583363"/>
          <p14:tracePt t="38026" x="4000500" y="6583363"/>
          <p14:tracePt t="38042" x="4046538" y="6599238"/>
          <p14:tracePt t="38059" x="4114800" y="6613525"/>
          <p14:tracePt t="38076" x="4198938" y="6637338"/>
          <p14:tracePt t="38092" x="4289425" y="6637338"/>
          <p14:tracePt t="38109" x="4359275" y="6651625"/>
          <p14:tracePt t="38126" x="4427538" y="6651625"/>
          <p14:tracePt t="38142" x="4495800" y="6659563"/>
          <p14:tracePt t="38159" x="4587875" y="6675438"/>
          <p14:tracePt t="38176" x="4648200" y="6683375"/>
          <p14:tracePt t="38192" x="4708525" y="6683375"/>
          <p14:tracePt t="38209" x="4754563" y="6683375"/>
          <p14:tracePt t="38226" x="4808538" y="6683375"/>
          <p14:tracePt t="38242" x="4854575" y="6675438"/>
          <p14:tracePt t="38259" x="4892675" y="6667500"/>
          <p14:tracePt t="38275" x="4937125" y="6651625"/>
          <p14:tracePt t="38292" x="5006975" y="6651625"/>
          <p14:tracePt t="38309" x="5045075" y="6637338"/>
          <p14:tracePt t="38326" x="5075238" y="6637338"/>
          <p14:tracePt t="38342" x="5097463" y="6629400"/>
          <p14:tracePt t="38359" x="5113338" y="6621463"/>
          <p14:tracePt t="38376" x="5127625" y="6613525"/>
          <p14:tracePt t="38392" x="5143500" y="6613525"/>
          <p14:tracePt t="38409" x="5159375" y="6607175"/>
          <p14:tracePt t="38426" x="5181600" y="6599238"/>
          <p14:tracePt t="38443" x="5203825" y="6591300"/>
          <p14:tracePt t="38459" x="5241925" y="6575425"/>
          <p14:tracePt t="38476" x="5303838" y="6569075"/>
          <p14:tracePt t="38492" x="5380038" y="6545263"/>
          <p14:tracePt t="38509" x="5432425" y="6537325"/>
          <p14:tracePt t="38526" x="5470525" y="6523038"/>
          <p14:tracePt t="38542" x="5508625" y="6523038"/>
          <p14:tracePt t="38559" x="5540375" y="6515100"/>
          <p14:tracePt t="38575" x="5570538" y="6507163"/>
          <p14:tracePt t="38592" x="5578475" y="6499225"/>
          <p14:tracePt t="38609" x="5600700" y="6499225"/>
          <p14:tracePt t="38625" x="5616575" y="6492875"/>
          <p14:tracePt t="38642" x="5630863" y="6484938"/>
          <p14:tracePt t="38659" x="5646738" y="6484938"/>
          <p14:tracePt t="3894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85" y="1772816"/>
            <a:ext cx="8229600" cy="4536504"/>
          </a:xfrm>
        </p:spPr>
        <p:txBody>
          <a:bodyPr/>
          <a:lstStyle/>
          <a:p>
            <a:r>
              <a:rPr lang="en-US" sz="2400" dirty="0" smtClean="0"/>
              <a:t>Let us count the number of samples with a mean included between </a:t>
            </a:r>
          </a:p>
          <a:p>
            <a:pPr lvl="1"/>
            <a:r>
              <a:rPr lang="en-US" sz="2400" dirty="0" smtClean="0"/>
              <a:t>[(10-1.96SE);(10+1.96SE)] </a:t>
            </a:r>
          </a:p>
          <a:p>
            <a:pPr lvl="1"/>
            <a:r>
              <a:rPr lang="en-US" sz="2400" dirty="0" smtClean="0"/>
              <a:t>[(10-3.30);(10+3.30)]</a:t>
            </a:r>
          </a:p>
          <a:p>
            <a:pPr lvl="1"/>
            <a:r>
              <a:rPr lang="en-US" sz="2400" dirty="0" smtClean="0"/>
              <a:t>[6.70;13.30]</a:t>
            </a:r>
          </a:p>
          <a:p>
            <a:pPr lvl="1"/>
            <a:r>
              <a:rPr lang="en-US" sz="2400" dirty="0" smtClean="0"/>
              <a:t>There are: 6+28+38+52+60+70+70+70+60+52 +38+28+16=598 samples, thus 94.9 % of all possible samples</a:t>
            </a:r>
          </a:p>
          <a:p>
            <a:r>
              <a:rPr lang="en-US" sz="2400" dirty="0" smtClean="0"/>
              <a:t>With a population </a:t>
            </a:r>
            <a:r>
              <a:rPr lang="en-US" sz="2400" i="1" dirty="0" smtClean="0"/>
              <a:t>N</a:t>
            </a:r>
            <a:r>
              <a:rPr lang="en-US" sz="2400" dirty="0" smtClean="0"/>
              <a:t>(10, 5, 83), 95% of all possible samples of size 2 will have a population mean estimate included between 6.70 and 13.30</a:t>
            </a:r>
            <a:endParaRPr lang="en-US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231900" y="3905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041551"/>
      </p:ext>
    </p:extLst>
  </p:cSld>
  <p:clrMapOvr>
    <a:masterClrMapping/>
  </p:clrMapOvr>
  <p:transition advTm="985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9384597"/>
              </p:ext>
            </p:extLst>
          </p:nvPr>
        </p:nvGraphicFramePr>
        <p:xfrm>
          <a:off x="611560" y="2420888"/>
          <a:ext cx="7273751" cy="395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468313" y="1484784"/>
            <a:ext cx="821848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Sampling distribution of the mean estimates of all possible samples of size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0891025"/>
      </p:ext>
    </p:extLst>
  </p:cSld>
  <p:clrMapOvr>
    <a:masterClrMapping/>
  </p:clrMapOvr>
  <p:transition advTm="89666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23501" x="1501775" y="5897563"/>
          <p14:tracePt t="23639" x="1524000" y="5897563"/>
          <p14:tracePt t="23647" x="1562100" y="5897563"/>
          <p14:tracePt t="23655" x="1608138" y="5897563"/>
          <p14:tracePt t="23664" x="1660525" y="5905500"/>
          <p14:tracePt t="23679" x="1668463" y="5905500"/>
          <p14:tracePt t="23696" x="1676400" y="5905500"/>
          <p14:tracePt t="23711" x="1684338" y="5905500"/>
          <p14:tracePt t="23728" x="1706563" y="5905500"/>
          <p14:tracePt t="23728" x="1730375" y="5905500"/>
          <p14:tracePt t="23760" x="1744663" y="5905500"/>
          <p14:tracePt t="23776" x="1752600" y="5905500"/>
          <p14:tracePt t="23792" x="1760538" y="5905500"/>
          <p14:tracePt t="23792" x="1798638" y="5905500"/>
          <p14:tracePt t="23808" x="1874838" y="5905500"/>
          <p14:tracePt t="23824" x="1973263" y="5905500"/>
          <p14:tracePt t="23841" x="2073275" y="5875338"/>
          <p14:tracePt t="23857" x="2155825" y="5845175"/>
          <p14:tracePt t="23874" x="2193925" y="5829300"/>
          <p14:tracePt t="23891" x="2225675" y="5829300"/>
          <p14:tracePt t="23908" x="2255838" y="5807075"/>
          <p14:tracePt t="23924" x="2308225" y="5775325"/>
          <p14:tracePt t="23941" x="2378075" y="5745163"/>
          <p14:tracePt t="23957" x="2438400" y="5722938"/>
          <p14:tracePt t="23974" x="2484438" y="5707063"/>
          <p14:tracePt t="23974" x="2498725" y="5692775"/>
          <p14:tracePt t="23991" x="2552700" y="5668963"/>
          <p14:tracePt t="24008" x="2598738" y="5630863"/>
          <p14:tracePt t="24024" x="2636838" y="5608638"/>
          <p14:tracePt t="24041" x="2689225" y="5570538"/>
          <p14:tracePt t="24058" x="2735263" y="5532438"/>
          <p14:tracePt t="24075" x="2773363" y="5486400"/>
          <p14:tracePt t="24091" x="2827338" y="5410200"/>
          <p14:tracePt t="24108" x="2865438" y="5364163"/>
          <p14:tracePt t="24124" x="2903538" y="5287963"/>
          <p14:tracePt t="24141" x="2949575" y="5211763"/>
          <p14:tracePt t="24158" x="2994025" y="5127625"/>
          <p14:tracePt t="24174" x="3025775" y="5083175"/>
          <p14:tracePt t="24174" x="3040063" y="5051425"/>
          <p14:tracePt t="24191" x="3078163" y="4991100"/>
          <p14:tracePt t="24208" x="3108325" y="4937125"/>
          <p14:tracePt t="24225" x="3140075" y="4884738"/>
          <p14:tracePt t="24241" x="3170238" y="4822825"/>
          <p14:tracePt t="24258" x="3200400" y="4740275"/>
          <p14:tracePt t="24274" x="3238500" y="4648200"/>
          <p14:tracePt t="24291" x="3260725" y="4572000"/>
          <p14:tracePt t="24308" x="3292475" y="4518025"/>
          <p14:tracePt t="24324" x="3306763" y="4473575"/>
          <p14:tracePt t="24341" x="3322638" y="4435475"/>
          <p14:tracePt t="24358" x="3330575" y="4419600"/>
          <p14:tracePt t="24374" x="3330575" y="4373563"/>
          <p14:tracePt t="24391" x="3360738" y="4321175"/>
          <p14:tracePt t="24408" x="3375025" y="4283075"/>
          <p14:tracePt t="24424" x="3382963" y="4267200"/>
          <p14:tracePt t="24441" x="3406775" y="4244975"/>
          <p14:tracePt t="24458" x="3436938" y="4213225"/>
          <p14:tracePt t="24474" x="3451225" y="4191000"/>
          <p14:tracePt t="24491" x="3505200" y="4122738"/>
          <p14:tracePt t="24507" x="3597275" y="4008438"/>
          <p14:tracePt t="24524" x="3619500" y="3940175"/>
          <p14:tracePt t="24541" x="3679825" y="3886200"/>
          <p14:tracePt t="24558" x="3695700" y="3856038"/>
          <p14:tracePt t="24574" x="3717925" y="3810000"/>
          <p14:tracePt t="24591" x="3733800" y="3771900"/>
          <p14:tracePt t="24608" x="3749675" y="3749675"/>
          <p14:tracePt t="24624" x="3756025" y="3711575"/>
          <p14:tracePt t="24641" x="3763963" y="3673475"/>
          <p14:tracePt t="24658" x="3779838" y="3649663"/>
          <p14:tracePt t="24674" x="3787775" y="3627438"/>
          <p14:tracePt t="24691" x="3787775" y="3589338"/>
          <p14:tracePt t="24708" x="3794125" y="3559175"/>
          <p14:tracePt t="24724" x="3810000" y="3521075"/>
          <p14:tracePt t="24741" x="3810000" y="3497263"/>
          <p14:tracePt t="24758" x="3825875" y="3467100"/>
          <p14:tracePt t="24774" x="3832225" y="3436938"/>
          <p14:tracePt t="24791" x="3840163" y="3429000"/>
          <p14:tracePt t="24807" x="3848100" y="3413125"/>
          <p14:tracePt t="24871" x="3856038" y="3398838"/>
          <p14:tracePt t="24879" x="3856038" y="3390900"/>
          <p14:tracePt t="24887" x="3863975" y="3382963"/>
          <p14:tracePt t="24895" x="3870325" y="3360738"/>
          <p14:tracePt t="24988" x="3870325" y="3352800"/>
          <p14:tracePt t="24999" x="3878263" y="3352800"/>
          <p14:tracePt t="25007" x="3878263" y="3336925"/>
          <p14:tracePt t="25008" x="3894138" y="3322638"/>
          <p14:tracePt t="25024" x="3902075" y="3306763"/>
          <p14:tracePt t="25041" x="3902075" y="3298825"/>
          <p14:tracePt t="25080" x="3902075" y="3292475"/>
          <p14:tracePt t="25103" x="3916363" y="3284538"/>
          <p14:tracePt t="25115" x="3924300" y="3254375"/>
          <p14:tracePt t="25116" x="3946525" y="3238500"/>
          <p14:tracePt t="25124" x="3970338" y="3170238"/>
          <p14:tracePt t="25141" x="4000500" y="3086100"/>
          <p14:tracePt t="25157" x="4016375" y="3017838"/>
          <p14:tracePt t="25174" x="4038600" y="2955925"/>
          <p14:tracePt t="25191" x="4068763" y="2873375"/>
          <p14:tracePt t="25208" x="4084638" y="2835275"/>
          <p14:tracePt t="25224" x="4092575" y="2797175"/>
          <p14:tracePt t="25241" x="4106863" y="2781300"/>
          <p14:tracePt t="25257" x="4114800" y="2773363"/>
          <p14:tracePt t="25327" x="4122738" y="2773363"/>
          <p14:tracePt t="25335" x="4137025" y="2765425"/>
          <p14:tracePt t="25348" x="4160838" y="2765425"/>
          <p14:tracePt t="25349" x="4175125" y="2765425"/>
          <p14:tracePt t="25357" x="4206875" y="2759075"/>
          <p14:tracePt t="25374" x="4221163" y="2759075"/>
          <p14:tracePt t="25415" x="4229100" y="2759075"/>
          <p14:tracePt t="25424" x="4237038" y="2759075"/>
          <p14:tracePt t="25431" x="4267200" y="2773363"/>
          <p14:tracePt t="25441" x="4335463" y="2811463"/>
          <p14:tracePt t="25457" x="4435475" y="2857500"/>
          <p14:tracePt t="25474" x="4572000" y="2903538"/>
          <p14:tracePt t="25491" x="4686300" y="2941638"/>
          <p14:tracePt t="25507" x="4724400" y="2949575"/>
          <p14:tracePt t="25524" x="4740275" y="2955925"/>
          <p14:tracePt t="25541" x="4740275" y="2963863"/>
          <p14:tracePt t="25557" x="4754563" y="2987675"/>
          <p14:tracePt t="25574" x="4830763" y="3070225"/>
          <p14:tracePt t="25591" x="4999038" y="3246438"/>
          <p14:tracePt t="25607" x="5067300" y="3322638"/>
          <p14:tracePt t="25624" x="5113338" y="3368675"/>
          <p14:tracePt t="25641" x="5159375" y="3406775"/>
          <p14:tracePt t="25658" x="5181600" y="3421063"/>
          <p14:tracePt t="25674" x="5197475" y="3436938"/>
          <p14:tracePt t="25691" x="5211763" y="3459163"/>
          <p14:tracePt t="25707" x="5219700" y="3489325"/>
          <p14:tracePt t="25724" x="5235575" y="3521075"/>
          <p14:tracePt t="25741" x="5273675" y="3581400"/>
          <p14:tracePt t="25758" x="5326063" y="3665538"/>
          <p14:tracePt t="25774" x="5402263" y="3756025"/>
          <p14:tracePt t="25790" x="5470525" y="3863975"/>
          <p14:tracePt t="25807" x="5478463" y="3894138"/>
          <p14:tracePt t="25824" x="5502275" y="3940175"/>
          <p14:tracePt t="25841" x="5516563" y="3984625"/>
          <p14:tracePt t="25857" x="5540375" y="4068763"/>
          <p14:tracePt t="25874" x="5554663" y="4152900"/>
          <p14:tracePt t="25891" x="5578475" y="4251325"/>
          <p14:tracePt t="25908" x="5600700" y="4359275"/>
          <p14:tracePt t="25924" x="5616575" y="4419600"/>
          <p14:tracePt t="25941" x="5630863" y="4479925"/>
          <p14:tracePt t="25957" x="5646738" y="4525963"/>
          <p14:tracePt t="25974" x="5646738" y="4564063"/>
          <p14:tracePt t="25991" x="5646738" y="4640263"/>
          <p14:tracePt t="26007" x="5676900" y="4708525"/>
          <p14:tracePt t="26024" x="5753100" y="4846638"/>
          <p14:tracePt t="26041" x="5821363" y="4960938"/>
          <p14:tracePt t="26057" x="5867400" y="5037138"/>
          <p14:tracePt t="26074" x="5889625" y="5067300"/>
          <p14:tracePt t="26091" x="5905500" y="5089525"/>
          <p14:tracePt t="26107" x="5927725" y="5135563"/>
          <p14:tracePt t="26124" x="5989638" y="5211763"/>
          <p14:tracePt t="26141" x="6080125" y="5311775"/>
          <p14:tracePt t="26157" x="6172200" y="5418138"/>
          <p14:tracePt t="26174" x="6286500" y="5554663"/>
          <p14:tracePt t="26191" x="6477000" y="5684838"/>
          <p14:tracePt t="26207" x="6591300" y="5730875"/>
          <p14:tracePt t="26224" x="6621463" y="5737225"/>
          <p14:tracePt t="26241" x="6637338" y="5745163"/>
          <p14:tracePt t="26258" x="6689725" y="5768975"/>
          <p14:tracePt t="26274" x="6819900" y="5813425"/>
          <p14:tracePt t="26291" x="7018338" y="5867400"/>
          <p14:tracePt t="26307" x="7231063" y="5921375"/>
          <p14:tracePt t="26324" x="7369175" y="5935663"/>
          <p14:tracePt t="26341" x="7413625" y="5935663"/>
          <p14:tracePt t="26415" x="7413625" y="5943600"/>
          <p14:tracePt t="26768" x="0" y="0"/>
        </p14:tracePtLst>
        <p14:tracePtLst>
          <p14:tracePt t="44226" x="1570038" y="5981700"/>
          <p14:tracePt t="44420" x="0" y="0"/>
        </p14:tracePtLst>
        <p14:tracePtLst>
          <p14:tracePt t="62562" x="7331075" y="5921375"/>
          <p14:tracePt t="6271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7375702"/>
              </p:ext>
            </p:extLst>
          </p:nvPr>
        </p:nvGraphicFramePr>
        <p:xfrm>
          <a:off x="1619672" y="2852936"/>
          <a:ext cx="5786660" cy="658418"/>
        </p:xfrm>
        <a:graphic>
          <a:graphicData uri="http://schemas.openxmlformats.org/presentationml/2006/ole">
            <p:oleObj spid="_x0000_s11398" name="Equation" r:id="rId3" imgW="3505200" imgH="393700" progId="Equation.3">
              <p:embed/>
            </p:oleObj>
          </a:graphicData>
        </a:graphic>
      </p:graphicFrame>
      <p:graphicFrame>
        <p:nvGraphicFramePr>
          <p:cNvPr id="274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689971"/>
              </p:ext>
            </p:extLst>
          </p:nvPr>
        </p:nvGraphicFramePr>
        <p:xfrm>
          <a:off x="1619672" y="4149080"/>
          <a:ext cx="6321425" cy="708025"/>
        </p:xfrm>
        <a:graphic>
          <a:graphicData uri="http://schemas.openxmlformats.org/presentationml/2006/ole">
            <p:oleObj spid="_x0000_s11399" name="Équation" r:id="rId4" imgW="3797300" imgH="419100" progId="Equation.3">
              <p:embed/>
            </p:oleObj>
          </a:graphicData>
        </a:graphic>
      </p:graphicFrame>
      <p:graphicFrame>
        <p:nvGraphicFramePr>
          <p:cNvPr id="2742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0244319"/>
              </p:ext>
            </p:extLst>
          </p:nvPr>
        </p:nvGraphicFramePr>
        <p:xfrm>
          <a:off x="1691680" y="5157192"/>
          <a:ext cx="1465734" cy="481580"/>
        </p:xfrm>
        <a:graphic>
          <a:graphicData uri="http://schemas.openxmlformats.org/presentationml/2006/ole">
            <p:oleObj spid="_x0000_s11400" name="Equation" r:id="rId5" imgW="774364" imgH="253890" progId="Equation.3">
              <p:embed/>
            </p:oleObj>
          </a:graphicData>
        </a:graphic>
      </p:graphicFrame>
      <p:sp>
        <p:nvSpPr>
          <p:cNvPr id="9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55650" y="1412875"/>
            <a:ext cx="7776790" cy="446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The distribution of sampling variance on the previous slide has:</a:t>
            </a:r>
          </a:p>
          <a:p>
            <a:pPr lvl="1"/>
            <a:r>
              <a:rPr lang="en-AU" sz="2400" dirty="0" smtClean="0"/>
              <a:t>a mean of 10</a:t>
            </a:r>
          </a:p>
          <a:p>
            <a:pPr lvl="1"/>
            <a:endParaRPr lang="en-AU" sz="2400" dirty="0" smtClean="0"/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a Standard Deviation of 1.7</a:t>
            </a:r>
          </a:p>
          <a:p>
            <a:pPr lvl="1"/>
            <a:endParaRPr lang="en-AU" sz="2400" dirty="0" smtClean="0"/>
          </a:p>
          <a:p>
            <a:pPr lvl="1"/>
            <a:endParaRPr lang="en-AU" sz="2400" dirty="0" smtClean="0"/>
          </a:p>
          <a:p>
            <a:pPr lvl="1"/>
            <a:endParaRPr lang="en-AU" sz="2400" dirty="0" smtClean="0"/>
          </a:p>
          <a:p>
            <a:pPr lvl="1"/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6009570"/>
      </p:ext>
    </p:extLst>
  </p:cSld>
  <p:clrMapOvr>
    <a:masterClrMapping/>
  </p:clrMapOvr>
  <p:transition advTm="71482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9280" x="7178675" y="3390900"/>
          <p14:tracePt t="9489" x="7185025" y="3390900"/>
          <p14:tracePt t="9505" x="7192963" y="3390900"/>
          <p14:tracePt t="9529" x="7200900" y="3390900"/>
          <p14:tracePt t="9545" x="7208838" y="3390900"/>
          <p14:tracePt t="9553" x="7216775" y="3390900"/>
          <p14:tracePt t="9561" x="7231063" y="3390900"/>
          <p14:tracePt t="9577" x="7246938" y="3390900"/>
          <p14:tracePt t="9593" x="7261225" y="3390900"/>
          <p14:tracePt t="9609" x="7269163" y="3390900"/>
          <p14:tracePt t="9626" x="7277100" y="3390900"/>
          <p14:tracePt t="9643" x="7285038" y="3390900"/>
          <p14:tracePt t="9659" x="7315200" y="3390900"/>
          <p14:tracePt t="9676" x="7353300" y="3382963"/>
          <p14:tracePt t="9693" x="7375525" y="3382963"/>
          <p14:tracePt t="9709" x="7407275" y="3382963"/>
          <p14:tracePt t="9726" x="7429500" y="3375025"/>
          <p14:tracePt t="9743" x="7451725" y="3375025"/>
          <p14:tracePt t="9759" x="7459663" y="3375025"/>
          <p14:tracePt t="9776" x="7467600" y="3375025"/>
          <p14:tracePt t="10204" x="0" y="0"/>
        </p14:tracePtLst>
        <p14:tracePtLst>
          <p14:tracePt t="23165" x="4876800" y="4068763"/>
          <p14:tracePt t="23592" x="4892675" y="4068763"/>
          <p14:tracePt t="23600" x="4899025" y="4068763"/>
          <p14:tracePt t="23616" x="4906963" y="4068763"/>
          <p14:tracePt t="23640" x="4914900" y="4068763"/>
          <p14:tracePt t="23672" x="4922838" y="4068763"/>
          <p14:tracePt t="23712" x="4922838" y="4060825"/>
          <p14:tracePt t="23720" x="4930775" y="4060825"/>
          <p14:tracePt t="23752" x="4937125" y="4060825"/>
          <p14:tracePt t="23768" x="4945063" y="4060825"/>
          <p14:tracePt t="23768" x="4953000" y="4060825"/>
          <p14:tracePt t="23800" x="4960938" y="4060825"/>
          <p14:tracePt t="23856" x="4968875" y="4060825"/>
          <p14:tracePt t="23872" x="4975225" y="4060825"/>
          <p14:tracePt t="23880" x="4983163" y="4060825"/>
          <p14:tracePt t="23888" x="4991100" y="4060825"/>
          <p14:tracePt t="23893" x="5006975" y="4060825"/>
          <p14:tracePt t="23907" x="5029200" y="4060825"/>
          <p14:tracePt t="23924" x="5051425" y="4060825"/>
          <p14:tracePt t="23940" x="5067300" y="4060825"/>
          <p14:tracePt t="23957" x="5089525" y="4060825"/>
          <p14:tracePt t="23974" x="5113338" y="4060825"/>
          <p14:tracePt t="23990" x="5127625" y="4060825"/>
          <p14:tracePt t="24007" x="5143500" y="4060825"/>
          <p14:tracePt t="24024" x="5151438" y="4060825"/>
          <p14:tracePt t="24104" x="5159375" y="4060825"/>
          <p14:tracePt t="24330" x="0" y="0"/>
        </p14:tracePtLst>
        <p14:tracePtLst>
          <p14:tracePt t="42401" x="2484438" y="5730875"/>
          <p14:tracePt t="42721" x="2492375" y="5730875"/>
          <p14:tracePt t="42745" x="2498725" y="5730875"/>
          <p14:tracePt t="42753" x="2506663" y="5730875"/>
          <p14:tracePt t="42785" x="2514600" y="5730875"/>
          <p14:tracePt t="42801" x="2514600" y="5722938"/>
          <p14:tracePt t="42825" x="2522538" y="5722938"/>
          <p14:tracePt t="42841" x="2530475" y="5722938"/>
          <p14:tracePt t="42853" x="2536825" y="5722938"/>
          <p14:tracePt t="42865" x="2552700" y="5722938"/>
          <p14:tracePt t="42881" x="2560638" y="5722938"/>
          <p14:tracePt t="42905" x="2568575" y="5722938"/>
          <p14:tracePt t="42921" x="2574925" y="5722938"/>
          <p14:tracePt t="42929" x="2590800" y="5722938"/>
          <p14:tracePt t="42937" x="2598738" y="5722938"/>
          <p14:tracePt t="42956" x="2620963" y="5722938"/>
          <p14:tracePt t="42957" x="2636838" y="5722938"/>
          <p14:tracePt t="42973" x="2644775" y="5722938"/>
          <p14:tracePt t="43007" x="2651125" y="5722938"/>
          <p14:tracePt t="43009" x="2659063" y="5722938"/>
          <p14:tracePt t="43041" x="2667000" y="5722938"/>
          <p14:tracePt t="43089" x="2674938" y="5722938"/>
          <p14:tracePt t="43097" x="2682875" y="5722938"/>
          <p14:tracePt t="43106" x="2689225" y="5722938"/>
          <p14:tracePt t="44346" x="2705100" y="5722938"/>
          <p14:tracePt t="44354" x="2727325" y="5722938"/>
          <p14:tracePt t="44362" x="2743200" y="5722938"/>
          <p14:tracePt t="44370" x="2765425" y="5722938"/>
          <p14:tracePt t="44375" x="2811463" y="5722938"/>
          <p14:tracePt t="44390" x="2835275" y="5722938"/>
          <p14:tracePt t="44407" x="2849563" y="5722938"/>
          <p14:tracePt t="44450" x="2857500" y="5722938"/>
          <p14:tracePt t="44458" x="2865438" y="5722938"/>
          <p14:tracePt t="44464" x="2873375" y="5722938"/>
          <p14:tracePt t="44473" x="2895600" y="5722938"/>
          <p14:tracePt t="44490" x="2911475" y="5722938"/>
          <p14:tracePt t="46682" x="2925763" y="5722938"/>
          <p14:tracePt t="46690" x="2949575" y="5722938"/>
          <p14:tracePt t="46690" x="2987675" y="5715000"/>
          <p14:tracePt t="46707" x="3055938" y="5707063"/>
          <p14:tracePt t="46723" x="3132138" y="5676900"/>
          <p14:tracePt t="46740" x="3246438" y="5646738"/>
          <p14:tracePt t="46757" x="3352800" y="5616575"/>
          <p14:tracePt t="46773" x="3436938" y="5608638"/>
          <p14:tracePt t="46790" x="3521075" y="5584825"/>
          <p14:tracePt t="46807" x="3597275" y="5554663"/>
          <p14:tracePt t="46823" x="3703638" y="5508625"/>
          <p14:tracePt t="46840" x="3763963" y="5486400"/>
          <p14:tracePt t="46857" x="3787775" y="5456238"/>
          <p14:tracePt t="46873" x="3825875" y="5440363"/>
          <p14:tracePt t="46890" x="3870325" y="5402263"/>
          <p14:tracePt t="46907" x="3970338" y="5341938"/>
          <p14:tracePt t="46923" x="4068763" y="5287963"/>
          <p14:tracePt t="46940" x="4130675" y="5241925"/>
          <p14:tracePt t="46957" x="4168775" y="5219700"/>
          <p14:tracePt t="46973" x="4198938" y="5197475"/>
          <p14:tracePt t="46990" x="4221163" y="5181600"/>
          <p14:tracePt t="47007" x="4229100" y="5173663"/>
          <p14:tracePt t="47024" x="4267200" y="5143500"/>
          <p14:tracePt t="47040" x="4305300" y="5097463"/>
          <p14:tracePt t="47057" x="4359275" y="5051425"/>
          <p14:tracePt t="47073" x="4427538" y="4991100"/>
          <p14:tracePt t="47090" x="4435475" y="4975225"/>
          <p14:tracePt t="47107" x="4457700" y="4953000"/>
          <p14:tracePt t="47123" x="4479925" y="4930775"/>
          <p14:tracePt t="47140" x="4511675" y="4892675"/>
          <p14:tracePt t="47157" x="4556125" y="4808538"/>
          <p14:tracePt t="47173" x="4610100" y="4708525"/>
          <p14:tracePt t="47190" x="4648200" y="4632325"/>
          <p14:tracePt t="47207" x="4678363" y="4579938"/>
          <p14:tracePt t="47223" x="4678363" y="4564063"/>
          <p14:tracePt t="47240" x="4678363" y="4549775"/>
          <p14:tracePt t="47257" x="4694238" y="4495800"/>
          <p14:tracePt t="47273" x="4716463" y="4365625"/>
          <p14:tracePt t="47290" x="4716463" y="4305300"/>
          <p14:tracePt t="47306" x="4716463" y="4275138"/>
          <p14:tracePt t="47323" x="4724400" y="4237038"/>
          <p14:tracePt t="47340" x="4724400" y="4198938"/>
          <p14:tracePt t="47356" x="4724400" y="4175125"/>
          <p14:tracePt t="47373" x="4724400" y="4144963"/>
          <p14:tracePt t="47390" x="4724400" y="4122738"/>
          <p14:tracePt t="47406" x="4724400" y="4098925"/>
          <p14:tracePt t="47423" x="4724400" y="4076700"/>
          <p14:tracePt t="47440" x="4724400" y="4060825"/>
          <p14:tracePt t="47456" x="4732338" y="4060825"/>
          <p14:tracePt t="47473" x="4740275" y="4060825"/>
          <p14:tracePt t="47490" x="4762500" y="4038600"/>
          <p14:tracePt t="47506" x="4778375" y="4030663"/>
          <p14:tracePt t="47523" x="4784725" y="4016375"/>
          <p14:tracePt t="47618" x="4792663" y="4016375"/>
          <p14:tracePt t="47626" x="4800600" y="4016375"/>
          <p14:tracePt t="47634" x="4808538" y="4016375"/>
          <p14:tracePt t="47707" x="4816475" y="4016375"/>
          <p14:tracePt t="47722" x="4822825" y="4016375"/>
          <p14:tracePt t="47738" x="4830763" y="4016375"/>
          <p14:tracePt t="47778" x="4838700" y="4022725"/>
          <p14:tracePt t="47794" x="4846638" y="4022725"/>
          <p14:tracePt t="47818" x="4846638" y="4030663"/>
          <p14:tracePt t="54267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963116"/>
          </a:xfrm>
        </p:spPr>
        <p:txBody>
          <a:bodyPr/>
          <a:lstStyle/>
          <a:p>
            <a:r>
              <a:rPr lang="en-US" sz="2400" dirty="0" smtClean="0"/>
              <a:t>Distribution of the scores versus distribution of the mean estimates</a:t>
            </a:r>
            <a:endParaRPr lang="en-US" sz="2400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853" y="2564904"/>
            <a:ext cx="5698468" cy="167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9226" y="4363271"/>
            <a:ext cx="5450470" cy="20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815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8533"/>
    </mc:Choice>
    <mc:Fallback>
      <p:transition spd="slow" advTm="10853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6708" x="1638300" y="3032125"/>
          <p14:tracePt t="16895" x="1638300" y="3040063"/>
          <p14:tracePt t="16903" x="1638300" y="3048000"/>
          <p14:tracePt t="16911" x="1638300" y="3063875"/>
          <p14:tracePt t="16919" x="1638300" y="3086100"/>
          <p14:tracePt t="16927" x="1638300" y="3132138"/>
          <p14:tracePt t="16943" x="1638300" y="3184525"/>
          <p14:tracePt t="16959" x="1638300" y="3260725"/>
          <p14:tracePt t="16983" x="1630363" y="3292475"/>
          <p14:tracePt t="16999" x="1630363" y="3336925"/>
          <p14:tracePt t="17015" x="1622425" y="3390900"/>
          <p14:tracePt t="17031" x="1622425" y="3475038"/>
          <p14:tracePt t="17047" x="1616075" y="3543300"/>
          <p14:tracePt t="17058" x="1616075" y="3551238"/>
          <p14:tracePt t="17075" x="1616075" y="3565525"/>
          <p14:tracePt t="17092" x="1616075" y="3573463"/>
          <p14:tracePt t="17109" x="1616075" y="3597275"/>
          <p14:tracePt t="17125" x="1608138" y="3619500"/>
          <p14:tracePt t="17142" x="1608138" y="3665538"/>
          <p14:tracePt t="17158" x="1608138" y="3717925"/>
          <p14:tracePt t="17175" x="1608138" y="3725863"/>
          <p14:tracePt t="17192" x="1608138" y="3733800"/>
          <p14:tracePt t="17208" x="1608138" y="3741738"/>
          <p14:tracePt t="17347" x="0" y="0"/>
        </p14:tracePtLst>
        <p14:tracePtLst>
          <p14:tracePt t="18471" x="2416175" y="3908425"/>
          <p14:tracePt t="18628" x="0" y="0"/>
        </p14:tracePtLst>
        <p14:tracePtLst>
          <p14:tracePt t="24889" x="2422525" y="3932238"/>
          <p14:tracePt t="25031" x="2422525" y="3924300"/>
          <p14:tracePt t="25039" x="2422525" y="3908425"/>
          <p14:tracePt t="25047" x="2422525" y="3902075"/>
          <p14:tracePt t="25058" x="2430463" y="3902075"/>
          <p14:tracePt t="25063" x="2460625" y="3870325"/>
          <p14:tracePt t="25075" x="2460625" y="3863975"/>
          <p14:tracePt t="25091" x="2460625" y="3848100"/>
          <p14:tracePt t="25167" x="2468563" y="3840163"/>
          <p14:tracePt t="25199" x="2468563" y="3832225"/>
          <p14:tracePt t="25207" x="2476500" y="3832225"/>
          <p14:tracePt t="25247" x="2476500" y="3825875"/>
          <p14:tracePt t="25255" x="2476500" y="3817938"/>
          <p14:tracePt t="25461" x="0" y="0"/>
        </p14:tracePtLst>
        <p14:tracePtLst>
          <p14:tracePt t="27099" x="2895600" y="3962400"/>
          <p14:tracePt t="27152" x="2887663" y="3962400"/>
          <p14:tracePt t="27192" x="2887663" y="3954463"/>
          <p14:tracePt t="27200" x="2887663" y="3946525"/>
          <p14:tracePt t="27208" x="2887663" y="3940175"/>
          <p14:tracePt t="27216" x="2887663" y="3932238"/>
          <p14:tracePt t="27225" x="2887663" y="3916363"/>
          <p14:tracePt t="27242" x="2887663" y="3902075"/>
          <p14:tracePt t="27259" x="2887663" y="3878263"/>
          <p14:tracePt t="27276" x="2887663" y="3863975"/>
          <p14:tracePt t="27292" x="2887663" y="3848100"/>
          <p14:tracePt t="27309" x="2887663" y="3825875"/>
          <p14:tracePt t="27325" x="2887663" y="3810000"/>
          <p14:tracePt t="27342" x="2887663" y="3794125"/>
          <p14:tracePt t="27358" x="2887663" y="3787775"/>
          <p14:tracePt t="27375" x="2887663" y="3779838"/>
          <p14:tracePt t="27392" x="2887663" y="3771900"/>
          <p14:tracePt t="27409" x="2887663" y="3763963"/>
          <p14:tracePt t="27425" x="2887663" y="3749675"/>
          <p14:tracePt t="27442" x="2895600" y="3741738"/>
          <p14:tracePt t="27458" x="2895600" y="3733800"/>
          <p14:tracePt t="27475" x="2895600" y="3725863"/>
          <p14:tracePt t="27492" x="2895600" y="3717925"/>
          <p14:tracePt t="27735" x="0" y="0"/>
        </p14:tracePtLst>
        <p14:tracePtLst>
          <p14:tracePt t="29311" x="3260725" y="3916363"/>
          <p14:tracePt t="29400" x="3260725" y="3908425"/>
          <p14:tracePt t="29408" x="3260725" y="3886200"/>
          <p14:tracePt t="29416" x="3260725" y="3863975"/>
          <p14:tracePt t="29425" x="3260725" y="3840163"/>
          <p14:tracePt t="29432" x="3260725" y="3802063"/>
          <p14:tracePt t="29442" x="3260725" y="3771900"/>
          <p14:tracePt t="29458" x="3260725" y="3741738"/>
          <p14:tracePt t="29475" x="3260725" y="3725863"/>
          <p14:tracePt t="29492" x="3260725" y="3711575"/>
          <p14:tracePt t="29508" x="3260725" y="3687763"/>
          <p14:tracePt t="29525" x="3260725" y="3665538"/>
          <p14:tracePt t="29542" x="3268663" y="3611563"/>
          <p14:tracePt t="29558" x="3276600" y="3565525"/>
          <p14:tracePt t="29575" x="3276600" y="3543300"/>
          <p14:tracePt t="29592" x="3276600" y="3527425"/>
          <p14:tracePt t="29608" x="3276600" y="3521075"/>
          <p14:tracePt t="29625" x="3284538" y="3521075"/>
          <p14:tracePt t="29642" x="3284538" y="3513138"/>
          <p14:tracePt t="29820" x="0" y="0"/>
        </p14:tracePtLst>
        <p14:tracePtLst>
          <p14:tracePt t="33726" x="1812925" y="4556125"/>
          <p14:tracePt t="33784" x="1806575" y="4556125"/>
          <p14:tracePt t="33840" x="1806575" y="4564063"/>
          <p14:tracePt t="33848" x="1790700" y="4579938"/>
          <p14:tracePt t="33858" x="1782763" y="4594225"/>
          <p14:tracePt t="33858" x="1760538" y="4632325"/>
          <p14:tracePt t="33874" x="1752600" y="4648200"/>
          <p14:tracePt t="33912" x="1752600" y="4656138"/>
          <p14:tracePt t="33928" x="1752600" y="4664075"/>
          <p14:tracePt t="33936" x="1744663" y="4670425"/>
          <p14:tracePt t="33941" x="1736725" y="4686300"/>
          <p14:tracePt t="33957" x="1714500" y="4724400"/>
          <p14:tracePt t="33974" x="1698625" y="4746625"/>
          <p14:tracePt t="33991" x="1692275" y="4784725"/>
          <p14:tracePt t="34008" x="1684338" y="4800600"/>
          <p14:tracePt t="34024" x="1676400" y="4816475"/>
          <p14:tracePt t="34041" x="1660525" y="4846638"/>
          <p14:tracePt t="34058" x="1646238" y="4884738"/>
          <p14:tracePt t="34074" x="1622425" y="4945063"/>
          <p14:tracePt t="34091" x="1600200" y="5013325"/>
          <p14:tracePt t="34108" x="1577975" y="5059363"/>
          <p14:tracePt t="34124" x="1562100" y="5097463"/>
          <p14:tracePt t="34141" x="1554163" y="5113338"/>
          <p14:tracePt t="34158" x="1554163" y="5127625"/>
          <p14:tracePt t="34174" x="1531938" y="5211763"/>
          <p14:tracePt t="34192" x="1516063" y="5287963"/>
          <p14:tracePt t="34208" x="1516063" y="5341938"/>
          <p14:tracePt t="34224" x="1516063" y="5387975"/>
          <p14:tracePt t="34241" x="1516063" y="5394325"/>
          <p14:tracePt t="34257" x="1516063" y="5410200"/>
          <p14:tracePt t="34274" x="1516063" y="5432425"/>
          <p14:tracePt t="34291" x="1516063" y="5464175"/>
          <p14:tracePt t="34308" x="1516063" y="5508625"/>
          <p14:tracePt t="34324" x="1508125" y="5540375"/>
          <p14:tracePt t="34341" x="1508125" y="5570538"/>
          <p14:tracePt t="34358" x="1508125" y="5584825"/>
          <p14:tracePt t="34374" x="1508125" y="5592763"/>
          <p14:tracePt t="34391" x="1508125" y="5608638"/>
          <p14:tracePt t="34408" x="1501775" y="5616575"/>
          <p14:tracePt t="34424" x="1501775" y="5646738"/>
          <p14:tracePt t="34441" x="1508125" y="5668963"/>
          <p14:tracePt t="34457" x="1516063" y="5684838"/>
          <p14:tracePt t="34474" x="1524000" y="5692775"/>
          <p14:tracePt t="34491" x="1524000" y="5699125"/>
          <p14:tracePt t="34528" x="1524000" y="5707063"/>
          <p14:tracePt t="34536" x="1524000" y="5722938"/>
          <p14:tracePt t="34541" x="1531938" y="5761038"/>
          <p14:tracePt t="34557" x="1531938" y="5799138"/>
          <p14:tracePt t="34574" x="1546225" y="5837238"/>
          <p14:tracePt t="34591" x="1570038" y="5889625"/>
          <p14:tracePt t="34608" x="1584325" y="5921375"/>
          <p14:tracePt t="34624" x="1600200" y="5973763"/>
          <p14:tracePt t="34641" x="1608138" y="6049963"/>
          <p14:tracePt t="34657" x="1630363" y="6080125"/>
          <p14:tracePt t="34674" x="1654175" y="6118225"/>
          <p14:tracePt t="34691" x="1676400" y="6149975"/>
          <p14:tracePt t="34707" x="1692275" y="6164263"/>
          <p14:tracePt t="34724" x="1692275" y="6172200"/>
          <p14:tracePt t="34989" x="0" y="0"/>
        </p14:tracePtLst>
        <p14:tracePtLst>
          <p14:tracePt t="58079" x="2392363" y="6011863"/>
          <p14:tracePt t="58087" x="2400300" y="6011863"/>
          <p14:tracePt t="58104" x="2416175" y="6027738"/>
          <p14:tracePt t="58105" x="2430463" y="6035675"/>
          <p14:tracePt t="58120" x="2454275" y="6049963"/>
          <p14:tracePt t="58137" x="2484438" y="6049963"/>
          <p14:tracePt t="58154" x="2522538" y="6049963"/>
          <p14:tracePt t="58170" x="2568575" y="6049963"/>
          <p14:tracePt t="58187" x="2628900" y="6019800"/>
          <p14:tracePt t="58204" x="2682875" y="6003925"/>
          <p14:tracePt t="58220" x="2743200" y="5973763"/>
          <p14:tracePt t="58237" x="2789238" y="5927725"/>
          <p14:tracePt t="58254" x="2865438" y="5897563"/>
          <p14:tracePt t="58271" x="2903538" y="5883275"/>
          <p14:tracePt t="58287" x="2925763" y="5851525"/>
          <p14:tracePt t="58304" x="2955925" y="5837238"/>
          <p14:tracePt t="58320" x="2994025" y="5821363"/>
          <p14:tracePt t="58337" x="3025775" y="5799138"/>
          <p14:tracePt t="58354" x="3070225" y="5768975"/>
          <p14:tracePt t="58371" x="3132138" y="5699125"/>
          <p14:tracePt t="58387" x="3222625" y="5646738"/>
          <p14:tracePt t="58404" x="3330575" y="5562600"/>
          <p14:tracePt t="58421" x="3421063" y="5478463"/>
          <p14:tracePt t="58437" x="3521075" y="5394325"/>
          <p14:tracePt t="58437" x="3559175" y="5372100"/>
          <p14:tracePt t="58454" x="3635375" y="5326063"/>
          <p14:tracePt t="58471" x="3711575" y="5273675"/>
          <p14:tracePt t="58487" x="3794125" y="5227638"/>
          <p14:tracePt t="58504" x="3870325" y="5181600"/>
          <p14:tracePt t="58521" x="3908425" y="5165725"/>
          <p14:tracePt t="58537" x="3962400" y="5135563"/>
          <p14:tracePt t="58554" x="4008438" y="5127625"/>
          <p14:tracePt t="58571" x="4068763" y="5097463"/>
          <p14:tracePt t="58587" x="4152900" y="5075238"/>
          <p14:tracePt t="58604" x="4275138" y="5059363"/>
          <p14:tracePt t="58620" x="4441825" y="5037138"/>
          <p14:tracePt t="58637" x="4594225" y="5021263"/>
          <p14:tracePt t="58654" x="4830763" y="4975225"/>
          <p14:tracePt t="58670" x="4906963" y="4960938"/>
          <p14:tracePt t="58687" x="4922838" y="4960938"/>
          <p14:tracePt t="58704" x="4930775" y="4960938"/>
          <p14:tracePt t="58720" x="4937125" y="4960938"/>
          <p14:tracePt t="58737" x="4991100" y="4991100"/>
          <p14:tracePt t="58754" x="5083175" y="5051425"/>
          <p14:tracePt t="58771" x="5203825" y="5127625"/>
          <p14:tracePt t="58787" x="5295900" y="5219700"/>
          <p14:tracePt t="58804" x="5410200" y="5318125"/>
          <p14:tracePt t="58820" x="5516563" y="5418138"/>
          <p14:tracePt t="58837" x="5584825" y="5508625"/>
          <p14:tracePt t="58854" x="5638800" y="5592763"/>
          <p14:tracePt t="58871" x="5699125" y="5654675"/>
          <p14:tracePt t="58887" x="5791200" y="5783263"/>
          <p14:tracePt t="58904" x="5905500" y="5927725"/>
          <p14:tracePt t="58920" x="5973763" y="6027738"/>
          <p14:tracePt t="58937" x="6049963" y="6134100"/>
          <p14:tracePt t="58954" x="6111875" y="6202363"/>
          <p14:tracePt t="58970" x="6172200" y="6248400"/>
          <p14:tracePt t="58987" x="6194425" y="6256338"/>
          <p14:tracePt t="59004" x="6210300" y="6264275"/>
          <p14:tracePt t="59021" x="6218238" y="6264275"/>
          <p14:tracePt t="59037" x="6232525" y="6264275"/>
          <p14:tracePt t="59054" x="6240463" y="6256338"/>
          <p14:tracePt t="59071" x="6256338" y="6256338"/>
          <p14:tracePt t="59087" x="6270625" y="6256338"/>
          <p14:tracePt t="59104" x="6302375" y="6256338"/>
          <p14:tracePt t="59120" x="6332538" y="6248400"/>
          <p14:tracePt t="59137" x="6340475" y="6240463"/>
          <p14:tracePt t="59355" x="0" y="0"/>
        </p14:tracePtLst>
        <p14:tracePtLst>
          <p14:tracePt t="67832" x="1965325" y="6400800"/>
          <p14:tracePt t="67906" x="1973263" y="6400800"/>
          <p14:tracePt t="67927" x="2003425" y="6400800"/>
          <p14:tracePt t="67927" x="2027238" y="6400800"/>
          <p14:tracePt t="67937" x="2117725" y="6408738"/>
          <p14:tracePt t="67953" x="2278063" y="6454775"/>
          <p14:tracePt t="67970" x="2430463" y="6499225"/>
          <p14:tracePt t="67987" x="2530475" y="6523038"/>
          <p14:tracePt t="68003" x="2613025" y="6537325"/>
          <p14:tracePt t="68020" x="2674938" y="6545263"/>
          <p14:tracePt t="68037" x="2743200" y="6553200"/>
          <p14:tracePt t="68053" x="2827338" y="6561138"/>
          <p14:tracePt t="68070" x="2987675" y="6569075"/>
          <p14:tracePt t="68087" x="3070225" y="6575425"/>
          <p14:tracePt t="68103" x="3132138" y="6575425"/>
          <p14:tracePt t="68120" x="3170238" y="6575425"/>
          <p14:tracePt t="68137" x="3200400" y="6575425"/>
          <p14:tracePt t="68153" x="3260725" y="6575425"/>
          <p14:tracePt t="68170" x="3352800" y="6591300"/>
          <p14:tracePt t="68187" x="3451225" y="6607175"/>
          <p14:tracePt t="68203" x="3559175" y="6629400"/>
          <p14:tracePt t="68220" x="3673475" y="6637338"/>
          <p14:tracePt t="68236" x="3771900" y="6637338"/>
          <p14:tracePt t="68253" x="3832225" y="6637338"/>
          <p14:tracePt t="68270" x="3992563" y="6637338"/>
          <p14:tracePt t="68287" x="4106863" y="6637338"/>
          <p14:tracePt t="68304" x="4198938" y="6645275"/>
          <p14:tracePt t="68320" x="4305300" y="6651625"/>
          <p14:tracePt t="68337" x="4381500" y="6659563"/>
          <p14:tracePt t="68353" x="4457700" y="6659563"/>
          <p14:tracePt t="68370" x="4533900" y="6659563"/>
          <p14:tracePt t="68386" x="4648200" y="6659563"/>
          <p14:tracePt t="68403" x="4770438" y="6659563"/>
          <p14:tracePt t="68420" x="4922838" y="6659563"/>
          <p14:tracePt t="68436" x="5051425" y="6659563"/>
          <p14:tracePt t="68453" x="5249863" y="6659563"/>
          <p14:tracePt t="68471" x="5372100" y="6659563"/>
          <p14:tracePt t="68487" x="5494338" y="6667500"/>
          <p14:tracePt t="68503" x="5630863" y="6667500"/>
          <p14:tracePt t="68520" x="5768975" y="6667500"/>
          <p14:tracePt t="68536" x="5905500" y="6645275"/>
          <p14:tracePt t="68553" x="6049963" y="6629400"/>
          <p14:tracePt t="68570" x="6188075" y="6621463"/>
          <p14:tracePt t="68587" x="6324600" y="6607175"/>
          <p14:tracePt t="68603" x="6430963" y="6583363"/>
          <p14:tracePt t="68620" x="6515100" y="6569075"/>
          <p14:tracePt t="68637" x="6569075" y="6553200"/>
          <p14:tracePt t="68653" x="6613525" y="6523038"/>
          <p14:tracePt t="68670" x="6667500" y="6499225"/>
          <p14:tracePt t="68687" x="6697663" y="6461125"/>
          <p14:tracePt t="68703" x="6735763" y="6400800"/>
          <p14:tracePt t="68720" x="6789738" y="6324600"/>
          <p14:tracePt t="68736" x="6835775" y="6264275"/>
          <p14:tracePt t="68753" x="6850063" y="6232525"/>
          <p14:tracePt t="68770" x="6880225" y="6180138"/>
          <p14:tracePt t="68787" x="6904038" y="6134100"/>
          <p14:tracePt t="68803" x="6911975" y="6096000"/>
          <p14:tracePt t="68820" x="6918325" y="6049963"/>
          <p14:tracePt t="68837" x="6918325" y="5997575"/>
          <p14:tracePt t="68853" x="6918325" y="5935663"/>
          <p14:tracePt t="68870" x="6918325" y="5905500"/>
          <p14:tracePt t="68870" x="6918325" y="5889625"/>
          <p14:tracePt t="68887" x="6918325" y="5851525"/>
          <p14:tracePt t="68903" x="6918325" y="5821363"/>
          <p14:tracePt t="68920" x="6904038" y="5783263"/>
          <p14:tracePt t="68936" x="6896100" y="5753100"/>
          <p14:tracePt t="68953" x="6873875" y="5715000"/>
          <p14:tracePt t="68970" x="6865938" y="5692775"/>
          <p14:tracePt t="68986" x="6850063" y="5661025"/>
          <p14:tracePt t="69003" x="6819900" y="5638800"/>
          <p14:tracePt t="69020" x="6789738" y="5592763"/>
          <p14:tracePt t="69037" x="6735763" y="5546725"/>
          <p14:tracePt t="69053" x="6689725" y="5508625"/>
          <p14:tracePt t="69070" x="6613525" y="5448300"/>
          <p14:tracePt t="69087" x="6553200" y="5410200"/>
          <p14:tracePt t="69103" x="6499225" y="5372100"/>
          <p14:tracePt t="69120" x="6400800" y="5311775"/>
          <p14:tracePt t="69136" x="6270625" y="5241925"/>
          <p14:tracePt t="69153" x="6156325" y="5181600"/>
          <p14:tracePt t="69170" x="6065838" y="5135563"/>
          <p14:tracePt t="69186" x="6027738" y="5121275"/>
          <p14:tracePt t="69203" x="5973763" y="5097463"/>
          <p14:tracePt t="69220" x="5927725" y="5083175"/>
          <p14:tracePt t="69236" x="5889625" y="5059363"/>
          <p14:tracePt t="69253" x="5845175" y="5037138"/>
          <p14:tracePt t="69270" x="5783263" y="5013325"/>
          <p14:tracePt t="69286" x="5699125" y="4983163"/>
          <p14:tracePt t="69303" x="5646738" y="4968875"/>
          <p14:tracePt t="69320" x="5578475" y="4953000"/>
          <p14:tracePt t="69336" x="5508625" y="4930775"/>
          <p14:tracePt t="69354" x="5418138" y="4914900"/>
          <p14:tracePt t="69370" x="5318125" y="4899025"/>
          <p14:tracePt t="69387" x="5203825" y="4892675"/>
          <p14:tracePt t="69403" x="5083175" y="4892675"/>
          <p14:tracePt t="69420" x="4914900" y="4884738"/>
          <p14:tracePt t="69436" x="4754563" y="4868863"/>
          <p14:tracePt t="69453" x="4587875" y="4860925"/>
          <p14:tracePt t="69470" x="4365625" y="4854575"/>
          <p14:tracePt t="69487" x="4251325" y="4854575"/>
          <p14:tracePt t="69503" x="4122738" y="4854575"/>
          <p14:tracePt t="69520" x="3992563" y="4854575"/>
          <p14:tracePt t="69536" x="3856038" y="4860925"/>
          <p14:tracePt t="69553" x="3711575" y="4860925"/>
          <p14:tracePt t="69570" x="3565525" y="4868863"/>
          <p14:tracePt t="69586" x="3444875" y="4876800"/>
          <p14:tracePt t="69603" x="3336925" y="4899025"/>
          <p14:tracePt t="69620" x="3246438" y="4945063"/>
          <p14:tracePt t="69636" x="3146425" y="4983163"/>
          <p14:tracePt t="69653" x="3055938" y="5037138"/>
          <p14:tracePt t="69670" x="2971800" y="5083175"/>
          <p14:tracePt t="69670" x="2911475" y="5113338"/>
          <p14:tracePt t="69687" x="2841625" y="5165725"/>
          <p14:tracePt t="69703" x="2759075" y="5203825"/>
          <p14:tracePt t="69720" x="2682875" y="5249863"/>
          <p14:tracePt t="69737" x="2628900" y="5280025"/>
          <p14:tracePt t="69753" x="2590800" y="5311775"/>
          <p14:tracePt t="69769" x="2552700" y="5356225"/>
          <p14:tracePt t="69786" x="2522538" y="5387975"/>
          <p14:tracePt t="69803" x="2492375" y="5432425"/>
          <p14:tracePt t="69820" x="2454275" y="5464175"/>
          <p14:tracePt t="69836" x="2430463" y="5502275"/>
          <p14:tracePt t="69853" x="2392363" y="5546725"/>
          <p14:tracePt t="69870" x="2354263" y="5578475"/>
          <p14:tracePt t="69886" x="2308225" y="5616575"/>
          <p14:tracePt t="69903" x="2286000" y="5654675"/>
          <p14:tracePt t="69920" x="2263775" y="5707063"/>
          <p14:tracePt t="69936" x="2239963" y="5761038"/>
          <p14:tracePt t="69953" x="2209800" y="5799138"/>
          <p14:tracePt t="69970" x="2201863" y="5837238"/>
          <p14:tracePt t="69986" x="2193925" y="5859463"/>
          <p14:tracePt t="70003" x="2187575" y="5889625"/>
          <p14:tracePt t="70020" x="2179638" y="5913438"/>
          <p14:tracePt t="70036" x="2171700" y="5965825"/>
          <p14:tracePt t="70053" x="2171700" y="6003925"/>
          <p14:tracePt t="70070" x="2179638" y="6057900"/>
          <p14:tracePt t="70086" x="2187575" y="6118225"/>
          <p14:tracePt t="70103" x="2201863" y="6149975"/>
          <p14:tracePt t="70119" x="2225675" y="6188075"/>
          <p14:tracePt t="70136" x="2255838" y="6226175"/>
          <p14:tracePt t="70153" x="2293938" y="6248400"/>
          <p14:tracePt t="70170" x="2324100" y="6278563"/>
          <p14:tracePt t="70186" x="2384425" y="6308725"/>
          <p14:tracePt t="70203" x="2454275" y="6354763"/>
          <p14:tracePt t="70220" x="2536825" y="6392863"/>
          <p14:tracePt t="70236" x="2667000" y="6446838"/>
          <p14:tracePt t="70253" x="2797175" y="6499225"/>
          <p14:tracePt t="70270" x="2917825" y="6537325"/>
          <p14:tracePt t="70270" x="2979738" y="6569075"/>
          <p14:tracePt t="70286" x="3116263" y="6613525"/>
          <p14:tracePt t="70303" x="3298825" y="6675438"/>
          <p14:tracePt t="70320" x="3467100" y="6721475"/>
          <p14:tracePt t="70336" x="3635375" y="6735763"/>
          <p14:tracePt t="70353" x="3810000" y="6743700"/>
          <p14:tracePt t="70370" x="3970338" y="6743700"/>
          <p14:tracePt t="70386" x="4060825" y="6743700"/>
          <p14:tracePt t="70403" x="4106863" y="6727825"/>
          <p14:tracePt t="70419" x="4130675" y="6727825"/>
          <p14:tracePt t="70436" x="4152900" y="6727825"/>
          <p14:tracePt t="70453" x="4183063" y="6727825"/>
          <p14:tracePt t="70470" x="4229100" y="6727825"/>
          <p14:tracePt t="70486" x="4321175" y="6721475"/>
          <p14:tracePt t="70503" x="4373563" y="6713538"/>
          <p14:tracePt t="70519" x="4435475" y="6689725"/>
          <p14:tracePt t="70536" x="4473575" y="6683375"/>
          <p14:tracePt t="70553" x="4487863" y="6675438"/>
          <p14:tracePt t="70569" x="4487863" y="6667500"/>
          <p14:tracePt t="70586" x="4495800" y="6659563"/>
          <p14:tracePt t="70791" x="4511675" y="6645275"/>
          <p14:tracePt t="70799" x="4518025" y="6629400"/>
          <p14:tracePt t="70807" x="4525963" y="6613525"/>
          <p14:tracePt t="70814" x="4525963" y="6607175"/>
          <p14:tracePt t="70820" x="4533900" y="6575425"/>
          <p14:tracePt t="70836" x="4533900" y="6569075"/>
          <p14:tracePt t="70853" x="4533900" y="6561138"/>
          <p14:tracePt t="71199" x="4511675" y="6507163"/>
          <p14:tracePt t="71210" x="4495800" y="6484938"/>
          <p14:tracePt t="71219" x="4487863" y="6438900"/>
          <p14:tracePt t="71220" x="4479925" y="6346825"/>
          <p14:tracePt t="71236" x="4479925" y="6226175"/>
          <p14:tracePt t="71253" x="4479925" y="6073775"/>
          <p14:tracePt t="71270" x="4487863" y="5921375"/>
          <p14:tracePt t="71286" x="4495800" y="5730875"/>
          <p14:tracePt t="71303" x="4495800" y="5661025"/>
          <p14:tracePt t="71319" x="4495800" y="5630863"/>
          <p14:tracePt t="71336" x="4495800" y="5608638"/>
          <p14:tracePt t="71382" x="4495800" y="5600700"/>
          <p14:tracePt t="71390" x="4495800" y="5592763"/>
          <p14:tracePt t="71402" x="4487863" y="5592763"/>
          <p14:tracePt t="71406" x="4487863" y="5570538"/>
          <p14:tracePt t="71419" x="4487863" y="5554663"/>
          <p14:tracePt t="71436" x="4487863" y="5540375"/>
          <p14:tracePt t="71453" x="4487863" y="5524500"/>
          <p14:tracePt t="71470" x="4487863" y="5494338"/>
          <p14:tracePt t="71486" x="4487863" y="5440363"/>
          <p14:tracePt t="71486" x="4487863" y="5410200"/>
          <p14:tracePt t="71503" x="4495800" y="5341938"/>
          <p14:tracePt t="71519" x="4495800" y="5280025"/>
          <p14:tracePt t="71536" x="4495800" y="5211763"/>
          <p14:tracePt t="71552" x="4495800" y="5127625"/>
          <p14:tracePt t="71569" x="4487863" y="5051425"/>
          <p14:tracePt t="71586" x="4465638" y="4960938"/>
          <p14:tracePt t="71602" x="4465638" y="4868863"/>
          <p14:tracePt t="71619" x="4457700" y="4770438"/>
          <p14:tracePt t="71636" x="4449763" y="4678363"/>
          <p14:tracePt t="71653" x="4449763" y="4610100"/>
          <p14:tracePt t="71669" x="4441825" y="4564063"/>
          <p14:tracePt t="71686" x="4441825" y="4533900"/>
          <p14:tracePt t="71702" x="4427538" y="4503738"/>
          <p14:tracePt t="71719" x="4427538" y="4487863"/>
          <p14:tracePt t="71736" x="4419600" y="4465638"/>
          <p14:tracePt t="71753" x="4419600" y="4449763"/>
          <p14:tracePt t="71769" x="4419600" y="4435475"/>
          <p14:tracePt t="71786" x="4419600" y="4403725"/>
          <p14:tracePt t="71802" x="4403725" y="4373563"/>
          <p14:tracePt t="71819" x="4403725" y="4351338"/>
          <p14:tracePt t="71836" x="4403725" y="4335463"/>
          <p14:tracePt t="71852" x="4397375" y="4313238"/>
          <p14:tracePt t="71869" x="4397375" y="4289425"/>
          <p14:tracePt t="71869" x="4397375" y="4283075"/>
          <p14:tracePt t="71886" x="4397375" y="4275138"/>
          <p14:tracePt t="71927" x="4397375" y="4267200"/>
          <p14:tracePt t="71942" x="4397375" y="4259263"/>
          <p14:tracePt t="71952" x="4397375" y="4251325"/>
          <p14:tracePt t="71953" x="4397375" y="4237038"/>
          <p14:tracePt t="71969" x="4389438" y="4221163"/>
          <p14:tracePt t="71986" x="4389438" y="4213225"/>
          <p14:tracePt t="72030" x="4381500" y="4206875"/>
          <p14:tracePt t="75370" x="0" y="0"/>
        </p14:tracePtLst>
        <p14:tracePtLst>
          <p14:tracePt t="80320" x="4351338" y="4198938"/>
          <p14:tracePt t="80424" x="4359275" y="4198938"/>
          <p14:tracePt t="80573" x="0" y="0"/>
        </p14:tracePtLst>
        <p14:tracePtLst>
          <p14:tracePt t="90015" x="4275138" y="4130675"/>
          <p14:tracePt t="90063" x="4283075" y="4130675"/>
          <p14:tracePt t="90128" x="4289425" y="4130675"/>
          <p14:tracePt t="90135" x="4289425" y="4122738"/>
          <p14:tracePt t="90151" x="4305300" y="4122738"/>
          <p14:tracePt t="90175" x="4313238" y="4122738"/>
          <p14:tracePt t="90175" x="4327525" y="4114800"/>
          <p14:tracePt t="90192" x="4335463" y="4114800"/>
          <p14:tracePt t="90201" x="4343400" y="4114800"/>
          <p14:tracePt t="90207" x="4359275" y="4106863"/>
          <p14:tracePt t="90218" x="4381500" y="4106863"/>
          <p14:tracePt t="90235" x="4427538" y="4106863"/>
          <p14:tracePt t="90251" x="4495800" y="4106863"/>
          <p14:tracePt t="90268" x="4556125" y="4106863"/>
          <p14:tracePt t="90285" x="4610100" y="4106863"/>
          <p14:tracePt t="90302" x="4656138" y="4106863"/>
          <p14:tracePt t="90318" x="4678363" y="4106863"/>
          <p14:tracePt t="90335" x="4694238" y="4106863"/>
          <p14:tracePt t="90352" x="4708525" y="4106863"/>
          <p14:tracePt t="90368" x="4724400" y="4106863"/>
          <p14:tracePt t="90385" x="4762500" y="4106863"/>
          <p14:tracePt t="90402" x="4822825" y="4106863"/>
          <p14:tracePt t="90418" x="4876800" y="4106863"/>
          <p14:tracePt t="90435" x="4914900" y="4106863"/>
          <p14:tracePt t="90452" x="4945063" y="4106863"/>
          <p14:tracePt t="90468" x="4999038" y="4106863"/>
          <p14:tracePt t="90485" x="5037138" y="4106863"/>
          <p14:tracePt t="90502" x="5067300" y="4106863"/>
          <p14:tracePt t="90518" x="5089525" y="4106863"/>
          <p14:tracePt t="90535" x="5113338" y="4106863"/>
          <p14:tracePt t="90583" x="5121275" y="4106863"/>
          <p14:tracePt t="90639" x="5127625" y="4106863"/>
          <p14:tracePt t="90836" x="0" y="0"/>
        </p14:tracePtLst>
        <p14:tracePtLst>
          <p14:tracePt t="96392" x="4495800" y="6446838"/>
          <p14:tracePt t="96576" x="4511675" y="6446838"/>
          <p14:tracePt t="96584" x="4525963" y="6446838"/>
          <p14:tracePt t="96592" x="4549775" y="6446838"/>
          <p14:tracePt t="96592" x="4564063" y="6446838"/>
          <p14:tracePt t="96602" x="4602163" y="6438900"/>
          <p14:tracePt t="96618" x="4648200" y="6438900"/>
          <p14:tracePt t="96635" x="4702175" y="6430963"/>
          <p14:tracePt t="96652" x="4724400" y="6430963"/>
          <p14:tracePt t="96668" x="4746625" y="6430963"/>
          <p14:tracePt t="96685" x="4762500" y="6430963"/>
          <p14:tracePt t="96701" x="4770438" y="6430963"/>
          <p14:tracePt t="96718" x="4800600" y="6430963"/>
          <p14:tracePt t="96735" x="4854575" y="6430963"/>
          <p14:tracePt t="96751" x="4914900" y="6430963"/>
          <p14:tracePt t="96768" x="4937125" y="6430963"/>
          <p14:tracePt t="96785" x="4960938" y="6430963"/>
          <p14:tracePt t="96801" x="4975225" y="6430963"/>
          <p14:tracePt t="96818" x="4999038" y="6430963"/>
          <p14:tracePt t="96835" x="5013325" y="6430963"/>
          <p14:tracePt t="96851" x="5037138" y="6430963"/>
          <p14:tracePt t="96868" x="5059363" y="6423025"/>
          <p14:tracePt t="96885" x="5067300" y="6423025"/>
          <p14:tracePt t="96901" x="5083175" y="6423025"/>
          <p14:tracePt t="96918" x="5097463" y="6416675"/>
          <p14:tracePt t="96935" x="5127625" y="6416675"/>
          <p14:tracePt t="96952" x="5143500" y="6416675"/>
          <p14:tracePt t="96968" x="5159375" y="6416675"/>
          <p14:tracePt t="96985" x="5159375" y="6408738"/>
          <p14:tracePt t="97002" x="5173663" y="6408738"/>
          <p14:tracePt t="97018" x="5197475" y="6408738"/>
          <p14:tracePt t="97035" x="5257800" y="6408738"/>
          <p14:tracePt t="97051" x="5303838" y="6408738"/>
          <p14:tracePt t="97068" x="5341938" y="6408738"/>
          <p14:tracePt t="97085" x="5356225" y="6408738"/>
          <p14:tracePt t="97102" x="5372100" y="6408738"/>
          <p14:tracePt t="97118" x="5387975" y="6408738"/>
          <p14:tracePt t="97135" x="5402263" y="6408738"/>
          <p14:tracePt t="97152" x="5432425" y="6408738"/>
          <p14:tracePt t="97168" x="5448300" y="6408738"/>
          <p14:tracePt t="97185" x="5456238" y="6408738"/>
          <p14:tracePt t="97413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4"/>
            <a:ext cx="7971656" cy="4608413"/>
          </a:xfrm>
        </p:spPr>
        <p:txBody>
          <a:bodyPr/>
          <a:lstStyle/>
          <a:p>
            <a:r>
              <a:rPr lang="en-AU" sz="2400" dirty="0" smtClean="0"/>
              <a:t>The sampling variance of the mean is inversely proportional to the sample size:</a:t>
            </a:r>
          </a:p>
          <a:p>
            <a:pPr lvl="1"/>
            <a:r>
              <a:rPr lang="en-AU" sz="2400" dirty="0" smtClean="0"/>
              <a:t>If </a:t>
            </a:r>
            <a:r>
              <a:rPr lang="en-AU" sz="2400" dirty="0"/>
              <a:t>two students are sampled, then the smallest possible mean is 5.5 and the highest possible mean is 14.5</a:t>
            </a:r>
          </a:p>
          <a:p>
            <a:pPr lvl="1"/>
            <a:r>
              <a:rPr lang="en-AU" sz="2400" dirty="0" smtClean="0"/>
              <a:t>If four students are sampled, it ranges from 6 </a:t>
            </a:r>
            <a:r>
              <a:rPr lang="en-AU" sz="2400" dirty="0"/>
              <a:t>to 14 </a:t>
            </a:r>
          </a:p>
          <a:p>
            <a:pPr lvl="1"/>
            <a:r>
              <a:rPr lang="en-AU" sz="2400" dirty="0" smtClean="0"/>
              <a:t>If 10 students are sampled, it ranges from 7 </a:t>
            </a:r>
            <a:r>
              <a:rPr lang="en-AU" sz="2400" dirty="0"/>
              <a:t>to </a:t>
            </a:r>
            <a:r>
              <a:rPr lang="en-AU" sz="2400" dirty="0" smtClean="0"/>
              <a:t>13</a:t>
            </a:r>
            <a:endParaRPr lang="en-AU" sz="2400" dirty="0"/>
          </a:p>
          <a:p>
            <a:pPr>
              <a:lnSpc>
                <a:spcPct val="90000"/>
              </a:lnSpc>
              <a:tabLst/>
            </a:pPr>
            <a:r>
              <a:rPr lang="en-AU" sz="2400" dirty="0" smtClean="0"/>
              <a:t>The sampling variance is proportional to the variance:</a:t>
            </a:r>
          </a:p>
          <a:p>
            <a:pPr lvl="1">
              <a:lnSpc>
                <a:spcPct val="90000"/>
              </a:lnSpc>
            </a:pPr>
            <a:r>
              <a:rPr lang="en-AU" sz="2400" dirty="0" smtClean="0"/>
              <a:t>If the score are reported on 20, with a sample of size 2, then it ranges from 5,5 to 14,5</a:t>
            </a:r>
          </a:p>
          <a:p>
            <a:pPr lvl="1">
              <a:lnSpc>
                <a:spcPct val="90000"/>
              </a:lnSpc>
            </a:pPr>
            <a:r>
              <a:rPr lang="en-AU" sz="2400" dirty="0" smtClean="0"/>
              <a:t>If the score are reported on 40 (multiplied by 2) then it ranges from 11 to 29</a:t>
            </a:r>
            <a:endParaRPr lang="en-AU" sz="2400" dirty="0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50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8737"/>
    </mc:Choice>
    <mc:Fallback>
      <p:transition spd="slow" advTm="12873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831" name="Group 60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4809829"/>
              </p:ext>
            </p:extLst>
          </p:nvPr>
        </p:nvGraphicFramePr>
        <p:xfrm>
          <a:off x="107505" y="1484784"/>
          <a:ext cx="8712967" cy="3657600"/>
        </p:xfrm>
        <a:graphic>
          <a:graphicData uri="http://schemas.openxmlformats.org/drawingml/2006/table">
            <a:tbl>
              <a:tblPr/>
              <a:tblGrid>
                <a:gridCol w="1008111"/>
                <a:gridCol w="1584176"/>
                <a:gridCol w="1368152"/>
                <a:gridCol w="1224136"/>
                <a:gridCol w="1296144"/>
                <a:gridCol w="2232248"/>
              </a:tblGrid>
              <a:tr h="21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Individual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1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Individual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2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Individual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3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Individual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4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Mean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estimates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1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21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31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41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2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12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22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32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42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3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13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23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33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43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4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14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24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34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44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5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15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35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45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6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16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26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36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46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7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17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27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37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47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8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18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28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38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48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9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19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29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39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Sample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X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1x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2x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3x</a:t>
                      </a:r>
                      <a:endParaRPr kumimoji="0" lang="fr-F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kumimoji="0" lang="fr-FR" sz="1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4x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û</a:t>
                      </a:r>
                      <a:r>
                        <a:rPr kumimoji="0" lang="fr-FR" sz="14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x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4" name="Rectangle 609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4098" name="Object 6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3368079"/>
              </p:ext>
            </p:extLst>
          </p:nvPr>
        </p:nvGraphicFramePr>
        <p:xfrm>
          <a:off x="2411760" y="5537200"/>
          <a:ext cx="2393950" cy="1104900"/>
        </p:xfrm>
        <a:graphic>
          <a:graphicData uri="http://schemas.openxmlformats.org/presentationml/2006/ole">
            <p:oleObj spid="_x0000_s41003" name="Équation" r:id="rId4" imgW="901440" imgH="419040" progId="Equation.3">
              <p:embed/>
            </p:oleObj>
          </a:graphicData>
        </a:graphic>
      </p:graphicFrame>
      <p:sp>
        <p:nvSpPr>
          <p:cNvPr id="8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20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0440"/>
    </mc:Choice>
    <mc:Fallback>
      <p:transition spd="slow" advTm="2504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9823" x="884238" y="1973263"/>
          <p14:tracePt t="20580" x="892175" y="1973263"/>
          <p14:tracePt t="20588" x="898525" y="1973263"/>
          <p14:tracePt t="20596" x="914400" y="1973263"/>
          <p14:tracePt t="20604" x="936625" y="1973263"/>
          <p14:tracePt t="20605" x="974725" y="1973263"/>
          <p14:tracePt t="20620" x="990600" y="1973263"/>
          <p14:tracePt t="20637" x="1006475" y="1973263"/>
          <p14:tracePt t="20653" x="1012825" y="1973263"/>
          <p14:tracePt t="20715" x="1020763" y="1973263"/>
          <p14:tracePt t="20732" x="1044575" y="1973263"/>
          <p14:tracePt t="20740" x="1066800" y="1973263"/>
          <p14:tracePt t="20753" x="1089025" y="1973263"/>
          <p14:tracePt t="20754" x="1112838" y="1973263"/>
          <p14:tracePt t="20770" x="1120775" y="1973263"/>
          <p14:tracePt t="22285" x="1127125" y="1973263"/>
          <p14:tracePt t="22597" x="1135063" y="1965325"/>
          <p14:tracePt t="22621" x="1150938" y="1951038"/>
          <p14:tracePt t="22637" x="1158875" y="1943100"/>
          <p14:tracePt t="22644" x="1173163" y="1920875"/>
          <p14:tracePt t="22654" x="1181100" y="1912938"/>
          <p14:tracePt t="22671" x="1189038" y="1897063"/>
          <p14:tracePt t="22688" x="1196975" y="1897063"/>
          <p14:tracePt t="22704" x="1196975" y="1889125"/>
          <p14:tracePt t="22721" x="1203325" y="1889125"/>
          <p14:tracePt t="22737" x="1211263" y="1882775"/>
          <p14:tracePt t="22754" x="1235075" y="1874838"/>
          <p14:tracePt t="22771" x="1265238" y="1851025"/>
          <p14:tracePt t="22787" x="1279525" y="1851025"/>
          <p14:tracePt t="22804" x="1303338" y="1836738"/>
          <p14:tracePt t="22821" x="1311275" y="1828800"/>
          <p14:tracePt t="22837" x="1325563" y="1820863"/>
          <p14:tracePt t="22854" x="1341438" y="1820863"/>
          <p14:tracePt t="22871" x="1349375" y="1812925"/>
          <p14:tracePt t="22887" x="1355725" y="1812925"/>
          <p14:tracePt t="22925" x="1363663" y="1812925"/>
          <p14:tracePt t="22939" x="1371600" y="1806575"/>
          <p14:tracePt t="22957" x="1379538" y="1806575"/>
          <p14:tracePt t="23125" x="1387475" y="1806575"/>
          <p14:tracePt t="23133" x="1393825" y="1828800"/>
          <p14:tracePt t="23141" x="1401763" y="1828800"/>
          <p14:tracePt t="23149" x="1401763" y="1836738"/>
          <p14:tracePt t="23157" x="1409700" y="1844675"/>
          <p14:tracePt t="23171" x="1409700" y="1858963"/>
          <p14:tracePt t="23187" x="1431925" y="1882775"/>
          <p14:tracePt t="23204" x="1455738" y="1927225"/>
          <p14:tracePt t="23221" x="1477963" y="1965325"/>
          <p14:tracePt t="23237" x="1493838" y="1981200"/>
          <p14:tracePt t="23254" x="1508125" y="1989138"/>
          <p14:tracePt t="23270" x="1524000" y="1997075"/>
          <p14:tracePt t="23333" x="1531938" y="1997075"/>
          <p14:tracePt t="23345" x="1531938" y="2003425"/>
          <p14:tracePt t="23346" x="1539875" y="2011363"/>
          <p14:tracePt t="23354" x="1546225" y="2011363"/>
          <p14:tracePt t="23371" x="1562100" y="2027238"/>
          <p14:tracePt t="23387" x="1592263" y="2041525"/>
          <p14:tracePt t="23404" x="1622425" y="2057400"/>
          <p14:tracePt t="23404" x="1646238" y="2073275"/>
          <p14:tracePt t="23421" x="1684338" y="2095500"/>
          <p14:tracePt t="23437" x="1706563" y="2103438"/>
          <p14:tracePt t="23454" x="1730375" y="2111375"/>
          <p14:tracePt t="23471" x="1744663" y="2117725"/>
          <p14:tracePt t="23487" x="1760538" y="2117725"/>
          <p14:tracePt t="23504" x="1768475" y="2125663"/>
          <p14:tracePt t="23520" x="1790700" y="2125663"/>
          <p14:tracePt t="23537" x="1828800" y="2133600"/>
          <p14:tracePt t="23554" x="1851025" y="2149475"/>
          <p14:tracePt t="23570" x="1874838" y="2149475"/>
          <p14:tracePt t="23587" x="1889125" y="2149475"/>
          <p14:tracePt t="23661" x="1897063" y="2149475"/>
          <p14:tracePt t="23669" x="1905000" y="2149475"/>
          <p14:tracePt t="23685" x="1912938" y="2149475"/>
          <p14:tracePt t="23692" x="1920875" y="2149475"/>
          <p14:tracePt t="23704" x="1927225" y="2149475"/>
          <p14:tracePt t="23705" x="1935163" y="2149475"/>
          <p14:tracePt t="23720" x="1958975" y="2141538"/>
          <p14:tracePt t="23737" x="1973263" y="2141538"/>
          <p14:tracePt t="23754" x="2003425" y="2125663"/>
          <p14:tracePt t="23770" x="2011363" y="2125663"/>
          <p14:tracePt t="23787" x="2035175" y="2117725"/>
          <p14:tracePt t="23804" x="2065338" y="2103438"/>
          <p14:tracePt t="23821" x="2087563" y="2095500"/>
          <p14:tracePt t="23837" x="2117725" y="2073275"/>
          <p14:tracePt t="23854" x="2141538" y="2057400"/>
          <p14:tracePt t="23871" x="2155825" y="2041525"/>
          <p14:tracePt t="23887" x="2163763" y="2027238"/>
          <p14:tracePt t="23904" x="2179638" y="1997075"/>
          <p14:tracePt t="23921" x="2201863" y="1958975"/>
          <p14:tracePt t="23937" x="2209800" y="1927225"/>
          <p14:tracePt t="23954" x="2209800" y="1889125"/>
          <p14:tracePt t="23971" x="2209800" y="1866900"/>
          <p14:tracePt t="23987" x="2209800" y="1851025"/>
          <p14:tracePt t="24004" x="2209800" y="1812925"/>
          <p14:tracePt t="24021" x="2187575" y="1798638"/>
          <p14:tracePt t="24037" x="2179638" y="1774825"/>
          <p14:tracePt t="24054" x="2155825" y="1774825"/>
          <p14:tracePt t="24071" x="2141538" y="1760538"/>
          <p14:tracePt t="24087" x="2117725" y="1752600"/>
          <p14:tracePt t="24104" x="2103438" y="1752600"/>
          <p14:tracePt t="24120" x="2095500" y="1752600"/>
          <p14:tracePt t="24137" x="2087563" y="1752600"/>
          <p14:tracePt t="24154" x="2079625" y="1752600"/>
          <p14:tracePt t="24170" x="2073275" y="1752600"/>
          <p14:tracePt t="24187" x="2065338" y="1752600"/>
          <p14:tracePt t="24708" x="2079625" y="1752600"/>
          <p14:tracePt t="24725" x="2095500" y="1752600"/>
          <p14:tracePt t="24741" x="2117725" y="1752600"/>
          <p14:tracePt t="24744" x="2133600" y="1752600"/>
          <p14:tracePt t="24753" x="2171700" y="1752600"/>
          <p14:tracePt t="24770" x="2193925" y="1760538"/>
          <p14:tracePt t="24787" x="2209800" y="1768475"/>
          <p14:tracePt t="24804" x="2232025" y="1774825"/>
          <p14:tracePt t="24820" x="2278063" y="1782763"/>
          <p14:tracePt t="24837" x="2308225" y="1798638"/>
          <p14:tracePt t="24854" x="2346325" y="1798638"/>
          <p14:tracePt t="24870" x="2370138" y="1806575"/>
          <p14:tracePt t="24887" x="2384425" y="1806575"/>
          <p14:tracePt t="24904" x="2400300" y="1806575"/>
          <p14:tracePt t="24920" x="2408238" y="1806575"/>
          <p14:tracePt t="24937" x="2416175" y="1806575"/>
          <p14:tracePt t="24954" x="2430463" y="1806575"/>
          <p14:tracePt t="24970" x="2438400" y="1806575"/>
          <p14:tracePt t="24987" x="2454275" y="1806575"/>
          <p14:tracePt t="25004" x="2476500" y="1806575"/>
          <p14:tracePt t="25004" x="2484438" y="1806575"/>
          <p14:tracePt t="25020" x="2498725" y="1812925"/>
          <p14:tracePt t="25037" x="2506663" y="1812925"/>
          <p14:tracePt t="25054" x="2514600" y="1812925"/>
          <p14:tracePt t="25070" x="2522538" y="1820863"/>
          <p14:tracePt t="25087" x="2552700" y="1828800"/>
          <p14:tracePt t="25104" x="2582863" y="1851025"/>
          <p14:tracePt t="25120" x="2620963" y="1866900"/>
          <p14:tracePt t="25137" x="2644775" y="1882775"/>
          <p14:tracePt t="25154" x="2659063" y="1897063"/>
          <p14:tracePt t="25170" x="2682875" y="1905000"/>
          <p14:tracePt t="25187" x="2689225" y="1905000"/>
          <p14:tracePt t="25309" x="2689225" y="1912938"/>
          <p14:tracePt t="25317" x="2705100" y="1920875"/>
          <p14:tracePt t="25325" x="2713038" y="1927225"/>
          <p14:tracePt t="25337" x="2720975" y="1943100"/>
          <p14:tracePt t="25341" x="2743200" y="1958975"/>
          <p14:tracePt t="25354" x="2759075" y="1965325"/>
          <p14:tracePt t="25370" x="2789238" y="1973263"/>
          <p14:tracePt t="25387" x="2849563" y="2003425"/>
          <p14:tracePt t="25403" x="2911475" y="2049463"/>
          <p14:tracePt t="25420" x="2971800" y="2079625"/>
          <p14:tracePt t="25437" x="3017838" y="2103438"/>
          <p14:tracePt t="25454" x="3078163" y="2149475"/>
          <p14:tracePt t="25470" x="3108325" y="2163763"/>
          <p14:tracePt t="25487" x="3140075" y="2179638"/>
          <p14:tracePt t="25504" x="3178175" y="2193925"/>
          <p14:tracePt t="25520" x="3200400" y="2209800"/>
          <p14:tracePt t="25537" x="3230563" y="2217738"/>
          <p14:tracePt t="25553" x="3246438" y="2225675"/>
          <p14:tracePt t="25570" x="3260725" y="2232025"/>
          <p14:tracePt t="25621" x="3268663" y="2232025"/>
          <p14:tracePt t="25628" x="3284538" y="2232025"/>
          <p14:tracePt t="25637" x="3292475" y="2232025"/>
          <p14:tracePt t="25653" x="3322638" y="2232025"/>
          <p14:tracePt t="25654" x="3344863" y="2232025"/>
          <p14:tracePt t="25670" x="3382963" y="2239963"/>
          <p14:tracePt t="25687" x="3398838" y="2239963"/>
          <p14:tracePt t="25703" x="3421063" y="2239963"/>
          <p14:tracePt t="25720" x="3444875" y="2232025"/>
          <p14:tracePt t="25737" x="3482975" y="2225675"/>
          <p14:tracePt t="25753" x="3543300" y="2193925"/>
          <p14:tracePt t="25770" x="3603625" y="2163763"/>
          <p14:tracePt t="25787" x="3657600" y="2141538"/>
          <p14:tracePt t="25804" x="3679825" y="2125663"/>
          <p14:tracePt t="25820" x="3673475" y="2087563"/>
          <p14:tracePt t="25837" x="3687763" y="2065338"/>
          <p14:tracePt t="25854" x="3695700" y="2041525"/>
          <p14:tracePt t="25870" x="3711575" y="2019300"/>
          <p14:tracePt t="25887" x="3717925" y="1989138"/>
          <p14:tracePt t="25903" x="3741738" y="1951038"/>
          <p14:tracePt t="25920" x="3741738" y="1927225"/>
          <p14:tracePt t="25937" x="3741738" y="1912938"/>
          <p14:tracePt t="25954" x="3741738" y="1897063"/>
          <p14:tracePt t="25970" x="3741738" y="1882775"/>
          <p14:tracePt t="25987" x="3733800" y="1874838"/>
          <p14:tracePt t="26004" x="3733800" y="1866900"/>
          <p14:tracePt t="26020" x="3733800" y="1858963"/>
          <p14:tracePt t="26037" x="3703638" y="1858963"/>
          <p14:tracePt t="26054" x="3695700" y="1844675"/>
          <p14:tracePt t="26070" x="3687763" y="1844675"/>
          <p14:tracePt t="26087" x="3679825" y="1836738"/>
          <p14:tracePt t="26104" x="3679825" y="1828800"/>
          <p14:tracePt t="26120" x="3673475" y="1828800"/>
          <p14:tracePt t="26137" x="3657600" y="1820863"/>
          <p14:tracePt t="26154" x="3641725" y="1820863"/>
          <p14:tracePt t="26170" x="3627438" y="1812925"/>
          <p14:tracePt t="26187" x="3603625" y="1806575"/>
          <p14:tracePt t="26203" x="3565525" y="1790700"/>
          <p14:tracePt t="26220" x="3551238" y="1790700"/>
          <p14:tracePt t="26237" x="3535363" y="1790700"/>
          <p14:tracePt t="26253" x="3521075" y="1782763"/>
          <p14:tracePt t="26270" x="3497263" y="1782763"/>
          <p14:tracePt t="26287" x="3482975" y="1768475"/>
          <p14:tracePt t="26303" x="3436938" y="1760538"/>
          <p14:tracePt t="26320" x="3398838" y="1752600"/>
          <p14:tracePt t="26337" x="3368675" y="1744663"/>
          <p14:tracePt t="26353" x="3336925" y="1744663"/>
          <p14:tracePt t="26370" x="3292475" y="1744663"/>
          <p14:tracePt t="26387" x="3246438" y="1744663"/>
          <p14:tracePt t="26404" x="3208338" y="1744663"/>
          <p14:tracePt t="26420" x="3184525" y="1744663"/>
          <p14:tracePt t="26461" x="3178175" y="1744663"/>
          <p14:tracePt t="26924" x="3192463" y="1744663"/>
          <p14:tracePt t="26933" x="3200400" y="1744663"/>
          <p14:tracePt t="26941" x="3208338" y="1744663"/>
          <p14:tracePt t="26948" x="3222625" y="1744663"/>
          <p14:tracePt t="26956" x="3268663" y="1730375"/>
          <p14:tracePt t="26970" x="3330575" y="1722438"/>
          <p14:tracePt t="26987" x="3482975" y="1722438"/>
          <p14:tracePt t="27003" x="3573463" y="1730375"/>
          <p14:tracePt t="27020" x="3641725" y="1752600"/>
          <p14:tracePt t="27037" x="3687763" y="1752600"/>
          <p14:tracePt t="27053" x="3756025" y="1752600"/>
          <p14:tracePt t="27070" x="3832225" y="1752600"/>
          <p14:tracePt t="27087" x="3916363" y="1752600"/>
          <p14:tracePt t="27103" x="3992563" y="1752600"/>
          <p14:tracePt t="27120" x="4008438" y="1752600"/>
          <p14:tracePt t="27137" x="4016375" y="1752600"/>
          <p14:tracePt t="27212" x="4022725" y="1752600"/>
          <p14:tracePt t="27237" x="4030663" y="1752600"/>
          <p14:tracePt t="27268" x="4038600" y="1760538"/>
          <p14:tracePt t="27277" x="4046538" y="1768475"/>
          <p14:tracePt t="27278" x="4054475" y="1774825"/>
          <p14:tracePt t="27292" x="4068763" y="1790700"/>
          <p14:tracePt t="27303" x="4084638" y="1820863"/>
          <p14:tracePt t="27320" x="4092575" y="1836738"/>
          <p14:tracePt t="27337" x="4106863" y="1866900"/>
          <p14:tracePt t="27353" x="4122738" y="1920875"/>
          <p14:tracePt t="27370" x="4137025" y="1951038"/>
          <p14:tracePt t="27387" x="4144963" y="1973263"/>
          <p14:tracePt t="27403" x="4160838" y="1997075"/>
          <p14:tracePt t="27420" x="4183063" y="2041525"/>
          <p14:tracePt t="27437" x="4191000" y="2057400"/>
          <p14:tracePt t="27453" x="4198938" y="2065338"/>
          <p14:tracePt t="27470" x="4206875" y="2073275"/>
          <p14:tracePt t="27487" x="4206875" y="2079625"/>
          <p14:tracePt t="27503" x="4229100" y="2087563"/>
          <p14:tracePt t="27520" x="4244975" y="2095500"/>
          <p14:tracePt t="27537" x="4275138" y="2117725"/>
          <p14:tracePt t="27553" x="4305300" y="2141538"/>
          <p14:tracePt t="27570" x="4351338" y="2171700"/>
          <p14:tracePt t="27587" x="4381500" y="2187575"/>
          <p14:tracePt t="27603" x="4457700" y="2225675"/>
          <p14:tracePt t="27637" x="4487863" y="2239963"/>
          <p14:tracePt t="27637" x="4525963" y="2247900"/>
          <p14:tracePt t="27670" x="4564063" y="2255838"/>
          <p14:tracePt t="27703" x="4572000" y="2255838"/>
          <p14:tracePt t="27720" x="4587875" y="2263775"/>
          <p14:tracePt t="27737" x="4602163" y="2263775"/>
          <p14:tracePt t="27753" x="4625975" y="2263775"/>
          <p14:tracePt t="27770" x="4648200" y="2255838"/>
          <p14:tracePt t="27786" x="4686300" y="2239963"/>
          <p14:tracePt t="27803" x="4724400" y="2232025"/>
          <p14:tracePt t="27820" x="4778375" y="2232025"/>
          <p14:tracePt t="27837" x="4792663" y="2225675"/>
          <p14:tracePt t="27853" x="4808538" y="2217738"/>
          <p14:tracePt t="27870" x="4822825" y="2201863"/>
          <p14:tracePt t="27886" x="4846638" y="2187575"/>
          <p14:tracePt t="27903" x="4868863" y="2171700"/>
          <p14:tracePt t="27920" x="4876800" y="2163763"/>
          <p14:tracePt t="27937" x="4884738" y="2149475"/>
          <p14:tracePt t="27953" x="4884738" y="2141538"/>
          <p14:tracePt t="27970" x="4899025" y="2125663"/>
          <p14:tracePt t="27987" x="4899025" y="2095500"/>
          <p14:tracePt t="28003" x="4906963" y="2073275"/>
          <p14:tracePt t="28020" x="4906963" y="2019300"/>
          <p14:tracePt t="28037" x="4906963" y="1989138"/>
          <p14:tracePt t="28053" x="4899025" y="1965325"/>
          <p14:tracePt t="28070" x="4884738" y="1935163"/>
          <p14:tracePt t="28087" x="4876800" y="1920875"/>
          <p14:tracePt t="28132" x="4868863" y="1912938"/>
          <p14:tracePt t="28156" x="4860925" y="1897063"/>
          <p14:tracePt t="28164" x="4854575" y="1897063"/>
          <p14:tracePt t="28172" x="4854575" y="1889125"/>
          <p14:tracePt t="28173" x="4846638" y="1882775"/>
          <p14:tracePt t="28186" x="4838700" y="1874838"/>
          <p14:tracePt t="28203" x="4822825" y="1858963"/>
          <p14:tracePt t="28220" x="4792663" y="1844675"/>
          <p14:tracePt t="28237" x="4784725" y="1844675"/>
          <p14:tracePt t="28620" x="4792663" y="1844675"/>
          <p14:tracePt t="28628" x="4816475" y="1844675"/>
          <p14:tracePt t="28636" x="4868863" y="1858963"/>
          <p14:tracePt t="28644" x="4884738" y="1858963"/>
          <p14:tracePt t="28653" x="4930775" y="1866900"/>
          <p14:tracePt t="28670" x="5006975" y="1866900"/>
          <p14:tracePt t="28686" x="5135563" y="1858963"/>
          <p14:tracePt t="28703" x="5287963" y="1844675"/>
          <p14:tracePt t="28720" x="5410200" y="1828800"/>
          <p14:tracePt t="28736" x="5494338" y="1806575"/>
          <p14:tracePt t="28753" x="5578475" y="1790700"/>
          <p14:tracePt t="28770" x="5646738" y="1774825"/>
          <p14:tracePt t="28786" x="5707063" y="1752600"/>
          <p14:tracePt t="28803" x="5722938" y="1730375"/>
          <p14:tracePt t="28820" x="5730875" y="1722438"/>
          <p14:tracePt t="29012" x="5730875" y="1730375"/>
          <p14:tracePt t="29020" x="5722938" y="1744663"/>
          <p14:tracePt t="29028" x="5715000" y="1790700"/>
          <p14:tracePt t="29036" x="5707063" y="1828800"/>
          <p14:tracePt t="29053" x="5699125" y="1866900"/>
          <p14:tracePt t="29070" x="5699125" y="1912938"/>
          <p14:tracePt t="29086" x="5699125" y="1927225"/>
          <p14:tracePt t="29103" x="5699125" y="1943100"/>
          <p14:tracePt t="29120" x="5699125" y="1958975"/>
          <p14:tracePt t="29136" x="5699125" y="1981200"/>
          <p14:tracePt t="29153" x="5707063" y="2003425"/>
          <p14:tracePt t="29170" x="5730875" y="2041525"/>
          <p14:tracePt t="29186" x="5745163" y="2065338"/>
          <p14:tracePt t="29203" x="5768975" y="2087563"/>
          <p14:tracePt t="29220" x="5783263" y="2103438"/>
          <p14:tracePt t="29284" x="5791200" y="2103438"/>
          <p14:tracePt t="29294" x="5799138" y="2111375"/>
          <p14:tracePt t="29300" x="5807075" y="2117725"/>
          <p14:tracePt t="29303" x="5837238" y="2141538"/>
          <p14:tracePt t="29319" x="5875338" y="2149475"/>
          <p14:tracePt t="29336" x="5905500" y="2163763"/>
          <p14:tracePt t="29353" x="5921375" y="2163763"/>
          <p14:tracePt t="29370" x="5951538" y="2163763"/>
          <p14:tracePt t="29386" x="5973763" y="2163763"/>
          <p14:tracePt t="29403" x="6011863" y="2171700"/>
          <p14:tracePt t="29419" x="6049963" y="2171700"/>
          <p14:tracePt t="29436" x="6057900" y="2171700"/>
          <p14:tracePt t="29453" x="6065838" y="2171700"/>
          <p14:tracePt t="29470" x="6088063" y="2171700"/>
          <p14:tracePt t="29487" x="6111875" y="2155825"/>
          <p14:tracePt t="29503" x="6149975" y="2149475"/>
          <p14:tracePt t="29520" x="6188075" y="2117725"/>
          <p14:tracePt t="29536" x="6226175" y="2111375"/>
          <p14:tracePt t="29553" x="6248400" y="2095500"/>
          <p14:tracePt t="29570" x="6256338" y="2087563"/>
          <p14:tracePt t="29586" x="6264275" y="2073275"/>
          <p14:tracePt t="29603" x="6270625" y="2049463"/>
          <p14:tracePt t="29620" x="6286500" y="2019300"/>
          <p14:tracePt t="29637" x="6286500" y="2003425"/>
          <p14:tracePt t="29653" x="6294438" y="1989138"/>
          <p14:tracePt t="29670" x="6294438" y="1958975"/>
          <p14:tracePt t="29686" x="6286500" y="1943100"/>
          <p14:tracePt t="29703" x="6278563" y="1927225"/>
          <p14:tracePt t="29720" x="6264275" y="1905000"/>
          <p14:tracePt t="29736" x="6256338" y="1889125"/>
          <p14:tracePt t="29753" x="6240463" y="1874838"/>
          <p14:tracePt t="29770" x="6218238" y="1858963"/>
          <p14:tracePt t="29786" x="6180138" y="1844675"/>
          <p14:tracePt t="29803" x="6149975" y="1820863"/>
          <p14:tracePt t="29820" x="6118225" y="1806575"/>
          <p14:tracePt t="29836" x="6103938" y="1806575"/>
          <p14:tracePt t="29853" x="6088063" y="1806575"/>
          <p14:tracePt t="29869" x="6049963" y="1806575"/>
          <p14:tracePt t="29886" x="5997575" y="1812925"/>
          <p14:tracePt t="29903" x="5905500" y="1836738"/>
          <p14:tracePt t="29919" x="5829300" y="1844675"/>
          <p14:tracePt t="29936" x="5768975" y="1844675"/>
          <p14:tracePt t="29953" x="5737225" y="1844675"/>
          <p14:tracePt t="29970" x="5715000" y="1844675"/>
          <p14:tracePt t="34445" x="5722938" y="1844675"/>
          <p14:tracePt t="34453" x="5745163" y="1844675"/>
          <p14:tracePt t="34470" x="5761038" y="1844675"/>
          <p14:tracePt t="34486" x="5799138" y="1844675"/>
          <p14:tracePt t="34488" x="5851525" y="1836738"/>
          <p14:tracePt t="34503" x="5935663" y="1836738"/>
          <p14:tracePt t="34520" x="6003925" y="1836738"/>
          <p14:tracePt t="34536" x="6049963" y="1836738"/>
          <p14:tracePt t="34553" x="6073775" y="1836738"/>
          <p14:tracePt t="34570" x="6111875" y="1836738"/>
          <p14:tracePt t="34586" x="6164263" y="1844675"/>
          <p14:tracePt t="34603" x="6264275" y="1858963"/>
          <p14:tracePt t="34620" x="6354763" y="1874838"/>
          <p14:tracePt t="34636" x="6484938" y="1874838"/>
          <p14:tracePt t="34653" x="6537325" y="1874838"/>
          <p14:tracePt t="34670" x="6583363" y="1874838"/>
          <p14:tracePt t="34686" x="6621463" y="1874838"/>
          <p14:tracePt t="34703" x="6675438" y="1889125"/>
          <p14:tracePt t="34720" x="6721475" y="1897063"/>
          <p14:tracePt t="34736" x="6743700" y="1905000"/>
          <p14:tracePt t="34753" x="6765925" y="1905000"/>
          <p14:tracePt t="34771" x="6781800" y="1905000"/>
          <p14:tracePt t="34787" x="6804025" y="1920875"/>
          <p14:tracePt t="34803" x="6865938" y="1935163"/>
          <p14:tracePt t="34820" x="6950075" y="1965325"/>
          <p14:tracePt t="34820" x="6994525" y="1973263"/>
          <p14:tracePt t="34837" x="7048500" y="1997075"/>
          <p14:tracePt t="34853" x="7094538" y="2003425"/>
          <p14:tracePt t="34870" x="7116763" y="2011363"/>
          <p14:tracePt t="34886" x="7146925" y="2019300"/>
          <p14:tracePt t="34903" x="7170738" y="2027238"/>
          <p14:tracePt t="34920" x="7178675" y="2035175"/>
          <p14:tracePt t="34936" x="7200900" y="2041525"/>
          <p14:tracePt t="34953" x="7231063" y="2057400"/>
          <p14:tracePt t="34970" x="7254875" y="2057400"/>
          <p14:tracePt t="34987" x="7261225" y="2057400"/>
          <p14:tracePt t="35003" x="7261225" y="2065338"/>
          <p14:tracePt t="35020" x="7269163" y="2065338"/>
          <p14:tracePt t="35062" x="7285038" y="2073275"/>
          <p14:tracePt t="35063" x="7285038" y="2079625"/>
          <p14:tracePt t="35070" x="7315200" y="2103438"/>
          <p14:tracePt t="35086" x="7375525" y="2133600"/>
          <p14:tracePt t="35103" x="7429500" y="2163763"/>
          <p14:tracePt t="35119" x="7475538" y="2179638"/>
          <p14:tracePt t="35136" x="7521575" y="2187575"/>
          <p14:tracePt t="35153" x="7535863" y="2193925"/>
          <p14:tracePt t="35170" x="7566025" y="2193925"/>
          <p14:tracePt t="35186" x="7589838" y="2201863"/>
          <p14:tracePt t="35203" x="7635875" y="2201863"/>
          <p14:tracePt t="35220" x="7673975" y="2201863"/>
          <p14:tracePt t="35236" x="7734300" y="2209800"/>
          <p14:tracePt t="35253" x="7780338" y="2209800"/>
          <p14:tracePt t="35270" x="7818438" y="2209800"/>
          <p14:tracePt t="35286" x="7840663" y="2201863"/>
          <p14:tracePt t="35303" x="7856538" y="2201863"/>
          <p14:tracePt t="35320" x="7870825" y="2193925"/>
          <p14:tracePt t="35337" x="7894638" y="2187575"/>
          <p14:tracePt t="35353" x="7924800" y="2171700"/>
          <p14:tracePt t="35370" x="7954963" y="2149475"/>
          <p14:tracePt t="35386" x="7993063" y="2103438"/>
          <p14:tracePt t="35403" x="8016875" y="2079625"/>
          <p14:tracePt t="35420" x="8031163" y="2049463"/>
          <p14:tracePt t="35436" x="8054975" y="2011363"/>
          <p14:tracePt t="35453" x="8061325" y="1981200"/>
          <p14:tracePt t="35470" x="8061325" y="1958975"/>
          <p14:tracePt t="35486" x="8069263" y="1935163"/>
          <p14:tracePt t="35503" x="8069263" y="1912938"/>
          <p14:tracePt t="35520" x="8069263" y="1897063"/>
          <p14:tracePt t="35565" x="8069263" y="1889125"/>
          <p14:tracePt t="35579" x="8061325" y="1889125"/>
          <p14:tracePt t="35613" x="8061325" y="1882775"/>
          <p14:tracePt t="35621" x="8047038" y="1874838"/>
          <p14:tracePt t="35637" x="8031163" y="1874838"/>
          <p14:tracePt t="35638" x="8016875" y="1866900"/>
          <p14:tracePt t="35653" x="7985125" y="1858963"/>
          <p14:tracePt t="35670" x="7947025" y="1844675"/>
          <p14:tracePt t="35686" x="7894638" y="1844675"/>
          <p14:tracePt t="35703" x="7832725" y="1828800"/>
          <p14:tracePt t="35720" x="7764463" y="1828800"/>
          <p14:tracePt t="35736" x="7718425" y="1828800"/>
          <p14:tracePt t="35753" x="7673975" y="1820863"/>
          <p14:tracePt t="35770" x="7650163" y="1820863"/>
          <p14:tracePt t="35786" x="7627938" y="1820863"/>
          <p14:tracePt t="35803" x="7620000" y="1820863"/>
          <p14:tracePt t="35820" x="7612063" y="1820863"/>
          <p14:tracePt t="35901" x="7604125" y="1820863"/>
          <p14:tracePt t="35917" x="7597775" y="1820863"/>
          <p14:tracePt t="35926" x="7589838" y="1820863"/>
          <p14:tracePt t="35941" x="7581900" y="1820863"/>
          <p14:tracePt t="35949" x="7573963" y="1820863"/>
          <p14:tracePt t="35957" x="7559675" y="1820863"/>
          <p14:tracePt t="35969" x="7513638" y="1820863"/>
          <p14:tracePt t="35986" x="7451725" y="1828800"/>
          <p14:tracePt t="36003" x="7337425" y="1828800"/>
          <p14:tracePt t="36019" x="7162800" y="1828800"/>
          <p14:tracePt t="36036" x="6865938" y="1806575"/>
          <p14:tracePt t="36053" x="6689725" y="1782763"/>
          <p14:tracePt t="36070" x="6523038" y="1768475"/>
          <p14:tracePt t="36086" x="6354763" y="1760538"/>
          <p14:tracePt t="36103" x="6188075" y="1736725"/>
          <p14:tracePt t="36120" x="6019800" y="1736725"/>
          <p14:tracePt t="36136" x="5845175" y="1730375"/>
          <p14:tracePt t="36153" x="5668963" y="1722438"/>
          <p14:tracePt t="36169" x="5508625" y="1722438"/>
          <p14:tracePt t="36186" x="5364163" y="1714500"/>
          <p14:tracePt t="36203" x="5257800" y="1714500"/>
          <p14:tracePt t="36220" x="5189538" y="1714500"/>
          <p14:tracePt t="36236" x="5067300" y="1714500"/>
          <p14:tracePt t="36253" x="4999038" y="1722438"/>
          <p14:tracePt t="36269" x="4945063" y="1730375"/>
          <p14:tracePt t="36286" x="4899025" y="1730375"/>
          <p14:tracePt t="36303" x="4854575" y="1736725"/>
          <p14:tracePt t="36319" x="4792663" y="1736725"/>
          <p14:tracePt t="36336" x="4740275" y="1736725"/>
          <p14:tracePt t="36353" x="4664075" y="1744663"/>
          <p14:tracePt t="36369" x="4579938" y="1744663"/>
          <p14:tracePt t="36386" x="4487863" y="1744663"/>
          <p14:tracePt t="36403" x="4397375" y="1744663"/>
          <p14:tracePt t="36419" x="4327525" y="1744663"/>
          <p14:tracePt t="36436" x="4175125" y="1744663"/>
          <p14:tracePt t="36453" x="4084638" y="1744663"/>
          <p14:tracePt t="36470" x="4000500" y="1744663"/>
          <p14:tracePt t="36486" x="3916363" y="1744663"/>
          <p14:tracePt t="36503" x="3825875" y="1744663"/>
          <p14:tracePt t="36519" x="3771900" y="1744663"/>
          <p14:tracePt t="36536" x="3733800" y="1744663"/>
          <p14:tracePt t="36553" x="3703638" y="1744663"/>
          <p14:tracePt t="36569" x="3665538" y="1752600"/>
          <p14:tracePt t="36587" x="3627438" y="1752600"/>
          <p14:tracePt t="36603" x="3559175" y="1760538"/>
          <p14:tracePt t="36620" x="3505200" y="1760538"/>
          <p14:tracePt t="36636" x="3398838" y="1768475"/>
          <p14:tracePt t="36653" x="3298825" y="1774825"/>
          <p14:tracePt t="36670" x="3216275" y="1774825"/>
          <p14:tracePt t="36686" x="3140075" y="1782763"/>
          <p14:tracePt t="36703" x="3063875" y="1790700"/>
          <p14:tracePt t="36720" x="2979738" y="1790700"/>
          <p14:tracePt t="36736" x="2903538" y="1790700"/>
          <p14:tracePt t="36753" x="2841625" y="1798638"/>
          <p14:tracePt t="36770" x="2781300" y="1806575"/>
          <p14:tracePt t="36786" x="2735263" y="1806575"/>
          <p14:tracePt t="36803" x="2682875" y="1806575"/>
          <p14:tracePt t="36820" x="2644775" y="1812925"/>
          <p14:tracePt t="36836" x="2582863" y="1812925"/>
          <p14:tracePt t="36853" x="2530475" y="1820863"/>
          <p14:tracePt t="36870" x="2498725" y="1828800"/>
          <p14:tracePt t="36886" x="2476500" y="1828800"/>
          <p14:tracePt t="36903" x="2460625" y="1836738"/>
          <p14:tracePt t="36919" x="2438400" y="1844675"/>
          <p14:tracePt t="36936" x="2408238" y="1858963"/>
          <p14:tracePt t="36953" x="2354263" y="1882775"/>
          <p14:tracePt t="36969" x="2293938" y="1889125"/>
          <p14:tracePt t="36986" x="2255838" y="1912938"/>
          <p14:tracePt t="37003" x="2217738" y="1927225"/>
          <p14:tracePt t="37019" x="2187575" y="1935163"/>
          <p14:tracePt t="37036" x="2155825" y="1935163"/>
          <p14:tracePt t="37053" x="2155825" y="1943100"/>
          <p14:tracePt t="37117" x="2149475" y="1943100"/>
          <p14:tracePt t="37127" x="2149475" y="1951038"/>
          <p14:tracePt t="37917" x="2155825" y="1951038"/>
          <p14:tracePt t="37948" x="2163763" y="1951038"/>
          <p14:tracePt t="37956" x="2171700" y="1951038"/>
          <p14:tracePt t="37972" x="2179638" y="1951038"/>
          <p14:tracePt t="37973" x="2193925" y="1951038"/>
          <p14:tracePt t="37985" x="2239963" y="1935163"/>
          <p14:tracePt t="38001" x="2293938" y="1935163"/>
          <p14:tracePt t="38018" x="2339975" y="1935163"/>
          <p14:tracePt t="38035" x="2384425" y="1927225"/>
          <p14:tracePt t="38051" x="2454275" y="1935163"/>
          <p14:tracePt t="38068" x="2492375" y="1935163"/>
          <p14:tracePt t="38085" x="2522538" y="1935163"/>
          <p14:tracePt t="38101" x="2560638" y="1935163"/>
          <p14:tracePt t="38118" x="2613025" y="1927225"/>
          <p14:tracePt t="38135" x="2644775" y="1920875"/>
          <p14:tracePt t="38152" x="2697163" y="1912938"/>
          <p14:tracePt t="38168" x="2743200" y="1912938"/>
          <p14:tracePt t="38185" x="2803525" y="1905000"/>
          <p14:tracePt t="38202" x="2857500" y="1905000"/>
          <p14:tracePt t="38218" x="2925763" y="1905000"/>
          <p14:tracePt t="38235" x="2963863" y="1912938"/>
          <p14:tracePt t="38235" x="2971800" y="1912938"/>
          <p14:tracePt t="38252" x="2987675" y="1912938"/>
          <p14:tracePt t="38268" x="3040063" y="1912938"/>
          <p14:tracePt t="38285" x="3048000" y="1912938"/>
          <p14:tracePt t="38301" x="3063875" y="1912938"/>
          <p14:tracePt t="38318" x="3086100" y="1912938"/>
          <p14:tracePt t="38335" x="3108325" y="1912938"/>
          <p14:tracePt t="38351" x="3132138" y="1912938"/>
          <p14:tracePt t="38368" x="3178175" y="1912938"/>
          <p14:tracePt t="38385" x="3192463" y="1912938"/>
          <p14:tracePt t="38401" x="3216275" y="1912938"/>
          <p14:tracePt t="38418" x="3230563" y="1912938"/>
          <p14:tracePt t="38435" x="3254375" y="1912938"/>
          <p14:tracePt t="38452" x="3268663" y="1905000"/>
          <p14:tracePt t="38468" x="3284538" y="1905000"/>
          <p14:tracePt t="38524" x="3292475" y="1905000"/>
          <p14:tracePt t="38724" x="3284538" y="1905000"/>
          <p14:tracePt t="38742" x="3276600" y="1905000"/>
          <p14:tracePt t="38743" x="3268663" y="1905000"/>
          <p14:tracePt t="38751" x="3254375" y="1905000"/>
          <p14:tracePt t="38768" x="3254375" y="1912938"/>
          <p14:tracePt t="38785" x="3246438" y="1912938"/>
          <p14:tracePt t="38801" x="3238500" y="1912938"/>
          <p14:tracePt t="38818" x="3230563" y="1920875"/>
          <p14:tracePt t="38835" x="3208338" y="1920875"/>
          <p14:tracePt t="38851" x="3162300" y="1927225"/>
          <p14:tracePt t="38868" x="3124200" y="1927225"/>
          <p14:tracePt t="38885" x="3116263" y="1927225"/>
          <p14:tracePt t="38901" x="3116263" y="1920875"/>
          <p14:tracePt t="39876" x="3116263" y="1912938"/>
          <p14:tracePt t="39884" x="3116263" y="1905000"/>
          <p14:tracePt t="39892" x="3132138" y="1905000"/>
          <p14:tracePt t="39901" x="3170238" y="1889125"/>
          <p14:tracePt t="39918" x="3216275" y="1889125"/>
          <p14:tracePt t="39935" x="3292475" y="1889125"/>
          <p14:tracePt t="39951" x="3368675" y="1866900"/>
          <p14:tracePt t="39968" x="3467100" y="1851025"/>
          <p14:tracePt t="39985" x="3581400" y="1844675"/>
          <p14:tracePt t="40001" x="3717925" y="1844675"/>
          <p14:tracePt t="40018" x="3848100" y="1836738"/>
          <p14:tracePt t="40035" x="3908425" y="1836738"/>
          <p14:tracePt t="40051" x="3962400" y="1836738"/>
          <p14:tracePt t="40068" x="3984625" y="1828800"/>
          <p14:tracePt t="40085" x="4016375" y="1828800"/>
          <p14:tracePt t="40101" x="4060825" y="1828800"/>
          <p14:tracePt t="40118" x="4130675" y="1828800"/>
          <p14:tracePt t="40135" x="4206875" y="1836738"/>
          <p14:tracePt t="40151" x="4259263" y="1844675"/>
          <p14:tracePt t="40168" x="4297363" y="1844675"/>
          <p14:tracePt t="40184" x="4343400" y="1851025"/>
          <p14:tracePt t="40201" x="4389438" y="1858963"/>
          <p14:tracePt t="40218" x="4419600" y="1858963"/>
          <p14:tracePt t="40234" x="4449763" y="1866900"/>
          <p14:tracePt t="40251" x="4465638" y="1874838"/>
          <p14:tracePt t="40292" x="4465638" y="1882775"/>
          <p14:tracePt t="40304" x="4473575" y="1882775"/>
          <p14:tracePt t="40318" x="4479925" y="1882775"/>
          <p14:tracePt t="40319" x="4487863" y="1882775"/>
          <p14:tracePt t="40428" x="4487863" y="1889125"/>
          <p14:tracePt t="40500" x="4479925" y="1889125"/>
          <p14:tracePt t="40508" x="4473575" y="1889125"/>
          <p14:tracePt t="40518" x="4473575" y="1897063"/>
          <p14:tracePt t="40519" x="4465638" y="1897063"/>
          <p14:tracePt t="40534" x="4457700" y="1905000"/>
          <p14:tracePt t="40551" x="4449763" y="1905000"/>
          <p14:tracePt t="40568" x="4441825" y="1905000"/>
          <p14:tracePt t="40604" x="4441825" y="1912938"/>
          <p14:tracePt t="40605" x="4435475" y="1912938"/>
          <p14:tracePt t="40668" x="4427538" y="1912938"/>
          <p14:tracePt t="40740" x="4419600" y="1912938"/>
          <p14:tracePt t="40804" x="4419600" y="1920875"/>
          <p14:tracePt t="40844" x="4411663" y="1920875"/>
          <p14:tracePt t="41660" x="4419600" y="1920875"/>
          <p14:tracePt t="41676" x="4427538" y="1920875"/>
          <p14:tracePt t="41684" x="4435475" y="1920875"/>
          <p14:tracePt t="41692" x="4441825" y="1920875"/>
          <p14:tracePt t="41708" x="4457700" y="1920875"/>
          <p14:tracePt t="41718" x="4479925" y="1920875"/>
          <p14:tracePt t="41718" x="4518025" y="1920875"/>
          <p14:tracePt t="41734" x="4572000" y="1920875"/>
          <p14:tracePt t="41751" x="4632325" y="1920875"/>
          <p14:tracePt t="41767" x="4702175" y="1920875"/>
          <p14:tracePt t="41784" x="4740275" y="1920875"/>
          <p14:tracePt t="41801" x="4754563" y="1920875"/>
          <p14:tracePt t="41852" x="4762500" y="1920875"/>
          <p14:tracePt t="41860" x="4778375" y="1920875"/>
          <p14:tracePt t="41868" x="4800600" y="1920875"/>
          <p14:tracePt t="41875" x="4860925" y="1920875"/>
          <p14:tracePt t="41884" x="4945063" y="1920875"/>
          <p14:tracePt t="41901" x="5037138" y="1920875"/>
          <p14:tracePt t="41917" x="5089525" y="1920875"/>
          <p14:tracePt t="41935" x="5127625" y="1927225"/>
          <p14:tracePt t="41951" x="5165725" y="1927225"/>
          <p14:tracePt t="41968" x="5219700" y="1927225"/>
          <p14:tracePt t="41984" x="5280025" y="1935163"/>
          <p14:tracePt t="42001" x="5341938" y="1943100"/>
          <p14:tracePt t="42017" x="5387975" y="1943100"/>
          <p14:tracePt t="42034" x="5410200" y="1943100"/>
          <p14:tracePt t="42051" x="5432425" y="1943100"/>
          <p14:tracePt t="42068" x="5448300" y="1943100"/>
          <p14:tracePt t="42084" x="5464175" y="1943100"/>
          <p14:tracePt t="42101" x="5494338" y="1943100"/>
          <p14:tracePt t="42118" x="5524500" y="1943100"/>
          <p14:tracePt t="42134" x="5532438" y="1951038"/>
          <p14:tracePt t="42220" x="5540375" y="1951038"/>
          <p14:tracePt t="44923" x="5554663" y="1951038"/>
          <p14:tracePt t="44947" x="5562600" y="1951038"/>
          <p14:tracePt t="44955" x="5570538" y="1951038"/>
          <p14:tracePt t="44967" x="5578475" y="1943100"/>
          <p14:tracePt t="44968" x="5584825" y="1935163"/>
          <p14:tracePt t="45019" x="5592763" y="1935163"/>
          <p14:tracePt t="45059" x="5600700" y="1927225"/>
          <p14:tracePt t="45067" x="5608638" y="1927225"/>
          <p14:tracePt t="45067" x="5616575" y="1920875"/>
          <p14:tracePt t="45083" x="5638800" y="1905000"/>
          <p14:tracePt t="45091" x="5661025" y="1897063"/>
          <p14:tracePt t="45099" x="5699125" y="1874838"/>
          <p14:tracePt t="45108" x="5730875" y="1866900"/>
          <p14:tracePt t="45117" x="5775325" y="1851025"/>
          <p14:tracePt t="45134" x="5807075" y="1844675"/>
          <p14:tracePt t="45150" x="5829300" y="1828800"/>
          <p14:tracePt t="45167" x="5851525" y="1820863"/>
          <p14:tracePt t="45184" x="5897563" y="1806575"/>
          <p14:tracePt t="45200" x="5965825" y="1798638"/>
          <p14:tracePt t="45217" x="6035675" y="1782763"/>
          <p14:tracePt t="45234" x="6073775" y="1774825"/>
          <p14:tracePt t="45250" x="6088063" y="1774825"/>
          <p14:tracePt t="45250" x="6088063" y="1768475"/>
          <p14:tracePt t="45267" x="6096000" y="1768475"/>
          <p14:tracePt t="45284" x="6111875" y="1768475"/>
          <p14:tracePt t="45300" x="6134100" y="1768475"/>
          <p14:tracePt t="45317" x="6164263" y="1768475"/>
          <p14:tracePt t="45334" x="6202363" y="1768475"/>
          <p14:tracePt t="45350" x="6248400" y="1768475"/>
          <p14:tracePt t="45367" x="6270625" y="1768475"/>
          <p14:tracePt t="45384" x="6302375" y="1768475"/>
          <p14:tracePt t="45400" x="6340475" y="1768475"/>
          <p14:tracePt t="45417" x="6400800" y="1768475"/>
          <p14:tracePt t="45434" x="6507163" y="1774825"/>
          <p14:tracePt t="45450" x="6599238" y="1782763"/>
          <p14:tracePt t="45450" x="6637338" y="1782763"/>
          <p14:tracePt t="45467" x="6675438" y="1782763"/>
          <p14:tracePt t="45484" x="6683375" y="1782763"/>
          <p14:tracePt t="45500" x="6689725" y="1782763"/>
          <p14:tracePt t="45517" x="6697663" y="1782763"/>
          <p14:tracePt t="45534" x="6727825" y="1798638"/>
          <p14:tracePt t="45551" x="6781800" y="1806575"/>
          <p14:tracePt t="45567" x="6835775" y="1820863"/>
          <p14:tracePt t="45584" x="6858000" y="1820863"/>
          <p14:tracePt t="45600" x="6880225" y="1828800"/>
          <p14:tracePt t="45617" x="6888163" y="1828800"/>
          <p14:tracePt t="45634" x="6896100" y="1828800"/>
          <p14:tracePt t="45650" x="6911975" y="1828800"/>
          <p14:tracePt t="45667" x="6934200" y="1828800"/>
          <p14:tracePt t="45684" x="6942138" y="1836738"/>
          <p14:tracePt t="45700" x="6956425" y="1844675"/>
          <p14:tracePt t="45717" x="6964363" y="1851025"/>
          <p14:tracePt t="45734" x="6994525" y="1858963"/>
          <p14:tracePt t="45750" x="7040563" y="1874838"/>
          <p14:tracePt t="45767" x="7086600" y="1882775"/>
          <p14:tracePt t="45784" x="7116763" y="1889125"/>
          <p14:tracePt t="45800" x="7132638" y="1897063"/>
          <p14:tracePt t="45817" x="7146925" y="1897063"/>
          <p14:tracePt t="45834" x="7170738" y="1897063"/>
          <p14:tracePt t="45850" x="7185025" y="1897063"/>
          <p14:tracePt t="45850" x="7200900" y="1897063"/>
          <p14:tracePt t="45867" x="7231063" y="1897063"/>
          <p14:tracePt t="45883" x="7277100" y="1897063"/>
          <p14:tracePt t="45900" x="7299325" y="1889125"/>
          <p14:tracePt t="45917" x="7323138" y="1882775"/>
          <p14:tracePt t="45934" x="7331075" y="1882775"/>
          <p14:tracePt t="45950" x="7345363" y="1882775"/>
          <p14:tracePt t="45967" x="7345363" y="1874838"/>
          <p14:tracePt t="45984" x="7353300" y="1874838"/>
          <p14:tracePt t="46000" x="7369175" y="1874838"/>
          <p14:tracePt t="46017" x="7383463" y="1866900"/>
          <p14:tracePt t="48131" x="7375525" y="1866900"/>
          <p14:tracePt t="48134" x="7361238" y="1866900"/>
          <p14:tracePt t="48150" x="7337425" y="1866900"/>
          <p14:tracePt t="48151" x="7285038" y="1866900"/>
          <p14:tracePt t="48166" x="7223125" y="1866900"/>
          <p14:tracePt t="48183" x="7162800" y="1866900"/>
          <p14:tracePt t="48200" x="7094538" y="1866900"/>
          <p14:tracePt t="48216" x="6988175" y="1866900"/>
          <p14:tracePt t="48233" x="6865938" y="1858963"/>
          <p14:tracePt t="48250" x="6713538" y="1844675"/>
          <p14:tracePt t="48266" x="6477000" y="1836738"/>
          <p14:tracePt t="48283" x="6332538" y="1828800"/>
          <p14:tracePt t="48300" x="6188075" y="1828800"/>
          <p14:tracePt t="48317" x="6027738" y="1828800"/>
          <p14:tracePt t="48333" x="5883275" y="1820863"/>
          <p14:tracePt t="48350" x="5745163" y="1806575"/>
          <p14:tracePt t="48366" x="5608638" y="1806575"/>
          <p14:tracePt t="48383" x="5470525" y="1798638"/>
          <p14:tracePt t="48401" x="5326063" y="1798638"/>
          <p14:tracePt t="48416" x="5173663" y="1798638"/>
          <p14:tracePt t="48433" x="5029200" y="1798638"/>
          <p14:tracePt t="48450" x="4899025" y="1798638"/>
          <p14:tracePt t="48466" x="4754563" y="1798638"/>
          <p14:tracePt t="48483" x="4648200" y="1798638"/>
          <p14:tracePt t="48500" x="4549775" y="1798638"/>
          <p14:tracePt t="48516" x="4419600" y="1798638"/>
          <p14:tracePt t="48533" x="4283075" y="1806575"/>
          <p14:tracePt t="48550" x="4130675" y="1806575"/>
          <p14:tracePt t="48566" x="3992563" y="1812925"/>
          <p14:tracePt t="48583" x="3863975" y="1812925"/>
          <p14:tracePt t="48600" x="3771900" y="1812925"/>
          <p14:tracePt t="48617" x="3679825" y="1812925"/>
          <p14:tracePt t="48633" x="3603625" y="1812925"/>
          <p14:tracePt t="48650" x="3521075" y="1812925"/>
          <p14:tracePt t="48666" x="3360738" y="1812925"/>
          <p14:tracePt t="48683" x="3246438" y="1812925"/>
          <p14:tracePt t="48700" x="3146425" y="1812925"/>
          <p14:tracePt t="48716" x="3032125" y="1812925"/>
          <p14:tracePt t="48733" x="2887663" y="1812925"/>
          <p14:tracePt t="48750" x="2735263" y="1812925"/>
          <p14:tracePt t="48767" x="2574925" y="1812925"/>
          <p14:tracePt t="48783" x="2438400" y="1812925"/>
          <p14:tracePt t="48800" x="2293938" y="1798638"/>
          <p14:tracePt t="48816" x="2187575" y="1790700"/>
          <p14:tracePt t="48833" x="2111375" y="1790700"/>
          <p14:tracePt t="48850" x="2079625" y="1790700"/>
          <p14:tracePt t="48867" x="2049463" y="1790700"/>
          <p14:tracePt t="48883" x="2027238" y="1790700"/>
          <p14:tracePt t="48900" x="2011363" y="1798638"/>
          <p14:tracePt t="48916" x="1989138" y="1798638"/>
          <p14:tracePt t="48933" x="1965325" y="1798638"/>
          <p14:tracePt t="48950" x="1920875" y="1844675"/>
          <p14:tracePt t="48966" x="1889125" y="1851025"/>
          <p14:tracePt t="48983" x="1866900" y="1858963"/>
          <p14:tracePt t="49000" x="1851025" y="1874838"/>
          <p14:tracePt t="49016" x="1844675" y="1882775"/>
          <p14:tracePt t="49034" x="1828800" y="1889125"/>
          <p14:tracePt t="49050" x="1806575" y="1905000"/>
          <p14:tracePt t="49067" x="1760538" y="1935163"/>
          <p14:tracePt t="49083" x="1722438" y="1951038"/>
          <p14:tracePt t="49100" x="1698625" y="1973263"/>
          <p14:tracePt t="49116" x="1684338" y="1981200"/>
          <p14:tracePt t="49133" x="1668463" y="1989138"/>
          <p14:tracePt t="49150" x="1660525" y="1997075"/>
          <p14:tracePt t="49167" x="1638300" y="2011363"/>
          <p14:tracePt t="49183" x="1608138" y="2035175"/>
          <p14:tracePt t="49200" x="1570038" y="2065338"/>
          <p14:tracePt t="49216" x="1539875" y="2087563"/>
          <p14:tracePt t="49233" x="1508125" y="2103438"/>
          <p14:tracePt t="49250" x="1477963" y="2125663"/>
          <p14:tracePt t="49267" x="1409700" y="2163763"/>
          <p14:tracePt t="49283" x="1363663" y="2187575"/>
          <p14:tracePt t="49300" x="1341438" y="2209800"/>
          <p14:tracePt t="49317" x="1295400" y="2225675"/>
          <p14:tracePt t="49333" x="1257300" y="2239963"/>
          <p14:tracePt t="49351" x="1211263" y="2263775"/>
          <p14:tracePt t="49368" x="1181100" y="2270125"/>
          <p14:tracePt t="49384" x="1150938" y="2286000"/>
          <p14:tracePt t="49401" x="1143000" y="2286000"/>
          <p14:tracePt t="49417" x="1120775" y="2301875"/>
          <p14:tracePt t="49434" x="1112838" y="2301875"/>
          <p14:tracePt t="49451" x="1104900" y="2308225"/>
          <p14:tracePt t="49467" x="1096963" y="2308225"/>
          <p14:tracePt t="49484" x="1096963" y="2316163"/>
          <p14:tracePt t="49524" x="1089025" y="2324100"/>
          <p14:tracePt t="49899" x="0" y="0"/>
        </p14:tracePtLst>
        <p14:tracePtLst>
          <p14:tracePt t="51831" x="2332038" y="2301875"/>
          <p14:tracePt t="51908" x="2324100" y="2301875"/>
          <p14:tracePt t="52026" x="0" y="0"/>
        </p14:tracePtLst>
        <p14:tracePtLst>
          <p14:tracePt t="53325" x="3679825" y="2301875"/>
          <p14:tracePt t="53474" x="0" y="0"/>
        </p14:tracePtLst>
        <p14:tracePtLst>
          <p14:tracePt t="55281" x="4999038" y="2301875"/>
          <p14:tracePt t="55364" x="5006975" y="2301875"/>
          <p14:tracePt t="55423" x="0" y="0"/>
        </p14:tracePtLst>
        <p14:tracePtLst>
          <p14:tracePt t="56965" x="6278563" y="2278063"/>
          <p14:tracePt t="57106" x="0" y="0"/>
        </p14:tracePtLst>
        <p14:tracePtLst>
          <p14:tracePt t="72522" x="1006475" y="2606675"/>
          <p14:tracePt t="72644" x="0" y="0"/>
        </p14:tracePtLst>
        <p14:tracePtLst>
          <p14:tracePt t="73854" x="930275" y="2903538"/>
          <p14:tracePt t="74002" x="0" y="0"/>
        </p14:tracePtLst>
        <p14:tracePtLst>
          <p14:tracePt t="78168" x="936625" y="5059363"/>
          <p14:tracePt t="78249" x="0" y="0"/>
        </p14:tracePtLst>
        <p14:tracePtLst>
          <p14:tracePt t="87725" x="7894638" y="5173663"/>
          <p14:tracePt t="87733" x="7908925" y="5173663"/>
          <p14:tracePt t="87734" x="7924800" y="5165725"/>
          <p14:tracePt t="87747" x="7954963" y="5143500"/>
          <p14:tracePt t="87764" x="7978775" y="5105400"/>
          <p14:tracePt t="87781" x="7985125" y="5075238"/>
          <p14:tracePt t="87797" x="8001000" y="5037138"/>
          <p14:tracePt t="87814" x="8016875" y="4991100"/>
          <p14:tracePt t="87831" x="8047038" y="4930775"/>
          <p14:tracePt t="87848" x="8069263" y="4868863"/>
          <p14:tracePt t="87864" x="8099425" y="4808538"/>
          <p14:tracePt t="87881" x="8131175" y="4708525"/>
          <p14:tracePt t="87897" x="8145463" y="4579938"/>
          <p14:tracePt t="87914" x="8153400" y="4457700"/>
          <p14:tracePt t="87931" x="8169275" y="4359275"/>
          <p14:tracePt t="87948" x="8183563" y="4289425"/>
          <p14:tracePt t="87964" x="8199438" y="4191000"/>
          <p14:tracePt t="87981" x="8199438" y="4114800"/>
          <p14:tracePt t="87998" x="8207375" y="4000500"/>
          <p14:tracePt t="88014" x="8221663" y="3863975"/>
          <p14:tracePt t="88031" x="8237538" y="3725863"/>
          <p14:tracePt t="88048" x="8259763" y="3627438"/>
          <p14:tracePt t="88064" x="8275638" y="3527425"/>
          <p14:tracePt t="88081" x="8283575" y="3444875"/>
          <p14:tracePt t="88098" x="8289925" y="3344863"/>
          <p14:tracePt t="88114" x="8305800" y="3238500"/>
          <p14:tracePt t="88131" x="8328025" y="3116263"/>
          <p14:tracePt t="88148" x="8359775" y="2979738"/>
          <p14:tracePt t="88164" x="8412163" y="2789238"/>
          <p14:tracePt t="88181" x="8435975" y="2689225"/>
          <p14:tracePt t="88198" x="8466138" y="2590800"/>
          <p14:tracePt t="88214" x="8488363" y="2476500"/>
          <p14:tracePt t="88231" x="8488363" y="2362200"/>
          <p14:tracePt t="88248" x="8488363" y="2247900"/>
          <p14:tracePt t="88264" x="8488363" y="2163763"/>
          <p14:tracePt t="88281" x="8488363" y="2087563"/>
          <p14:tracePt t="88298" x="8488363" y="2035175"/>
          <p14:tracePt t="88314" x="8488363" y="1989138"/>
          <p14:tracePt t="88331" x="8474075" y="1943100"/>
          <p14:tracePt t="88348" x="8458200" y="1882775"/>
          <p14:tracePt t="88364" x="8420100" y="1806575"/>
          <p14:tracePt t="88381" x="8412163" y="1782763"/>
          <p14:tracePt t="88398" x="8404225" y="1768475"/>
          <p14:tracePt t="88414" x="8389938" y="1752600"/>
          <p14:tracePt t="88431" x="8374063" y="1736725"/>
          <p14:tracePt t="88448" x="8366125" y="1736725"/>
          <p14:tracePt t="88464" x="8343900" y="1722438"/>
          <p14:tracePt t="88481" x="8313738" y="1714500"/>
          <p14:tracePt t="88497" x="8283575" y="1698625"/>
          <p14:tracePt t="88514" x="8237538" y="1692275"/>
          <p14:tracePt t="88531" x="8191500" y="1676400"/>
          <p14:tracePt t="88547" x="8145463" y="1668463"/>
          <p14:tracePt t="88564" x="8085138" y="1668463"/>
          <p14:tracePt t="88581" x="8054975" y="1660525"/>
          <p14:tracePt t="88597" x="8016875" y="1660525"/>
          <p14:tracePt t="88614" x="7993063" y="1660525"/>
          <p14:tracePt t="88631" x="7970838" y="1660525"/>
          <p14:tracePt t="88647" x="7954963" y="1660525"/>
          <p14:tracePt t="88664" x="7924800" y="1660525"/>
          <p14:tracePt t="88681" x="7894638" y="1660525"/>
          <p14:tracePt t="88697" x="7856538" y="1660525"/>
          <p14:tracePt t="88714" x="7810500" y="1668463"/>
          <p14:tracePt t="88731" x="7764463" y="1676400"/>
          <p14:tracePt t="88747" x="7704138" y="1698625"/>
          <p14:tracePt t="88764" x="7620000" y="1722438"/>
          <p14:tracePt t="88781" x="7566025" y="1752600"/>
          <p14:tracePt t="88797" x="7505700" y="1782763"/>
          <p14:tracePt t="88814" x="7445375" y="1820863"/>
          <p14:tracePt t="88831" x="7391400" y="1858963"/>
          <p14:tracePt t="88847" x="7337425" y="1897063"/>
          <p14:tracePt t="88864" x="7277100" y="1951038"/>
          <p14:tracePt t="88881" x="7223125" y="2003425"/>
          <p14:tracePt t="88897" x="7185025" y="2057400"/>
          <p14:tracePt t="88914" x="7132638" y="2133600"/>
          <p14:tracePt t="88931" x="7094538" y="2255838"/>
          <p14:tracePt t="88947" x="7048500" y="2362200"/>
          <p14:tracePt t="88964" x="7018338" y="2476500"/>
          <p14:tracePt t="88981" x="6994525" y="2522538"/>
          <p14:tracePt t="88997" x="6988175" y="2552700"/>
          <p14:tracePt t="89014" x="6972300" y="2590800"/>
          <p14:tracePt t="89031" x="6956425" y="2659063"/>
          <p14:tracePt t="89048" x="6956425" y="2720975"/>
          <p14:tracePt t="89064" x="6934200" y="2797175"/>
          <p14:tracePt t="89081" x="6918325" y="2849563"/>
          <p14:tracePt t="89098" x="6918325" y="2887663"/>
          <p14:tracePt t="89114" x="6918325" y="2925763"/>
          <p14:tracePt t="89131" x="6918325" y="2971800"/>
          <p14:tracePt t="89147" x="6918325" y="3009900"/>
          <p14:tracePt t="89164" x="6918325" y="3078163"/>
          <p14:tracePt t="89181" x="6911975" y="3230563"/>
          <p14:tracePt t="89197" x="6896100" y="3344863"/>
          <p14:tracePt t="89214" x="6888163" y="3436938"/>
          <p14:tracePt t="89231" x="6888163" y="3513138"/>
          <p14:tracePt t="89247" x="6888163" y="3589338"/>
          <p14:tracePt t="89264" x="6904038" y="3665538"/>
          <p14:tracePt t="89281" x="6918325" y="3771900"/>
          <p14:tracePt t="89297" x="6926263" y="3870325"/>
          <p14:tracePt t="89314" x="6956425" y="4000500"/>
          <p14:tracePt t="89331" x="6980238" y="4106863"/>
          <p14:tracePt t="89347" x="6988175" y="4191000"/>
          <p14:tracePt t="89364" x="6994525" y="4283075"/>
          <p14:tracePt t="89381" x="7018338" y="4335463"/>
          <p14:tracePt t="89397" x="7026275" y="4397375"/>
          <p14:tracePt t="89414" x="7032625" y="4465638"/>
          <p14:tracePt t="89431" x="7064375" y="4541838"/>
          <p14:tracePt t="89447" x="7094538" y="4610100"/>
          <p14:tracePt t="89464" x="7124700" y="4678363"/>
          <p14:tracePt t="89481" x="7154863" y="4770438"/>
          <p14:tracePt t="89497" x="7192963" y="4838700"/>
          <p14:tracePt t="89514" x="7239000" y="4922838"/>
          <p14:tracePt t="89530" x="7277100" y="4975225"/>
          <p14:tracePt t="89564" x="7353300" y="5051425"/>
          <p14:tracePt t="89581" x="7391400" y="5083175"/>
          <p14:tracePt t="89597" x="7429500" y="5113338"/>
          <p14:tracePt t="89614" x="7483475" y="5151438"/>
          <p14:tracePt t="89631" x="7513638" y="5189538"/>
          <p14:tracePt t="89647" x="7559675" y="5241925"/>
          <p14:tracePt t="89664" x="7589838" y="5280025"/>
          <p14:tracePt t="89681" x="7620000" y="5311775"/>
          <p14:tracePt t="89697" x="7642225" y="5326063"/>
          <p14:tracePt t="89714" x="7680325" y="5356225"/>
          <p14:tracePt t="89731" x="7718425" y="5380038"/>
          <p14:tracePt t="89747" x="7750175" y="5394325"/>
          <p14:tracePt t="89764" x="7788275" y="5402263"/>
          <p14:tracePt t="89781" x="7818438" y="5402263"/>
          <p14:tracePt t="89798" x="7848600" y="5402263"/>
          <p14:tracePt t="89814" x="7878763" y="5402263"/>
          <p14:tracePt t="89831" x="7908925" y="5394325"/>
          <p14:tracePt t="89847" x="7978775" y="5349875"/>
          <p14:tracePt t="89864" x="8039100" y="5295900"/>
          <p14:tracePt t="89880" x="8099425" y="5227638"/>
          <p14:tracePt t="89897" x="8161338" y="5151438"/>
          <p14:tracePt t="89914" x="8237538" y="5037138"/>
          <p14:tracePt t="89931" x="8297863" y="4914900"/>
          <p14:tracePt t="89947" x="8359775" y="4792663"/>
          <p14:tracePt t="89964" x="8389938" y="4664075"/>
          <p14:tracePt t="89964" x="8404225" y="4610100"/>
          <p14:tracePt t="89981" x="8428038" y="4518025"/>
          <p14:tracePt t="89997" x="8442325" y="4465638"/>
          <p14:tracePt t="90014" x="8450263" y="4403725"/>
          <p14:tracePt t="90031" x="8466138" y="4327525"/>
          <p14:tracePt t="90047" x="8488363" y="4229100"/>
          <p14:tracePt t="90064" x="8512175" y="4106863"/>
          <p14:tracePt t="90081" x="8526463" y="3984625"/>
          <p14:tracePt t="90097" x="8542338" y="3856038"/>
          <p14:tracePt t="90114" x="8550275" y="3717925"/>
          <p14:tracePt t="90131" x="8556625" y="3565525"/>
          <p14:tracePt t="90147" x="8580438" y="3413125"/>
          <p14:tracePt t="90164" x="8588375" y="3268663"/>
          <p14:tracePt t="90180" x="8588375" y="3094038"/>
          <p14:tracePt t="90197" x="8588375" y="3025775"/>
          <p14:tracePt t="90214" x="8588375" y="2963863"/>
          <p14:tracePt t="90231" x="8588375" y="2911475"/>
          <p14:tracePt t="90247" x="8588375" y="2811463"/>
          <p14:tracePt t="90264" x="8588375" y="2705100"/>
          <p14:tracePt t="90281" x="8588375" y="2644775"/>
          <p14:tracePt t="90297" x="8580438" y="2552700"/>
          <p14:tracePt t="90314" x="8564563" y="2460625"/>
          <p14:tracePt t="90330" x="8556625" y="2400300"/>
          <p14:tracePt t="90347" x="8534400" y="2339975"/>
          <p14:tracePt t="90364" x="8504238" y="2263775"/>
          <p14:tracePt t="90364" x="8488363" y="2225675"/>
          <p14:tracePt t="90381" x="8442325" y="2155825"/>
          <p14:tracePt t="90397" x="8404225" y="2087563"/>
          <p14:tracePt t="90414" x="8366125" y="2041525"/>
          <p14:tracePt t="90431" x="8343900" y="2003425"/>
          <p14:tracePt t="90447" x="8321675" y="1965325"/>
          <p14:tracePt t="90464" x="8313738" y="1951038"/>
          <p14:tracePt t="90481" x="8305800" y="1943100"/>
          <p14:tracePt t="90497" x="8289925" y="1935163"/>
          <p14:tracePt t="90514" x="8283575" y="1927225"/>
          <p14:tracePt t="90549" x="8283575" y="1920875"/>
          <p14:tracePt t="90581" x="8275638" y="1920875"/>
          <p14:tracePt t="90597" x="8267700" y="1920875"/>
          <p14:tracePt t="90605" x="8259763" y="1912938"/>
          <p14:tracePt t="90621" x="8251825" y="1905000"/>
          <p14:tracePt t="90693" x="8245475" y="1905000"/>
          <p14:tracePt t="91241" x="0" y="0"/>
        </p14:tracePtLst>
        <p14:tracePtLst>
          <p14:tracePt t="93534" x="2789238" y="5524500"/>
          <p14:tracePt t="93549" x="2781300" y="5524500"/>
          <p14:tracePt t="93573" x="2773363" y="5524500"/>
          <p14:tracePt t="93579" x="2751138" y="5524500"/>
          <p14:tracePt t="93587" x="2727325" y="5524500"/>
          <p14:tracePt t="93597" x="2689225" y="5524500"/>
          <p14:tracePt t="93613" x="2667000" y="5524500"/>
          <p14:tracePt t="93630" x="2659063" y="5524500"/>
          <p14:tracePt t="93693" x="2651125" y="5524500"/>
          <p14:tracePt t="93698" x="2644775" y="5524500"/>
          <p14:tracePt t="93713" x="2636838" y="5532438"/>
          <p14:tracePt t="93714" x="2606675" y="5546725"/>
          <p14:tracePt t="93730" x="2574925" y="5570538"/>
          <p14:tracePt t="93746" x="2552700" y="5592763"/>
          <p14:tracePt t="93763" x="2530475" y="5616575"/>
          <p14:tracePt t="93780" x="2514600" y="5622925"/>
          <p14:tracePt t="93797" x="2506663" y="5638800"/>
          <p14:tracePt t="93813" x="2492375" y="5646738"/>
          <p14:tracePt t="93830" x="2476500" y="5668963"/>
          <p14:tracePt t="93847" x="2430463" y="5707063"/>
          <p14:tracePt t="93863" x="2378075" y="5753100"/>
          <p14:tracePt t="93880" x="2316163" y="5799138"/>
          <p14:tracePt t="93897" x="2278063" y="5837238"/>
          <p14:tracePt t="93913" x="2255838" y="5859463"/>
          <p14:tracePt t="93930" x="2232025" y="5883275"/>
          <p14:tracePt t="93947" x="2255838" y="5913438"/>
          <p14:tracePt t="93963" x="2239963" y="5951538"/>
          <p14:tracePt t="93980" x="2225675" y="5989638"/>
          <p14:tracePt t="93980" x="2217738" y="6011863"/>
          <p14:tracePt t="93997" x="2209800" y="6027738"/>
          <p14:tracePt t="94013" x="2209800" y="6042025"/>
          <p14:tracePt t="94030" x="2209800" y="6057900"/>
          <p14:tracePt t="94047" x="2217738" y="6080125"/>
          <p14:tracePt t="94063" x="2232025" y="6111875"/>
          <p14:tracePt t="94080" x="2263775" y="6149975"/>
          <p14:tracePt t="94097" x="2286000" y="6172200"/>
          <p14:tracePt t="94113" x="2308225" y="6194425"/>
          <p14:tracePt t="94130" x="2346325" y="6210300"/>
          <p14:tracePt t="94147" x="2370138" y="6226175"/>
          <p14:tracePt t="94163" x="2392363" y="6232525"/>
          <p14:tracePt t="94180" x="2430463" y="6248400"/>
          <p14:tracePt t="94196" x="2492375" y="6264275"/>
          <p14:tracePt t="94213" x="2536825" y="6270625"/>
          <p14:tracePt t="94230" x="2582863" y="6302375"/>
          <p14:tracePt t="94246" x="2636838" y="6302375"/>
          <p14:tracePt t="94263" x="2674938" y="6316663"/>
          <p14:tracePt t="94280" x="2713038" y="6324600"/>
          <p14:tracePt t="94296" x="2759075" y="6332538"/>
          <p14:tracePt t="94313" x="2803525" y="6346825"/>
          <p14:tracePt t="94330" x="2865438" y="6354763"/>
          <p14:tracePt t="94346" x="2911475" y="6362700"/>
          <p14:tracePt t="94363" x="2949575" y="6362700"/>
          <p14:tracePt t="94380" x="2979738" y="6370638"/>
          <p14:tracePt t="94397" x="2994025" y="6370638"/>
          <p14:tracePt t="94436" x="3001963" y="6370638"/>
          <p14:tracePt t="94446" x="3009900" y="6370638"/>
          <p14:tracePt t="94451" x="3032125" y="6370638"/>
          <p14:tracePt t="94463" x="3048000" y="6370638"/>
          <p14:tracePt t="94480" x="3063875" y="6362700"/>
          <p14:tracePt t="94497" x="3078163" y="6354763"/>
          <p14:tracePt t="94513" x="3094038" y="6340475"/>
          <p14:tracePt t="94530" x="3108325" y="6332538"/>
          <p14:tracePt t="94547" x="3124200" y="6308725"/>
          <p14:tracePt t="94563" x="3154363" y="6270625"/>
          <p14:tracePt t="94580" x="3178175" y="6226175"/>
          <p14:tracePt t="94597" x="3200400" y="6194425"/>
          <p14:tracePt t="94613" x="3208338" y="6172200"/>
          <p14:tracePt t="94630" x="3216275" y="6156325"/>
          <p14:tracePt t="94646" x="3222625" y="6142038"/>
          <p14:tracePt t="94663" x="3230563" y="6126163"/>
          <p14:tracePt t="94680" x="3230563" y="6111875"/>
          <p14:tracePt t="94697" x="3230563" y="6096000"/>
          <p14:tracePt t="94713" x="3238500" y="6080125"/>
          <p14:tracePt t="94730" x="3238500" y="6057900"/>
          <p14:tracePt t="94746" x="3238500" y="6042025"/>
          <p14:tracePt t="94763" x="3238500" y="6019800"/>
          <p14:tracePt t="94780" x="3238500" y="5997575"/>
          <p14:tracePt t="94796" x="3238500" y="5951538"/>
          <p14:tracePt t="94813" x="3238500" y="5927725"/>
          <p14:tracePt t="94830" x="3230563" y="5897563"/>
          <p14:tracePt t="94846" x="3230563" y="5875338"/>
          <p14:tracePt t="94863" x="3216275" y="5851525"/>
          <p14:tracePt t="94880" x="3200400" y="5813425"/>
          <p14:tracePt t="94897" x="3178175" y="5783263"/>
          <p14:tracePt t="94913" x="3162300" y="5753100"/>
          <p14:tracePt t="94930" x="3154363" y="5730875"/>
          <p14:tracePt t="94947" x="3140075" y="5715000"/>
          <p14:tracePt t="94963" x="3124200" y="5692775"/>
          <p14:tracePt t="94980" x="3101975" y="5661025"/>
          <p14:tracePt t="94997" x="3086100" y="5646738"/>
          <p14:tracePt t="95013" x="3078163" y="5630863"/>
          <p14:tracePt t="95030" x="3063875" y="5622925"/>
          <p14:tracePt t="95046" x="3055938" y="5616575"/>
          <p14:tracePt t="95063" x="3032125" y="5600700"/>
          <p14:tracePt t="95101" x="3025775" y="5592763"/>
          <p14:tracePt t="95117" x="3017838" y="5592763"/>
          <p14:tracePt t="95117" x="3009900" y="5592763"/>
          <p14:tracePt t="95149" x="3001963" y="5592763"/>
          <p14:tracePt t="95181" x="3001963" y="5584825"/>
          <p14:tracePt t="95189" x="2987675" y="5584825"/>
          <p14:tracePt t="95196" x="2979738" y="5584825"/>
          <p14:tracePt t="95197" x="2963863" y="5578475"/>
          <p14:tracePt t="95213" x="2933700" y="5570538"/>
          <p14:tracePt t="95230" x="2903538" y="5562600"/>
          <p14:tracePt t="95246" x="2887663" y="5562600"/>
          <p14:tracePt t="95263" x="2873375" y="5562600"/>
          <p14:tracePt t="95280" x="2857500" y="5562600"/>
          <p14:tracePt t="95296" x="2849563" y="5562600"/>
          <p14:tracePt t="95313" x="2835275" y="5562600"/>
          <p14:tracePt t="95330" x="2827338" y="5562600"/>
          <p14:tracePt t="95346" x="2819400" y="5562600"/>
          <p14:tracePt t="95363" x="2803525" y="5562600"/>
          <p14:tracePt t="95380" x="2789238" y="5562600"/>
          <p14:tracePt t="95396" x="2773363" y="5562600"/>
          <p14:tracePt t="95413" x="2759075" y="5562600"/>
          <p14:tracePt t="95430" x="2743200" y="5562600"/>
          <p14:tracePt t="95446" x="2720975" y="5570538"/>
          <p14:tracePt t="95463" x="2697163" y="5578475"/>
          <p14:tracePt t="95480" x="2689225" y="5578475"/>
          <p14:tracePt t="95496" x="2682875" y="5578475"/>
          <p14:tracePt t="95540" x="2674938" y="5578475"/>
          <p14:tracePt t="95556" x="2667000" y="5578475"/>
          <p14:tracePt t="95572" x="2659063" y="5584825"/>
          <p14:tracePt t="95581" x="2644775" y="5584825"/>
          <p14:tracePt t="95597" x="2636838" y="5592763"/>
          <p14:tracePt t="95645" x="2628900" y="5592763"/>
          <p14:tracePt t="95868" x="2620963" y="5592763"/>
          <p14:tracePt t="95885" x="2613025" y="5600700"/>
          <p14:tracePt t="95893" x="2606675" y="5600700"/>
          <p14:tracePt t="95901" x="2598738" y="5600700"/>
          <p14:tracePt t="95909" x="2590800" y="5616575"/>
          <p14:tracePt t="95909" x="2582863" y="5622925"/>
          <p14:tracePt t="95916" x="2560638" y="5630863"/>
          <p14:tracePt t="95930" x="2536825" y="5646738"/>
          <p14:tracePt t="95946" x="2522538" y="5661025"/>
          <p14:tracePt t="95963" x="2498725" y="5676900"/>
          <p14:tracePt t="95979" x="2484438" y="5684838"/>
          <p14:tracePt t="95996" x="2454275" y="5715000"/>
          <p14:tracePt t="96013" x="2430463" y="5737225"/>
          <p14:tracePt t="96030" x="2400300" y="5768975"/>
          <p14:tracePt t="96046" x="2384425" y="5799138"/>
          <p14:tracePt t="96063" x="2370138" y="5813425"/>
          <p14:tracePt t="96080" x="2370138" y="5829300"/>
          <p14:tracePt t="96096" x="2362200" y="5837238"/>
          <p14:tracePt t="96113" x="2354263" y="5859463"/>
          <p14:tracePt t="96130" x="2354263" y="5875338"/>
          <p14:tracePt t="96146" x="2354263" y="5889625"/>
          <p14:tracePt t="96163" x="2354263" y="5913438"/>
          <p14:tracePt t="96179" x="2354263" y="5935663"/>
          <p14:tracePt t="96179" x="2370138" y="5943600"/>
          <p14:tracePt t="96196" x="2378075" y="5973763"/>
          <p14:tracePt t="96213" x="2392363" y="5997575"/>
          <p14:tracePt t="96229" x="2408238" y="6011863"/>
          <p14:tracePt t="96246" x="2430463" y="6042025"/>
          <p14:tracePt t="96263" x="2438400" y="6057900"/>
          <p14:tracePt t="96280" x="2438400" y="6073775"/>
          <p14:tracePt t="96296" x="2454275" y="6088063"/>
          <p14:tracePt t="96313" x="2492375" y="6118225"/>
          <p14:tracePt t="96330" x="2536825" y="6172200"/>
          <p14:tracePt t="96346" x="2606675" y="6240463"/>
          <p14:tracePt t="96363" x="2651125" y="6286500"/>
          <p14:tracePt t="96380" x="2682875" y="6302375"/>
          <p14:tracePt t="96396" x="2697163" y="6308725"/>
          <p14:tracePt t="96413" x="2697163" y="6316663"/>
          <p14:tracePt t="96429" x="2705100" y="6316663"/>
          <p14:tracePt t="96540" x="2720975" y="6316663"/>
          <p14:tracePt t="96564" x="2727325" y="6316663"/>
          <p14:tracePt t="96581" x="2735263" y="6316663"/>
          <p14:tracePt t="96589" x="2743200" y="6308725"/>
          <p14:tracePt t="96597" x="2751138" y="6308725"/>
          <p14:tracePt t="96604" x="2765425" y="6302375"/>
          <p14:tracePt t="96636" x="2773363" y="6294438"/>
          <p14:tracePt t="96646" x="2781300" y="6286500"/>
          <p14:tracePt t="96647" x="2789238" y="6278563"/>
          <p14:tracePt t="96663" x="2803525" y="6270625"/>
          <p14:tracePt t="96680" x="2811463" y="6264275"/>
          <p14:tracePt t="96696" x="2819400" y="6256338"/>
          <p14:tracePt t="96713" x="2835275" y="6248400"/>
          <p14:tracePt t="96730" x="2849563" y="6232525"/>
          <p14:tracePt t="96746" x="2857500" y="6226175"/>
          <p14:tracePt t="96884" x="2865438" y="6226175"/>
          <p14:tracePt t="96893" x="2865438" y="6218238"/>
          <p14:tracePt t="96900" x="2873375" y="6218238"/>
          <p14:tracePt t="96925" x="2879725" y="6218238"/>
          <p14:tracePt t="96941" x="2879725" y="6202363"/>
          <p14:tracePt t="106965" x="2879725" y="6188075"/>
          <p14:tracePt t="106973" x="2865438" y="6172200"/>
          <p14:tracePt t="106981" x="2865438" y="6164263"/>
          <p14:tracePt t="106995" x="2857500" y="6164263"/>
          <p14:tracePt t="106996" x="2857500" y="6149975"/>
          <p14:tracePt t="107012" x="2857500" y="6118225"/>
          <p14:tracePt t="107029" x="2865438" y="6111875"/>
          <p14:tracePt t="107045" x="2857500" y="6088063"/>
          <p14:tracePt t="107062" x="2857500" y="6073775"/>
          <p14:tracePt t="107079" x="2857500" y="6065838"/>
          <p14:tracePt t="107095" x="2857500" y="6057900"/>
          <p14:tracePt t="107133" x="2857500" y="6049963"/>
          <p14:tracePt t="107149" x="2857500" y="6042025"/>
          <p14:tracePt t="107429" x="2857500" y="6035675"/>
          <p14:tracePt t="107446" x="2857500" y="6027738"/>
          <p14:tracePt t="107477" x="2857500" y="6019800"/>
          <p14:tracePt t="107509" x="2865438" y="6011863"/>
          <p14:tracePt t="107519" x="2873375" y="6003925"/>
          <p14:tracePt t="107520" x="2895600" y="6003925"/>
          <p14:tracePt t="107533" x="2911475" y="6003925"/>
          <p14:tracePt t="107545" x="2917825" y="5997575"/>
          <p14:tracePt t="107562" x="2933700" y="5973763"/>
          <p14:tracePt t="107579" x="2941638" y="5965825"/>
          <p14:tracePt t="107595" x="2941638" y="5959475"/>
          <p14:tracePt t="107612" x="2949575" y="5951538"/>
          <p14:tracePt t="107653" x="2949575" y="5943600"/>
          <p14:tracePt t="107725" x="2955925" y="5943600"/>
          <p14:tracePt t="107749" x="2955925" y="5935663"/>
          <p14:tracePt t="107757" x="2963863" y="5935663"/>
          <p14:tracePt t="107765" x="2971800" y="5935663"/>
          <p14:tracePt t="107781" x="2979738" y="5935663"/>
          <p14:tracePt t="109231" x="0" y="0"/>
        </p14:tracePtLst>
        <p14:tracePtLst>
          <p14:tracePt t="111865" x="2362200" y="5913438"/>
          <p14:tracePt t="112069" x="2362200" y="5921375"/>
          <p14:tracePt t="112085" x="2362200" y="5927725"/>
          <p14:tracePt t="112095" x="2362200" y="5943600"/>
          <p14:tracePt t="112096" x="2370138" y="5959475"/>
          <p14:tracePt t="112111" x="2384425" y="5989638"/>
          <p14:tracePt t="112128" x="2400300" y="6019800"/>
          <p14:tracePt t="112144" x="2416175" y="6035675"/>
          <p14:tracePt t="112161" x="2422525" y="6042025"/>
          <p14:tracePt t="112178" x="2438400" y="6073775"/>
          <p14:tracePt t="112195" x="2438400" y="6088063"/>
          <p14:tracePt t="112211" x="2446338" y="6103938"/>
          <p14:tracePt t="112228" x="2460625" y="6126163"/>
          <p14:tracePt t="112244" x="2476500" y="6142038"/>
          <p14:tracePt t="112261" x="2476500" y="6149975"/>
          <p14:tracePt t="112278" x="2484438" y="6164263"/>
          <p14:tracePt t="112294" x="2498725" y="6188075"/>
          <p14:tracePt t="112311" x="2514600" y="6218238"/>
          <p14:tracePt t="112328" x="2552700" y="6248400"/>
          <p14:tracePt t="112345" x="2590800" y="6278563"/>
          <p14:tracePt t="112361" x="2606675" y="6294438"/>
          <p14:tracePt t="112378" x="2606675" y="6302375"/>
          <p14:tracePt t="112421" x="2613025" y="6302375"/>
          <p14:tracePt t="112436" x="2628900" y="6302375"/>
          <p14:tracePt t="112444" x="2644775" y="6324600"/>
          <p14:tracePt t="112453" x="2727325" y="6354763"/>
          <p14:tracePt t="112461" x="2797175" y="6370638"/>
          <p14:tracePt t="112478" x="2841625" y="6384925"/>
          <p14:tracePt t="112494" x="2879725" y="6384925"/>
          <p14:tracePt t="112511" x="2895600" y="6384925"/>
          <p14:tracePt t="112528" x="2917825" y="6384925"/>
          <p14:tracePt t="112545" x="2949575" y="6392863"/>
          <p14:tracePt t="112561" x="2979738" y="6392863"/>
          <p14:tracePt t="112578" x="3025775" y="6392863"/>
          <p14:tracePt t="112594" x="3063875" y="6392863"/>
          <p14:tracePt t="112611" x="3094038" y="6384925"/>
          <p14:tracePt t="112628" x="3101975" y="6384925"/>
          <p14:tracePt t="112644" x="3108325" y="6384925"/>
          <p14:tracePt t="112685" x="3108325" y="6378575"/>
          <p14:tracePt t="112686" x="3116263" y="6378575"/>
          <p14:tracePt t="112694" x="3124200" y="6370638"/>
          <p14:tracePt t="112711" x="3146425" y="6354763"/>
          <p14:tracePt t="112728" x="3154363" y="6346825"/>
          <p14:tracePt t="112744" x="3178175" y="6332538"/>
          <p14:tracePt t="112761" x="3192463" y="6302375"/>
          <p14:tracePt t="112778" x="3208338" y="6278563"/>
          <p14:tracePt t="112794" x="3216275" y="6248400"/>
          <p14:tracePt t="112811" x="3222625" y="6226175"/>
          <p14:tracePt t="112828" x="3238500" y="6188075"/>
          <p14:tracePt t="112845" x="3246438" y="6164263"/>
          <p14:tracePt t="112861" x="3246438" y="6149975"/>
          <p14:tracePt t="112878" x="3254375" y="6126163"/>
          <p14:tracePt t="112895" x="3254375" y="6103938"/>
          <p14:tracePt t="112911" x="3254375" y="6049963"/>
          <p14:tracePt t="112928" x="3254375" y="6003925"/>
          <p14:tracePt t="112945" x="3254375" y="5965825"/>
          <p14:tracePt t="112961" x="3254375" y="5935663"/>
          <p14:tracePt t="112978" x="3254375" y="5913438"/>
          <p14:tracePt t="112994" x="3254375" y="5897563"/>
          <p14:tracePt t="113011" x="3254375" y="5875338"/>
          <p14:tracePt t="113028" x="3254375" y="5837238"/>
          <p14:tracePt t="113045" x="3254375" y="5821363"/>
          <p14:tracePt t="113061" x="3254375" y="5791200"/>
          <p14:tracePt t="113078" x="3246438" y="5768975"/>
          <p14:tracePt t="113094" x="3246438" y="5753100"/>
          <p14:tracePt t="113111" x="3246438" y="5745163"/>
          <p14:tracePt t="113128" x="3230563" y="5730875"/>
          <p14:tracePt t="113145" x="3208338" y="5699125"/>
          <p14:tracePt t="113161" x="3192463" y="5668963"/>
          <p14:tracePt t="113178" x="3184525" y="5646738"/>
          <p14:tracePt t="113194" x="3170238" y="5630863"/>
          <p14:tracePt t="113211" x="3162300" y="5622925"/>
          <p14:tracePt t="113228" x="3146425" y="5608638"/>
          <p14:tracePt t="113245" x="3140075" y="5600700"/>
          <p14:tracePt t="113261" x="3124200" y="5592763"/>
          <p14:tracePt t="113278" x="3108325" y="5578475"/>
          <p14:tracePt t="113294" x="3094038" y="5570538"/>
          <p14:tracePt t="113311" x="3086100" y="5562600"/>
          <p14:tracePt t="113328" x="3078163" y="5562600"/>
          <p14:tracePt t="113365" x="3078163" y="5554663"/>
          <p14:tracePt t="113413" x="3070225" y="5554663"/>
          <p14:tracePt t="113452" x="3063875" y="5554663"/>
          <p14:tracePt t="113460" x="3055938" y="5554663"/>
          <p14:tracePt t="113468" x="3048000" y="5554663"/>
          <p14:tracePt t="113478" x="3040063" y="5554663"/>
          <p14:tracePt t="113479" x="3009900" y="5554663"/>
          <p14:tracePt t="113494" x="3001963" y="5554663"/>
          <p14:tracePt t="113511" x="2971800" y="5554663"/>
          <p14:tracePt t="113527" x="2941638" y="5554663"/>
          <p14:tracePt t="113545" x="2903538" y="5570538"/>
          <p14:tracePt t="113561" x="2857500" y="5570538"/>
          <p14:tracePt t="113578" x="2803525" y="5570538"/>
          <p14:tracePt t="113594" x="2759075" y="5578475"/>
          <p14:tracePt t="113611" x="2705100" y="5600700"/>
          <p14:tracePt t="113628" x="2667000" y="5600700"/>
          <p14:tracePt t="113644" x="2659063" y="5600700"/>
          <p14:tracePt t="113661" x="2644775" y="5608638"/>
          <p14:tracePt t="113678" x="2636838" y="5608638"/>
          <p14:tracePt t="113694" x="2636838" y="5616575"/>
          <p14:tracePt t="113711" x="2613025" y="5630863"/>
          <p14:tracePt t="113728" x="2590800" y="5638800"/>
          <p14:tracePt t="113744" x="2582863" y="5630863"/>
          <p14:tracePt t="113761" x="2560638" y="5638800"/>
          <p14:tracePt t="113778" x="2536825" y="5654675"/>
          <p14:tracePt t="113794" x="2514600" y="5661025"/>
          <p14:tracePt t="113811" x="2498725" y="5668963"/>
          <p14:tracePt t="113828" x="2484438" y="5699125"/>
          <p14:tracePt t="113845" x="2476500" y="5707063"/>
          <p14:tracePt t="113861" x="2468563" y="5722938"/>
          <p14:tracePt t="113878" x="2454275" y="5730875"/>
          <p14:tracePt t="113895" x="2438400" y="5745163"/>
          <p14:tracePt t="113911" x="2422525" y="5761038"/>
          <p14:tracePt t="113928" x="2416175" y="5775325"/>
          <p14:tracePt t="113945" x="2408238" y="5791200"/>
          <p14:tracePt t="113961" x="2400300" y="5799138"/>
          <p14:tracePt t="113978" x="2400300" y="5821363"/>
          <p14:tracePt t="113994" x="2378075" y="5859463"/>
          <p14:tracePt t="114011" x="2362200" y="5883275"/>
          <p14:tracePt t="114028" x="2354263" y="5913438"/>
          <p14:tracePt t="114045" x="2354263" y="5927725"/>
          <p14:tracePt t="114061" x="2354263" y="5943600"/>
          <p14:tracePt t="114078" x="2354263" y="5965825"/>
          <p14:tracePt t="114094" x="2354263" y="5981700"/>
          <p14:tracePt t="114111" x="2354263" y="6003925"/>
          <p14:tracePt t="114128" x="2354263" y="6027738"/>
          <p14:tracePt t="114144" x="2354263" y="6042025"/>
          <p14:tracePt t="114161" x="2354263" y="6057900"/>
          <p14:tracePt t="114178" x="2354263" y="6080125"/>
          <p14:tracePt t="114194" x="2378075" y="6103938"/>
          <p14:tracePt t="114211" x="2384425" y="6126163"/>
          <p14:tracePt t="114227" x="2400300" y="6149975"/>
          <p14:tracePt t="114244" x="2422525" y="6180138"/>
          <p14:tracePt t="114261" x="2430463" y="6194425"/>
          <p14:tracePt t="114278" x="2438400" y="6210300"/>
          <p14:tracePt t="114294" x="2460625" y="6248400"/>
          <p14:tracePt t="114311" x="2530475" y="6302375"/>
          <p14:tracePt t="114328" x="2606675" y="6378575"/>
          <p14:tracePt t="114344" x="2620963" y="6384925"/>
          <p14:tracePt t="114361" x="2636838" y="6392863"/>
          <p14:tracePt t="114378" x="2644775" y="6392863"/>
          <p14:tracePt t="114460" x="2651125" y="6392863"/>
          <p14:tracePt t="114469" x="2667000" y="6400800"/>
          <p14:tracePt t="114477" x="2674938" y="6400800"/>
          <p14:tracePt t="114479" x="2697163" y="6400800"/>
          <p14:tracePt t="114494" x="2713038" y="6400800"/>
          <p14:tracePt t="114511" x="2720975" y="6400800"/>
          <p14:tracePt t="114527" x="2751138" y="6400800"/>
          <p14:tracePt t="114544" x="2803525" y="6392863"/>
          <p14:tracePt t="114561" x="2857500" y="6392863"/>
          <p14:tracePt t="114577" x="2903538" y="6384925"/>
          <p14:tracePt t="114611" x="2911475" y="6384925"/>
          <p14:tracePt t="114645" x="2933700" y="6384925"/>
          <p14:tracePt t="114653" x="2949575" y="6384925"/>
          <p14:tracePt t="114653" x="2955925" y="6378575"/>
          <p14:tracePt t="114661" x="2971800" y="6370638"/>
          <p14:tracePt t="114678" x="2979738" y="6370638"/>
          <p14:tracePt t="114694" x="2987675" y="6370638"/>
          <p14:tracePt t="114756" x="2994025" y="6362700"/>
          <p14:tracePt t="114761" x="3001963" y="6362700"/>
          <p14:tracePt t="114777" x="3009900" y="6362700"/>
          <p14:tracePt t="114778" x="3040063" y="6340475"/>
          <p14:tracePt t="114794" x="3048000" y="6340475"/>
          <p14:tracePt t="114811" x="3063875" y="6332538"/>
          <p14:tracePt t="114827" x="3078163" y="6316663"/>
          <p14:tracePt t="114844" x="3140075" y="6286500"/>
          <p14:tracePt t="114861" x="3154363" y="6278563"/>
          <p14:tracePt t="114877" x="3154363" y="6270625"/>
          <p14:tracePt t="114894" x="3162300" y="6270625"/>
          <p14:tracePt t="114980" x="3162300" y="6264275"/>
          <p14:tracePt t="115466" x="0" y="0"/>
        </p14:tracePtLst>
        <p14:tracePtLst>
          <p14:tracePt t="116966" x="8054975" y="1851025"/>
          <p14:tracePt t="116996" x="8054975" y="1844675"/>
          <p14:tracePt t="117009" x="8054975" y="1836738"/>
          <p14:tracePt t="117018" x="8054975" y="1828800"/>
          <p14:tracePt t="117028" x="8054975" y="1820863"/>
          <p14:tracePt t="117044" x="8039100" y="1806575"/>
          <p14:tracePt t="117060" x="8023225" y="1798638"/>
          <p14:tracePt t="117077" x="8008938" y="1782763"/>
          <p14:tracePt t="117094" x="7970838" y="1760538"/>
          <p14:tracePt t="117111" x="7924800" y="1722438"/>
          <p14:tracePt t="117127" x="7878763" y="1692275"/>
          <p14:tracePt t="117144" x="7848600" y="1668463"/>
          <p14:tracePt t="117160" x="7826375" y="1668463"/>
          <p14:tracePt t="117177" x="7802563" y="1660525"/>
          <p14:tracePt t="117220" x="7794625" y="1660525"/>
          <p14:tracePt t="117237" x="7788275" y="1660525"/>
          <p14:tracePt t="117244" x="7780338" y="1660525"/>
          <p14:tracePt t="117245" x="7750175" y="1660525"/>
          <p14:tracePt t="117260" x="7696200" y="1660525"/>
          <p14:tracePt t="117277" x="7627938" y="1676400"/>
          <p14:tracePt t="117294" x="7581900" y="1684338"/>
          <p14:tracePt t="117310" x="7527925" y="1706563"/>
          <p14:tracePt t="117327" x="7513638" y="1722438"/>
          <p14:tracePt t="117344" x="7483475" y="1736725"/>
          <p14:tracePt t="117360" x="7459663" y="1760538"/>
          <p14:tracePt t="117377" x="7429500" y="1782763"/>
          <p14:tracePt t="117394" x="7407275" y="1806575"/>
          <p14:tracePt t="117410" x="7383463" y="1844675"/>
          <p14:tracePt t="117427" x="7337425" y="1889125"/>
          <p14:tracePt t="117427" x="7331075" y="1905000"/>
          <p14:tracePt t="117444" x="7315200" y="1935163"/>
          <p14:tracePt t="117460" x="7292975" y="1989138"/>
          <p14:tracePt t="117477" x="7269163" y="2041525"/>
          <p14:tracePt t="117495" x="7239000" y="2117725"/>
          <p14:tracePt t="117510" x="7216775" y="2193925"/>
          <p14:tracePt t="117527" x="7200900" y="2278063"/>
          <p14:tracePt t="117544" x="7170738" y="2339975"/>
          <p14:tracePt t="117561" x="7162800" y="2378075"/>
          <p14:tracePt t="117577" x="7140575" y="2438400"/>
          <p14:tracePt t="117594" x="7132638" y="2484438"/>
          <p14:tracePt t="117610" x="7116763" y="2552700"/>
          <p14:tracePt t="117627" x="7108825" y="2613025"/>
          <p14:tracePt t="117644" x="7086600" y="2674938"/>
          <p14:tracePt t="117661" x="7078663" y="2727325"/>
          <p14:tracePt t="117677" x="7070725" y="2781300"/>
          <p14:tracePt t="117694" x="7056438" y="2827338"/>
          <p14:tracePt t="117711" x="7048500" y="2887663"/>
          <p14:tracePt t="117727" x="7048500" y="2933700"/>
          <p14:tracePt t="117744" x="7048500" y="2979738"/>
          <p14:tracePt t="117760" x="7048500" y="3025775"/>
          <p14:tracePt t="117777" x="7040563" y="3094038"/>
          <p14:tracePt t="117794" x="7040563" y="3170238"/>
          <p14:tracePt t="117810" x="7040563" y="3222625"/>
          <p14:tracePt t="117827" x="7040563" y="3268663"/>
          <p14:tracePt t="117844" x="7040563" y="3336925"/>
          <p14:tracePt t="117861" x="7040563" y="3382963"/>
          <p14:tracePt t="117877" x="7040563" y="3444875"/>
          <p14:tracePt t="117894" x="7040563" y="3489325"/>
          <p14:tracePt t="117911" x="7040563" y="3513138"/>
          <p14:tracePt t="117927" x="7040563" y="3543300"/>
          <p14:tracePt t="117944" x="7040563" y="3581400"/>
          <p14:tracePt t="117960" x="7040563" y="3635375"/>
          <p14:tracePt t="117977" x="7040563" y="3695700"/>
          <p14:tracePt t="117994" x="7040563" y="3741738"/>
          <p14:tracePt t="118011" x="7040563" y="3794125"/>
          <p14:tracePt t="118027" x="7040563" y="3832225"/>
          <p14:tracePt t="118044" x="7040563" y="3886200"/>
          <p14:tracePt t="118060" x="7032625" y="3940175"/>
          <p14:tracePt t="118077" x="7026275" y="3992563"/>
          <p14:tracePt t="118093" x="7026275" y="4038600"/>
          <p14:tracePt t="118110" x="7026275" y="4084638"/>
          <p14:tracePt t="118127" x="7026275" y="4114800"/>
          <p14:tracePt t="118144" x="7026275" y="4152900"/>
          <p14:tracePt t="118160" x="7026275" y="4206875"/>
          <p14:tracePt t="118177" x="7026275" y="4283075"/>
          <p14:tracePt t="118194" x="7026275" y="4365625"/>
          <p14:tracePt t="118210" x="7026275" y="4457700"/>
          <p14:tracePt t="118227" x="7026275" y="4518025"/>
          <p14:tracePt t="118244" x="7032625" y="4579938"/>
          <p14:tracePt t="118260" x="7040563" y="4625975"/>
          <p14:tracePt t="118277" x="7056438" y="4702175"/>
          <p14:tracePt t="118293" x="7070725" y="4770438"/>
          <p14:tracePt t="118310" x="7086600" y="4816475"/>
          <p14:tracePt t="118327" x="7094538" y="4846638"/>
          <p14:tracePt t="118344" x="7102475" y="4876800"/>
          <p14:tracePt t="118360" x="7116763" y="4914900"/>
          <p14:tracePt t="118377" x="7124700" y="4953000"/>
          <p14:tracePt t="118394" x="7146925" y="4999038"/>
          <p14:tracePt t="118410" x="7178675" y="5059363"/>
          <p14:tracePt t="118427" x="7200900" y="5097463"/>
          <p14:tracePt t="118444" x="7216775" y="5113338"/>
          <p14:tracePt t="118460" x="7223125" y="5113338"/>
          <p14:tracePt t="118477" x="7223125" y="5127625"/>
          <p14:tracePt t="118494" x="7239000" y="5135563"/>
          <p14:tracePt t="118510" x="7269163" y="5173663"/>
          <p14:tracePt t="118527" x="7307263" y="5219700"/>
          <p14:tracePt t="118543" x="7345363" y="5241925"/>
          <p14:tracePt t="118560" x="7375525" y="5257800"/>
          <p14:tracePt t="118577" x="7413625" y="5265738"/>
          <p14:tracePt t="118594" x="7451725" y="5287963"/>
          <p14:tracePt t="118610" x="7497763" y="5311775"/>
          <p14:tracePt t="118627" x="7535863" y="5318125"/>
          <p14:tracePt t="118644" x="7573963" y="5341938"/>
          <p14:tracePt t="118660" x="7612063" y="5341938"/>
          <p14:tracePt t="118677" x="7650163" y="5341938"/>
          <p14:tracePt t="118694" x="7680325" y="5341938"/>
          <p14:tracePt t="118710" x="7718425" y="5341938"/>
          <p14:tracePt t="118727" x="7734300" y="5341938"/>
          <p14:tracePt t="118765" x="7742238" y="5341938"/>
          <p14:tracePt t="118766" x="7750175" y="5341938"/>
          <p14:tracePt t="118777" x="7764463" y="5334000"/>
          <p14:tracePt t="118793" x="7802563" y="5318125"/>
          <p14:tracePt t="118810" x="7840663" y="5287963"/>
          <p14:tracePt t="118827" x="7886700" y="5265738"/>
          <p14:tracePt t="118843" x="7924800" y="5219700"/>
          <p14:tracePt t="118860" x="7954963" y="5189538"/>
          <p14:tracePt t="118877" x="7978775" y="5151438"/>
          <p14:tracePt t="118893" x="8001000" y="5121275"/>
          <p14:tracePt t="118910" x="8031163" y="5059363"/>
          <p14:tracePt t="118927" x="8061325" y="4968875"/>
          <p14:tracePt t="118944" x="8093075" y="4876800"/>
          <p14:tracePt t="118961" x="8107363" y="4778375"/>
          <p14:tracePt t="118977" x="8123238" y="4664075"/>
          <p14:tracePt t="118994" x="8145463" y="4564063"/>
          <p14:tracePt t="119010" x="8169275" y="4465638"/>
          <p14:tracePt t="119027" x="8175625" y="4359275"/>
          <p14:tracePt t="119044" x="8199438" y="4168775"/>
          <p14:tracePt t="119061" x="8213725" y="4000500"/>
          <p14:tracePt t="119077" x="8237538" y="3848100"/>
          <p14:tracePt t="119094" x="8245475" y="3695700"/>
          <p14:tracePt t="119110" x="8267700" y="3565525"/>
          <p14:tracePt t="119127" x="8283575" y="3451225"/>
          <p14:tracePt t="119144" x="8297863" y="3330575"/>
          <p14:tracePt t="119160" x="8305800" y="3192463"/>
          <p14:tracePt t="119177" x="8313738" y="3025775"/>
          <p14:tracePt t="119194" x="8313738" y="2849563"/>
          <p14:tracePt t="119210" x="8313738" y="2705100"/>
          <p14:tracePt t="119227" x="8313738" y="2628900"/>
          <p14:tracePt t="119244" x="8313738" y="2568575"/>
          <p14:tracePt t="119260" x="8313738" y="2530475"/>
          <p14:tracePt t="119278" x="8305800" y="2476500"/>
          <p14:tracePt t="119294" x="8289925" y="2422525"/>
          <p14:tracePt t="119311" x="8283575" y="2370138"/>
          <p14:tracePt t="119328" x="8267700" y="2332038"/>
          <p14:tracePt t="119344" x="8259763" y="2308225"/>
          <p14:tracePt t="119361" x="8251825" y="2286000"/>
          <p14:tracePt t="119378" x="8237538" y="2255838"/>
          <p14:tracePt t="119395" x="8229600" y="2217738"/>
          <p14:tracePt t="119411" x="8207375" y="2163763"/>
          <p14:tracePt t="119428" x="8191500" y="2111375"/>
          <p14:tracePt t="119444" x="8175625" y="2057400"/>
          <p14:tracePt t="119461" x="8169275" y="2019300"/>
          <p14:tracePt t="119478" x="8153400" y="1997075"/>
          <p14:tracePt t="119495" x="8145463" y="1965325"/>
          <p14:tracePt t="119511" x="8145463" y="1951038"/>
          <p14:tracePt t="119549" x="8137525" y="1943100"/>
          <p14:tracePt t="119562" x="8137525" y="1935163"/>
          <p14:tracePt t="119582" x="8137525" y="1927225"/>
          <p14:tracePt t="119597" x="8137525" y="1920875"/>
          <p14:tracePt t="119868" x="0" y="0"/>
        </p14:tracePtLst>
        <p14:tracePtLst>
          <p14:tracePt t="129744" x="4335463" y="5997575"/>
          <p14:tracePt t="129922" x="0" y="0"/>
        </p14:tracePtLst>
        <p14:tracePtLst>
          <p14:tracePt t="132836" x="1768475" y="1989138"/>
          <p14:tracePt t="132963" x="0" y="0"/>
        </p14:tracePtLst>
        <p14:tracePtLst>
          <p14:tracePt t="133732" x="2917825" y="1912938"/>
          <p14:tracePt t="133828" x="0" y="0"/>
        </p14:tracePtLst>
        <p14:tracePtLst>
          <p14:tracePt t="134428" x="4746625" y="1997075"/>
          <p14:tracePt t="134548" x="0" y="0"/>
        </p14:tracePtLst>
        <p14:tracePtLst>
          <p14:tracePt t="135247" x="5821363" y="1912938"/>
          <p14:tracePt t="135403" x="0" y="0"/>
        </p14:tracePtLst>
        <p14:tracePtLst>
          <p14:tracePt t="139757" x="8008938" y="1989138"/>
          <p14:tracePt t="139759" x="8008938" y="1973263"/>
          <p14:tracePt t="139781" x="8008938" y="1965325"/>
          <p14:tracePt t="139789" x="8008938" y="1958975"/>
          <p14:tracePt t="139794" x="8008938" y="1951038"/>
          <p14:tracePt t="139809" x="8008938" y="1943100"/>
          <p14:tracePt t="139825" x="8008938" y="1935163"/>
          <p14:tracePt t="139842" x="8008938" y="1927225"/>
          <p14:tracePt t="139859" x="7993063" y="1920875"/>
          <p14:tracePt t="139875" x="7985125" y="1889125"/>
          <p14:tracePt t="139892" x="7978775" y="1866900"/>
          <p14:tracePt t="139909" x="7962900" y="1851025"/>
          <p14:tracePt t="139957" x="7962900" y="1844675"/>
          <p14:tracePt t="139989" x="7954963" y="1844675"/>
          <p14:tracePt t="139997" x="7947025" y="1836738"/>
          <p14:tracePt t="140005" x="7947025" y="1828800"/>
          <p14:tracePt t="140012" x="7940675" y="1828800"/>
          <p14:tracePt t="140025" x="7932738" y="1820863"/>
          <p14:tracePt t="140042" x="7924800" y="1820863"/>
          <p14:tracePt t="140059" x="7916863" y="1820863"/>
          <p14:tracePt t="140075" x="7916863" y="1812925"/>
          <p14:tracePt t="140092" x="7908925" y="1812925"/>
          <p14:tracePt t="140109" x="7894638" y="1806575"/>
          <p14:tracePt t="140125" x="7878763" y="1806575"/>
          <p14:tracePt t="140142" x="7870825" y="1798638"/>
          <p14:tracePt t="140159" x="7848600" y="1798638"/>
          <p14:tracePt t="140175" x="7832725" y="1790700"/>
          <p14:tracePt t="140192" x="7818438" y="1782763"/>
          <p14:tracePt t="140209" x="7810500" y="1782763"/>
          <p14:tracePt t="140225" x="7802563" y="1782763"/>
          <p14:tracePt t="140242" x="7780338" y="1774825"/>
          <p14:tracePt t="140259" x="7756525" y="1774825"/>
          <p14:tracePt t="140275" x="7734300" y="1768475"/>
          <p14:tracePt t="140292" x="7712075" y="1768475"/>
          <p14:tracePt t="140309" x="7704138" y="1768475"/>
          <p14:tracePt t="140325" x="7696200" y="1768475"/>
          <p14:tracePt t="140342" x="7680325" y="1768475"/>
          <p14:tracePt t="140359" x="7673975" y="1768475"/>
          <p14:tracePt t="140376" x="7642225" y="1782763"/>
          <p14:tracePt t="140392" x="7604125" y="1806575"/>
          <p14:tracePt t="140409" x="7573963" y="1828800"/>
          <p14:tracePt t="140425" x="7551738" y="1844675"/>
          <p14:tracePt t="140442" x="7527925" y="1866900"/>
          <p14:tracePt t="140459" x="7513638" y="1882775"/>
          <p14:tracePt t="140476" x="7497763" y="1912938"/>
          <p14:tracePt t="140492" x="7459663" y="1989138"/>
          <p14:tracePt t="140509" x="7429500" y="2065338"/>
          <p14:tracePt t="140526" x="7399338" y="2141538"/>
          <p14:tracePt t="140542" x="7369175" y="2201863"/>
          <p14:tracePt t="140559" x="7361238" y="2247900"/>
          <p14:tracePt t="140575" x="7353300" y="2270125"/>
          <p14:tracePt t="140592" x="7345363" y="2308225"/>
          <p14:tracePt t="140609" x="7337425" y="2354263"/>
          <p14:tracePt t="140625" x="7323138" y="2416175"/>
          <p14:tracePt t="140642" x="7315200" y="2498725"/>
          <p14:tracePt t="140659" x="7307263" y="2582863"/>
          <p14:tracePt t="140675" x="7292975" y="2682875"/>
          <p14:tracePt t="140692" x="7285038" y="2765425"/>
          <p14:tracePt t="140709" x="7277100" y="2879725"/>
          <p14:tracePt t="140725" x="7269163" y="2941638"/>
          <p14:tracePt t="140742" x="7269163" y="3009900"/>
          <p14:tracePt t="140759" x="7261225" y="3086100"/>
          <p14:tracePt t="140775" x="7261225" y="3170238"/>
          <p14:tracePt t="140792" x="7254875" y="3254375"/>
          <p14:tracePt t="140809" x="7254875" y="3336925"/>
          <p14:tracePt t="140826" x="7254875" y="3421063"/>
          <p14:tracePt t="140842" x="7254875" y="3513138"/>
          <p14:tracePt t="140859" x="7254875" y="3581400"/>
          <p14:tracePt t="140875" x="7254875" y="3641725"/>
          <p14:tracePt t="140892" x="7254875" y="3703638"/>
          <p14:tracePt t="140909" x="7254875" y="3802063"/>
          <p14:tracePt t="140925" x="7246938" y="3848100"/>
          <p14:tracePt t="140942" x="7246938" y="3902075"/>
          <p14:tracePt t="140959" x="7246938" y="3954463"/>
          <p14:tracePt t="140975" x="7239000" y="4022725"/>
          <p14:tracePt t="140992" x="7239000" y="4076700"/>
          <p14:tracePt t="141009" x="7239000" y="4130675"/>
          <p14:tracePt t="141025" x="7231063" y="4183063"/>
          <p14:tracePt t="141042" x="7231063" y="4237038"/>
          <p14:tracePt t="141058" x="7231063" y="4289425"/>
          <p14:tracePt t="141075" x="7231063" y="4343400"/>
          <p14:tracePt t="141092" x="7231063" y="4389438"/>
          <p14:tracePt t="141108" x="7223125" y="4457700"/>
          <p14:tracePt t="141125" x="7223125" y="4503738"/>
          <p14:tracePt t="141142" x="7223125" y="4564063"/>
          <p14:tracePt t="141159" x="7254875" y="4678363"/>
          <p14:tracePt t="141175" x="7277100" y="4792663"/>
          <p14:tracePt t="141192" x="7292975" y="4884738"/>
          <p14:tracePt t="141208" x="7299325" y="4914900"/>
          <p14:tracePt t="141225" x="7307263" y="4937125"/>
          <p14:tracePt t="141242" x="7323138" y="4975225"/>
          <p14:tracePt t="141259" x="7353300" y="5045075"/>
          <p14:tracePt t="141275" x="7407275" y="5135563"/>
          <p14:tracePt t="141292" x="7451725" y="5203825"/>
          <p14:tracePt t="141292" x="7467600" y="5227638"/>
          <p14:tracePt t="141309" x="7483475" y="5235575"/>
          <p14:tracePt t="141325" x="7489825" y="5235575"/>
          <p14:tracePt t="141342" x="7497763" y="5241925"/>
          <p14:tracePt t="141359" x="7505700" y="5241925"/>
          <p14:tracePt t="141375" x="7513638" y="5249863"/>
          <p14:tracePt t="141392" x="7543800" y="5273675"/>
          <p14:tracePt t="141409" x="7581900" y="5295900"/>
          <p14:tracePt t="141425" x="7627938" y="5303838"/>
          <p14:tracePt t="141442" x="7673975" y="5318125"/>
          <p14:tracePt t="141459" x="7718425" y="5318125"/>
          <p14:tracePt t="141475" x="7750175" y="5318125"/>
          <p14:tracePt t="141492" x="7756525" y="5318125"/>
          <p14:tracePt t="141565" x="7764463" y="5318125"/>
          <p14:tracePt t="141573" x="7772400" y="5318125"/>
          <p14:tracePt t="141581" x="7794625" y="5318125"/>
          <p14:tracePt t="141589" x="7826375" y="5295900"/>
          <p14:tracePt t="141589" x="7864475" y="5280025"/>
          <p14:tracePt t="141608" x="7902575" y="5257800"/>
          <p14:tracePt t="141609" x="7932738" y="5227638"/>
          <p14:tracePt t="141625" x="7954963" y="5211763"/>
          <p14:tracePt t="141642" x="7962900" y="5197475"/>
          <p14:tracePt t="141658" x="7970838" y="5189538"/>
          <p14:tracePt t="141675" x="7993063" y="5165725"/>
          <p14:tracePt t="141692" x="8047038" y="5089525"/>
          <p14:tracePt t="141708" x="8153400" y="4892675"/>
          <p14:tracePt t="141725" x="8229600" y="4740275"/>
          <p14:tracePt t="141742" x="8289925" y="4594225"/>
          <p14:tracePt t="141759" x="8335963" y="4473575"/>
          <p14:tracePt t="141775" x="8382000" y="4343400"/>
          <p14:tracePt t="141792" x="8428038" y="4206875"/>
          <p14:tracePt t="141809" x="8474075" y="4022725"/>
          <p14:tracePt t="141825" x="8496300" y="3832225"/>
          <p14:tracePt t="141842" x="8512175" y="3679825"/>
          <p14:tracePt t="141859" x="8526463" y="3573463"/>
          <p14:tracePt t="141875" x="8526463" y="3497263"/>
          <p14:tracePt t="141892" x="8526463" y="3436938"/>
          <p14:tracePt t="141892" x="8526463" y="3398838"/>
          <p14:tracePt t="141909" x="8526463" y="3330575"/>
          <p14:tracePt t="141925" x="8518525" y="3200400"/>
          <p14:tracePt t="141942" x="8512175" y="3070225"/>
          <p14:tracePt t="141958" x="8496300" y="2979738"/>
          <p14:tracePt t="141975" x="8488363" y="2887663"/>
          <p14:tracePt t="141992" x="8474075" y="2789238"/>
          <p14:tracePt t="142009" x="8450263" y="2682875"/>
          <p14:tracePt t="142025" x="8404225" y="2560638"/>
          <p14:tracePt t="142042" x="8374063" y="2446338"/>
          <p14:tracePt t="142059" x="8335963" y="2332038"/>
          <p14:tracePt t="142075" x="8297863" y="2263775"/>
          <p14:tracePt t="142092" x="8259763" y="2193925"/>
          <p14:tracePt t="142108" x="8207375" y="2125663"/>
          <p14:tracePt t="142125" x="8175625" y="2073275"/>
          <p14:tracePt t="142142" x="8145463" y="2035175"/>
          <p14:tracePt t="142158" x="8107363" y="1989138"/>
          <p14:tracePt t="142175" x="8069263" y="1943100"/>
          <p14:tracePt t="142192" x="8039100" y="1912938"/>
          <p14:tracePt t="142208" x="8008938" y="1882775"/>
          <p14:tracePt t="142225" x="7985125" y="1858963"/>
          <p14:tracePt t="142242" x="7978775" y="1851025"/>
          <p14:tracePt t="142258" x="7970838" y="1844675"/>
          <p14:tracePt t="142275" x="7962900" y="1836738"/>
          <p14:tracePt t="142292" x="7954963" y="1828800"/>
          <p14:tracePt t="142308" x="7947025" y="1820863"/>
          <p14:tracePt t="142600" x="0" y="0"/>
        </p14:tracePtLst>
        <p14:tracePtLst>
          <p14:tracePt t="146108" x="6423025" y="2057400"/>
          <p14:tracePt t="146293" x="6423025" y="2035175"/>
          <p14:tracePt t="146301" x="6423025" y="2027238"/>
          <p14:tracePt t="146309" x="6423025" y="2019300"/>
          <p14:tracePt t="146315" x="6423025" y="2003425"/>
          <p14:tracePt t="146325" x="6423025" y="1981200"/>
          <p14:tracePt t="146341" x="6423025" y="1965325"/>
          <p14:tracePt t="146358" x="6423025" y="1951038"/>
          <p14:tracePt t="146374" x="6416675" y="1943100"/>
          <p14:tracePt t="146391" x="6408738" y="1920875"/>
          <p14:tracePt t="146408" x="6392863" y="1889125"/>
          <p14:tracePt t="146424" x="6384925" y="1858963"/>
          <p14:tracePt t="146441" x="6354763" y="1806575"/>
          <p14:tracePt t="146458" x="6324600" y="1760538"/>
          <p14:tracePt t="146475" x="6278563" y="1698625"/>
          <p14:tracePt t="146491" x="6232525" y="1660525"/>
          <p14:tracePt t="146508" x="6156325" y="1600200"/>
          <p14:tracePt t="146525" x="6096000" y="1562100"/>
          <p14:tracePt t="146541" x="6035675" y="1524000"/>
          <p14:tracePt t="146558" x="5951538" y="1477963"/>
          <p14:tracePt t="146574" x="5845175" y="1425575"/>
          <p14:tracePt t="146591" x="5730875" y="1379538"/>
          <p14:tracePt t="146608" x="5592763" y="1333500"/>
          <p14:tracePt t="146624" x="5478463" y="1295400"/>
          <p14:tracePt t="146641" x="5364163" y="1265238"/>
          <p14:tracePt t="146658" x="5280025" y="1241425"/>
          <p14:tracePt t="146674" x="5181600" y="1227138"/>
          <p14:tracePt t="146691" x="5051425" y="1211263"/>
          <p14:tracePt t="146708" x="4868863" y="1189038"/>
          <p14:tracePt t="146725" x="4762500" y="1173163"/>
          <p14:tracePt t="146741" x="4678363" y="1165225"/>
          <p14:tracePt t="146758" x="4579938" y="1158875"/>
          <p14:tracePt t="146774" x="4473575" y="1143000"/>
          <p14:tracePt t="146791" x="4359275" y="1127125"/>
          <p14:tracePt t="146808" x="4229100" y="1112838"/>
          <p14:tracePt t="146824" x="4122738" y="1104900"/>
          <p14:tracePt t="146841" x="4016375" y="1096963"/>
          <p14:tracePt t="146858" x="3908425" y="1089025"/>
          <p14:tracePt t="146874" x="3817938" y="1089025"/>
          <p14:tracePt t="146891" x="3717925" y="1089025"/>
          <p14:tracePt t="146908" x="3581400" y="1082675"/>
          <p14:tracePt t="146925" x="3497263" y="1074738"/>
          <p14:tracePt t="146941" x="3421063" y="1066800"/>
          <p14:tracePt t="146958" x="3344863" y="1066800"/>
          <p14:tracePt t="146974" x="3268663" y="1058863"/>
          <p14:tracePt t="146991" x="3192463" y="1058863"/>
          <p14:tracePt t="147008" x="3086100" y="1050925"/>
          <p14:tracePt t="147024" x="2963863" y="1044575"/>
          <p14:tracePt t="147041" x="2849563" y="1044575"/>
          <p14:tracePt t="147058" x="2751138" y="1050925"/>
          <p14:tracePt t="147075" x="2659063" y="1066800"/>
          <p14:tracePt t="147091" x="2582863" y="1074738"/>
          <p14:tracePt t="147108" x="2506663" y="1112838"/>
          <p14:tracePt t="147125" x="2454275" y="1127125"/>
          <p14:tracePt t="147141" x="2400300" y="1158875"/>
          <p14:tracePt t="147158" x="2332038" y="1181100"/>
          <p14:tracePt t="147174" x="2247900" y="1219200"/>
          <p14:tracePt t="147191" x="2163763" y="1249363"/>
          <p14:tracePt t="147208" x="2117725" y="1273175"/>
          <p14:tracePt t="147224" x="2079625" y="1295400"/>
          <p14:tracePt t="147241" x="2041525" y="1325563"/>
          <p14:tracePt t="147258" x="2019300" y="1349375"/>
          <p14:tracePt t="147275" x="1981200" y="1379538"/>
          <p14:tracePt t="147291" x="1943100" y="1409700"/>
          <p14:tracePt t="147308" x="1897063" y="1447800"/>
          <p14:tracePt t="147324" x="1844675" y="1493838"/>
          <p14:tracePt t="147341" x="1790700" y="1554163"/>
          <p14:tracePt t="147358" x="1722438" y="1622425"/>
          <p14:tracePt t="147375" x="1660525" y="1684338"/>
          <p14:tracePt t="147391" x="1584325" y="1760538"/>
          <p14:tracePt t="147408" x="1493838" y="1874838"/>
          <p14:tracePt t="147424" x="1409700" y="1997075"/>
          <p14:tracePt t="147441" x="1349375" y="2117725"/>
          <p14:tracePt t="147458" x="1287463" y="2247900"/>
          <p14:tracePt t="147475" x="1241425" y="2354263"/>
          <p14:tracePt t="147491" x="1158875" y="2498725"/>
          <p14:tracePt t="147508" x="1089025" y="2628900"/>
          <p14:tracePt t="147524" x="1006475" y="2773363"/>
          <p14:tracePt t="147541" x="968375" y="2873375"/>
          <p14:tracePt t="147558" x="930275" y="3001963"/>
          <p14:tracePt t="147574" x="892175" y="3108325"/>
          <p14:tracePt t="147591" x="868363" y="3230563"/>
          <p14:tracePt t="147608" x="846138" y="3375025"/>
          <p14:tracePt t="147624" x="838200" y="3513138"/>
          <p14:tracePt t="147641" x="815975" y="3635375"/>
          <p14:tracePt t="147657" x="808038" y="3717925"/>
          <p14:tracePt t="147674" x="808038" y="3771900"/>
          <p14:tracePt t="147691" x="800100" y="3832225"/>
          <p14:tracePt t="147707" x="800100" y="3908425"/>
          <p14:tracePt t="147724" x="822325" y="4060825"/>
          <p14:tracePt t="147741" x="868363" y="4198938"/>
          <p14:tracePt t="147758" x="898525" y="4305300"/>
          <p14:tracePt t="147774" x="936625" y="4397375"/>
          <p14:tracePt t="147791" x="960438" y="4473575"/>
          <p14:tracePt t="147807" x="1006475" y="4564063"/>
          <p14:tracePt t="147824" x="1074738" y="4694238"/>
          <p14:tracePt t="147841" x="1189038" y="4838700"/>
          <p14:tracePt t="147858" x="1273175" y="4945063"/>
          <p14:tracePt t="147874" x="1363663" y="5029200"/>
          <p14:tracePt t="147891" x="1447800" y="5113338"/>
          <p14:tracePt t="147908" x="1722438" y="5295900"/>
          <p14:tracePt t="147925" x="2027238" y="5470525"/>
          <p14:tracePt t="147941" x="2301875" y="5630863"/>
          <p14:tracePt t="147958" x="2460625" y="5707063"/>
          <p14:tracePt t="147974" x="2484438" y="5783263"/>
          <p14:tracePt t="147991" x="2530475" y="5799138"/>
          <p14:tracePt t="148008" x="2574925" y="5807075"/>
          <p14:tracePt t="148024" x="2659063" y="5837238"/>
          <p14:tracePt t="148041" x="2751138" y="5867400"/>
          <p14:tracePt t="148058" x="2841625" y="5867400"/>
          <p14:tracePt t="148074" x="2933700" y="5875338"/>
          <p14:tracePt t="148091" x="3017838" y="5875338"/>
          <p14:tracePt t="148108" x="3108325" y="5875338"/>
          <p14:tracePt t="148124" x="3352800" y="5889625"/>
          <p14:tracePt t="148141" x="3581400" y="5889625"/>
          <p14:tracePt t="148158" x="3902075" y="5889625"/>
          <p14:tracePt t="148174" x="4130675" y="5889625"/>
          <p14:tracePt t="148191" x="4289425" y="5889625"/>
          <p14:tracePt t="148207" x="4403725" y="5883275"/>
          <p14:tracePt t="148224" x="4549775" y="5875338"/>
          <p14:tracePt t="148241" x="4686300" y="5867400"/>
          <p14:tracePt t="148257" x="4838700" y="5813425"/>
          <p14:tracePt t="148274" x="4991100" y="5745163"/>
          <p14:tracePt t="148291" x="5105400" y="5668963"/>
          <p14:tracePt t="148307" x="5197475" y="5600700"/>
          <p14:tracePt t="148324" x="5318125" y="5524500"/>
          <p14:tracePt t="148341" x="5394325" y="5470525"/>
          <p14:tracePt t="148357" x="5456238" y="5418138"/>
          <p14:tracePt t="148374" x="5524500" y="5349875"/>
          <p14:tracePt t="148391" x="5584825" y="5280025"/>
          <p14:tracePt t="148407" x="5622925" y="5219700"/>
          <p14:tracePt t="148424" x="5676900" y="5159375"/>
          <p14:tracePt t="148441" x="5737225" y="5067300"/>
          <p14:tracePt t="148457" x="5813425" y="4937125"/>
          <p14:tracePt t="148474" x="5889625" y="4808538"/>
          <p14:tracePt t="148491" x="5935663" y="4686300"/>
          <p14:tracePt t="148507" x="5973763" y="4602163"/>
          <p14:tracePt t="148524" x="5997575" y="4525963"/>
          <p14:tracePt t="148541" x="6027738" y="4457700"/>
          <p14:tracePt t="148557" x="6065838" y="4359275"/>
          <p14:tracePt t="148574" x="6103938" y="4259263"/>
          <p14:tracePt t="148591" x="6164263" y="4122738"/>
          <p14:tracePt t="148607" x="6218238" y="3962400"/>
          <p14:tracePt t="148624" x="6232525" y="3817938"/>
          <p14:tracePt t="148641" x="6240463" y="3703638"/>
          <p14:tracePt t="148658" x="6240463" y="3627438"/>
          <p14:tracePt t="148674" x="6248400" y="3535363"/>
          <p14:tracePt t="148691" x="6248400" y="3436938"/>
          <p14:tracePt t="148707" x="6256338" y="3314700"/>
          <p14:tracePt t="148724" x="6256338" y="3146425"/>
          <p14:tracePt t="148741" x="6256338" y="3063875"/>
          <p14:tracePt t="148757" x="6240463" y="2979738"/>
          <p14:tracePt t="148774" x="6218238" y="2887663"/>
          <p14:tracePt t="148791" x="6194425" y="2765425"/>
          <p14:tracePt t="148807" x="6149975" y="2628900"/>
          <p14:tracePt t="148824" x="6118225" y="2506663"/>
          <p14:tracePt t="148841" x="6096000" y="2438400"/>
          <p14:tracePt t="148857" x="6088063" y="2400300"/>
          <p14:tracePt t="148874" x="6065838" y="2339975"/>
          <p14:tracePt t="148891" x="6049963" y="2286000"/>
          <p14:tracePt t="148907" x="6011863" y="2209800"/>
          <p14:tracePt t="148924" x="5921375" y="2079625"/>
          <p14:tracePt t="148941" x="5859463" y="2003425"/>
          <p14:tracePt t="148957" x="5821363" y="1958975"/>
          <p14:tracePt t="148974" x="5783263" y="1927225"/>
          <p14:tracePt t="148991" x="5745163" y="1889125"/>
          <p14:tracePt t="149007" x="5692775" y="1844675"/>
          <p14:tracePt t="149024" x="5600700" y="1774825"/>
          <p14:tracePt t="149041" x="5502275" y="1714500"/>
          <p14:tracePt t="149057" x="5456238" y="1684338"/>
          <p14:tracePt t="149074" x="5448300" y="1676400"/>
          <p14:tracePt t="149381" x="0" y="0"/>
        </p14:tracePtLst>
        <p14:tracePtLst>
          <p14:tracePt t="175407" x="2027238" y="1371600"/>
          <p14:tracePt t="175575" x="0" y="0"/>
        </p14:tracePtLst>
        <p14:tracePtLst>
          <p14:tracePt t="178747" x="3444875" y="1363663"/>
          <p14:tracePt t="178884" x="0" y="0"/>
        </p14:tracePtLst>
        <p14:tracePtLst>
          <p14:tracePt t="191908" x="6057900" y="1401763"/>
          <p14:tracePt t="192050" x="0" y="0"/>
        </p14:tracePtLst>
        <p14:tracePtLst>
          <p14:tracePt t="197150" x="2225675" y="1303338"/>
          <p14:tracePt t="197277" x="2209800" y="1303338"/>
          <p14:tracePt t="197285" x="2201863" y="1295400"/>
          <p14:tracePt t="197301" x="2179638" y="1295400"/>
          <p14:tracePt t="197319" x="2155825" y="1295400"/>
          <p14:tracePt t="197325" x="2079625" y="1287463"/>
          <p14:tracePt t="197341" x="1965325" y="1287463"/>
          <p14:tracePt t="197357" x="1858963" y="1287463"/>
          <p14:tracePt t="197373" x="1736725" y="1287463"/>
          <p14:tracePt t="197389" x="1668463" y="1287463"/>
          <p14:tracePt t="197405" x="1630363" y="1287463"/>
          <p14:tracePt t="197421" x="1616075" y="1303338"/>
          <p14:tracePt t="197436" x="1592263" y="1303338"/>
          <p14:tracePt t="197453" x="1546225" y="1363663"/>
          <p14:tracePt t="197469" x="1463675" y="1470025"/>
          <p14:tracePt t="197486" x="1387475" y="1592263"/>
          <p14:tracePt t="197503" x="1311275" y="1676400"/>
          <p14:tracePt t="197519" x="1273175" y="1730375"/>
          <p14:tracePt t="197536" x="1257300" y="1768475"/>
          <p14:tracePt t="197552" x="1227138" y="1828800"/>
          <p14:tracePt t="197569" x="1219200" y="1973263"/>
          <p14:tracePt t="197586" x="1219200" y="2201863"/>
          <p14:tracePt t="197602" x="1211263" y="2446338"/>
          <p14:tracePt t="197620" x="1203325" y="2636838"/>
          <p14:tracePt t="197636" x="1173163" y="2811463"/>
          <p14:tracePt t="197653" x="1165225" y="2879725"/>
          <p14:tracePt t="197669" x="1158875" y="2933700"/>
          <p14:tracePt t="197686" x="1143000" y="3055938"/>
          <p14:tracePt t="197702" x="1127125" y="3230563"/>
          <p14:tracePt t="197719" x="1089025" y="3543300"/>
          <p14:tracePt t="197736" x="1020763" y="3908425"/>
          <p14:tracePt t="197752" x="960438" y="4160838"/>
          <p14:tracePt t="197769" x="952500" y="4267200"/>
          <p14:tracePt t="197786" x="944563" y="4297363"/>
          <p14:tracePt t="197803" x="944563" y="4373563"/>
          <p14:tracePt t="197819" x="952500" y="4541838"/>
          <p14:tracePt t="197836" x="1082675" y="4983163"/>
          <p14:tracePt t="197853" x="1104900" y="5287963"/>
          <p14:tracePt t="197869" x="1104900" y="5372100"/>
          <p14:tracePt t="197886" x="1104900" y="5380038"/>
          <p14:tracePt t="197957" x="1112838" y="5380038"/>
          <p14:tracePt t="197973" x="1112838" y="5387975"/>
          <p14:tracePt t="197981" x="1120775" y="5402263"/>
          <p14:tracePt t="197989" x="1127125" y="5410200"/>
          <p14:tracePt t="197997" x="1135063" y="5410200"/>
          <p14:tracePt t="198003" x="1150938" y="5418138"/>
          <p14:tracePt t="198019" x="1173163" y="5418138"/>
          <p14:tracePt t="198036" x="1196975" y="5418138"/>
          <p14:tracePt t="198052" x="1303338" y="5418138"/>
          <p14:tracePt t="198069" x="1447800" y="5418138"/>
          <p14:tracePt t="198086" x="1638300" y="5410200"/>
          <p14:tracePt t="198102" x="1782763" y="5410200"/>
          <p14:tracePt t="198119" x="1897063" y="5410200"/>
          <p14:tracePt t="198136" x="1965325" y="5402263"/>
          <p14:tracePt t="198153" x="2027238" y="5364163"/>
          <p14:tracePt t="198169" x="2095500" y="5303838"/>
          <p14:tracePt t="198186" x="2149475" y="5211763"/>
          <p14:tracePt t="198202" x="2187575" y="5067300"/>
          <p14:tracePt t="198219" x="2239963" y="4937125"/>
          <p14:tracePt t="198236" x="2293938" y="4846638"/>
          <p14:tracePt t="198253" x="2332038" y="4762500"/>
          <p14:tracePt t="198269" x="2384425" y="4625975"/>
          <p14:tracePt t="198286" x="2408238" y="4479925"/>
          <p14:tracePt t="198302" x="2422525" y="4359275"/>
          <p14:tracePt t="198319" x="2422525" y="4305300"/>
          <p14:tracePt t="198336" x="2430463" y="4275138"/>
          <p14:tracePt t="198352" x="2430463" y="4267200"/>
          <p14:tracePt t="198444" x="0" y="0"/>
        </p14:tracePtLst>
        <p14:tracePtLst>
          <p14:tracePt t="199149" x="4054475" y="1973263"/>
          <p14:tracePt t="199157" x="4054475" y="1958975"/>
          <p14:tracePt t="199160" x="4054475" y="1943100"/>
          <p14:tracePt t="199169" x="4054475" y="1912938"/>
          <p14:tracePt t="199185" x="4054475" y="1866900"/>
          <p14:tracePt t="199202" x="4054475" y="1820863"/>
          <p14:tracePt t="199219" x="4046538" y="1782763"/>
          <p14:tracePt t="199235" x="4038600" y="1736725"/>
          <p14:tracePt t="199252" x="4016375" y="1660525"/>
          <p14:tracePt t="199269" x="3992563" y="1600200"/>
          <p14:tracePt t="199286" x="3970338" y="1546225"/>
          <p14:tracePt t="199302" x="3932238" y="1470025"/>
          <p14:tracePt t="199319" x="3902075" y="1425575"/>
          <p14:tracePt t="199335" x="3856038" y="1393825"/>
          <p14:tracePt t="199352" x="3810000" y="1363663"/>
          <p14:tracePt t="199369" x="3756025" y="1333500"/>
          <p14:tracePt t="199386" x="3687763" y="1325563"/>
          <p14:tracePt t="199402" x="3581400" y="1295400"/>
          <p14:tracePt t="199419" x="3459163" y="1273175"/>
          <p14:tracePt t="199436" x="3368675" y="1273175"/>
          <p14:tracePt t="199436" x="3322638" y="1273175"/>
          <p14:tracePt t="199453" x="3216275" y="1295400"/>
          <p14:tracePt t="199469" x="3108325" y="1349375"/>
          <p14:tracePt t="199486" x="2979738" y="1431925"/>
          <p14:tracePt t="199502" x="2835275" y="1531938"/>
          <p14:tracePt t="199519" x="2705100" y="1630363"/>
          <p14:tracePt t="199536" x="2613025" y="1760538"/>
          <p14:tracePt t="199552" x="2514600" y="1927225"/>
          <p14:tracePt t="199569" x="2438400" y="2117725"/>
          <p14:tracePt t="199586" x="2378075" y="2332038"/>
          <p14:tracePt t="199602" x="2339975" y="2544763"/>
          <p14:tracePt t="199619" x="2324100" y="2759075"/>
          <p14:tracePt t="199636" x="2316163" y="2955925"/>
          <p14:tracePt t="199636" x="2316163" y="3063875"/>
          <p14:tracePt t="199653" x="2316163" y="3230563"/>
          <p14:tracePt t="199669" x="2316163" y="3382963"/>
          <p14:tracePt t="199686" x="2316163" y="3565525"/>
          <p14:tracePt t="199702" x="2316163" y="3749675"/>
          <p14:tracePt t="199719" x="2324100" y="3932238"/>
          <p14:tracePt t="199736" x="2346325" y="4144963"/>
          <p14:tracePt t="199752" x="2362200" y="4327525"/>
          <p14:tracePt t="199769" x="2384425" y="4525963"/>
          <p14:tracePt t="199786" x="2438400" y="4716463"/>
          <p14:tracePt t="199802" x="2536825" y="4968875"/>
          <p14:tracePt t="199819" x="2773363" y="5349875"/>
          <p14:tracePt t="199836" x="3078163" y="5676900"/>
          <p14:tracePt t="199852" x="3482975" y="5905500"/>
          <p14:tracePt t="199869" x="3641725" y="5927725"/>
          <p14:tracePt t="199886" x="3733800" y="5927725"/>
          <p14:tracePt t="199902" x="3817938" y="5913438"/>
          <p14:tracePt t="199919" x="3894138" y="5883275"/>
          <p14:tracePt t="199936" x="3970338" y="5845175"/>
          <p14:tracePt t="199952" x="4046538" y="5783263"/>
          <p14:tracePt t="199969" x="4144963" y="5737225"/>
          <p14:tracePt t="199986" x="4259263" y="5622925"/>
          <p14:tracePt t="200002" x="4427538" y="5394325"/>
          <p14:tracePt t="200019" x="4579938" y="5051425"/>
          <p14:tracePt t="200036" x="4610100" y="4854575"/>
          <p14:tracePt t="200052" x="4602163" y="4587875"/>
          <p14:tracePt t="200069" x="4579938" y="4473575"/>
          <p14:tracePt t="200086" x="4564063" y="4411663"/>
          <p14:tracePt t="200102" x="4564063" y="4365625"/>
          <p14:tracePt t="200119" x="4556125" y="4327525"/>
          <p14:tracePt t="200136" x="4541838" y="4259263"/>
          <p14:tracePt t="200152" x="4525963" y="4191000"/>
          <p14:tracePt t="200169" x="4518025" y="4160838"/>
          <p14:tracePt t="200186" x="4511675" y="4137025"/>
          <p14:tracePt t="200524" x="0" y="0"/>
        </p14:tracePtLst>
        <p14:tracePtLst>
          <p14:tracePt t="201116" x="5311775" y="2506663"/>
          <p14:tracePt t="201126" x="5311775" y="2476500"/>
          <p14:tracePt t="201135" x="5311775" y="2430463"/>
          <p14:tracePt t="201137" x="5311775" y="2346325"/>
          <p14:tracePt t="201152" x="5311775" y="2263775"/>
          <p14:tracePt t="201168" x="5311775" y="2187575"/>
          <p14:tracePt t="201185" x="5303838" y="2117725"/>
          <p14:tracePt t="201202" x="5287963" y="2065338"/>
          <p14:tracePt t="201219" x="5265738" y="1981200"/>
          <p14:tracePt t="201235" x="5249863" y="1889125"/>
          <p14:tracePt t="201252" x="5249863" y="1806575"/>
          <p14:tracePt t="201269" x="5241925" y="1774825"/>
          <p14:tracePt t="201285" x="5227638" y="1722438"/>
          <p14:tracePt t="201302" x="5211763" y="1676400"/>
          <p14:tracePt t="201319" x="5189538" y="1622425"/>
          <p14:tracePt t="201335" x="5173663" y="1592263"/>
          <p14:tracePt t="201352" x="5165725" y="1562100"/>
          <p14:tracePt t="201369" x="5159375" y="1539875"/>
          <p14:tracePt t="201385" x="5151438" y="1516063"/>
          <p14:tracePt t="201402" x="5135563" y="1501775"/>
          <p14:tracePt t="201419" x="5105400" y="1477963"/>
          <p14:tracePt t="201435" x="5037138" y="1431925"/>
          <p14:tracePt t="201452" x="4983163" y="1393825"/>
          <p14:tracePt t="201469" x="4945063" y="1371600"/>
          <p14:tracePt t="201486" x="4914900" y="1363663"/>
          <p14:tracePt t="201502" x="4892675" y="1349375"/>
          <p14:tracePt t="201519" x="4876800" y="1341438"/>
          <p14:tracePt t="201535" x="4860925" y="1341438"/>
          <p14:tracePt t="201552" x="4830763" y="1341438"/>
          <p14:tracePt t="201569" x="4800600" y="1341438"/>
          <p14:tracePt t="201585" x="4740275" y="1341438"/>
          <p14:tracePt t="201602" x="4686300" y="1349375"/>
          <p14:tracePt t="201618" x="4640263" y="1379538"/>
          <p14:tracePt t="201635" x="4579938" y="1417638"/>
          <p14:tracePt t="201652" x="4465638" y="1516063"/>
          <p14:tracePt t="201669" x="4397375" y="1608138"/>
          <p14:tracePt t="201686" x="4297363" y="1744663"/>
          <p14:tracePt t="201702" x="4144963" y="1874838"/>
          <p14:tracePt t="201719" x="4038600" y="1989138"/>
          <p14:tracePt t="201735" x="3946525" y="2103438"/>
          <p14:tracePt t="201752" x="3902075" y="2225675"/>
          <p14:tracePt t="201768" x="3848100" y="2384425"/>
          <p14:tracePt t="201785" x="3787775" y="2606675"/>
          <p14:tracePt t="201802" x="3763963" y="2803525"/>
          <p14:tracePt t="201819" x="3763963" y="2949575"/>
          <p14:tracePt t="201835" x="3763963" y="3094038"/>
          <p14:tracePt t="201852" x="3787775" y="3368675"/>
          <p14:tracePt t="201869" x="3802063" y="3573463"/>
          <p14:tracePt t="201885" x="3817938" y="3794125"/>
          <p14:tracePt t="201902" x="3832225" y="4060825"/>
          <p14:tracePt t="201919" x="3848100" y="4327525"/>
          <p14:tracePt t="201935" x="3856038" y="4533900"/>
          <p14:tracePt t="201952" x="3894138" y="4702175"/>
          <p14:tracePt t="201969" x="3932238" y="4846638"/>
          <p14:tracePt t="201985" x="4008438" y="4945063"/>
          <p14:tracePt t="202002" x="4054475" y="4975225"/>
          <p14:tracePt t="202019" x="4068763" y="4983163"/>
          <p14:tracePt t="202061" x="4076700" y="4983163"/>
          <p14:tracePt t="202068" x="4084638" y="4983163"/>
          <p14:tracePt t="202074" x="4144963" y="4983163"/>
          <p14:tracePt t="202085" x="4229100" y="4991100"/>
          <p14:tracePt t="202102" x="4351338" y="5021263"/>
          <p14:tracePt t="202118" x="4411663" y="5037138"/>
          <p14:tracePt t="202135" x="4473575" y="5045075"/>
          <p14:tracePt t="202152" x="4533900" y="5045075"/>
          <p14:tracePt t="202169" x="4618038" y="5021263"/>
          <p14:tracePt t="202185" x="4716463" y="4983163"/>
          <p14:tracePt t="202202" x="4800600" y="4945063"/>
          <p14:tracePt t="202218" x="4846638" y="4922838"/>
          <p14:tracePt t="202235" x="4876800" y="4906963"/>
          <p14:tracePt t="202252" x="4937125" y="4846638"/>
          <p14:tracePt t="202269" x="5006975" y="4762500"/>
          <p14:tracePt t="202285" x="5059363" y="4670425"/>
          <p14:tracePt t="202302" x="5105400" y="4618038"/>
          <p14:tracePt t="202318" x="5135563" y="4564063"/>
          <p14:tracePt t="202335" x="5159375" y="4503738"/>
          <p14:tracePt t="202352" x="5181600" y="4403725"/>
          <p14:tracePt t="202368" x="5203825" y="4305300"/>
          <p14:tracePt t="202385" x="5211763" y="4198938"/>
          <p14:tracePt t="202402" x="5227638" y="4106863"/>
          <p14:tracePt t="202419" x="5235575" y="4060825"/>
          <p14:tracePt t="202435" x="5235575" y="4016375"/>
          <p14:tracePt t="202452" x="5235575" y="4008438"/>
          <p14:tracePt t="202740" x="0" y="0"/>
        </p14:tracePtLst>
        <p14:tracePtLst>
          <p14:tracePt t="203444" x="6362700" y="5380038"/>
          <p14:tracePt t="203452" x="6362700" y="5334000"/>
          <p14:tracePt t="203460" x="6362700" y="5303838"/>
          <p14:tracePt t="203469" x="6362700" y="5257800"/>
          <p14:tracePt t="203470" x="6370638" y="5165725"/>
          <p14:tracePt t="203485" x="6378575" y="5059363"/>
          <p14:tracePt t="203501" x="6392863" y="4930775"/>
          <p14:tracePt t="203518" x="6400800" y="4754563"/>
          <p14:tracePt t="203535" x="6408738" y="4556125"/>
          <p14:tracePt t="203552" x="6408738" y="4335463"/>
          <p14:tracePt t="203568" x="6430963" y="4152900"/>
          <p14:tracePt t="203585" x="6438900" y="3978275"/>
          <p14:tracePt t="203602" x="6438900" y="3787775"/>
          <p14:tracePt t="203618" x="6423025" y="3619500"/>
          <p14:tracePt t="203635" x="6400800" y="3482975"/>
          <p14:tracePt t="203652" x="6400800" y="3246438"/>
          <p14:tracePt t="203668" x="6400800" y="3101975"/>
          <p14:tracePt t="203685" x="6400800" y="2949575"/>
          <p14:tracePt t="203702" x="6400800" y="2797175"/>
          <p14:tracePt t="203718" x="6400800" y="2651125"/>
          <p14:tracePt t="203735" x="6408738" y="2522538"/>
          <p14:tracePt t="203751" x="6423025" y="2408238"/>
          <p14:tracePt t="203768" x="6438900" y="2270125"/>
          <p14:tracePt t="203785" x="6438900" y="2163763"/>
          <p14:tracePt t="203801" x="6438900" y="2079625"/>
          <p14:tracePt t="203818" x="6438900" y="2035175"/>
          <p14:tracePt t="203835" x="6438900" y="1997075"/>
          <p14:tracePt t="203852" x="6430963" y="1935163"/>
          <p14:tracePt t="203868" x="6430963" y="1874838"/>
          <p14:tracePt t="203885" x="6423025" y="1774825"/>
          <p14:tracePt t="203901" x="6408738" y="1676400"/>
          <p14:tracePt t="203918" x="6392863" y="1600200"/>
          <p14:tracePt t="203935" x="6384925" y="1562100"/>
          <p14:tracePt t="203952" x="6378575" y="1531938"/>
          <p14:tracePt t="203968" x="6370638" y="1501775"/>
          <p14:tracePt t="203985" x="6362700" y="1485900"/>
          <p14:tracePt t="204002" x="6346825" y="1455738"/>
          <p14:tracePt t="204018" x="6332538" y="1431925"/>
          <p14:tracePt t="204035" x="6316663" y="1409700"/>
          <p14:tracePt t="204052" x="6308725" y="1409700"/>
          <p14:tracePt t="204068" x="6308725" y="1401763"/>
          <p14:tracePt t="204085" x="6302375" y="1401763"/>
          <p14:tracePt t="204102" x="6294438" y="1401763"/>
          <p14:tracePt t="204118" x="6278563" y="1393825"/>
          <p14:tracePt t="204135" x="6264275" y="1393825"/>
          <p14:tracePt t="204152" x="6232525" y="1387475"/>
          <p14:tracePt t="204168" x="6202363" y="1387475"/>
          <p14:tracePt t="204185" x="6134100" y="1387475"/>
          <p14:tracePt t="204201" x="6019800" y="1401763"/>
          <p14:tracePt t="204218" x="5897563" y="1425575"/>
          <p14:tracePt t="204235" x="5821363" y="1431925"/>
          <p14:tracePt t="204251" x="5807075" y="1447800"/>
          <p14:tracePt t="204300" x="5799138" y="1455738"/>
          <p14:tracePt t="204304" x="5799138" y="1463675"/>
          <p14:tracePt t="204318" x="5783263" y="1470025"/>
          <p14:tracePt t="204319" x="5761038" y="1508125"/>
          <p14:tracePt t="204335" x="5730875" y="1546225"/>
          <p14:tracePt t="204351" x="5707063" y="1577975"/>
          <p14:tracePt t="204368" x="5692775" y="1592263"/>
          <p14:tracePt t="204385" x="5684838" y="1592263"/>
          <p14:tracePt t="204401" x="5676900" y="1608138"/>
          <p14:tracePt t="204418" x="5668963" y="1622425"/>
          <p14:tracePt t="204435" x="5654675" y="1668463"/>
          <p14:tracePt t="204451" x="5630863" y="1760538"/>
          <p14:tracePt t="204468" x="5600700" y="1836738"/>
          <p14:tracePt t="204485" x="5562600" y="1943100"/>
          <p14:tracePt t="204501" x="5532438" y="2041525"/>
          <p14:tracePt t="204518" x="5502275" y="2141538"/>
          <p14:tracePt t="204535" x="5470525" y="2239963"/>
          <p14:tracePt t="204551" x="5448300" y="2354263"/>
          <p14:tracePt t="204568" x="5410200" y="2498725"/>
          <p14:tracePt t="204585" x="5394325" y="2667000"/>
          <p14:tracePt t="204602" x="5356225" y="2865438"/>
          <p14:tracePt t="204618" x="5311775" y="3078163"/>
          <p14:tracePt t="204635" x="5249863" y="3254375"/>
          <p14:tracePt t="204651" x="5219700" y="3459163"/>
          <p14:tracePt t="204668" x="5211763" y="3573463"/>
          <p14:tracePt t="204685" x="5211763" y="3695700"/>
          <p14:tracePt t="204701" x="5211763" y="3886200"/>
          <p14:tracePt t="204718" x="5211763" y="4054475"/>
          <p14:tracePt t="204735" x="5203825" y="4237038"/>
          <p14:tracePt t="204751" x="5203825" y="4389438"/>
          <p14:tracePt t="204768" x="5203825" y="4479925"/>
          <p14:tracePt t="204785" x="5203825" y="4533900"/>
          <p14:tracePt t="204801" x="5203825" y="4579938"/>
          <p14:tracePt t="204818" x="5203825" y="4640263"/>
          <p14:tracePt t="204835" x="5219700" y="4740275"/>
          <p14:tracePt t="204851" x="5249863" y="4838700"/>
          <p14:tracePt t="204868" x="5303838" y="4975225"/>
          <p14:tracePt t="204885" x="5341938" y="5029200"/>
          <p14:tracePt t="204901" x="5364163" y="5059363"/>
          <p14:tracePt t="204918" x="5387975" y="5067300"/>
          <p14:tracePt t="204935" x="5394325" y="5083175"/>
          <p14:tracePt t="204951" x="5418138" y="5089525"/>
          <p14:tracePt t="204968" x="5456238" y="5105400"/>
          <p14:tracePt t="204985" x="5508625" y="5121275"/>
          <p14:tracePt t="205001" x="5608638" y="5127625"/>
          <p14:tracePt t="205018" x="5699125" y="5135563"/>
          <p14:tracePt t="205035" x="5791200" y="5143500"/>
          <p14:tracePt t="205051" x="5867400" y="5159375"/>
          <p14:tracePt t="205068" x="5927725" y="5159375"/>
          <p14:tracePt t="205085" x="5981700" y="5165725"/>
          <p14:tracePt t="205101" x="6011863" y="5165725"/>
          <p14:tracePt t="205118" x="6027738" y="5165725"/>
          <p14:tracePt t="205135" x="6042025" y="5165725"/>
          <p14:tracePt t="205151" x="6065838" y="5165725"/>
          <p14:tracePt t="205168" x="6096000" y="5151438"/>
          <p14:tracePt t="205185" x="6118225" y="5143500"/>
          <p14:tracePt t="205284" x="6126163" y="5143500"/>
          <p14:tracePt t="205301" x="6126163" y="5135563"/>
          <p14:tracePt t="205510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255352961"/>
              </p:ext>
            </p:extLst>
          </p:nvPr>
        </p:nvGraphicFramePr>
        <p:xfrm>
          <a:off x="5940152" y="1717570"/>
          <a:ext cx="1512168" cy="398524"/>
        </p:xfrm>
        <a:graphic>
          <a:graphicData uri="http://schemas.openxmlformats.org/presentationml/2006/ole">
            <p:oleObj spid="_x0000_s42124" name="Equation" r:id="rId4" imgW="965200" imgH="254000" progId="Equation.3">
              <p:embed/>
            </p:oleObj>
          </a:graphicData>
        </a:graphic>
      </p:graphicFrame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8862188"/>
              </p:ext>
            </p:extLst>
          </p:nvPr>
        </p:nvGraphicFramePr>
        <p:xfrm>
          <a:off x="323528" y="1628800"/>
          <a:ext cx="3657505" cy="4798218"/>
        </p:xfrm>
        <a:graphic>
          <a:graphicData uri="http://schemas.openxmlformats.org/presentationml/2006/ole">
            <p:oleObj spid="_x0000_s42125" name="Équation" r:id="rId5" imgW="2451100" imgH="3225800" progId="Equation.3">
              <p:embed/>
            </p:oleObj>
          </a:graphicData>
        </a:graphic>
      </p:graphicFrame>
      <p:graphicFrame>
        <p:nvGraphicFramePr>
          <p:cNvPr id="512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716692886"/>
              </p:ext>
            </p:extLst>
          </p:nvPr>
        </p:nvGraphicFramePr>
        <p:xfrm>
          <a:off x="5868144" y="2656659"/>
          <a:ext cx="3096344" cy="392554"/>
        </p:xfrm>
        <a:graphic>
          <a:graphicData uri="http://schemas.openxmlformats.org/presentationml/2006/ole">
            <p:oleObj spid="_x0000_s42126" name="Equation" r:id="rId6" imgW="2005729" imgH="253890" progId="Equation.3">
              <p:embed/>
            </p:oleObj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>
            <a:off x="3811776" y="1916832"/>
            <a:ext cx="172819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3849487" y="2852936"/>
            <a:ext cx="172819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30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5343"/>
    </mc:Choice>
    <mc:Fallback>
      <p:transition spd="slow" advTm="2953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4589" x="342900" y="2079625"/>
          <p14:tracePt t="4790" x="350838" y="2079625"/>
          <p14:tracePt t="4822" x="358775" y="2087563"/>
          <p14:tracePt t="4846" x="365125" y="2095500"/>
          <p14:tracePt t="4862" x="373063" y="2095500"/>
          <p14:tracePt t="4870" x="381000" y="2103438"/>
          <p14:tracePt t="4870" x="396875" y="2111375"/>
          <p14:tracePt t="4885" x="427038" y="2117725"/>
          <p14:tracePt t="4902" x="449263" y="2133600"/>
          <p14:tracePt t="4919" x="473075" y="2149475"/>
          <p14:tracePt t="4935" x="479425" y="2149475"/>
          <p14:tracePt t="4952" x="487363" y="2149475"/>
          <p14:tracePt t="4969" x="495300" y="2155825"/>
          <p14:tracePt t="4985" x="503238" y="2155825"/>
          <p14:tracePt t="5002" x="511175" y="2155825"/>
          <p14:tracePt t="5002" x="525463" y="2163763"/>
          <p14:tracePt t="5062" x="533400" y="2163763"/>
          <p14:tracePt t="5086" x="541338" y="2171700"/>
          <p14:tracePt t="5094" x="549275" y="2171700"/>
          <p14:tracePt t="5102" x="555625" y="2171700"/>
          <p14:tracePt t="5109" x="571500" y="2171700"/>
          <p14:tracePt t="5118" x="579438" y="2171700"/>
          <p14:tracePt t="5135" x="593725" y="2171700"/>
          <p14:tracePt t="5152" x="601663" y="2171700"/>
          <p14:tracePt t="5168" x="617538" y="2171700"/>
          <p14:tracePt t="5185" x="647700" y="2171700"/>
          <p14:tracePt t="5202" x="663575" y="2171700"/>
          <p14:tracePt t="5218" x="669925" y="2171700"/>
          <p14:tracePt t="5235" x="677863" y="2171700"/>
          <p14:tracePt t="5252" x="685800" y="2171700"/>
          <p14:tracePt t="5268" x="701675" y="2171700"/>
          <p14:tracePt t="5285" x="723900" y="2163763"/>
          <p14:tracePt t="5326" x="731838" y="2163763"/>
          <p14:tracePt t="5334" x="754063" y="2163763"/>
          <p14:tracePt t="5382" x="762000" y="2163763"/>
          <p14:tracePt t="6336" x="0" y="0"/>
        </p14:tracePtLst>
        <p14:tracePtLst>
          <p14:tracePt t="14587" x="388938" y="2065338"/>
          <p14:tracePt t="14750" x="396875" y="2065338"/>
          <p14:tracePt t="14758" x="403225" y="2065338"/>
          <p14:tracePt t="14773" x="419100" y="2065338"/>
          <p14:tracePt t="14782" x="419100" y="2073275"/>
          <p14:tracePt t="14789" x="441325" y="2079625"/>
          <p14:tracePt t="14800" x="457200" y="2079625"/>
          <p14:tracePt t="14817" x="465138" y="2079625"/>
          <p14:tracePt t="14833" x="473075" y="2087563"/>
          <p14:tracePt t="14850" x="487363" y="2087563"/>
          <p14:tracePt t="14867" x="511175" y="2087563"/>
          <p14:tracePt t="14883" x="541338" y="2087563"/>
          <p14:tracePt t="14917" x="549275" y="2087563"/>
          <p14:tracePt t="14918" x="555625" y="2087563"/>
          <p14:tracePt t="14934" x="571500" y="2079625"/>
          <p14:tracePt t="14950" x="587375" y="2079625"/>
          <p14:tracePt t="14967" x="609600" y="2079625"/>
          <p14:tracePt t="14983" x="625475" y="2079625"/>
          <p14:tracePt t="15000" x="631825" y="2073275"/>
          <p14:tracePt t="15017" x="639763" y="2073275"/>
          <p14:tracePt t="15109" x="639763" y="2065338"/>
          <p14:tracePt t="15331" x="0" y="0"/>
        </p14:tracePtLst>
        <p14:tracePtLst>
          <p14:tracePt t="47533" x="296863" y="2019300"/>
          <p14:tracePt t="47750" x="304800" y="2019300"/>
          <p14:tracePt t="47758" x="312738" y="2019300"/>
          <p14:tracePt t="47765" x="320675" y="2019300"/>
          <p14:tracePt t="47780" x="320675" y="2027238"/>
          <p14:tracePt t="47782" x="334963" y="2027238"/>
          <p14:tracePt t="47797" x="358775" y="2041525"/>
          <p14:tracePt t="47814" x="365125" y="2049463"/>
          <p14:tracePt t="47830" x="373063" y="2049463"/>
          <p14:tracePt t="47847" x="373063" y="2057400"/>
          <p14:tracePt t="47864" x="388938" y="2065338"/>
          <p14:tracePt t="47880" x="403225" y="2065338"/>
          <p14:tracePt t="47897" x="419100" y="2073275"/>
          <p14:tracePt t="47914" x="427038" y="2079625"/>
          <p14:tracePt t="47930" x="441325" y="2087563"/>
          <p14:tracePt t="47966" x="449263" y="2087563"/>
          <p14:tracePt t="48006" x="457200" y="2087563"/>
          <p14:tracePt t="48022" x="465138" y="2087563"/>
          <p14:tracePt t="48037" x="473075" y="2087563"/>
          <p14:tracePt t="48048" x="479425" y="2095500"/>
          <p14:tracePt t="48063" x="487363" y="2095500"/>
          <p14:tracePt t="48064" x="503238" y="2103438"/>
          <p14:tracePt t="48080" x="511175" y="2103438"/>
          <p14:tracePt t="48118" x="517525" y="2103438"/>
          <p14:tracePt t="48190" x="533400" y="2103438"/>
          <p14:tracePt t="48206" x="541338" y="2103438"/>
          <p14:tracePt t="48229" x="549275" y="2103438"/>
          <p14:tracePt t="48231" x="555625" y="2103438"/>
          <p14:tracePt t="48277" x="563563" y="2103438"/>
          <p14:tracePt t="48293" x="571500" y="2103438"/>
          <p14:tracePt t="48302" x="579438" y="2103438"/>
          <p14:tracePt t="48310" x="593725" y="2103438"/>
          <p14:tracePt t="48317" x="625475" y="2095500"/>
          <p14:tracePt t="48330" x="655638" y="2087563"/>
          <p14:tracePt t="48347" x="663575" y="2087563"/>
          <p14:tracePt t="48363" x="669925" y="2073275"/>
          <p14:tracePt t="48380" x="677863" y="2073275"/>
          <p14:tracePt t="49468" x="0" y="0"/>
        </p14:tracePtLst>
        <p14:tracePtLst>
          <p14:tracePt t="55958" x="1363663" y="1882775"/>
          <p14:tracePt t="56145" x="0" y="0"/>
        </p14:tracePtLst>
        <p14:tracePtLst>
          <p14:tracePt t="71949" x="6400800" y="2095500"/>
          <p14:tracePt t="72151" x="0" y="0"/>
        </p14:tracePtLst>
        <p14:tracePtLst>
          <p14:tracePt t="73909" x="6888163" y="2011363"/>
          <p14:tracePt t="74055" x="0" y="0"/>
        </p14:tracePtLst>
        <p14:tracePtLst>
          <p14:tracePt t="78628" x="1189038" y="2232025"/>
          <p14:tracePt t="78770" x="0" y="0"/>
        </p14:tracePtLst>
        <p14:tracePtLst>
          <p14:tracePt t="85493" x="5935663" y="2278063"/>
          <p14:tracePt t="85550" x="5951538" y="2278063"/>
          <p14:tracePt t="85566" x="5959475" y="2278063"/>
          <p14:tracePt t="85574" x="5973763" y="2286000"/>
          <p14:tracePt t="85579" x="5981700" y="2293938"/>
          <p14:tracePt t="85594" x="5997575" y="2293938"/>
          <p14:tracePt t="85594" x="6049963" y="2293938"/>
          <p14:tracePt t="85610" x="6103938" y="2308225"/>
          <p14:tracePt t="85627" x="6142038" y="2316163"/>
          <p14:tracePt t="85644" x="6149975" y="2316163"/>
          <p14:tracePt t="85660" x="6156325" y="2316163"/>
          <p14:tracePt t="85677" x="6164263" y="2316163"/>
          <p14:tracePt t="85694" x="6210300" y="2316163"/>
          <p14:tracePt t="85711" x="6248400" y="2316163"/>
          <p14:tracePt t="85727" x="6302375" y="2316163"/>
          <p14:tracePt t="85744" x="6340475" y="2316163"/>
          <p14:tracePt t="85760" x="6362700" y="2316163"/>
          <p14:tracePt t="85777" x="6370638" y="2316163"/>
          <p14:tracePt t="85794" x="6392863" y="2316163"/>
          <p14:tracePt t="85810" x="6438900" y="2316163"/>
          <p14:tracePt t="85827" x="6492875" y="2332038"/>
          <p14:tracePt t="85844" x="6545263" y="2332038"/>
          <p14:tracePt t="85860" x="6583363" y="2332038"/>
          <p14:tracePt t="85877" x="6629400" y="2332038"/>
          <p14:tracePt t="85894" x="6667500" y="2332038"/>
          <p14:tracePt t="85911" x="6705600" y="2332038"/>
          <p14:tracePt t="85927" x="6735763" y="2332038"/>
          <p14:tracePt t="85944" x="6789738" y="2324100"/>
          <p14:tracePt t="85961" x="6850063" y="2308225"/>
          <p14:tracePt t="85977" x="6896100" y="2301875"/>
          <p14:tracePt t="85994" x="6926263" y="2286000"/>
          <p14:tracePt t="86011" x="6950075" y="2286000"/>
          <p14:tracePt t="86027" x="6964363" y="2278063"/>
          <p14:tracePt t="86044" x="6988175" y="2263775"/>
          <p14:tracePt t="86060" x="7010400" y="2263775"/>
          <p14:tracePt t="86077" x="7018338" y="2255838"/>
          <p14:tracePt t="86077" x="7032625" y="2255838"/>
          <p14:tracePt t="86094" x="7056438" y="2247900"/>
          <p14:tracePt t="86111" x="7078663" y="2232025"/>
          <p14:tracePt t="86127" x="7094538" y="2232025"/>
          <p14:tracePt t="86144" x="7102475" y="2225675"/>
          <p14:tracePt t="86161" x="7108825" y="2225675"/>
          <p14:tracePt t="86230" x="7108825" y="2217738"/>
          <p14:tracePt t="86238" x="7116763" y="2217738"/>
          <p14:tracePt t="86246" x="7124700" y="2217738"/>
          <p14:tracePt t="86254" x="7124700" y="2209800"/>
          <p14:tracePt t="86348" x="0" y="0"/>
        </p14:tracePtLst>
        <p14:tracePtLst>
          <p14:tracePt t="108909" x="6697663" y="3078163"/>
          <p14:tracePt t="108959" x="6705600" y="3078163"/>
          <p14:tracePt t="108991" x="6713538" y="3078163"/>
          <p14:tracePt t="108999" x="6721475" y="3078163"/>
          <p14:tracePt t="109007" x="6721475" y="3070225"/>
          <p14:tracePt t="109025" x="6727825" y="3070225"/>
          <p14:tracePt t="109025" x="6735763" y="3070225"/>
          <p14:tracePt t="109042" x="6751638" y="3070225"/>
          <p14:tracePt t="109059" x="6765925" y="3070225"/>
          <p14:tracePt t="109075" x="6789738" y="3070225"/>
          <p14:tracePt t="109092" x="6819900" y="3078163"/>
          <p14:tracePt t="109109" x="6827838" y="3086100"/>
          <p14:tracePt t="109125" x="6842125" y="3086100"/>
          <p14:tracePt t="109142" x="6858000" y="3086100"/>
          <p14:tracePt t="109159" x="6880225" y="3094038"/>
          <p14:tracePt t="109176" x="6888163" y="3094038"/>
          <p14:tracePt t="109192" x="6896100" y="3094038"/>
          <p14:tracePt t="109209" x="6904038" y="3094038"/>
          <p14:tracePt t="109225" x="6911975" y="3094038"/>
          <p14:tracePt t="109242" x="6918325" y="3094038"/>
          <p14:tracePt t="109259" x="6934200" y="3094038"/>
          <p14:tracePt t="109275" x="6950075" y="3094038"/>
          <p14:tracePt t="109335" x="6956425" y="3094038"/>
          <p14:tracePt t="109343" x="6956425" y="3086100"/>
          <p14:tracePt t="109360" x="6964363" y="3086100"/>
          <p14:tracePt t="109407" x="6972300" y="3086100"/>
          <p14:tracePt t="109543" x="6980238" y="3086100"/>
          <p14:tracePt t="109659" x="0" y="0"/>
        </p14:tracePtLst>
        <p14:tracePtLst>
          <p14:tracePt t="110406" x="7391400" y="3048000"/>
          <p14:tracePt t="110495" x="7383463" y="3048000"/>
          <p14:tracePt t="110503" x="7383463" y="3063875"/>
          <p14:tracePt t="110509" x="7383463" y="3070225"/>
          <p14:tracePt t="110525" x="7391400" y="3086100"/>
          <p14:tracePt t="110525" x="7407275" y="3094038"/>
          <p14:tracePt t="110542" x="7421563" y="3101975"/>
          <p14:tracePt t="110558" x="7437438" y="3108325"/>
          <p14:tracePt t="110607" x="7445375" y="3108325"/>
          <p14:tracePt t="110616" x="7451725" y="3116263"/>
          <p14:tracePt t="110616" x="7459663" y="3124200"/>
          <p14:tracePt t="110625" x="7489825" y="3132138"/>
          <p14:tracePt t="110642" x="7513638" y="3146425"/>
          <p14:tracePt t="110658" x="7527925" y="3146425"/>
          <p14:tracePt t="110675" x="7535863" y="3146425"/>
          <p14:tracePt t="110692" x="7551738" y="3146425"/>
          <p14:tracePt t="110709" x="7566025" y="3146425"/>
          <p14:tracePt t="110725" x="7597775" y="3140075"/>
          <p14:tracePt t="110742" x="7604125" y="3140075"/>
          <p14:tracePt t="110758" x="7635875" y="3132138"/>
          <p14:tracePt t="110775" x="7642225" y="3124200"/>
          <p14:tracePt t="110887" x="7650163" y="3116263"/>
          <p14:tracePt t="111074" x="0" y="0"/>
        </p14:tracePtLst>
        <p14:tracePtLst>
          <p14:tracePt t="112910" x="8001000" y="3094038"/>
          <p14:tracePt t="112975" x="8016875" y="3094038"/>
          <p14:tracePt t="112983" x="8023225" y="3094038"/>
          <p14:tracePt t="112991" x="8031163" y="3094038"/>
          <p14:tracePt t="112998" x="8047038" y="3094038"/>
          <p14:tracePt t="113008" x="8054975" y="3101975"/>
          <p14:tracePt t="113025" x="8061325" y="3101975"/>
          <p14:tracePt t="113041" x="8061325" y="3108325"/>
          <p14:tracePt t="113058" x="8077200" y="3116263"/>
          <p14:tracePt t="113075" x="8107363" y="3132138"/>
          <p14:tracePt t="113091" x="8145463" y="3146425"/>
          <p14:tracePt t="113108" x="8183563" y="3162300"/>
          <p14:tracePt t="113125" x="8207375" y="3162300"/>
          <p14:tracePt t="113141" x="8229600" y="3170238"/>
          <p14:tracePt t="113158" x="8245475" y="3170238"/>
          <p14:tracePt t="113175" x="8267700" y="3170238"/>
          <p14:tracePt t="113191" x="8289925" y="3170238"/>
          <p14:tracePt t="113208" x="8313738" y="3170238"/>
          <p14:tracePt t="113225" x="8343900" y="3170238"/>
          <p14:tracePt t="113241" x="8366125" y="3170238"/>
          <p14:tracePt t="113258" x="8389938" y="3170238"/>
          <p14:tracePt t="113275" x="8412163" y="3170238"/>
          <p14:tracePt t="113291" x="8458200" y="3170238"/>
          <p14:tracePt t="113308" x="8512175" y="3170238"/>
          <p14:tracePt t="113325" x="8550275" y="3170238"/>
          <p14:tracePt t="113341" x="8580438" y="3170238"/>
          <p14:tracePt t="113358" x="8594725" y="3170238"/>
          <p14:tracePt t="113375" x="8618538" y="3170238"/>
          <p14:tracePt t="113391" x="8648700" y="3162300"/>
          <p14:tracePt t="113408" x="8686800" y="3154363"/>
          <p14:tracePt t="113425" x="8724900" y="3140075"/>
          <p14:tracePt t="113441" x="8755063" y="3132138"/>
          <p14:tracePt t="113458" x="8785225" y="3116263"/>
          <p14:tracePt t="113475" x="8801100" y="3108325"/>
          <p14:tracePt t="113491" x="8809038" y="3108325"/>
          <p14:tracePt t="113508" x="8816975" y="3108325"/>
          <p14:tracePt t="113525" x="8823325" y="3101975"/>
          <p14:tracePt t="113542" x="8855075" y="3094038"/>
          <p14:tracePt t="113558" x="8899525" y="3063875"/>
          <p14:tracePt t="113575" x="8923338" y="3048000"/>
          <p14:tracePt t="113591" x="8923338" y="3040063"/>
          <p14:tracePt t="113608" x="8931275" y="3040063"/>
          <p14:tracePt t="115421" x="0" y="0"/>
        </p14:tracePtLst>
        <p14:tracePtLst>
          <p14:tracePt t="124415" x="6835775" y="3070225"/>
          <p14:tracePt t="124423" x="6842125" y="3070225"/>
          <p14:tracePt t="124455" x="6850063" y="3070225"/>
          <p14:tracePt t="124463" x="6858000" y="3070225"/>
          <p14:tracePt t="124479" x="6865938" y="3070225"/>
          <p14:tracePt t="124487" x="6873875" y="3078163"/>
          <p14:tracePt t="124495" x="6896100" y="3078163"/>
          <p14:tracePt t="124507" x="6911975" y="3086100"/>
          <p14:tracePt t="124524" x="6918325" y="3086100"/>
          <p14:tracePt t="124540" x="6934200" y="3086100"/>
          <p14:tracePt t="124557" x="6950075" y="3086100"/>
          <p14:tracePt t="124574" x="6994525" y="3094038"/>
          <p14:tracePt t="124590" x="7064375" y="3101975"/>
          <p14:tracePt t="124607" x="7124700" y="3116263"/>
          <p14:tracePt t="124624" x="7170738" y="3132138"/>
          <p14:tracePt t="124640" x="7216775" y="3140075"/>
          <p14:tracePt t="124657" x="7254875" y="3140075"/>
          <p14:tracePt t="124674" x="7307263" y="3140075"/>
          <p14:tracePt t="124691" x="7353300" y="3140075"/>
          <p14:tracePt t="124707" x="7383463" y="3140075"/>
          <p14:tracePt t="124724" x="7399338" y="3146425"/>
          <p14:tracePt t="124741" x="7413625" y="3146425"/>
          <p14:tracePt t="124757" x="7445375" y="3146425"/>
          <p14:tracePt t="124774" x="7483475" y="3146425"/>
          <p14:tracePt t="124790" x="7543800" y="3146425"/>
          <p14:tracePt t="124807" x="7597775" y="3146425"/>
          <p14:tracePt t="124825" x="7635875" y="3146425"/>
          <p14:tracePt t="124840" x="7673975" y="3146425"/>
          <p14:tracePt t="124857" x="7704138" y="3146425"/>
          <p14:tracePt t="124874" x="7734300" y="3146425"/>
          <p14:tracePt t="124890" x="7772400" y="3146425"/>
          <p14:tracePt t="124907" x="7840663" y="3140075"/>
          <p14:tracePt t="124924" x="7886700" y="3140075"/>
          <p14:tracePt t="124940" x="7916863" y="3140075"/>
          <p14:tracePt t="124957" x="7924800" y="3132138"/>
          <p14:tracePt t="124974" x="7940675" y="3132138"/>
          <p14:tracePt t="124990" x="7962900" y="3124200"/>
          <p14:tracePt t="125008" x="7993063" y="3108325"/>
          <p14:tracePt t="125024" x="8039100" y="3101975"/>
          <p14:tracePt t="125040" x="8085138" y="3101975"/>
          <p14:tracePt t="125057" x="8169275" y="3086100"/>
          <p14:tracePt t="125074" x="8267700" y="3063875"/>
          <p14:tracePt t="125091" x="8374063" y="3032125"/>
          <p14:tracePt t="125107" x="8442325" y="3009900"/>
          <p14:tracePt t="125124" x="8480425" y="3001963"/>
          <p14:tracePt t="125140" x="8496300" y="2987675"/>
          <p14:tracePt t="125157" x="8512175" y="2987675"/>
          <p14:tracePt t="125191" x="8518525" y="2987675"/>
          <p14:tracePt t="125364" x="0" y="0"/>
        </p14:tracePtLst>
        <p14:tracePtLst>
          <p14:tracePt t="128313" x="373063" y="4244975"/>
          <p14:tracePt t="128519" x="381000" y="4244975"/>
          <p14:tracePt t="128527" x="396875" y="4244975"/>
          <p14:tracePt t="128539" x="403225" y="4244975"/>
          <p14:tracePt t="128559" x="411163" y="4251325"/>
          <p14:tracePt t="128573" x="419100" y="4251325"/>
          <p14:tracePt t="128574" x="427038" y="4251325"/>
          <p14:tracePt t="128590" x="441325" y="4259263"/>
          <p14:tracePt t="128639" x="449263" y="4259263"/>
          <p14:tracePt t="128655" x="457200" y="4259263"/>
          <p14:tracePt t="128671" x="473075" y="4267200"/>
          <p14:tracePt t="128679" x="487363" y="4267200"/>
          <p14:tracePt t="128690" x="495300" y="4275138"/>
          <p14:tracePt t="128690" x="511175" y="4275138"/>
          <p14:tracePt t="128706" x="517525" y="4275138"/>
          <p14:tracePt t="128751" x="525463" y="4275138"/>
          <p14:tracePt t="128783" x="533400" y="4275138"/>
          <p14:tracePt t="128799" x="541338" y="4275138"/>
          <p14:tracePt t="128806" x="549275" y="4275138"/>
          <p14:tracePt t="128823" x="555625" y="4275138"/>
          <p14:tracePt t="129222" x="0" y="0"/>
        </p14:tracePtLst>
        <p14:tracePtLst>
          <p14:tracePt t="136771" x="1341438" y="4411663"/>
          <p14:tracePt t="136902" x="1349375" y="4411663"/>
          <p14:tracePt t="136926" x="1363663" y="4411663"/>
          <p14:tracePt t="136934" x="1371600" y="4411663"/>
          <p14:tracePt t="136946" x="1387475" y="4411663"/>
          <p14:tracePt t="136947" x="1393825" y="4411663"/>
          <p14:tracePt t="136955" x="1439863" y="4427538"/>
          <p14:tracePt t="136972" x="1470025" y="4435475"/>
          <p14:tracePt t="136989" x="1485900" y="4435475"/>
          <p14:tracePt t="137005" x="1501775" y="4441825"/>
          <p14:tracePt t="137022" x="1508125" y="4441825"/>
          <p14:tracePt t="137039" x="1531938" y="4441825"/>
          <p14:tracePt t="137055" x="1554163" y="4441825"/>
          <p14:tracePt t="137072" x="1584325" y="4441825"/>
          <p14:tracePt t="137088" x="1608138" y="4449763"/>
          <p14:tracePt t="137105" x="1622425" y="4449763"/>
          <p14:tracePt t="137122" x="1638300" y="4449763"/>
          <p14:tracePt t="137138" x="1660525" y="4449763"/>
          <p14:tracePt t="137155" x="1676400" y="4449763"/>
          <p14:tracePt t="137172" x="1698625" y="4449763"/>
          <p14:tracePt t="137189" x="1714500" y="4441825"/>
          <p14:tracePt t="137205" x="1722438" y="4441825"/>
          <p14:tracePt t="137262" x="1736725" y="4441825"/>
          <p14:tracePt t="137279" x="1752600" y="4441825"/>
          <p14:tracePt t="137288" x="1760538" y="4441825"/>
          <p14:tracePt t="137289" x="1790700" y="4441825"/>
          <p14:tracePt t="137305" x="1798638" y="4441825"/>
          <p14:tracePt t="137518" x="1812925" y="4435475"/>
          <p14:tracePt t="137527" x="1820863" y="4427538"/>
          <p14:tracePt t="137538" x="1828800" y="4427538"/>
          <p14:tracePt t="137542" x="1844675" y="4419600"/>
          <p14:tracePt t="137555" x="1851025" y="4411663"/>
          <p14:tracePt t="137572" x="1874838" y="4397375"/>
          <p14:tracePt t="137589" x="1882775" y="4389438"/>
          <p14:tracePt t="137605" x="1897063" y="4389438"/>
          <p14:tracePt t="137622" x="1905000" y="4389438"/>
          <p14:tracePt t="137639" x="1905000" y="4381500"/>
          <p14:tracePt t="138046" x="1897063" y="4381500"/>
          <p14:tracePt t="138070" x="1889125" y="4381500"/>
          <p14:tracePt t="138174" x="1882775" y="4373563"/>
          <p14:tracePt t="138191" x="1882775" y="4365625"/>
          <p14:tracePt t="138374" x="1874838" y="4365625"/>
          <p14:tracePt t="138399" x="1866900" y="4365625"/>
          <p14:tracePt t="138422" x="1866900" y="4359275"/>
          <p14:tracePt t="138467" x="1858963" y="4359275"/>
          <p14:tracePt t="138494" x="1858963" y="4351338"/>
          <p14:tracePt t="138510" x="1851025" y="4343400"/>
          <p14:tracePt t="141764" x="0" y="0"/>
        </p14:tracePtLst>
        <p14:tracePtLst>
          <p14:tracePt t="176002" x="3489325" y="4305300"/>
          <p14:tracePt t="176178" x="0" y="0"/>
        </p14:tracePtLst>
        <p14:tracePtLst>
          <p14:tracePt t="178031" x="3810000" y="4313238"/>
          <p14:tracePt t="178174" x="0" y="0"/>
        </p14:tracePtLst>
        <p14:tracePtLst>
          <p14:tracePt t="189901" x="388938" y="5394325"/>
          <p14:tracePt t="190230" x="396875" y="5394325"/>
          <p14:tracePt t="190238" x="411163" y="5394325"/>
          <p14:tracePt t="190246" x="419100" y="5394325"/>
          <p14:tracePt t="190250" x="449263" y="5394325"/>
          <p14:tracePt t="190266" x="465138" y="5394325"/>
          <p14:tracePt t="190283" x="487363" y="5394325"/>
          <p14:tracePt t="190300" x="503238" y="5402263"/>
          <p14:tracePt t="190316" x="517525" y="5410200"/>
          <p14:tracePt t="190351" x="525463" y="5410200"/>
          <p14:tracePt t="190351" x="541338" y="5410200"/>
          <p14:tracePt t="190367" x="549275" y="5410200"/>
          <p14:tracePt t="190383" x="555625" y="5410200"/>
          <p14:tracePt t="190400" x="571500" y="5410200"/>
          <p14:tracePt t="190416" x="579438" y="5410200"/>
          <p14:tracePt t="190433" x="587375" y="5410200"/>
          <p14:tracePt t="190450" x="593725" y="5410200"/>
          <p14:tracePt t="190466" x="601663" y="5402263"/>
          <p14:tracePt t="190483" x="609600" y="5402263"/>
          <p14:tracePt t="190500" x="617538" y="5402263"/>
          <p14:tracePt t="190517" x="625475" y="5402263"/>
          <p14:tracePt t="190551" x="631825" y="5394325"/>
          <p14:tracePt t="190568" x="639763" y="5394325"/>
          <p14:tracePt t="191572" x="0" y="0"/>
        </p14:tracePtLst>
        <p14:tracePtLst>
          <p14:tracePt t="197176" x="1249363" y="4397375"/>
          <p14:tracePt t="197255" x="1257300" y="4397375"/>
          <p14:tracePt t="197263" x="1265238" y="4403725"/>
          <p14:tracePt t="197271" x="1273175" y="4403725"/>
          <p14:tracePt t="197279" x="1295400" y="4403725"/>
          <p14:tracePt t="197283" x="1311275" y="4419600"/>
          <p14:tracePt t="197299" x="1341438" y="4419600"/>
          <p14:tracePt t="197316" x="1355725" y="4427538"/>
          <p14:tracePt t="197333" x="1371600" y="4427538"/>
          <p14:tracePt t="197349" x="1387475" y="4427538"/>
          <p14:tracePt t="197366" x="1401763" y="4427538"/>
          <p14:tracePt t="197383" x="1409700" y="4427538"/>
          <p14:tracePt t="197400" x="1417638" y="4427538"/>
          <p14:tracePt t="197416" x="1431925" y="4427538"/>
          <p14:tracePt t="197433" x="1439863" y="4427538"/>
          <p14:tracePt t="197623" x="0" y="0"/>
        </p14:tracePtLst>
        <p14:tracePtLst>
          <p14:tracePt t="198390" x="1431925" y="3848100"/>
          <p14:tracePt t="198531" x="0" y="0"/>
        </p14:tracePtLst>
        <p14:tracePtLst>
          <p14:tracePt t="200405" x="1570038" y="4168775"/>
          <p14:tracePt t="200439" x="1570038" y="4175125"/>
          <p14:tracePt t="200456" x="1577975" y="4183063"/>
          <p14:tracePt t="200471" x="1584325" y="4198938"/>
          <p14:tracePt t="200482" x="1592263" y="4198938"/>
          <p14:tracePt t="200487" x="1608138" y="4221163"/>
          <p14:tracePt t="200499" x="1630363" y="4244975"/>
          <p14:tracePt t="200516" x="1646238" y="4259263"/>
          <p14:tracePt t="200532" x="1660525" y="4267200"/>
          <p14:tracePt t="200549" x="1676400" y="4275138"/>
          <p14:tracePt t="200566" x="1684338" y="4275138"/>
          <p14:tracePt t="200582" x="1698625" y="4275138"/>
          <p14:tracePt t="200599" x="1714500" y="4275138"/>
          <p14:tracePt t="200616" x="1736725" y="4275138"/>
          <p14:tracePt t="200632" x="1760538" y="4275138"/>
          <p14:tracePt t="200649" x="1768475" y="4275138"/>
          <p14:tracePt t="200666" x="1782763" y="4267200"/>
          <p14:tracePt t="200682" x="1790700" y="4251325"/>
          <p14:tracePt t="200699" x="1806575" y="4244975"/>
          <p14:tracePt t="200716" x="1820863" y="4237038"/>
          <p14:tracePt t="200733" x="1836738" y="4229100"/>
          <p14:tracePt t="200749" x="1844675" y="4229100"/>
          <p14:tracePt t="201008" x="0" y="0"/>
        </p14:tracePtLst>
        <p14:tracePtLst>
          <p14:tracePt t="203850" x="1524000" y="4191000"/>
          <p14:tracePt t="203927" x="1531938" y="4191000"/>
          <p14:tracePt t="203943" x="1539875" y="4191000"/>
          <p14:tracePt t="203951" x="1546225" y="4198938"/>
          <p14:tracePt t="203967" x="1562100" y="4206875"/>
          <p14:tracePt t="203967" x="1562100" y="4213225"/>
          <p14:tracePt t="203982" x="1570038" y="4213225"/>
          <p14:tracePt t="203999" x="1577975" y="4221163"/>
          <p14:tracePt t="204015" x="1592263" y="4237038"/>
          <p14:tracePt t="204032" x="1600200" y="4244975"/>
          <p14:tracePt t="204048" x="1616075" y="4259263"/>
          <p14:tracePt t="204065" x="1646238" y="4275138"/>
          <p14:tracePt t="204082" x="1668463" y="4289425"/>
          <p14:tracePt t="204098" x="1676400" y="4297363"/>
          <p14:tracePt t="204115" x="1692275" y="4297363"/>
          <p14:tracePt t="204183" x="1698625" y="4297363"/>
          <p14:tracePt t="204199" x="1706563" y="4297363"/>
          <p14:tracePt t="204207" x="1722438" y="4283075"/>
          <p14:tracePt t="204215" x="1736725" y="4283075"/>
          <p14:tracePt t="204215" x="1768475" y="4259263"/>
          <p14:tracePt t="204232" x="1798638" y="4251325"/>
          <p14:tracePt t="204248" x="1812925" y="4237038"/>
          <p14:tracePt t="204265" x="1820863" y="4229100"/>
          <p14:tracePt t="204282" x="1828800" y="4229100"/>
          <p14:tracePt t="204298" x="1836738" y="4221163"/>
          <p14:tracePt t="204315" x="1844675" y="4213225"/>
          <p14:tracePt t="204359" x="1844675" y="4206875"/>
          <p14:tracePt t="204549" x="0" y="0"/>
        </p14:tracePtLst>
        <p14:tracePtLst>
          <p14:tracePt t="214741" x="1546225" y="4221163"/>
          <p14:tracePt t="214879" x="1554163" y="4221163"/>
          <p14:tracePt t="214887" x="1562100" y="4221163"/>
          <p14:tracePt t="214903" x="1577975" y="4221163"/>
          <p14:tracePt t="214914" x="1577975" y="4229100"/>
          <p14:tracePt t="214919" x="1584325" y="4229100"/>
          <p14:tracePt t="214931" x="1592263" y="4229100"/>
          <p14:tracePt t="214948" x="1592263" y="4237038"/>
          <p14:tracePt t="214964" x="1600200" y="4237038"/>
          <p14:tracePt t="214981" x="1608138" y="4237038"/>
          <p14:tracePt t="214998" x="1622425" y="4244975"/>
          <p14:tracePt t="215014" x="1646238" y="4251325"/>
          <p14:tracePt t="215031" x="1654175" y="4259263"/>
          <p14:tracePt t="215048" x="1660525" y="4259263"/>
          <p14:tracePt t="215087" x="1668463" y="4259263"/>
          <p14:tracePt t="215111" x="1676400" y="4259263"/>
          <p14:tracePt t="215128" x="1684338" y="4259263"/>
          <p14:tracePt t="215135" x="1692275" y="4259263"/>
          <p14:tracePt t="215151" x="1698625" y="4259263"/>
          <p14:tracePt t="215164" x="1706563" y="4259263"/>
          <p14:tracePt t="215165" x="1714500" y="4259263"/>
          <p14:tracePt t="215181" x="1722438" y="4259263"/>
          <p14:tracePt t="215198" x="1736725" y="4259263"/>
          <p14:tracePt t="215214" x="1752600" y="4251325"/>
          <p14:tracePt t="215231" x="1760538" y="4244975"/>
          <p14:tracePt t="215271" x="1768475" y="4244975"/>
          <p14:tracePt t="215281" x="1774825" y="4244975"/>
          <p14:tracePt t="215303" x="1782763" y="4244975"/>
          <p14:tracePt t="215470" x="0" y="0"/>
        </p14:tracePtLst>
        <p14:tracePtLst>
          <p14:tracePt t="216167" x="1736725" y="4313238"/>
          <p14:tracePt t="216255" x="1736725" y="4321175"/>
          <p14:tracePt t="216263" x="1730375" y="4335463"/>
          <p14:tracePt t="216272" x="1722438" y="4343400"/>
          <p14:tracePt t="216279" x="1722438" y="4359275"/>
          <p14:tracePt t="216286" x="1706563" y="4373563"/>
          <p14:tracePt t="216297" x="1706563" y="4389438"/>
          <p14:tracePt t="216314" x="1692275" y="4411663"/>
          <p14:tracePt t="216331" x="1692275" y="4427538"/>
          <p14:tracePt t="216348" x="1676400" y="4449763"/>
          <p14:tracePt t="216364" x="1668463" y="4457700"/>
          <p14:tracePt t="216381" x="1668463" y="4473575"/>
          <p14:tracePt t="216397" x="1660525" y="4479925"/>
          <p14:tracePt t="216414" x="1654175" y="4487863"/>
          <p14:tracePt t="216431" x="1654175" y="4495800"/>
          <p14:tracePt t="216448" x="1654175" y="4503738"/>
          <p14:tracePt t="216464" x="1646238" y="4511675"/>
          <p14:tracePt t="216481" x="1638300" y="4525963"/>
          <p14:tracePt t="216497" x="1630363" y="4549775"/>
          <p14:tracePt t="216514" x="1622425" y="4564063"/>
          <p14:tracePt t="216531" x="1616075" y="4594225"/>
          <p14:tracePt t="216547" x="1600200" y="4618038"/>
          <p14:tracePt t="216564" x="1592263" y="4632325"/>
          <p14:tracePt t="216581" x="1592263" y="4656138"/>
          <p14:tracePt t="216597" x="1570038" y="4694238"/>
          <p14:tracePt t="216614" x="1562100" y="4716463"/>
          <p14:tracePt t="216631" x="1562100" y="4732338"/>
          <p14:tracePt t="216647" x="1562100" y="4746625"/>
          <p14:tracePt t="216664" x="1546225" y="4762500"/>
          <p14:tracePt t="216681" x="1546225" y="4778375"/>
          <p14:tracePt t="216697" x="1539875" y="4800600"/>
          <p14:tracePt t="216714" x="1531938" y="4808538"/>
          <p14:tracePt t="216751" x="1531938" y="4816475"/>
          <p14:tracePt t="217118" x="0" y="0"/>
        </p14:tracePtLst>
        <p14:tracePtLst>
          <p14:tracePt t="223658" x="1508125" y="4191000"/>
          <p14:tracePt t="223673" x="1516063" y="4191000"/>
          <p14:tracePt t="223694" x="1524000" y="4191000"/>
          <p14:tracePt t="223703" x="1531938" y="4198938"/>
          <p14:tracePt t="223710" x="1531938" y="4206875"/>
          <p14:tracePt t="223715" x="1546225" y="4206875"/>
          <p14:tracePt t="223729" x="1554163" y="4213225"/>
          <p14:tracePt t="223746" x="1577975" y="4221163"/>
          <p14:tracePt t="223763" x="1616075" y="4237038"/>
          <p14:tracePt t="223779" x="1654175" y="4259263"/>
          <p14:tracePt t="223796" x="1692275" y="4267200"/>
          <p14:tracePt t="223813" x="1722438" y="4283075"/>
          <p14:tracePt t="223829" x="1768475" y="4297363"/>
          <p14:tracePt t="223829" x="1790700" y="4305300"/>
          <p14:tracePt t="223846" x="1820863" y="4313238"/>
          <p14:tracePt t="223864" x="1836738" y="4313238"/>
          <p14:tracePt t="223879" x="1844675" y="4321175"/>
          <p14:tracePt t="223896" x="1851025" y="4321175"/>
          <p14:tracePt t="223913" x="1858963" y="4321175"/>
          <p14:tracePt t="223929" x="1874838" y="4313238"/>
          <p14:tracePt t="223946" x="1882775" y="4305300"/>
          <p14:tracePt t="223963" x="1889125" y="4305300"/>
          <p14:tracePt t="223979" x="1889125" y="4297363"/>
          <p14:tracePt t="224103" x="0" y="0"/>
        </p14:tracePtLst>
        <p14:tracePtLst>
          <p14:tracePt t="226270" x="1227138" y="5219700"/>
          <p14:tracePt t="226453" x="0" y="0"/>
        </p14:tracePtLst>
        <p14:tracePtLst>
          <p14:tracePt t="227388" x="1393825" y="5189538"/>
          <p14:tracePt t="227555" x="0" y="0"/>
        </p14:tracePtLst>
        <p14:tracePtLst>
          <p14:tracePt t="232990" x="282575" y="5257800"/>
          <p14:tracePt t="233023" x="288925" y="5257800"/>
          <p14:tracePt t="233031" x="296863" y="5257800"/>
          <p14:tracePt t="233046" x="312738" y="5257800"/>
          <p14:tracePt t="233079" x="320675" y="5257800"/>
          <p14:tracePt t="233087" x="320675" y="5265738"/>
          <p14:tracePt t="233095" x="327025" y="5265738"/>
          <p14:tracePt t="233098" x="342900" y="5265738"/>
          <p14:tracePt t="233113" x="373063" y="5287963"/>
          <p14:tracePt t="233129" x="403225" y="5295900"/>
          <p14:tracePt t="233146" x="434975" y="5303838"/>
          <p14:tracePt t="233162" x="449263" y="5303838"/>
          <p14:tracePt t="233179" x="473075" y="5311775"/>
          <p14:tracePt t="233196" x="487363" y="5311775"/>
          <p14:tracePt t="233212" x="503238" y="5311775"/>
          <p14:tracePt t="233229" x="517525" y="5311775"/>
          <p14:tracePt t="233246" x="533400" y="5311775"/>
          <p14:tracePt t="233262" x="555625" y="5311775"/>
          <p14:tracePt t="233279" x="563563" y="5311775"/>
          <p14:tracePt t="233296" x="579438" y="5311775"/>
          <p14:tracePt t="233312" x="593725" y="5311775"/>
          <p14:tracePt t="233329" x="601663" y="5311775"/>
          <p14:tracePt t="233346" x="617538" y="5311775"/>
          <p14:tracePt t="233362" x="625475" y="5311775"/>
          <p14:tracePt t="233379" x="631825" y="5311775"/>
          <p14:tracePt t="233415" x="639763" y="5303838"/>
          <p14:tracePt t="233431" x="647700" y="5303838"/>
          <p14:tracePt t="233432" x="655638" y="5295900"/>
          <p14:tracePt t="233446" x="669925" y="5287963"/>
          <p14:tracePt t="233463" x="677863" y="5280025"/>
          <p14:tracePt t="233613" x="0" y="0"/>
        </p14:tracePtLst>
        <p14:tracePtLst>
          <p14:tracePt t="236406" x="449263" y="5318125"/>
          <p14:tracePt t="236479" x="457200" y="5318125"/>
          <p14:tracePt t="236495" x="457200" y="5326063"/>
          <p14:tracePt t="236503" x="473075" y="5326063"/>
          <p14:tracePt t="236511" x="473075" y="5341938"/>
          <p14:tracePt t="236514" x="503238" y="5341938"/>
          <p14:tracePt t="236529" x="511175" y="5341938"/>
          <p14:tracePt t="236545" x="525463" y="5341938"/>
          <p14:tracePt t="236562" x="533400" y="5341938"/>
          <p14:tracePt t="236579" x="541338" y="5341938"/>
          <p14:tracePt t="236595" x="555625" y="5341938"/>
          <p14:tracePt t="236612" x="571500" y="5341938"/>
          <p14:tracePt t="236628" x="579438" y="5349875"/>
          <p14:tracePt t="236646" x="593725" y="5349875"/>
          <p14:tracePt t="236662" x="601663" y="5349875"/>
          <p14:tracePt t="236679" x="625475" y="5349875"/>
          <p14:tracePt t="236695" x="631825" y="5349875"/>
          <p14:tracePt t="236783" x="639763" y="5349875"/>
          <p14:tracePt t="236791" x="639763" y="5341938"/>
          <p14:tracePt t="237003" x="0" y="0"/>
        </p14:tracePtLst>
        <p14:tracePtLst>
          <p14:tracePt t="238808" x="2201863" y="4953000"/>
          <p14:tracePt t="239042" x="0" y="0"/>
        </p14:tracePtLst>
        <p14:tracePtLst>
          <p14:tracePt t="243549" x="2201863" y="5280025"/>
          <p14:tracePt t="243705" x="0" y="0"/>
        </p14:tracePtLst>
        <p14:tracePtLst>
          <p14:tracePt t="255590" x="1066800" y="6264275"/>
          <p14:tracePt t="255749" x="0" y="0"/>
        </p14:tracePtLst>
        <p14:tracePtLst>
          <p14:tracePt t="264350" x="2705100" y="5959475"/>
          <p14:tracePt t="264487" x="0" y="0"/>
        </p14:tracePtLst>
        <p14:tracePtLst>
          <p14:tracePt t="265203" x="2751138" y="6270625"/>
          <p14:tracePt t="265344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24000"/>
            <a:ext cx="8447856" cy="3417168"/>
          </a:xfrm>
        </p:spPr>
        <p:txBody>
          <a:bodyPr/>
          <a:lstStyle/>
          <a:p>
            <a:r>
              <a:rPr lang="en-GB" sz="2400" dirty="0"/>
              <a:t>As we don’t know the variance in the population, the SE for a mean of </a:t>
            </a:r>
            <a:r>
              <a:rPr lang="en-GB" sz="2400" i="1" dirty="0">
                <a:sym typeface="Symbol" pitchFamily="18" charset="2"/>
              </a:rPr>
              <a:t></a:t>
            </a:r>
            <a:r>
              <a:rPr lang="en-GB" sz="2400" dirty="0">
                <a:sym typeface="Symbol" pitchFamily="18" charset="2"/>
              </a:rPr>
              <a:t> as obtained from a sample</a:t>
            </a:r>
            <a:r>
              <a:rPr lang="en-GB" sz="2400" dirty="0"/>
              <a:t> is calculated as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similarly, the SE for a percentage P is calculated </a:t>
            </a:r>
            <a:r>
              <a:rPr lang="en-GB" sz="2400" dirty="0" smtClean="0"/>
              <a:t>as</a:t>
            </a:r>
          </a:p>
          <a:p>
            <a:endParaRPr lang="en-GB" sz="2400" dirty="0"/>
          </a:p>
          <a:p>
            <a:endParaRPr lang="en-GB" sz="2400" dirty="0" smtClean="0"/>
          </a:p>
        </p:txBody>
      </p:sp>
      <p:sp>
        <p:nvSpPr>
          <p:cNvPr id="2706436" name="Rectangle 4"/>
          <p:cNvSpPr>
            <a:spLocks noChangeArrowheads="1"/>
          </p:cNvSpPr>
          <p:nvPr/>
        </p:nvSpPr>
        <p:spPr bwMode="auto">
          <a:xfrm>
            <a:off x="4240213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2706437" name="Rectangle 5"/>
          <p:cNvSpPr>
            <a:spLocks noChangeArrowheads="1"/>
          </p:cNvSpPr>
          <p:nvPr/>
        </p:nvSpPr>
        <p:spPr bwMode="auto">
          <a:xfrm>
            <a:off x="422910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BE"/>
          </a:p>
        </p:txBody>
      </p:sp>
      <p:graphicFrame>
        <p:nvGraphicFramePr>
          <p:cNvPr id="270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7161459"/>
              </p:ext>
            </p:extLst>
          </p:nvPr>
        </p:nvGraphicFramePr>
        <p:xfrm>
          <a:off x="3461110" y="2456748"/>
          <a:ext cx="989012" cy="666750"/>
        </p:xfrm>
        <a:graphic>
          <a:graphicData uri="http://schemas.openxmlformats.org/presentationml/2006/ole">
            <p:oleObj spid="_x0000_s14476" name="Équation" r:id="rId3" imgW="660113" imgH="444307" progId="Equation.3">
              <p:embed/>
            </p:oleObj>
          </a:graphicData>
        </a:graphic>
      </p:graphicFrame>
      <p:sp>
        <p:nvSpPr>
          <p:cNvPr id="2706439" name="Rectangle 7"/>
          <p:cNvSpPr>
            <a:spLocks noChangeArrowheads="1"/>
          </p:cNvSpPr>
          <p:nvPr/>
        </p:nvSpPr>
        <p:spPr bwMode="auto">
          <a:xfrm>
            <a:off x="4164013" y="3208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fr-BE"/>
          </a:p>
        </p:txBody>
      </p:sp>
      <p:graphicFrame>
        <p:nvGraphicFramePr>
          <p:cNvPr id="2706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8583699"/>
              </p:ext>
            </p:extLst>
          </p:nvPr>
        </p:nvGraphicFramePr>
        <p:xfrm>
          <a:off x="1547664" y="3933056"/>
          <a:ext cx="1177453" cy="646965"/>
        </p:xfrm>
        <a:graphic>
          <a:graphicData uri="http://schemas.openxmlformats.org/presentationml/2006/ole">
            <p:oleObj spid="_x0000_s14477" name="Equation" r:id="rId4" imgW="799753" imgH="444307" progId="Equation.3">
              <p:embed/>
            </p:oleObj>
          </a:graphicData>
        </a:graphic>
      </p:graphicFrame>
      <p:sp>
        <p:nvSpPr>
          <p:cNvPr id="10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9815285"/>
              </p:ext>
            </p:extLst>
          </p:nvPr>
        </p:nvGraphicFramePr>
        <p:xfrm>
          <a:off x="1619672" y="2492896"/>
          <a:ext cx="952500" cy="609600"/>
        </p:xfrm>
        <a:graphic>
          <a:graphicData uri="http://schemas.openxmlformats.org/presentationml/2006/ole">
            <p:oleObj spid="_x0000_s14478" name="Équation" r:id="rId5" imgW="6477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19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5337"/>
    </mc:Choice>
    <mc:Fallback>
      <p:transition spd="slow" advTm="9533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8273" x="1698625" y="3040063"/>
          <p14:tracePt t="18716" x="1698625" y="3048000"/>
          <p14:tracePt t="18860" x="1706563" y="3055938"/>
          <p14:tracePt t="18924" x="1714500" y="3055938"/>
          <p14:tracePt t="18937" x="1722438" y="3055938"/>
          <p14:tracePt t="18948" x="1722438" y="3063875"/>
          <p14:tracePt t="18956" x="1730375" y="3063875"/>
          <p14:tracePt t="18970" x="1736725" y="3070225"/>
          <p14:tracePt t="18979" x="1744663" y="3070225"/>
          <p14:tracePt t="18996" x="1752600" y="3078163"/>
          <p14:tracePt t="19013" x="1760538" y="3078163"/>
          <p14:tracePt t="19029" x="1774825" y="3086100"/>
          <p14:tracePt t="19068" x="1782763" y="3086100"/>
          <p14:tracePt t="19100" x="1782763" y="3094038"/>
          <p14:tracePt t="19108" x="1790700" y="3094038"/>
          <p14:tracePt t="19116" x="1798638" y="3094038"/>
          <p14:tracePt t="19132" x="1806575" y="3094038"/>
          <p14:tracePt t="19140" x="1812925" y="3101975"/>
          <p14:tracePt t="19162" x="1820863" y="3101975"/>
          <p14:tracePt t="19163" x="1820863" y="3108325"/>
          <p14:tracePt t="19179" x="1828800" y="3108325"/>
          <p14:tracePt t="19236" x="1836738" y="3108325"/>
          <p14:tracePt t="19252" x="1844675" y="3108325"/>
          <p14:tracePt t="19268" x="1851025" y="3108325"/>
          <p14:tracePt t="19292" x="1858963" y="3108325"/>
          <p14:tracePt t="19296" x="1866900" y="3108325"/>
          <p14:tracePt t="19312" x="1874838" y="3108325"/>
          <p14:tracePt t="19313" x="1889125" y="3108325"/>
          <p14:tracePt t="19329" x="1905000" y="3108325"/>
          <p14:tracePt t="19346" x="1912938" y="3108325"/>
          <p14:tracePt t="19363" x="1920875" y="3108325"/>
          <p14:tracePt t="19379" x="1927225" y="3108325"/>
          <p14:tracePt t="19396" x="1935163" y="3108325"/>
          <p14:tracePt t="19444" x="1943100" y="3108325"/>
          <p14:tracePt t="23685" x="1981200" y="3108325"/>
          <p14:tracePt t="23693" x="2057400" y="3124200"/>
          <p14:tracePt t="23701" x="2133600" y="3124200"/>
          <p14:tracePt t="23713" x="2217738" y="3124200"/>
          <p14:tracePt t="23713" x="2392363" y="3124200"/>
          <p14:tracePt t="23729" x="2544763" y="3124200"/>
          <p14:tracePt t="23746" x="2636838" y="3124200"/>
          <p14:tracePt t="23763" x="2667000" y="3124200"/>
          <p14:tracePt t="23779" x="2674938" y="3124200"/>
          <p14:tracePt t="23843" x="2682875" y="3124200"/>
          <p14:tracePt t="23861" x="2682875" y="3116263"/>
          <p14:tracePt t="23869" x="2689225" y="3116263"/>
          <p14:tracePt t="23877" x="2697163" y="3101975"/>
          <p14:tracePt t="23883" x="2705100" y="3094038"/>
          <p14:tracePt t="23896" x="2705100" y="3078163"/>
          <p14:tracePt t="23913" x="2720975" y="3063875"/>
          <p14:tracePt t="23929" x="2727325" y="3032125"/>
          <p14:tracePt t="23946" x="2735263" y="3017838"/>
          <p14:tracePt t="23963" x="2751138" y="3001963"/>
          <p14:tracePt t="23979" x="2751138" y="2987675"/>
          <p14:tracePt t="23996" x="2765425" y="2955925"/>
          <p14:tracePt t="24013" x="2765425" y="2949575"/>
          <p14:tracePt t="24029" x="2765425" y="2933700"/>
          <p14:tracePt t="24046" x="2765425" y="2925763"/>
          <p14:tracePt t="24063" x="2765425" y="2917825"/>
          <p14:tracePt t="24079" x="2765425" y="2911475"/>
          <p14:tracePt t="24096" x="2765425" y="2903538"/>
          <p14:tracePt t="24113" x="2765425" y="2895600"/>
          <p14:tracePt t="24129" x="2765425" y="2879725"/>
          <p14:tracePt t="24146" x="2765425" y="2873375"/>
          <p14:tracePt t="24163" x="2765425" y="2865438"/>
          <p14:tracePt t="24179" x="2765425" y="2857500"/>
          <p14:tracePt t="24196" x="2765425" y="2841625"/>
          <p14:tracePt t="24213" x="2765425" y="2835275"/>
          <p14:tracePt t="24229" x="2765425" y="2819400"/>
          <p14:tracePt t="24246" x="2765425" y="2811463"/>
          <p14:tracePt t="24263" x="2765425" y="2803525"/>
          <p14:tracePt t="24280" x="2765425" y="2797175"/>
          <p14:tracePt t="24341" x="2765425" y="2789238"/>
          <p14:tracePt t="24405" x="2765425" y="2781300"/>
          <p14:tracePt t="24437" x="2765425" y="2773363"/>
          <p14:tracePt t="24469" x="2765425" y="2765425"/>
          <p14:tracePt t="24613" x="2765425" y="2759075"/>
          <p14:tracePt t="25013" x="2765425" y="2751138"/>
          <p14:tracePt t="25085" x="2759075" y="2751138"/>
          <p14:tracePt t="25109" x="2751138" y="2751138"/>
          <p14:tracePt t="25117" x="2751138" y="2743200"/>
          <p14:tracePt t="25149" x="2743200" y="2743200"/>
          <p14:tracePt t="25173" x="2735263" y="2735263"/>
          <p14:tracePt t="28821" x="2743200" y="2735263"/>
          <p14:tracePt t="28837" x="2751138" y="2735263"/>
          <p14:tracePt t="28845" x="2759075" y="2735263"/>
          <p14:tracePt t="28846" x="2773363" y="2743200"/>
          <p14:tracePt t="28862" x="2781300" y="2743200"/>
          <p14:tracePt t="28879" x="2789238" y="2751138"/>
          <p14:tracePt t="28913" x="2789238" y="2759075"/>
          <p14:tracePt t="28997" x="2789238" y="2773363"/>
          <p14:tracePt t="29005" x="2789238" y="2781300"/>
          <p14:tracePt t="29013" x="2789238" y="2797175"/>
          <p14:tracePt t="29014" x="2789238" y="2803525"/>
          <p14:tracePt t="29029" x="2789238" y="2811463"/>
          <p14:tracePt t="29045" x="2789238" y="2827338"/>
          <p14:tracePt t="29062" x="2789238" y="2841625"/>
          <p14:tracePt t="29079" x="2789238" y="2865438"/>
          <p14:tracePt t="29095" x="2781300" y="2879725"/>
          <p14:tracePt t="29112" x="2781300" y="2895600"/>
          <p14:tracePt t="29129" x="2765425" y="2911475"/>
          <p14:tracePt t="29145" x="2759075" y="2933700"/>
          <p14:tracePt t="29162" x="2735263" y="2955925"/>
          <p14:tracePt t="29179" x="2720975" y="2987675"/>
          <p14:tracePt t="29195" x="2705100" y="2994025"/>
          <p14:tracePt t="29212" x="2682875" y="3017838"/>
          <p14:tracePt t="29229" x="2674938" y="3025775"/>
          <p14:tracePt t="29245" x="2667000" y="3032125"/>
          <p14:tracePt t="29262" x="2659063" y="3032125"/>
          <p14:tracePt t="29309" x="2651125" y="3040063"/>
          <p14:tracePt t="29333" x="2644775" y="3040063"/>
          <p14:tracePt t="29349" x="2636838" y="3048000"/>
          <p14:tracePt t="29357" x="2628900" y="3048000"/>
          <p14:tracePt t="29365" x="2628900" y="3055938"/>
          <p14:tracePt t="29373" x="2620963" y="3055938"/>
          <p14:tracePt t="29379" x="2620963" y="3063875"/>
          <p14:tracePt t="29395" x="2620963" y="3070225"/>
          <p14:tracePt t="29429" x="2613025" y="3070225"/>
          <p14:tracePt t="32412" x="2613025" y="3048000"/>
          <p14:tracePt t="32420" x="2628900" y="3032125"/>
          <p14:tracePt t="32428" x="2636838" y="3009900"/>
          <p14:tracePt t="32437" x="2651125" y="2963863"/>
          <p14:tracePt t="32445" x="2667000" y="2941638"/>
          <p14:tracePt t="32462" x="2674938" y="2917825"/>
          <p14:tracePt t="32478" x="2682875" y="2895600"/>
          <p14:tracePt t="32495" x="2689225" y="2865438"/>
          <p14:tracePt t="32512" x="2697163" y="2835275"/>
          <p14:tracePt t="32528" x="2697163" y="2811463"/>
          <p14:tracePt t="32545" x="2705100" y="2797175"/>
          <p14:tracePt t="32562" x="2705100" y="2759075"/>
          <p14:tracePt t="32578" x="2705100" y="2727325"/>
          <p14:tracePt t="32595" x="2705100" y="2705100"/>
          <p14:tracePt t="32611" x="2705100" y="2697163"/>
          <p14:tracePt t="32628" x="2705100" y="2674938"/>
          <p14:tracePt t="32645" x="2697163" y="2667000"/>
          <p14:tracePt t="32661" x="2697163" y="2659063"/>
          <p14:tracePt t="32678" x="2697163" y="2644775"/>
          <p14:tracePt t="32695" x="2697163" y="2628900"/>
          <p14:tracePt t="32732" x="2697163" y="2620963"/>
          <p14:tracePt t="32735" x="2689225" y="2613025"/>
          <p14:tracePt t="32745" x="2689225" y="2606675"/>
          <p14:tracePt t="32762" x="2682875" y="2574925"/>
          <p14:tracePt t="32778" x="2674938" y="2574925"/>
          <p14:tracePt t="32795" x="2674938" y="2568575"/>
          <p14:tracePt t="32964" x="2682875" y="2582863"/>
          <p14:tracePt t="32972" x="2682875" y="2598738"/>
          <p14:tracePt t="32981" x="2697163" y="2620963"/>
          <p14:tracePt t="32988" x="2697163" y="2628900"/>
          <p14:tracePt t="32996" x="2705100" y="2651125"/>
          <p14:tracePt t="33011" x="2720975" y="2674938"/>
          <p14:tracePt t="33028" x="2727325" y="2705100"/>
          <p14:tracePt t="33045" x="2735263" y="2720975"/>
          <p14:tracePt t="33061" x="2743200" y="2735263"/>
          <p14:tracePt t="33078" x="2743200" y="2759075"/>
          <p14:tracePt t="33095" x="2743200" y="2789238"/>
          <p14:tracePt t="33111" x="2743200" y="2819400"/>
          <p14:tracePt t="33128" x="2743200" y="2857500"/>
          <p14:tracePt t="33144" x="2743200" y="2879725"/>
          <p14:tracePt t="33161" x="2735263" y="2903538"/>
          <p14:tracePt t="33178" x="2727325" y="2917825"/>
          <p14:tracePt t="33195" x="2720975" y="2933700"/>
          <p14:tracePt t="33211" x="2713038" y="2941638"/>
          <p14:tracePt t="33252" x="2705100" y="2949575"/>
          <p14:tracePt t="33260" x="2705100" y="2955925"/>
          <p14:tracePt t="33278" x="2697163" y="2963863"/>
          <p14:tracePt t="33278" x="2697163" y="2979738"/>
          <p14:tracePt t="33295" x="2689225" y="2979738"/>
          <p14:tracePt t="36173" x="2689225" y="2971800"/>
          <p14:tracePt t="36181" x="2689225" y="2963863"/>
          <p14:tracePt t="36197" x="2689225" y="2955925"/>
          <p14:tracePt t="36221" x="2697163" y="2949575"/>
          <p14:tracePt t="36237" x="2697163" y="2941638"/>
          <p14:tracePt t="36245" x="2697163" y="2933700"/>
          <p14:tracePt t="36269" x="2705100" y="2925763"/>
          <p14:tracePt t="36275" x="2705100" y="2917825"/>
          <p14:tracePt t="36278" x="2713038" y="2917825"/>
          <p14:tracePt t="36295" x="2713038" y="2911475"/>
          <p14:tracePt t="36333" x="2713038" y="2903538"/>
          <p14:tracePt t="36357" x="2713038" y="2895600"/>
          <p14:tracePt t="36373" x="2720975" y="2895600"/>
          <p14:tracePt t="36381" x="2720975" y="2887663"/>
          <p14:tracePt t="36395" x="2720975" y="2879725"/>
          <p14:tracePt t="36421" x="2720975" y="2873375"/>
          <p14:tracePt t="36429" x="2720975" y="2865438"/>
          <p14:tracePt t="36433" x="2720975" y="2857500"/>
          <p14:tracePt t="36445" x="2727325" y="2841625"/>
          <p14:tracePt t="36462" x="2727325" y="2811463"/>
          <p14:tracePt t="36478" x="2735263" y="2797175"/>
          <p14:tracePt t="36495" x="2735263" y="2781300"/>
          <p14:tracePt t="36541" x="2735263" y="2773363"/>
          <p14:tracePt t="36573" x="2735263" y="2765425"/>
          <p14:tracePt t="36581" x="2735263" y="2759075"/>
          <p14:tracePt t="36621" x="2735263" y="2751138"/>
          <p14:tracePt t="36653" x="2735263" y="2743200"/>
          <p14:tracePt t="36669" x="2735263" y="2735263"/>
          <p14:tracePt t="36678" x="2735263" y="2727325"/>
          <p14:tracePt t="36678" x="2735263" y="2720975"/>
          <p14:tracePt t="36695" x="2735263" y="2713038"/>
          <p14:tracePt t="36712" x="2735263" y="2705100"/>
          <p14:tracePt t="36728" x="2735263" y="2697163"/>
          <p14:tracePt t="36765" x="2735263" y="2689225"/>
          <p14:tracePt t="36789" x="2735263" y="2682875"/>
          <p14:tracePt t="40364" x="2727325" y="2682875"/>
          <p14:tracePt t="40404" x="2720975" y="2682875"/>
          <p14:tracePt t="40444" x="2713038" y="2682875"/>
          <p14:tracePt t="40452" x="2705100" y="2682875"/>
          <p14:tracePt t="40476" x="2697163" y="2682875"/>
          <p14:tracePt t="40500" x="2689225" y="2682875"/>
          <p14:tracePt t="40508" x="2682875" y="2682875"/>
          <p14:tracePt t="40532" x="2674938" y="2682875"/>
          <p14:tracePt t="40556" x="2667000" y="2682875"/>
          <p14:tracePt t="40636" x="2659063" y="2682875"/>
          <p14:tracePt t="44933" x="0" y="0"/>
        </p14:tracePtLst>
        <p14:tracePtLst>
          <p14:tracePt t="59100" x="1630363" y="3086100"/>
          <p14:tracePt t="59277" x="1630363" y="3094038"/>
          <p14:tracePt t="59285" x="1638300" y="3094038"/>
          <p14:tracePt t="59293" x="1668463" y="3108325"/>
          <p14:tracePt t="59301" x="1714500" y="3132138"/>
          <p14:tracePt t="59317" x="1774825" y="3170238"/>
          <p14:tracePt t="59326" x="1820863" y="3184525"/>
          <p14:tracePt t="59349" x="1882775" y="3216275"/>
          <p14:tracePt t="59359" x="1951038" y="3246438"/>
          <p14:tracePt t="59381" x="2011363" y="3276600"/>
          <p14:tracePt t="59393" x="2049463" y="3284538"/>
          <p14:tracePt t="59426" x="2073275" y="3298825"/>
          <p14:tracePt t="59442" x="2103438" y="3306763"/>
          <p14:tracePt t="59445" x="2125663" y="3314700"/>
          <p14:tracePt t="59461" x="2163763" y="3322638"/>
          <p14:tracePt t="59477" x="2193925" y="3322638"/>
          <p14:tracePt t="59477" x="2217738" y="3322638"/>
          <p14:tracePt t="59493" x="2270125" y="3306763"/>
          <p14:tracePt t="59509" x="2339975" y="3284538"/>
          <p14:tracePt t="59526" x="2422525" y="3276600"/>
          <p14:tracePt t="59542" x="2522538" y="3276600"/>
          <p14:tracePt t="59559" x="2606675" y="3276600"/>
          <p14:tracePt t="59576" x="2651125" y="3276600"/>
          <p14:tracePt t="59592" x="2682875" y="3268663"/>
          <p14:tracePt t="59609" x="2705100" y="3254375"/>
          <p14:tracePt t="59626" x="2735263" y="3254375"/>
          <p14:tracePt t="59642" x="2751138" y="3246438"/>
          <p14:tracePt t="59659" x="2765425" y="3238500"/>
          <p14:tracePt t="59676" x="2781300" y="3238500"/>
          <p14:tracePt t="59692" x="2803525" y="3222625"/>
          <p14:tracePt t="59709" x="2803525" y="3216275"/>
          <p14:tracePt t="59726" x="2811463" y="3216275"/>
          <p14:tracePt t="59742" x="2811463" y="3208338"/>
          <p14:tracePt t="59760" x="2819400" y="3200400"/>
          <p14:tracePt t="59935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/>
          <a:lstStyle/>
          <a:p>
            <a:r>
              <a:rPr lang="en-US" sz="2400" dirty="0" smtClean="0"/>
              <a:t>Linear regression assumptions:</a:t>
            </a:r>
          </a:p>
          <a:p>
            <a:pPr lvl="1"/>
            <a:r>
              <a:rPr lang="en-US" sz="2400" dirty="0" err="1" smtClean="0"/>
              <a:t>Homoscedasticity</a:t>
            </a:r>
            <a:r>
              <a:rPr lang="en-US" sz="2400" dirty="0" smtClean="0"/>
              <a:t> </a:t>
            </a:r>
          </a:p>
          <a:p>
            <a:pPr lvl="2"/>
            <a:r>
              <a:rPr lang="en-US" dirty="0" smtClean="0"/>
              <a:t>the variance of the error terms is constant for each value of x</a:t>
            </a:r>
          </a:p>
          <a:p>
            <a:pPr lvl="1"/>
            <a:r>
              <a:rPr lang="en-US" sz="2400" dirty="0" smtClean="0"/>
              <a:t>Linearity</a:t>
            </a:r>
          </a:p>
          <a:p>
            <a:pPr lvl="2"/>
            <a:r>
              <a:rPr lang="en-US" dirty="0" smtClean="0"/>
              <a:t>the relationship between each X and Y is linear</a:t>
            </a:r>
          </a:p>
          <a:p>
            <a:pPr lvl="1"/>
            <a:r>
              <a:rPr lang="en-US" sz="2400" dirty="0" smtClean="0"/>
              <a:t>Error Terms are normally distributed</a:t>
            </a:r>
          </a:p>
          <a:p>
            <a:pPr lvl="1"/>
            <a:r>
              <a:rPr lang="en-US" sz="2400" dirty="0" smtClean="0"/>
              <a:t>Independence of Error Terms </a:t>
            </a:r>
          </a:p>
          <a:p>
            <a:pPr lvl="2"/>
            <a:r>
              <a:rPr lang="en-US" dirty="0" smtClean="0"/>
              <a:t>successive residuals are not correlated</a:t>
            </a:r>
          </a:p>
          <a:p>
            <a:pPr lvl="2"/>
            <a:r>
              <a:rPr lang="en-US" dirty="0" smtClean="0"/>
              <a:t>If not, the SE of regression coefficients is biased</a:t>
            </a:r>
          </a:p>
          <a:p>
            <a:pPr lvl="1"/>
            <a:endParaRPr lang="en-US" sz="24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05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9898"/>
    </mc:Choice>
    <mc:Fallback>
      <p:transition spd="slow" advTm="998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259632" y="457200"/>
            <a:ext cx="6984776" cy="811560"/>
          </a:xfrm>
        </p:spPr>
        <p:txBody>
          <a:bodyPr/>
          <a:lstStyle/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448272"/>
          </a:xfrm>
        </p:spPr>
        <p:txBody>
          <a:bodyPr/>
          <a:lstStyle/>
          <a:p>
            <a:r>
              <a:rPr lang="en-US" sz="2000" dirty="0" smtClean="0"/>
              <a:t>In PISA, as well as in IEA studies, results are based on a sample</a:t>
            </a:r>
          </a:p>
          <a:p>
            <a:pPr lvl="1"/>
            <a:r>
              <a:rPr lang="en-US" sz="2000" dirty="0" smtClean="0"/>
              <a:t>Published statistics are therefore estimates </a:t>
            </a:r>
          </a:p>
          <a:p>
            <a:pPr lvl="2"/>
            <a:r>
              <a:rPr lang="en-US" sz="2000" dirty="0" smtClean="0"/>
              <a:t>Estimates of the means, of the standard deviations, of the regression coefficients …</a:t>
            </a:r>
          </a:p>
          <a:p>
            <a:pPr lvl="1"/>
            <a:r>
              <a:rPr lang="en-US" sz="2000" dirty="0" smtClean="0"/>
              <a:t>The uncertainty due to the sampling process has to be quantified</a:t>
            </a:r>
          </a:p>
          <a:p>
            <a:pPr lvl="2"/>
            <a:r>
              <a:rPr lang="en-US" sz="2000" dirty="0" smtClean="0"/>
              <a:t>Standard Errors, Confidence Intervals, P Value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85" y="3645024"/>
            <a:ext cx="8636371" cy="230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51520" y="6093296"/>
            <a:ext cx="5261372" cy="1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BE" sz="1000" dirty="0" smtClean="0"/>
              <a:t>OECD (2001). </a:t>
            </a:r>
            <a:r>
              <a:rPr lang="fr-BE" sz="1000" i="1" dirty="0" err="1" smtClean="0"/>
              <a:t>Knowledge</a:t>
            </a:r>
            <a:r>
              <a:rPr lang="fr-BE" sz="1000" i="1" dirty="0" smtClean="0"/>
              <a:t> and </a:t>
            </a:r>
            <a:r>
              <a:rPr lang="fr-BE" sz="1000" i="1" dirty="0" err="1" smtClean="0"/>
              <a:t>Skills</a:t>
            </a:r>
            <a:r>
              <a:rPr lang="fr-BE" sz="1000" i="1" dirty="0" smtClean="0"/>
              <a:t> for Life: First </a:t>
            </a:r>
            <a:r>
              <a:rPr lang="fr-BE" sz="1000" i="1" dirty="0" err="1" smtClean="0"/>
              <a:t>Results</a:t>
            </a:r>
            <a:r>
              <a:rPr lang="fr-BE" sz="1000" i="1" dirty="0" smtClean="0"/>
              <a:t> </a:t>
            </a:r>
            <a:r>
              <a:rPr lang="fr-BE" sz="1000" i="1" dirty="0" err="1" smtClean="0"/>
              <a:t>from</a:t>
            </a:r>
            <a:r>
              <a:rPr lang="fr-BE" sz="1000" i="1" dirty="0" smtClean="0"/>
              <a:t> PISA 2000. </a:t>
            </a:r>
            <a:r>
              <a:rPr lang="fr-BE" sz="1000" dirty="0" smtClean="0"/>
              <a:t>Paris: OECD.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348505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1571"/>
    </mc:Choice>
    <mc:Fallback>
      <p:transition spd="slow" advTm="1215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74386" x="1036638" y="5173663"/>
          <p14:tracePt t="74572" x="0" y="0"/>
        </p14:tracePtLst>
        <p14:tracePtLst>
          <p14:tracePt t="77444" x="1981200" y="5083175"/>
          <p14:tracePt t="77459" x="1973263" y="5083175"/>
          <p14:tracePt t="77499" x="1973263" y="5075238"/>
          <p14:tracePt t="77531" x="1973263" y="5067300"/>
          <p14:tracePt t="77540" x="1965325" y="5067300"/>
          <p14:tracePt t="77548" x="1965325" y="5059363"/>
          <p14:tracePt t="77555" x="1958975" y="5059363"/>
          <p14:tracePt t="77572" x="1958975" y="5051425"/>
          <p14:tracePt t="77572" x="1951038" y="5045075"/>
          <p14:tracePt t="77589" x="1943100" y="5037138"/>
          <p14:tracePt t="77605" x="1943100" y="5029200"/>
          <p14:tracePt t="77651" x="1935163" y="5029200"/>
          <p14:tracePt t="77659" x="1935163" y="5021263"/>
          <p14:tracePt t="77683" x="1927225" y="5021263"/>
          <p14:tracePt t="77687" x="1920875" y="5013325"/>
          <p14:tracePt t="77692" x="1912938" y="5013325"/>
          <p14:tracePt t="77705" x="1905000" y="5006975"/>
          <p14:tracePt t="77722" x="1889125" y="4999038"/>
          <p14:tracePt t="77739" x="1866900" y="4991100"/>
          <p14:tracePt t="77755" x="1858963" y="4983163"/>
          <p14:tracePt t="77772" x="1844675" y="4975225"/>
          <p14:tracePt t="77789" x="1828800" y="4968875"/>
          <p14:tracePt t="77805" x="1812925" y="4968875"/>
          <p14:tracePt t="77822" x="1806575" y="4968875"/>
          <p14:tracePt t="77839" x="1790700" y="4968875"/>
          <p14:tracePt t="77855" x="1774825" y="4968875"/>
          <p14:tracePt t="77872" x="1744663" y="4968875"/>
          <p14:tracePt t="77889" x="1736725" y="4968875"/>
          <p14:tracePt t="77905" x="1714500" y="4968875"/>
          <p14:tracePt t="77922" x="1706563" y="4960938"/>
          <p14:tracePt t="77939" x="1698625" y="4960938"/>
          <p14:tracePt t="77956" x="1684338" y="4953000"/>
          <p14:tracePt t="77972" x="1676400" y="4953000"/>
          <p14:tracePt t="78019" x="1668463" y="4953000"/>
          <p14:tracePt t="78067" x="1660525" y="4953000"/>
          <p14:tracePt t="78099" x="1654175" y="4953000"/>
          <p14:tracePt t="78123" x="1646238" y="4953000"/>
          <p14:tracePt t="78131" x="1646238" y="4960938"/>
          <p14:tracePt t="78147" x="1638300" y="4960938"/>
          <p14:tracePt t="78156" x="1630363" y="4968875"/>
          <p14:tracePt t="78187" x="1622425" y="4968875"/>
          <p14:tracePt t="78211" x="1622425" y="4975225"/>
          <p14:tracePt t="78220" x="1616075" y="4975225"/>
          <p14:tracePt t="78227" x="1608138" y="4983163"/>
          <p14:tracePt t="78239" x="1608138" y="4991100"/>
          <p14:tracePt t="78243" x="1608138" y="5006975"/>
          <p14:tracePt t="78255" x="1592263" y="5013325"/>
          <p14:tracePt t="78291" x="1592263" y="5021263"/>
          <p14:tracePt t="78307" x="1592263" y="5029200"/>
          <p14:tracePt t="78331" x="1584325" y="5037138"/>
          <p14:tracePt t="78363" x="1584325" y="5045075"/>
          <p14:tracePt t="78371" x="1584325" y="5051425"/>
          <p14:tracePt t="78395" x="1584325" y="5059363"/>
          <p14:tracePt t="78413" x="1584325" y="5075238"/>
          <p14:tracePt t="78451" x="1584325" y="5083175"/>
          <p14:tracePt t="78467" x="1584325" y="5089525"/>
          <p14:tracePt t="78491" x="1584325" y="5097463"/>
          <p14:tracePt t="78499" x="1584325" y="5105400"/>
          <p14:tracePt t="78515" x="1584325" y="5113338"/>
          <p14:tracePt t="78587" x="1584325" y="5121275"/>
          <p14:tracePt t="78595" x="1592263" y="5121275"/>
          <p14:tracePt t="78603" x="1592263" y="5127625"/>
          <p14:tracePt t="78622" x="1600200" y="5135563"/>
          <p14:tracePt t="78622" x="1616075" y="5159375"/>
          <p14:tracePt t="78638" x="1616075" y="5165725"/>
          <p14:tracePt t="78655" x="1616075" y="5181600"/>
          <p14:tracePt t="78672" x="1622425" y="5181600"/>
          <p14:tracePt t="78707" x="1630363" y="5189538"/>
          <p14:tracePt t="78723" x="1638300" y="5203825"/>
          <p14:tracePt t="78724" x="1646238" y="5203825"/>
          <p14:tracePt t="78738" x="1646238" y="5211763"/>
          <p14:tracePt t="78755" x="1654175" y="5211763"/>
          <p14:tracePt t="78772" x="1660525" y="5211763"/>
          <p14:tracePt t="78811" x="1660525" y="5219700"/>
          <p14:tracePt t="78835" x="1676400" y="5227638"/>
          <p14:tracePt t="78851" x="1676400" y="5235575"/>
          <p14:tracePt t="78863" x="1684338" y="5235575"/>
          <p14:tracePt t="78875" x="1692275" y="5241925"/>
          <p14:tracePt t="78879" x="1698625" y="5241925"/>
          <p14:tracePt t="78888" x="1706563" y="5249863"/>
          <p14:tracePt t="78923" x="1714500" y="5249863"/>
          <p14:tracePt t="78939" x="1714500" y="5257800"/>
          <p14:tracePt t="78956" x="1722438" y="5257800"/>
          <p14:tracePt t="78956" x="1730375" y="5257800"/>
          <p14:tracePt t="78972" x="1744663" y="5265738"/>
          <p14:tracePt t="78988" x="1768475" y="5273675"/>
          <p14:tracePt t="79005" x="1790700" y="5287963"/>
          <p14:tracePt t="79040" x="1798638" y="5287963"/>
          <p14:tracePt t="79107" x="1806575" y="5287963"/>
          <p14:tracePt t="79123" x="1812925" y="5287963"/>
          <p14:tracePt t="79147" x="1820863" y="5287963"/>
          <p14:tracePt t="79155" x="1820863" y="5295900"/>
          <p14:tracePt t="79171" x="1828800" y="5295900"/>
          <p14:tracePt t="79195" x="1836738" y="5295900"/>
          <p14:tracePt t="79205" x="1844675" y="5295900"/>
          <p14:tracePt t="79206" x="1851025" y="5295900"/>
          <p14:tracePt t="79222" x="1858963" y="5295900"/>
          <p14:tracePt t="79239" x="1866900" y="5295900"/>
          <p14:tracePt t="79331" x="1874838" y="5295900"/>
          <p14:tracePt t="79347" x="1882775" y="5287963"/>
          <p14:tracePt t="79363" x="1897063" y="5280025"/>
          <p14:tracePt t="79372" x="1897063" y="5273675"/>
          <p14:tracePt t="79372" x="1912938" y="5265738"/>
          <p14:tracePt t="79388" x="1920875" y="5249863"/>
          <p14:tracePt t="79405" x="1935163" y="5241925"/>
          <p14:tracePt t="79422" x="1943100" y="5235575"/>
          <p14:tracePt t="79439" x="1951038" y="5227638"/>
          <p14:tracePt t="79455" x="1965325" y="5219700"/>
          <p14:tracePt t="79472" x="1973263" y="5211763"/>
          <p14:tracePt t="79488" x="1981200" y="5203825"/>
          <p14:tracePt t="79505" x="1989138" y="5197475"/>
          <p14:tracePt t="79522" x="2003425" y="5181600"/>
          <p14:tracePt t="79538" x="2003425" y="5173663"/>
          <p14:tracePt t="79555" x="2011363" y="5159375"/>
          <p14:tracePt t="79572" x="2011363" y="5151438"/>
          <p14:tracePt t="79588" x="2019300" y="5151438"/>
          <p14:tracePt t="79605" x="2019300" y="5143500"/>
          <p14:tracePt t="79622" x="2019300" y="5135563"/>
          <p14:tracePt t="79638" x="2019300" y="5127625"/>
          <p14:tracePt t="79655" x="2019300" y="5105400"/>
          <p14:tracePt t="79672" x="2019300" y="5089525"/>
          <p14:tracePt t="79688" x="2019300" y="5075238"/>
          <p14:tracePt t="79705" x="2019300" y="5067300"/>
          <p14:tracePt t="79747" x="2019300" y="5059363"/>
          <p14:tracePt t="79779" x="2011363" y="5059363"/>
          <p14:tracePt t="79819" x="2003425" y="5051425"/>
          <p14:tracePt t="79829" x="1997075" y="5051425"/>
          <p14:tracePt t="79843" x="1997075" y="5045075"/>
          <p14:tracePt t="79859" x="1989138" y="5045075"/>
          <p14:tracePt t="79891" x="1981200" y="5045075"/>
          <p14:tracePt t="79915" x="1973263" y="5045075"/>
          <p14:tracePt t="79939" x="1958975" y="5037138"/>
          <p14:tracePt t="79947" x="1951038" y="5037138"/>
          <p14:tracePt t="79962" x="1943100" y="5029200"/>
          <p14:tracePt t="79963" x="1927225" y="5029200"/>
          <p14:tracePt t="79972" x="1920875" y="5029200"/>
          <p14:tracePt t="79988" x="1912938" y="5029200"/>
          <p14:tracePt t="80005" x="1897063" y="5029200"/>
          <p14:tracePt t="80043" x="1889125" y="5029200"/>
          <p14:tracePt t="80059" x="1882775" y="5029200"/>
          <p14:tracePt t="80075" x="1874838" y="5029200"/>
          <p14:tracePt t="80091" x="1866900" y="5029200"/>
          <p14:tracePt t="80091" x="1858963" y="5029200"/>
          <p14:tracePt t="80107" x="1851025" y="5029200"/>
          <p14:tracePt t="80123" x="1844675" y="5029200"/>
          <p14:tracePt t="80129" x="1836738" y="5029200"/>
          <p14:tracePt t="80179" x="1828800" y="5029200"/>
          <p14:tracePt t="80651" x="1836738" y="5021263"/>
          <p14:tracePt t="80667" x="1844675" y="5021263"/>
          <p14:tracePt t="80691" x="1851025" y="5021263"/>
          <p14:tracePt t="80723" x="1851025" y="5013325"/>
          <p14:tracePt t="80731" x="1858963" y="5013325"/>
          <p14:tracePt t="80756" x="1866900" y="5013325"/>
          <p14:tracePt t="80795" x="1874838" y="5013325"/>
          <p14:tracePt t="80859" x="1882775" y="5013325"/>
          <p14:tracePt t="80867" x="1882775" y="5006975"/>
          <p14:tracePt t="80891" x="1889125" y="5006975"/>
          <p14:tracePt t="83676" x="1897063" y="5006975"/>
          <p14:tracePt t="83692" x="1905000" y="5006975"/>
          <p14:tracePt t="83708" x="1912938" y="5006975"/>
          <p14:tracePt t="83724" x="1920875" y="5006975"/>
          <p14:tracePt t="83740" x="1920875" y="5013325"/>
          <p14:tracePt t="83748" x="1927225" y="5013325"/>
          <p14:tracePt t="83772" x="1935163" y="5013325"/>
          <p14:tracePt t="83780" x="1943100" y="5021263"/>
          <p14:tracePt t="83784" x="1951038" y="5021263"/>
          <p14:tracePt t="83789" x="1958975" y="5021263"/>
          <p14:tracePt t="83805" x="1965325" y="5029200"/>
          <p14:tracePt t="83822" x="1965325" y="5037138"/>
          <p14:tracePt t="83980" x="1965325" y="5045075"/>
          <p14:tracePt t="83996" x="1965325" y="5059363"/>
          <p14:tracePt t="84013" x="1965325" y="5067300"/>
          <p14:tracePt t="84014" x="1965325" y="5083175"/>
          <p14:tracePt t="84022" x="1965325" y="5097463"/>
          <p14:tracePt t="84039" x="1965325" y="5105400"/>
          <p14:tracePt t="84056" x="1965325" y="5113338"/>
          <p14:tracePt t="84092" x="1965325" y="5121275"/>
          <p14:tracePt t="84108" x="1965325" y="5127625"/>
          <p14:tracePt t="84112" x="1965325" y="5135563"/>
          <p14:tracePt t="84140" x="1965325" y="5151438"/>
          <p14:tracePt t="84156" x="1965325" y="5159375"/>
          <p14:tracePt t="84156" x="1965325" y="5173663"/>
          <p14:tracePt t="84172" x="1965325" y="5189538"/>
          <p14:tracePt t="84189" x="1965325" y="5197475"/>
          <p14:tracePt t="84205" x="1965325" y="5203825"/>
          <p14:tracePt t="84252" x="1965325" y="5211763"/>
          <p14:tracePt t="84268" x="1965325" y="5219700"/>
          <p14:tracePt t="84284" x="1965325" y="5227638"/>
          <p14:tracePt t="84300" x="1965325" y="5235575"/>
          <p14:tracePt t="84404" x="1965325" y="5241925"/>
          <p14:tracePt t="84420" x="1973263" y="5241925"/>
          <p14:tracePt t="84429" x="1973263" y="5249863"/>
          <p14:tracePt t="84436" x="1973263" y="5257800"/>
          <p14:tracePt t="84444" x="1981200" y="5257800"/>
          <p14:tracePt t="84532" x="1989138" y="5265738"/>
          <p14:tracePt t="84540" x="1997075" y="5265738"/>
          <p14:tracePt t="84546" x="1997075" y="5273675"/>
          <p14:tracePt t="84556" x="2003425" y="5280025"/>
          <p14:tracePt t="84572" x="2011363" y="5287963"/>
          <p14:tracePt t="84612" x="2019300" y="5287963"/>
          <p14:tracePt t="84644" x="2027238" y="5287963"/>
          <p14:tracePt t="84652" x="2027238" y="5295900"/>
          <p14:tracePt t="84660" x="2041525" y="5295900"/>
          <p14:tracePt t="84668" x="2049463" y="5303838"/>
          <p14:tracePt t="84673" x="2057400" y="5311775"/>
          <p14:tracePt t="84688" x="2065338" y="5311775"/>
          <p14:tracePt t="84705" x="2079625" y="5318125"/>
          <p14:tracePt t="84722" x="2095500" y="5326063"/>
          <p14:tracePt t="84739" x="2103438" y="5326063"/>
          <p14:tracePt t="84755" x="2111375" y="5334000"/>
          <p14:tracePt t="84772" x="2117725" y="5334000"/>
          <p14:tracePt t="84788" x="2125663" y="5334000"/>
          <p14:tracePt t="84805" x="2141538" y="5341938"/>
          <p14:tracePt t="84822" x="2149475" y="5349875"/>
          <p14:tracePt t="84838" x="2163763" y="5349875"/>
          <p14:tracePt t="84855" x="2171700" y="5356225"/>
          <p14:tracePt t="84872" x="2187575" y="5356225"/>
          <p14:tracePt t="84888" x="2193925" y="5364163"/>
          <p14:tracePt t="84905" x="2209800" y="5364163"/>
          <p14:tracePt t="84922" x="2217738" y="5364163"/>
          <p14:tracePt t="84938" x="2225675" y="5372100"/>
          <p14:tracePt t="84988" x="2232025" y="5372100"/>
          <p14:tracePt t="85004" x="2239963" y="5372100"/>
          <p14:tracePt t="85012" x="2247900" y="5372100"/>
          <p14:tracePt t="85020" x="2255838" y="5372100"/>
          <p14:tracePt t="85084" x="2263775" y="5372100"/>
          <p14:tracePt t="85108" x="2270125" y="5364163"/>
          <p14:tracePt t="85116" x="2278063" y="5364163"/>
          <p14:tracePt t="85140" x="2286000" y="5364163"/>
          <p14:tracePt t="85148" x="2293938" y="5356225"/>
          <p14:tracePt t="85156" x="2301875" y="5356225"/>
          <p14:tracePt t="85164" x="2308225" y="5356225"/>
          <p14:tracePt t="85164" x="2308225" y="5349875"/>
          <p14:tracePt t="85172" x="2324100" y="5341938"/>
          <p14:tracePt t="85188" x="2346325" y="5326063"/>
          <p14:tracePt t="85205" x="2370138" y="5311775"/>
          <p14:tracePt t="85222" x="2378075" y="5295900"/>
          <p14:tracePt t="85239" x="2392363" y="5280025"/>
          <p14:tracePt t="85255" x="2400300" y="5273675"/>
          <p14:tracePt t="85324" x="2400300" y="5265738"/>
          <p14:tracePt t="85332" x="2400300" y="5257800"/>
          <p14:tracePt t="85340" x="2408238" y="5249863"/>
          <p14:tracePt t="85356" x="2408238" y="5241925"/>
          <p14:tracePt t="85364" x="2408238" y="5235575"/>
          <p14:tracePt t="85372" x="2408238" y="5227638"/>
          <p14:tracePt t="85420" x="2416175" y="5219700"/>
          <p14:tracePt t="85436" x="2416175" y="5211763"/>
          <p14:tracePt t="85444" x="2416175" y="5203825"/>
          <p14:tracePt t="85452" x="2416175" y="5197475"/>
          <p14:tracePt t="85457" x="2422525" y="5173663"/>
          <p14:tracePt t="85472" x="2422525" y="5159375"/>
          <p14:tracePt t="85488" x="2422525" y="5151438"/>
          <p14:tracePt t="85505" x="2422525" y="5143500"/>
          <p14:tracePt t="85564" x="2416175" y="5135563"/>
          <p14:tracePt t="85572" x="2408238" y="5127625"/>
          <p14:tracePt t="85588" x="2408238" y="5121275"/>
          <p14:tracePt t="85596" x="2400300" y="5121275"/>
          <p14:tracePt t="85605" x="2400300" y="5113338"/>
          <p14:tracePt t="85605" x="2392363" y="5105400"/>
          <p14:tracePt t="85622" x="2384425" y="5097463"/>
          <p14:tracePt t="85638" x="2378075" y="5083175"/>
          <p14:tracePt t="85655" x="2370138" y="5075238"/>
          <p14:tracePt t="85700" x="2362200" y="5075238"/>
          <p14:tracePt t="85713" x="2362200" y="5067300"/>
          <p14:tracePt t="85724" x="2354263" y="5059363"/>
          <p14:tracePt t="85804" x="2346325" y="5059363"/>
          <p14:tracePt t="85816" x="2339975" y="5059363"/>
          <p14:tracePt t="85836" x="2332038" y="5051425"/>
          <p14:tracePt t="85860" x="2324100" y="5051425"/>
          <p14:tracePt t="85884" x="2316163" y="5051425"/>
          <p14:tracePt t="85908" x="2308225" y="5045075"/>
          <p14:tracePt t="85916" x="2301875" y="5045075"/>
          <p14:tracePt t="85940" x="2293938" y="5045075"/>
          <p14:tracePt t="85948" x="2286000" y="5045075"/>
          <p14:tracePt t="85956" x="2278063" y="5037138"/>
          <p14:tracePt t="85972" x="2270125" y="5029200"/>
          <p14:tracePt t="85972" x="2255838" y="5029200"/>
          <p14:tracePt t="85988" x="2247900" y="5029200"/>
          <p14:tracePt t="86005" x="2232025" y="5021263"/>
          <p14:tracePt t="86021" x="2225675" y="5021263"/>
          <p14:tracePt t="86038" x="2209800" y="5021263"/>
          <p14:tracePt t="86055" x="2187575" y="5013325"/>
          <p14:tracePt t="86072" x="2171700" y="5006975"/>
          <p14:tracePt t="86088" x="2163763" y="5006975"/>
          <p14:tracePt t="86105" x="2155825" y="5006975"/>
          <p14:tracePt t="86122" x="2149475" y="4999038"/>
          <p14:tracePt t="86138" x="2133600" y="4999038"/>
          <p14:tracePt t="86155" x="2125663" y="4999038"/>
          <p14:tracePt t="86171" x="2103438" y="4999038"/>
          <p14:tracePt t="86189" x="2079625" y="4991100"/>
          <p14:tracePt t="86205" x="2049463" y="4983163"/>
          <p14:tracePt t="86221" x="2027238" y="4983163"/>
          <p14:tracePt t="86238" x="2019300" y="4983163"/>
          <p14:tracePt t="86255" x="2003425" y="4983163"/>
          <p14:tracePt t="86272" x="1989138" y="4983163"/>
          <p14:tracePt t="86288" x="1965325" y="4991100"/>
          <p14:tracePt t="86305" x="1958975" y="4991100"/>
          <p14:tracePt t="86348" x="1951038" y="4991100"/>
          <p14:tracePt t="86356" x="1951038" y="4999038"/>
          <p14:tracePt t="86380" x="1943100" y="4999038"/>
          <p14:tracePt t="86396" x="1943100" y="5006975"/>
          <p14:tracePt t="86404" x="1935163" y="5013325"/>
          <p14:tracePt t="86412" x="1927225" y="5021263"/>
          <p14:tracePt t="86422" x="1927225" y="5029200"/>
          <p14:tracePt t="86438" x="1927225" y="5037138"/>
          <p14:tracePt t="86455" x="1927225" y="5045075"/>
          <p14:tracePt t="86472" x="1927225" y="5059363"/>
          <p14:tracePt t="86488" x="1927225" y="5075238"/>
          <p14:tracePt t="86505" x="1927225" y="5089525"/>
          <p14:tracePt t="86521" x="1927225" y="5097463"/>
          <p14:tracePt t="86538" x="1927225" y="5113338"/>
          <p14:tracePt t="86555" x="1935163" y="5121275"/>
          <p14:tracePt t="86571" x="1943100" y="5143500"/>
          <p14:tracePt t="86589" x="1958975" y="5151438"/>
          <p14:tracePt t="86605" x="1958975" y="5159375"/>
          <p14:tracePt t="86622" x="1965325" y="5173663"/>
          <p14:tracePt t="86638" x="1981200" y="5181600"/>
          <p14:tracePt t="86655" x="1981200" y="5189538"/>
          <p14:tracePt t="86671" x="1989138" y="5197475"/>
          <p14:tracePt t="86688" x="1997075" y="5203825"/>
          <p14:tracePt t="86705" x="2003425" y="5219700"/>
          <p14:tracePt t="86722" x="2011363" y="5219700"/>
          <p14:tracePt t="86738" x="2011363" y="5227638"/>
          <p14:tracePt t="86755" x="2019300" y="5227638"/>
          <p14:tracePt t="86772" x="2027238" y="5235575"/>
          <p14:tracePt t="86789" x="2035175" y="5241925"/>
          <p14:tracePt t="86805" x="2057400" y="5257800"/>
          <p14:tracePt t="86822" x="2087563" y="5280025"/>
          <p14:tracePt t="86838" x="2111375" y="5287963"/>
          <p14:tracePt t="86855" x="2125663" y="5295900"/>
          <p14:tracePt t="86871" x="2133600" y="5303838"/>
          <p14:tracePt t="86888" x="2141538" y="5303838"/>
          <p14:tracePt t="86905" x="2155825" y="5311775"/>
          <p14:tracePt t="86921" x="2171700" y="5318125"/>
          <p14:tracePt t="86938" x="2187575" y="5318125"/>
          <p14:tracePt t="86972" x="2193925" y="5318125"/>
          <p14:tracePt t="86996" x="2201863" y="5318125"/>
          <p14:tracePt t="87012" x="2209800" y="5318125"/>
          <p14:tracePt t="87014" x="2217738" y="5318125"/>
          <p14:tracePt t="87021" x="2225675" y="5318125"/>
          <p14:tracePt t="87038" x="2232025" y="5318125"/>
          <p14:tracePt t="87055" x="2239963" y="5318125"/>
          <p14:tracePt t="87100" x="2247900" y="5318125"/>
          <p14:tracePt t="87204" x="2255838" y="5318125"/>
          <p14:tracePt t="90860" x="2263775" y="5318125"/>
          <p14:tracePt t="90876" x="2278063" y="5311775"/>
          <p14:tracePt t="90884" x="2301875" y="5311775"/>
          <p14:tracePt t="90892" x="2316163" y="5311775"/>
          <p14:tracePt t="90895" x="2324100" y="5303838"/>
          <p14:tracePt t="90904" x="2332038" y="5303838"/>
          <p14:tracePt t="90921" x="2339975" y="5303838"/>
          <p14:tracePt t="90956" x="2346325" y="5303838"/>
          <p14:tracePt t="90956" x="2354263" y="5303838"/>
          <p14:tracePt t="90972" x="2354263" y="5295900"/>
          <p14:tracePt t="90987" x="2362200" y="5295900"/>
          <p14:tracePt t="91532" x="2370138" y="5295900"/>
          <p14:tracePt t="91564" x="2378075" y="5295900"/>
          <p14:tracePt t="91588" x="2384425" y="5295900"/>
          <p14:tracePt t="91603" x="2400300" y="5295900"/>
          <p14:tracePt t="91612" x="2408238" y="5295900"/>
          <p14:tracePt t="91628" x="2416175" y="5295900"/>
          <p14:tracePt t="91637" x="2422525" y="5295900"/>
          <p14:tracePt t="91660" x="2430463" y="5295900"/>
          <p14:tracePt t="91707" x="2438400" y="5295900"/>
          <p14:tracePt t="91724" x="2446338" y="5295900"/>
          <p14:tracePt t="91772" x="2454275" y="5295900"/>
          <p14:tracePt t="91788" x="2460625" y="5295900"/>
          <p14:tracePt t="91796" x="2468563" y="5295900"/>
          <p14:tracePt t="91812" x="2476500" y="5295900"/>
          <p14:tracePt t="91836" x="2484438" y="5295900"/>
          <p14:tracePt t="91852" x="2492375" y="5295900"/>
          <p14:tracePt t="91868" x="2498725" y="5295900"/>
          <p14:tracePt t="91875" x="2506663" y="5295900"/>
          <p14:tracePt t="91948" x="2514600" y="5295900"/>
          <p14:tracePt t="91964" x="2522538" y="5295900"/>
          <p14:tracePt t="92468" x="2530475" y="5295900"/>
          <p14:tracePt t="92563" x="2536825" y="5295900"/>
          <p14:tracePt t="92572" x="2544763" y="5295900"/>
          <p14:tracePt t="92573" x="2552700" y="5295900"/>
          <p14:tracePt t="92587" x="2582863" y="5295900"/>
          <p14:tracePt t="92604" x="2598738" y="5295900"/>
          <p14:tracePt t="92621" x="2606675" y="5295900"/>
          <p14:tracePt t="92637" x="2613025" y="5295900"/>
          <p14:tracePt t="94179" x="2606675" y="5295900"/>
          <p14:tracePt t="94187" x="2606675" y="5303838"/>
          <p14:tracePt t="94539" x="2613025" y="5311775"/>
          <p14:tracePt t="94547" x="2628900" y="5311775"/>
          <p14:tracePt t="94556" x="2659063" y="5318125"/>
          <p14:tracePt t="94556" x="2682875" y="5334000"/>
          <p14:tracePt t="94571" x="2735263" y="5349875"/>
          <p14:tracePt t="94587" x="2797175" y="5356225"/>
          <p14:tracePt t="94604" x="2819400" y="5364163"/>
          <p14:tracePt t="94620" x="2827338" y="5364163"/>
          <p14:tracePt t="94637" x="2835275" y="5364163"/>
          <p14:tracePt t="94654" x="2841625" y="5364163"/>
          <p14:tracePt t="94670" x="2849563" y="5364163"/>
          <p14:tracePt t="94687" x="2865438" y="5364163"/>
          <p14:tracePt t="94704" x="2887663" y="5372100"/>
          <p14:tracePt t="94720" x="2895600" y="5380038"/>
          <p14:tracePt t="94737" x="2903538" y="5380038"/>
          <p14:tracePt t="94754" x="2911475" y="5380038"/>
          <p14:tracePt t="94812" x="2917825" y="5380038"/>
          <p14:tracePt t="94819" x="2925763" y="5380038"/>
          <p14:tracePt t="94827" x="2933700" y="5380038"/>
          <p14:tracePt t="94844" x="2941638" y="5380038"/>
          <p14:tracePt t="94845" x="2949575" y="5372100"/>
          <p14:tracePt t="94854" x="2971800" y="5372100"/>
          <p14:tracePt t="94870" x="2987675" y="5364163"/>
          <p14:tracePt t="94887" x="3009900" y="5356225"/>
          <p14:tracePt t="94904" x="3032125" y="5341938"/>
          <p14:tracePt t="94920" x="3048000" y="5334000"/>
          <p14:tracePt t="94937" x="3063875" y="5326063"/>
          <p14:tracePt t="94954" x="3078163" y="5326063"/>
          <p14:tracePt t="94970" x="3086100" y="5318125"/>
          <p14:tracePt t="95027" x="3086100" y="5311775"/>
          <p14:tracePt t="96387" x="3094038" y="5311775"/>
          <p14:tracePt t="96403" x="3101975" y="5311775"/>
          <p14:tracePt t="96411" x="3108325" y="5311775"/>
          <p14:tracePt t="96420" x="3124200" y="5318125"/>
          <p14:tracePt t="96420" x="3132138" y="5326063"/>
          <p14:tracePt t="96437" x="3140075" y="5334000"/>
          <p14:tracePt t="96437" x="3170238" y="5341938"/>
          <p14:tracePt t="96453" x="3208338" y="5349875"/>
          <p14:tracePt t="96470" x="3246438" y="5364163"/>
          <p14:tracePt t="96487" x="3284538" y="5372100"/>
          <p14:tracePt t="96503" x="3314700" y="5380038"/>
          <p14:tracePt t="96520" x="3330575" y="5380038"/>
          <p14:tracePt t="96537" x="3336925" y="5387975"/>
          <p14:tracePt t="96553" x="3344863" y="5387975"/>
          <p14:tracePt t="96570" x="3352800" y="5387975"/>
          <p14:tracePt t="96587" x="3375025" y="5387975"/>
          <p14:tracePt t="96604" x="3390900" y="5387975"/>
          <p14:tracePt t="96620" x="3413125" y="5387975"/>
          <p14:tracePt t="96637" x="3436938" y="5387975"/>
          <p14:tracePt t="96653" x="3451225" y="5394325"/>
          <p14:tracePt t="96670" x="3482975" y="5394325"/>
          <p14:tracePt t="96687" x="3527425" y="5394325"/>
          <p14:tracePt t="96703" x="3581400" y="5394325"/>
          <p14:tracePt t="96720" x="3619500" y="5387975"/>
          <p14:tracePt t="96737" x="3641725" y="5387975"/>
          <p14:tracePt t="96753" x="3657600" y="5387975"/>
          <p14:tracePt t="96770" x="3679825" y="5372100"/>
          <p14:tracePt t="96787" x="3695700" y="5364163"/>
          <p14:tracePt t="96803" x="3717925" y="5356225"/>
          <p14:tracePt t="96820" x="3733800" y="5356225"/>
          <p14:tracePt t="96837" x="3741738" y="5341938"/>
          <p14:tracePt t="96854" x="3763963" y="5334000"/>
          <p14:tracePt t="96870" x="3787775" y="5311775"/>
          <p14:tracePt t="96887" x="3810000" y="5295900"/>
          <p14:tracePt t="96903" x="3825875" y="5287963"/>
          <p14:tracePt t="96920" x="3832225" y="5273675"/>
          <p14:tracePt t="96937" x="3848100" y="5265738"/>
          <p14:tracePt t="96953" x="3856038" y="5257800"/>
          <p14:tracePt t="97571" x="3863975" y="5257800"/>
          <p14:tracePt t="97579" x="3870325" y="5257800"/>
          <p14:tracePt t="97587" x="3894138" y="5265738"/>
          <p14:tracePt t="97588" x="3984625" y="5311775"/>
          <p14:tracePt t="97603" x="4076700" y="5349875"/>
          <p14:tracePt t="97620" x="4152900" y="5372100"/>
          <p14:tracePt t="97636" x="4206875" y="5394325"/>
          <p14:tracePt t="97653" x="4244975" y="5402263"/>
          <p14:tracePt t="97670" x="4275138" y="5410200"/>
          <p14:tracePt t="97687" x="4283075" y="5410200"/>
          <p14:tracePt t="97703" x="4297363" y="5410200"/>
          <p14:tracePt t="97720" x="4305300" y="5410200"/>
          <p14:tracePt t="97737" x="4321175" y="5410200"/>
          <p14:tracePt t="97753" x="4365625" y="5410200"/>
          <p14:tracePt t="97770" x="4411663" y="5402263"/>
          <p14:tracePt t="97786" x="4465638" y="5394325"/>
          <p14:tracePt t="97803" x="4495800" y="5394325"/>
          <p14:tracePt t="97820" x="4511675" y="5387975"/>
          <p14:tracePt t="97836" x="4518025" y="5387975"/>
          <p14:tracePt t="97853" x="4541838" y="5380038"/>
          <p14:tracePt t="97870" x="4579938" y="5356225"/>
          <p14:tracePt t="97887" x="4618038" y="5341938"/>
          <p14:tracePt t="97903" x="4640263" y="5326063"/>
          <p14:tracePt t="97920" x="4648200" y="5326063"/>
          <p14:tracePt t="97936" x="4648200" y="5318125"/>
          <p14:tracePt t="97953" x="4656138" y="5311775"/>
          <p14:tracePt t="97970" x="4656138" y="5303838"/>
          <p14:tracePt t="97986" x="4670425" y="5303838"/>
          <p14:tracePt t="98003" x="4670425" y="5295900"/>
          <p14:tracePt t="98020" x="4678363" y="5287963"/>
          <p14:tracePt t="98037" x="4678363" y="5280025"/>
          <p14:tracePt t="98603" x="4694238" y="5280025"/>
          <p14:tracePt t="98611" x="4724400" y="5280025"/>
          <p14:tracePt t="98619" x="4846638" y="5318125"/>
          <p14:tracePt t="98636" x="4945063" y="5334000"/>
          <p14:tracePt t="98637" x="5127625" y="5349875"/>
          <p14:tracePt t="98653" x="5295900" y="5372100"/>
          <p14:tracePt t="98670" x="5394325" y="5394325"/>
          <p14:tracePt t="98686" x="5426075" y="5402263"/>
          <p14:tracePt t="98771" x="5432425" y="5402263"/>
          <p14:tracePt t="98779" x="5440363" y="5402263"/>
          <p14:tracePt t="98787" x="5448300" y="5402263"/>
          <p14:tracePt t="98795" x="5456238" y="5394325"/>
          <p14:tracePt t="98803" x="5478463" y="5387975"/>
          <p14:tracePt t="98819" x="5494338" y="5372100"/>
          <p14:tracePt t="98836" x="5502275" y="5364163"/>
          <p14:tracePt t="98853" x="5508625" y="5356225"/>
          <p14:tracePt t="98870" x="5516563" y="5356225"/>
          <p14:tracePt t="98886" x="5516563" y="5349875"/>
          <p14:tracePt t="98923" x="5516563" y="5341938"/>
          <p14:tracePt t="98925" x="5524500" y="5334000"/>
          <p14:tracePt t="98936" x="5524500" y="5326063"/>
          <p14:tracePt t="98953" x="5524500" y="5318125"/>
          <p14:tracePt t="98969" x="5532438" y="5311775"/>
          <p14:tracePt t="98986" x="5532438" y="5303838"/>
          <p14:tracePt t="99619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875"/>
            <a:ext cx="5559609" cy="371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1231900" y="390525"/>
            <a:ext cx="6436444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35322" y="5373216"/>
            <a:ext cx="8053102" cy="1080120"/>
          </a:xfrm>
        </p:spPr>
        <p:txBody>
          <a:bodyPr/>
          <a:lstStyle/>
          <a:p>
            <a:r>
              <a:rPr lang="en-US" sz="2400" dirty="0" smtClean="0"/>
              <a:t>With a multistage sample design, errors will be correlated</a:t>
            </a:r>
          </a:p>
        </p:txBody>
      </p:sp>
    </p:spTree>
    <p:extLst>
      <p:ext uri="{BB962C8B-B14F-4D97-AF65-F5344CB8AC3E}">
        <p14:creationId xmlns:p14="http://schemas.microsoft.com/office/powerpoint/2010/main" xmlns="" val="313923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8479"/>
    </mc:Choice>
    <mc:Fallback>
      <p:transition spd="slow" advTm="16847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92783" x="5775325" y="2590800"/>
          <p14:tracePt t="92931" x="5768975" y="2582863"/>
          <p14:tracePt t="92939" x="5768975" y="2574925"/>
          <p14:tracePt t="92949" x="5768975" y="2568575"/>
          <p14:tracePt t="92949" x="5761038" y="2552700"/>
          <p14:tracePt t="92966" x="5753100" y="2544763"/>
          <p14:tracePt t="92982" x="5745163" y="2536825"/>
          <p14:tracePt t="92999" x="5737225" y="2530475"/>
          <p14:tracePt t="93016" x="5730875" y="2522538"/>
          <p14:tracePt t="93032" x="5722938" y="2522538"/>
          <p14:tracePt t="93049" x="5715000" y="2514600"/>
          <p14:tracePt t="93066" x="5707063" y="2506663"/>
          <p14:tracePt t="93082" x="5699125" y="2498725"/>
          <p14:tracePt t="93082" x="5692775" y="2492375"/>
          <p14:tracePt t="93099" x="5668963" y="2476500"/>
          <p14:tracePt t="93116" x="5654675" y="2468563"/>
          <p14:tracePt t="93132" x="5646738" y="2460625"/>
          <p14:tracePt t="93149" x="5638800" y="2460625"/>
          <p14:tracePt t="93166" x="5616575" y="2454275"/>
          <p14:tracePt t="93182" x="5608638" y="2446338"/>
          <p14:tracePt t="93199" x="5578475" y="2438400"/>
          <p14:tracePt t="93216" x="5546725" y="2430463"/>
          <p14:tracePt t="93232" x="5524500" y="2430463"/>
          <p14:tracePt t="93249" x="5486400" y="2416175"/>
          <p14:tracePt t="93266" x="5470525" y="2416175"/>
          <p14:tracePt t="93283" x="5448300" y="2408238"/>
          <p14:tracePt t="93299" x="5426075" y="2400300"/>
          <p14:tracePt t="93316" x="5394325" y="2400300"/>
          <p14:tracePt t="93332" x="5387975" y="2400300"/>
          <p14:tracePt t="93349" x="5356225" y="2400300"/>
          <p14:tracePt t="93366" x="5326063" y="2392363"/>
          <p14:tracePt t="93382" x="5295900" y="2392363"/>
          <p14:tracePt t="93399" x="5257800" y="2392363"/>
          <p14:tracePt t="93416" x="5219700" y="2392363"/>
          <p14:tracePt t="93432" x="5197475" y="2392363"/>
          <p14:tracePt t="93449" x="5181600" y="2392363"/>
          <p14:tracePt t="93466" x="5173663" y="2392363"/>
          <p14:tracePt t="93482" x="5165725" y="2400300"/>
          <p14:tracePt t="93499" x="5151438" y="2408238"/>
          <p14:tracePt t="93539" x="5143500" y="2416175"/>
          <p14:tracePt t="93539" x="5135563" y="2416175"/>
          <p14:tracePt t="93549" x="5127625" y="2416175"/>
          <p14:tracePt t="93566" x="5113338" y="2422525"/>
          <p14:tracePt t="93582" x="5097463" y="2430463"/>
          <p14:tracePt t="93599" x="5083175" y="2438400"/>
          <p14:tracePt t="93616" x="5075238" y="2438400"/>
          <p14:tracePt t="93633" x="5067300" y="2446338"/>
          <p14:tracePt t="93649" x="5051425" y="2454275"/>
          <p14:tracePt t="93666" x="5037138" y="2460625"/>
          <p14:tracePt t="93682" x="4999038" y="2484438"/>
          <p14:tracePt t="93699" x="4983163" y="2498725"/>
          <p14:tracePt t="93739" x="4975225" y="2506663"/>
          <p14:tracePt t="93747" x="4968875" y="2514600"/>
          <p14:tracePt t="93749" x="4953000" y="2514600"/>
          <p14:tracePt t="93766" x="4945063" y="2530475"/>
          <p14:tracePt t="93782" x="4930775" y="2536825"/>
          <p14:tracePt t="93799" x="4914900" y="2552700"/>
          <p14:tracePt t="93867" x="4906963" y="2568575"/>
          <p14:tracePt t="93883" x="4892675" y="2582863"/>
          <p14:tracePt t="93891" x="4892675" y="2590800"/>
          <p14:tracePt t="93899" x="4876800" y="2598738"/>
          <p14:tracePt t="93917" x="4860925" y="2613025"/>
          <p14:tracePt t="93917" x="4838700" y="2628900"/>
          <p14:tracePt t="93933" x="4838700" y="2636838"/>
          <p14:tracePt t="93950" x="4838700" y="2644775"/>
          <p14:tracePt t="93967" x="4830763" y="2659063"/>
          <p14:tracePt t="93984" x="4822825" y="2682875"/>
          <p14:tracePt t="94000" x="4816475" y="2697163"/>
          <p14:tracePt t="94017" x="4808538" y="2697163"/>
          <p14:tracePt t="94034" x="4808538" y="2720975"/>
          <p14:tracePt t="94050" x="4808538" y="2727325"/>
          <p14:tracePt t="94067" x="4816475" y="2743200"/>
          <p14:tracePt t="94083" x="4816475" y="2751138"/>
          <p14:tracePt t="94100" x="4830763" y="2765425"/>
          <p14:tracePt t="94117" x="4838700" y="2773363"/>
          <p14:tracePt t="94133" x="4868863" y="2789238"/>
          <p14:tracePt t="94150" x="4930775" y="2827338"/>
          <p14:tracePt t="94167" x="4975225" y="2865438"/>
          <p14:tracePt t="94183" x="5006975" y="2887663"/>
          <p14:tracePt t="94200" x="5037138" y="2903538"/>
          <p14:tracePt t="94217" x="5051425" y="2911475"/>
          <p14:tracePt t="94234" x="5067300" y="2925763"/>
          <p14:tracePt t="94250" x="5075238" y="2925763"/>
          <p14:tracePt t="94267" x="5097463" y="2933700"/>
          <p14:tracePt t="94283" x="5127625" y="2949575"/>
          <p14:tracePt t="94300" x="5159375" y="2955925"/>
          <p14:tracePt t="94316" x="5181600" y="2963863"/>
          <p14:tracePt t="94333" x="5189538" y="2971800"/>
          <p14:tracePt t="94350" x="5197475" y="2971800"/>
          <p14:tracePt t="94367" x="5203825" y="2971800"/>
          <p14:tracePt t="94383" x="5219700" y="2971800"/>
          <p14:tracePt t="94400" x="5241925" y="2979738"/>
          <p14:tracePt t="94417" x="5273675" y="2979738"/>
          <p14:tracePt t="94433" x="5311775" y="2987675"/>
          <p14:tracePt t="94450" x="5341938" y="2994025"/>
          <p14:tracePt t="94467" x="5356225" y="2994025"/>
          <p14:tracePt t="94483" x="5372100" y="2994025"/>
          <p14:tracePt t="94500" x="5387975" y="2994025"/>
          <p14:tracePt t="94517" x="5418138" y="2994025"/>
          <p14:tracePt t="94533" x="5426075" y="2987675"/>
          <p14:tracePt t="94550" x="5440363" y="2987675"/>
          <p14:tracePt t="94604" x="5440363" y="2979738"/>
          <p14:tracePt t="94612" x="5448300" y="2979738"/>
          <p14:tracePt t="94644" x="5456238" y="2971800"/>
          <p14:tracePt t="94652" x="5464175" y="2971800"/>
          <p14:tracePt t="94660" x="5478463" y="2963863"/>
          <p14:tracePt t="94668" x="5478463" y="2955925"/>
          <p14:tracePt t="94677" x="5486400" y="2955925"/>
          <p14:tracePt t="94683" x="5524500" y="2941638"/>
          <p14:tracePt t="94700" x="5562600" y="2917825"/>
          <p14:tracePt t="94716" x="5592763" y="2895600"/>
          <p14:tracePt t="94733" x="5616575" y="2879725"/>
          <p14:tracePt t="94750" x="5638800" y="2865438"/>
          <p14:tracePt t="94766" x="5668963" y="2849563"/>
          <p14:tracePt t="94783" x="5692775" y="2835275"/>
          <p14:tracePt t="94800" x="5707063" y="2819400"/>
          <p14:tracePt t="94817" x="5722938" y="2803525"/>
          <p14:tracePt t="94833" x="5730875" y="2789238"/>
          <p14:tracePt t="94850" x="5737225" y="2781300"/>
          <p14:tracePt t="94867" x="5745163" y="2773363"/>
          <p14:tracePt t="94883" x="5745163" y="2765425"/>
          <p14:tracePt t="94900" x="5753100" y="2765425"/>
          <p14:tracePt t="95796" x="0" y="0"/>
        </p14:tracePtLst>
        <p14:tracePtLst>
          <p14:tracePt t="98039" x="5913438" y="3344863"/>
          <p14:tracePt t="98124" x="5921375" y="3344863"/>
          <p14:tracePt t="98140" x="5927725" y="3344863"/>
          <p14:tracePt t="98164" x="5935663" y="3344863"/>
          <p14:tracePt t="98172" x="5943600" y="3336925"/>
          <p14:tracePt t="98180" x="5943600" y="3330575"/>
          <p14:tracePt t="98186" x="5951538" y="3322638"/>
          <p14:tracePt t="98199" x="5959475" y="3306763"/>
          <p14:tracePt t="98216" x="5965825" y="3292475"/>
          <p14:tracePt t="98233" x="5965825" y="3284538"/>
          <p14:tracePt t="98249" x="5981700" y="3268663"/>
          <p14:tracePt t="98266" x="5981700" y="3260725"/>
          <p14:tracePt t="98283" x="5989638" y="3246438"/>
          <p14:tracePt t="98299" x="5997575" y="3230563"/>
          <p14:tracePt t="98316" x="5997575" y="3222625"/>
          <p14:tracePt t="98333" x="5997575" y="3208338"/>
          <p14:tracePt t="98349" x="5997575" y="3200400"/>
          <p14:tracePt t="98366" x="5997575" y="3192463"/>
          <p14:tracePt t="98382" x="5997575" y="3184525"/>
          <p14:tracePt t="98399" x="5997575" y="3178175"/>
          <p14:tracePt t="98444" x="5997575" y="3170238"/>
          <p14:tracePt t="98453" x="5997575" y="3162300"/>
          <p14:tracePt t="98453" x="5989638" y="3162300"/>
          <p14:tracePt t="98466" x="5989638" y="3146425"/>
          <p14:tracePt t="98483" x="5981700" y="3132138"/>
          <p14:tracePt t="98499" x="5959475" y="3108325"/>
          <p14:tracePt t="98516" x="5959475" y="3094038"/>
          <p14:tracePt t="98533" x="5951538" y="3094038"/>
          <p14:tracePt t="98549" x="5935663" y="3094038"/>
          <p14:tracePt t="98566" x="5935663" y="3086100"/>
          <p14:tracePt t="98583" x="5921375" y="3086100"/>
          <p14:tracePt t="98599" x="5905500" y="3078163"/>
          <p14:tracePt t="98616" x="5889625" y="3063875"/>
          <p14:tracePt t="98633" x="5837238" y="3040063"/>
          <p14:tracePt t="98649" x="5807075" y="3025775"/>
          <p14:tracePt t="98666" x="5775325" y="3009900"/>
          <p14:tracePt t="98683" x="5737225" y="3001963"/>
          <p14:tracePt t="98700" x="5692775" y="2979738"/>
          <p14:tracePt t="98716" x="5638800" y="2979738"/>
          <p14:tracePt t="98733" x="5592763" y="2971800"/>
          <p14:tracePt t="98749" x="5524500" y="2971800"/>
          <p14:tracePt t="98766" x="5440363" y="2971800"/>
          <p14:tracePt t="98782" x="5372100" y="2971800"/>
          <p14:tracePt t="98799" x="5303838" y="2955925"/>
          <p14:tracePt t="98816" x="5219700" y="2933700"/>
          <p14:tracePt t="98833" x="5189538" y="2925763"/>
          <p14:tracePt t="98849" x="5159375" y="2917825"/>
          <p14:tracePt t="98866" x="5143500" y="2917825"/>
          <p14:tracePt t="98883" x="5127625" y="2917825"/>
          <p14:tracePt t="98899" x="5113338" y="2917825"/>
          <p14:tracePt t="98916" x="5105400" y="2917825"/>
          <p14:tracePt t="98933" x="5097463" y="2917825"/>
          <p14:tracePt t="98949" x="5089525" y="2925763"/>
          <p14:tracePt t="98966" x="5083175" y="2925763"/>
          <p14:tracePt t="98983" x="5075238" y="2933700"/>
          <p14:tracePt t="98999" x="5067300" y="2933700"/>
          <p14:tracePt t="99016" x="5059363" y="2941638"/>
          <p14:tracePt t="99032" x="5051425" y="2949575"/>
          <p14:tracePt t="99049" x="5037138" y="2971800"/>
          <p14:tracePt t="99066" x="5013325" y="3001963"/>
          <p14:tracePt t="99082" x="5006975" y="3025775"/>
          <p14:tracePt t="99099" x="4983163" y="3055938"/>
          <p14:tracePt t="99116" x="4968875" y="3070225"/>
          <p14:tracePt t="99132" x="4968875" y="3078163"/>
          <p14:tracePt t="99149" x="4953000" y="3094038"/>
          <p14:tracePt t="99166" x="4945063" y="3116263"/>
          <p14:tracePt t="99183" x="4930775" y="3170238"/>
          <p14:tracePt t="99199" x="4922838" y="3216275"/>
          <p14:tracePt t="99216" x="4906963" y="3260725"/>
          <p14:tracePt t="99232" x="4906963" y="3276600"/>
          <p14:tracePt t="99249" x="4906963" y="3284538"/>
          <p14:tracePt t="99266" x="4906963" y="3298825"/>
          <p14:tracePt t="99282" x="4906963" y="3314700"/>
          <p14:tracePt t="99299" x="4930775" y="3336925"/>
          <p14:tracePt t="99299" x="4937125" y="3352800"/>
          <p14:tracePt t="99316" x="4945063" y="3352800"/>
          <p14:tracePt t="99333" x="4953000" y="3360738"/>
          <p14:tracePt t="99349" x="4953000" y="3368675"/>
          <p14:tracePt t="99366" x="4968875" y="3375025"/>
          <p14:tracePt t="99382" x="5006975" y="3413125"/>
          <p14:tracePt t="99399" x="5051425" y="3436938"/>
          <p14:tracePt t="99416" x="5075238" y="3444875"/>
          <p14:tracePt t="99432" x="5097463" y="3451225"/>
          <p14:tracePt t="99449" x="5113338" y="3459163"/>
          <p14:tracePt t="99466" x="5127625" y="3459163"/>
          <p14:tracePt t="99482" x="5143500" y="3459163"/>
          <p14:tracePt t="99499" x="5165725" y="3467100"/>
          <p14:tracePt t="99516" x="5173663" y="3467100"/>
          <p14:tracePt t="99532" x="5197475" y="3475038"/>
          <p14:tracePt t="99549" x="5241925" y="3489325"/>
          <p14:tracePt t="99566" x="5265738" y="3489325"/>
          <p14:tracePt t="99582" x="5295900" y="3505200"/>
          <p14:tracePt t="99599" x="5318125" y="3505200"/>
          <p14:tracePt t="99615" x="5334000" y="3497263"/>
          <p14:tracePt t="99632" x="5349875" y="3497263"/>
          <p14:tracePt t="99649" x="5372100" y="3489325"/>
          <p14:tracePt t="99666" x="5402263" y="3482975"/>
          <p14:tracePt t="99682" x="5432425" y="3482975"/>
          <p14:tracePt t="99699" x="5486400" y="3482975"/>
          <p14:tracePt t="99716" x="5516563" y="3482975"/>
          <p14:tracePt t="99733" x="5554663" y="3467100"/>
          <p14:tracePt t="99749" x="5578475" y="3459163"/>
          <p14:tracePt t="99766" x="5608638" y="3444875"/>
          <p14:tracePt t="99782" x="5638800" y="3436938"/>
          <p14:tracePt t="99799" x="5692775" y="3421063"/>
          <p14:tracePt t="99816" x="5722938" y="3406775"/>
          <p14:tracePt t="99833" x="5753100" y="3390900"/>
          <p14:tracePt t="99849" x="5768975" y="3390900"/>
          <p14:tracePt t="99884" x="5775325" y="3390900"/>
          <p14:tracePt t="99908" x="5783263" y="3390900"/>
          <p14:tracePt t="99940" x="5791200" y="3390900"/>
          <p14:tracePt t="99988" x="5791200" y="3382963"/>
          <p14:tracePt t="100857" x="0" y="0"/>
        </p14:tracePtLst>
        <p14:tracePtLst>
          <p14:tracePt t="107571" x="5227638" y="2659063"/>
          <p14:tracePt t="107604" x="5235575" y="2659063"/>
          <p14:tracePt t="107635" x="5241925" y="2651125"/>
          <p14:tracePt t="107652" x="5249863" y="2651125"/>
          <p14:tracePt t="107672" x="5257800" y="2651125"/>
          <p14:tracePt t="107675" x="5257800" y="2644775"/>
          <p14:tracePt t="107683" x="5265738" y="2644775"/>
          <p14:tracePt t="107699" x="5273675" y="2628900"/>
          <p14:tracePt t="107715" x="5287963" y="2628900"/>
          <p14:tracePt t="107732" x="5295900" y="2613025"/>
          <p14:tracePt t="107750" x="5303838" y="2613025"/>
          <p14:tracePt t="107771" x="5311775" y="2613025"/>
          <p14:tracePt t="107787" x="5318125" y="2613025"/>
          <p14:tracePt t="107805" x="5334000" y="2613025"/>
          <p14:tracePt t="107814" x="5356225" y="2620963"/>
          <p14:tracePt t="107831" x="5372100" y="2628900"/>
          <p14:tracePt t="107848" x="5380038" y="2628900"/>
          <p14:tracePt t="107891" x="5387975" y="2628900"/>
          <p14:tracePt t="107931" x="5394325" y="2644775"/>
          <p14:tracePt t="107939" x="5402263" y="2644775"/>
          <p14:tracePt t="107948" x="5410200" y="2651125"/>
          <p14:tracePt t="107957" x="5418138" y="2659063"/>
          <p14:tracePt t="107964" x="5418138" y="2667000"/>
          <p14:tracePt t="107981" x="5418138" y="2674938"/>
          <p14:tracePt t="107998" x="5426075" y="2689225"/>
          <p14:tracePt t="108014" x="5426075" y="2697163"/>
          <p14:tracePt t="108031" x="5426075" y="2705100"/>
          <p14:tracePt t="108099" x="5418138" y="2713038"/>
          <p14:tracePt t="108115" x="5410200" y="2713038"/>
          <p14:tracePt t="108123" x="5402263" y="2720975"/>
          <p14:tracePt t="108131" x="5394325" y="2727325"/>
          <p14:tracePt t="108138" x="5387975" y="2727325"/>
          <p14:tracePt t="108148" x="5372100" y="2735263"/>
          <p14:tracePt t="108164" x="5356225" y="2743200"/>
          <p14:tracePt t="108181" x="5326063" y="2759075"/>
          <p14:tracePt t="108198" x="5303838" y="2781300"/>
          <p14:tracePt t="108214" x="5287963" y="2781300"/>
          <p14:tracePt t="108231" x="5287963" y="2789238"/>
          <p14:tracePt t="108404" x="5280025" y="2781300"/>
          <p14:tracePt t="108412" x="5280025" y="2773363"/>
          <p14:tracePt t="108419" x="5280025" y="2759075"/>
          <p14:tracePt t="108427" x="5280025" y="2735263"/>
          <p14:tracePt t="108431" x="5280025" y="2705100"/>
          <p14:tracePt t="108448" x="5280025" y="2689225"/>
          <p14:tracePt t="108465" x="5280025" y="2682875"/>
          <p14:tracePt t="108481" x="5280025" y="2674938"/>
          <p14:tracePt t="108531" x="5287963" y="2674938"/>
          <p14:tracePt t="108548" x="5287963" y="2667000"/>
          <p14:tracePt t="108555" x="5295900" y="2667000"/>
          <p14:tracePt t="108564" x="5303838" y="2667000"/>
          <p14:tracePt t="108565" x="5311775" y="2667000"/>
          <p14:tracePt t="108581" x="5318125" y="2659063"/>
          <p14:tracePt t="108598" x="5334000" y="2651125"/>
          <p14:tracePt t="108614" x="5349875" y="2651125"/>
          <p14:tracePt t="108631" x="5356225" y="2651125"/>
          <p14:tracePt t="108648" x="5364163" y="2651125"/>
          <p14:tracePt t="108684" x="5364163" y="2659063"/>
          <p14:tracePt t="108699" x="5364163" y="2667000"/>
          <p14:tracePt t="108723" x="5364163" y="2674938"/>
          <p14:tracePt t="108731" x="5364163" y="2682875"/>
          <p14:tracePt t="108732" x="5364163" y="2689225"/>
          <p14:tracePt t="108748" x="5364163" y="2705100"/>
          <p14:tracePt t="108764" x="5349875" y="2713038"/>
          <p14:tracePt t="108781" x="5318125" y="2727325"/>
          <p14:tracePt t="108798" x="5303838" y="2735263"/>
          <p14:tracePt t="108814" x="5295900" y="2743200"/>
          <p14:tracePt t="108831" x="5287963" y="2743200"/>
          <p14:tracePt t="108867" x="5280025" y="2743200"/>
          <p14:tracePt t="108891" x="5273675" y="2751138"/>
          <p14:tracePt t="108906" x="5265738" y="2751138"/>
          <p14:tracePt t="109068" x="5273675" y="2751138"/>
          <p14:tracePt t="109099" x="5287963" y="2751138"/>
          <p14:tracePt t="109107" x="5287963" y="2743200"/>
          <p14:tracePt t="109115" x="5295900" y="2743200"/>
          <p14:tracePt t="109123" x="5295900" y="2735263"/>
          <p14:tracePt t="109139" x="5303838" y="2727325"/>
          <p14:tracePt t="109369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3456384"/>
          </a:xfrm>
        </p:spPr>
        <p:txBody>
          <a:bodyPr/>
          <a:lstStyle/>
          <a:p>
            <a:r>
              <a:rPr lang="en-US" sz="2400" dirty="0" smtClean="0"/>
              <a:t>Multistage samples are usually implemented in International Surveys in Education:</a:t>
            </a:r>
          </a:p>
          <a:p>
            <a:pPr lvl="1"/>
            <a:r>
              <a:rPr lang="en-US" sz="2400" dirty="0" smtClean="0"/>
              <a:t>schools (PSU=primary sampling units)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lasses</a:t>
            </a:r>
          </a:p>
          <a:p>
            <a:pPr lvl="1"/>
            <a:r>
              <a:rPr lang="en-US" sz="2400" dirty="0" smtClean="0"/>
              <a:t>students</a:t>
            </a:r>
          </a:p>
          <a:p>
            <a:r>
              <a:rPr lang="en-US" sz="2400" dirty="0" smtClean="0"/>
              <a:t>If schools/classes / students are considered as infinite populations and if units are selected according to a SRS procedures, then:</a:t>
            </a:r>
          </a:p>
          <a:p>
            <a:endParaRPr lang="fr-BE" sz="2400" dirty="0" smtClean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3384776"/>
              </p:ext>
            </p:extLst>
          </p:nvPr>
        </p:nvGraphicFramePr>
        <p:xfrm>
          <a:off x="899592" y="5157193"/>
          <a:ext cx="6264696" cy="831622"/>
        </p:xfrm>
        <a:graphic>
          <a:graphicData uri="http://schemas.openxmlformats.org/presentationml/2006/ole">
            <p:oleObj spid="_x0000_s43048" name="Équation" r:id="rId4" imgW="2730500" imgH="482600" progId="Equation.3">
              <p:embed/>
            </p:oleObj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Errors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107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5145"/>
    </mc:Choice>
    <mc:Fallback>
      <p:transition spd="slow" advTm="1151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60420" x="876300" y="6019800"/>
          <p14:tracePt t="60491" x="884238" y="6019800"/>
          <p14:tracePt t="60499" x="892175" y="6019800"/>
          <p14:tracePt t="60507" x="906463" y="6019800"/>
          <p14:tracePt t="60523" x="922338" y="6027738"/>
          <p14:tracePt t="60539" x="944563" y="6035675"/>
          <p14:tracePt t="60555" x="974725" y="6035675"/>
          <p14:tracePt t="60571" x="998538" y="6042025"/>
          <p14:tracePt t="60587" x="1012825" y="6042025"/>
          <p14:tracePt t="60603" x="1028700" y="6042025"/>
          <p14:tracePt t="60633" x="1036638" y="6042025"/>
          <p14:tracePt t="60635" x="1058863" y="6042025"/>
          <p14:tracePt t="60651" x="1096963" y="6049963"/>
          <p14:tracePt t="60667" x="1173163" y="6049963"/>
          <p14:tracePt t="60700" x="1219200" y="6049963"/>
          <p14:tracePt t="60706" x="1249363" y="6049963"/>
          <p14:tracePt t="60723" x="1287463" y="6042025"/>
          <p14:tracePt t="60739" x="1325563" y="6035675"/>
          <p14:tracePt t="60755" x="1371600" y="6011863"/>
          <p14:tracePt t="60767" x="1409700" y="5989638"/>
          <p14:tracePt t="60783" x="1447800" y="5973763"/>
          <p14:tracePt t="60800" x="1463675" y="5965825"/>
          <p14:tracePt t="60817" x="1470025" y="5965825"/>
          <p14:tracePt t="62168" x="0" y="0"/>
        </p14:tracePtLst>
        <p14:tracePtLst>
          <p14:tracePt t="62963" x="1897063" y="5470525"/>
          <p14:tracePt t="63051" x="1905000" y="5470525"/>
          <p14:tracePt t="63059" x="1920875" y="5478463"/>
          <p14:tracePt t="63066" x="1920875" y="5502275"/>
          <p14:tracePt t="63083" x="1935163" y="5516563"/>
          <p14:tracePt t="63083" x="1943100" y="5532438"/>
          <p14:tracePt t="63100" x="1958975" y="5546725"/>
          <p14:tracePt t="63116" x="1973263" y="5570538"/>
          <p14:tracePt t="63133" x="1997075" y="5578475"/>
          <p14:tracePt t="63150" x="2019300" y="5584825"/>
          <p14:tracePt t="63166" x="2041525" y="5600700"/>
          <p14:tracePt t="63183" x="2087563" y="5608638"/>
          <p14:tracePt t="63200" x="2117725" y="5616575"/>
          <p14:tracePt t="63216" x="2149475" y="5616575"/>
          <p14:tracePt t="63233" x="2171700" y="5616575"/>
          <p14:tracePt t="63249" x="2179638" y="5616575"/>
          <p14:tracePt t="63266" x="2209800" y="5616575"/>
          <p14:tracePt t="63284" x="2239963" y="5622925"/>
          <p14:tracePt t="63300" x="2278063" y="5622925"/>
          <p14:tracePt t="63317" x="2308225" y="5622925"/>
          <p14:tracePt t="63333" x="2346325" y="5622925"/>
          <p14:tracePt t="63350" x="2378075" y="5608638"/>
          <p14:tracePt t="63366" x="2400300" y="5600700"/>
          <p14:tracePt t="63383" x="2408238" y="5592763"/>
          <p14:tracePt t="63399" x="2416175" y="5592763"/>
          <p14:tracePt t="63467" x="2422525" y="5592763"/>
          <p14:tracePt t="63478" x="2422525" y="5584825"/>
          <p14:tracePt t="63919" x="0" y="0"/>
        </p14:tracePtLst>
        <p14:tracePtLst>
          <p14:tracePt t="64717" x="1866900" y="5959475"/>
          <p14:tracePt t="64763" x="1882775" y="5959475"/>
          <p14:tracePt t="64787" x="1889125" y="5965825"/>
          <p14:tracePt t="64803" x="1897063" y="5965825"/>
          <p14:tracePt t="64859" x="1905000" y="5965825"/>
          <p14:tracePt t="64867" x="1905000" y="5973763"/>
          <p14:tracePt t="64875" x="1912938" y="5973763"/>
          <p14:tracePt t="64883" x="1920875" y="5981700"/>
          <p14:tracePt t="64891" x="1935163" y="5981700"/>
          <p14:tracePt t="64899" x="1965325" y="5997575"/>
          <p14:tracePt t="64916" x="1981200" y="6003925"/>
          <p14:tracePt t="64933" x="2003425" y="6011863"/>
          <p14:tracePt t="64949" x="2027238" y="6019800"/>
          <p14:tracePt t="64966" x="2027238" y="6027738"/>
          <p14:tracePt t="64983" x="2035175" y="6027738"/>
          <p14:tracePt t="65027" x="2041525" y="6027738"/>
          <p14:tracePt t="65035" x="2057400" y="6027738"/>
          <p14:tracePt t="65049" x="2073275" y="6035675"/>
          <p14:tracePt t="65050" x="2117725" y="6035675"/>
          <p14:tracePt t="65066" x="2171700" y="6035675"/>
          <p14:tracePt t="65083" x="2209800" y="6035675"/>
          <p14:tracePt t="65099" x="2225675" y="6027738"/>
          <p14:tracePt t="65116" x="2247900" y="6019800"/>
          <p14:tracePt t="65133" x="2278063" y="6003925"/>
          <p14:tracePt t="65149" x="2308225" y="5997575"/>
          <p14:tracePt t="65166" x="2316163" y="5989638"/>
          <p14:tracePt t="65183" x="2332038" y="5989638"/>
          <p14:tracePt t="65199" x="2339975" y="5981700"/>
          <p14:tracePt t="65216" x="2346325" y="5981700"/>
          <p14:tracePt t="65586" x="0" y="0"/>
        </p14:tracePtLst>
        <p14:tracePtLst>
          <p14:tracePt t="69357" x="3116263" y="5486400"/>
          <p14:tracePt t="69561" x="3124200" y="5486400"/>
          <p14:tracePt t="69570" x="3132138" y="5486400"/>
          <p14:tracePt t="69578" x="3132138" y="5494338"/>
          <p14:tracePt t="69586" x="3146425" y="5502275"/>
          <p14:tracePt t="69598" x="3154363" y="5502275"/>
          <p14:tracePt t="69615" x="3162300" y="5508625"/>
          <p14:tracePt t="69659" x="3170238" y="5508625"/>
          <p14:tracePt t="69683" x="3178175" y="5508625"/>
          <p14:tracePt t="69698" x="3178175" y="5516563"/>
          <p14:tracePt t="69707" x="3184525" y="5516563"/>
          <p14:tracePt t="69738" x="3184525" y="5524500"/>
          <p14:tracePt t="69795" x="3192463" y="5524500"/>
          <p14:tracePt t="69806" x="3200400" y="5524500"/>
          <p14:tracePt t="69819" x="3208338" y="5532438"/>
          <p14:tracePt t="69826" x="3222625" y="5540375"/>
          <p14:tracePt t="69832" x="3254375" y="5554663"/>
          <p14:tracePt t="69848" x="3268663" y="5570538"/>
          <p14:tracePt t="69882" x="3276600" y="5570538"/>
          <p14:tracePt t="69883" x="3292475" y="5578475"/>
          <p14:tracePt t="69899" x="3306763" y="5578475"/>
          <p14:tracePt t="69915" x="3330575" y="5584825"/>
          <p14:tracePt t="69932" x="3352800" y="5592763"/>
          <p14:tracePt t="69949" x="3375025" y="5600700"/>
          <p14:tracePt t="69965" x="3406775" y="5600700"/>
          <p14:tracePt t="69983" x="3421063" y="5600700"/>
          <p14:tracePt t="70018" x="3429000" y="5600700"/>
          <p14:tracePt t="70051" x="3444875" y="5600700"/>
          <p14:tracePt t="70058" x="3451225" y="5600700"/>
          <p14:tracePt t="70074" x="3467100" y="5600700"/>
          <p14:tracePt t="70082" x="3482975" y="5600700"/>
          <p14:tracePt t="70099" x="3489325" y="5600700"/>
          <p14:tracePt t="70139" x="3497263" y="5600700"/>
          <p14:tracePt t="70795" x="3505200" y="5600700"/>
          <p14:tracePt t="70802" x="3513138" y="5608638"/>
          <p14:tracePt t="70810" x="3527425" y="5616575"/>
          <p14:tracePt t="70817" x="3551238" y="5622925"/>
          <p14:tracePt t="70832" x="3559175" y="5630863"/>
          <p14:tracePt t="70848" x="3565525" y="5630863"/>
          <p14:tracePt t="70865" x="3565525" y="5638800"/>
          <p14:tracePt t="70906" x="3581400" y="5638800"/>
          <p14:tracePt t="70915" x="3597275" y="5638800"/>
          <p14:tracePt t="70915" x="3611563" y="5638800"/>
          <p14:tracePt t="70932" x="3611563" y="5646738"/>
          <p14:tracePt t="70948" x="3619500" y="5646738"/>
          <p14:tracePt t="71066" x="3627438" y="5646738"/>
          <p14:tracePt t="71098" x="3635375" y="5646738"/>
          <p14:tracePt t="71107" x="3641725" y="5646738"/>
          <p14:tracePt t="71114" x="3649663" y="5638800"/>
          <p14:tracePt t="71122" x="3679825" y="5630863"/>
          <p14:tracePt t="71132" x="3703638" y="5622925"/>
          <p14:tracePt t="71148" x="3725863" y="5608638"/>
          <p14:tracePt t="71165" x="3733800" y="5592763"/>
          <p14:tracePt t="71182" x="3756025" y="5592763"/>
          <p14:tracePt t="71198" x="3763963" y="5584825"/>
          <p14:tracePt t="71215" x="3763963" y="5578475"/>
          <p14:tracePt t="71232" x="3771900" y="5578475"/>
          <p14:tracePt t="73139" x="0" y="0"/>
        </p14:tracePtLst>
        <p14:tracePtLst>
          <p14:tracePt t="74632" x="2713038" y="5973763"/>
          <p14:tracePt t="74787" x="2720975" y="5981700"/>
          <p14:tracePt t="74795" x="2727325" y="5981700"/>
          <p14:tracePt t="74811" x="2735263" y="5981700"/>
          <p14:tracePt t="74827" x="2743200" y="5981700"/>
          <p14:tracePt t="74835" x="2743200" y="5989638"/>
          <p14:tracePt t="74856" x="2751138" y="5989638"/>
          <p14:tracePt t="74865" x="2759075" y="5997575"/>
          <p14:tracePt t="74866" x="2781300" y="6003925"/>
          <p14:tracePt t="74882" x="2797175" y="6003925"/>
          <p14:tracePt t="74899" x="2797175" y="6011863"/>
          <p14:tracePt t="74916" x="2803525" y="6011863"/>
          <p14:tracePt t="74963" x="2811463" y="6011863"/>
          <p14:tracePt t="74979" x="2819400" y="6011863"/>
          <p14:tracePt t="74989" x="2835275" y="6011863"/>
          <p14:tracePt t="74989" x="2857500" y="6019800"/>
          <p14:tracePt t="74999" x="2887663" y="6027738"/>
          <p14:tracePt t="75015" x="2917825" y="6027738"/>
          <p14:tracePt t="75032" x="2933700" y="6035675"/>
          <p14:tracePt t="75049" x="2955925" y="6035675"/>
          <p14:tracePt t="75065" x="2987675" y="6035675"/>
          <p14:tracePt t="75082" x="2994025" y="6035675"/>
          <p14:tracePt t="75099" x="3032125" y="6035675"/>
          <p14:tracePt t="75115" x="3070225" y="6035675"/>
          <p14:tracePt t="75132" x="3086100" y="6035675"/>
          <p14:tracePt t="75149" x="3094038" y="6035675"/>
          <p14:tracePt t="75165" x="3108325" y="6035675"/>
          <p14:tracePt t="75182" x="3116263" y="6027738"/>
          <p14:tracePt t="75199" x="3132138" y="6019800"/>
          <p14:tracePt t="75215" x="3154363" y="6019800"/>
          <p14:tracePt t="75232" x="3184525" y="6003925"/>
          <p14:tracePt t="75249" x="3208338" y="6003925"/>
          <p14:tracePt t="75265" x="3216275" y="5997575"/>
          <p14:tracePt t="75282" x="3222625" y="5997575"/>
          <p14:tracePt t="75786" x="0" y="0"/>
        </p14:tracePtLst>
        <p14:tracePtLst>
          <p14:tracePt t="76943" x="3413125" y="5981700"/>
          <p14:tracePt t="77108" x="3421063" y="5981700"/>
          <p14:tracePt t="77115" x="3429000" y="5981700"/>
          <p14:tracePt t="77131" x="3436938" y="5989638"/>
          <p14:tracePt t="77155" x="3444875" y="5989638"/>
          <p14:tracePt t="77187" x="3451225" y="5997575"/>
          <p14:tracePt t="77203" x="3459163" y="5997575"/>
          <p14:tracePt t="77227" x="3467100" y="6003925"/>
          <p14:tracePt t="77259" x="3475038" y="6003925"/>
          <p14:tracePt t="77291" x="3482975" y="6003925"/>
          <p14:tracePt t="77307" x="3489325" y="6003925"/>
          <p14:tracePt t="77322" x="3505200" y="6011863"/>
          <p14:tracePt t="77322" x="3521075" y="6019800"/>
          <p14:tracePt t="77332" x="3535363" y="6019800"/>
          <p14:tracePt t="77348" x="3543300" y="6019800"/>
          <p14:tracePt t="77365" x="3551238" y="6019800"/>
          <p14:tracePt t="77382" x="3559175" y="6019800"/>
          <p14:tracePt t="77398" x="3565525" y="6019800"/>
          <p14:tracePt t="77415" x="3589338" y="6019800"/>
          <p14:tracePt t="77432" x="3603625" y="6019800"/>
          <p14:tracePt t="77448" x="3611563" y="6019800"/>
          <p14:tracePt t="77483" x="3619500" y="6019800"/>
          <p14:tracePt t="77850" x="0" y="0"/>
        </p14:tracePtLst>
        <p14:tracePtLst>
          <p14:tracePt t="81095" x="4030663" y="6042025"/>
          <p14:tracePt t="81168" x="0" y="0"/>
        </p14:tracePtLst>
        <p14:tracePtLst>
          <p14:tracePt t="88723" x="5851525" y="5546725"/>
          <p14:tracePt t="88891" x="0" y="0"/>
        </p14:tracePtLst>
        <p14:tracePtLst>
          <p14:tracePt t="89264" x="6226175" y="5554663"/>
          <p14:tracePt t="89389" x="0" y="0"/>
        </p14:tracePtLst>
        <p14:tracePtLst>
          <p14:tracePt t="92823" x="4587875" y="5897563"/>
          <p14:tracePt t="92923" x="4610100" y="5897563"/>
          <p14:tracePt t="92936" x="4625975" y="5897563"/>
          <p14:tracePt t="92947" x="4632325" y="5905500"/>
          <p14:tracePt t="92948" x="4640263" y="5905500"/>
          <p14:tracePt t="92963" x="4656138" y="5913438"/>
          <p14:tracePt t="92980" x="4694238" y="5935663"/>
          <p14:tracePt t="92997" x="4740275" y="5951538"/>
          <p14:tracePt t="93014" x="4808538" y="5981700"/>
          <p14:tracePt t="93030" x="4846638" y="5989638"/>
          <p14:tracePt t="93047" x="4892675" y="6019800"/>
          <p14:tracePt t="93064" x="4906963" y="6019800"/>
          <p14:tracePt t="93080" x="4922838" y="6027738"/>
          <p14:tracePt t="93097" x="4930775" y="6027738"/>
          <p14:tracePt t="93113" x="4945063" y="6027738"/>
          <p14:tracePt t="93243" x="0" y="0"/>
        </p14:tracePtLst>
        <p14:tracePtLst>
          <p14:tracePt t="94077" x="5181600" y="5951538"/>
          <p14:tracePt t="94099" x="5189538" y="5951538"/>
          <p14:tracePt t="94123" x="5197475" y="5951538"/>
          <p14:tracePt t="94163" x="5203825" y="5959475"/>
          <p14:tracePt t="94195" x="5211763" y="5959475"/>
          <p14:tracePt t="94203" x="5219700" y="5959475"/>
          <p14:tracePt t="94211" x="5219700" y="5965825"/>
          <p14:tracePt t="94219" x="5241925" y="5965825"/>
          <p14:tracePt t="94230" x="5249863" y="5973763"/>
          <p14:tracePt t="94246" x="5257800" y="5981700"/>
          <p14:tracePt t="94263" x="5265738" y="5981700"/>
          <p14:tracePt t="94280" x="5273675" y="5981700"/>
          <p14:tracePt t="94297" x="5280025" y="5989638"/>
          <p14:tracePt t="94313" x="5295900" y="5997575"/>
          <p14:tracePt t="94330" x="5311775" y="6003925"/>
          <p14:tracePt t="94347" x="5326063" y="6011863"/>
          <p14:tracePt t="94363" x="5341938" y="6019800"/>
          <p14:tracePt t="94380" x="5349875" y="6019800"/>
          <p14:tracePt t="94397" x="5364163" y="6019800"/>
          <p14:tracePt t="94413" x="5372100" y="6019800"/>
          <p14:tracePt t="94430" x="5387975" y="6019800"/>
          <p14:tracePt t="94446" x="5394325" y="6027738"/>
          <p14:tracePt t="94463" x="5410200" y="6027738"/>
          <p14:tracePt t="94480" x="5426075" y="6035675"/>
          <p14:tracePt t="94497" x="5440363" y="6035675"/>
          <p14:tracePt t="94513" x="5448300" y="6035675"/>
          <p14:tracePt t="94530" x="5470525" y="6035675"/>
          <p14:tracePt t="94547" x="5508625" y="6035675"/>
          <p14:tracePt t="94563" x="5524500" y="6035675"/>
          <p14:tracePt t="94580" x="5532438" y="6035675"/>
          <p14:tracePt t="94596" x="5546725" y="6035675"/>
          <p14:tracePt t="94613" x="5584825" y="6035675"/>
          <p14:tracePt t="94630" x="5608638" y="6035675"/>
          <p14:tracePt t="94647" x="5622925" y="6027738"/>
          <p14:tracePt t="94663" x="5630863" y="6019800"/>
          <p14:tracePt t="94739" x="5638800" y="6019800"/>
          <p14:tracePt t="94747" x="5646738" y="6019800"/>
          <p14:tracePt t="94755" x="5654675" y="6011863"/>
          <p14:tracePt t="94763" x="5661025" y="6011863"/>
          <p14:tracePt t="94795" x="5668963" y="6011863"/>
          <p14:tracePt t="94891" x="5668963" y="6003925"/>
          <p14:tracePt t="94947" x="5676900" y="6003925"/>
          <p14:tracePt t="95462" x="0" y="0"/>
        </p14:tracePtLst>
        <p14:tracePtLst>
          <p14:tracePt t="96347" x="6027738" y="5889625"/>
          <p14:tracePt t="96403" x="6035675" y="5889625"/>
          <p14:tracePt t="96427" x="6042025" y="5889625"/>
          <p14:tracePt t="96459" x="6049963" y="5889625"/>
          <p14:tracePt t="96475" x="6065838" y="5897563"/>
          <p14:tracePt t="96483" x="6073775" y="5897563"/>
          <p14:tracePt t="96491" x="6080125" y="5897563"/>
          <p14:tracePt t="96496" x="6088063" y="5913438"/>
          <p14:tracePt t="96513" x="6103938" y="5913438"/>
          <p14:tracePt t="96530" x="6103938" y="5921375"/>
          <p14:tracePt t="96546" x="6118225" y="5927725"/>
          <p14:tracePt t="96563" x="6134100" y="5935663"/>
          <p14:tracePt t="96579" x="6156325" y="5951538"/>
          <p14:tracePt t="96596" x="6188075" y="5965825"/>
          <p14:tracePt t="96613" x="6202363" y="5973763"/>
          <p14:tracePt t="96629" x="6218238" y="5981700"/>
          <p14:tracePt t="96646" x="6226175" y="5989638"/>
          <p14:tracePt t="96663" x="6232525" y="5989638"/>
          <p14:tracePt t="96680" x="6240463" y="5989638"/>
          <p14:tracePt t="96696" x="6248400" y="5989638"/>
          <p14:tracePt t="96713" x="6264275" y="5989638"/>
          <p14:tracePt t="96729" x="6286500" y="5997575"/>
          <p14:tracePt t="96746" x="6316663" y="6003925"/>
          <p14:tracePt t="96763" x="6332538" y="6003925"/>
          <p14:tracePt t="96780" x="6346825" y="6003925"/>
          <p14:tracePt t="96797" x="6362700" y="6003925"/>
          <p14:tracePt t="96813" x="6370638" y="6003925"/>
          <p14:tracePt t="96829" x="6378575" y="6003925"/>
          <p14:tracePt t="96847" x="6384925" y="6003925"/>
          <p14:tracePt t="96863" x="6400800" y="6003925"/>
          <p14:tracePt t="96899" x="6408738" y="6003925"/>
          <p14:tracePt t="96939" x="6416675" y="6003925"/>
          <p14:tracePt t="96947" x="6423025" y="6003925"/>
          <p14:tracePt t="96955" x="6438900" y="6003925"/>
          <p14:tracePt t="96971" x="6454775" y="6003925"/>
          <p14:tracePt t="96980" x="6461125" y="6003925"/>
          <p14:tracePt t="96980" x="6484938" y="5997575"/>
          <p14:tracePt t="96996" x="6492875" y="5997575"/>
          <p14:tracePt t="97013" x="6499225" y="5989638"/>
          <p14:tracePt t="97763" x="6507163" y="5989638"/>
          <p14:tracePt t="97771" x="6545263" y="6003925"/>
          <p14:tracePt t="97779" x="6689725" y="6042025"/>
          <p14:tracePt t="97796" x="6751638" y="6065838"/>
          <p14:tracePt t="97796" x="6873875" y="6088063"/>
          <p14:tracePt t="97813" x="6972300" y="6103938"/>
          <p14:tracePt t="97830" x="7040563" y="6118225"/>
          <p14:tracePt t="97846" x="7056438" y="6126163"/>
          <p14:tracePt t="97931" x="7056438" y="6118225"/>
          <p14:tracePt t="97939" x="7070725" y="6111875"/>
          <p14:tracePt t="97947" x="7078663" y="6103938"/>
          <p14:tracePt t="97963" x="7086600" y="6096000"/>
          <p14:tracePt t="97963" x="7094538" y="6088063"/>
          <p14:tracePt t="97979" x="7094538" y="6080125"/>
          <p14:tracePt t="9886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755" y="1340768"/>
            <a:ext cx="8569201" cy="3888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PISA: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2 stage samples : schools and then students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IEA: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2 stage samples : schools and then 1 class per selected school 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9340737"/>
              </p:ext>
            </p:extLst>
          </p:nvPr>
        </p:nvGraphicFramePr>
        <p:xfrm>
          <a:off x="1331641" y="4318447"/>
          <a:ext cx="3168351" cy="757452"/>
        </p:xfrm>
        <a:graphic>
          <a:graphicData uri="http://schemas.openxmlformats.org/presentationml/2006/ole">
            <p:oleObj spid="_x0000_s26867" name="Équation" r:id="rId4" imgW="2082800" imgH="495300" progId="Equation.3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65931"/>
              </p:ext>
            </p:extLst>
          </p:nvPr>
        </p:nvGraphicFramePr>
        <p:xfrm>
          <a:off x="1246636" y="2276872"/>
          <a:ext cx="3096344" cy="826652"/>
        </p:xfrm>
        <a:graphic>
          <a:graphicData uri="http://schemas.openxmlformats.org/presentationml/2006/ole">
            <p:oleObj spid="_x0000_s26868" name="Équation" r:id="rId5" imgW="1841500" imgH="495300" progId="Equation.3">
              <p:embed/>
            </p:oleObj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4933233"/>
              </p:ext>
            </p:extLst>
          </p:nvPr>
        </p:nvGraphicFramePr>
        <p:xfrm>
          <a:off x="6228184" y="2318395"/>
          <a:ext cx="1419225" cy="781050"/>
        </p:xfrm>
        <a:graphic>
          <a:graphicData uri="http://schemas.openxmlformats.org/presentationml/2006/ole">
            <p:oleObj spid="_x0000_s26869" name="Équation" r:id="rId6" imgW="838200" imgH="457200" progId="Equation.3">
              <p:embed/>
            </p:oleObj>
          </a:graphicData>
        </a:graphic>
      </p:graphicFrame>
      <p:graphicFrame>
        <p:nvGraphicFramePr>
          <p:cNvPr id="145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9394370"/>
              </p:ext>
            </p:extLst>
          </p:nvPr>
        </p:nvGraphicFramePr>
        <p:xfrm>
          <a:off x="6228184" y="4293096"/>
          <a:ext cx="1419225" cy="781050"/>
        </p:xfrm>
        <a:graphic>
          <a:graphicData uri="http://schemas.openxmlformats.org/presentationml/2006/ole">
            <p:oleObj spid="_x0000_s26870" name="Équation" r:id="rId7" imgW="838200" imgH="457200" progId="Equation.3">
              <p:embed/>
            </p:oleObj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>
            <a:off x="4716016" y="2708920"/>
            <a:ext cx="122413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716016" y="4755266"/>
            <a:ext cx="122413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/>
          <p:cNvSpPr/>
          <p:nvPr/>
        </p:nvSpPr>
        <p:spPr>
          <a:xfrm>
            <a:off x="7884368" y="2698667"/>
            <a:ext cx="524548" cy="2232248"/>
          </a:xfrm>
          <a:prstGeom prst="rightBrace">
            <a:avLst>
              <a:gd name="adj1" fmla="val 33333"/>
              <a:gd name="adj2" fmla="val 5044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028"/>
              </p:ext>
            </p:extLst>
          </p:nvPr>
        </p:nvGraphicFramePr>
        <p:xfrm>
          <a:off x="8532440" y="3598767"/>
          <a:ext cx="432048" cy="432048"/>
        </p:xfrm>
        <a:graphic>
          <a:graphicData uri="http://schemas.openxmlformats.org/presentationml/2006/ole">
            <p:oleObj spid="_x0000_s26871" name="Équation" r:id="rId8" imgW="0" imgH="0" progId="Equation.3">
              <p:embed/>
            </p:oleObj>
          </a:graphicData>
        </a:graphic>
      </p:graphicFrame>
      <p:sp>
        <p:nvSpPr>
          <p:cNvPr id="13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Errors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398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8309"/>
    </mc:Choice>
    <mc:Fallback>
      <p:transition spd="slow" advTm="1983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6269" x="1951038" y="2659063"/>
          <p14:tracePt t="36524" x="1958975" y="2659063"/>
          <p14:tracePt t="36540" x="1973263" y="2667000"/>
          <p14:tracePt t="36556" x="1981200" y="2674938"/>
          <p14:tracePt t="36564" x="1989138" y="2674938"/>
          <p14:tracePt t="36577" x="1997075" y="2674938"/>
          <p14:tracePt t="36580" x="2003425" y="2682875"/>
          <p14:tracePt t="36593" x="2003425" y="2689225"/>
          <p14:tracePt t="36610" x="2019300" y="2689225"/>
          <p14:tracePt t="36627" x="2035175" y="2697163"/>
          <p14:tracePt t="36643" x="2049463" y="2713038"/>
          <p14:tracePt t="36660" x="2065338" y="2713038"/>
          <p14:tracePt t="36677" x="2073275" y="2720975"/>
          <p14:tracePt t="36716" x="2079625" y="2727325"/>
          <p14:tracePt t="36727" x="2087563" y="2727325"/>
          <p14:tracePt t="36748" x="2095500" y="2727325"/>
          <p14:tracePt t="36764" x="2111375" y="2727325"/>
          <p14:tracePt t="36766" x="2111375" y="2735263"/>
          <p14:tracePt t="36777" x="2133600" y="2743200"/>
          <p14:tracePt t="36793" x="2141538" y="2751138"/>
          <p14:tracePt t="36810" x="2155825" y="2751138"/>
          <p14:tracePt t="36827" x="2187575" y="2765425"/>
          <p14:tracePt t="36843" x="2232025" y="2765425"/>
          <p14:tracePt t="36860" x="2263775" y="2781300"/>
          <p14:tracePt t="36877" x="2270125" y="2781300"/>
          <p14:tracePt t="36894" x="2278063" y="2781300"/>
          <p14:tracePt t="36956" x="2286000" y="2781300"/>
          <p14:tracePt t="36980" x="2293938" y="2781300"/>
          <p14:tracePt t="37004" x="2301875" y="2781300"/>
          <p14:tracePt t="37020" x="2308225" y="2781300"/>
          <p14:tracePt t="37028" x="2316163" y="2781300"/>
          <p14:tracePt t="37043" x="2324100" y="2765425"/>
          <p14:tracePt t="37044" x="2354263" y="2751138"/>
          <p14:tracePt t="37060" x="2370138" y="2743200"/>
          <p14:tracePt t="37077" x="2392363" y="2727325"/>
          <p14:tracePt t="37093" x="2408238" y="2713038"/>
          <p14:tracePt t="37110" x="2430463" y="2697163"/>
          <p14:tracePt t="37127" x="2468563" y="2651125"/>
          <p14:tracePt t="37143" x="2484438" y="2651125"/>
          <p14:tracePt t="37673" x="0" y="0"/>
        </p14:tracePtLst>
        <p14:tracePtLst>
          <p14:tracePt t="38537" x="2536825" y="2498725"/>
          <p14:tracePt t="38635" x="2544763" y="2498725"/>
          <p14:tracePt t="38652" x="2552700" y="2498725"/>
          <p14:tracePt t="38676" x="2560638" y="2498725"/>
          <p14:tracePt t="38700" x="2560638" y="2506663"/>
          <p14:tracePt t="38716" x="2568575" y="2522538"/>
          <p14:tracePt t="38724" x="2582863" y="2536825"/>
          <p14:tracePt t="38732" x="2590800" y="2552700"/>
          <p14:tracePt t="38740" x="2606675" y="2574925"/>
          <p14:tracePt t="38743" x="2620963" y="2590800"/>
          <p14:tracePt t="38760" x="2628900" y="2606675"/>
          <p14:tracePt t="38776" x="2636838" y="2613025"/>
          <p14:tracePt t="38836" x="2644775" y="2628900"/>
          <p14:tracePt t="38851" x="2651125" y="2628900"/>
          <p14:tracePt t="38859" x="2651125" y="2636838"/>
          <p14:tracePt t="38884" x="2659063" y="2636838"/>
          <p14:tracePt t="38890" x="2659063" y="2651125"/>
          <p14:tracePt t="38893" x="2667000" y="2659063"/>
          <p14:tracePt t="38910" x="2682875" y="2674938"/>
          <p14:tracePt t="38926" x="2682875" y="2682875"/>
          <p14:tracePt t="38943" x="2689225" y="2689225"/>
          <p14:tracePt t="39011" x="2689225" y="2697163"/>
          <p14:tracePt t="39043" x="2697163" y="2697163"/>
          <p14:tracePt t="39068" x="2713038" y="2705100"/>
          <p14:tracePt t="39076" x="2720975" y="2713038"/>
          <p14:tracePt t="39084" x="2735263" y="2713038"/>
          <p14:tracePt t="39091" x="2751138" y="2720975"/>
          <p14:tracePt t="39098" x="2765425" y="2743200"/>
          <p14:tracePt t="39110" x="2797175" y="2751138"/>
          <p14:tracePt t="39126" x="2827338" y="2759075"/>
          <p14:tracePt t="39143" x="2911475" y="2781300"/>
          <p14:tracePt t="39160" x="2979738" y="2819400"/>
          <p14:tracePt t="39176" x="3040063" y="2835275"/>
          <p14:tracePt t="39193" x="3070225" y="2841625"/>
          <p14:tracePt t="39210" x="3094038" y="2841625"/>
          <p14:tracePt t="39210" x="3101975" y="2841625"/>
          <p14:tracePt t="39227" x="3116263" y="2841625"/>
          <p14:tracePt t="39243" x="3146425" y="2849563"/>
          <p14:tracePt t="39260" x="3178175" y="2849563"/>
          <p14:tracePt t="39276" x="3216275" y="2849563"/>
          <p14:tracePt t="39293" x="3254375" y="2857500"/>
          <p14:tracePt t="39310" x="3292475" y="2857500"/>
          <p14:tracePt t="39326" x="3322638" y="2857500"/>
          <p14:tracePt t="39343" x="3368675" y="2865438"/>
          <p14:tracePt t="39360" x="3398838" y="2865438"/>
          <p14:tracePt t="39376" x="3429000" y="2865438"/>
          <p14:tracePt t="39393" x="3475038" y="2865438"/>
          <p14:tracePt t="39410" x="3521075" y="2865438"/>
          <p14:tracePt t="39426" x="3597275" y="2865438"/>
          <p14:tracePt t="39443" x="3673475" y="2857500"/>
          <p14:tracePt t="39460" x="3711575" y="2857500"/>
          <p14:tracePt t="39477" x="3763963" y="2849563"/>
          <p14:tracePt t="39493" x="3794125" y="2835275"/>
          <p14:tracePt t="39510" x="3832225" y="2827338"/>
          <p14:tracePt t="39526" x="3870325" y="2803525"/>
          <p14:tracePt t="39543" x="3908425" y="2803525"/>
          <p14:tracePt t="39560" x="3962400" y="2797175"/>
          <p14:tracePt t="39576" x="3984625" y="2781300"/>
          <p14:tracePt t="39593" x="4016375" y="2781300"/>
          <p14:tracePt t="39609" x="4046538" y="2765425"/>
          <p14:tracePt t="39626" x="4060825" y="2759075"/>
          <p14:tracePt t="39643" x="4092575" y="2735263"/>
          <p14:tracePt t="39660" x="4114800" y="2727325"/>
          <p14:tracePt t="39676" x="4130675" y="2720975"/>
          <p14:tracePt t="39693" x="4144963" y="2705100"/>
          <p14:tracePt t="39710" x="4160838" y="2697163"/>
          <p14:tracePt t="39726" x="4175125" y="2682875"/>
          <p14:tracePt t="39743" x="4191000" y="2674938"/>
          <p14:tracePt t="39759" x="4206875" y="2659063"/>
          <p14:tracePt t="39776" x="4213225" y="2659063"/>
          <p14:tracePt t="39793" x="4221163" y="2659063"/>
          <p14:tracePt t="39810" x="4221163" y="2651125"/>
          <p14:tracePt t="39826" x="4229100" y="2651125"/>
          <p14:tracePt t="40484" x="0" y="0"/>
        </p14:tracePtLst>
        <p14:tracePtLst>
          <p14:tracePt t="44429" x="2895600" y="2682875"/>
          <p14:tracePt t="44796" x="2903538" y="2682875"/>
          <p14:tracePt t="44804" x="2917825" y="2682875"/>
          <p14:tracePt t="44820" x="2933700" y="2682875"/>
          <p14:tracePt t="44828" x="2941638" y="2682875"/>
          <p14:tracePt t="44829" x="2949575" y="2682875"/>
          <p14:tracePt t="44843" x="2979738" y="2682875"/>
          <p14:tracePt t="44860" x="3001963" y="2705100"/>
          <p14:tracePt t="44876" x="3040063" y="2720975"/>
          <p14:tracePt t="44893" x="3048000" y="2727325"/>
          <p14:tracePt t="44910" x="3063875" y="2727325"/>
          <p14:tracePt t="44926" x="3070225" y="2727325"/>
          <p14:tracePt t="44943" x="3086100" y="2727325"/>
          <p14:tracePt t="44960" x="3094038" y="2727325"/>
          <p14:tracePt t="44976" x="3108325" y="2727325"/>
          <p14:tracePt t="44993" x="3124200" y="2727325"/>
          <p14:tracePt t="45010" x="3132138" y="2727325"/>
          <p14:tracePt t="45026" x="3140075" y="2727325"/>
          <p14:tracePt t="45044" x="3154363" y="2720975"/>
          <p14:tracePt t="45060" x="3178175" y="2720975"/>
          <p14:tracePt t="45077" x="3192463" y="2697163"/>
          <p14:tracePt t="45093" x="3208338" y="2689225"/>
          <p14:tracePt t="45110" x="3230563" y="2682875"/>
          <p14:tracePt t="45127" x="3254375" y="2667000"/>
          <p14:tracePt t="45143" x="3268663" y="2659063"/>
          <p14:tracePt t="45160" x="3284538" y="2651125"/>
          <p14:tracePt t="45176" x="3298825" y="2651125"/>
          <p14:tracePt t="45193" x="3306763" y="2644775"/>
          <p14:tracePt t="45210" x="3314700" y="2644775"/>
          <p14:tracePt t="46380" x="3322638" y="2644775"/>
          <p14:tracePt t="46388" x="3330575" y="2644775"/>
          <p14:tracePt t="46396" x="3336925" y="2644775"/>
          <p14:tracePt t="46412" x="3344863" y="2644775"/>
          <p14:tracePt t="46417" x="3352800" y="2644775"/>
          <p14:tracePt t="46452" x="3360738" y="2644775"/>
          <p14:tracePt t="46468" x="3368675" y="2644775"/>
          <p14:tracePt t="46473" x="3375025" y="2644775"/>
          <p14:tracePt t="46476" x="3390900" y="2644775"/>
          <p14:tracePt t="46493" x="3406775" y="2644775"/>
          <p14:tracePt t="46509" x="3413125" y="2644775"/>
          <p14:tracePt t="46526" x="3421063" y="2644775"/>
          <p14:tracePt t="46564" x="3436938" y="2644775"/>
          <p14:tracePt t="46580" x="3444875" y="2644775"/>
          <p14:tracePt t="46593" x="3459163" y="2651125"/>
          <p14:tracePt t="46593" x="3475038" y="2651125"/>
          <p14:tracePt t="46609" x="3489325" y="2659063"/>
          <p14:tracePt t="46626" x="3497263" y="2659063"/>
          <p14:tracePt t="46643" x="3505200" y="2659063"/>
          <p14:tracePt t="46659" x="3513138" y="2659063"/>
          <p14:tracePt t="46676" x="3551238" y="2667000"/>
          <p14:tracePt t="46693" x="3581400" y="2667000"/>
          <p14:tracePt t="46709" x="3603625" y="2667000"/>
          <p14:tracePt t="46748" x="3619500" y="2667000"/>
          <p14:tracePt t="46764" x="3627438" y="2667000"/>
          <p14:tracePt t="46780" x="3641725" y="2667000"/>
          <p14:tracePt t="46796" x="3649663" y="2667000"/>
          <p14:tracePt t="46800" x="3673475" y="2667000"/>
          <p14:tracePt t="46809" x="3687763" y="2667000"/>
          <p14:tracePt t="46826" x="3695700" y="2667000"/>
          <p14:tracePt t="46843" x="3703638" y="2674938"/>
          <p14:tracePt t="46892" x="3711575" y="2674938"/>
          <p14:tracePt t="46908" x="3717925" y="2674938"/>
          <p14:tracePt t="46924" x="3733800" y="2674938"/>
          <p14:tracePt t="46934" x="3741738" y="2674938"/>
          <p14:tracePt t="46941" x="3749675" y="2674938"/>
          <p14:tracePt t="46988" x="3756025" y="2674938"/>
          <p14:tracePt t="47036" x="3763963" y="2674938"/>
          <p14:tracePt t="47596" x="3779838" y="2682875"/>
          <p14:tracePt t="47604" x="3794125" y="2682875"/>
          <p14:tracePt t="47617" x="3802063" y="2697163"/>
          <p14:tracePt t="47626" x="3810000" y="2697163"/>
          <p14:tracePt t="47626" x="3856038" y="2735263"/>
          <p14:tracePt t="47643" x="3878263" y="2759075"/>
          <p14:tracePt t="47659" x="3924300" y="2781300"/>
          <p14:tracePt t="47676" x="3962400" y="2797175"/>
          <p14:tracePt t="47693" x="3984625" y="2803525"/>
          <p14:tracePt t="47709" x="3992563" y="2811463"/>
          <p14:tracePt t="47726" x="4008438" y="2811463"/>
          <p14:tracePt t="47743" x="4016375" y="2811463"/>
          <p14:tracePt t="47759" x="4030663" y="2811463"/>
          <p14:tracePt t="47776" x="4038600" y="2811463"/>
          <p14:tracePt t="47793" x="4060825" y="2811463"/>
          <p14:tracePt t="47809" x="4098925" y="2789238"/>
          <p14:tracePt t="47826" x="4144963" y="2765425"/>
          <p14:tracePt t="47842" x="4183063" y="2751138"/>
          <p14:tracePt t="47859" x="4206875" y="2735263"/>
          <p14:tracePt t="47876" x="4213225" y="2735263"/>
          <p14:tracePt t="47932" x="4213225" y="2727325"/>
          <p14:tracePt t="47940" x="4221163" y="2720975"/>
          <p14:tracePt t="47956" x="4221163" y="2713038"/>
          <p14:tracePt t="47972" x="4221163" y="2705100"/>
          <p14:tracePt t="49081" x="0" y="0"/>
        </p14:tracePtLst>
        <p14:tracePtLst>
          <p14:tracePt t="50864" x="6256338" y="2903538"/>
          <p14:tracePt t="51020" x="6264275" y="2903538"/>
          <p14:tracePt t="51036" x="6270625" y="2903538"/>
          <p14:tracePt t="51044" x="6278563" y="2903538"/>
          <p14:tracePt t="51052" x="6286500" y="2903538"/>
          <p14:tracePt t="51059" x="6302375" y="2911475"/>
          <p14:tracePt t="51075" x="6316663" y="2917825"/>
          <p14:tracePt t="51164" x="6324600" y="2917825"/>
          <p14:tracePt t="51276" x="6332538" y="2917825"/>
          <p14:tracePt t="51308" x="6332538" y="2911475"/>
          <p14:tracePt t="51316" x="6340475" y="2911475"/>
          <p14:tracePt t="51480" x="0" y="0"/>
        </p14:tracePtLst>
        <p14:tracePtLst>
          <p14:tracePt t="55524" x="7361238" y="2346325"/>
          <p14:tracePt t="55564" x="7353300" y="2346325"/>
          <p14:tracePt t="55572" x="7345363" y="2339975"/>
          <p14:tracePt t="55572" x="7337425" y="2339975"/>
          <p14:tracePt t="55596" x="7331075" y="2332038"/>
          <p14:tracePt t="55652" x="7323138" y="2332038"/>
          <p14:tracePt t="55668" x="7315200" y="2332038"/>
          <p14:tracePt t="55675" x="7307263" y="2332038"/>
          <p14:tracePt t="55676" x="7299325" y="2332038"/>
          <p14:tracePt t="55691" x="7261225" y="2332038"/>
          <p14:tracePt t="55708" x="7231063" y="2332038"/>
          <p14:tracePt t="55725" x="7208838" y="2332038"/>
          <p14:tracePt t="55741" x="7192963" y="2332038"/>
          <p14:tracePt t="55758" x="7170738" y="2332038"/>
          <p14:tracePt t="55775" x="7162800" y="2332038"/>
          <p14:tracePt t="55791" x="7154863" y="2332038"/>
          <p14:tracePt t="55808" x="7132638" y="2332038"/>
          <p14:tracePt t="55825" x="7124700" y="2332038"/>
          <p14:tracePt t="55841" x="7116763" y="2332038"/>
          <p14:tracePt t="55858" x="7108825" y="2339975"/>
          <p14:tracePt t="55875" x="7094538" y="2339975"/>
          <p14:tracePt t="55892" x="7078663" y="2354263"/>
          <p14:tracePt t="55908" x="7056438" y="2362200"/>
          <p14:tracePt t="55925" x="7040563" y="2362200"/>
          <p14:tracePt t="55941" x="7018338" y="2378075"/>
          <p14:tracePt t="55958" x="7010400" y="2384425"/>
          <p14:tracePt t="55974" x="7010400" y="2392363"/>
          <p14:tracePt t="56020" x="7002463" y="2392363"/>
          <p14:tracePt t="56028" x="6994525" y="2400300"/>
          <p14:tracePt t="56052" x="6994525" y="2408238"/>
          <p14:tracePt t="56068" x="6994525" y="2416175"/>
          <p14:tracePt t="56075" x="6994525" y="2422525"/>
          <p14:tracePt t="56092" x="6994525" y="2430463"/>
          <p14:tracePt t="56108" x="6988175" y="2438400"/>
          <p14:tracePt t="56108" x="6988175" y="2446338"/>
          <p14:tracePt t="56124" x="6988175" y="2454275"/>
          <p14:tracePt t="56141" x="6980238" y="2468563"/>
          <p14:tracePt t="56158" x="6980238" y="2484438"/>
          <p14:tracePt t="56175" x="6980238" y="2498725"/>
          <p14:tracePt t="56192" x="6980238" y="2506663"/>
          <p14:tracePt t="56208" x="6980238" y="2514600"/>
          <p14:tracePt t="56225" x="6980238" y="2530475"/>
          <p14:tracePt t="56241" x="6994525" y="2552700"/>
          <p14:tracePt t="56258" x="7002463" y="2574925"/>
          <p14:tracePt t="56275" x="7010400" y="2590800"/>
          <p14:tracePt t="56291" x="7032625" y="2613025"/>
          <p14:tracePt t="56308" x="7048500" y="2620963"/>
          <p14:tracePt t="56325" x="7064375" y="2628900"/>
          <p14:tracePt t="56341" x="7078663" y="2628900"/>
          <p14:tracePt t="56358" x="7078663" y="2636838"/>
          <p14:tracePt t="56375" x="7086600" y="2644775"/>
          <p14:tracePt t="56391" x="7102475" y="2651125"/>
          <p14:tracePt t="56408" x="7108825" y="2659063"/>
          <p14:tracePt t="56424" x="7124700" y="2667000"/>
          <p14:tracePt t="56441" x="7140575" y="2674938"/>
          <p14:tracePt t="56458" x="7146925" y="2682875"/>
          <p14:tracePt t="56499" x="7154863" y="2682875"/>
          <p14:tracePt t="56508" x="7162800" y="2689225"/>
          <p14:tracePt t="56509" x="7192963" y="2697163"/>
          <p14:tracePt t="56524" x="7223125" y="2713038"/>
          <p14:tracePt t="56541" x="7246938" y="2727325"/>
          <p14:tracePt t="56558" x="7261225" y="2727325"/>
          <p14:tracePt t="56574" x="7269163" y="2727325"/>
          <p14:tracePt t="56591" x="7285038" y="2727325"/>
          <p14:tracePt t="56608" x="7299325" y="2727325"/>
          <p14:tracePt t="56625" x="7315200" y="2727325"/>
          <p14:tracePt t="56641" x="7331075" y="2727325"/>
          <p14:tracePt t="56692" x="7331075" y="2720975"/>
          <p14:tracePt t="56699" x="7337425" y="2713038"/>
          <p14:tracePt t="56708" x="7345363" y="2705100"/>
          <p14:tracePt t="56708" x="7361238" y="2689225"/>
          <p14:tracePt t="56725" x="7383463" y="2674938"/>
          <p14:tracePt t="56741" x="7399338" y="2644775"/>
          <p14:tracePt t="56758" x="7413625" y="2620963"/>
          <p14:tracePt t="56774" x="7429500" y="2598738"/>
          <p14:tracePt t="56791" x="7437438" y="2582863"/>
          <p14:tracePt t="56808" x="7437438" y="2574925"/>
          <p14:tracePt t="56824" x="7437438" y="2568575"/>
          <p14:tracePt t="56841" x="7445375" y="2568575"/>
          <p14:tracePt t="56858" x="7445375" y="2560638"/>
          <p14:tracePt t="56875" x="7445375" y="2552700"/>
          <p14:tracePt t="56891" x="7445375" y="2544763"/>
          <p14:tracePt t="56908" x="7445375" y="2536825"/>
          <p14:tracePt t="57237" x="0" y="0"/>
        </p14:tracePtLst>
        <p14:tracePtLst>
          <p14:tracePt t="58731" x="6980238" y="2720975"/>
          <p14:tracePt t="58748" x="6964363" y="2720975"/>
          <p14:tracePt t="58763" x="6942138" y="2720975"/>
          <p14:tracePt t="58771" x="6926263" y="2720975"/>
          <p14:tracePt t="58779" x="6918325" y="2720975"/>
          <p14:tracePt t="58791" x="6911975" y="2720975"/>
          <p14:tracePt t="58791" x="6888163" y="2720975"/>
          <p14:tracePt t="58807" x="6865938" y="2720975"/>
          <p14:tracePt t="58824" x="6850063" y="2720975"/>
          <p14:tracePt t="58841" x="6842125" y="2720975"/>
          <p14:tracePt t="58857" x="6827838" y="2720975"/>
          <p14:tracePt t="58874" x="6819900" y="2720975"/>
          <p14:tracePt t="58891" x="6811963" y="2720975"/>
          <p14:tracePt t="58907" x="6797675" y="2720975"/>
          <p14:tracePt t="58924" x="6781800" y="2735263"/>
          <p14:tracePt t="58941" x="6765925" y="2751138"/>
          <p14:tracePt t="58957" x="6743700" y="2773363"/>
          <p14:tracePt t="58974" x="6727825" y="2789238"/>
          <p14:tracePt t="58991" x="6713538" y="2803525"/>
          <p14:tracePt t="59008" x="6705600" y="2819400"/>
          <p14:tracePt t="59024" x="6705600" y="2827338"/>
          <p14:tracePt t="59067" x="6705600" y="2841625"/>
          <p14:tracePt t="59075" x="6705600" y="2849563"/>
          <p14:tracePt t="59083" x="6697663" y="2857500"/>
          <p14:tracePt t="59091" x="6689725" y="2887663"/>
          <p14:tracePt t="59107" x="6689725" y="2903538"/>
          <p14:tracePt t="59155" x="6689725" y="2911475"/>
          <p14:tracePt t="59171" x="6689725" y="2925763"/>
          <p14:tracePt t="59182" x="6689725" y="2941638"/>
          <p14:tracePt t="59182" x="6689725" y="2955925"/>
          <p14:tracePt t="59191" x="6689725" y="2979738"/>
          <p14:tracePt t="59207" x="6689725" y="3001963"/>
          <p14:tracePt t="59224" x="6697663" y="3025775"/>
          <p14:tracePt t="59241" x="6697663" y="3040063"/>
          <p14:tracePt t="59257" x="6705600" y="3048000"/>
          <p14:tracePt t="59274" x="6705600" y="3063875"/>
          <p14:tracePt t="59291" x="6713538" y="3086100"/>
          <p14:tracePt t="59308" x="6727825" y="3116263"/>
          <p14:tracePt t="59324" x="6743700" y="3132138"/>
          <p14:tracePt t="59341" x="6751638" y="3140075"/>
          <p14:tracePt t="59357" x="6751638" y="3146425"/>
          <p14:tracePt t="59374" x="6759575" y="3146425"/>
          <p14:tracePt t="59391" x="6765925" y="3146425"/>
          <p14:tracePt t="59408" x="6781800" y="3154363"/>
          <p14:tracePt t="59424" x="6804025" y="3162300"/>
          <p14:tracePt t="59441" x="6811963" y="3162300"/>
          <p14:tracePt t="59458" x="6819900" y="3162300"/>
          <p14:tracePt t="59474" x="6819900" y="3170238"/>
          <p14:tracePt t="59515" x="6827838" y="3170238"/>
          <p14:tracePt t="59531" x="6842125" y="3170238"/>
          <p14:tracePt t="59541" x="6850063" y="3170238"/>
          <p14:tracePt t="59541" x="6865938" y="3170238"/>
          <p14:tracePt t="59557" x="6880225" y="3162300"/>
          <p14:tracePt t="59574" x="6904038" y="3162300"/>
          <p14:tracePt t="59591" x="6942138" y="3162300"/>
          <p14:tracePt t="59607" x="6964363" y="3154363"/>
          <p14:tracePt t="59624" x="6994525" y="3146425"/>
          <p14:tracePt t="59641" x="7018338" y="3140075"/>
          <p14:tracePt t="59657" x="7048500" y="3124200"/>
          <p14:tracePt t="59675" x="7078663" y="3116263"/>
          <p14:tracePt t="59692" x="7124700" y="3094038"/>
          <p14:tracePt t="59708" x="7140575" y="3078163"/>
          <p14:tracePt t="59725" x="7154863" y="3063875"/>
          <p14:tracePt t="59742" x="7162800" y="3055938"/>
          <p14:tracePt t="60396" x="7170738" y="3055938"/>
          <p14:tracePt t="60404" x="7170738" y="3078163"/>
          <p14:tracePt t="60412" x="7185025" y="3086100"/>
          <p14:tracePt t="60425" x="7185025" y="3094038"/>
          <p14:tracePt t="60428" x="7200900" y="3116263"/>
          <p14:tracePt t="60442" x="7208838" y="3132138"/>
          <p14:tracePt t="60458" x="7223125" y="3154363"/>
          <p14:tracePt t="60475" x="7223125" y="3162300"/>
          <p14:tracePt t="60491" x="7231063" y="3170238"/>
          <p14:tracePt t="60540" x="7239000" y="3170238"/>
          <p14:tracePt t="60572" x="7246938" y="3170238"/>
          <p14:tracePt t="60582" x="7254875" y="3178175"/>
          <p14:tracePt t="60584" x="7261225" y="3184525"/>
          <p14:tracePt t="60591" x="7269163" y="3184525"/>
          <p14:tracePt t="60660" x="7277100" y="3184525"/>
          <p14:tracePt t="60684" x="7285038" y="3184525"/>
          <p14:tracePt t="60692" x="7292975" y="3184525"/>
          <p14:tracePt t="60700" x="7299325" y="3184525"/>
          <p14:tracePt t="60708" x="7315200" y="3184525"/>
          <p14:tracePt t="60725" x="7331075" y="3184525"/>
          <p14:tracePt t="60741" x="7345363" y="3184525"/>
          <p14:tracePt t="60758" x="7361238" y="3178175"/>
          <p14:tracePt t="60796" x="7369175" y="3178175"/>
          <p14:tracePt t="60820" x="7375525" y="3178175"/>
          <p14:tracePt t="60836" x="7375525" y="3170238"/>
          <p14:tracePt t="60844" x="7383463" y="3170238"/>
          <p14:tracePt t="60851" x="7391400" y="3170238"/>
          <p14:tracePt t="60858" x="7407275" y="3170238"/>
          <p14:tracePt t="60875" x="7421563" y="3162300"/>
          <p14:tracePt t="60892" x="7437438" y="3154363"/>
          <p14:tracePt t="60908" x="7445375" y="3154363"/>
          <p14:tracePt t="60948" x="7451725" y="3154363"/>
          <p14:tracePt t="60972" x="7451725" y="3146425"/>
          <p14:tracePt t="60988" x="7459663" y="3146425"/>
          <p14:tracePt t="60996" x="7467600" y="3146425"/>
          <p14:tracePt t="61004" x="7467600" y="3140075"/>
          <p14:tracePt t="61009" x="7475538" y="3132138"/>
          <p14:tracePt t="61025" x="7489825" y="3124200"/>
          <p14:tracePt t="61041" x="7489825" y="3116263"/>
          <p14:tracePt t="61058" x="7497763" y="3101975"/>
          <p14:tracePt t="61075" x="7505700" y="3101975"/>
          <p14:tracePt t="61091" x="7513638" y="3086100"/>
          <p14:tracePt t="62779" x="0" y="0"/>
        </p14:tracePtLst>
        <p14:tracePtLst>
          <p14:tracePt t="142771" x="2263775" y="4610100"/>
          <p14:tracePt t="142845" x="2263775" y="4602163"/>
          <p14:tracePt t="143037" x="2270125" y="4602163"/>
          <p14:tracePt t="143053" x="2286000" y="4602163"/>
          <p14:tracePt t="143069" x="2293938" y="4602163"/>
          <p14:tracePt t="143085" x="2301875" y="4602163"/>
          <p14:tracePt t="143085" x="2308225" y="4610100"/>
          <p14:tracePt t="143100" x="2308225" y="4618038"/>
          <p14:tracePt t="143117" x="2316163" y="4618038"/>
          <p14:tracePt t="143133" x="2332038" y="4618038"/>
          <p14:tracePt t="143150" x="2339975" y="4625975"/>
          <p14:tracePt t="143167" x="2346325" y="4632325"/>
          <p14:tracePt t="143205" x="2354263" y="4632325"/>
          <p14:tracePt t="143213" x="2362200" y="4632325"/>
          <p14:tracePt t="143220" x="2378075" y="4640263"/>
          <p14:tracePt t="143233" x="2408238" y="4648200"/>
          <p14:tracePt t="143250" x="2430463" y="4664075"/>
          <p14:tracePt t="143267" x="2454275" y="4664075"/>
          <p14:tracePt t="143283" x="2468563" y="4678363"/>
          <p14:tracePt t="143300" x="2492375" y="4678363"/>
          <p14:tracePt t="143317" x="2498725" y="4678363"/>
          <p14:tracePt t="143333" x="2514600" y="4678363"/>
          <p14:tracePt t="143350" x="2536825" y="4686300"/>
          <p14:tracePt t="143366" x="2568575" y="4694238"/>
          <p14:tracePt t="143383" x="2590800" y="4694238"/>
          <p14:tracePt t="143400" x="2613025" y="4702175"/>
          <p14:tracePt t="143417" x="2628900" y="4702175"/>
          <p14:tracePt t="143434" x="2644775" y="4702175"/>
          <p14:tracePt t="143450" x="2659063" y="4702175"/>
          <p14:tracePt t="143467" x="2674938" y="4702175"/>
          <p14:tracePt t="143483" x="2697163" y="4702175"/>
          <p14:tracePt t="143500" x="2727325" y="4702175"/>
          <p14:tracePt t="143517" x="2751138" y="4702175"/>
          <p14:tracePt t="143533" x="2781300" y="4702175"/>
          <p14:tracePt t="143550" x="2789238" y="4702175"/>
          <p14:tracePt t="143567" x="2797175" y="4702175"/>
          <p14:tracePt t="143583" x="2811463" y="4694238"/>
          <p14:tracePt t="143621" x="2819400" y="4694238"/>
          <p14:tracePt t="143636" x="2827338" y="4694238"/>
          <p14:tracePt t="143640" x="2827338" y="4686300"/>
          <p14:tracePt t="143650" x="2835275" y="4686300"/>
          <p14:tracePt t="143885" x="2841625" y="4686300"/>
          <p14:tracePt t="146100" x="2849563" y="4686300"/>
          <p14:tracePt t="146172" x="2857500" y="4686300"/>
          <p14:tracePt t="146180" x="2865438" y="4686300"/>
          <p14:tracePt t="146188" x="2873375" y="4686300"/>
          <p14:tracePt t="146204" x="2887663" y="4686300"/>
          <p14:tracePt t="146212" x="2903538" y="4686300"/>
          <p14:tracePt t="146220" x="2933700" y="4678363"/>
          <p14:tracePt t="146233" x="2963863" y="4678363"/>
          <p14:tracePt t="146249" x="2979738" y="4678363"/>
          <p14:tracePt t="146266" x="2987675" y="4678363"/>
          <p14:tracePt t="146309" x="2994025" y="4678363"/>
          <p14:tracePt t="146317" x="2994025" y="4670425"/>
          <p14:tracePt t="146317" x="3001963" y="4670425"/>
          <p14:tracePt t="146356" x="3001963" y="4664075"/>
          <p14:tracePt t="146366" x="3009900" y="4656138"/>
          <p14:tracePt t="146370" x="3017838" y="4632325"/>
          <p14:tracePt t="146383" x="3017838" y="4618038"/>
          <p14:tracePt t="146399" x="3025775" y="4602163"/>
          <p14:tracePt t="146416" x="3032125" y="4579938"/>
          <p14:tracePt t="146433" x="3040063" y="4549775"/>
          <p14:tracePt t="146449" x="3048000" y="4511675"/>
          <p14:tracePt t="146466" x="3055938" y="4473575"/>
          <p14:tracePt t="146483" x="3063875" y="4435475"/>
          <p14:tracePt t="146499" x="3063875" y="4397375"/>
          <p14:tracePt t="146516" x="3063875" y="4351338"/>
          <p14:tracePt t="146533" x="3063875" y="4327525"/>
          <p14:tracePt t="146549" x="3055938" y="4305300"/>
          <p14:tracePt t="146566" x="3048000" y="4289425"/>
          <p14:tracePt t="146583" x="3032125" y="4275138"/>
          <p14:tracePt t="146599" x="3009900" y="4259263"/>
          <p14:tracePt t="146616" x="2987675" y="4244975"/>
          <p14:tracePt t="146633" x="2971800" y="4237038"/>
          <p14:tracePt t="146650" x="2941638" y="4221163"/>
          <p14:tracePt t="146666" x="2887663" y="4198938"/>
          <p14:tracePt t="146683" x="2857500" y="4183063"/>
          <p14:tracePt t="146700" x="2811463" y="4168775"/>
          <p14:tracePt t="146716" x="2751138" y="4144963"/>
          <p14:tracePt t="146733" x="2705100" y="4137025"/>
          <p14:tracePt t="146749" x="2659063" y="4130675"/>
          <p14:tracePt t="146766" x="2613025" y="4122738"/>
          <p14:tracePt t="146783" x="2574925" y="4114800"/>
          <p14:tracePt t="146800" x="2530475" y="4114800"/>
          <p14:tracePt t="146816" x="2492375" y="4114800"/>
          <p14:tracePt t="146833" x="2468563" y="4114800"/>
          <p14:tracePt t="146850" x="2408238" y="4137025"/>
          <p14:tracePt t="146866" x="2346325" y="4137025"/>
          <p14:tracePt t="146883" x="2293938" y="4160838"/>
          <p14:tracePt t="146899" x="2239963" y="4175125"/>
          <p14:tracePt t="146899" x="2225675" y="4183063"/>
          <p14:tracePt t="146916" x="2187575" y="4198938"/>
          <p14:tracePt t="146933" x="2171700" y="4198938"/>
          <p14:tracePt t="146949" x="2149475" y="4213225"/>
          <p14:tracePt t="146966" x="2133600" y="4213225"/>
          <p14:tracePt t="146983" x="2103438" y="4229100"/>
          <p14:tracePt t="146999" x="2073275" y="4259263"/>
          <p14:tracePt t="147016" x="2049463" y="4275138"/>
          <p14:tracePt t="147033" x="2003425" y="4321175"/>
          <p14:tracePt t="147049" x="1981200" y="4373563"/>
          <p14:tracePt t="147066" x="1973263" y="4397375"/>
          <p14:tracePt t="147084" x="1958975" y="4427538"/>
          <p14:tracePt t="147100" x="1958975" y="4457700"/>
          <p14:tracePt t="147117" x="1981200" y="4541838"/>
          <p14:tracePt t="147134" x="2003425" y="4587875"/>
          <p14:tracePt t="147150" x="2019300" y="4610100"/>
          <p14:tracePt t="147167" x="2049463" y="4632325"/>
          <p14:tracePt t="147184" x="2087563" y="4664075"/>
          <p14:tracePt t="147200" x="2193925" y="4702175"/>
          <p14:tracePt t="147217" x="2293938" y="4754563"/>
          <p14:tracePt t="147234" x="2378075" y="4808538"/>
          <p14:tracePt t="147250" x="2408238" y="4846638"/>
          <p14:tracePt t="147267" x="2468563" y="4846638"/>
          <p14:tracePt t="147284" x="2506663" y="4854575"/>
          <p14:tracePt t="147300" x="2544763" y="4854575"/>
          <p14:tracePt t="147317" x="2628900" y="4846638"/>
          <p14:tracePt t="147334" x="2697163" y="4822825"/>
          <p14:tracePt t="147350" x="2759075" y="4792663"/>
          <p14:tracePt t="147367" x="2797175" y="4778375"/>
          <p14:tracePt t="147384" x="2803525" y="4762500"/>
          <p14:tracePt t="147401" x="2819400" y="4762500"/>
          <p14:tracePt t="149413" x="2841625" y="4754563"/>
          <p14:tracePt t="149421" x="2903538" y="4754563"/>
          <p14:tracePt t="149433" x="2963863" y="4754563"/>
          <p14:tracePt t="149434" x="3124200" y="4754563"/>
          <p14:tracePt t="149450" x="3336925" y="4754563"/>
          <p14:tracePt t="149467" x="3641725" y="4770438"/>
          <p14:tracePt t="149483" x="3978275" y="4800600"/>
          <p14:tracePt t="149500" x="4198938" y="4808538"/>
          <p14:tracePt t="149517" x="4397375" y="4822825"/>
          <p14:tracePt t="149534" x="4473575" y="4822825"/>
          <p14:tracePt t="149550" x="4541838" y="4822825"/>
          <p14:tracePt t="149567" x="4564063" y="4822825"/>
          <p14:tracePt t="149584" x="4572000" y="4816475"/>
          <p14:tracePt t="149621" x="4587875" y="4816475"/>
          <p14:tracePt t="149629" x="4594225" y="4816475"/>
          <p14:tracePt t="149636" x="4625975" y="4816475"/>
          <p14:tracePt t="149650" x="4702175" y="4830763"/>
          <p14:tracePt t="149667" x="4822825" y="4846638"/>
          <p14:tracePt t="149683" x="4968875" y="4868863"/>
          <p14:tracePt t="149700" x="5089525" y="4876800"/>
          <p14:tracePt t="149717" x="5211763" y="4884738"/>
          <p14:tracePt t="149733" x="5273675" y="4884738"/>
          <p14:tracePt t="149750" x="5356225" y="4884738"/>
          <p14:tracePt t="149767" x="5426075" y="4884738"/>
          <p14:tracePt t="149783" x="5486400" y="4884738"/>
          <p14:tracePt t="149800" x="5516563" y="4884738"/>
          <p14:tracePt t="149816" x="5540375" y="4884738"/>
          <p14:tracePt t="149833" x="5554663" y="4884738"/>
          <p14:tracePt t="149850" x="5562600" y="4884738"/>
          <p14:tracePt t="149866" x="5578475" y="4884738"/>
          <p14:tracePt t="149901" x="5592763" y="4884738"/>
          <p14:tracePt t="149902" x="5608638" y="4884738"/>
          <p14:tracePt t="149917" x="5707063" y="4899025"/>
          <p14:tracePt t="149933" x="5821363" y="4922838"/>
          <p14:tracePt t="149950" x="5959475" y="4937125"/>
          <p14:tracePt t="149967" x="6049963" y="4945063"/>
          <p14:tracePt t="149983" x="6126163" y="4945063"/>
          <p14:tracePt t="150000" x="6180138" y="4937125"/>
          <p14:tracePt t="150017" x="6226175" y="4922838"/>
          <p14:tracePt t="150033" x="6264275" y="4906963"/>
          <p14:tracePt t="150050" x="6294438" y="4906963"/>
          <p14:tracePt t="150066" x="6302375" y="4906963"/>
          <p14:tracePt t="150117" x="6308725" y="4899025"/>
          <p14:tracePt t="157437" x="6324600" y="4892675"/>
          <p14:tracePt t="157445" x="6340475" y="4892675"/>
          <p14:tracePt t="157456" x="6346825" y="4884738"/>
          <p14:tracePt t="157461" x="6354763" y="4884738"/>
          <p14:tracePt t="157465" x="6362700" y="4884738"/>
          <p14:tracePt t="157482" x="6370638" y="4884738"/>
          <p14:tracePt t="157533" x="6370638" y="4876800"/>
          <p14:tracePt t="157693" x="6384925" y="4846638"/>
          <p14:tracePt t="157700" x="6408738" y="4808538"/>
          <p14:tracePt t="157715" x="6438900" y="4770438"/>
          <p14:tracePt t="157715" x="6499225" y="4694238"/>
          <p14:tracePt t="157732" x="6553200" y="4632325"/>
          <p14:tracePt t="157748" x="6689725" y="4518025"/>
          <p14:tracePt t="157765" x="6765925" y="4465638"/>
          <p14:tracePt t="157782" x="6797675" y="4435475"/>
          <p14:tracePt t="157799" x="6811963" y="4411663"/>
          <p14:tracePt t="157815" x="6819900" y="4403725"/>
          <p14:tracePt t="157832" x="6850063" y="4381500"/>
          <p14:tracePt t="157849" x="6918325" y="4343400"/>
          <p14:tracePt t="157865" x="6950075" y="4321175"/>
          <p14:tracePt t="158605" x="6950075" y="4327525"/>
          <p14:tracePt t="158613" x="6950075" y="4335463"/>
          <p14:tracePt t="158645" x="6950075" y="4343400"/>
          <p14:tracePt t="158717" x="6950075" y="4351338"/>
          <p14:tracePt t="158741" x="6950075" y="4359275"/>
          <p14:tracePt t="158781" x="6950075" y="4365625"/>
          <p14:tracePt t="158789" x="6950075" y="4373563"/>
          <p14:tracePt t="158797" x="6950075" y="4381500"/>
          <p14:tracePt t="158821" x="6950075" y="4389438"/>
          <p14:tracePt t="163333" x="6942138" y="4389438"/>
          <p14:tracePt t="163349" x="6926263" y="4381500"/>
          <p14:tracePt t="163356" x="6904038" y="4351338"/>
          <p14:tracePt t="163364" x="6873875" y="4335463"/>
          <p14:tracePt t="163372" x="6865938" y="4327525"/>
          <p14:tracePt t="163381" x="6850063" y="4305300"/>
          <p14:tracePt t="163398" x="6827838" y="4297363"/>
          <p14:tracePt t="163414" x="6804025" y="4289425"/>
          <p14:tracePt t="163431" x="6781800" y="4267200"/>
          <p14:tracePt t="163448" x="6743700" y="4237038"/>
          <p14:tracePt t="163465" x="6705600" y="4213225"/>
          <p14:tracePt t="163481" x="6689725" y="4198938"/>
          <p14:tracePt t="163498" x="6659563" y="4191000"/>
          <p14:tracePt t="163514" x="6621463" y="4168775"/>
          <p14:tracePt t="163531" x="6591300" y="4144963"/>
          <p14:tracePt t="163548" x="6553200" y="4130675"/>
          <p14:tracePt t="163565" x="6515100" y="4114800"/>
          <p14:tracePt t="163581" x="6477000" y="4098925"/>
          <p14:tracePt t="163598" x="6423025" y="4076700"/>
          <p14:tracePt t="163615" x="6362700" y="4060825"/>
          <p14:tracePt t="163631" x="6302375" y="4046538"/>
          <p14:tracePt t="163648" x="6226175" y="4030663"/>
          <p14:tracePt t="163664" x="6149975" y="4008438"/>
          <p14:tracePt t="163681" x="6049963" y="3984625"/>
          <p14:tracePt t="163698" x="5951538" y="3962400"/>
          <p14:tracePt t="163714" x="5859463" y="3940175"/>
          <p14:tracePt t="163731" x="5791200" y="3924300"/>
          <p14:tracePt t="163748" x="5699125" y="3908425"/>
          <p14:tracePt t="163765" x="5616575" y="3894138"/>
          <p14:tracePt t="163781" x="5516563" y="3878263"/>
          <p14:tracePt t="163798" x="5402263" y="3863975"/>
          <p14:tracePt t="163814" x="5273675" y="3840163"/>
          <p14:tracePt t="163831" x="5143500" y="3817938"/>
          <p14:tracePt t="163848" x="5006975" y="3787775"/>
          <p14:tracePt t="163864" x="4846638" y="3779838"/>
          <p14:tracePt t="163881" x="4732338" y="3771900"/>
          <p14:tracePt t="163898" x="4656138" y="3771900"/>
          <p14:tracePt t="163915" x="4602163" y="3763963"/>
          <p14:tracePt t="163931" x="4549775" y="3763963"/>
          <p14:tracePt t="163948" x="4457700" y="3763963"/>
          <p14:tracePt t="163964" x="4397375" y="3763963"/>
          <p14:tracePt t="163981" x="4327525" y="3756025"/>
          <p14:tracePt t="163998" x="4283075" y="3756025"/>
          <p14:tracePt t="164014" x="4229100" y="3756025"/>
          <p14:tracePt t="164031" x="4168775" y="3756025"/>
          <p14:tracePt t="164048" x="4098925" y="3756025"/>
          <p14:tracePt t="164064" x="4030663" y="3756025"/>
          <p14:tracePt t="164081" x="3984625" y="3756025"/>
          <p14:tracePt t="164098" x="3946525" y="3756025"/>
          <p14:tracePt t="164114" x="3902075" y="3756025"/>
          <p14:tracePt t="164131" x="3840163" y="3763963"/>
          <p14:tracePt t="164148" x="3725863" y="3771900"/>
          <p14:tracePt t="164164" x="3619500" y="3787775"/>
          <p14:tracePt t="164182" x="3497263" y="3802063"/>
          <p14:tracePt t="164198" x="3382963" y="3825875"/>
          <p14:tracePt t="164215" x="3268663" y="3840163"/>
          <p14:tracePt t="164232" x="3178175" y="3856038"/>
          <p14:tracePt t="164248" x="3124200" y="3863975"/>
          <p14:tracePt t="164264" x="3070225" y="3878263"/>
          <p14:tracePt t="164281" x="3032125" y="3878263"/>
          <p14:tracePt t="164298" x="2994025" y="3894138"/>
          <p14:tracePt t="164314" x="2955925" y="3902075"/>
          <p14:tracePt t="164331" x="2925763" y="3924300"/>
          <p14:tracePt t="164347" x="2879725" y="3946525"/>
          <p14:tracePt t="164364" x="2849563" y="3962400"/>
          <p14:tracePt t="164381" x="2811463" y="3978275"/>
          <p14:tracePt t="164398" x="2781300" y="3992563"/>
          <p14:tracePt t="164414" x="2735263" y="4016375"/>
          <p14:tracePt t="164431" x="2697163" y="4030663"/>
          <p14:tracePt t="164448" x="2667000" y="4054475"/>
          <p14:tracePt t="164464" x="2628900" y="4068763"/>
          <p14:tracePt t="164481" x="2598738" y="4092575"/>
          <p14:tracePt t="164497" x="2552700" y="4114800"/>
          <p14:tracePt t="164514" x="2514600" y="4130675"/>
          <p14:tracePt t="164531" x="2484438" y="4152900"/>
          <p14:tracePt t="164547" x="2454275" y="4175125"/>
          <p14:tracePt t="164565" x="2416175" y="4244975"/>
          <p14:tracePt t="164582" x="2384425" y="4283075"/>
          <p14:tracePt t="164598" x="2362200" y="4305300"/>
          <p14:tracePt t="164615" x="2362200" y="4313238"/>
          <p14:tracePt t="164685" x="2354263" y="4321175"/>
          <p14:tracePt t="164701" x="2354263" y="4335463"/>
          <p14:tracePt t="164709" x="2339975" y="4343400"/>
          <p14:tracePt t="164725" x="2339975" y="4351338"/>
          <p14:tracePt t="164733" x="2332038" y="4359275"/>
          <p14:tracePt t="164741" x="2324100" y="4359275"/>
          <p14:tracePt t="164765" x="2324100" y="4365625"/>
          <p14:tracePt t="164789" x="2324100" y="4381500"/>
          <p14:tracePt t="164797" x="2316163" y="4381500"/>
          <p14:tracePt t="164861" x="2316163" y="4389438"/>
          <p14:tracePt t="165709" x="2316163" y="4381500"/>
          <p14:tracePt t="165726" x="2324100" y="4381500"/>
          <p14:tracePt t="165757" x="2332038" y="4381500"/>
          <p14:tracePt t="165781" x="2332038" y="4373563"/>
          <p14:tracePt t="165789" x="2339975" y="4373563"/>
          <p14:tracePt t="165829" x="2346325" y="4373563"/>
          <p14:tracePt t="165845" x="2354263" y="4373563"/>
          <p14:tracePt t="165853" x="2354263" y="4365625"/>
          <p14:tracePt t="165861" x="2362200" y="4365625"/>
          <p14:tracePt t="165901" x="2370138" y="4365625"/>
          <p14:tracePt t="165925" x="2370138" y="4359275"/>
          <p14:tracePt t="165949" x="2378075" y="4359275"/>
          <p14:tracePt t="165965" x="2384425" y="4351338"/>
          <p14:tracePt t="166021" x="2392363" y="4351338"/>
          <p14:tracePt t="166045" x="2392363" y="4343400"/>
          <p14:tracePt t="166061" x="2400300" y="4343400"/>
          <p14:tracePt t="166093" x="2400300" y="4335463"/>
          <p14:tracePt t="166117" x="2408238" y="4327525"/>
          <p14:tracePt t="166149" x="2416175" y="4327525"/>
          <p14:tracePt t="166158" x="2416175" y="4321175"/>
          <p14:tracePt t="166181" x="2416175" y="4313238"/>
          <p14:tracePt t="166189" x="2422525" y="4313238"/>
          <p14:tracePt t="166198" x="2430463" y="4305300"/>
          <p14:tracePt t="166229" x="2438400" y="4305300"/>
          <p14:tracePt t="166237" x="2438400" y="4297363"/>
          <p14:tracePt t="166285" x="2454275" y="4297363"/>
          <p14:tracePt t="166309" x="2438400" y="4289425"/>
          <p14:tracePt t="166317" x="2438400" y="4275138"/>
          <p14:tracePt t="166325" x="2446338" y="4275138"/>
          <p14:tracePt t="166340" x="2454275" y="4267200"/>
          <p14:tracePt t="166405" x="2460625" y="4267200"/>
          <p14:tracePt t="166453" x="2468563" y="4267200"/>
          <p14:tracePt t="166485" x="2476500" y="4267200"/>
          <p14:tracePt t="166493" x="2492375" y="4267200"/>
          <p14:tracePt t="166501" x="2498725" y="4267200"/>
          <p14:tracePt t="166509" x="2514600" y="4267200"/>
          <p14:tracePt t="166516" x="2544763" y="4275138"/>
          <p14:tracePt t="166531" x="2560638" y="4275138"/>
          <p14:tracePt t="166548" x="2574925" y="4275138"/>
          <p14:tracePt t="166565" x="2582863" y="4283075"/>
          <p14:tracePt t="166581" x="2598738" y="4283075"/>
          <p14:tracePt t="166598" x="2613025" y="4283075"/>
          <p14:tracePt t="166615" x="2644775" y="4283075"/>
          <p14:tracePt t="166631" x="2667000" y="4283075"/>
          <p14:tracePt t="166648" x="2689225" y="4289425"/>
          <p14:tracePt t="166665" x="2697163" y="4297363"/>
          <p14:tracePt t="166709" x="2705100" y="4297363"/>
          <p14:tracePt t="166717" x="2705100" y="4305300"/>
          <p14:tracePt t="166717" x="2713038" y="4305300"/>
          <p14:tracePt t="166734" x="2727325" y="4313238"/>
          <p14:tracePt t="166748" x="2735263" y="4313238"/>
          <p14:tracePt t="166749" x="2751138" y="4321175"/>
          <p14:tracePt t="166765" x="2759075" y="4321175"/>
          <p14:tracePt t="166805" x="2765425" y="4321175"/>
          <p14:tracePt t="166813" x="2765425" y="4327525"/>
          <p14:tracePt t="166837" x="2773363" y="4327525"/>
          <p14:tracePt t="166845" x="2773363" y="4335463"/>
          <p14:tracePt t="166981" x="2781300" y="4335463"/>
          <p14:tracePt t="167101" x="2781300" y="4343400"/>
          <p14:tracePt t="167109" x="2789238" y="4351338"/>
          <p14:tracePt t="167117" x="2789238" y="4359275"/>
          <p14:tracePt t="167149" x="2797175" y="4365625"/>
          <p14:tracePt t="167157" x="2803525" y="4365625"/>
          <p14:tracePt t="167165" x="2803525" y="4373563"/>
          <p14:tracePt t="167181" x="2803525" y="4381500"/>
          <p14:tracePt t="167765" x="2811463" y="4381500"/>
          <p14:tracePt t="169141" x="2819400" y="4381500"/>
          <p14:tracePt t="169149" x="2827338" y="4381500"/>
          <p14:tracePt t="169165" x="2835275" y="4381500"/>
          <p14:tracePt t="169190" x="2841625" y="4381500"/>
          <p14:tracePt t="169229" x="2849563" y="4373563"/>
          <p14:tracePt t="169237" x="2857500" y="4373563"/>
          <p14:tracePt t="169245" x="2873375" y="4365625"/>
          <p14:tracePt t="169249" x="2917825" y="4351338"/>
          <p14:tracePt t="169264" x="2971800" y="4343400"/>
          <p14:tracePt t="169281" x="3070225" y="4313238"/>
          <p14:tracePt t="169298" x="3222625" y="4259263"/>
          <p14:tracePt t="169315" x="3413125" y="4191000"/>
          <p14:tracePt t="169331" x="3603625" y="4137025"/>
          <p14:tracePt t="169348" x="3711575" y="4098925"/>
          <p14:tracePt t="169364" x="3763963" y="4076700"/>
          <p14:tracePt t="169381" x="3771900" y="4068763"/>
          <p14:tracePt t="169398" x="3794125" y="4068763"/>
          <p14:tracePt t="169414" x="3825875" y="4068763"/>
          <p14:tracePt t="169431" x="3863975" y="4068763"/>
          <p14:tracePt t="169448" x="3878263" y="4068763"/>
          <p14:tracePt t="169464" x="3886200" y="4068763"/>
          <p14:tracePt t="169481" x="3908425" y="4060825"/>
          <p14:tracePt t="169498" x="3978275" y="4054475"/>
          <p14:tracePt t="169514" x="4106863" y="4054475"/>
          <p14:tracePt t="169531" x="4419600" y="4068763"/>
          <p14:tracePt t="169548" x="4724400" y="4084638"/>
          <p14:tracePt t="169564" x="4968875" y="4106863"/>
          <p14:tracePt t="169564" x="5067300" y="4114800"/>
          <p14:tracePt t="169581" x="5211763" y="4122738"/>
          <p14:tracePt t="169598" x="5303838" y="4130675"/>
          <p14:tracePt t="169615" x="5418138" y="4144963"/>
          <p14:tracePt t="169631" x="5616575" y="4168775"/>
          <p14:tracePt t="169648" x="5927725" y="4237038"/>
          <p14:tracePt t="169665" x="6278563" y="4313238"/>
          <p14:tracePt t="169681" x="6507163" y="4359275"/>
          <p14:tracePt t="169698" x="6599238" y="4389438"/>
          <p14:tracePt t="169714" x="6613525" y="4397375"/>
          <p14:tracePt t="169773" x="6621463" y="4397375"/>
          <p14:tracePt t="169797" x="6621463" y="4403725"/>
          <p14:tracePt t="169805" x="6621463" y="4435475"/>
          <p14:tracePt t="169814" x="6637338" y="4449763"/>
          <p14:tracePt t="169821" x="6645275" y="4495800"/>
          <p14:tracePt t="169831" x="6651625" y="4541838"/>
          <p14:tracePt t="169847" x="6667500" y="4610100"/>
          <p14:tracePt t="169864" x="6689725" y="4708525"/>
          <p14:tracePt t="169881" x="6721475" y="4822825"/>
          <p14:tracePt t="169898" x="6735763" y="4884738"/>
          <p14:tracePt t="169915" x="6751638" y="4937125"/>
          <p14:tracePt t="169931" x="6751638" y="4960938"/>
          <p14:tracePt t="169948" x="6751638" y="4975225"/>
          <p14:tracePt t="169964" x="6751638" y="4983163"/>
          <p14:tracePt t="169981" x="6751638" y="4991100"/>
          <p14:tracePt t="169997" x="6759575" y="5006975"/>
          <p14:tracePt t="170014" x="6765925" y="5021263"/>
          <p14:tracePt t="170031" x="6765925" y="5037138"/>
          <p14:tracePt t="170048" x="6765925" y="5045075"/>
          <p14:tracePt t="170085" x="6773863" y="5045075"/>
          <p14:tracePt t="170101" x="6773863" y="5051425"/>
          <p14:tracePt t="170117" x="6781800" y="5059363"/>
          <p14:tracePt t="170131" x="6781800" y="5067300"/>
          <p14:tracePt t="170131" x="6789738" y="5067300"/>
          <p14:tracePt t="170147" x="6797675" y="5083175"/>
          <p14:tracePt t="170164" x="6804025" y="5083175"/>
          <p14:tracePt t="170181" x="6811963" y="5089525"/>
          <p14:tracePt t="170197" x="6819900" y="5089525"/>
          <p14:tracePt t="170237" x="6827838" y="5089525"/>
          <p14:tracePt t="170239" x="6827838" y="5097463"/>
          <p14:tracePt t="170301" x="6835775" y="5097463"/>
          <p14:tracePt t="170365" x="6842125" y="5097463"/>
          <p14:tracePt t="170517" x="6850063" y="5097463"/>
          <p14:tracePt t="170557" x="6858000" y="5097463"/>
          <p14:tracePt t="171277" x="6865938" y="5097463"/>
          <p14:tracePt t="171285" x="6880225" y="5097463"/>
          <p14:tracePt t="171288" x="6896100" y="5105400"/>
          <p14:tracePt t="171297" x="6926263" y="5127625"/>
          <p14:tracePt t="171314" x="6964363" y="5151438"/>
          <p14:tracePt t="171331" x="7002463" y="5181600"/>
          <p14:tracePt t="171348" x="7040563" y="5211763"/>
          <p14:tracePt t="171364" x="7064375" y="5227638"/>
          <p14:tracePt t="171364" x="7070725" y="5227638"/>
          <p14:tracePt t="171381" x="7086600" y="5235575"/>
          <p14:tracePt t="171397" x="7094538" y="5235575"/>
          <p14:tracePt t="171414" x="7108825" y="5235575"/>
          <p14:tracePt t="171431" x="7116763" y="5235575"/>
          <p14:tracePt t="171448" x="7132638" y="5235575"/>
          <p14:tracePt t="171464" x="7146925" y="5235575"/>
          <p14:tracePt t="171481" x="7162800" y="5235575"/>
          <p14:tracePt t="171497" x="7178675" y="5235575"/>
          <p14:tracePt t="171514" x="7192963" y="5235575"/>
          <p14:tracePt t="171549" x="7200900" y="5235575"/>
          <p14:tracePt t="171621" x="7208838" y="5235575"/>
          <p14:tracePt t="171638" x="7216775" y="5235575"/>
          <p14:tracePt t="171647" x="7223125" y="5235575"/>
          <p14:tracePt t="171648" x="7239000" y="5227638"/>
          <p14:tracePt t="171665" x="7261225" y="5211763"/>
          <p14:tracePt t="171681" x="7285038" y="5197475"/>
          <p14:tracePt t="171697" x="7315200" y="5173663"/>
          <p14:tracePt t="171714" x="7353300" y="5151438"/>
          <p14:tracePt t="171731" x="7383463" y="5121275"/>
          <p14:tracePt t="171747" x="7399338" y="5105400"/>
          <p14:tracePt t="171764" x="7413625" y="5097463"/>
          <p14:tracePt t="171781" x="7429500" y="5083175"/>
          <p14:tracePt t="171797" x="7437438" y="5083175"/>
          <p14:tracePt t="171909" x="7437438" y="5075238"/>
          <p14:tracePt t="173817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531068"/>
          </a:xfrm>
        </p:spPr>
        <p:txBody>
          <a:bodyPr/>
          <a:lstStyle/>
          <a:p>
            <a:r>
              <a:rPr lang="en-US" sz="2400" dirty="0" smtClean="0"/>
              <a:t>Three fictitious examples in PISA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6857765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6285" name="Équation" r:id="rId3" imgW="114151" imgH="215619" progId="Equation.3">
              <p:embed/>
            </p:oleObj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2090640"/>
              </p:ext>
            </p:extLst>
          </p:nvPr>
        </p:nvGraphicFramePr>
        <p:xfrm>
          <a:off x="1331640" y="2348880"/>
          <a:ext cx="5112568" cy="648072"/>
        </p:xfrm>
        <a:graphic>
          <a:graphicData uri="http://schemas.openxmlformats.org/presentationml/2006/ole">
            <p:oleObj spid="_x0000_s46286" name="Équation" r:id="rId4" imgW="3606800" imgH="457200" progId="Equation.3">
              <p:embed/>
            </p:oleObj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3149111"/>
              </p:ext>
            </p:extLst>
          </p:nvPr>
        </p:nvGraphicFramePr>
        <p:xfrm>
          <a:off x="1358823" y="3356992"/>
          <a:ext cx="5094287" cy="647700"/>
        </p:xfrm>
        <a:graphic>
          <a:graphicData uri="http://schemas.openxmlformats.org/presentationml/2006/ole">
            <p:oleObj spid="_x0000_s46287" name="Équation" r:id="rId5" imgW="3594100" imgH="457200" progId="Equation.3">
              <p:embed/>
            </p:oleObj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3115521"/>
              </p:ext>
            </p:extLst>
          </p:nvPr>
        </p:nvGraphicFramePr>
        <p:xfrm>
          <a:off x="1377041" y="4365104"/>
          <a:ext cx="5031307" cy="635337"/>
        </p:xfrm>
        <a:graphic>
          <a:graphicData uri="http://schemas.openxmlformats.org/presentationml/2006/ole">
            <p:oleObj spid="_x0000_s46288" name="Équation" r:id="rId6" imgW="3619500" imgH="457200" progId="Equation.3">
              <p:embed/>
            </p:oleObj>
          </a:graphicData>
        </a:graphic>
      </p:graphicFrame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467544" y="5239857"/>
            <a:ext cx="8218487" cy="5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If considered as a SRS or random assignment to schools </a:t>
            </a:r>
            <a:endParaRPr lang="en-US" sz="2000" dirty="0"/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4714611"/>
              </p:ext>
            </p:extLst>
          </p:nvPr>
        </p:nvGraphicFramePr>
        <p:xfrm>
          <a:off x="1403647" y="5877272"/>
          <a:ext cx="2182061" cy="576064"/>
        </p:xfrm>
        <a:graphic>
          <a:graphicData uri="http://schemas.openxmlformats.org/presentationml/2006/ole">
            <p:oleObj spid="_x0000_s46289" name="Équation" r:id="rId7" imgW="15875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776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8522"/>
    </mc:Choice>
    <mc:Fallback>
      <p:transition spd="slow" advTm="18852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7225" x="1303338" y="2979738"/>
          <p14:tracePt t="17381" x="1311275" y="2987675"/>
          <p14:tracePt t="17389" x="1325563" y="2987675"/>
          <p14:tracePt t="17396" x="1349375" y="2994025"/>
          <p14:tracePt t="17404" x="1371600" y="2994025"/>
          <p14:tracePt t="17413" x="1425575" y="3001963"/>
          <p14:tracePt t="17429" x="1463675" y="3017838"/>
          <p14:tracePt t="17444" x="1501775" y="3017838"/>
          <p14:tracePt t="17460" x="1546225" y="3017838"/>
          <p14:tracePt t="17475" x="1577975" y="3017838"/>
          <p14:tracePt t="17492" x="1638300" y="3017838"/>
          <p14:tracePt t="17525" x="1684338" y="3017838"/>
          <p14:tracePt t="17542" x="1730375" y="3017838"/>
          <p14:tracePt t="17558" x="1744663" y="3017838"/>
          <p14:tracePt t="17564" x="1760538" y="3017838"/>
          <p14:tracePt t="18557" x="1774825" y="3025775"/>
          <p14:tracePt t="18564" x="1790700" y="3032125"/>
          <p14:tracePt t="18573" x="1798638" y="3032125"/>
          <p14:tracePt t="18578" x="1806575" y="3040063"/>
          <p14:tracePt t="18591" x="1820863" y="3048000"/>
          <p14:tracePt t="18628" x="1828800" y="3048000"/>
          <p14:tracePt t="18653" x="1836738" y="3055938"/>
          <p14:tracePt t="18668" x="1844675" y="3055938"/>
          <p14:tracePt t="18684" x="1851025" y="3055938"/>
          <p14:tracePt t="18693" x="1866900" y="3063875"/>
          <p14:tracePt t="18708" x="1882775" y="3070225"/>
          <p14:tracePt t="18708" x="1889125" y="3070225"/>
          <p14:tracePt t="18725" x="1912938" y="3078163"/>
          <p14:tracePt t="18742" x="1943100" y="3086100"/>
          <p14:tracePt t="18758" x="1958975" y="3086100"/>
          <p14:tracePt t="18775" x="1965325" y="3094038"/>
          <p14:tracePt t="18791" x="1981200" y="3094038"/>
          <p14:tracePt t="18808" x="2003425" y="3094038"/>
          <p14:tracePt t="18825" x="2035175" y="3094038"/>
          <p14:tracePt t="18841" x="2065338" y="3094038"/>
          <p14:tracePt t="18858" x="2079625" y="3094038"/>
          <p14:tracePt t="18901" x="2087563" y="3094038"/>
          <p14:tracePt t="18916" x="2095500" y="3094038"/>
          <p14:tracePt t="18924" x="2103438" y="3086100"/>
          <p14:tracePt t="18932" x="2125663" y="3086100"/>
          <p14:tracePt t="18942" x="2141538" y="3078163"/>
          <p14:tracePt t="18958" x="2149475" y="3070225"/>
          <p14:tracePt t="18975" x="2163763" y="3070225"/>
          <p14:tracePt t="18991" x="2171700" y="3070225"/>
          <p14:tracePt t="19009" x="2187575" y="3063875"/>
          <p14:tracePt t="19025" x="2201863" y="3063875"/>
          <p14:tracePt t="19041" x="2209800" y="3055938"/>
          <p14:tracePt t="19058" x="2225675" y="3048000"/>
          <p14:tracePt t="19075" x="2232025" y="3048000"/>
          <p14:tracePt t="19091" x="2247900" y="3040063"/>
          <p14:tracePt t="19108" x="2255838" y="3040063"/>
          <p14:tracePt t="21590" x="2263775" y="3040063"/>
          <p14:tracePt t="21598" x="2293938" y="3040063"/>
          <p14:tracePt t="21610" x="2339975" y="3070225"/>
          <p14:tracePt t="21610" x="2430463" y="3124200"/>
          <p14:tracePt t="21626" x="2492375" y="3154363"/>
          <p14:tracePt t="21643" x="2544763" y="3170238"/>
          <p14:tracePt t="21660" x="2613025" y="3200400"/>
          <p14:tracePt t="21676" x="2667000" y="3216275"/>
          <p14:tracePt t="21693" x="2682875" y="3216275"/>
          <p14:tracePt t="21710" x="2697163" y="3216275"/>
          <p14:tracePt t="22582" x="2705100" y="3216275"/>
          <p14:tracePt t="22598" x="2720975" y="3216275"/>
          <p14:tracePt t="22606" x="2735263" y="3216275"/>
          <p14:tracePt t="22614" x="2751138" y="3216275"/>
          <p14:tracePt t="22622" x="2773363" y="3216275"/>
          <p14:tracePt t="22626" x="2827338" y="3222625"/>
          <p14:tracePt t="22643" x="2873375" y="3222625"/>
          <p14:tracePt t="22659" x="2903538" y="3222625"/>
          <p14:tracePt t="22676" x="2925763" y="3222625"/>
          <p14:tracePt t="22693" x="2949575" y="3222625"/>
          <p14:tracePt t="22709" x="3017838" y="3222625"/>
          <p14:tracePt t="22726" x="3048000" y="3222625"/>
          <p14:tracePt t="22743" x="3070225" y="3222625"/>
          <p14:tracePt t="22760" x="3078163" y="3222625"/>
          <p14:tracePt t="22806" x="3086100" y="3222625"/>
          <p14:tracePt t="22814" x="3094038" y="3216275"/>
          <p14:tracePt t="22826" x="3101975" y="3216275"/>
          <p14:tracePt t="22830" x="3116263" y="3216275"/>
          <p14:tracePt t="22843" x="3146425" y="3216275"/>
          <p14:tracePt t="22859" x="3162300" y="3216275"/>
          <p14:tracePt t="22876" x="3178175" y="3216275"/>
          <p14:tracePt t="22893" x="3192463" y="3208338"/>
          <p14:tracePt t="22909" x="3230563" y="3200400"/>
          <p14:tracePt t="22926" x="3260725" y="3192463"/>
          <p14:tracePt t="22943" x="3276600" y="3184525"/>
          <p14:tracePt t="22960" x="3292475" y="3184525"/>
          <p14:tracePt t="22976" x="3298825" y="3178175"/>
          <p14:tracePt t="22993" x="3298825" y="3170238"/>
          <p14:tracePt t="23830" x="3292475" y="3170238"/>
          <p14:tracePt t="23838" x="3276600" y="3178175"/>
          <p14:tracePt t="23846" x="3268663" y="3178175"/>
          <p14:tracePt t="23859" x="3260725" y="3184525"/>
          <p14:tracePt t="23859" x="3222625" y="3184525"/>
          <p14:tracePt t="23876" x="3192463" y="3200400"/>
          <p14:tracePt t="23893" x="3162300" y="3200400"/>
          <p14:tracePt t="23909" x="3146425" y="3200400"/>
          <p14:tracePt t="23926" x="3108325" y="3200400"/>
          <p14:tracePt t="23943" x="3086100" y="3200400"/>
          <p14:tracePt t="23959" x="3070225" y="3200400"/>
          <p14:tracePt t="24006" x="3063875" y="3200400"/>
          <p14:tracePt t="24022" x="3048000" y="3200400"/>
          <p14:tracePt t="24030" x="3040063" y="3208338"/>
          <p14:tracePt t="24034" x="3032125" y="3208338"/>
          <p14:tracePt t="24043" x="3025775" y="3208338"/>
          <p14:tracePt t="24059" x="3017838" y="3208338"/>
          <p14:tracePt t="24076" x="2994025" y="3208338"/>
          <p14:tracePt t="24093" x="2979738" y="3208338"/>
          <p14:tracePt t="24109" x="2911475" y="3208338"/>
          <p14:tracePt t="24126" x="2887663" y="3170238"/>
          <p14:tracePt t="24143" x="2835275" y="3140075"/>
          <p14:tracePt t="24160" x="2803525" y="3116263"/>
          <p14:tracePt t="24176" x="2781300" y="3108325"/>
          <p14:tracePt t="24193" x="2759075" y="3101975"/>
          <p14:tracePt t="24209" x="2759075" y="3094038"/>
          <p14:tracePt t="24334" x="2759075" y="3078163"/>
          <p14:tracePt t="24342" x="2751138" y="3078163"/>
          <p14:tracePt t="24486" x="2751138" y="3070225"/>
          <p14:tracePt t="24574" x="2751138" y="3063875"/>
          <p14:tracePt t="25198" x="2759075" y="3063875"/>
          <p14:tracePt t="25210" x="2765425" y="3063875"/>
          <p14:tracePt t="25230" x="2773363" y="3063875"/>
          <p14:tracePt t="25262" x="2781300" y="3063875"/>
          <p14:tracePt t="25270" x="2781300" y="3055938"/>
          <p14:tracePt t="25278" x="2789238" y="3055938"/>
          <p14:tracePt t="25294" x="2797175" y="3055938"/>
          <p14:tracePt t="25309" x="2811463" y="3055938"/>
          <p14:tracePt t="25309" x="2835275" y="3063875"/>
          <p14:tracePt t="25326" x="2903538" y="3078163"/>
          <p14:tracePt t="25343" x="2933700" y="3086100"/>
          <p14:tracePt t="25359" x="2949575" y="3094038"/>
          <p14:tracePt t="25376" x="2971800" y="3101975"/>
          <p14:tracePt t="25392" x="2987675" y="3101975"/>
          <p14:tracePt t="25409" x="3009900" y="3101975"/>
          <p14:tracePt t="25426" x="3025775" y="3101975"/>
          <p14:tracePt t="25462" x="3032125" y="3101975"/>
          <p14:tracePt t="25494" x="3048000" y="3101975"/>
          <p14:tracePt t="25510" x="3063875" y="3101975"/>
          <p14:tracePt t="25526" x="3078163" y="3101975"/>
          <p14:tracePt t="25526" x="3086100" y="3101975"/>
          <p14:tracePt t="25543" x="3132138" y="3094038"/>
          <p14:tracePt t="25559" x="3154363" y="3086100"/>
          <p14:tracePt t="25576" x="3200400" y="3078163"/>
          <p14:tracePt t="25592" x="3222625" y="3063875"/>
          <p14:tracePt t="25609" x="3246438" y="3063875"/>
          <p14:tracePt t="25626" x="3254375" y="3055938"/>
          <p14:tracePt t="25642" x="3260725" y="3055938"/>
          <p14:tracePt t="25678" x="3268663" y="3048000"/>
          <p14:tracePt t="29950" x="3260725" y="3048000"/>
          <p14:tracePt t="29966" x="3254375" y="3048000"/>
          <p14:tracePt t="29974" x="3246438" y="3048000"/>
          <p14:tracePt t="29998" x="3238500" y="3048000"/>
          <p14:tracePt t="30022" x="3230563" y="3048000"/>
          <p14:tracePt t="30038" x="3230563" y="3055938"/>
          <p14:tracePt t="30046" x="3222625" y="3055938"/>
          <p14:tracePt t="30054" x="3216275" y="3055938"/>
          <p14:tracePt t="30067" x="3208338" y="3055938"/>
          <p14:tracePt t="30075" x="3200400" y="3063875"/>
          <p14:tracePt t="30206" x="3184525" y="3063875"/>
          <p14:tracePt t="30222" x="3178175" y="3063875"/>
          <p14:tracePt t="30225" x="3170238" y="3070225"/>
          <p14:tracePt t="30242" x="3162300" y="3070225"/>
          <p14:tracePt t="30242" x="3132138" y="3078163"/>
          <p14:tracePt t="30258" x="3086100" y="3078163"/>
          <p14:tracePt t="30275" x="3070225" y="3086100"/>
          <p14:tracePt t="30292" x="3048000" y="3086100"/>
          <p14:tracePt t="30308" x="3040063" y="3094038"/>
          <p14:tracePt t="30454" x="3048000" y="3094038"/>
          <p14:tracePt t="30470" x="3055938" y="3094038"/>
          <p14:tracePt t="30486" x="3063875" y="3094038"/>
          <p14:tracePt t="30502" x="3070225" y="3094038"/>
          <p14:tracePt t="30558" x="3078163" y="3094038"/>
          <p14:tracePt t="31414" x="3094038" y="3094038"/>
          <p14:tracePt t="31424" x="3101975" y="3094038"/>
          <p14:tracePt t="31441" x="3116263" y="3094038"/>
          <p14:tracePt t="31442" x="3170238" y="3094038"/>
          <p14:tracePt t="31458" x="3222625" y="3101975"/>
          <p14:tracePt t="31475" x="3260725" y="3101975"/>
          <p14:tracePt t="31491" x="3306763" y="3108325"/>
          <p14:tracePt t="31508" x="3330575" y="3108325"/>
          <p14:tracePt t="31525" x="3360738" y="3108325"/>
          <p14:tracePt t="31541" x="3382963" y="3108325"/>
          <p14:tracePt t="31558" x="3390900" y="3108325"/>
          <p14:tracePt t="31575" x="3398838" y="3108325"/>
          <p14:tracePt t="33918" x="3398838" y="3070225"/>
          <p14:tracePt t="33925" x="3398838" y="3055938"/>
          <p14:tracePt t="33934" x="3413125" y="3040063"/>
          <p14:tracePt t="33934" x="3421063" y="3025775"/>
          <p14:tracePt t="33942" x="3429000" y="3009900"/>
          <p14:tracePt t="33958" x="3459163" y="2987675"/>
          <p14:tracePt t="33975" x="3459163" y="2979738"/>
          <p14:tracePt t="33991" x="3467100" y="2979738"/>
          <p14:tracePt t="34038" x="3467100" y="2971800"/>
          <p14:tracePt t="34046" x="3482975" y="2971800"/>
          <p14:tracePt t="34062" x="3489325" y="2955925"/>
          <p14:tracePt t="34078" x="3497263" y="2949575"/>
          <p14:tracePt t="34091" x="3497263" y="2941638"/>
          <p14:tracePt t="34100" x="3505200" y="2941638"/>
          <p14:tracePt t="34108" x="3505200" y="2933700"/>
          <p14:tracePt t="34150" x="3505200" y="2925763"/>
          <p14:tracePt t="34166" x="3513138" y="2925763"/>
          <p14:tracePt t="34166" x="3513138" y="2911475"/>
          <p14:tracePt t="34174" x="3513138" y="2879725"/>
          <p14:tracePt t="34191" x="3513138" y="2873375"/>
          <p14:tracePt t="34208" x="3513138" y="2857500"/>
          <p14:tracePt t="34224" x="3513138" y="2835275"/>
          <p14:tracePt t="34241" x="3513138" y="2827338"/>
          <p14:tracePt t="34258" x="3513138" y="2803525"/>
          <p14:tracePt t="34274" x="3513138" y="2789238"/>
          <p14:tracePt t="34291" x="3513138" y="2759075"/>
          <p14:tracePt t="34308" x="3513138" y="2743200"/>
          <p14:tracePt t="34324" x="3513138" y="2735263"/>
          <p14:tracePt t="34366" x="3513138" y="2720975"/>
          <p14:tracePt t="34406" x="3513138" y="2713038"/>
          <p14:tracePt t="34421" x="3521075" y="2705100"/>
          <p14:tracePt t="34432" x="3521075" y="2697163"/>
          <p14:tracePt t="34432" x="3527425" y="2689225"/>
          <p14:tracePt t="34441" x="3559175" y="2682875"/>
          <p14:tracePt t="34458" x="3565525" y="2667000"/>
          <p14:tracePt t="34474" x="3565525" y="2659063"/>
          <p14:tracePt t="34491" x="3573463" y="2651125"/>
          <p14:tracePt t="34508" x="3573463" y="2636838"/>
          <p14:tracePt t="34525" x="3573463" y="2628900"/>
          <p14:tracePt t="34541" x="3589338" y="2598738"/>
          <p14:tracePt t="34558" x="3589338" y="2582863"/>
          <p14:tracePt t="34595" x="3589338" y="2574925"/>
          <p14:tracePt t="34622" x="3589338" y="2568575"/>
          <p14:tracePt t="34638" x="3597275" y="2568575"/>
          <p14:tracePt t="34878" x="3589338" y="2568575"/>
          <p14:tracePt t="34894" x="3573463" y="2560638"/>
          <p14:tracePt t="34910" x="3565525" y="2560638"/>
          <p14:tracePt t="34932" x="3559175" y="2560638"/>
          <p14:tracePt t="34933" x="3551238" y="2544763"/>
          <p14:tracePt t="34941" x="3521075" y="2536825"/>
          <p14:tracePt t="34958" x="3505200" y="2530475"/>
          <p14:tracePt t="34974" x="3497263" y="2530475"/>
          <p14:tracePt t="35030" x="3497263" y="2522538"/>
          <p14:tracePt t="37150" x="3497263" y="2498725"/>
          <p14:tracePt t="37166" x="3497263" y="2484438"/>
          <p14:tracePt t="37167" x="3521075" y="2460625"/>
          <p14:tracePt t="37175" x="3535363" y="2446338"/>
          <p14:tracePt t="37191" x="3535363" y="2438400"/>
          <p14:tracePt t="37208" x="3543300" y="2438400"/>
          <p14:tracePt t="37225" x="3543300" y="2422525"/>
          <p14:tracePt t="37242" x="3551238" y="2422525"/>
          <p14:tracePt t="37258" x="3559175" y="2408238"/>
          <p14:tracePt t="37275" x="3589338" y="2392363"/>
          <p14:tracePt t="37292" x="3611563" y="2384425"/>
          <p14:tracePt t="37308" x="3627438" y="2370138"/>
          <p14:tracePt t="37325" x="3635375" y="2370138"/>
          <p14:tracePt t="37342" x="3665538" y="2346325"/>
          <p14:tracePt t="37359" x="3687763" y="2339975"/>
          <p14:tracePt t="37375" x="3717925" y="2324100"/>
          <p14:tracePt t="37391" x="3749675" y="2308225"/>
          <p14:tracePt t="37408" x="3763963" y="2308225"/>
          <p14:tracePt t="37425" x="3779838" y="2301875"/>
          <p14:tracePt t="37441" x="3802063" y="2301875"/>
          <p14:tracePt t="37458" x="3825875" y="2293938"/>
          <p14:tracePt t="37475" x="3840163" y="2286000"/>
          <p14:tracePt t="37491" x="3848100" y="2286000"/>
          <p14:tracePt t="37508" x="3863975" y="2286000"/>
          <p14:tracePt t="37525" x="3878263" y="2278063"/>
          <p14:tracePt t="37542" x="3894138" y="2278063"/>
          <p14:tracePt t="37542" x="3902075" y="2278063"/>
          <p14:tracePt t="37558" x="3908425" y="2278063"/>
          <p14:tracePt t="37575" x="3924300" y="2270125"/>
          <p14:tracePt t="37591" x="3946525" y="2270125"/>
          <p14:tracePt t="37608" x="3962400" y="2270125"/>
          <p14:tracePt t="37625" x="3970338" y="2270125"/>
          <p14:tracePt t="37642" x="4000500" y="2270125"/>
          <p14:tracePt t="37658" x="4030663" y="2263775"/>
          <p14:tracePt t="37675" x="4068763" y="2263775"/>
          <p14:tracePt t="37691" x="4098925" y="2263775"/>
          <p14:tracePt t="37708" x="4106863" y="2263775"/>
          <p14:tracePt t="37725" x="4106863" y="2270125"/>
          <p14:tracePt t="37741" x="4137025" y="2278063"/>
          <p14:tracePt t="37758" x="4175125" y="2278063"/>
          <p14:tracePt t="37775" x="4206875" y="2278063"/>
          <p14:tracePt t="37792" x="4251325" y="2301875"/>
          <p14:tracePt t="37808" x="4283075" y="2308225"/>
          <p14:tracePt t="37825" x="4305300" y="2316163"/>
          <p14:tracePt t="37841" x="4321175" y="2316163"/>
          <p14:tracePt t="37858" x="4343400" y="2324100"/>
          <p14:tracePt t="37875" x="4359275" y="2324100"/>
          <p14:tracePt t="37892" x="4397375" y="2339975"/>
          <p14:tracePt t="37908" x="4435475" y="2346325"/>
          <p14:tracePt t="37925" x="4449763" y="2362200"/>
          <p14:tracePt t="37941" x="4465638" y="2362200"/>
          <p14:tracePt t="37958" x="4479925" y="2370138"/>
          <p14:tracePt t="37998" x="4487863" y="2370138"/>
          <p14:tracePt t="38182" x="4487863" y="2378075"/>
          <p14:tracePt t="41901" x="4479925" y="2378075"/>
          <p14:tracePt t="41917" x="4473575" y="2370138"/>
          <p14:tracePt t="41925" x="4465638" y="2354263"/>
          <p14:tracePt t="41940" x="4465638" y="2346325"/>
          <p14:tracePt t="41940" x="4449763" y="2324100"/>
          <p14:tracePt t="41956" x="4435475" y="2301875"/>
          <p14:tracePt t="41973" x="4427538" y="2293938"/>
          <p14:tracePt t="41990" x="4419600" y="2270125"/>
          <p14:tracePt t="42006" x="4403725" y="2270125"/>
          <p14:tracePt t="42023" x="4397375" y="2255838"/>
          <p14:tracePt t="42040" x="4389438" y="2247900"/>
          <p14:tracePt t="42077" x="4373563" y="2247900"/>
          <p14:tracePt t="42090" x="4373563" y="2239963"/>
          <p14:tracePt t="42090" x="4365625" y="2239963"/>
          <p14:tracePt t="42106" x="4351338" y="2225675"/>
          <p14:tracePt t="42141" x="4343400" y="2225675"/>
          <p14:tracePt t="42181" x="4335463" y="2225675"/>
          <p14:tracePt t="42213" x="4335463" y="2217738"/>
          <p14:tracePt t="42237" x="4327525" y="2217738"/>
          <p14:tracePt t="42253" x="4321175" y="2209800"/>
          <p14:tracePt t="42269" x="4313238" y="2209800"/>
          <p14:tracePt t="42285" x="4313238" y="2201863"/>
          <p14:tracePt t="42293" x="4305300" y="2201863"/>
          <p14:tracePt t="42341" x="4297363" y="2201863"/>
          <p14:tracePt t="42349" x="4297363" y="2193925"/>
          <p14:tracePt t="42389" x="4289425" y="2193925"/>
          <p14:tracePt t="42429" x="4283075" y="2193925"/>
          <p14:tracePt t="42461" x="4275138" y="2193925"/>
          <p14:tracePt t="42480" x="4267200" y="2193925"/>
          <p14:tracePt t="42480" x="4251325" y="2193925"/>
          <p14:tracePt t="42490" x="4206875" y="2193925"/>
          <p14:tracePt t="42506" x="4114800" y="2193925"/>
          <p14:tracePt t="42523" x="4008438" y="2179638"/>
          <p14:tracePt t="42540" x="3894138" y="2179638"/>
          <p14:tracePt t="42556" x="3725863" y="2163763"/>
          <p14:tracePt t="42573" x="3657600" y="2187575"/>
          <p14:tracePt t="42590" x="3619500" y="2187575"/>
          <p14:tracePt t="42606" x="3597275" y="2187575"/>
          <p14:tracePt t="42623" x="3551238" y="2187575"/>
          <p14:tracePt t="42640" x="3505200" y="2187575"/>
          <p14:tracePt t="42656" x="3451225" y="2187575"/>
          <p14:tracePt t="42673" x="3368675" y="2187575"/>
          <p14:tracePt t="42690" x="3268663" y="2187575"/>
          <p14:tracePt t="42706" x="3154363" y="2187575"/>
          <p14:tracePt t="42723" x="2994025" y="2171700"/>
          <p14:tracePt t="42740" x="2857500" y="2155825"/>
          <p14:tracePt t="42756" x="2682875" y="2149475"/>
          <p14:tracePt t="42773" x="2574925" y="2133600"/>
          <p14:tracePt t="42790" x="2468563" y="2125663"/>
          <p14:tracePt t="42807" x="2362200" y="2117725"/>
          <p14:tracePt t="42823" x="2263775" y="2111375"/>
          <p14:tracePt t="42840" x="2193925" y="2111375"/>
          <p14:tracePt t="42856" x="2117725" y="2111375"/>
          <p14:tracePt t="42873" x="2041525" y="2103438"/>
          <p14:tracePt t="42890" x="1965325" y="2103438"/>
          <p14:tracePt t="42906" x="1905000" y="2103438"/>
          <p14:tracePt t="42923" x="1844675" y="2103438"/>
          <p14:tracePt t="42940" x="1806575" y="2103438"/>
          <p14:tracePt t="42956" x="1752600" y="2103438"/>
          <p14:tracePt t="42973" x="1714500" y="2103438"/>
          <p14:tracePt t="42990" x="1692275" y="2111375"/>
          <p14:tracePt t="43006" x="1660525" y="2117725"/>
          <p14:tracePt t="43023" x="1630363" y="2133600"/>
          <p14:tracePt t="43040" x="1592263" y="2133600"/>
          <p14:tracePt t="43056" x="1562100" y="2141538"/>
          <p14:tracePt t="43073" x="1531938" y="2149475"/>
          <p14:tracePt t="43090" x="1501775" y="2155825"/>
          <p14:tracePt t="43106" x="1485900" y="2163763"/>
          <p14:tracePt t="43123" x="1470025" y="2171700"/>
          <p14:tracePt t="43140" x="1455738" y="2171700"/>
          <p14:tracePt t="43156" x="1425575" y="2187575"/>
          <p14:tracePt t="43173" x="1393825" y="2201863"/>
          <p14:tracePt t="43190" x="1379538" y="2209800"/>
          <p14:tracePt t="43206" x="1363663" y="2217738"/>
          <p14:tracePt t="43223" x="1349375" y="2232025"/>
          <p14:tracePt t="43240" x="1341438" y="2232025"/>
          <p14:tracePt t="43285" x="1341438" y="2239963"/>
          <p14:tracePt t="43293" x="1325563" y="2239963"/>
          <p14:tracePt t="43306" x="1325563" y="2247900"/>
          <p14:tracePt t="43309" x="1317625" y="2263775"/>
          <p14:tracePt t="43323" x="1303338" y="2270125"/>
          <p14:tracePt t="43339" x="1287463" y="2278063"/>
          <p14:tracePt t="43356" x="1279525" y="2293938"/>
          <p14:tracePt t="43373" x="1265238" y="2308225"/>
          <p14:tracePt t="43389" x="1257300" y="2324100"/>
          <p14:tracePt t="43406" x="1241425" y="2332038"/>
          <p14:tracePt t="43423" x="1235075" y="2339975"/>
          <p14:tracePt t="43439" x="1227138" y="2346325"/>
          <p14:tracePt t="43456" x="1219200" y="2362200"/>
          <p14:tracePt t="43473" x="1211263" y="2370138"/>
          <p14:tracePt t="43509" x="1211263" y="2378075"/>
          <p14:tracePt t="43517" x="1203325" y="2384425"/>
          <p14:tracePt t="43526" x="1196975" y="2392363"/>
          <p14:tracePt t="43539" x="1196975" y="2408238"/>
          <p14:tracePt t="43556" x="1181100" y="2446338"/>
          <p14:tracePt t="43573" x="1173163" y="2492375"/>
          <p14:tracePt t="43590" x="1165225" y="2514600"/>
          <p14:tracePt t="43606" x="1165225" y="2536825"/>
          <p14:tracePt t="43623" x="1165225" y="2552700"/>
          <p14:tracePt t="43640" x="1165225" y="2560638"/>
          <p14:tracePt t="43656" x="1165225" y="2574925"/>
          <p14:tracePt t="43673" x="1165225" y="2598738"/>
          <p14:tracePt t="43689" x="1165225" y="2636838"/>
          <p14:tracePt t="43706" x="1165225" y="2682875"/>
          <p14:tracePt t="43723" x="1173163" y="2713038"/>
          <p14:tracePt t="43740" x="1173163" y="2735263"/>
          <p14:tracePt t="43756" x="1181100" y="2751138"/>
          <p14:tracePt t="43773" x="1189038" y="2759075"/>
          <p14:tracePt t="43789" x="1203325" y="2781300"/>
          <p14:tracePt t="43806" x="1227138" y="2803525"/>
          <p14:tracePt t="43823" x="1257300" y="2835275"/>
          <p14:tracePt t="43839" x="1295400" y="2865438"/>
          <p14:tracePt t="43857" x="1325563" y="2879725"/>
          <p14:tracePt t="43873" x="1341438" y="2887663"/>
          <p14:tracePt t="43890" x="1355725" y="2895600"/>
          <p14:tracePt t="43906" x="1371600" y="2903538"/>
          <p14:tracePt t="43923" x="1409700" y="2917825"/>
          <p14:tracePt t="43939" x="1431925" y="2933700"/>
          <p14:tracePt t="43956" x="1470025" y="2941638"/>
          <p14:tracePt t="43973" x="1485900" y="2949575"/>
          <p14:tracePt t="43989" x="1493838" y="2949575"/>
          <p14:tracePt t="44006" x="1508125" y="2949575"/>
          <p14:tracePt t="44023" x="1516063" y="2955925"/>
          <p14:tracePt t="44039" x="1531938" y="2955925"/>
          <p14:tracePt t="44056" x="1562100" y="2955925"/>
          <p14:tracePt t="44073" x="1584325" y="2971800"/>
          <p14:tracePt t="44089" x="1600200" y="2971800"/>
          <p14:tracePt t="44106" x="1616075" y="2971800"/>
          <p14:tracePt t="44123" x="1622425" y="2971800"/>
          <p14:tracePt t="44140" x="1630363" y="2971800"/>
          <p14:tracePt t="44156" x="1668463" y="2971800"/>
          <p14:tracePt t="44173" x="1698625" y="2971800"/>
          <p14:tracePt t="44189" x="1722438" y="2963863"/>
          <p14:tracePt t="44206" x="1736725" y="2963863"/>
          <p14:tracePt t="44223" x="1744663" y="2963863"/>
          <p14:tracePt t="44239" x="1760538" y="2955925"/>
          <p14:tracePt t="44277" x="1768475" y="2949575"/>
          <p14:tracePt t="44301" x="1774825" y="2941638"/>
          <p14:tracePt t="44301" x="1782763" y="2933700"/>
          <p14:tracePt t="44317" x="1782763" y="2925763"/>
          <p14:tracePt t="44325" x="1782763" y="2911475"/>
          <p14:tracePt t="44333" x="1790700" y="2903538"/>
          <p14:tracePt t="44339" x="1806575" y="2865438"/>
          <p14:tracePt t="44356" x="1820863" y="2841625"/>
          <p14:tracePt t="44373" x="1836738" y="2797175"/>
          <p14:tracePt t="44389" x="1844675" y="2743200"/>
          <p14:tracePt t="44406" x="1844675" y="2697163"/>
          <p14:tracePt t="44423" x="1844675" y="2659063"/>
          <p14:tracePt t="44439" x="1836738" y="2606675"/>
          <p14:tracePt t="44456" x="1828800" y="2574925"/>
          <p14:tracePt t="44473" x="1812925" y="2544763"/>
          <p14:tracePt t="44489" x="1812925" y="2536825"/>
          <p14:tracePt t="44506" x="1798638" y="2530475"/>
          <p14:tracePt t="44523" x="1782763" y="2522538"/>
          <p14:tracePt t="44540" x="1768475" y="2514600"/>
          <p14:tracePt t="44556" x="1744663" y="2492375"/>
          <p14:tracePt t="44573" x="1730375" y="2484438"/>
          <p14:tracePt t="44590" x="1714500" y="2476500"/>
          <p14:tracePt t="44606" x="1698625" y="2468563"/>
          <p14:tracePt t="44623" x="1676400" y="2446338"/>
          <p14:tracePt t="44640" x="1654175" y="2430463"/>
          <p14:tracePt t="44677" x="1646238" y="2430463"/>
          <p14:tracePt t="44717" x="1638300" y="2430463"/>
          <p14:tracePt t="44749" x="1630363" y="2430463"/>
          <p14:tracePt t="44773" x="1622425" y="2430463"/>
          <p14:tracePt t="44797" x="1616075" y="2430463"/>
          <p14:tracePt t="44805" x="1600200" y="2430463"/>
          <p14:tracePt t="44813" x="1584325" y="2422525"/>
          <p14:tracePt t="44822" x="1577975" y="2422525"/>
          <p14:tracePt t="44909" x="1570038" y="2422525"/>
          <p14:tracePt t="44917" x="1562100" y="2422525"/>
          <p14:tracePt t="44933" x="1554163" y="2422525"/>
          <p14:tracePt t="44949" x="1546225" y="2422525"/>
          <p14:tracePt t="44957" x="1539875" y="2422525"/>
          <p14:tracePt t="44973" x="1531938" y="2422525"/>
          <p14:tracePt t="44973" x="1508125" y="2438400"/>
          <p14:tracePt t="44989" x="1470025" y="2446338"/>
          <p14:tracePt t="45006" x="1447800" y="2460625"/>
          <p14:tracePt t="45022" x="1431925" y="2460625"/>
          <p14:tracePt t="45039" x="1417638" y="2468563"/>
          <p14:tracePt t="45056" x="1393825" y="2476500"/>
          <p14:tracePt t="45073" x="1379538" y="2484438"/>
          <p14:tracePt t="45089" x="1363663" y="2498725"/>
          <p14:tracePt t="45106" x="1349375" y="2498725"/>
          <p14:tracePt t="45123" x="1341438" y="2506663"/>
          <p14:tracePt t="45139" x="1325563" y="2514600"/>
          <p14:tracePt t="45156" x="1317625" y="2522538"/>
          <p14:tracePt t="45172" x="1303338" y="2530475"/>
          <p14:tracePt t="45189" x="1295400" y="2536825"/>
          <p14:tracePt t="45206" x="1287463" y="2544763"/>
          <p14:tracePt t="45222" x="1287463" y="2552700"/>
          <p14:tracePt t="45239" x="1273175" y="2552700"/>
          <p14:tracePt t="45256" x="1273175" y="2568575"/>
          <p14:tracePt t="45273" x="1265238" y="2568575"/>
          <p14:tracePt t="45289" x="1257300" y="2574925"/>
          <p14:tracePt t="45306" x="1249363" y="2582863"/>
          <p14:tracePt t="45341" x="1249363" y="2590800"/>
          <p14:tracePt t="45357" x="1249363" y="2598738"/>
          <p14:tracePt t="45359" x="1249363" y="2606675"/>
          <p14:tracePt t="45373" x="1249363" y="2613025"/>
          <p14:tracePt t="45389" x="1249363" y="2628900"/>
          <p14:tracePt t="45406" x="1249363" y="2651125"/>
          <p14:tracePt t="45423" x="1257300" y="2682875"/>
          <p14:tracePt t="45439" x="1265238" y="2697163"/>
          <p14:tracePt t="45456" x="1265238" y="2713038"/>
          <p14:tracePt t="45493" x="1265238" y="2720975"/>
          <p14:tracePt t="45506" x="1273175" y="2720975"/>
          <p14:tracePt t="45506" x="1279525" y="2727325"/>
          <p14:tracePt t="45509" x="1279525" y="2735263"/>
          <p14:tracePt t="45522" x="1295400" y="2759075"/>
          <p14:tracePt t="45539" x="1311275" y="2789238"/>
          <p14:tracePt t="45556" x="1317625" y="2819400"/>
          <p14:tracePt t="45572" x="1325563" y="2827338"/>
          <p14:tracePt t="45589" x="1341438" y="2841625"/>
          <p14:tracePt t="45606" x="1341438" y="2857500"/>
          <p14:tracePt t="45622" x="1349375" y="2865438"/>
          <p14:tracePt t="45639" x="1355725" y="2865438"/>
          <p14:tracePt t="45656" x="1363663" y="2873375"/>
          <p14:tracePt t="45672" x="1371600" y="2873375"/>
          <p14:tracePt t="45689" x="1379538" y="2879725"/>
          <p14:tracePt t="45706" x="1393825" y="2879725"/>
          <p14:tracePt t="45723" x="1409700" y="2887663"/>
          <p14:tracePt t="45739" x="1431925" y="2895600"/>
          <p14:tracePt t="45756" x="1455738" y="2903538"/>
          <p14:tracePt t="45772" x="1501775" y="2911475"/>
          <p14:tracePt t="45789" x="1524000" y="2917825"/>
          <p14:tracePt t="45806" x="1570038" y="2933700"/>
          <p14:tracePt t="45823" x="1630363" y="2941638"/>
          <p14:tracePt t="45839" x="1714500" y="2971800"/>
          <p14:tracePt t="45856" x="1790700" y="2994025"/>
          <p14:tracePt t="45873" x="1858963" y="3017838"/>
          <p14:tracePt t="45889" x="1943100" y="3032125"/>
          <p14:tracePt t="45906" x="2019300" y="3048000"/>
          <p14:tracePt t="45922" x="2095500" y="3063875"/>
          <p14:tracePt t="45939" x="2187575" y="3086100"/>
          <p14:tracePt t="45956" x="2270125" y="3094038"/>
          <p14:tracePt t="45973" x="2339975" y="3094038"/>
          <p14:tracePt t="45989" x="2384425" y="3101975"/>
          <p14:tracePt t="46006" x="2422525" y="3101975"/>
          <p14:tracePt t="46022" x="2460625" y="3108325"/>
          <p14:tracePt t="46039" x="2506663" y="3108325"/>
          <p14:tracePt t="46056" x="2536825" y="3108325"/>
          <p14:tracePt t="46073" x="2552700" y="3108325"/>
          <p14:tracePt t="46089" x="2582863" y="3108325"/>
          <p14:tracePt t="46106" x="2613025" y="3108325"/>
          <p14:tracePt t="46123" x="2628900" y="3108325"/>
          <p14:tracePt t="46139" x="2667000" y="3108325"/>
          <p14:tracePt t="46156" x="2697163" y="3116263"/>
          <p14:tracePt t="46172" x="2751138" y="3116263"/>
          <p14:tracePt t="46189" x="2781300" y="3116263"/>
          <p14:tracePt t="46206" x="2811463" y="3116263"/>
          <p14:tracePt t="46222" x="2841625" y="3108325"/>
          <p14:tracePt t="46239" x="2865438" y="3108325"/>
          <p14:tracePt t="46256" x="2895600" y="3108325"/>
          <p14:tracePt t="46273" x="2917825" y="3101975"/>
          <p14:tracePt t="46289" x="2963863" y="3101975"/>
          <p14:tracePt t="46306" x="3032125" y="3101975"/>
          <p14:tracePt t="46322" x="3116263" y="3101975"/>
          <p14:tracePt t="46339" x="3200400" y="3101975"/>
          <p14:tracePt t="46356" x="3276600" y="3101975"/>
          <p14:tracePt t="46372" x="3360738" y="3101975"/>
          <p14:tracePt t="46389" x="3398838" y="3094038"/>
          <p14:tracePt t="46406" x="3421063" y="3094038"/>
          <p14:tracePt t="46422" x="3444875" y="3094038"/>
          <p14:tracePt t="46439" x="3489325" y="3094038"/>
          <p14:tracePt t="46456" x="3543300" y="3108325"/>
          <p14:tracePt t="46473" x="3581400" y="3116263"/>
          <p14:tracePt t="46489" x="3597275" y="3116263"/>
          <p14:tracePt t="46506" x="3603625" y="3116263"/>
          <p14:tracePt t="46549" x="3611563" y="3116263"/>
          <p14:tracePt t="46565" x="3627438" y="3116263"/>
          <p14:tracePt t="46573" x="3649663" y="3116263"/>
          <p14:tracePt t="46581" x="3679825" y="3124200"/>
          <p14:tracePt t="46589" x="3695700" y="3124200"/>
          <p14:tracePt t="46645" x="3703638" y="3124200"/>
          <p14:tracePt t="46661" x="3711575" y="3124200"/>
          <p14:tracePt t="46669" x="3711575" y="3116263"/>
          <p14:tracePt t="46677" x="3717925" y="3116263"/>
          <p14:tracePt t="46680" x="3725863" y="3116263"/>
          <p14:tracePt t="46749" x="3733800" y="3116263"/>
          <p14:tracePt t="46757" x="3733800" y="3108325"/>
          <p14:tracePt t="46765" x="3741738" y="3101975"/>
          <p14:tracePt t="46772" x="3763963" y="3094038"/>
          <p14:tracePt t="46789" x="3771900" y="3094038"/>
          <p14:tracePt t="46806" x="3779838" y="3086100"/>
          <p14:tracePt t="46822" x="3779838" y="3078163"/>
          <p14:tracePt t="46839" x="3787775" y="3078163"/>
          <p14:tracePt t="46855" x="3787775" y="3063875"/>
          <p14:tracePt t="46949" x="3794125" y="3070225"/>
          <p14:tracePt t="49357" x="3802063" y="3070225"/>
          <p14:tracePt t="49469" x="3810000" y="3070225"/>
          <p14:tracePt t="49485" x="3856038" y="3078163"/>
          <p14:tracePt t="49493" x="3886200" y="3094038"/>
          <p14:tracePt t="49501" x="3916363" y="3116263"/>
          <p14:tracePt t="49505" x="3978275" y="3146425"/>
          <p14:tracePt t="49522" x="4022725" y="3154363"/>
          <p14:tracePt t="49539" x="4060825" y="3170238"/>
          <p14:tracePt t="49555" x="4106863" y="3178175"/>
          <p14:tracePt t="49572" x="4152900" y="3184525"/>
          <p14:tracePt t="49588" x="4198938" y="3184525"/>
          <p14:tracePt t="49605" x="4206875" y="3184525"/>
          <p14:tracePt t="49845" x="4191000" y="3192463"/>
          <p14:tracePt t="49852" x="4183063" y="3192463"/>
          <p14:tracePt t="49885" x="4175125" y="3192463"/>
          <p14:tracePt t="49933" x="4168775" y="3192463"/>
          <p14:tracePt t="49941" x="4168775" y="3200400"/>
          <p14:tracePt t="50173" x="4175125" y="3200400"/>
          <p14:tracePt t="50181" x="4183063" y="3200400"/>
          <p14:tracePt t="50189" x="4206875" y="3200400"/>
          <p14:tracePt t="50197" x="4244975" y="3208338"/>
          <p14:tracePt t="50205" x="4313238" y="3208338"/>
          <p14:tracePt t="50222" x="4381500" y="3208338"/>
          <p14:tracePt t="50238" x="4457700" y="3208338"/>
          <p14:tracePt t="50255" x="4495800" y="3184525"/>
          <p14:tracePt t="50272" x="4511675" y="3184525"/>
          <p14:tracePt t="50288" x="4533900" y="3178175"/>
          <p14:tracePt t="50305" x="4541838" y="3178175"/>
          <p14:tracePt t="50322" x="4556125" y="3178175"/>
          <p14:tracePt t="50338" x="4572000" y="3170238"/>
          <p14:tracePt t="50573" x="4579938" y="3170238"/>
          <p14:tracePt t="54116" x="4587875" y="3170238"/>
          <p14:tracePt t="54124" x="4587875" y="3162300"/>
          <p14:tracePt t="54132" x="4602163" y="3162300"/>
          <p14:tracePt t="54138" x="4632325" y="3146425"/>
          <p14:tracePt t="54154" x="4678363" y="3124200"/>
          <p14:tracePt t="54171" x="4716463" y="3108325"/>
          <p14:tracePt t="54188" x="4762500" y="3101975"/>
          <p14:tracePt t="54205" x="4784725" y="3094038"/>
          <p14:tracePt t="54221" x="4800600" y="3086100"/>
          <p14:tracePt t="54238" x="4800600" y="3070225"/>
          <p14:tracePt t="54255" x="4822825" y="3055938"/>
          <p14:tracePt t="54271" x="4854575" y="3040063"/>
          <p14:tracePt t="54288" x="4868863" y="3040063"/>
          <p14:tracePt t="54304" x="4868863" y="3032125"/>
          <p14:tracePt t="54321" x="4876800" y="3025775"/>
          <p14:tracePt t="54372" x="4884738" y="3025775"/>
          <p14:tracePt t="54380" x="4892675" y="3017838"/>
          <p14:tracePt t="54396" x="4899025" y="3017838"/>
          <p14:tracePt t="54404" x="4899025" y="3009900"/>
          <p14:tracePt t="54405" x="4906963" y="3001963"/>
          <p14:tracePt t="54445" x="4914900" y="3001963"/>
          <p14:tracePt t="54469" x="4922838" y="3001963"/>
          <p14:tracePt t="54478" x="4930775" y="2994025"/>
          <p14:tracePt t="54493" x="4937125" y="2994025"/>
          <p14:tracePt t="54494" x="4945063" y="2987675"/>
          <p14:tracePt t="54505" x="4953000" y="2987675"/>
          <p14:tracePt t="54522" x="4968875" y="2979738"/>
          <p14:tracePt t="54539" x="4983163" y="2971800"/>
          <p14:tracePt t="54555" x="4999038" y="2955925"/>
          <p14:tracePt t="54589" x="5006975" y="2955925"/>
          <p14:tracePt t="55253" x="5013325" y="2955925"/>
          <p14:tracePt t="55261" x="5021263" y="2955925"/>
          <p14:tracePt t="55269" x="5037138" y="2955925"/>
          <p14:tracePt t="55274" x="5097463" y="2955925"/>
          <p14:tracePt t="55289" x="5135563" y="2955925"/>
          <p14:tracePt t="55305" x="5151438" y="2955925"/>
          <p14:tracePt t="55322" x="5159375" y="2955925"/>
          <p14:tracePt t="55339" x="5165725" y="2955925"/>
          <p14:tracePt t="55397" x="5173663" y="2955925"/>
          <p14:tracePt t="55413" x="5181600" y="2955925"/>
          <p14:tracePt t="55422" x="5181600" y="2949575"/>
          <p14:tracePt t="55461" x="5189538" y="2949575"/>
          <p14:tracePt t="56125" x="5197475" y="2949575"/>
          <p14:tracePt t="56133" x="5203825" y="2949575"/>
          <p14:tracePt t="56141" x="5219700" y="2949575"/>
          <p14:tracePt t="56147" x="5241925" y="2949575"/>
          <p14:tracePt t="56155" x="5280025" y="2949575"/>
          <p14:tracePt t="56172" x="5326063" y="2949575"/>
          <p14:tracePt t="56189" x="5380038" y="2949575"/>
          <p14:tracePt t="56205" x="5394325" y="2955925"/>
          <p14:tracePt t="56222" x="5410200" y="2955925"/>
          <p14:tracePt t="56239" x="5426075" y="2955925"/>
          <p14:tracePt t="56255" x="5432425" y="2955925"/>
          <p14:tracePt t="56272" x="5440363" y="2955925"/>
          <p14:tracePt t="56289" x="5448300" y="2955925"/>
          <p14:tracePt t="56324" x="5464175" y="2955925"/>
          <p14:tracePt t="56341" x="5470525" y="2955925"/>
          <p14:tracePt t="56349" x="5478463" y="2949575"/>
          <p14:tracePt t="56355" x="5486400" y="2949575"/>
          <p14:tracePt t="56372" x="5494338" y="2949575"/>
          <p14:tracePt t="56388" x="5502275" y="2941638"/>
          <p14:tracePt t="56405" x="5516563" y="2941638"/>
          <p14:tracePt t="56422" x="5524500" y="2941638"/>
          <p14:tracePt t="56438" x="5532438" y="2941638"/>
          <p14:tracePt t="56621" x="5540375" y="2941638"/>
          <p14:tracePt t="56629" x="5578475" y="2933700"/>
          <p14:tracePt t="56630" x="5608638" y="2933700"/>
          <p14:tracePt t="56638" x="5661025" y="2933700"/>
          <p14:tracePt t="56655" x="5715000" y="2933700"/>
          <p14:tracePt t="56672" x="5737225" y="2933700"/>
          <p14:tracePt t="56688" x="5745163" y="2933700"/>
          <p14:tracePt t="56749" x="5753100" y="2933700"/>
          <p14:tracePt t="56773" x="5761038" y="2933700"/>
          <p14:tracePt t="57541" x="5783263" y="2933700"/>
          <p14:tracePt t="57549" x="5799138" y="2933700"/>
          <p14:tracePt t="57555" x="5829300" y="2933700"/>
          <p14:tracePt t="57571" x="5851525" y="2941638"/>
          <p14:tracePt t="57572" x="5935663" y="2963863"/>
          <p14:tracePt t="57588" x="6003925" y="2979738"/>
          <p14:tracePt t="57605" x="6042025" y="2987675"/>
          <p14:tracePt t="58061" x="6049963" y="2987675"/>
          <p14:tracePt t="58117" x="6057900" y="2987675"/>
          <p14:tracePt t="58141" x="6065838" y="2987675"/>
          <p14:tracePt t="58165" x="6073775" y="2979738"/>
          <p14:tracePt t="58205" x="6080125" y="2979738"/>
          <p14:tracePt t="58390" x="6080125" y="2971800"/>
          <p14:tracePt t="58445" x="6088063" y="2971800"/>
          <p14:tracePt t="58461" x="6096000" y="2971800"/>
          <p14:tracePt t="58485" x="6103938" y="2971800"/>
          <p14:tracePt t="58493" x="6111875" y="2971800"/>
          <p14:tracePt t="58501" x="6118225" y="2971800"/>
          <p14:tracePt t="58509" x="6142038" y="2971800"/>
          <p14:tracePt t="58521" x="6164263" y="2971800"/>
          <p14:tracePt t="58538" x="6180138" y="2963863"/>
          <p14:tracePt t="58555" x="6202363" y="2963863"/>
          <p14:tracePt t="58571" x="6226175" y="2963863"/>
          <p14:tracePt t="58588" x="6256338" y="2963863"/>
          <p14:tracePt t="58606" x="6264275" y="2963863"/>
          <p14:tracePt t="58621" x="6286500" y="2963863"/>
          <p14:tracePt t="58638" x="6316663" y="2963863"/>
          <p14:tracePt t="58655" x="6340475" y="2963863"/>
          <p14:tracePt t="58671" x="6370638" y="2963863"/>
          <p14:tracePt t="58688" x="6400800" y="2963863"/>
          <p14:tracePt t="58705" x="6408738" y="2963863"/>
          <p14:tracePt t="60469" x="0" y="0"/>
        </p14:tracePtLst>
        <p14:tracePtLst>
          <p14:tracePt t="62038" x="457200" y="3711575"/>
          <p14:tracePt t="62077" x="465138" y="3711575"/>
          <p14:tracePt t="62109" x="473075" y="3711575"/>
          <p14:tracePt t="62114" x="479425" y="3711575"/>
          <p14:tracePt t="62133" x="495300" y="3717925"/>
          <p14:tracePt t="62141" x="517525" y="3717925"/>
          <p14:tracePt t="62149" x="549275" y="3717925"/>
          <p14:tracePt t="62155" x="625475" y="3725863"/>
          <p14:tracePt t="62171" x="685800" y="3725863"/>
          <p14:tracePt t="62187" x="723900" y="3725863"/>
          <p14:tracePt t="62204" x="792163" y="3725863"/>
          <p14:tracePt t="62221" x="815975" y="3725863"/>
          <p14:tracePt t="62238" x="830263" y="3725863"/>
          <p14:tracePt t="62254" x="838200" y="3725863"/>
          <p14:tracePt t="62271" x="860425" y="3725863"/>
          <p14:tracePt t="62288" x="868363" y="3725863"/>
          <p14:tracePt t="62304" x="876300" y="3725863"/>
          <p14:tracePt t="62381" x="884238" y="3725863"/>
          <p14:tracePt t="62797" x="892175" y="3725863"/>
          <p14:tracePt t="62901" x="892175" y="3733800"/>
          <p14:tracePt t="63491" x="0" y="0"/>
        </p14:tracePtLst>
        <p14:tracePtLst>
          <p14:tracePt t="64212" x="1265238" y="3771900"/>
          <p14:tracePt t="64221" x="1257300" y="3771900"/>
          <p14:tracePt t="64261" x="1257300" y="3779838"/>
          <p14:tracePt t="64309" x="1265238" y="3787775"/>
          <p14:tracePt t="64317" x="1273175" y="3794125"/>
          <p14:tracePt t="64325" x="1287463" y="3817938"/>
          <p14:tracePt t="64333" x="1303338" y="3817938"/>
          <p14:tracePt t="64341" x="1355725" y="3886200"/>
          <p14:tracePt t="64354" x="1455738" y="3962400"/>
          <p14:tracePt t="64370" x="1570038" y="4038600"/>
          <p14:tracePt t="64387" x="1698625" y="4114800"/>
          <p14:tracePt t="64404" x="1768475" y="4168775"/>
          <p14:tracePt t="64404" x="1790700" y="4168775"/>
          <p14:tracePt t="64421" x="1836738" y="4183063"/>
          <p14:tracePt t="64437" x="1866900" y="4183063"/>
          <p14:tracePt t="64454" x="1912938" y="4183063"/>
          <p14:tracePt t="64471" x="1981200" y="4183063"/>
          <p14:tracePt t="64487" x="2049463" y="4183063"/>
          <p14:tracePt t="64504" x="2111375" y="4183063"/>
          <p14:tracePt t="64520" x="2193925" y="4183063"/>
          <p14:tracePt t="64537" x="2263775" y="4183063"/>
          <p14:tracePt t="64554" x="2308225" y="4183063"/>
          <p14:tracePt t="64570" x="2362200" y="4183063"/>
          <p14:tracePt t="64587" x="2438400" y="4168775"/>
          <p14:tracePt t="64604" x="2514600" y="4168775"/>
          <p14:tracePt t="64621" x="2651125" y="4168775"/>
          <p14:tracePt t="64637" x="2759075" y="4168775"/>
          <p14:tracePt t="64654" x="2879725" y="4168775"/>
          <p14:tracePt t="64670" x="2963863" y="4168775"/>
          <p14:tracePt t="64687" x="3001963" y="4168775"/>
          <p14:tracePt t="64704" x="3040063" y="4168775"/>
          <p14:tracePt t="64720" x="3063875" y="4168775"/>
          <p14:tracePt t="64737" x="3101975" y="4160838"/>
          <p14:tracePt t="64754" x="3140075" y="4160838"/>
          <p14:tracePt t="64770" x="3192463" y="4160838"/>
          <p14:tracePt t="64787" x="3230563" y="4160838"/>
          <p14:tracePt t="64804" x="3276600" y="4144963"/>
          <p14:tracePt t="64820" x="3322638" y="4130675"/>
          <p14:tracePt t="64837" x="3336925" y="4122738"/>
          <p14:tracePt t="64854" x="3360738" y="4122738"/>
          <p14:tracePt t="64870" x="3375025" y="4106863"/>
          <p14:tracePt t="64887" x="3398838" y="4092575"/>
          <p14:tracePt t="64904" x="3421063" y="4076700"/>
          <p14:tracePt t="64920" x="3444875" y="4054475"/>
          <p14:tracePt t="64937" x="3475038" y="4016375"/>
          <p14:tracePt t="64954" x="3497263" y="3978275"/>
          <p14:tracePt t="64970" x="3521075" y="3908425"/>
          <p14:tracePt t="64987" x="3565525" y="3832225"/>
          <p14:tracePt t="65004" x="3581400" y="3787775"/>
          <p14:tracePt t="65020" x="3603625" y="3741738"/>
          <p14:tracePt t="65037" x="3611563" y="3695700"/>
          <p14:tracePt t="65054" x="3611563" y="3673475"/>
          <p14:tracePt t="65070" x="3611563" y="3635375"/>
          <p14:tracePt t="65087" x="3603625" y="3597275"/>
          <p14:tracePt t="65104" x="3597275" y="3565525"/>
          <p14:tracePt t="65120" x="3597275" y="3543300"/>
          <p14:tracePt t="65137" x="3597275" y="3535363"/>
          <p14:tracePt t="65154" x="3565525" y="3497263"/>
          <p14:tracePt t="65171" x="3513138" y="3436938"/>
          <p14:tracePt t="65187" x="3444875" y="3375025"/>
          <p14:tracePt t="65204" x="3368675" y="3330575"/>
          <p14:tracePt t="65204" x="3352800" y="3322638"/>
          <p14:tracePt t="65221" x="3322638" y="3292475"/>
          <p14:tracePt t="65237" x="3276600" y="3268663"/>
          <p14:tracePt t="65254" x="3230563" y="3260725"/>
          <p14:tracePt t="65270" x="3170238" y="3238500"/>
          <p14:tracePt t="65287" x="3070225" y="3222625"/>
          <p14:tracePt t="65304" x="2987675" y="3208338"/>
          <p14:tracePt t="65321" x="2873375" y="3200400"/>
          <p14:tracePt t="65337" x="2735263" y="3200400"/>
          <p14:tracePt t="65354" x="2620963" y="3192463"/>
          <p14:tracePt t="65370" x="2484438" y="3192463"/>
          <p14:tracePt t="65387" x="2324100" y="3200400"/>
          <p14:tracePt t="65404" x="2179638" y="3200400"/>
          <p14:tracePt t="65420" x="2035175" y="3208338"/>
          <p14:tracePt t="65437" x="1943100" y="3208338"/>
          <p14:tracePt t="65454" x="1882775" y="3246438"/>
          <p14:tracePt t="65470" x="1858963" y="3322638"/>
          <p14:tracePt t="65487" x="1768475" y="3344863"/>
          <p14:tracePt t="65504" x="1646238" y="3375025"/>
          <p14:tracePt t="65520" x="1539875" y="3413125"/>
          <p14:tracePt t="65537" x="1470025" y="3444875"/>
          <p14:tracePt t="65554" x="1431925" y="3467100"/>
          <p14:tracePt t="65570" x="1387475" y="3497263"/>
          <p14:tracePt t="65587" x="1355725" y="3521075"/>
          <p14:tracePt t="65603" x="1333500" y="3565525"/>
          <p14:tracePt t="65620" x="1303338" y="3597275"/>
          <p14:tracePt t="65637" x="1303338" y="3603625"/>
          <p14:tracePt t="66302" x="0" y="0"/>
        </p14:tracePtLst>
        <p14:tracePtLst>
          <p14:tracePt t="68725" x="4076700" y="3360738"/>
          <p14:tracePt t="68733" x="4068763" y="3352800"/>
          <p14:tracePt t="68749" x="4060825" y="3352800"/>
          <p14:tracePt t="68765" x="4046538" y="3344863"/>
          <p14:tracePt t="68773" x="4038600" y="3344863"/>
          <p14:tracePt t="68786" x="4030663" y="3336925"/>
          <p14:tracePt t="68789" x="3992563" y="3330575"/>
          <p14:tracePt t="68803" x="3946525" y="3322638"/>
          <p14:tracePt t="68820" x="3856038" y="3322638"/>
          <p14:tracePt t="68837" x="3810000" y="3322638"/>
          <p14:tracePt t="68853" x="3763963" y="3306763"/>
          <p14:tracePt t="68870" x="3733800" y="3306763"/>
          <p14:tracePt t="68886" x="3711575" y="3306763"/>
          <p14:tracePt t="68903" x="3695700" y="3306763"/>
          <p14:tracePt t="68920" x="3679825" y="3306763"/>
          <p14:tracePt t="68936" x="3657600" y="3306763"/>
          <p14:tracePt t="68953" x="3635375" y="3306763"/>
          <p14:tracePt t="68970" x="3603625" y="3322638"/>
          <p14:tracePt t="68986" x="3573463" y="3330575"/>
          <p14:tracePt t="69003" x="3551238" y="3336925"/>
          <p14:tracePt t="69020" x="3521075" y="3344863"/>
          <p14:tracePt t="69037" x="3475038" y="3368675"/>
          <p14:tracePt t="69053" x="3429000" y="3390900"/>
          <p14:tracePt t="69070" x="3390900" y="3413125"/>
          <p14:tracePt t="69086" x="3352800" y="3429000"/>
          <p14:tracePt t="69103" x="3330575" y="3451225"/>
          <p14:tracePt t="69120" x="3322638" y="3475038"/>
          <p14:tracePt t="69137" x="3314700" y="3497263"/>
          <p14:tracePt t="69153" x="3306763" y="3527425"/>
          <p14:tracePt t="69170" x="3306763" y="3559175"/>
          <p14:tracePt t="69187" x="3306763" y="3565525"/>
          <p14:tracePt t="69203" x="3306763" y="3581400"/>
          <p14:tracePt t="69221" x="3330575" y="3581400"/>
          <p14:tracePt t="69236" x="3344863" y="3603625"/>
          <p14:tracePt t="69253" x="3375025" y="3627438"/>
          <p14:tracePt t="69270" x="3406775" y="3635375"/>
          <p14:tracePt t="69286" x="3436938" y="3657600"/>
          <p14:tracePt t="69303" x="3489325" y="3679825"/>
          <p14:tracePt t="69320" x="3527425" y="3695700"/>
          <p14:tracePt t="69336" x="3573463" y="3711575"/>
          <p14:tracePt t="69353" x="3597275" y="3733800"/>
          <p14:tracePt t="69370" x="3627438" y="3749675"/>
          <p14:tracePt t="69386" x="3657600" y="3749675"/>
          <p14:tracePt t="69403" x="3687763" y="3763963"/>
          <p14:tracePt t="69420" x="3725863" y="3779838"/>
          <p14:tracePt t="69437" x="3763963" y="3794125"/>
          <p14:tracePt t="69453" x="3794125" y="3802063"/>
          <p14:tracePt t="69470" x="3832225" y="3810000"/>
          <p14:tracePt t="69487" x="3856038" y="3810000"/>
          <p14:tracePt t="69503" x="3894138" y="3817938"/>
          <p14:tracePt t="69520" x="3924300" y="3817938"/>
          <p14:tracePt t="69536" x="3954463" y="3817938"/>
          <p14:tracePt t="69553" x="3970338" y="3817938"/>
          <p14:tracePt t="69570" x="3984625" y="3810000"/>
          <p14:tracePt t="69586" x="4008438" y="3810000"/>
          <p14:tracePt t="69603" x="4022725" y="3810000"/>
          <p14:tracePt t="69619" x="4038600" y="3810000"/>
          <p14:tracePt t="69619" x="4046538" y="3810000"/>
          <p14:tracePt t="69636" x="4054475" y="3802063"/>
          <p14:tracePt t="69653" x="4076700" y="3794125"/>
          <p14:tracePt t="69669" x="4092575" y="3779838"/>
          <p14:tracePt t="69686" x="4106863" y="3771900"/>
          <p14:tracePt t="69703" x="4130675" y="3756025"/>
          <p14:tracePt t="69720" x="4160838" y="3733800"/>
          <p14:tracePt t="69736" x="4175125" y="3711575"/>
          <p14:tracePt t="69753" x="4198938" y="3687763"/>
          <p14:tracePt t="69769" x="4206875" y="3673475"/>
          <p14:tracePt t="69786" x="4206875" y="3649663"/>
          <p14:tracePt t="69803" x="4206875" y="3641725"/>
          <p14:tracePt t="69820" x="4206875" y="3635375"/>
          <p14:tracePt t="69836" x="4191000" y="3627438"/>
          <p14:tracePt t="69853" x="4191000" y="3619500"/>
          <p14:tracePt t="69869" x="4183063" y="3603625"/>
          <p14:tracePt t="69886" x="4175125" y="3603625"/>
          <p14:tracePt t="69933" x="4168775" y="3603625"/>
          <p14:tracePt t="70069" x="0" y="0"/>
        </p14:tracePtLst>
        <p14:tracePtLst>
          <p14:tracePt t="71021" x="4267200" y="3589338"/>
          <p14:tracePt t="71148" x="4275138" y="3611563"/>
          <p14:tracePt t="71156" x="4289425" y="3635375"/>
          <p14:tracePt t="71169" x="4313238" y="3673475"/>
          <p14:tracePt t="71170" x="4335463" y="3695700"/>
          <p14:tracePt t="71186" x="4343400" y="3711575"/>
          <p14:tracePt t="71203" x="4365625" y="3733800"/>
          <p14:tracePt t="71219" x="4373563" y="3741738"/>
          <p14:tracePt t="71236" x="4381500" y="3749675"/>
          <p14:tracePt t="71253" x="4389438" y="3749675"/>
          <p14:tracePt t="71269" x="4397375" y="3756025"/>
          <p14:tracePt t="71286" x="4411663" y="3756025"/>
          <p14:tracePt t="71303" x="4427538" y="3763963"/>
          <p14:tracePt t="71319" x="4441825" y="3763963"/>
          <p14:tracePt t="71336" x="4457700" y="3763963"/>
          <p14:tracePt t="71353" x="4473575" y="3763963"/>
          <p14:tracePt t="71369" x="4487863" y="3763963"/>
          <p14:tracePt t="71386" x="4511675" y="3763963"/>
          <p14:tracePt t="71403" x="4541838" y="3763963"/>
          <p14:tracePt t="71419" x="4579938" y="3749675"/>
          <p14:tracePt t="71436" x="4640263" y="3725863"/>
          <p14:tracePt t="71453" x="4618038" y="3717925"/>
          <p14:tracePt t="71492" x="4625975" y="3717925"/>
          <p14:tracePt t="71508" x="4632325" y="3717925"/>
          <p14:tracePt t="71516" x="4648200" y="3711575"/>
          <p14:tracePt t="71524" x="4656138" y="3711575"/>
          <p14:tracePt t="71536" x="4678363" y="3703638"/>
          <p14:tracePt t="71553" x="4724400" y="3695700"/>
          <p14:tracePt t="71569" x="4770438" y="3673475"/>
          <p14:tracePt t="71586" x="4784725" y="3657600"/>
          <p14:tracePt t="71603" x="4800600" y="3649663"/>
          <p14:tracePt t="71636" x="4800600" y="3641725"/>
          <p14:tracePt t="71637" x="4808538" y="3641725"/>
          <p14:tracePt t="71653" x="4816475" y="3627438"/>
          <p14:tracePt t="71669" x="4830763" y="3619500"/>
          <p14:tracePt t="71686" x="4830763" y="3603625"/>
          <p14:tracePt t="71702" x="4838700" y="3589338"/>
          <p14:tracePt t="71719" x="4846638" y="3565525"/>
          <p14:tracePt t="71736" x="4854575" y="3535363"/>
          <p14:tracePt t="71753" x="4854575" y="3505200"/>
          <p14:tracePt t="71769" x="4854575" y="3475038"/>
          <p14:tracePt t="71786" x="4854575" y="3451225"/>
          <p14:tracePt t="71803" x="4830763" y="3429000"/>
          <p14:tracePt t="71819" x="4800600" y="3398838"/>
          <p14:tracePt t="71836" x="4770438" y="3375025"/>
          <p14:tracePt t="71853" x="4762500" y="3375025"/>
          <p14:tracePt t="71892" x="4754563" y="3375025"/>
          <p14:tracePt t="71908" x="4746625" y="3375025"/>
          <p14:tracePt t="71919" x="4740275" y="3368675"/>
          <p14:tracePt t="71921" x="4724400" y="3360738"/>
          <p14:tracePt t="71937" x="4708525" y="3360738"/>
          <p14:tracePt t="71953" x="4678363" y="3344863"/>
          <p14:tracePt t="71970" x="4648200" y="3330575"/>
          <p14:tracePt t="71987" x="4618038" y="3322638"/>
          <p14:tracePt t="72003" x="4541838" y="3306763"/>
          <p14:tracePt t="72020" x="4479925" y="3306763"/>
          <p14:tracePt t="72037" x="4365625" y="3298825"/>
          <p14:tracePt t="72054" x="4313238" y="3298825"/>
          <p14:tracePt t="72071" x="4275138" y="3298825"/>
          <p14:tracePt t="72087" x="4251325" y="3306763"/>
          <p14:tracePt t="72104" x="4206875" y="3298825"/>
          <p14:tracePt t="72120" x="4191000" y="3298825"/>
          <p14:tracePt t="72137" x="4183063" y="3298825"/>
          <p14:tracePt t="72153" x="4168775" y="3314700"/>
          <p14:tracePt t="72170" x="4160838" y="3314700"/>
          <p14:tracePt t="72187" x="4144963" y="3322638"/>
          <p14:tracePt t="72204" x="4130675" y="3344863"/>
          <p14:tracePt t="72220" x="4114800" y="3360738"/>
          <p14:tracePt t="72237" x="4106863" y="3382963"/>
          <p14:tracePt t="72254" x="4092575" y="3413125"/>
          <p14:tracePt t="72270" x="4092575" y="3451225"/>
          <p14:tracePt t="72287" x="4098925" y="3489325"/>
          <p14:tracePt t="72304" x="4098925" y="3513138"/>
          <p14:tracePt t="72320" x="4098925" y="3527425"/>
          <p14:tracePt t="72337" x="4106863" y="3535363"/>
          <p14:tracePt t="72354" x="4122738" y="3551238"/>
          <p14:tracePt t="72370" x="4130675" y="3551238"/>
          <p14:tracePt t="72387" x="4152900" y="3581400"/>
          <p14:tracePt t="72404" x="4175125" y="3603625"/>
          <p14:tracePt t="72420" x="4198938" y="3627438"/>
          <p14:tracePt t="72437" x="4244975" y="3649663"/>
          <p14:tracePt t="72453" x="4267200" y="3649663"/>
          <p14:tracePt t="72470" x="4267200" y="3657600"/>
          <p14:tracePt t="72487" x="4275138" y="3657600"/>
          <p14:tracePt t="72753" x="0" y="0"/>
        </p14:tracePtLst>
        <p14:tracePtLst>
          <p14:tracePt t="85935" x="5013325" y="3902075"/>
          <p14:tracePt t="86030" x="5021263" y="3902075"/>
          <p14:tracePt t="86038" x="5021263" y="3908425"/>
          <p14:tracePt t="86043" x="5037138" y="3908425"/>
          <p14:tracePt t="86052" x="5051425" y="3908425"/>
          <p14:tracePt t="86069" x="5075238" y="3908425"/>
          <p14:tracePt t="86086" x="5105400" y="3908425"/>
          <p14:tracePt t="86102" x="5121275" y="3908425"/>
          <p14:tracePt t="86119" x="5127625" y="3908425"/>
          <p14:tracePt t="86295" x="0" y="0"/>
        </p14:tracePtLst>
        <p14:tracePtLst>
          <p14:tracePt t="87235" x="5410200" y="3924300"/>
          <p14:tracePt t="87261" x="5418138" y="3924300"/>
          <p14:tracePt t="87286" x="5426075" y="3924300"/>
          <p14:tracePt t="87309" x="5440363" y="3924300"/>
          <p14:tracePt t="87325" x="5448300" y="3924300"/>
          <p14:tracePt t="87335" x="5470525" y="3924300"/>
          <p14:tracePt t="87336" x="5502275" y="3916363"/>
          <p14:tracePt t="87352" x="5554663" y="3916363"/>
          <p14:tracePt t="87369" x="5608638" y="3916363"/>
          <p14:tracePt t="87385" x="5654675" y="3916363"/>
          <p14:tracePt t="87402" x="5699125" y="3916363"/>
          <p14:tracePt t="87419" x="5715000" y="3916363"/>
          <p14:tracePt t="87436" x="5730875" y="3916363"/>
          <p14:tracePt t="87620" x="0" y="0"/>
        </p14:tracePtLst>
        <p14:tracePtLst>
          <p14:tracePt t="88741" x="5981700" y="3894138"/>
          <p14:tracePt t="88757" x="5989638" y="3894138"/>
          <p14:tracePt t="88773" x="5997575" y="3894138"/>
          <p14:tracePt t="88781" x="6003925" y="3894138"/>
          <p14:tracePt t="88789" x="6011863" y="3894138"/>
          <p14:tracePt t="88797" x="6019800" y="3894138"/>
          <p14:tracePt t="88805" x="6042025" y="3894138"/>
          <p14:tracePt t="88818" x="6065838" y="3894138"/>
          <p14:tracePt t="88835" x="6096000" y="3894138"/>
          <p14:tracePt t="88852" x="6111875" y="3894138"/>
          <p14:tracePt t="88869" x="6118225" y="3894138"/>
          <p14:tracePt t="88933" x="6126163" y="3894138"/>
          <p14:tracePt t="89060" x="0" y="0"/>
        </p14:tracePtLst>
        <p14:tracePtLst>
          <p14:tracePt t="95518" x="3978275" y="4305300"/>
          <p14:tracePt t="95550" x="3970338" y="4305300"/>
          <p14:tracePt t="95566" x="3962400" y="4305300"/>
          <p14:tracePt t="95582" x="3954463" y="4305300"/>
          <p14:tracePt t="95590" x="3946525" y="4305300"/>
          <p14:tracePt t="95598" x="3940175" y="4305300"/>
          <p14:tracePt t="95602" x="3932238" y="4297363"/>
          <p14:tracePt t="95618" x="3924300" y="4297363"/>
          <p14:tracePt t="95635" x="3908425" y="4297363"/>
          <p14:tracePt t="95652" x="3894138" y="4297363"/>
          <p14:tracePt t="95668" x="3870325" y="4297363"/>
          <p14:tracePt t="95685" x="3840163" y="4297363"/>
          <p14:tracePt t="95702" x="3787775" y="4297363"/>
          <p14:tracePt t="95718" x="3763963" y="4297363"/>
          <p14:tracePt t="95735" x="3741738" y="4297363"/>
          <p14:tracePt t="95752" x="3733800" y="4297363"/>
          <p14:tracePt t="95768" x="3725863" y="4305300"/>
          <p14:tracePt t="95785" x="3711575" y="4305300"/>
          <p14:tracePt t="95802" x="3687763" y="4313238"/>
          <p14:tracePt t="95818" x="3665538" y="4321175"/>
          <p14:tracePt t="95835" x="3649663" y="4327525"/>
          <p14:tracePt t="95852" x="3611563" y="4335463"/>
          <p14:tracePt t="95868" x="3589338" y="4343400"/>
          <p14:tracePt t="95885" x="3573463" y="4351338"/>
          <p14:tracePt t="95902" x="3535363" y="4373563"/>
          <p14:tracePt t="95918" x="3521075" y="4381500"/>
          <p14:tracePt t="95935" x="3505200" y="4389438"/>
          <p14:tracePt t="95952" x="3489325" y="4397375"/>
          <p14:tracePt t="95969" x="3475038" y="4403725"/>
          <p14:tracePt t="95985" x="3459163" y="4411663"/>
          <p14:tracePt t="96002" x="3459163" y="4419600"/>
          <p14:tracePt t="96018" x="3436938" y="4435475"/>
          <p14:tracePt t="96035" x="3429000" y="4441825"/>
          <p14:tracePt t="96052" x="3421063" y="4449763"/>
          <p14:tracePt t="96068" x="3421063" y="4457700"/>
          <p14:tracePt t="96086" x="3421063" y="4479925"/>
          <p14:tracePt t="96102" x="3421063" y="4495800"/>
          <p14:tracePt t="96119" x="3421063" y="4518025"/>
          <p14:tracePt t="96135" x="3436938" y="4549775"/>
          <p14:tracePt t="96152" x="3444875" y="4564063"/>
          <p14:tracePt t="96168" x="3467100" y="4564063"/>
          <p14:tracePt t="96185" x="3475038" y="4579938"/>
          <p14:tracePt t="96202" x="3482975" y="4579938"/>
          <p14:tracePt t="96218" x="3489325" y="4587875"/>
          <p14:tracePt t="96235" x="3497263" y="4587875"/>
          <p14:tracePt t="96252" x="3513138" y="4602163"/>
          <p14:tracePt t="96268" x="3527425" y="4618038"/>
          <p14:tracePt t="96285" x="3535363" y="4618038"/>
          <p14:tracePt t="96302" x="3543300" y="4625975"/>
          <p14:tracePt t="96318" x="3551238" y="4625975"/>
          <p14:tracePt t="96335" x="3559175" y="4632325"/>
          <p14:tracePt t="96352" x="3581400" y="4640263"/>
          <p14:tracePt t="96368" x="3597275" y="4656138"/>
          <p14:tracePt t="96385" x="3627438" y="4670425"/>
          <p14:tracePt t="96402" x="3665538" y="4678363"/>
          <p14:tracePt t="96418" x="3695700" y="4694238"/>
          <p14:tracePt t="96435" x="3725863" y="4702175"/>
          <p14:tracePt t="96452" x="3733800" y="4702175"/>
          <p14:tracePt t="96468" x="3749675" y="4702175"/>
          <p14:tracePt t="96485" x="3756025" y="4708525"/>
          <p14:tracePt t="96502" x="3771900" y="4708525"/>
          <p14:tracePt t="96518" x="3787775" y="4708525"/>
          <p14:tracePt t="96535" x="3802063" y="4708525"/>
          <p14:tracePt t="96552" x="3832225" y="4708525"/>
          <p14:tracePt t="96568" x="3848100" y="4708525"/>
          <p14:tracePt t="96585" x="3863975" y="4708525"/>
          <p14:tracePt t="96602" x="3878263" y="4708525"/>
          <p14:tracePt t="96618" x="3902075" y="4716463"/>
          <p14:tracePt t="96635" x="3924300" y="4716463"/>
          <p14:tracePt t="96652" x="3946525" y="4724400"/>
          <p14:tracePt t="96668" x="3962400" y="4724400"/>
          <p14:tracePt t="96685" x="3984625" y="4724400"/>
          <p14:tracePt t="96702" x="4008438" y="4724400"/>
          <p14:tracePt t="96718" x="4022725" y="4724400"/>
          <p14:tracePt t="96735" x="4022725" y="4716463"/>
          <p14:tracePt t="96752" x="4030663" y="4716463"/>
          <p14:tracePt t="96768" x="4038600" y="4708525"/>
          <p14:tracePt t="96785" x="4054475" y="4708525"/>
          <p14:tracePt t="96802" x="4068763" y="4694238"/>
          <p14:tracePt t="96818" x="4084638" y="4678363"/>
          <p14:tracePt t="96835" x="4092575" y="4670425"/>
          <p14:tracePt t="96852" x="4092575" y="4664075"/>
          <p14:tracePt t="96868" x="4098925" y="4648200"/>
          <p14:tracePt t="96885" x="4106863" y="4648200"/>
          <p14:tracePt t="96902" x="4106863" y="4632325"/>
          <p14:tracePt t="96918" x="4114800" y="4625975"/>
          <p14:tracePt t="96936" x="4122738" y="4610100"/>
          <p14:tracePt t="96952" x="4130675" y="4594225"/>
          <p14:tracePt t="96990" x="4130675" y="4587875"/>
          <p14:tracePt t="97009" x="4130675" y="4579938"/>
          <p14:tracePt t="97022" x="4130675" y="4572000"/>
          <p14:tracePt t="97038" x="4130675" y="4564063"/>
          <p14:tracePt t="97039" x="4130675" y="4556125"/>
          <p14:tracePt t="97052" x="4137025" y="4549775"/>
          <p14:tracePt t="97068" x="4137025" y="4541838"/>
          <p14:tracePt t="97085" x="4137025" y="4525963"/>
          <p14:tracePt t="97085" x="4137025" y="4518025"/>
          <p14:tracePt t="97102" x="4137025" y="4511675"/>
          <p14:tracePt t="97118" x="4130675" y="4495800"/>
          <p14:tracePt t="97135" x="4122738" y="4479925"/>
          <p14:tracePt t="97151" x="4114800" y="4465638"/>
          <p14:tracePt t="97168" x="4114800" y="4457700"/>
          <p14:tracePt t="97185" x="4106863" y="4457700"/>
          <p14:tracePt t="97201" x="4106863" y="4449763"/>
          <p14:tracePt t="97218" x="4098925" y="4441825"/>
          <p14:tracePt t="97235" x="4084638" y="4435475"/>
          <p14:tracePt t="97270" x="4076700" y="4435475"/>
          <p14:tracePt t="97270" x="4068763" y="4435475"/>
          <p14:tracePt t="97285" x="4068763" y="4427538"/>
          <p14:tracePt t="97326" x="4068763" y="4419600"/>
          <p14:tracePt t="97337" x="4060825" y="4419600"/>
          <p14:tracePt t="97366" x="4054475" y="4419600"/>
          <p14:tracePt t="97390" x="4054475" y="4411663"/>
          <p14:tracePt t="97406" x="4046538" y="4411663"/>
          <p14:tracePt t="97776" x="0" y="0"/>
        </p14:tracePtLst>
        <p14:tracePtLst>
          <p14:tracePt t="99173" x="4784725" y="4411663"/>
          <p14:tracePt t="99340" x="4778375" y="4411663"/>
          <p14:tracePt t="99358" x="4754563" y="4397375"/>
          <p14:tracePt t="99366" x="4716463" y="4381500"/>
          <p14:tracePt t="99374" x="4640263" y="4365625"/>
          <p14:tracePt t="99384" x="4579938" y="4351338"/>
          <p14:tracePt t="99401" x="4495800" y="4343400"/>
          <p14:tracePt t="99418" x="4435475" y="4327525"/>
          <p14:tracePt t="99434" x="4403725" y="4313238"/>
          <p14:tracePt t="99451" x="4389438" y="4313238"/>
          <p14:tracePt t="99468" x="4373563" y="4313238"/>
          <p14:tracePt t="99510" x="4365625" y="4313238"/>
          <p14:tracePt t="99534" x="4359275" y="4313238"/>
          <p14:tracePt t="99542" x="4351338" y="4313238"/>
          <p14:tracePt t="99551" x="4335463" y="4313238"/>
          <p14:tracePt t="99551" x="4313238" y="4313238"/>
          <p14:tracePt t="99568" x="4275138" y="4313238"/>
          <p14:tracePt t="99584" x="4229100" y="4321175"/>
          <p14:tracePt t="99601" x="4213225" y="4327525"/>
          <p14:tracePt t="99618" x="4183063" y="4327525"/>
          <p14:tracePt t="99635" x="4168775" y="4335463"/>
          <p14:tracePt t="99651" x="4152900" y="4335463"/>
          <p14:tracePt t="99668" x="4144963" y="4343400"/>
          <p14:tracePt t="99684" x="4137025" y="4351338"/>
          <p14:tracePt t="99701" x="4122738" y="4359275"/>
          <p14:tracePt t="99750" x="4114800" y="4365625"/>
          <p14:tracePt t="99758" x="4106863" y="4373563"/>
          <p14:tracePt t="99766" x="4106863" y="4381500"/>
          <p14:tracePt t="99784" x="4106863" y="4411663"/>
          <p14:tracePt t="99785" x="4106863" y="4441825"/>
          <p14:tracePt t="99801" x="4106863" y="4473575"/>
          <p14:tracePt t="99818" x="4106863" y="4495800"/>
          <p14:tracePt t="99834" x="4106863" y="4511675"/>
          <p14:tracePt t="99851" x="4114800" y="4511675"/>
          <p14:tracePt t="99868" x="4114800" y="4518025"/>
          <p14:tracePt t="99884" x="4122738" y="4533900"/>
          <p14:tracePt t="99901" x="4137025" y="4572000"/>
          <p14:tracePt t="99918" x="4130675" y="4587875"/>
          <p14:tracePt t="99934" x="4152900" y="4610100"/>
          <p14:tracePt t="99951" x="4168775" y="4632325"/>
          <p14:tracePt t="99990" x="4168775" y="4640263"/>
          <p14:tracePt t="100006" x="4168775" y="4648200"/>
          <p14:tracePt t="100006" x="4175125" y="4648200"/>
          <p14:tracePt t="100030" x="4183063" y="4664075"/>
          <p14:tracePt t="100038" x="4198938" y="4678363"/>
          <p14:tracePt t="100051" x="4221163" y="4686300"/>
          <p14:tracePt t="100051" x="4251325" y="4708525"/>
          <p14:tracePt t="100068" x="4289425" y="4740275"/>
          <p14:tracePt t="100084" x="4313238" y="4754563"/>
          <p14:tracePt t="100101" x="4327525" y="4762500"/>
          <p14:tracePt t="100101" x="4335463" y="4762500"/>
          <p14:tracePt t="100118" x="4343400" y="4762500"/>
          <p14:tracePt t="100166" x="4351338" y="4762500"/>
          <p14:tracePt t="100174" x="4365625" y="4762500"/>
          <p14:tracePt t="100182" x="4373563" y="4762500"/>
          <p14:tracePt t="100190" x="4411663" y="4762500"/>
          <p14:tracePt t="100201" x="4435475" y="4762500"/>
          <p14:tracePt t="100218" x="4457700" y="4762500"/>
          <p14:tracePt t="100234" x="4473575" y="4754563"/>
          <p14:tracePt t="100251" x="4479925" y="4746625"/>
          <p14:tracePt t="100268" x="4503738" y="4746625"/>
          <p14:tracePt t="100284" x="4533900" y="4740275"/>
          <p14:tracePt t="100301" x="4572000" y="4732338"/>
          <p14:tracePt t="100318" x="4625975" y="4716463"/>
          <p14:tracePt t="100334" x="4664075" y="4716463"/>
          <p14:tracePt t="100351" x="4686300" y="4716463"/>
          <p14:tracePt t="100368" x="4702175" y="4708525"/>
          <p14:tracePt t="100406" x="4708525" y="4702175"/>
          <p14:tracePt t="100425" x="4724400" y="4702175"/>
          <p14:tracePt t="100430" x="4732338" y="4702175"/>
          <p14:tracePt t="100435" x="4762500" y="4686300"/>
          <p14:tracePt t="100451" x="4792663" y="4670425"/>
          <p14:tracePt t="100468" x="4830763" y="4648200"/>
          <p14:tracePt t="100484" x="4860925" y="4632325"/>
          <p14:tracePt t="100501" x="4899025" y="4602163"/>
          <p14:tracePt t="100518" x="4906963" y="4594225"/>
          <p14:tracePt t="100535" x="4914900" y="4587875"/>
          <p14:tracePt t="100551" x="4914900" y="4572000"/>
          <p14:tracePt t="100568" x="4914900" y="4564063"/>
          <p14:tracePt t="100584" x="4914900" y="4556125"/>
          <p14:tracePt t="100622" x="4914900" y="4549775"/>
          <p14:tracePt t="100630" x="4914900" y="4541838"/>
          <p14:tracePt t="100646" x="4914900" y="4533900"/>
          <p14:tracePt t="100651" x="4914900" y="4518025"/>
          <p14:tracePt t="100667" x="4914900" y="4503738"/>
          <p14:tracePt t="100684" x="4906963" y="4479925"/>
          <p14:tracePt t="100701" x="4899025" y="4465638"/>
          <p14:tracePt t="100718" x="4892675" y="4457700"/>
          <p14:tracePt t="100734" x="4884738" y="4441825"/>
          <p14:tracePt t="100751" x="4868863" y="4435475"/>
          <p14:tracePt t="100768" x="4860925" y="4435475"/>
          <p14:tracePt t="100784" x="4854575" y="4427538"/>
          <p14:tracePt t="100801" x="4846638" y="4419600"/>
          <p14:tracePt t="100818" x="4838700" y="4419600"/>
          <p14:tracePt t="100834" x="4830763" y="4411663"/>
          <p14:tracePt t="100851" x="4822825" y="4403725"/>
          <p14:tracePt t="100868" x="4808538" y="4403725"/>
          <p14:tracePt t="100884" x="4792663" y="4397375"/>
          <p14:tracePt t="100901" x="4770438" y="4389438"/>
          <p14:tracePt t="100918" x="4754563" y="4381500"/>
          <p14:tracePt t="101335" x="0" y="0"/>
        </p14:tracePtLst>
        <p14:tracePtLst>
          <p14:tracePt t="147171" x="6880225" y="2651125"/>
          <p14:tracePt t="147326" x="6896100" y="2651125"/>
          <p14:tracePt t="147334" x="6918325" y="2682875"/>
          <p14:tracePt t="147346" x="6942138" y="2713038"/>
          <p14:tracePt t="147350" x="6956425" y="2759075"/>
          <p14:tracePt t="147366" x="6972300" y="2781300"/>
          <p14:tracePt t="147382" x="6994525" y="2797175"/>
          <p14:tracePt t="147398" x="7010400" y="2811463"/>
          <p14:tracePt t="147414" x="7026275" y="2841625"/>
          <p14:tracePt t="147414" x="7032625" y="2849563"/>
          <p14:tracePt t="147430" x="7040563" y="2879725"/>
          <p14:tracePt t="147447" x="7048500" y="2903538"/>
          <p14:tracePt t="147470" x="7056438" y="2925763"/>
          <p14:tracePt t="147486" x="7064375" y="2941638"/>
          <p14:tracePt t="147502" x="7070725" y="2955925"/>
          <p14:tracePt t="147518" x="7078663" y="2987675"/>
          <p14:tracePt t="147534" x="7086600" y="3025775"/>
          <p14:tracePt t="147547" x="7102475" y="3070225"/>
          <p14:tracePt t="147563" x="7124700" y="3140075"/>
          <p14:tracePt t="147580" x="7154863" y="3254375"/>
          <p14:tracePt t="147597" x="7185025" y="3360738"/>
          <p14:tracePt t="147613" x="7216775" y="3505200"/>
          <p14:tracePt t="147630" x="7231063" y="3551238"/>
          <p14:tracePt t="147646" x="7231063" y="3589338"/>
          <p14:tracePt t="147663" x="7231063" y="3619500"/>
          <p14:tracePt t="147680" x="7239000" y="3673475"/>
          <p14:tracePt t="147696" x="7239000" y="3802063"/>
          <p14:tracePt t="147713" x="7246938" y="3916363"/>
          <p14:tracePt t="147730" x="7246938" y="4016375"/>
          <p14:tracePt t="147747" x="7246938" y="4060825"/>
          <p14:tracePt t="147763" x="7246938" y="4084638"/>
          <p14:tracePt t="147780" x="7246938" y="4114800"/>
          <p14:tracePt t="147796" x="7239000" y="4168775"/>
          <p14:tracePt t="147814" x="7239000" y="4237038"/>
          <p14:tracePt t="147830" x="7239000" y="4335463"/>
          <p14:tracePt t="147846" x="7231063" y="4373563"/>
          <p14:tracePt t="147863" x="7223125" y="4403725"/>
          <p14:tracePt t="147880" x="7216775" y="4419600"/>
          <p14:tracePt t="147896" x="7216775" y="4435475"/>
          <p14:tracePt t="147913" x="7192963" y="4487863"/>
          <p14:tracePt t="147930" x="7162800" y="4610100"/>
          <p14:tracePt t="147946" x="7108825" y="4770438"/>
          <p14:tracePt t="147963" x="7040563" y="4953000"/>
          <p14:tracePt t="147980" x="6988175" y="5045075"/>
          <p14:tracePt t="147996" x="6964363" y="5059363"/>
          <p14:tracePt t="148013" x="6956425" y="5059363"/>
          <p14:tracePt t="148062" x="6950075" y="5059363"/>
          <p14:tracePt t="148342" x="6950075" y="5051425"/>
          <p14:tracePt t="149007" x="0" y="0"/>
        </p14:tracePtLst>
        <p14:tracePtLst>
          <p14:tracePt t="158291" x="1431925" y="6003925"/>
          <p14:tracePt t="158305" x="1425575" y="6011863"/>
          <p14:tracePt t="158501" x="1409700" y="6027738"/>
          <p14:tracePt t="158509" x="1409700" y="6035675"/>
          <p14:tracePt t="158517" x="1393825" y="6065838"/>
          <p14:tracePt t="158528" x="1379538" y="6088063"/>
          <p14:tracePt t="158545" x="1371600" y="6134100"/>
          <p14:tracePt t="158561" x="1371600" y="6188075"/>
          <p14:tracePt t="158578" x="1371600" y="6232525"/>
          <p14:tracePt t="158595" x="1371600" y="6264275"/>
          <p14:tracePt t="158611" x="1363663" y="6278563"/>
          <p14:tracePt t="158628" x="1363663" y="6286500"/>
          <p14:tracePt t="158645" x="1363663" y="6302375"/>
          <p14:tracePt t="158662" x="1363663" y="6316663"/>
          <p14:tracePt t="158678" x="1363663" y="6346825"/>
          <p14:tracePt t="158695" x="1371600" y="6400800"/>
          <p14:tracePt t="158711" x="1393825" y="6430963"/>
          <p14:tracePt t="158728" x="1393825" y="6446838"/>
          <p14:tracePt t="158745" x="1401763" y="6446838"/>
          <p14:tracePt t="158761" x="1409700" y="6446838"/>
          <p14:tracePt t="158778" x="1425575" y="6461125"/>
          <p14:tracePt t="158795" x="1455738" y="6477000"/>
          <p14:tracePt t="158811" x="1501775" y="6499225"/>
          <p14:tracePt t="158828" x="1539875" y="6530975"/>
          <p14:tracePt t="158845" x="1584325" y="6553200"/>
          <p14:tracePt t="158862" x="1608138" y="6561138"/>
          <p14:tracePt t="158878" x="1630363" y="6569075"/>
          <p14:tracePt t="158895" x="1654175" y="6569075"/>
          <p14:tracePt t="158911" x="1692275" y="6575425"/>
          <p14:tracePt t="158928" x="1736725" y="6583363"/>
          <p14:tracePt t="158945" x="1774825" y="6583363"/>
          <p14:tracePt t="158961" x="1812925" y="6583363"/>
          <p14:tracePt t="158979" x="1828800" y="6583363"/>
          <p14:tracePt t="158995" x="1851025" y="6583363"/>
          <p14:tracePt t="159011" x="1858963" y="6583363"/>
          <p14:tracePt t="159028" x="1866900" y="6575425"/>
          <p14:tracePt t="159045" x="1874838" y="6561138"/>
          <p14:tracePt t="159061" x="1889125" y="6537325"/>
          <p14:tracePt t="159078" x="1897063" y="6507163"/>
          <p14:tracePt t="159095" x="1905000" y="6499225"/>
          <p14:tracePt t="159111" x="1912938" y="6477000"/>
          <p14:tracePt t="159128" x="1912938" y="6461125"/>
          <p14:tracePt t="159145" x="1920875" y="6438900"/>
          <p14:tracePt t="159161" x="1920875" y="6408738"/>
          <p14:tracePt t="159178" x="1927225" y="6370638"/>
          <p14:tracePt t="159195" x="1927225" y="6340475"/>
          <p14:tracePt t="159211" x="1927225" y="6324600"/>
          <p14:tracePt t="159228" x="1927225" y="6308725"/>
          <p14:tracePt t="159245" x="1927225" y="6294438"/>
          <p14:tracePt t="159245" x="1927225" y="6286500"/>
          <p14:tracePt t="159261" x="1927225" y="6278563"/>
          <p14:tracePt t="159278" x="1927225" y="6264275"/>
          <p14:tracePt t="159295" x="1927225" y="6248400"/>
          <p14:tracePt t="159311" x="1927225" y="6226175"/>
          <p14:tracePt t="159328" x="1927225" y="6218238"/>
          <p14:tracePt t="159366" x="1927225" y="6210300"/>
          <p14:tracePt t="159854" x="0" y="0"/>
        </p14:tracePtLst>
        <p14:tracePtLst>
          <p14:tracePt t="160926" x="2217738" y="6134100"/>
          <p14:tracePt t="161085" x="0" y="0"/>
        </p14:tracePtLst>
        <p14:tracePtLst>
          <p14:tracePt t="161799" x="2217738" y="6354763"/>
          <p14:tracePt t="161952" x="0" y="0"/>
        </p14:tracePtLst>
        <p14:tracePtLst>
          <p14:tracePt t="163437" x="3124200" y="5973763"/>
          <p14:tracePt t="163542" x="0" y="0"/>
        </p14:tracePtLst>
        <p14:tracePtLst>
          <p14:tracePt t="165050" x="2568575" y="6446838"/>
          <p14:tracePt t="165158" x="0" y="0"/>
        </p14:tracePtLst>
        <p14:tracePtLst>
          <p14:tracePt t="165516" x="2735263" y="6446838"/>
          <p14:tracePt t="165638" x="0" y="0"/>
        </p14:tracePtLst>
        <p14:tracePtLst>
          <p14:tracePt t="165844" x="2827338" y="6446838"/>
          <p14:tracePt t="165917" x="0" y="0"/>
        </p14:tracePtLst>
        <p14:tracePtLst>
          <p14:tracePt t="166908" x="3192463" y="6316663"/>
          <p14:tracePt t="166982" x="3200400" y="6316663"/>
          <p14:tracePt t="167002" x="3216275" y="6316663"/>
          <p14:tracePt t="167002" x="3230563" y="6316663"/>
          <p14:tracePt t="167011" x="3276600" y="6316663"/>
          <p14:tracePt t="167027" x="3336925" y="6316663"/>
          <p14:tracePt t="167044" x="3375025" y="6316663"/>
          <p14:tracePt t="167061" x="3421063" y="6316663"/>
          <p14:tracePt t="167077" x="3527425" y="6324600"/>
          <p14:tracePt t="167095" x="3603625" y="6332538"/>
          <p14:tracePt t="167111" x="3695700" y="6340475"/>
          <p14:tracePt t="167127" x="3771900" y="6346825"/>
          <p14:tracePt t="167144" x="3794125" y="6354763"/>
          <p14:tracePt t="167447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DDFE-FCA9-4CCC-8402-494051DEEFFF}" type="slidenum">
              <a:rPr lang="fr-BE"/>
              <a:pPr>
                <a:defRPr/>
              </a:pPr>
              <a:t>24</a:t>
            </a:fld>
            <a:endParaRPr lang="fr-BE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61102681"/>
              </p:ext>
            </p:extLst>
          </p:nvPr>
        </p:nvGraphicFramePr>
        <p:xfrm>
          <a:off x="251520" y="2060848"/>
          <a:ext cx="4248472" cy="361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0769499"/>
              </p:ext>
            </p:extLst>
          </p:nvPr>
        </p:nvGraphicFramePr>
        <p:xfrm>
          <a:off x="1835696" y="1340768"/>
          <a:ext cx="1080120" cy="670419"/>
        </p:xfrm>
        <a:graphic>
          <a:graphicData uri="http://schemas.openxmlformats.org/presentationml/2006/ole">
            <p:oleObj spid="_x0000_s27736" name="Équation" r:id="rId5" imgW="736600" imgH="45720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3323588"/>
              </p:ext>
            </p:extLst>
          </p:nvPr>
        </p:nvGraphicFramePr>
        <p:xfrm>
          <a:off x="4572000" y="2060848"/>
          <a:ext cx="4248472" cy="361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1079530"/>
              </p:ext>
            </p:extLst>
          </p:nvPr>
        </p:nvGraphicFramePr>
        <p:xfrm>
          <a:off x="5940152" y="1340768"/>
          <a:ext cx="1008112" cy="625074"/>
        </p:xfrm>
        <a:graphic>
          <a:graphicData uri="http://schemas.openxmlformats.org/presentationml/2006/ole">
            <p:oleObj spid="_x0000_s27737" name="Équation" r:id="rId7" imgW="736600" imgH="457200" progId="Equation.3">
              <p:embed/>
            </p:oleObj>
          </a:graphicData>
        </a:graphic>
      </p:graphicFrame>
      <p:sp>
        <p:nvSpPr>
          <p:cNvPr id="10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72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1752"/>
    </mc:Choice>
    <mc:Fallback>
      <p:transition spd="slow" advTm="15175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5163" x="647700" y="3192463"/>
          <p14:tracePt t="5232" x="655638" y="3208338"/>
          <p14:tracePt t="5242" x="655638" y="3216275"/>
          <p14:tracePt t="5248" x="655638" y="3222625"/>
          <p14:tracePt t="5256" x="655638" y="3254375"/>
          <p14:tracePt t="5272" x="655638" y="3284538"/>
          <p14:tracePt t="5288" x="655638" y="3344863"/>
          <p14:tracePt t="5304" x="655638" y="3459163"/>
          <p14:tracePt t="5320" x="655638" y="3597275"/>
          <p14:tracePt t="5336" x="663575" y="3725863"/>
          <p14:tracePt t="5352" x="663575" y="3848100"/>
          <p14:tracePt t="5370" x="669925" y="3908425"/>
          <p14:tracePt t="5385" x="677863" y="3954463"/>
          <p14:tracePt t="5402" x="677863" y="4008438"/>
          <p14:tracePt t="5418" x="677863" y="4084638"/>
          <p14:tracePt t="5435" x="669925" y="4160838"/>
          <p14:tracePt t="5452" x="655638" y="4244975"/>
          <p14:tracePt t="5468" x="655638" y="4313238"/>
          <p14:tracePt t="5485" x="655638" y="4365625"/>
          <p14:tracePt t="5501" x="655638" y="4403725"/>
          <p14:tracePt t="5518" x="655638" y="4457700"/>
          <p14:tracePt t="5535" x="663575" y="4503738"/>
          <p14:tracePt t="5551" x="663575" y="4541838"/>
          <p14:tracePt t="5568" x="669925" y="4556125"/>
          <p14:tracePt t="5829" x="0" y="0"/>
        </p14:tracePtLst>
        <p14:tracePtLst>
          <p14:tracePt t="6768" x="1638300" y="5562600"/>
          <p14:tracePt t="6865" x="1654175" y="5562600"/>
          <p14:tracePt t="6880" x="1668463" y="5570538"/>
          <p14:tracePt t="6888" x="1676400" y="5570538"/>
          <p14:tracePt t="6901" x="1684338" y="5570538"/>
          <p14:tracePt t="6903" x="1714500" y="5584825"/>
          <p14:tracePt t="6918" x="1752600" y="5616575"/>
          <p14:tracePt t="6935" x="1774825" y="5630863"/>
          <p14:tracePt t="6951" x="1790700" y="5638800"/>
          <p14:tracePt t="6968" x="1806575" y="5646738"/>
          <p14:tracePt t="6985" x="1836738" y="5654675"/>
          <p14:tracePt t="7001" x="1866900" y="5668963"/>
          <p14:tracePt t="7018" x="1897063" y="5684838"/>
          <p14:tracePt t="7035" x="1920875" y="5692775"/>
          <p14:tracePt t="7051" x="1943100" y="5699125"/>
          <p14:tracePt t="7068" x="1965325" y="5707063"/>
          <p14:tracePt t="7085" x="1989138" y="5715000"/>
          <p14:tracePt t="7101" x="2049463" y="5737225"/>
          <p14:tracePt t="7118" x="2103438" y="5737225"/>
          <p14:tracePt t="7135" x="2155825" y="5745163"/>
          <p14:tracePt t="7151" x="2201863" y="5753100"/>
          <p14:tracePt t="7168" x="2239963" y="5753100"/>
          <p14:tracePt t="7185" x="2286000" y="5753100"/>
          <p14:tracePt t="7201" x="2384425" y="5761038"/>
          <p14:tracePt t="7218" x="2498725" y="5775325"/>
          <p14:tracePt t="7234" x="2636838" y="5791200"/>
          <p14:tracePt t="7251" x="2743200" y="5791200"/>
          <p14:tracePt t="7268" x="2819400" y="5791200"/>
          <p14:tracePt t="7285" x="2841625" y="5791200"/>
          <p14:tracePt t="7301" x="2865438" y="5791200"/>
          <p14:tracePt t="7318" x="2879725" y="5775325"/>
          <p14:tracePt t="7354" x="2887663" y="5775325"/>
          <p14:tracePt t="7356" x="2911475" y="5768975"/>
          <p14:tracePt t="7368" x="2925763" y="5761038"/>
          <p14:tracePt t="7385" x="2933700" y="5761038"/>
          <p14:tracePt t="7401" x="2941638" y="5753100"/>
          <p14:tracePt t="7418" x="2949575" y="5753100"/>
          <p14:tracePt t="7435" x="2994025" y="5730875"/>
          <p14:tracePt t="7451" x="3032125" y="5715000"/>
          <p14:tracePt t="7468" x="3086100" y="5692775"/>
          <p14:tracePt t="7485" x="3132138" y="5684838"/>
          <p14:tracePt t="7501" x="3178175" y="5668963"/>
          <p14:tracePt t="7518" x="3192463" y="5661025"/>
          <p14:tracePt t="7535" x="3208338" y="5661025"/>
          <p14:tracePt t="7551" x="3208338" y="5654675"/>
          <p14:tracePt t="7608" x="3216275" y="5654675"/>
          <p14:tracePt t="7884" x="0" y="0"/>
        </p14:tracePtLst>
        <p14:tracePtLst>
          <p14:tracePt t="9760" x="4479925" y="3260725"/>
          <p14:tracePt t="9785" x="4487863" y="3260725"/>
          <p14:tracePt t="9825" x="4495800" y="3260725"/>
          <p14:tracePt t="9841" x="4503738" y="3260725"/>
          <p14:tracePt t="9849" x="4511675" y="3260725"/>
          <p14:tracePt t="9873" x="4518025" y="3260725"/>
          <p14:tracePt t="9882" x="4525963" y="3260725"/>
          <p14:tracePt t="9884" x="4533900" y="3260725"/>
          <p14:tracePt t="9893" x="4533900" y="3268663"/>
          <p14:tracePt t="9902" x="4541838" y="3276600"/>
          <p14:tracePt t="9919" x="4564063" y="3298825"/>
          <p14:tracePt t="9935" x="4572000" y="3322638"/>
          <p14:tracePt t="9952" x="4579938" y="3344863"/>
          <p14:tracePt t="9969" x="4602163" y="3375025"/>
          <p14:tracePt t="9985" x="4610100" y="3406775"/>
          <p14:tracePt t="10002" x="4618038" y="3421063"/>
          <p14:tracePt t="10018" x="4618038" y="3436938"/>
          <p14:tracePt t="10035" x="4618038" y="3459163"/>
          <p14:tracePt t="10052" x="4618038" y="3482975"/>
          <p14:tracePt t="10069" x="4618038" y="3497263"/>
          <p14:tracePt t="10085" x="4618038" y="3513138"/>
          <p14:tracePt t="10102" x="4618038" y="3535363"/>
          <p14:tracePt t="10118" x="4625975" y="3559175"/>
          <p14:tracePt t="10135" x="4632325" y="3603625"/>
          <p14:tracePt t="10152" x="4640263" y="3635375"/>
          <p14:tracePt t="10169" x="4640263" y="3687763"/>
          <p14:tracePt t="10185" x="4640263" y="3703638"/>
          <p14:tracePt t="10202" x="4640263" y="3711575"/>
          <p14:tracePt t="10218" x="4640263" y="3741738"/>
          <p14:tracePt t="10235" x="4640263" y="3771900"/>
          <p14:tracePt t="10252" x="4640263" y="3802063"/>
          <p14:tracePt t="10268" x="4640263" y="3817938"/>
          <p14:tracePt t="10285" x="4640263" y="3840163"/>
          <p14:tracePt t="10302" x="4640263" y="3856038"/>
          <p14:tracePt t="10318" x="4640263" y="3870325"/>
          <p14:tracePt t="10335" x="4640263" y="3894138"/>
          <p14:tracePt t="10352" x="4640263" y="3908425"/>
          <p14:tracePt t="10369" x="4632325" y="3940175"/>
          <p14:tracePt t="10385" x="4632325" y="3954463"/>
          <p14:tracePt t="10402" x="4625975" y="3970338"/>
          <p14:tracePt t="10418" x="4618038" y="3970338"/>
          <p14:tracePt t="10435" x="4618038" y="3984625"/>
          <p14:tracePt t="10474" x="4610100" y="3992563"/>
          <p14:tracePt t="10489" x="4610100" y="4000500"/>
          <p14:tracePt t="10491" x="4602163" y="4008438"/>
          <p14:tracePt t="10502" x="4594225" y="4008438"/>
          <p14:tracePt t="10578" x="4594225" y="4016375"/>
          <p14:tracePt t="10586" x="4587875" y="4016375"/>
          <p14:tracePt t="10593" x="4579938" y="4016375"/>
          <p14:tracePt t="10602" x="4572000" y="4022725"/>
          <p14:tracePt t="10603" x="4556125" y="4030663"/>
          <p14:tracePt t="10618" x="4549775" y="4038600"/>
          <p14:tracePt t="10635" x="4541838" y="4038600"/>
          <p14:tracePt t="11032" x="0" y="0"/>
        </p14:tracePtLst>
        <p14:tracePtLst>
          <p14:tracePt t="13840" x="2720975" y="1684338"/>
          <p14:tracePt t="13905" x="2705100" y="1684338"/>
          <p14:tracePt t="13912" x="2697163" y="1684338"/>
          <p14:tracePt t="13929" x="2689225" y="1684338"/>
          <p14:tracePt t="13938" x="2682875" y="1676400"/>
          <p14:tracePt t="13940" x="2659063" y="1668463"/>
          <p14:tracePt t="13951" x="2620963" y="1660525"/>
          <p14:tracePt t="13968" x="2574925" y="1646238"/>
          <p14:tracePt t="13968" x="2552700" y="1646238"/>
          <p14:tracePt t="13985" x="2506663" y="1646238"/>
          <p14:tracePt t="14001" x="2476500" y="1638300"/>
          <p14:tracePt t="14018" x="2454275" y="1638300"/>
          <p14:tracePt t="14034" x="2430463" y="1638300"/>
          <p14:tracePt t="14051" x="2408238" y="1638300"/>
          <p14:tracePt t="14068" x="2378075" y="1638300"/>
          <p14:tracePt t="14085" x="2332038" y="1638300"/>
          <p14:tracePt t="14101" x="2301875" y="1646238"/>
          <p14:tracePt t="14118" x="2239963" y="1654175"/>
          <p14:tracePt t="14134" x="2149475" y="1660525"/>
          <p14:tracePt t="14151" x="2065338" y="1668463"/>
          <p14:tracePt t="14168" x="1973263" y="1668463"/>
          <p14:tracePt t="14185" x="1943100" y="1668463"/>
          <p14:tracePt t="14201" x="1927225" y="1676400"/>
          <p14:tracePt t="14218" x="1912938" y="1684338"/>
          <p14:tracePt t="14235" x="1905000" y="1684338"/>
          <p14:tracePt t="14251" x="1882775" y="1692275"/>
          <p14:tracePt t="14268" x="1866900" y="1698625"/>
          <p14:tracePt t="14285" x="1844675" y="1714500"/>
          <p14:tracePt t="14301" x="1828800" y="1730375"/>
          <p14:tracePt t="14318" x="1820863" y="1736725"/>
          <p14:tracePt t="14334" x="1806575" y="1752600"/>
          <p14:tracePt t="14351" x="1806575" y="1774825"/>
          <p14:tracePt t="14368" x="1798638" y="1798638"/>
          <p14:tracePt t="14385" x="1798638" y="1806575"/>
          <p14:tracePt t="14423" x="1806575" y="1812925"/>
          <p14:tracePt t="14440" x="1812925" y="1820863"/>
          <p14:tracePt t="14451" x="1828800" y="1820863"/>
          <p14:tracePt t="14453" x="1866900" y="1844675"/>
          <p14:tracePt t="14468" x="1905000" y="1866900"/>
          <p14:tracePt t="14484" x="1965325" y="1889125"/>
          <p14:tracePt t="14501" x="2011363" y="1912938"/>
          <p14:tracePt t="14518" x="2041525" y="1920875"/>
          <p14:tracePt t="14535" x="2073275" y="1935163"/>
          <p14:tracePt t="14552" x="2095500" y="1951038"/>
          <p14:tracePt t="14568" x="2171700" y="1989138"/>
          <p14:tracePt t="14585" x="2232025" y="2027238"/>
          <p14:tracePt t="14601" x="2316163" y="2057400"/>
          <p14:tracePt t="14618" x="2430463" y="2087563"/>
          <p14:tracePt t="14634" x="2560638" y="2111375"/>
          <p14:tracePt t="14651" x="2659063" y="2125663"/>
          <p14:tracePt t="14668" x="2735263" y="2133600"/>
          <p14:tracePt t="14685" x="2841625" y="2141538"/>
          <p14:tracePt t="14701" x="2917825" y="2141538"/>
          <p14:tracePt t="14718" x="2955925" y="2111375"/>
          <p14:tracePt t="14735" x="2994025" y="2087563"/>
          <p14:tracePt t="14751" x="3017838" y="2065338"/>
          <p14:tracePt t="14768" x="3025775" y="2041525"/>
          <p14:tracePt t="14785" x="3025775" y="2027238"/>
          <p14:tracePt t="14801" x="3025775" y="2011363"/>
          <p14:tracePt t="14818" x="3025775" y="2003425"/>
          <p14:tracePt t="14834" x="3017838" y="1981200"/>
          <p14:tracePt t="14851" x="3009900" y="1958975"/>
          <p14:tracePt t="14868" x="2987675" y="1943100"/>
          <p14:tracePt t="14885" x="2971800" y="1920875"/>
          <p14:tracePt t="14901" x="2949575" y="1912938"/>
          <p14:tracePt t="14918" x="2925763" y="1905000"/>
          <p14:tracePt t="14934" x="2903538" y="1889125"/>
          <p14:tracePt t="14951" x="2879725" y="1889125"/>
          <p14:tracePt t="14968" x="2865438" y="1889125"/>
          <p14:tracePt t="14968" x="2865438" y="1882775"/>
          <p14:tracePt t="14985" x="2857500" y="1882775"/>
          <p14:tracePt t="15001" x="2857500" y="1874838"/>
          <p14:tracePt t="15018" x="2841625" y="1866900"/>
          <p14:tracePt t="15215" x="0" y="0"/>
        </p14:tracePtLst>
        <p14:tracePtLst>
          <p14:tracePt t="18488" x="2841625" y="1866900"/>
          <p14:tracePt t="18561" x="2841625" y="1851025"/>
          <p14:tracePt t="18569" x="2841625" y="1844675"/>
          <p14:tracePt t="18578" x="2835275" y="1836738"/>
          <p14:tracePt t="18587" x="2835275" y="1828800"/>
          <p14:tracePt t="18601" x="2827338" y="1806575"/>
          <p14:tracePt t="18604" x="2803525" y="1790700"/>
          <p14:tracePt t="18618" x="2781300" y="1760538"/>
          <p14:tracePt t="18635" x="2759075" y="1736725"/>
          <p14:tracePt t="18651" x="2727325" y="1722438"/>
          <p14:tracePt t="18668" x="2689225" y="1692275"/>
          <p14:tracePt t="18685" x="2667000" y="1684338"/>
          <p14:tracePt t="18701" x="2636838" y="1676400"/>
          <p14:tracePt t="18718" x="2613025" y="1668463"/>
          <p14:tracePt t="18735" x="2574925" y="1660525"/>
          <p14:tracePt t="18751" x="2536825" y="1660525"/>
          <p14:tracePt t="18768" x="2492375" y="1654175"/>
          <p14:tracePt t="18785" x="2408238" y="1654175"/>
          <p14:tracePt t="18802" x="2346325" y="1654175"/>
          <p14:tracePt t="18818" x="2270125" y="1654175"/>
          <p14:tracePt t="18835" x="2193925" y="1654175"/>
          <p14:tracePt t="18851" x="2149475" y="1654175"/>
          <p14:tracePt t="18868" x="2103438" y="1654175"/>
          <p14:tracePt t="18885" x="2057400" y="1654175"/>
          <p14:tracePt t="18901" x="2011363" y="1654175"/>
          <p14:tracePt t="18918" x="1973263" y="1654175"/>
          <p14:tracePt t="18935" x="1935163" y="1654175"/>
          <p14:tracePt t="18951" x="1905000" y="1654175"/>
          <p14:tracePt t="18968" x="1889125" y="1660525"/>
          <p14:tracePt t="18985" x="1844675" y="1668463"/>
          <p14:tracePt t="19001" x="1798638" y="1692275"/>
          <p14:tracePt t="19018" x="1736725" y="1706563"/>
          <p14:tracePt t="19035" x="1692275" y="1722438"/>
          <p14:tracePt t="19051" x="1660525" y="1730375"/>
          <p14:tracePt t="19068" x="1654175" y="1736725"/>
          <p14:tracePt t="19085" x="1646238" y="1752600"/>
          <p14:tracePt t="19101" x="1630363" y="1768475"/>
          <p14:tracePt t="19118" x="1630363" y="1790700"/>
          <p14:tracePt t="19135" x="1630363" y="1798638"/>
          <p14:tracePt t="19151" x="1630363" y="1806575"/>
          <p14:tracePt t="19187" x="1630363" y="1812925"/>
          <p14:tracePt t="19210" x="1638300" y="1812925"/>
          <p14:tracePt t="19212" x="1654175" y="1820863"/>
          <p14:tracePt t="19218" x="1714500" y="1844675"/>
          <p14:tracePt t="19235" x="1774825" y="1866900"/>
          <p14:tracePt t="19251" x="1820863" y="1905000"/>
          <p14:tracePt t="19268" x="1866900" y="1927225"/>
          <p14:tracePt t="19285" x="1905000" y="1943100"/>
          <p14:tracePt t="19301" x="1935163" y="1958975"/>
          <p14:tracePt t="19318" x="1951038" y="1965325"/>
          <p14:tracePt t="19335" x="1973263" y="1973263"/>
          <p14:tracePt t="19351" x="2011363" y="1989138"/>
          <p14:tracePt t="19368" x="2095500" y="2011363"/>
          <p14:tracePt t="19385" x="2163763" y="2027238"/>
          <p14:tracePt t="19401" x="2201863" y="2035175"/>
          <p14:tracePt t="19418" x="2232025" y="2041525"/>
          <p14:tracePt t="19435" x="2247900" y="2041525"/>
          <p14:tracePt t="19451" x="2293938" y="2049463"/>
          <p14:tracePt t="19468" x="2354263" y="2049463"/>
          <p14:tracePt t="19485" x="2408238" y="2057400"/>
          <p14:tracePt t="19501" x="2454275" y="2057400"/>
          <p14:tracePt t="19518" x="2498725" y="2057400"/>
          <p14:tracePt t="19535" x="2544763" y="2057400"/>
          <p14:tracePt t="19552" x="2582863" y="2057400"/>
          <p14:tracePt t="19568" x="2613025" y="2057400"/>
          <p14:tracePt t="19585" x="2667000" y="2035175"/>
          <p14:tracePt t="19601" x="2689225" y="2027238"/>
          <p14:tracePt t="19618" x="2697163" y="2027238"/>
          <p14:tracePt t="19635" x="2705100" y="2027238"/>
          <p14:tracePt t="19651" x="2705100" y="2019300"/>
          <p14:tracePt t="19668" x="2720975" y="2011363"/>
          <p14:tracePt t="19685" x="2735263" y="1989138"/>
          <p14:tracePt t="19701" x="2759075" y="1965325"/>
          <p14:tracePt t="19718" x="2773363" y="1943100"/>
          <p14:tracePt t="19735" x="2781300" y="1927225"/>
          <p14:tracePt t="19751" x="2789238" y="1912938"/>
          <p14:tracePt t="19768" x="2789238" y="1897063"/>
          <p14:tracePt t="19785" x="2797175" y="1866900"/>
          <p14:tracePt t="19801" x="2797175" y="1844675"/>
          <p14:tracePt t="19818" x="2797175" y="1836738"/>
          <p14:tracePt t="19835" x="2797175" y="1828800"/>
          <p14:tracePt t="19875" x="2789238" y="1820863"/>
          <p14:tracePt t="19898" x="2773363" y="1820863"/>
          <p14:tracePt t="19914" x="2773363" y="1812925"/>
          <p14:tracePt t="20225" x="0" y="0"/>
        </p14:tracePtLst>
        <p14:tracePtLst>
          <p14:tracePt t="26927" x="6659563" y="1684338"/>
          <p14:tracePt t="27056" x="6651625" y="1684338"/>
          <p14:tracePt t="27064" x="6637338" y="1684338"/>
          <p14:tracePt t="27067" x="6629400" y="1684338"/>
          <p14:tracePt t="27073" x="6613525" y="1684338"/>
          <p14:tracePt t="27082" x="6591300" y="1684338"/>
          <p14:tracePt t="27099" x="6575425" y="1684338"/>
          <p14:tracePt t="27116" x="6553200" y="1684338"/>
          <p14:tracePt t="27132" x="6530975" y="1676400"/>
          <p14:tracePt t="27149" x="6507163" y="1676400"/>
          <p14:tracePt t="27166" x="6477000" y="1676400"/>
          <p14:tracePt t="27182" x="6438900" y="1676400"/>
          <p14:tracePt t="27199" x="6384925" y="1676400"/>
          <p14:tracePt t="27216" x="6294438" y="1676400"/>
          <p14:tracePt t="27233" x="6232525" y="1676400"/>
          <p14:tracePt t="27249" x="6188075" y="1684338"/>
          <p14:tracePt t="27266" x="6156325" y="1692275"/>
          <p14:tracePt t="27283" x="6118225" y="1698625"/>
          <p14:tracePt t="27299" x="6096000" y="1698625"/>
          <p14:tracePt t="27316" x="6065838" y="1706563"/>
          <p14:tracePt t="27332" x="6027738" y="1714500"/>
          <p14:tracePt t="27349" x="5989638" y="1722438"/>
          <p14:tracePt t="27366" x="5965825" y="1730375"/>
          <p14:tracePt t="27383" x="5927725" y="1736725"/>
          <p14:tracePt t="27399" x="5883275" y="1752600"/>
          <p14:tracePt t="27416" x="5859463" y="1760538"/>
          <p14:tracePt t="27433" x="5851525" y="1760538"/>
          <p14:tracePt t="27449" x="5837238" y="1768475"/>
          <p14:tracePt t="27466" x="5829300" y="1782763"/>
          <p14:tracePt t="27482" x="5813425" y="1782763"/>
          <p14:tracePt t="27499" x="5807075" y="1798638"/>
          <p14:tracePt t="27516" x="5791200" y="1806575"/>
          <p14:tracePt t="27532" x="5791200" y="1820863"/>
          <p14:tracePt t="27606" x="5791200" y="1828800"/>
          <p14:tracePt t="27618" x="5799138" y="1836738"/>
          <p14:tracePt t="27625" x="5807075" y="1844675"/>
          <p14:tracePt t="27632" x="5821363" y="1858963"/>
          <p14:tracePt t="27636" x="5837238" y="1882775"/>
          <p14:tracePt t="27649" x="5851525" y="1889125"/>
          <p14:tracePt t="27666" x="5875338" y="1905000"/>
          <p14:tracePt t="27682" x="5897563" y="1920875"/>
          <p14:tracePt t="27699" x="5951538" y="1943100"/>
          <p14:tracePt t="27716" x="5989638" y="1958975"/>
          <p14:tracePt t="27733" x="6027738" y="1981200"/>
          <p14:tracePt t="27749" x="6057900" y="1997075"/>
          <p14:tracePt t="27766" x="6073775" y="2003425"/>
          <p14:tracePt t="27782" x="6080125" y="2003425"/>
          <p14:tracePt t="27799" x="6118225" y="2019300"/>
          <p14:tracePt t="27817" x="6156325" y="2019300"/>
          <p14:tracePt t="27832" x="6202363" y="2035175"/>
          <p14:tracePt t="27849" x="6240463" y="2041525"/>
          <p14:tracePt t="27866" x="6248400" y="2041525"/>
          <p14:tracePt t="27882" x="6264275" y="2041525"/>
          <p14:tracePt t="27899" x="6302375" y="2057400"/>
          <p14:tracePt t="27916" x="6346825" y="2057400"/>
          <p14:tracePt t="27932" x="6423025" y="2057400"/>
          <p14:tracePt t="27949" x="6492875" y="2057400"/>
          <p14:tracePt t="27966" x="6561138" y="2057400"/>
          <p14:tracePt t="27982" x="6607175" y="2057400"/>
          <p14:tracePt t="28000" x="6659563" y="2057400"/>
          <p14:tracePt t="28016" x="6683375" y="2049463"/>
          <p14:tracePt t="28032" x="6697663" y="2049463"/>
          <p14:tracePt t="28049" x="6697663" y="2041525"/>
          <p14:tracePt t="28066" x="6713538" y="2035175"/>
          <p14:tracePt t="28082" x="6743700" y="2019300"/>
          <p14:tracePt t="28099" x="6773863" y="1989138"/>
          <p14:tracePt t="28116" x="6804025" y="1965325"/>
          <p14:tracePt t="28132" x="6819900" y="1951038"/>
          <p14:tracePt t="28149" x="6827838" y="1935163"/>
          <p14:tracePt t="28166" x="6842125" y="1912938"/>
          <p14:tracePt t="28182" x="6850063" y="1889125"/>
          <p14:tracePt t="28199" x="6858000" y="1851025"/>
          <p14:tracePt t="28216" x="6858000" y="1844675"/>
          <p14:tracePt t="28232" x="6858000" y="1820863"/>
          <p14:tracePt t="28249" x="6850063" y="1812925"/>
          <p14:tracePt t="28266" x="6850063" y="1798638"/>
          <p14:tracePt t="28282" x="6842125" y="1782763"/>
          <p14:tracePt t="28299" x="6835775" y="1774825"/>
          <p14:tracePt t="28316" x="6827838" y="1760538"/>
          <p14:tracePt t="28332" x="6811963" y="1744663"/>
          <p14:tracePt t="28349" x="6797675" y="1730375"/>
          <p14:tracePt t="28366" x="6765925" y="1722438"/>
          <p14:tracePt t="28382" x="6735763" y="1706563"/>
          <p14:tracePt t="28399" x="6667500" y="1698625"/>
          <p14:tracePt t="28416" x="6629400" y="1692275"/>
          <p14:tracePt t="28432" x="6583363" y="1684338"/>
          <p14:tracePt t="28449" x="6545263" y="1684338"/>
          <p14:tracePt t="28466" x="6499225" y="1684338"/>
          <p14:tracePt t="28482" x="6469063" y="1684338"/>
          <p14:tracePt t="28499" x="6438900" y="1684338"/>
          <p14:tracePt t="28516" x="6408738" y="1684338"/>
          <p14:tracePt t="28532" x="6362700" y="1692275"/>
          <p14:tracePt t="28549" x="6332538" y="1706563"/>
          <p14:tracePt t="28566" x="6286500" y="1722438"/>
          <p14:tracePt t="28582" x="6256338" y="1736725"/>
          <p14:tracePt t="28599" x="6210300" y="1760538"/>
          <p14:tracePt t="28615" x="6156325" y="1774825"/>
          <p14:tracePt t="28632" x="6126163" y="1782763"/>
          <p14:tracePt t="28649" x="6103938" y="1790700"/>
          <p14:tracePt t="28666" x="6096000" y="1798638"/>
          <p14:tracePt t="28682" x="6088063" y="1798638"/>
          <p14:tracePt t="28699" x="6080125" y="1798638"/>
          <p14:tracePt t="28716" x="6073775" y="1806575"/>
          <p14:tracePt t="28732" x="6057900" y="1820863"/>
          <p14:tracePt t="28749" x="6042025" y="1820863"/>
          <p14:tracePt t="28765" x="6035675" y="1828800"/>
          <p14:tracePt t="29012" x="0" y="0"/>
        </p14:tracePtLst>
        <p14:tracePtLst>
          <p14:tracePt t="34968" x="1196975" y="3116263"/>
          <p14:tracePt t="35012" x="1203325" y="3124200"/>
          <p14:tracePt t="35016" x="1211263" y="3124200"/>
          <p14:tracePt t="35033" x="1219200" y="3132138"/>
          <p14:tracePt t="35036" x="1227138" y="3132138"/>
          <p14:tracePt t="35074" x="1227138" y="3140075"/>
          <p14:tracePt t="35076" x="1235075" y="3146425"/>
          <p14:tracePt t="35083" x="1241425" y="3162300"/>
          <p14:tracePt t="35100" x="1249363" y="3178175"/>
          <p14:tracePt t="35116" x="1257300" y="3184525"/>
          <p14:tracePt t="35133" x="1265238" y="3192463"/>
          <p14:tracePt t="35150" x="1265238" y="3200400"/>
          <p14:tracePt t="35167" x="1273175" y="3208338"/>
          <p14:tracePt t="35183" x="1279525" y="3216275"/>
          <p14:tracePt t="35200" x="1295400" y="3230563"/>
          <p14:tracePt t="35216" x="1303338" y="3246438"/>
          <p14:tracePt t="35233" x="1311275" y="3246438"/>
          <p14:tracePt t="35250" x="1311275" y="3254375"/>
          <p14:tracePt t="35267" x="1325563" y="3254375"/>
          <p14:tracePt t="35283" x="1333500" y="3268663"/>
          <p14:tracePt t="35300" x="1341438" y="3276600"/>
          <p14:tracePt t="35316" x="1349375" y="3292475"/>
          <p14:tracePt t="35334" x="1363663" y="3306763"/>
          <p14:tracePt t="35350" x="1379538" y="3322638"/>
          <p14:tracePt t="35367" x="1401763" y="3344863"/>
          <p14:tracePt t="35383" x="1431925" y="3375025"/>
          <p14:tracePt t="35400" x="1470025" y="3429000"/>
          <p14:tracePt t="35416" x="1508125" y="3467100"/>
          <p14:tracePt t="35416" x="1531938" y="3489325"/>
          <p14:tracePt t="35433" x="1562100" y="3527425"/>
          <p14:tracePt t="35450" x="1577975" y="3551238"/>
          <p14:tracePt t="35467" x="1584325" y="3565525"/>
          <p14:tracePt t="35483" x="1592263" y="3573463"/>
          <p14:tracePt t="35500" x="1608138" y="3581400"/>
          <p14:tracePt t="35517" x="1616075" y="3597275"/>
          <p14:tracePt t="35533" x="1638300" y="3611563"/>
          <p14:tracePt t="35550" x="1654175" y="3627438"/>
          <p14:tracePt t="35566" x="1668463" y="3635375"/>
          <p14:tracePt t="35583" x="1676400" y="3641725"/>
          <p14:tracePt t="35600" x="1692275" y="3649663"/>
          <p14:tracePt t="35616" x="1706563" y="3657600"/>
          <p14:tracePt t="35616" x="1714500" y="3665538"/>
          <p14:tracePt t="35633" x="1730375" y="3665538"/>
          <p14:tracePt t="35650" x="1744663" y="3679825"/>
          <p14:tracePt t="35666" x="1760538" y="3695700"/>
          <p14:tracePt t="35683" x="1798638" y="3717925"/>
          <p14:tracePt t="35700" x="1844675" y="3749675"/>
          <p14:tracePt t="35716" x="1912938" y="3794125"/>
          <p14:tracePt t="35733" x="1997075" y="3848100"/>
          <p14:tracePt t="35750" x="2057400" y="3870325"/>
          <p14:tracePt t="35767" x="2095500" y="3878263"/>
          <p14:tracePt t="35783" x="2117725" y="3886200"/>
          <p14:tracePt t="35800" x="2149475" y="3902075"/>
          <p14:tracePt t="35816" x="2179638" y="3908425"/>
          <p14:tracePt t="35833" x="2217738" y="3916363"/>
          <p14:tracePt t="35850" x="2247900" y="3932238"/>
          <p14:tracePt t="35866" x="2316163" y="3954463"/>
          <p14:tracePt t="35883" x="2378075" y="3978275"/>
          <p14:tracePt t="35900" x="2416175" y="3984625"/>
          <p14:tracePt t="35916" x="2460625" y="4000500"/>
          <p14:tracePt t="35933" x="2514600" y="4016375"/>
          <p14:tracePt t="35950" x="2552700" y="4038600"/>
          <p14:tracePt t="35966" x="2574925" y="4038600"/>
          <p14:tracePt t="35983" x="2590800" y="4038600"/>
          <p14:tracePt t="36000" x="2606675" y="4038600"/>
          <p14:tracePt t="36017" x="2659063" y="4054475"/>
          <p14:tracePt t="36033" x="2689225" y="4054475"/>
          <p14:tracePt t="36050" x="2720975" y="4054475"/>
          <p14:tracePt t="36067" x="2743200" y="4060825"/>
          <p14:tracePt t="36083" x="2751138" y="4060825"/>
          <p14:tracePt t="36100" x="2765425" y="4060825"/>
          <p14:tracePt t="36117" x="2789238" y="4068763"/>
          <p14:tracePt t="36133" x="2827338" y="4068763"/>
          <p14:tracePt t="36150" x="2865438" y="4076700"/>
          <p14:tracePt t="36166" x="2903538" y="4084638"/>
          <p14:tracePt t="36183" x="2925763" y="4092575"/>
          <p14:tracePt t="36200" x="2941638" y="4092575"/>
          <p14:tracePt t="36216" x="2963863" y="4092575"/>
          <p14:tracePt t="36233" x="3001963" y="4106863"/>
          <p14:tracePt t="36250" x="3032125" y="4114800"/>
          <p14:tracePt t="36266" x="3070225" y="4114800"/>
          <p14:tracePt t="36283" x="3094038" y="4122738"/>
          <p14:tracePt t="36300" x="3124200" y="4122738"/>
          <p14:tracePt t="36316" x="3146425" y="4130675"/>
          <p14:tracePt t="36333" x="3178175" y="4130675"/>
          <p14:tracePt t="36350" x="3222625" y="4137025"/>
          <p14:tracePt t="36367" x="3260725" y="4137025"/>
          <p14:tracePt t="36383" x="3292475" y="4137025"/>
          <p14:tracePt t="36400" x="3306763" y="4144963"/>
          <p14:tracePt t="36416" x="3322638" y="4144963"/>
          <p14:tracePt t="36433" x="3344863" y="4144963"/>
          <p14:tracePt t="36450" x="3360738" y="4152900"/>
          <p14:tracePt t="36466" x="3368675" y="4152900"/>
          <p14:tracePt t="36483" x="3382963" y="4152900"/>
          <p14:tracePt t="36500" x="3398838" y="4152900"/>
          <p14:tracePt t="36516" x="3413125" y="4160838"/>
          <p14:tracePt t="36533" x="3421063" y="4160838"/>
          <p14:tracePt t="36550" x="3436938" y="4160838"/>
          <p14:tracePt t="36640" x="3444875" y="4160838"/>
          <p14:tracePt t="36660" x="3451225" y="4160838"/>
          <p14:tracePt t="36828" x="0" y="0"/>
        </p14:tracePtLst>
        <p14:tracePtLst>
          <p14:tracePt t="37688" x="5516563" y="2536825"/>
          <p14:tracePt t="37770" x="5516563" y="2544763"/>
          <p14:tracePt t="37778" x="5516563" y="2568575"/>
          <p14:tracePt t="37790" x="5516563" y="2582863"/>
          <p14:tracePt t="37792" x="5524500" y="2606675"/>
          <p14:tracePt t="37799" x="5532438" y="2659063"/>
          <p14:tracePt t="37816" x="5584825" y="2751138"/>
          <p14:tracePt t="37833" x="5661025" y="2879725"/>
          <p14:tracePt t="37849" x="5684838" y="2941638"/>
          <p14:tracePt t="37866" x="5707063" y="2979738"/>
          <p14:tracePt t="37883" x="5737225" y="3025775"/>
          <p14:tracePt t="37899" x="5799138" y="3108325"/>
          <p14:tracePt t="37916" x="5845175" y="3154363"/>
          <p14:tracePt t="37933" x="5889625" y="3192463"/>
          <p14:tracePt t="37950" x="5965825" y="3238500"/>
          <p14:tracePt t="37966" x="6057900" y="3276600"/>
          <p14:tracePt t="37983" x="6126163" y="3306763"/>
          <p14:tracePt t="37999" x="6172200" y="3322638"/>
          <p14:tracePt t="38016" x="6194425" y="3330575"/>
          <p14:tracePt t="38033" x="6256338" y="3360738"/>
          <p14:tracePt t="38049" x="6302375" y="3368675"/>
          <p14:tracePt t="38066" x="6384925" y="3406775"/>
          <p14:tracePt t="38083" x="6477000" y="3436938"/>
          <p14:tracePt t="38100" x="6553200" y="3459163"/>
          <p14:tracePt t="38116" x="6629400" y="3482975"/>
          <p14:tracePt t="38133" x="6683375" y="3505200"/>
          <p14:tracePt t="38149" x="6765925" y="3535363"/>
          <p14:tracePt t="38166" x="6842125" y="3565525"/>
          <p14:tracePt t="38183" x="6918325" y="3589338"/>
          <p14:tracePt t="38199" x="6988175" y="3619500"/>
          <p14:tracePt t="38216" x="7048500" y="3635375"/>
          <p14:tracePt t="38233" x="7086600" y="3649663"/>
          <p14:tracePt t="38249" x="7116763" y="3657600"/>
          <p14:tracePt t="38266" x="7146925" y="3665538"/>
          <p14:tracePt t="38283" x="7192963" y="3673475"/>
          <p14:tracePt t="38299" x="7246938" y="3679825"/>
          <p14:tracePt t="38316" x="7292975" y="3687763"/>
          <p14:tracePt t="38333" x="7315200" y="3687763"/>
          <p14:tracePt t="38349" x="7353300" y="3703638"/>
          <p14:tracePt t="38366" x="7391400" y="3711575"/>
          <p14:tracePt t="38384" x="7429500" y="3711575"/>
          <p14:tracePt t="38400" x="7475538" y="3717925"/>
          <p14:tracePt t="38416" x="7513638" y="3717925"/>
          <p14:tracePt t="38433" x="7573963" y="3717925"/>
          <p14:tracePt t="38449" x="7658100" y="3725863"/>
          <p14:tracePt t="38466" x="7832725" y="3749675"/>
          <p14:tracePt t="38483" x="7985125" y="3779838"/>
          <p14:tracePt t="38499" x="8085138" y="3794125"/>
          <p14:tracePt t="38516" x="8115300" y="3794125"/>
          <p14:tracePt t="39055" x="0" y="0"/>
        </p14:tracePtLst>
        <p14:tracePtLst>
          <p14:tracePt t="53286" x="2239963" y="3870325"/>
          <p14:tracePt t="53424" x="0" y="0"/>
        </p14:tracePtLst>
        <p14:tracePtLst>
          <p14:tracePt t="56727" x="2362200" y="4046538"/>
          <p14:tracePt t="56747" x="2362200" y="4038600"/>
          <p14:tracePt t="56755" x="2370138" y="4030663"/>
          <p14:tracePt t="56895" x="0" y="0"/>
        </p14:tracePtLst>
        <p14:tracePtLst>
          <p14:tracePt t="65671" x="2705100" y="4137025"/>
          <p14:tracePt t="65776" x="0" y="0"/>
        </p14:tracePtLst>
        <p14:tracePtLst>
          <p14:tracePt t="66248" x="2697163" y="4175125"/>
          <p14:tracePt t="66358" x="0" y="0"/>
        </p14:tracePtLst>
        <p14:tracePtLst>
          <p14:tracePt t="67334" x="2697163" y="4175125"/>
          <p14:tracePt t="67455" x="0" y="0"/>
        </p14:tracePtLst>
        <p14:tracePtLst>
          <p14:tracePt t="68104" x="2697163" y="4206875"/>
          <p14:tracePt t="68252" x="0" y="0"/>
        </p14:tracePtLst>
        <p14:tracePtLst>
          <p14:tracePt t="98744" x="1158875" y="3390900"/>
          <p14:tracePt t="98968" x="0" y="0"/>
        </p14:tracePtLst>
        <p14:tracePtLst>
          <p14:tracePt t="106103" x="2689225" y="4008438"/>
          <p14:tracePt t="108647" x="0" y="0"/>
        </p14:tracePtLst>
        <p14:tracePtLst>
          <p14:tracePt t="114321" x="6370638" y="1912938"/>
          <p14:tracePt t="114480" x="6378575" y="1912938"/>
          <p14:tracePt t="114488" x="6408738" y="1912938"/>
          <p14:tracePt t="114498" x="6416675" y="1912938"/>
          <p14:tracePt t="114512" x="6430963" y="1912938"/>
          <p14:tracePt t="114528" x="6454775" y="1912938"/>
          <p14:tracePt t="114544" x="6477000" y="1912938"/>
          <p14:tracePt t="114560" x="6507163" y="1912938"/>
          <p14:tracePt t="114576" x="6545263" y="1912938"/>
          <p14:tracePt t="114592" x="6553200" y="1912938"/>
          <p14:tracePt t="114824" x="6561138" y="1912938"/>
          <p14:tracePt t="114831" x="0" y="0"/>
        </p14:tracePtLst>
        <p14:tracePtLst>
          <p14:tracePt t="116455" x="8297863" y="3336925"/>
          <p14:tracePt t="116575" x="0" y="0"/>
        </p14:tracePtLst>
        <p14:tracePtLst>
          <p14:tracePt t="117359" x="8328025" y="3527425"/>
          <p14:tracePt t="117463" x="0" y="0"/>
        </p14:tracePtLst>
        <p14:tracePtLst>
          <p14:tracePt t="117979" x="8328025" y="3527425"/>
          <p14:tracePt t="118111" x="0" y="0"/>
        </p14:tracePtLst>
        <p14:tracePtLst>
          <p14:tracePt t="118665" x="8297863" y="3673475"/>
          <p14:tracePt t="118728" x="8305800" y="3673475"/>
          <p14:tracePt t="118807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>
            <a:spLocks noGrp="1"/>
          </p:cNvSpPr>
          <p:nvPr>
            <p:ph type="sldNum" sz="quarter" idx="11"/>
          </p:nvPr>
        </p:nvSpPr>
        <p:spPr bwMode="auto">
          <a:xfrm>
            <a:off x="457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E898F356-B62E-4143-811F-146BCC3B2202}" type="slidenum">
              <a:rPr lang="fr-BE" smtClean="0">
                <a:solidFill>
                  <a:schemeClr val="tx1"/>
                </a:solidFill>
              </a:rPr>
              <a:pPr algn="l"/>
              <a:t>25</a:t>
            </a:fld>
            <a:endParaRPr lang="fr-BE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484313"/>
            <a:ext cx="7472362" cy="558800"/>
          </a:xfrm>
        </p:spPr>
        <p:txBody>
          <a:bodyPr/>
          <a:lstStyle/>
          <a:p>
            <a:r>
              <a:rPr lang="en-US" sz="2000" dirty="0" smtClean="0"/>
              <a:t>Variance Decomposition for Reading Literacy in PISA 2000</a:t>
            </a:r>
          </a:p>
        </p:txBody>
      </p:sp>
      <p:graphicFrame>
        <p:nvGraphicFramePr>
          <p:cNvPr id="2765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2133600"/>
          <a:ext cx="7773987" cy="3878263"/>
        </p:xfrm>
        <a:graphic>
          <a:graphicData uri="http://schemas.openxmlformats.org/presentationml/2006/ole">
            <p:oleObj spid="_x0000_s47141" name="Graphique" r:id="rId4" imgW="7924903" imgH="4419471" progId="MSGraph.Chart.8">
              <p:embed followColorScheme="full"/>
            </p:oleObj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803089"/>
      </p:ext>
    </p:extLst>
  </p:cSld>
  <p:clrMapOvr>
    <a:masterClrMapping/>
  </p:clrMapOvr>
  <p:transition advTm="156813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20455" x="1104900" y="5997575"/>
          <p14:tracePt t="20622" x="0" y="0"/>
        </p14:tracePtLst>
        <p14:tracePtLst>
          <p14:tracePt t="21110" x="1287463" y="6019800"/>
          <p14:tracePt t="21235" x="0" y="0"/>
        </p14:tracePtLst>
        <p14:tracePtLst>
          <p14:tracePt t="21667" x="1531938" y="6042025"/>
          <p14:tracePt t="21768" x="0" y="0"/>
        </p14:tracePtLst>
        <p14:tracePtLst>
          <p14:tracePt t="22154" x="1798638" y="6042025"/>
          <p14:tracePt t="22291" x="0" y="0"/>
        </p14:tracePtLst>
        <p14:tracePtLst>
          <p14:tracePt t="23290" x="1828800" y="5241925"/>
          <p14:tracePt t="23653" x="1820863" y="5241925"/>
          <p14:tracePt t="23661" x="1812925" y="5241925"/>
          <p14:tracePt t="23677" x="1806575" y="5241925"/>
          <p14:tracePt t="23685" x="1798638" y="5241925"/>
          <p14:tracePt t="23685" x="1790700" y="5249863"/>
          <p14:tracePt t="23702" x="1782763" y="5249863"/>
          <p14:tracePt t="23719" x="1768475" y="5257800"/>
          <p14:tracePt t="23735" x="1760538" y="5257800"/>
          <p14:tracePt t="23752" x="1752600" y="5257800"/>
          <p14:tracePt t="23768" x="1744663" y="5265738"/>
          <p14:tracePt t="23805" x="1736725" y="5265738"/>
          <p14:tracePt t="23821" x="1730375" y="5265738"/>
          <p14:tracePt t="23837" x="1714500" y="5265738"/>
          <p14:tracePt t="23859" x="1698625" y="5273675"/>
          <p14:tracePt t="23869" x="1692275" y="5273675"/>
          <p14:tracePt t="23869" x="1676400" y="5273675"/>
          <p14:tracePt t="23885" x="1668463" y="5280025"/>
          <p14:tracePt t="23902" x="1654175" y="5287963"/>
          <p14:tracePt t="23919" x="1638300" y="5287963"/>
          <p14:tracePt t="23935" x="1616075" y="5287963"/>
          <p14:tracePt t="23952" x="1600200" y="5287963"/>
          <p14:tracePt t="23968" x="1577975" y="5295900"/>
          <p14:tracePt t="23985" x="1554163" y="5295900"/>
          <p14:tracePt t="24002" x="1524000" y="5303838"/>
          <p14:tracePt t="24019" x="1508125" y="5303838"/>
          <p14:tracePt t="24036" x="1493838" y="5303838"/>
          <p14:tracePt t="24052" x="1463675" y="5303838"/>
          <p14:tracePt t="24069" x="1431925" y="5303838"/>
          <p14:tracePt t="24085" x="1409700" y="5311775"/>
          <p14:tracePt t="24102" x="1393825" y="5311775"/>
          <p14:tracePt t="24118" x="1379538" y="5311775"/>
          <p14:tracePt t="24134" x="1355725" y="5311775"/>
          <p14:tracePt t="24151" x="1325563" y="5311775"/>
          <p14:tracePt t="24168" x="1303338" y="5311775"/>
          <p14:tracePt t="24184" x="1279525" y="5311775"/>
          <p14:tracePt t="24201" x="1265238" y="5311775"/>
          <p14:tracePt t="24236" x="1249363" y="5311775"/>
          <p14:tracePt t="24252" x="1235075" y="5311775"/>
          <p14:tracePt t="24252" x="1219200" y="5311775"/>
          <p14:tracePt t="24267" x="1196975" y="5295900"/>
          <p14:tracePt t="24284" x="1165225" y="5295900"/>
          <p14:tracePt t="24301" x="1135063" y="5287963"/>
          <p14:tracePt t="24317" x="1096963" y="5273675"/>
          <p14:tracePt t="24334" x="1058863" y="5265738"/>
          <p14:tracePt t="24351" x="1044575" y="5257800"/>
          <p14:tracePt t="24368" x="1028700" y="5257800"/>
          <p14:tracePt t="24384" x="1012825" y="5249863"/>
          <p14:tracePt t="24401" x="998538" y="5241925"/>
          <p14:tracePt t="24417" x="990600" y="5241925"/>
          <p14:tracePt t="24434" x="982663" y="5241925"/>
          <p14:tracePt t="24451" x="974725" y="5241925"/>
          <p14:tracePt t="24548" x="968375" y="5241925"/>
          <p14:tracePt t="26739" x="0" y="0"/>
        </p14:tracePtLst>
        <p14:tracePtLst>
          <p14:tracePt t="27410" x="1028700" y="5257800"/>
          <p14:tracePt t="27446" x="1036638" y="5257800"/>
          <p14:tracePt t="27461" x="1050925" y="5257800"/>
          <p14:tracePt t="27472" x="1050925" y="5249863"/>
          <p14:tracePt t="27486" x="1058863" y="5249863"/>
          <p14:tracePt t="27486" x="1066800" y="5227638"/>
          <p14:tracePt t="27502" x="1082675" y="5165725"/>
          <p14:tracePt t="27519" x="1104900" y="5083175"/>
          <p14:tracePt t="27535" x="1120775" y="4991100"/>
          <p14:tracePt t="27552" x="1127125" y="4906963"/>
          <p14:tracePt t="27569" x="1135063" y="4838700"/>
          <p14:tracePt t="27585" x="1135063" y="4778375"/>
          <p14:tracePt t="27602" x="1135063" y="4716463"/>
          <p14:tracePt t="27619" x="1135063" y="4648200"/>
          <p14:tracePt t="27636" x="1135063" y="4594225"/>
          <p14:tracePt t="27652" x="1135063" y="4541838"/>
          <p14:tracePt t="27669" x="1127125" y="4435475"/>
          <p14:tracePt t="27686" x="1127125" y="4343400"/>
          <p14:tracePt t="27702" x="1120775" y="4237038"/>
          <p14:tracePt t="27719" x="1112838" y="4137025"/>
          <p14:tracePt t="27736" x="1112838" y="4046538"/>
          <p14:tracePt t="27752" x="1104900" y="4008438"/>
          <p14:tracePt t="27769" x="1096963" y="3970338"/>
          <p14:tracePt t="27785" x="1096963" y="3932238"/>
          <p14:tracePt t="27802" x="1089025" y="3902075"/>
          <p14:tracePt t="27819" x="1089025" y="3870325"/>
          <p14:tracePt t="27836" x="1082675" y="3825875"/>
          <p14:tracePt t="27852" x="1066800" y="3771900"/>
          <p14:tracePt t="27869" x="1058863" y="3703638"/>
          <p14:tracePt t="27885" x="1058863" y="3665538"/>
          <p14:tracePt t="27902" x="1058863" y="3635375"/>
          <p14:tracePt t="27919" x="1058863" y="3589338"/>
          <p14:tracePt t="27936" x="1058863" y="3527425"/>
          <p14:tracePt t="27952" x="1058863" y="3475038"/>
          <p14:tracePt t="27969" x="1058863" y="3421063"/>
          <p14:tracePt t="27986" x="1058863" y="3382963"/>
          <p14:tracePt t="28002" x="1058863" y="3352800"/>
          <p14:tracePt t="28019" x="1058863" y="3330575"/>
          <p14:tracePt t="28035" x="1058863" y="3314700"/>
          <p14:tracePt t="28052" x="1058863" y="3292475"/>
          <p14:tracePt t="28069" x="1058863" y="3276600"/>
          <p14:tracePt t="28317" x="0" y="0"/>
        </p14:tracePtLst>
        <p14:tracePtLst>
          <p14:tracePt t="94380" x="8061325" y="5981700"/>
          <p14:tracePt t="94522" x="0" y="0"/>
        </p14:tracePtLst>
        <p14:tracePtLst>
          <p14:tracePt t="95182" x="7826375" y="6011863"/>
          <p14:tracePt t="95316" x="0" y="0"/>
        </p14:tracePtLst>
        <p14:tracePtLst>
          <p14:tracePt t="95899" x="7559675" y="6042025"/>
          <p14:tracePt t="96042" x="0" y="0"/>
        </p14:tracePtLst>
        <p14:tracePtLst>
          <p14:tracePt t="96612" x="7323138" y="6027738"/>
          <p14:tracePt t="96752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476698591"/>
              </p:ext>
            </p:extLst>
          </p:nvPr>
        </p:nvGraphicFramePr>
        <p:xfrm>
          <a:off x="1331640" y="2708920"/>
          <a:ext cx="2043956" cy="622073"/>
        </p:xfrm>
        <a:graphic>
          <a:graphicData uri="http://schemas.openxmlformats.org/presentationml/2006/ole">
            <p:oleObj spid="_x0000_s48200" name="Équation" r:id="rId4" imgW="1295400" imgH="3937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083305991"/>
              </p:ext>
            </p:extLst>
          </p:nvPr>
        </p:nvGraphicFramePr>
        <p:xfrm>
          <a:off x="1331639" y="3645024"/>
          <a:ext cx="3576527" cy="2592288"/>
        </p:xfrm>
        <a:graphic>
          <a:graphicData uri="http://schemas.openxmlformats.org/presentationml/2006/ole">
            <p:oleObj spid="_x0000_s48201" name="Équation" r:id="rId5" imgW="2489200" imgH="1803400" progId="Equation.3">
              <p:embed/>
            </p:oleObj>
          </a:graphicData>
        </a:graphic>
      </p:graphicFrame>
      <p:sp>
        <p:nvSpPr>
          <p:cNvPr id="7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84784"/>
            <a:ext cx="82296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Impact of the stratification variables on sampling variance </a:t>
            </a:r>
            <a:endParaRPr lang="en-US" sz="28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55438" y="3726450"/>
            <a:ext cx="272883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 smtClean="0"/>
              <a:t>N</a:t>
            </a:r>
            <a:r>
              <a:rPr lang="en-US" sz="1400" i="1" baseline="-25000" dirty="0" smtClean="0"/>
              <a:t>1</a:t>
            </a:r>
            <a:r>
              <a:rPr lang="en-US" sz="1400" i="1" dirty="0" smtClean="0"/>
              <a:t>, N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 </a:t>
            </a:r>
            <a:r>
              <a:rPr lang="en-US" sz="1400" dirty="0" smtClean="0"/>
              <a:t>considered as constant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803610" y="4727340"/>
            <a:ext cx="272883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Independent samples so COV=0 </a:t>
            </a:r>
          </a:p>
        </p:txBody>
      </p:sp>
    </p:spTree>
    <p:extLst>
      <p:ext uri="{BB962C8B-B14F-4D97-AF65-F5344CB8AC3E}">
        <p14:creationId xmlns:p14="http://schemas.microsoft.com/office/powerpoint/2010/main" xmlns="" val="205439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7506"/>
    </mc:Choice>
    <mc:Fallback>
      <p:transition spd="slow" advTm="23750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04583" x="2217738" y="3040063"/>
          <p14:tracePt t="105107" x="0" y="0"/>
        </p14:tracePtLst>
        <p14:tracePtLst>
          <p14:tracePt t="112621" x="3140075" y="3055938"/>
          <p14:tracePt t="112829" x="0" y="0"/>
        </p14:tracePtLst>
        <p14:tracePtLst>
          <p14:tracePt t="125432" x="1981200" y="3040063"/>
          <p14:tracePt t="125580" x="0" y="0"/>
        </p14:tracePtLst>
        <p14:tracePtLst>
          <p14:tracePt t="127740" x="2857500" y="3009900"/>
          <p14:tracePt t="127878" x="0" y="0"/>
        </p14:tracePtLst>
        <p14:tracePtLst>
          <p14:tracePt t="132699" x="1379538" y="3238500"/>
          <p14:tracePt t="132948" x="1387475" y="3230563"/>
          <p14:tracePt t="132964" x="1393825" y="3230563"/>
          <p14:tracePt t="132972" x="1409700" y="3230563"/>
          <p14:tracePt t="132992" x="1431925" y="3230563"/>
          <p14:tracePt t="132992" x="1463675" y="3230563"/>
          <p14:tracePt t="133009" x="1477963" y="3230563"/>
          <p14:tracePt t="133025" x="1485900" y="3230563"/>
          <p14:tracePt t="133810" x="0" y="0"/>
        </p14:tracePtLst>
        <p14:tracePtLst>
          <p14:tracePt t="135507" x="1920875" y="3017838"/>
          <p14:tracePt t="135732" x="1927225" y="3017838"/>
          <p14:tracePt t="135764" x="1935163" y="3017838"/>
          <p14:tracePt t="135780" x="1943100" y="3017838"/>
          <p14:tracePt t="135788" x="1951038" y="3017838"/>
          <p14:tracePt t="135820" x="1958975" y="3017838"/>
          <p14:tracePt t="135844" x="1965325" y="3017838"/>
          <p14:tracePt t="135852" x="1973263" y="3017838"/>
          <p14:tracePt t="135868" x="1981200" y="3017838"/>
          <p14:tracePt t="135884" x="1989138" y="3017838"/>
          <p14:tracePt t="135899" x="1997075" y="3017838"/>
          <p14:tracePt t="135908" x="2003425" y="3017838"/>
          <p14:tracePt t="135908" x="2011363" y="3017838"/>
          <p14:tracePt t="135948" x="2019300" y="3017838"/>
          <p14:tracePt t="136012" x="2027238" y="3017838"/>
          <p14:tracePt t="136052" x="2035175" y="3017838"/>
          <p14:tracePt t="137693" x="0" y="0"/>
        </p14:tracePtLst>
        <p14:tracePtLst>
          <p14:tracePt t="141592" x="2278063" y="3040063"/>
          <p14:tracePt t="141799" x="0" y="0"/>
        </p14:tracePtLst>
        <p14:tracePtLst>
          <p14:tracePt t="145383" x="2857500" y="3025775"/>
          <p14:tracePt t="145572" x="0" y="0"/>
        </p14:tracePtLst>
        <p14:tracePtLst>
          <p14:tracePt t="156411" x="2797175" y="3330575"/>
          <p14:tracePt t="156540" x="0" y="0"/>
        </p14:tracePtLst>
        <p14:tracePtLst>
          <p14:tracePt t="162448" x="1417638" y="4152900"/>
          <p14:tracePt t="162556" x="1425575" y="4152900"/>
          <p14:tracePt t="162572" x="1439863" y="4152900"/>
          <p14:tracePt t="162588" x="1455738" y="4152900"/>
          <p14:tracePt t="162593" x="1463675" y="4160838"/>
          <p14:tracePt t="162606" x="1477963" y="4160838"/>
          <p14:tracePt t="162622" x="1501775" y="4160838"/>
          <p14:tracePt t="162639" x="1524000" y="4168775"/>
          <p14:tracePt t="162656" x="1562100" y="4183063"/>
          <p14:tracePt t="162672" x="1592263" y="4191000"/>
          <p14:tracePt t="162689" x="1622425" y="4206875"/>
          <p14:tracePt t="162706" x="1646238" y="4206875"/>
          <p14:tracePt t="162723" x="1660525" y="4206875"/>
          <p14:tracePt t="162739" x="1684338" y="4206875"/>
          <p14:tracePt t="162756" x="1692275" y="4206875"/>
          <p14:tracePt t="162773" x="1706563" y="4206875"/>
          <p14:tracePt t="162789" x="1722438" y="4206875"/>
          <p14:tracePt t="162806" x="1730375" y="4206875"/>
          <p14:tracePt t="162822" x="1736725" y="4206875"/>
          <p14:tracePt t="162839" x="1752600" y="4206875"/>
          <p14:tracePt t="162856" x="1760538" y="4206875"/>
          <p14:tracePt t="162873" x="1768475" y="4198938"/>
          <p14:tracePt t="162889" x="1790700" y="4183063"/>
          <p14:tracePt t="162906" x="1806575" y="4175125"/>
          <p14:tracePt t="162922" x="1836738" y="4152900"/>
          <p14:tracePt t="162939" x="1866900" y="4106863"/>
          <p14:tracePt t="162957" x="1866900" y="4098925"/>
          <p14:tracePt t="162972" x="1874838" y="4084638"/>
          <p14:tracePt t="162989" x="1882775" y="4068763"/>
          <p14:tracePt t="163006" x="1882775" y="4046538"/>
          <p14:tracePt t="163023" x="1889125" y="4030663"/>
          <p14:tracePt t="163039" x="1889125" y="4000500"/>
          <p14:tracePt t="163056" x="1889125" y="3978275"/>
          <p14:tracePt t="163072" x="1889125" y="3970338"/>
          <p14:tracePt t="163089" x="1889125" y="3954463"/>
          <p14:tracePt t="163106" x="1889125" y="3946525"/>
          <p14:tracePt t="163123" x="1889125" y="3932238"/>
          <p14:tracePt t="163139" x="1882775" y="3916363"/>
          <p14:tracePt t="163156" x="1882775" y="3902075"/>
          <p14:tracePt t="163173" x="1866900" y="3894138"/>
          <p14:tracePt t="163189" x="1858963" y="3870325"/>
          <p14:tracePt t="163244" x="1858963" y="3863975"/>
          <p14:tracePt t="163292" x="1844675" y="3863975"/>
          <p14:tracePt t="163300" x="1844675" y="3856038"/>
          <p14:tracePt t="163313" x="1844675" y="3848100"/>
          <p14:tracePt t="163317" x="1836738" y="3848100"/>
          <p14:tracePt t="163322" x="1828800" y="3840163"/>
          <p14:tracePt t="163339" x="1812925" y="3825875"/>
          <p14:tracePt t="163356" x="1798638" y="3817938"/>
          <p14:tracePt t="163372" x="1774825" y="3794125"/>
          <p14:tracePt t="163389" x="1744663" y="3779838"/>
          <p14:tracePt t="163406" x="1706563" y="3763963"/>
          <p14:tracePt t="163422" x="1668463" y="3741738"/>
          <p14:tracePt t="163439" x="1638300" y="3733800"/>
          <p14:tracePt t="163456" x="1608138" y="3725863"/>
          <p14:tracePt t="163472" x="1570038" y="3711575"/>
          <p14:tracePt t="163489" x="1539875" y="3703638"/>
          <p14:tracePt t="163506" x="1524000" y="3703638"/>
          <p14:tracePt t="163522" x="1501775" y="3703638"/>
          <p14:tracePt t="163539" x="1485900" y="3703638"/>
          <p14:tracePt t="163556" x="1463675" y="3703638"/>
          <p14:tracePt t="163572" x="1439863" y="3703638"/>
          <p14:tracePt t="163589" x="1425575" y="3703638"/>
          <p14:tracePt t="163606" x="1401763" y="3703638"/>
          <p14:tracePt t="163622" x="1393825" y="3703638"/>
          <p14:tracePt t="163639" x="1379538" y="3703638"/>
          <p14:tracePt t="163656" x="1363663" y="3711575"/>
          <p14:tracePt t="163672" x="1349375" y="3717925"/>
          <p14:tracePt t="163689" x="1333500" y="3733800"/>
          <p14:tracePt t="163706" x="1303338" y="3756025"/>
          <p14:tracePt t="163722" x="1279525" y="3771900"/>
          <p14:tracePt t="163739" x="1257300" y="3787775"/>
          <p14:tracePt t="163756" x="1241425" y="3817938"/>
          <p14:tracePt t="163773" x="1227138" y="3832225"/>
          <p14:tracePt t="163789" x="1219200" y="3848100"/>
          <p14:tracePt t="163806" x="1211263" y="3856038"/>
          <p14:tracePt t="163822" x="1211263" y="3863975"/>
          <p14:tracePt t="163839" x="1211263" y="3878263"/>
          <p14:tracePt t="163856" x="1203325" y="3894138"/>
          <p14:tracePt t="163872" x="1203325" y="3908425"/>
          <p14:tracePt t="163889" x="1203325" y="3916363"/>
          <p14:tracePt t="163905" x="1203325" y="3932238"/>
          <p14:tracePt t="163922" x="1203325" y="3940175"/>
          <p14:tracePt t="163939" x="1203325" y="3962400"/>
          <p14:tracePt t="163956" x="1219200" y="4016375"/>
          <p14:tracePt t="163972" x="1219200" y="4038600"/>
          <p14:tracePt t="163989" x="1235075" y="4060825"/>
          <p14:tracePt t="164006" x="1235075" y="4076700"/>
          <p14:tracePt t="164022" x="1235075" y="4084638"/>
          <p14:tracePt t="164039" x="1241425" y="4084638"/>
          <p14:tracePt t="164056" x="1257300" y="4098925"/>
          <p14:tracePt t="164072" x="1273175" y="4130675"/>
          <p14:tracePt t="164089" x="1303338" y="4160838"/>
          <p14:tracePt t="164106" x="1325563" y="4183063"/>
          <p14:tracePt t="164122" x="1349375" y="4206875"/>
          <p14:tracePt t="164139" x="1363663" y="4213225"/>
          <p14:tracePt t="164156" x="1379538" y="4221163"/>
          <p14:tracePt t="164172" x="1387475" y="4229100"/>
          <p14:tracePt t="164189" x="1393825" y="4229100"/>
          <p14:tracePt t="164206" x="1417638" y="4229100"/>
          <p14:tracePt t="164223" x="1455738" y="4251325"/>
          <p14:tracePt t="164239" x="1508125" y="4267200"/>
          <p14:tracePt t="164256" x="1546225" y="4275138"/>
          <p14:tracePt t="164272" x="1584325" y="4283075"/>
          <p14:tracePt t="164289" x="1600200" y="4283075"/>
          <p14:tracePt t="164305" x="1608138" y="4283075"/>
          <p14:tracePt t="164322" x="1616075" y="4283075"/>
          <p14:tracePt t="164339" x="1622425" y="4289425"/>
          <p14:tracePt t="164355" x="1660525" y="4297363"/>
          <p14:tracePt t="164372" x="1684338" y="4297363"/>
          <p14:tracePt t="164389" x="1706563" y="4297363"/>
          <p14:tracePt t="164406" x="1730375" y="4289425"/>
          <p14:tracePt t="164422" x="1744663" y="4283075"/>
          <p14:tracePt t="164439" x="1760538" y="4275138"/>
          <p14:tracePt t="164455" x="1774825" y="4267200"/>
          <p14:tracePt t="164472" x="1798638" y="4251325"/>
          <p14:tracePt t="164489" x="1820863" y="4229100"/>
          <p14:tracePt t="164506" x="1844675" y="4206875"/>
          <p14:tracePt t="164522" x="1858963" y="4183063"/>
          <p14:tracePt t="164539" x="1866900" y="4168775"/>
          <p14:tracePt t="164556" x="1882775" y="4152900"/>
          <p14:tracePt t="164572" x="1882775" y="4122738"/>
          <p14:tracePt t="164589" x="1882775" y="4076700"/>
          <p14:tracePt t="164606" x="1882775" y="4046538"/>
          <p14:tracePt t="164622" x="1882775" y="4016375"/>
          <p14:tracePt t="164639" x="1882775" y="3992563"/>
          <p14:tracePt t="164655" x="1882775" y="3978275"/>
          <p14:tracePt t="164672" x="1866900" y="3954463"/>
          <p14:tracePt t="164689" x="1844675" y="3940175"/>
          <p14:tracePt t="164706" x="1828800" y="3916363"/>
          <p14:tracePt t="164722" x="1812925" y="3908425"/>
          <p14:tracePt t="164739" x="1806575" y="3902075"/>
          <p14:tracePt t="165772" x="1790700" y="3902075"/>
          <p14:tracePt t="165781" x="1790700" y="3894138"/>
          <p14:tracePt t="165781" x="1782763" y="3894138"/>
          <p14:tracePt t="165789" x="1774825" y="3894138"/>
          <p14:tracePt t="165805" x="1774825" y="3886200"/>
          <p14:tracePt t="165822" x="1760538" y="3886200"/>
          <p14:tracePt t="165860" x="1752600" y="3878263"/>
          <p14:tracePt t="165863" x="1752600" y="3870325"/>
          <p14:tracePt t="165872" x="1736725" y="3870325"/>
          <p14:tracePt t="165889" x="1736725" y="3863975"/>
          <p14:tracePt t="165905" x="1730375" y="3856038"/>
          <p14:tracePt t="165922" x="1730375" y="3848100"/>
          <p14:tracePt t="165939" x="1714500" y="3848100"/>
          <p14:tracePt t="165955" x="1698625" y="3840163"/>
          <p14:tracePt t="165972" x="1692275" y="3832225"/>
          <p14:tracePt t="165989" x="1684338" y="3832225"/>
          <p14:tracePt t="166005" x="1676400" y="3825875"/>
          <p14:tracePt t="166022" x="1660525" y="3817938"/>
          <p14:tracePt t="166039" x="1646238" y="3810000"/>
          <p14:tracePt t="166055" x="1622425" y="3802063"/>
          <p14:tracePt t="166072" x="1600200" y="3794125"/>
          <p14:tracePt t="166089" x="1584325" y="3787775"/>
          <p14:tracePt t="166105" x="1570038" y="3787775"/>
          <p14:tracePt t="166122" x="1554163" y="3779838"/>
          <p14:tracePt t="166139" x="1531938" y="3779838"/>
          <p14:tracePt t="166155" x="1516063" y="3779838"/>
          <p14:tracePt t="166172" x="1508125" y="3779838"/>
          <p14:tracePt t="166189" x="1493838" y="3779838"/>
          <p14:tracePt t="166205" x="1477963" y="3779838"/>
          <p14:tracePt t="166222" x="1463675" y="3779838"/>
          <p14:tracePt t="166239" x="1447800" y="3779838"/>
          <p14:tracePt t="166255" x="1431925" y="3779838"/>
          <p14:tracePt t="166272" x="1409700" y="3779838"/>
          <p14:tracePt t="166288" x="1393825" y="3779838"/>
          <p14:tracePt t="166305" x="1387475" y="3787775"/>
          <p14:tracePt t="166322" x="1379538" y="3787775"/>
          <p14:tracePt t="166338" x="1371600" y="3787775"/>
          <p14:tracePt t="166355" x="1363663" y="3794125"/>
          <p14:tracePt t="166372" x="1349375" y="3802063"/>
          <p14:tracePt t="166388" x="1333500" y="3810000"/>
          <p14:tracePt t="166405" x="1325563" y="3810000"/>
          <p14:tracePt t="166422" x="1325563" y="3817938"/>
          <p14:tracePt t="166438" x="1311275" y="3817938"/>
          <p14:tracePt t="166455" x="1303338" y="3832225"/>
          <p14:tracePt t="166472" x="1295400" y="3840163"/>
          <p14:tracePt t="166488" x="1287463" y="3848100"/>
          <p14:tracePt t="166505" x="1279525" y="3856038"/>
          <p14:tracePt t="166522" x="1273175" y="3870325"/>
          <p14:tracePt t="166539" x="1265238" y="3886200"/>
          <p14:tracePt t="166555" x="1257300" y="3908425"/>
          <p14:tracePt t="166572" x="1249363" y="3924300"/>
          <p14:tracePt t="166589" x="1241425" y="3946525"/>
          <p14:tracePt t="166605" x="1235075" y="3962400"/>
          <p14:tracePt t="166622" x="1235075" y="3992563"/>
          <p14:tracePt t="166639" x="1235075" y="4016375"/>
          <p14:tracePt t="166655" x="1235075" y="4054475"/>
          <p14:tracePt t="166672" x="1257300" y="4076700"/>
          <p14:tracePt t="166689" x="1265238" y="4092575"/>
          <p14:tracePt t="166706" x="1273175" y="4092575"/>
          <p14:tracePt t="166723" x="1273175" y="4098925"/>
          <p14:tracePt t="166739" x="1287463" y="4098925"/>
          <p14:tracePt t="166739" x="1295400" y="4106863"/>
          <p14:tracePt t="166756" x="1311275" y="4130675"/>
          <p14:tracePt t="166772" x="1341438" y="4160838"/>
          <p14:tracePt t="166789" x="1371600" y="4175125"/>
          <p14:tracePt t="166805" x="1393825" y="4191000"/>
          <p14:tracePt t="166822" x="1409700" y="4206875"/>
          <p14:tracePt t="166839" x="1425575" y="4213225"/>
          <p14:tracePt t="166855" x="1439863" y="4213225"/>
          <p14:tracePt t="166872" x="1463675" y="4229100"/>
          <p14:tracePt t="166889" x="1501775" y="4229100"/>
          <p14:tracePt t="166905" x="1531938" y="4251325"/>
          <p14:tracePt t="166922" x="1570038" y="4251325"/>
          <p14:tracePt t="166939" x="1584325" y="4259263"/>
          <p14:tracePt t="166955" x="1592263" y="4267200"/>
          <p14:tracePt t="166996" x="1600200" y="4267200"/>
          <p14:tracePt t="167012" x="1608138" y="4267200"/>
          <p14:tracePt t="167020" x="1616075" y="4267200"/>
          <p14:tracePt t="167036" x="1630363" y="4267200"/>
          <p14:tracePt t="167043" x="1646238" y="4267200"/>
          <p14:tracePt t="167055" x="1660525" y="4267200"/>
          <p14:tracePt t="167072" x="1676400" y="4259263"/>
          <p14:tracePt t="167088" x="1684338" y="4251325"/>
          <p14:tracePt t="167105" x="1698625" y="4244975"/>
          <p14:tracePt t="167122" x="1714500" y="4244975"/>
          <p14:tracePt t="167138" x="1722438" y="4237038"/>
          <p14:tracePt t="167155" x="1736725" y="4229100"/>
          <p14:tracePt t="167172" x="1744663" y="4221163"/>
          <p14:tracePt t="167228" x="1752600" y="4221163"/>
          <p14:tracePt t="167236" x="1752600" y="4213225"/>
          <p14:tracePt t="167244" x="1760538" y="4206875"/>
          <p14:tracePt t="167251" x="1768475" y="4198938"/>
          <p14:tracePt t="167255" x="1782763" y="4183063"/>
          <p14:tracePt t="167272" x="1790700" y="4160838"/>
          <p14:tracePt t="167289" x="1798638" y="4144963"/>
          <p14:tracePt t="167305" x="1806575" y="4130675"/>
          <p14:tracePt t="167322" x="1812925" y="4106863"/>
          <p14:tracePt t="167338" x="1828800" y="4084638"/>
          <p14:tracePt t="167355" x="1836738" y="4060825"/>
          <p14:tracePt t="167372" x="1836738" y="4046538"/>
          <p14:tracePt t="167412" x="1836738" y="4038600"/>
          <p14:tracePt t="167420" x="1836738" y="4030663"/>
          <p14:tracePt t="167438" x="1844675" y="4030663"/>
          <p14:tracePt t="167439" x="1844675" y="4022725"/>
          <p14:tracePt t="167788" x="1851025" y="4022725"/>
          <p14:tracePt t="167796" x="1851025" y="4008438"/>
          <p14:tracePt t="167797" x="1851025" y="3992563"/>
          <p14:tracePt t="167805" x="1858963" y="3978275"/>
          <p14:tracePt t="167822" x="1866900" y="3970338"/>
          <p14:tracePt t="167860" x="1866900" y="3962400"/>
          <p14:tracePt t="167884" x="1866900" y="3954463"/>
          <p14:tracePt t="168076" x="1866900" y="3962400"/>
          <p14:tracePt t="168084" x="1866900" y="3978275"/>
          <p14:tracePt t="168092" x="1866900" y="3992563"/>
          <p14:tracePt t="168105" x="1866900" y="4008438"/>
          <p14:tracePt t="168105" x="1866900" y="4022725"/>
          <p14:tracePt t="168122" x="1866900" y="4030663"/>
          <p14:tracePt t="168138" x="1866900" y="4046538"/>
          <p14:tracePt t="168155" x="1866900" y="4054475"/>
          <p14:tracePt t="168171" x="1874838" y="4084638"/>
          <p14:tracePt t="168188" x="1889125" y="4106863"/>
          <p14:tracePt t="168205" x="1897063" y="4114800"/>
          <p14:tracePt t="168222" x="1905000" y="4130675"/>
          <p14:tracePt t="168238" x="1912938" y="4130675"/>
          <p14:tracePt t="168255" x="1927225" y="4137025"/>
          <p14:tracePt t="168272" x="1935163" y="4152900"/>
          <p14:tracePt t="168288" x="1958975" y="4168775"/>
          <p14:tracePt t="168305" x="2003425" y="4183063"/>
          <p14:tracePt t="168321" x="2041525" y="4206875"/>
          <p14:tracePt t="168338" x="2079625" y="4221163"/>
          <p14:tracePt t="168355" x="2111375" y="4229100"/>
          <p14:tracePt t="168355" x="2125663" y="4229100"/>
          <p14:tracePt t="168372" x="2141538" y="4237038"/>
          <p14:tracePt t="168388" x="2163763" y="4237038"/>
          <p14:tracePt t="168405" x="2179638" y="4237038"/>
          <p14:tracePt t="168422" x="2187575" y="4237038"/>
          <p14:tracePt t="168438" x="2201863" y="4237038"/>
          <p14:tracePt t="168455" x="2209800" y="4237038"/>
          <p14:tracePt t="168471" x="2225675" y="4229100"/>
          <p14:tracePt t="168488" x="2239963" y="4221163"/>
          <p14:tracePt t="168505" x="2247900" y="4206875"/>
          <p14:tracePt t="168522" x="2255838" y="4191000"/>
          <p14:tracePt t="168538" x="2263775" y="4175125"/>
          <p14:tracePt t="168555" x="2263775" y="4168775"/>
          <p14:tracePt t="168572" x="2270125" y="4152900"/>
          <p14:tracePt t="168588" x="2270125" y="4144963"/>
          <p14:tracePt t="168605" x="2270125" y="4137025"/>
          <p14:tracePt t="168684" x="2270125" y="4130675"/>
          <p14:tracePt t="169004" x="2278063" y="4114800"/>
          <p14:tracePt t="169012" x="2278063" y="4098925"/>
          <p14:tracePt t="169021" x="2286000" y="4076700"/>
          <p14:tracePt t="169024" x="2293938" y="4054475"/>
          <p14:tracePt t="169038" x="2308225" y="4022725"/>
          <p14:tracePt t="169055" x="2316163" y="3978275"/>
          <p14:tracePt t="169071" x="2316163" y="3924300"/>
          <p14:tracePt t="169088" x="2316163" y="3878263"/>
          <p14:tracePt t="169105" x="2316163" y="3863975"/>
          <p14:tracePt t="169140" x="2316163" y="3856038"/>
          <p14:tracePt t="169140" x="2316163" y="3848100"/>
          <p14:tracePt t="169155" x="2316163" y="3832225"/>
          <p14:tracePt t="169171" x="2316163" y="3817938"/>
          <p14:tracePt t="169188" x="2316163" y="3810000"/>
          <p14:tracePt t="169205" x="2316163" y="3794125"/>
          <p14:tracePt t="169221" x="2308225" y="3779838"/>
          <p14:tracePt t="169238" x="2301875" y="3763963"/>
          <p14:tracePt t="169255" x="2301875" y="3756025"/>
          <p14:tracePt t="169420" x="2286000" y="3763963"/>
          <p14:tracePt t="169428" x="2278063" y="3787775"/>
          <p14:tracePt t="169436" x="2255838" y="3825875"/>
          <p14:tracePt t="169441" x="2217738" y="3908425"/>
          <p14:tracePt t="169455" x="2187575" y="3970338"/>
          <p14:tracePt t="169472" x="2155825" y="4016375"/>
          <p14:tracePt t="169488" x="2149475" y="4060825"/>
          <p14:tracePt t="169505" x="2133600" y="4106863"/>
          <p14:tracePt t="169522" x="2125663" y="4152900"/>
          <p14:tracePt t="169538" x="2125663" y="4168775"/>
          <p14:tracePt t="169555" x="2125663" y="4175125"/>
          <p14:tracePt t="169572" x="2125663" y="4183063"/>
          <p14:tracePt t="169684" x="2133600" y="4191000"/>
          <p14:tracePt t="169695" x="2171700" y="4191000"/>
          <p14:tracePt t="169700" x="2225675" y="4221163"/>
          <p14:tracePt t="169700" x="2301875" y="4237038"/>
          <p14:tracePt t="169708" x="2378075" y="4251325"/>
          <p14:tracePt t="169721" x="2506663" y="4267200"/>
          <p14:tracePt t="169738" x="2598738" y="4289425"/>
          <p14:tracePt t="169755" x="2674938" y="4321175"/>
          <p14:tracePt t="169771" x="2727325" y="4343400"/>
          <p14:tracePt t="169788" x="2759075" y="4351338"/>
          <p14:tracePt t="169805" x="2803525" y="4351338"/>
          <p14:tracePt t="169821" x="2849563" y="4351338"/>
          <p14:tracePt t="169838" x="2903538" y="4359275"/>
          <p14:tracePt t="169855" x="2949575" y="4365625"/>
          <p14:tracePt t="169871" x="3025775" y="4365625"/>
          <p14:tracePt t="169888" x="3116263" y="4365625"/>
          <p14:tracePt t="169905" x="3216275" y="4351338"/>
          <p14:tracePt t="169922" x="3322638" y="4321175"/>
          <p14:tracePt t="169938" x="3429000" y="4283075"/>
          <p14:tracePt t="169955" x="3521075" y="4244975"/>
          <p14:tracePt t="169971" x="3657600" y="4168775"/>
          <p14:tracePt t="169988" x="3741738" y="4122738"/>
          <p14:tracePt t="170005" x="3802063" y="4084638"/>
          <p14:tracePt t="170022" x="3832225" y="4054475"/>
          <p14:tracePt t="170038" x="3848100" y="4038600"/>
          <p14:tracePt t="170055" x="3856038" y="4016375"/>
          <p14:tracePt t="170071" x="3863975" y="3984625"/>
          <p14:tracePt t="170088" x="3870325" y="3962400"/>
          <p14:tracePt t="170105" x="3878263" y="3940175"/>
          <p14:tracePt t="170121" x="3878263" y="3924300"/>
          <p14:tracePt t="170138" x="3878263" y="3902075"/>
          <p14:tracePt t="170155" x="3878263" y="3894138"/>
          <p14:tracePt t="170171" x="3863975" y="3870325"/>
          <p14:tracePt t="170188" x="3863975" y="3863975"/>
          <p14:tracePt t="170205" x="3856038" y="3863975"/>
          <p14:tracePt t="170221" x="3856038" y="3856038"/>
          <p14:tracePt t="170308" x="3848100" y="3856038"/>
          <p14:tracePt t="170316" x="3840163" y="3856038"/>
          <p14:tracePt t="170324" x="3832225" y="3848100"/>
          <p14:tracePt t="170332" x="3817938" y="3840163"/>
          <p14:tracePt t="170340" x="3756025" y="3825875"/>
          <p14:tracePt t="170355" x="3687763" y="3802063"/>
          <p14:tracePt t="170372" x="3573463" y="3756025"/>
          <p14:tracePt t="170388" x="3527425" y="3741738"/>
          <p14:tracePt t="170405" x="3513138" y="3733800"/>
          <p14:tracePt t="170444" x="3505200" y="3733800"/>
          <p14:tracePt t="170460" x="3497263" y="3733800"/>
          <p14:tracePt t="170461" x="3497263" y="3725863"/>
          <p14:tracePt t="170471" x="3489325" y="3725863"/>
          <p14:tracePt t="170488" x="3475038" y="3725863"/>
          <p14:tracePt t="170620" x="3475038" y="3717925"/>
          <p14:tracePt t="170972" x="3482975" y="3717925"/>
          <p14:tracePt t="170980" x="3489325" y="3717925"/>
          <p14:tracePt t="170980" x="3505200" y="3717925"/>
          <p14:tracePt t="170988" x="3521075" y="3717925"/>
          <p14:tracePt t="171004" x="3535363" y="3717925"/>
          <p14:tracePt t="171021" x="3543300" y="3717925"/>
          <p14:tracePt t="171038" x="3551238" y="3717925"/>
          <p14:tracePt t="171054" x="3581400" y="3711575"/>
          <p14:tracePt t="171054" x="0" y="0"/>
        </p14:tracePtLst>
        <p14:tracePtLst>
          <p14:tracePt t="191187" x="2035175" y="4983163"/>
          <p14:tracePt t="191324" x="2041525" y="4983163"/>
          <p14:tracePt t="191386" x="0" y="0"/>
        </p14:tracePtLst>
        <p14:tracePtLst>
          <p14:tracePt t="224661" x="1562100" y="6057900"/>
          <p14:tracePt t="224820" x="1570038" y="6057900"/>
          <p14:tracePt t="224828" x="1584325" y="6065838"/>
          <p14:tracePt t="224836" x="1592263" y="6073775"/>
          <p14:tracePt t="224844" x="1600200" y="6073775"/>
          <p14:tracePt t="224852" x="1608138" y="6080125"/>
          <p14:tracePt t="224865" x="1616075" y="6088063"/>
          <p14:tracePt t="225254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92A53-0457-44AD-868C-CF2107B0193A}" type="slidenum">
              <a:rPr lang="fr-BE"/>
              <a:pPr>
                <a:defRPr/>
              </a:pPr>
              <a:t>27</a:t>
            </a:fld>
            <a:endParaRPr lang="fr-BE"/>
          </a:p>
        </p:txBody>
      </p:sp>
      <p:graphicFrame>
        <p:nvGraphicFramePr>
          <p:cNvPr id="344116" name="Group 5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290648724"/>
              </p:ext>
            </p:extLst>
          </p:nvPr>
        </p:nvGraphicFramePr>
        <p:xfrm>
          <a:off x="457200" y="1600200"/>
          <a:ext cx="5770563" cy="1619463"/>
        </p:xfrm>
        <a:graphic>
          <a:graphicData uri="http://schemas.openxmlformats.org/drawingml/2006/table">
            <a:tbl>
              <a:tblPr/>
              <a:tblGrid>
                <a:gridCol w="1982788"/>
                <a:gridCol w="1220787"/>
                <a:gridCol w="1179513"/>
                <a:gridCol w="1387475"/>
              </a:tblGrid>
              <a:tr h="36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Effect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Degree of Freedom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Mean</a:t>
                      </a:r>
                      <a:r>
                        <a:rPr kumimoji="0" lang="fr-BE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square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Gender (50F+50G)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L-1 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N-L (98)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76.53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N-1 (99)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30" name="Object 3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364146127"/>
              </p:ext>
            </p:extLst>
          </p:nvPr>
        </p:nvGraphicFramePr>
        <p:xfrm>
          <a:off x="6804248" y="2785120"/>
          <a:ext cx="358775" cy="358775"/>
        </p:xfrm>
        <a:graphic>
          <a:graphicData uri="http://schemas.openxmlformats.org/presentationml/2006/ole">
            <p:oleObj spid="_x0000_s50363" name="Équation" r:id="rId4" imgW="203024" imgH="203024" progId="Equation.3">
              <p:embed/>
            </p:oleObj>
          </a:graphicData>
        </a:graphic>
      </p:graphicFrame>
      <p:graphicFrame>
        <p:nvGraphicFramePr>
          <p:cNvPr id="2253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1956257197"/>
              </p:ext>
            </p:extLst>
          </p:nvPr>
        </p:nvGraphicFramePr>
        <p:xfrm>
          <a:off x="7236296" y="2442096"/>
          <a:ext cx="341391" cy="359916"/>
        </p:xfrm>
        <a:graphic>
          <a:graphicData uri="http://schemas.openxmlformats.org/presentationml/2006/ole">
            <p:oleObj spid="_x0000_s50364" name="Équation" r:id="rId5" imgW="228600" imgH="241300" progId="Equation.3">
              <p:embed/>
            </p:oleObj>
          </a:graphicData>
        </a:graphic>
      </p:graphicFrame>
      <p:sp>
        <p:nvSpPr>
          <p:cNvPr id="22564" name="Line 45"/>
          <p:cNvSpPr>
            <a:spLocks noChangeShapeType="1"/>
          </p:cNvSpPr>
          <p:nvPr/>
        </p:nvSpPr>
        <p:spPr bwMode="auto">
          <a:xfrm>
            <a:off x="6389688" y="29923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22565" name="Line 46"/>
          <p:cNvSpPr>
            <a:spLocks noChangeShapeType="1"/>
          </p:cNvSpPr>
          <p:nvPr/>
        </p:nvSpPr>
        <p:spPr bwMode="auto">
          <a:xfrm>
            <a:off x="6389688" y="264529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graphicFrame>
        <p:nvGraphicFramePr>
          <p:cNvPr id="22532" name="Object 4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196590875"/>
              </p:ext>
            </p:extLst>
          </p:nvPr>
        </p:nvGraphicFramePr>
        <p:xfrm>
          <a:off x="611188" y="3505200"/>
          <a:ext cx="2808287" cy="669925"/>
        </p:xfrm>
        <a:graphic>
          <a:graphicData uri="http://schemas.openxmlformats.org/presentationml/2006/ole">
            <p:oleObj spid="_x0000_s50365" name="Équation" r:id="rId6" imgW="1917700" imgH="457200" progId="Equation.3">
              <p:embed/>
            </p:oleObj>
          </a:graphicData>
        </a:graphic>
      </p:graphicFrame>
      <p:graphicFrame>
        <p:nvGraphicFramePr>
          <p:cNvPr id="2253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2329038"/>
              </p:ext>
            </p:extLst>
          </p:nvPr>
        </p:nvGraphicFramePr>
        <p:xfrm>
          <a:off x="395536" y="4653136"/>
          <a:ext cx="5000825" cy="1017240"/>
        </p:xfrm>
        <a:graphic>
          <a:graphicData uri="http://schemas.openxmlformats.org/presentationml/2006/ole">
            <p:oleObj spid="_x0000_s50366" name="Équation" r:id="rId7" imgW="3111480" imgH="634680" progId="Equation.3">
              <p:embed/>
            </p:oleObj>
          </a:graphicData>
        </a:graphic>
      </p:graphicFrame>
      <p:graphicFrame>
        <p:nvGraphicFramePr>
          <p:cNvPr id="2253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0514644"/>
              </p:ext>
            </p:extLst>
          </p:nvPr>
        </p:nvGraphicFramePr>
        <p:xfrm>
          <a:off x="6107113" y="5013176"/>
          <a:ext cx="2006600" cy="368300"/>
        </p:xfrm>
        <a:graphic>
          <a:graphicData uri="http://schemas.openxmlformats.org/presentationml/2006/ole">
            <p:oleObj spid="_x0000_s50367" name="Équation" r:id="rId8" imgW="1460160" imgH="266400" progId="Equation.3">
              <p:embed/>
            </p:oleObj>
          </a:graphicData>
        </a:graphic>
      </p:graphicFrame>
      <p:sp>
        <p:nvSpPr>
          <p:cNvPr id="14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585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3140"/>
    </mc:Choice>
    <mc:Fallback>
      <p:transition spd="slow" advTm="2831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52426" x="3451225" y="3108325"/>
          <p14:tracePt t="52722" x="0" y="0"/>
        </p14:tracePtLst>
        <p14:tracePtLst>
          <p14:tracePt t="57946" x="3413125" y="2713038"/>
          <p14:tracePt t="58096" x="0" y="0"/>
        </p14:tracePtLst>
        <p14:tracePtLst>
          <p14:tracePt t="63960" x="3406775" y="2362200"/>
          <p14:tracePt t="64120" x="0" y="0"/>
        </p14:tracePtLst>
        <p14:tracePtLst>
          <p14:tracePt t="71403" x="3902075" y="3146425"/>
          <p14:tracePt t="71565" x="0" y="0"/>
        </p14:tracePtLst>
        <p14:tracePtLst>
          <p14:tracePt t="72030" x="4084638" y="3146425"/>
          <p14:tracePt t="72183" x="0" y="0"/>
        </p14:tracePtLst>
        <p14:tracePtLst>
          <p14:tracePt t="73715" x="4441825" y="3116263"/>
          <p14:tracePt t="73837" x="0" y="0"/>
        </p14:tracePtLst>
        <p14:tracePtLst>
          <p14:tracePt t="77628" x="1768475" y="2606675"/>
          <p14:tracePt t="77769" x="0" y="0"/>
        </p14:tracePtLst>
        <p14:tracePtLst>
          <p14:tracePt t="79752" x="3902075" y="2735263"/>
          <p14:tracePt t="79929" x="0" y="0"/>
        </p14:tracePtLst>
        <p14:tracePtLst>
          <p14:tracePt t="81944" x="4122738" y="2735263"/>
          <p14:tracePt t="82092" x="0" y="0"/>
        </p14:tracePtLst>
        <p14:tracePtLst>
          <p14:tracePt t="86136" x="3870325" y="2827338"/>
          <p14:tracePt t="86240" x="0" y="0"/>
        </p14:tracePtLst>
        <p14:tracePtLst>
          <p14:tracePt t="86988" x="4160838" y="2789238"/>
          <p14:tracePt t="87098" x="4168775" y="2789238"/>
          <p14:tracePt t="87108" x="0" y="0"/>
        </p14:tracePtLst>
        <p14:tracePtLst>
          <p14:tracePt t="98337" x="4441825" y="2408238"/>
          <p14:tracePt t="98473" x="0" y="0"/>
        </p14:tracePtLst>
        <p14:tracePtLst>
          <p14:tracePt t="111047" x="3268663" y="3063875"/>
          <p14:tracePt t="111173" x="0" y="0"/>
        </p14:tracePtLst>
        <p14:tracePtLst>
          <p14:tracePt t="112009" x="4549775" y="3094038"/>
          <p14:tracePt t="112127" x="0" y="0"/>
        </p14:tracePtLst>
        <p14:tracePtLst>
          <p14:tracePt t="115442" x="5981700" y="2971800"/>
          <p14:tracePt t="115466" x="5981700" y="2963863"/>
          <p14:tracePt t="115482" x="5973763" y="2963863"/>
          <p14:tracePt t="115498" x="5965825" y="2955925"/>
          <p14:tracePt t="115514" x="5965825" y="2949575"/>
          <p14:tracePt t="115538" x="5959475" y="2949575"/>
          <p14:tracePt t="115562" x="5959475" y="2941638"/>
          <p14:tracePt t="115571" x="5951538" y="2941638"/>
          <p14:tracePt t="115610" x="5943600" y="2933700"/>
          <p14:tracePt t="115618" x="5935663" y="2933700"/>
          <p14:tracePt t="115626" x="5927725" y="2925763"/>
          <p14:tracePt t="115642" x="5921375" y="2917825"/>
          <p14:tracePt t="115658" x="5905500" y="2917825"/>
          <p14:tracePt t="115666" x="5905500" y="2911475"/>
          <p14:tracePt t="115673" x="5889625" y="2903538"/>
          <p14:tracePt t="115688" x="5883275" y="2903538"/>
          <p14:tracePt t="115721" x="5875338" y="2903538"/>
          <p14:tracePt t="115722" x="5875338" y="2895600"/>
          <p14:tracePt t="115738" x="5867400" y="2895600"/>
          <p14:tracePt t="115754" x="5851525" y="2887663"/>
          <p14:tracePt t="115771" x="5821363" y="2879725"/>
          <p14:tracePt t="115788" x="5775325" y="2865438"/>
          <p14:tracePt t="115804" x="5722938" y="2849563"/>
          <p14:tracePt t="115821" x="5661025" y="2841625"/>
          <p14:tracePt t="115838" x="5592763" y="2835275"/>
          <p14:tracePt t="115854" x="5570538" y="2827338"/>
          <p14:tracePt t="115871" x="5554663" y="2819400"/>
          <p14:tracePt t="115887" x="5524500" y="2811463"/>
          <p14:tracePt t="115904" x="5494338" y="2803525"/>
          <p14:tracePt t="115921" x="5440363" y="2803525"/>
          <p14:tracePt t="115938" x="5410200" y="2803525"/>
          <p14:tracePt t="115954" x="5372100" y="2797175"/>
          <p14:tracePt t="115971" x="5326063" y="2797175"/>
          <p14:tracePt t="115988" x="5295900" y="2797175"/>
          <p14:tracePt t="116004" x="5273675" y="2797175"/>
          <p14:tracePt t="116021" x="5241925" y="2797175"/>
          <p14:tracePt t="116037" x="5211763" y="2811463"/>
          <p14:tracePt t="116054" x="5189538" y="2827338"/>
          <p14:tracePt t="116071" x="5151438" y="2835275"/>
          <p14:tracePt t="116087" x="5121275" y="2849563"/>
          <p14:tracePt t="116104" x="5089525" y="2873375"/>
          <p14:tracePt t="116121" x="5067300" y="2879725"/>
          <p14:tracePt t="116137" x="5045075" y="2903538"/>
          <p14:tracePt t="116154" x="5029200" y="2917825"/>
          <p14:tracePt t="116171" x="5029200" y="2933700"/>
          <p14:tracePt t="116188" x="5029200" y="2949575"/>
          <p14:tracePt t="116204" x="5029200" y="2963863"/>
          <p14:tracePt t="116221" x="5029200" y="2979738"/>
          <p14:tracePt t="116237" x="5029200" y="2987675"/>
          <p14:tracePt t="116254" x="5029200" y="3001963"/>
          <p14:tracePt t="116271" x="5037138" y="3009900"/>
          <p14:tracePt t="116287" x="5051425" y="3025775"/>
          <p14:tracePt t="116304" x="5067300" y="3040063"/>
          <p14:tracePt t="116321" x="5083175" y="3055938"/>
          <p14:tracePt t="116338" x="5097463" y="3063875"/>
          <p14:tracePt t="116354" x="5113338" y="3070225"/>
          <p14:tracePt t="116371" x="5143500" y="3086100"/>
          <p14:tracePt t="116387" x="5165725" y="3094038"/>
          <p14:tracePt t="116404" x="5203825" y="3108325"/>
          <p14:tracePt t="116421" x="5241925" y="3124200"/>
          <p14:tracePt t="116438" x="5273675" y="3140075"/>
          <p14:tracePt t="116454" x="5326063" y="3146425"/>
          <p14:tracePt t="116471" x="5364163" y="3162300"/>
          <p14:tracePt t="116487" x="5402263" y="3170238"/>
          <p14:tracePt t="116504" x="5426075" y="3170238"/>
          <p14:tracePt t="116521" x="5448300" y="3170238"/>
          <p14:tracePt t="116538" x="5470525" y="3170238"/>
          <p14:tracePt t="116554" x="5486400" y="3178175"/>
          <p14:tracePt t="116571" x="5524500" y="3178175"/>
          <p14:tracePt t="116587" x="5562600" y="3178175"/>
          <p14:tracePt t="116604" x="5592763" y="3178175"/>
          <p14:tracePt t="116621" x="5622925" y="3178175"/>
          <p14:tracePt t="116637" x="5646738" y="3178175"/>
          <p14:tracePt t="116654" x="5661025" y="3178175"/>
          <p14:tracePt t="116671" x="5692775" y="3178175"/>
          <p14:tracePt t="116687" x="5707063" y="3178175"/>
          <p14:tracePt t="116704" x="5715000" y="3178175"/>
          <p14:tracePt t="116721" x="5730875" y="3170238"/>
          <p14:tracePt t="116721" x="5730875" y="3162300"/>
          <p14:tracePt t="116738" x="5737225" y="3162300"/>
          <p14:tracePt t="116754" x="5761038" y="3146425"/>
          <p14:tracePt t="116772" x="5791200" y="3146425"/>
          <p14:tracePt t="116788" x="5807075" y="3140075"/>
          <p14:tracePt t="116805" x="5821363" y="3132138"/>
          <p14:tracePt t="116822" x="5829300" y="3124200"/>
          <p14:tracePt t="116838" x="5837238" y="3116263"/>
          <p14:tracePt t="116855" x="5859463" y="3108325"/>
          <p14:tracePt t="116872" x="5875338" y="3101975"/>
          <p14:tracePt t="116888" x="5883275" y="3086100"/>
          <p14:tracePt t="116905" x="5889625" y="3078163"/>
          <p14:tracePt t="116922" x="5897563" y="3070225"/>
          <p14:tracePt t="116939" x="5905500" y="3063875"/>
          <p14:tracePt t="116979" x="5905500" y="3055938"/>
          <p14:tracePt t="116996" x="5913438" y="3040063"/>
          <p14:tracePt t="116996" x="5913438" y="3032125"/>
          <p14:tracePt t="117005" x="5913438" y="3017838"/>
          <p14:tracePt t="117022" x="5913438" y="3009900"/>
          <p14:tracePt t="117039" x="5913438" y="3001963"/>
          <p14:tracePt t="117055" x="5913438" y="2987675"/>
          <p14:tracePt t="117071" x="5913438" y="2971800"/>
          <p14:tracePt t="117088" x="5913438" y="2955925"/>
          <p14:tracePt t="117105" x="5913438" y="2949575"/>
          <p14:tracePt t="117139" x="5913438" y="2941638"/>
          <p14:tracePt t="117139" x="5905500" y="2941638"/>
          <p14:tracePt t="117155" x="5897563" y="2941638"/>
          <p14:tracePt t="117172" x="5889625" y="2933700"/>
          <p14:tracePt t="117188" x="5875338" y="2925763"/>
          <p14:tracePt t="117205" x="5875338" y="2917825"/>
          <p14:tracePt t="117222" x="5859463" y="2917825"/>
          <p14:tracePt t="117238" x="5845175" y="2917825"/>
          <p14:tracePt t="117255" x="5821363" y="2903538"/>
          <p14:tracePt t="117272" x="5791200" y="2895600"/>
          <p14:tracePt t="117288" x="5745163" y="2887663"/>
          <p14:tracePt t="117305" x="5684838" y="2865438"/>
          <p14:tracePt t="117322" x="5578475" y="2849563"/>
          <p14:tracePt t="117339" x="5502275" y="2849563"/>
          <p14:tracePt t="117355" x="5432425" y="2841625"/>
          <p14:tracePt t="117372" x="5402263" y="2835275"/>
          <p14:tracePt t="117388" x="5372100" y="2827338"/>
          <p14:tracePt t="117405" x="5349875" y="2819400"/>
          <p14:tracePt t="117422" x="5334000" y="2819400"/>
          <p14:tracePt t="117438" x="5326063" y="2819400"/>
          <p14:tracePt t="117455" x="5303838" y="2819400"/>
          <p14:tracePt t="117472" x="5280025" y="2827338"/>
          <p14:tracePt t="117488" x="5257800" y="2835275"/>
          <p14:tracePt t="117505" x="5227638" y="2849563"/>
          <p14:tracePt t="117522" x="5197475" y="2865438"/>
          <p14:tracePt t="117539" x="5181600" y="2879725"/>
          <p14:tracePt t="117555" x="5165725" y="2903538"/>
          <p14:tracePt t="117572" x="5151438" y="2925763"/>
          <p14:tracePt t="117588" x="5135563" y="2963863"/>
          <p14:tracePt t="117605" x="5127625" y="2987675"/>
          <p14:tracePt t="117621" x="5127625" y="3001963"/>
          <p14:tracePt t="117638" x="5121275" y="3017838"/>
          <p14:tracePt t="117655" x="5121275" y="3040063"/>
          <p14:tracePt t="117672" x="5121275" y="3055938"/>
          <p14:tracePt t="117688" x="5127625" y="3086100"/>
          <p14:tracePt t="117705" x="5135563" y="3108325"/>
          <p14:tracePt t="117722" x="5143500" y="3124200"/>
          <p14:tracePt t="117738" x="5159375" y="3140075"/>
          <p14:tracePt t="117755" x="5165725" y="3146425"/>
          <p14:tracePt t="117772" x="5173663" y="3154363"/>
          <p14:tracePt t="117788" x="5189538" y="3162300"/>
          <p14:tracePt t="117805" x="5211763" y="3178175"/>
          <p14:tracePt t="117822" x="5227638" y="3192463"/>
          <p14:tracePt t="117838" x="5249863" y="3200400"/>
          <p14:tracePt t="117855" x="5273675" y="3208338"/>
          <p14:tracePt t="117872" x="5295900" y="3216275"/>
          <p14:tracePt t="117888" x="5326063" y="3230563"/>
          <p14:tracePt t="117905" x="5380038" y="3238500"/>
          <p14:tracePt t="117922" x="5478463" y="3260725"/>
          <p14:tracePt t="117939" x="5540375" y="3284538"/>
          <p14:tracePt t="117955" x="5570538" y="3284538"/>
          <p14:tracePt t="117972" x="5584825" y="3292475"/>
          <p14:tracePt t="117988" x="5592763" y="3292475"/>
          <p14:tracePt t="118005" x="5600700" y="3292475"/>
          <p14:tracePt t="118022" x="5622925" y="3292475"/>
          <p14:tracePt t="118038" x="5654675" y="3292475"/>
          <p14:tracePt t="118055" x="5692775" y="3292475"/>
          <p14:tracePt t="118072" x="5715000" y="3292475"/>
          <p14:tracePt t="118088" x="5730875" y="3284538"/>
          <p14:tracePt t="118147" x="5737225" y="3276600"/>
          <p14:tracePt t="118162" x="5745163" y="3276600"/>
          <p14:tracePt t="118171" x="5753100" y="3276600"/>
          <p14:tracePt t="118172" x="5768975" y="3268663"/>
          <p14:tracePt t="118211" x="5775325" y="3268663"/>
          <p14:tracePt t="118226" x="5783263" y="3268663"/>
          <p14:tracePt t="118243" x="5791200" y="3260725"/>
          <p14:tracePt t="118250" x="5799138" y="3254375"/>
          <p14:tracePt t="118258" x="5807075" y="3246438"/>
          <p14:tracePt t="118272" x="5829300" y="3238500"/>
          <p14:tracePt t="118288" x="5845175" y="3230563"/>
          <p14:tracePt t="118305" x="5851525" y="3216275"/>
          <p14:tracePt t="118322" x="5875338" y="3192463"/>
          <p14:tracePt t="118339" x="5889625" y="3162300"/>
          <p14:tracePt t="118355" x="5905500" y="3124200"/>
          <p14:tracePt t="118371" x="5927725" y="3094038"/>
          <p14:tracePt t="118388" x="5927725" y="3070225"/>
          <p14:tracePt t="118405" x="5927725" y="3063875"/>
          <p14:tracePt t="118422" x="5935663" y="3055938"/>
          <p14:tracePt t="118438" x="5935663" y="3040063"/>
          <p14:tracePt t="118455" x="5935663" y="3025775"/>
          <p14:tracePt t="118471" x="5935663" y="3001963"/>
          <p14:tracePt t="118488" x="5935663" y="2987675"/>
          <p14:tracePt t="118505" x="5935663" y="2979738"/>
          <p14:tracePt t="118521" x="5935663" y="2971800"/>
          <p14:tracePt t="118538" x="5921375" y="2949575"/>
          <p14:tracePt t="118555" x="5905500" y="2933700"/>
          <p14:tracePt t="118572" x="5889625" y="2911475"/>
          <p14:tracePt t="118588" x="5859463" y="2895600"/>
          <p14:tracePt t="118605" x="5845175" y="2873375"/>
          <p14:tracePt t="118622" x="5829300" y="2865438"/>
          <p14:tracePt t="118638" x="5807075" y="2857500"/>
          <p14:tracePt t="118655" x="5775325" y="2841625"/>
          <p14:tracePt t="118671" x="5745163" y="2835275"/>
          <p14:tracePt t="118688" x="5722938" y="2827338"/>
          <p14:tracePt t="118705" x="5692775" y="2819400"/>
          <p14:tracePt t="118721" x="5638800" y="2797175"/>
          <p14:tracePt t="118739" x="5592763" y="2797175"/>
          <p14:tracePt t="118755" x="5532438" y="2789238"/>
          <p14:tracePt t="118771" x="5478463" y="2781300"/>
          <p14:tracePt t="118788" x="5418138" y="2781300"/>
          <p14:tracePt t="118805" x="5349875" y="2781300"/>
          <p14:tracePt t="118821" x="5280025" y="2781300"/>
          <p14:tracePt t="118838" x="5235575" y="2789238"/>
          <p14:tracePt t="118855" x="5203825" y="2789238"/>
          <p14:tracePt t="118871" x="5189538" y="2797175"/>
          <p14:tracePt t="118888" x="5181600" y="2797175"/>
          <p14:tracePt t="118905" x="5165725" y="2803525"/>
          <p14:tracePt t="118921" x="5151438" y="2811463"/>
          <p14:tracePt t="118938" x="5143500" y="2819400"/>
          <p14:tracePt t="119019" x="5143500" y="2827338"/>
          <p14:tracePt t="119210" x="5143500" y="2835275"/>
          <p14:tracePt t="119218" x="5151438" y="2835275"/>
          <p14:tracePt t="119234" x="5151438" y="2841625"/>
          <p14:tracePt t="119242" x="5159375" y="2841625"/>
          <p14:tracePt t="119306" x="5159375" y="2857500"/>
          <p14:tracePt t="119323" x="5165725" y="2865438"/>
          <p14:tracePt t="119330" x="5173663" y="2865438"/>
          <p14:tracePt t="119442" x="5181600" y="2865438"/>
          <p14:tracePt t="119450" x="5189538" y="2879725"/>
          <p14:tracePt t="119458" x="5197475" y="2887663"/>
          <p14:tracePt t="119463" x="5203825" y="2895600"/>
          <p14:tracePt t="119471" x="5211763" y="2911475"/>
          <p14:tracePt t="119488" x="5235575" y="2917825"/>
          <p14:tracePt t="119505" x="5265738" y="2933700"/>
          <p14:tracePt t="119522" x="5295900" y="2955925"/>
          <p14:tracePt t="119538" x="5364163" y="2987675"/>
          <p14:tracePt t="119555" x="5418138" y="3001963"/>
          <p14:tracePt t="119571" x="5464175" y="3009900"/>
          <p14:tracePt t="119588" x="5524500" y="3009900"/>
          <p14:tracePt t="119605" x="5600700" y="3009900"/>
          <p14:tracePt t="119621" x="5684838" y="3009900"/>
          <p14:tracePt t="119638" x="5745163" y="3009900"/>
          <p14:tracePt t="119655" x="5783263" y="3009900"/>
          <p14:tracePt t="119671" x="5813425" y="3009900"/>
          <p14:tracePt t="119688" x="5859463" y="3009900"/>
          <p14:tracePt t="119705" x="5905500" y="3009900"/>
          <p14:tracePt t="119721" x="5951538" y="3009900"/>
          <p14:tracePt t="119738" x="6035675" y="3009900"/>
          <p14:tracePt t="119755" x="6103938" y="3001963"/>
          <p14:tracePt t="119771" x="6156325" y="3001963"/>
          <p14:tracePt t="119788" x="6210300" y="3001963"/>
          <p14:tracePt t="119805" x="6248400" y="3001963"/>
          <p14:tracePt t="119822" x="6270625" y="3001963"/>
          <p14:tracePt t="119838" x="6286500" y="3001963"/>
          <p14:tracePt t="119855" x="6294438" y="3001963"/>
          <p14:tracePt t="119898" x="6302375" y="3001963"/>
          <p14:tracePt t="120050" x="6308725" y="3025775"/>
          <p14:tracePt t="120057" x="6324600" y="3032125"/>
          <p14:tracePt t="120071" x="6332538" y="3048000"/>
          <p14:tracePt t="120072" x="6346825" y="3078163"/>
          <p14:tracePt t="120088" x="6362700" y="3094038"/>
          <p14:tracePt t="120105" x="6392863" y="3124200"/>
          <p14:tracePt t="120122" x="6446838" y="3146425"/>
          <p14:tracePt t="120138" x="6492875" y="3170238"/>
          <p14:tracePt t="120155" x="6523038" y="3192463"/>
          <p14:tracePt t="120171" x="6569075" y="3208338"/>
          <p14:tracePt t="120188" x="6621463" y="3230563"/>
          <p14:tracePt t="120205" x="6689725" y="3254375"/>
          <p14:tracePt t="120221" x="6751638" y="3276600"/>
          <p14:tracePt t="120238" x="6819900" y="3292475"/>
          <p14:tracePt t="120255" x="6850063" y="3292475"/>
          <p14:tracePt t="120271" x="6888163" y="3292475"/>
          <p14:tracePt t="120288" x="6911975" y="3292475"/>
          <p14:tracePt t="120305" x="6934200" y="3292475"/>
          <p14:tracePt t="120321" x="6956425" y="3292475"/>
          <p14:tracePt t="120338" x="7010400" y="3284538"/>
          <p14:tracePt t="120355" x="7048500" y="3276600"/>
          <p14:tracePt t="120371" x="7078663" y="3254375"/>
          <p14:tracePt t="120388" x="7108825" y="3238500"/>
          <p14:tracePt t="120405" x="7140575" y="3222625"/>
          <p14:tracePt t="120421" x="7170738" y="3200400"/>
          <p14:tracePt t="120438" x="7208838" y="3178175"/>
          <p14:tracePt t="120455" x="7231063" y="3154363"/>
          <p14:tracePt t="120471" x="7254875" y="3124200"/>
          <p14:tracePt t="120488" x="7277100" y="3086100"/>
          <p14:tracePt t="120505" x="7307263" y="3055938"/>
          <p14:tracePt t="120522" x="7323138" y="3025775"/>
          <p14:tracePt t="120538" x="7331075" y="2987675"/>
          <p14:tracePt t="120555" x="7337425" y="2955925"/>
          <p14:tracePt t="120571" x="7337425" y="2941638"/>
          <p14:tracePt t="120588" x="7337425" y="2925763"/>
          <p14:tracePt t="120605" x="7337425" y="2917825"/>
          <p14:tracePt t="120621" x="7337425" y="2895600"/>
          <p14:tracePt t="120638" x="7323138" y="2873375"/>
          <p14:tracePt t="120654" x="7315200" y="2865438"/>
          <p14:tracePt t="120671" x="7307263" y="2857500"/>
          <p14:tracePt t="120688" x="7299325" y="2857500"/>
          <p14:tracePt t="120704" x="7292975" y="2849563"/>
          <p14:tracePt t="120721" x="7277100" y="2841625"/>
          <p14:tracePt t="120738" x="7261225" y="2841625"/>
          <p14:tracePt t="120738" x="7254875" y="2835275"/>
          <p14:tracePt t="120754" x="7223125" y="2827338"/>
          <p14:tracePt t="120771" x="7192963" y="2827338"/>
          <p14:tracePt t="120788" x="7162800" y="2827338"/>
          <p14:tracePt t="120804" x="7116763" y="2819400"/>
          <p14:tracePt t="120821" x="7078663" y="2819400"/>
          <p14:tracePt t="120838" x="7048500" y="2819400"/>
          <p14:tracePt t="120854" x="7010400" y="2819400"/>
          <p14:tracePt t="120871" x="6972300" y="2819400"/>
          <p14:tracePt t="120888" x="6942138" y="2835275"/>
          <p14:tracePt t="120904" x="6896100" y="2849563"/>
          <p14:tracePt t="120921" x="6858000" y="2865438"/>
          <p14:tracePt t="120938" x="6819900" y="2887663"/>
          <p14:tracePt t="120955" x="6804025" y="2903538"/>
          <p14:tracePt t="120971" x="6789738" y="2933700"/>
          <p14:tracePt t="120988" x="6765925" y="2955925"/>
          <p14:tracePt t="121004" x="6759575" y="2979738"/>
          <p14:tracePt t="121021" x="6751638" y="2994025"/>
          <p14:tracePt t="121038" x="6751638" y="3025775"/>
          <p14:tracePt t="121055" x="6743700" y="3048000"/>
          <p14:tracePt t="121071" x="6743700" y="3078163"/>
          <p14:tracePt t="121088" x="6759575" y="3094038"/>
          <p14:tracePt t="121122" x="6765925" y="3101975"/>
          <p14:tracePt t="121139" x="6781800" y="3101975"/>
          <p14:tracePt t="121139" x="6789738" y="3116263"/>
          <p14:tracePt t="121154" x="6797675" y="3116263"/>
          <p14:tracePt t="121171" x="6804025" y="3116263"/>
          <p14:tracePt t="121542" x="0" y="0"/>
        </p14:tracePtLst>
        <p14:tracePtLst>
          <p14:tracePt t="129424" x="2759075" y="2759075"/>
          <p14:tracePt t="129602" x="2765425" y="2759075"/>
          <p14:tracePt t="129634" x="2773363" y="2759075"/>
          <p14:tracePt t="129644" x="2781300" y="2759075"/>
          <p14:tracePt t="129645" x="2789238" y="2759075"/>
          <p14:tracePt t="129653" x="2803525" y="2759075"/>
          <p14:tracePt t="129669" x="2811463" y="2759075"/>
          <p14:tracePt t="129686" x="2827338" y="2759075"/>
          <p14:tracePt t="129703" x="2841625" y="2759075"/>
          <p14:tracePt t="129720" x="2857500" y="2759075"/>
          <p14:tracePt t="129736" x="2873375" y="2759075"/>
          <p14:tracePt t="129753" x="2903538" y="2759075"/>
          <p14:tracePt t="129770" x="2925763" y="2759075"/>
          <p14:tracePt t="129786" x="2933700" y="2759075"/>
          <p14:tracePt t="129826" x="2941638" y="2759075"/>
          <p14:tracePt t="129836" x="2949575" y="2759075"/>
          <p14:tracePt t="129842" x="2979738" y="2759075"/>
          <p14:tracePt t="129853" x="3001963" y="2765425"/>
          <p14:tracePt t="129870" x="3025775" y="2773363"/>
          <p14:tracePt t="129886" x="3055938" y="2773363"/>
          <p14:tracePt t="129903" x="3070225" y="2773363"/>
          <p14:tracePt t="129920" x="3094038" y="2781300"/>
          <p14:tracePt t="129936" x="3116263" y="2789238"/>
          <p14:tracePt t="129953" x="3146425" y="2789238"/>
          <p14:tracePt t="129969" x="3192463" y="2789238"/>
          <p14:tracePt t="129986" x="3208338" y="2789238"/>
          <p14:tracePt t="130003" x="3216275" y="2789238"/>
          <p14:tracePt t="130020" x="3222625" y="2789238"/>
          <p14:tracePt t="130036" x="3238500" y="2789238"/>
          <p14:tracePt t="130053" x="3254375" y="2789238"/>
          <p14:tracePt t="130089" x="3260725" y="2789238"/>
          <p14:tracePt t="130433" x="0" y="0"/>
        </p14:tracePtLst>
        <p14:tracePtLst>
          <p14:tracePt t="131184" x="4283075" y="2765425"/>
          <p14:tracePt t="131290" x="4289425" y="2765425"/>
          <p14:tracePt t="131306" x="4297363" y="2765425"/>
          <p14:tracePt t="131314" x="4313238" y="2765425"/>
          <p14:tracePt t="131322" x="4327525" y="2765425"/>
          <p14:tracePt t="131327" x="4335463" y="2765425"/>
          <p14:tracePt t="131336" x="4365625" y="2765425"/>
          <p14:tracePt t="131353" x="4389438" y="2765425"/>
          <p14:tracePt t="131369" x="4403725" y="2765425"/>
          <p14:tracePt t="131386" x="4411663" y="2765425"/>
          <p14:tracePt t="131403" x="4419600" y="2765425"/>
          <p14:tracePt t="131419" x="4435475" y="2765425"/>
          <p14:tracePt t="131436" x="4457700" y="2759075"/>
          <p14:tracePt t="131453" x="4487863" y="2759075"/>
          <p14:tracePt t="131469" x="4503738" y="2759075"/>
          <p14:tracePt t="131486" x="4525963" y="2759075"/>
          <p14:tracePt t="131503" x="4549775" y="2759075"/>
          <p14:tracePt t="131519" x="4564063" y="2759075"/>
          <p14:tracePt t="131536" x="4564063" y="2751138"/>
          <p14:tracePt t="131553" x="4572000" y="2751138"/>
          <p14:tracePt t="131838" x="0" y="0"/>
        </p14:tracePtLst>
        <p14:tracePtLst>
          <p14:tracePt t="133791" x="5197475" y="2751138"/>
          <p14:tracePt t="133978" x="5203825" y="2751138"/>
          <p14:tracePt t="134026" x="5211763" y="2751138"/>
          <p14:tracePt t="134050" x="5227638" y="2751138"/>
          <p14:tracePt t="134066" x="5235575" y="2751138"/>
          <p14:tracePt t="134076" x="5241925" y="2751138"/>
          <p14:tracePt t="134090" x="5249863" y="2751138"/>
          <p14:tracePt t="134114" x="5257800" y="2751138"/>
          <p14:tracePt t="134138" x="5273675" y="2751138"/>
          <p14:tracePt t="134145" x="5280025" y="2759075"/>
          <p14:tracePt t="134154" x="5295900" y="2759075"/>
          <p14:tracePt t="134160" x="5318125" y="2765425"/>
          <p14:tracePt t="134169" x="5334000" y="2765425"/>
          <p14:tracePt t="134243" x="5341938" y="2765425"/>
          <p14:tracePt t="134251" x="5349875" y="2765425"/>
          <p14:tracePt t="134259" x="5372100" y="2773363"/>
          <p14:tracePt t="134267" x="5387975" y="2781300"/>
          <p14:tracePt t="134286" x="5432425" y="2789238"/>
          <p14:tracePt t="134287" x="5448300" y="2789238"/>
          <p14:tracePt t="134303" x="5456238" y="2797175"/>
          <p14:tracePt t="134387" x="5464175" y="2797175"/>
          <p14:tracePt t="134995" x="5470525" y="2797175"/>
          <p14:tracePt t="135003" x="5524500" y="2797175"/>
          <p14:tracePt t="135003" x="5562600" y="2797175"/>
          <p14:tracePt t="135019" x="5600700" y="2803525"/>
          <p14:tracePt t="135027" x="5638800" y="2803525"/>
          <p14:tracePt t="135036" x="5707063" y="2803525"/>
          <p14:tracePt t="135053" x="5745163" y="2803525"/>
          <p14:tracePt t="135070" x="5761038" y="2803525"/>
          <p14:tracePt t="135123" x="5768975" y="2803525"/>
          <p14:tracePt t="135147" x="5775325" y="2803525"/>
          <p14:tracePt t="135163" x="5791200" y="2803525"/>
          <p14:tracePt t="135171" x="5807075" y="2803525"/>
          <p14:tracePt t="135187" x="5829300" y="2811463"/>
          <p14:tracePt t="135187" x="5837238" y="2811463"/>
          <p14:tracePt t="136071" x="0" y="0"/>
        </p14:tracePtLst>
        <p14:tracePtLst>
          <p14:tracePt t="186857" x="1616075" y="3787775"/>
          <p14:tracePt t="187050" x="0" y="0"/>
        </p14:tracePtLst>
        <p14:tracePtLst>
          <p14:tracePt t="188264" x="1684338" y="4068763"/>
          <p14:tracePt t="188420" x="0" y="0"/>
        </p14:tracePtLst>
        <p14:tracePtLst>
          <p14:tracePt t="190290" x="6049963" y="3070225"/>
          <p14:tracePt t="190299" x="6049963" y="3063875"/>
          <p14:tracePt t="190314" x="6049963" y="3055938"/>
          <p14:tracePt t="190322" x="6049963" y="3048000"/>
          <p14:tracePt t="190330" x="6049963" y="3040063"/>
          <p14:tracePt t="190347" x="6049963" y="3032125"/>
          <p14:tracePt t="190348" x="6042025" y="3025775"/>
          <p14:tracePt t="190364" x="6042025" y="3009900"/>
          <p14:tracePt t="190380" x="6035675" y="2994025"/>
          <p14:tracePt t="190397" x="6035675" y="2987675"/>
          <p14:tracePt t="190414" x="6019800" y="2979738"/>
          <p14:tracePt t="190431" x="6011863" y="2963863"/>
          <p14:tracePt t="190447" x="6003925" y="2955925"/>
          <p14:tracePt t="190464" x="5997575" y="2949575"/>
          <p14:tracePt t="190480" x="5981700" y="2941638"/>
          <p14:tracePt t="190497" x="5965825" y="2933700"/>
          <p14:tracePt t="190514" x="5951538" y="2917825"/>
          <p14:tracePt t="190530" x="5943600" y="2911475"/>
          <p14:tracePt t="190547" x="5935663" y="2903538"/>
          <p14:tracePt t="190564" x="5921375" y="2895600"/>
          <p14:tracePt t="190603" x="5913438" y="2887663"/>
          <p14:tracePt t="190619" x="5905500" y="2887663"/>
          <p14:tracePt t="190626" x="5897563" y="2887663"/>
          <p14:tracePt t="190647" x="5889625" y="2887663"/>
          <p14:tracePt t="190647" x="5883275" y="2879725"/>
          <p14:tracePt t="190664" x="5845175" y="2873375"/>
          <p14:tracePt t="190680" x="5813425" y="2857500"/>
          <p14:tracePt t="190697" x="5783263" y="2849563"/>
          <p14:tracePt t="190714" x="5737225" y="2841625"/>
          <p14:tracePt t="190731" x="5722938" y="2841625"/>
          <p14:tracePt t="190747" x="5699125" y="2841625"/>
          <p14:tracePt t="190764" x="5676900" y="2835275"/>
          <p14:tracePt t="190780" x="5654675" y="2835275"/>
          <p14:tracePt t="190797" x="5608638" y="2835275"/>
          <p14:tracePt t="190814" x="5554663" y="2835275"/>
          <p14:tracePt t="190830" x="5516563" y="2827338"/>
          <p14:tracePt t="190848" x="5478463" y="2827338"/>
          <p14:tracePt t="190864" x="5440363" y="2827338"/>
          <p14:tracePt t="190880" x="5418138" y="2827338"/>
          <p14:tracePt t="190897" x="5380038" y="2827338"/>
          <p14:tracePt t="190914" x="5341938" y="2835275"/>
          <p14:tracePt t="190930" x="5295900" y="2841625"/>
          <p14:tracePt t="190947" x="5273675" y="2841625"/>
          <p14:tracePt t="190964" x="5249863" y="2849563"/>
          <p14:tracePt t="190980" x="5227638" y="2857500"/>
          <p14:tracePt t="190997" x="5203825" y="2857500"/>
          <p14:tracePt t="191014" x="5197475" y="2865438"/>
          <p14:tracePt t="191030" x="5181600" y="2873375"/>
          <p14:tracePt t="191047" x="5173663" y="2873375"/>
          <p14:tracePt t="191064" x="5165725" y="2879725"/>
          <p14:tracePt t="191080" x="5159375" y="2895600"/>
          <p14:tracePt t="191098" x="5143500" y="2903538"/>
          <p14:tracePt t="191114" x="5135563" y="2933700"/>
          <p14:tracePt t="191131" x="5121275" y="2955925"/>
          <p14:tracePt t="191147" x="5121275" y="2987675"/>
          <p14:tracePt t="191164" x="5121275" y="3001963"/>
          <p14:tracePt t="191181" x="5121275" y="3025775"/>
          <p14:tracePt t="191197" x="5121275" y="3048000"/>
          <p14:tracePt t="191214" x="5135563" y="3078163"/>
          <p14:tracePt t="191230" x="5143500" y="3094038"/>
          <p14:tracePt t="191247" x="5143500" y="3101975"/>
          <p14:tracePt t="191264" x="5159375" y="3116263"/>
          <p14:tracePt t="191281" x="5173663" y="3132138"/>
          <p14:tracePt t="191297" x="5189538" y="3146425"/>
          <p14:tracePt t="191314" x="5235575" y="3192463"/>
          <p14:tracePt t="191331" x="5265738" y="3216275"/>
          <p14:tracePt t="191347" x="5273675" y="3230563"/>
          <p14:tracePt t="191418" x="5273675" y="3238500"/>
          <p14:tracePt t="191442" x="5280025" y="3238500"/>
          <p14:tracePt t="191459" x="5287963" y="3238500"/>
          <p14:tracePt t="191522" x="5295900" y="3238500"/>
          <p14:tracePt t="191530" x="5311775" y="3238500"/>
          <p14:tracePt t="191531" x="5349875" y="3254375"/>
          <p14:tracePt t="191547" x="5394325" y="3268663"/>
          <p14:tracePt t="191563" x="5426075" y="3268663"/>
          <p14:tracePt t="191580" x="5456238" y="3268663"/>
          <p14:tracePt t="191597" x="5494338" y="3276600"/>
          <p14:tracePt t="191614" x="5508625" y="3276600"/>
          <p14:tracePt t="191630" x="5524500" y="3276600"/>
          <p14:tracePt t="191690" x="5540375" y="3276600"/>
          <p14:tracePt t="191706" x="5546725" y="3276600"/>
          <p14:tracePt t="191714" x="5562600" y="3276600"/>
          <p14:tracePt t="191721" x="5578475" y="3276600"/>
          <p14:tracePt t="191721" x="5592763" y="3276600"/>
          <p14:tracePt t="191730" x="5630863" y="3276600"/>
          <p14:tracePt t="191747" x="5676900" y="3268663"/>
          <p14:tracePt t="191764" x="5699125" y="3260725"/>
          <p14:tracePt t="191780" x="5722938" y="3254375"/>
          <p14:tracePt t="191797" x="5737225" y="3254375"/>
          <p14:tracePt t="191814" x="5761038" y="3246438"/>
          <p14:tracePt t="191830" x="5768975" y="3246438"/>
          <p14:tracePt t="191847" x="5799138" y="3238500"/>
          <p14:tracePt t="191863" x="5821363" y="3222625"/>
          <p14:tracePt t="191880" x="5845175" y="3216275"/>
          <p14:tracePt t="191897" x="5867400" y="3200400"/>
          <p14:tracePt t="191914" x="5905500" y="3170238"/>
          <p14:tracePt t="191930" x="5913438" y="3162300"/>
          <p14:tracePt t="191947" x="5921375" y="3154363"/>
          <p14:tracePt t="191964" x="5921375" y="3146425"/>
          <p14:tracePt t="191980" x="5927725" y="3146425"/>
          <p14:tracePt t="192019" x="5927725" y="3140075"/>
          <p14:tracePt t="192019" x="5927725" y="3132138"/>
          <p14:tracePt t="192030" x="5927725" y="3124200"/>
          <p14:tracePt t="192047" x="5927725" y="3116263"/>
          <p14:tracePt t="192063" x="5927725" y="3108325"/>
          <p14:tracePt t="192154" x="5935663" y="3108325"/>
          <p14:tracePt t="192306" x="5935663" y="3101975"/>
          <p14:tracePt t="192314" x="5935663" y="3094038"/>
          <p14:tracePt t="192330" x="5935663" y="3078163"/>
          <p14:tracePt t="192331" x="5935663" y="3063875"/>
          <p14:tracePt t="192347" x="5935663" y="3055938"/>
          <p14:tracePt t="192363" x="5935663" y="3032125"/>
          <p14:tracePt t="192394" x="5935663" y="3009900"/>
          <p14:tracePt t="192410" x="5935663" y="2994025"/>
          <p14:tracePt t="192443" x="5935663" y="2979738"/>
          <p14:tracePt t="192444" x="5921375" y="2963863"/>
          <p14:tracePt t="192460" x="5905500" y="2941638"/>
          <p14:tracePt t="192477" x="5883275" y="2925763"/>
          <p14:tracePt t="192493" x="5859463" y="2903538"/>
          <p14:tracePt t="192510" x="5837238" y="2887663"/>
          <p14:tracePt t="192528" x="5829300" y="2887663"/>
          <p14:tracePt t="192570" x="5829300" y="2879725"/>
          <p14:tracePt t="192982" x="0" y="0"/>
        </p14:tracePtLst>
        <p14:tracePtLst>
          <p14:tracePt t="193933" x="2255838" y="4168775"/>
          <p14:tracePt t="194018" x="2263775" y="4168775"/>
          <p14:tracePt t="194026" x="2270125" y="4168775"/>
          <p14:tracePt t="194034" x="2286000" y="4168775"/>
          <p14:tracePt t="194042" x="2301875" y="4168775"/>
          <p14:tracePt t="194050" x="2346325" y="4168775"/>
          <p14:tracePt t="194063" x="2370138" y="4160838"/>
          <p14:tracePt t="194080" x="2392363" y="4160838"/>
          <p14:tracePt t="194097" x="2416175" y="4160838"/>
          <p14:tracePt t="194113" x="2446338" y="4160838"/>
          <p14:tracePt t="194162" x="2454275" y="4160838"/>
          <p14:tracePt t="194186" x="2460625" y="4160838"/>
          <p14:tracePt t="194194" x="2468563" y="4160838"/>
          <p14:tracePt t="194234" x="2468563" y="4152900"/>
          <p14:tracePt t="194339" x="0" y="0"/>
        </p14:tracePtLst>
        <p14:tracePtLst>
          <p14:tracePt t="196251" x="2941638" y="4030663"/>
          <p14:tracePt t="196666" x="2949575" y="4030663"/>
          <p14:tracePt t="196682" x="2955925" y="4030663"/>
          <p14:tracePt t="196690" x="2971800" y="4030663"/>
          <p14:tracePt t="196698" x="2979738" y="4030663"/>
          <p14:tracePt t="196713" x="2994025" y="4030663"/>
          <p14:tracePt t="196713" x="3017838" y="4030663"/>
          <p14:tracePt t="196729" x="3032125" y="4030663"/>
          <p14:tracePt t="196746" x="3055938" y="4030663"/>
          <p14:tracePt t="196763" x="3086100" y="4030663"/>
          <p14:tracePt t="196779" x="3108325" y="4030663"/>
          <p14:tracePt t="196796" x="3108325" y="4022725"/>
          <p14:tracePt t="196813" x="3116263" y="4022725"/>
          <p14:tracePt t="196922" x="3124200" y="4022725"/>
          <p14:tracePt t="196938" x="3132138" y="4022725"/>
          <p14:tracePt t="196946" x="3140075" y="4022725"/>
          <p14:tracePt t="196946" x="3170238" y="4022725"/>
          <p14:tracePt t="196963" x="3200400" y="4022725"/>
          <p14:tracePt t="196979" x="3230563" y="4022725"/>
          <p14:tracePt t="196996" x="3268663" y="4022725"/>
          <p14:tracePt t="197013" x="3314700" y="4022725"/>
          <p14:tracePt t="197029" x="3344863" y="4022725"/>
          <p14:tracePt t="197046" x="3375025" y="4022725"/>
          <p14:tracePt t="197063" x="3390900" y="4022725"/>
          <p14:tracePt t="197079" x="3398838" y="4022725"/>
          <p14:tracePt t="197096" x="3413125" y="4022725"/>
          <p14:tracePt t="197877" x="0" y="0"/>
        </p14:tracePtLst>
        <p14:tracePtLst>
          <p14:tracePt t="216165" x="876300" y="5219700"/>
          <p14:tracePt t="216554" x="884238" y="5219700"/>
          <p14:tracePt t="216562" x="892175" y="5219700"/>
          <p14:tracePt t="216578" x="898525" y="5219700"/>
          <p14:tracePt t="216579" x="914400" y="5219700"/>
          <p14:tracePt t="216594" x="922338" y="5219700"/>
          <p14:tracePt t="216690" x="930275" y="5219700"/>
          <p14:tracePt t="216706" x="936625" y="5219700"/>
          <p14:tracePt t="216714" x="944563" y="5219700"/>
          <p14:tracePt t="216722" x="952500" y="5219700"/>
          <p14:tracePt t="216727" x="968375" y="5219700"/>
          <p14:tracePt t="217096" x="0" y="0"/>
        </p14:tracePtLst>
        <p14:tracePtLst>
          <p14:tracePt t="220403" x="1127125" y="5241925"/>
          <p14:tracePt t="220778" x="1135063" y="5241925"/>
          <p14:tracePt t="220897" x="1143000" y="5241925"/>
          <p14:tracePt t="220914" x="1150938" y="5241925"/>
          <p14:tracePt t="220922" x="1158875" y="5241925"/>
          <p14:tracePt t="220946" x="1165225" y="5241925"/>
          <p14:tracePt t="220962" x="1173163" y="5241925"/>
          <p14:tracePt t="220986" x="1181100" y="5241925"/>
          <p14:tracePt t="221058" x="1189038" y="5241925"/>
          <p14:tracePt t="221082" x="1196975" y="5241925"/>
          <p14:tracePt t="221810" x="0" y="0"/>
        </p14:tracePtLst>
        <p14:tracePtLst>
          <p14:tracePt t="222810" x="1074738" y="5448300"/>
          <p14:tracePt t="222979" x="0" y="0"/>
        </p14:tracePtLst>
        <p14:tracePtLst>
          <p14:tracePt t="226769" x="1844675" y="4694238"/>
          <p14:tracePt t="226890" x="1828800" y="4694238"/>
          <p14:tracePt t="226901" x="1798638" y="4694238"/>
          <p14:tracePt t="226901" x="1774825" y="4694238"/>
          <p14:tracePt t="226910" x="1722438" y="4694238"/>
          <p14:tracePt t="226927" x="1684338" y="4694238"/>
          <p14:tracePt t="226943" x="1654175" y="4702175"/>
          <p14:tracePt t="226960" x="1630363" y="4702175"/>
          <p14:tracePt t="226977" x="1616075" y="4708525"/>
          <p14:tracePt t="226993" x="1608138" y="4716463"/>
          <p14:tracePt t="227010" x="1592263" y="4724400"/>
          <p14:tracePt t="227027" x="1577975" y="4740275"/>
          <p14:tracePt t="227043" x="1570038" y="4746625"/>
          <p14:tracePt t="227060" x="1554163" y="4754563"/>
          <p14:tracePt t="227077" x="1546225" y="4762500"/>
          <p14:tracePt t="227093" x="1539875" y="4770438"/>
          <p14:tracePt t="227111" x="1531938" y="4784725"/>
          <p14:tracePt t="227146" x="1524000" y="4792663"/>
          <p14:tracePt t="227154" x="1516063" y="4800600"/>
          <p14:tracePt t="227162" x="1516063" y="4808538"/>
          <p14:tracePt t="227176" x="1508125" y="4822825"/>
          <p14:tracePt t="227193" x="1501775" y="4838700"/>
          <p14:tracePt t="227210" x="1493838" y="4860925"/>
          <p14:tracePt t="227227" x="1493838" y="4884738"/>
          <p14:tracePt t="227243" x="1477963" y="4892675"/>
          <p14:tracePt t="227260" x="1477963" y="4899025"/>
          <p14:tracePt t="227277" x="1477963" y="4906963"/>
          <p14:tracePt t="227293" x="1477963" y="4922838"/>
          <p14:tracePt t="227310" x="1477963" y="4937125"/>
          <p14:tracePt t="227327" x="1493838" y="4960938"/>
          <p14:tracePt t="227343" x="1501775" y="4975225"/>
          <p14:tracePt t="227360" x="1508125" y="4999038"/>
          <p14:tracePt t="227376" x="1516063" y="5013325"/>
          <p14:tracePt t="227393" x="1539875" y="5029200"/>
          <p14:tracePt t="227410" x="1570038" y="5075238"/>
          <p14:tracePt t="227427" x="1577975" y="5083175"/>
          <p14:tracePt t="227443" x="1584325" y="5097463"/>
          <p14:tracePt t="227460" x="1600200" y="5097463"/>
          <p14:tracePt t="227477" x="1608138" y="5105400"/>
          <p14:tracePt t="227493" x="1616075" y="5113338"/>
          <p14:tracePt t="227510" x="1638300" y="5121275"/>
          <p14:tracePt t="227526" x="1646238" y="5127625"/>
          <p14:tracePt t="227543" x="1668463" y="5135563"/>
          <p14:tracePt t="227560" x="1698625" y="5135563"/>
          <p14:tracePt t="227577" x="1730375" y="5143500"/>
          <p14:tracePt t="227593" x="1774825" y="5159375"/>
          <p14:tracePt t="227610" x="1844675" y="5165725"/>
          <p14:tracePt t="227627" x="1874838" y="5173663"/>
          <p14:tracePt t="227643" x="1889125" y="5181600"/>
          <p14:tracePt t="227660" x="1905000" y="5181600"/>
          <p14:tracePt t="227676" x="1912938" y="5181600"/>
          <p14:tracePt t="227714" x="1920875" y="5181600"/>
          <p14:tracePt t="227730" x="1935163" y="5181600"/>
          <p14:tracePt t="227746" x="1943100" y="5181600"/>
          <p14:tracePt t="227754" x="1951038" y="5165725"/>
          <p14:tracePt t="227762" x="1965325" y="5159375"/>
          <p14:tracePt t="227776" x="1989138" y="5135563"/>
          <p14:tracePt t="227793" x="1997075" y="5121275"/>
          <p14:tracePt t="227810" x="2003425" y="5105400"/>
          <p14:tracePt t="227826" x="2019300" y="5089525"/>
          <p14:tracePt t="227843" x="2041525" y="5075238"/>
          <p14:tracePt t="227860" x="2057400" y="5051425"/>
          <p14:tracePt t="227876" x="2065338" y="5029200"/>
          <p14:tracePt t="227893" x="2073275" y="5006975"/>
          <p14:tracePt t="227910" x="2073275" y="4991100"/>
          <p14:tracePt t="227927" x="2079625" y="4975225"/>
          <p14:tracePt t="227943" x="2079625" y="4945063"/>
          <p14:tracePt t="227960" x="2087563" y="4930775"/>
          <p14:tracePt t="227977" x="2087563" y="4914900"/>
          <p14:tracePt t="227993" x="2087563" y="4899025"/>
          <p14:tracePt t="228010" x="2087563" y="4884738"/>
          <p14:tracePt t="228026" x="2087563" y="4868863"/>
          <p14:tracePt t="228043" x="2087563" y="4854575"/>
          <p14:tracePt t="228060" x="2079625" y="4846638"/>
          <p14:tracePt t="228077" x="2065338" y="4830763"/>
          <p14:tracePt t="228093" x="2057400" y="4822825"/>
          <p14:tracePt t="228110" x="2049463" y="4816475"/>
          <p14:tracePt t="228127" x="2035175" y="4800600"/>
          <p14:tracePt t="228143" x="2027238" y="4792663"/>
          <p14:tracePt t="228160" x="2019300" y="4784725"/>
          <p14:tracePt t="228176" x="2019300" y="4778375"/>
          <p14:tracePt t="228218" x="2011363" y="4778375"/>
          <p14:tracePt t="228266" x="1997075" y="4778375"/>
          <p14:tracePt t="228274" x="1997075" y="4770438"/>
          <p14:tracePt t="228642" x="0" y="0"/>
        </p14:tracePtLst>
        <p14:tracePtLst>
          <p14:tracePt t="229516" x="2568575" y="4754563"/>
          <p14:tracePt t="229674" x="2560638" y="4754563"/>
          <p14:tracePt t="229682" x="2552700" y="4754563"/>
          <p14:tracePt t="229682" x="2544763" y="4754563"/>
          <p14:tracePt t="229698" x="2536825" y="4746625"/>
          <p14:tracePt t="229706" x="2530475" y="4746625"/>
          <p14:tracePt t="229714" x="2514600" y="4740275"/>
          <p14:tracePt t="229726" x="2498725" y="4740275"/>
          <p14:tracePt t="229778" x="2492375" y="4740275"/>
          <p14:tracePt t="229810" x="2484438" y="4740275"/>
          <p14:tracePt t="229818" x="2468563" y="4740275"/>
          <p14:tracePt t="229826" x="2422525" y="4732338"/>
          <p14:tracePt t="229834" x="2400300" y="4732338"/>
          <p14:tracePt t="229843" x="2362200" y="4724400"/>
          <p14:tracePt t="229859" x="2316163" y="4724400"/>
          <p14:tracePt t="229876" x="2286000" y="4724400"/>
          <p14:tracePt t="229893" x="2270125" y="4724400"/>
          <p14:tracePt t="229909" x="2247900" y="4724400"/>
          <p14:tracePt t="229926" x="2232025" y="4724400"/>
          <p14:tracePt t="229943" x="2225675" y="4724400"/>
          <p14:tracePt t="229959" x="2217738" y="4724400"/>
          <p14:tracePt t="229976" x="2201863" y="4732338"/>
          <p14:tracePt t="229993" x="2187575" y="4740275"/>
          <p14:tracePt t="230009" x="2149475" y="4754563"/>
          <p14:tracePt t="230026" x="2117725" y="4778375"/>
          <p14:tracePt t="230043" x="2087563" y="4800600"/>
          <p14:tracePt t="230059" x="2065338" y="4830763"/>
          <p14:tracePt t="230076" x="2041525" y="4860925"/>
          <p14:tracePt t="230093" x="2027238" y="4884738"/>
          <p14:tracePt t="230110" x="2019300" y="4899025"/>
          <p14:tracePt t="230126" x="2019300" y="4922838"/>
          <p14:tracePt t="230144" x="2011363" y="4945063"/>
          <p14:tracePt t="230160" x="2011363" y="4960938"/>
          <p14:tracePt t="230176" x="2011363" y="4975225"/>
          <p14:tracePt t="230193" x="2011363" y="4983163"/>
          <p14:tracePt t="230210" x="2027238" y="5006975"/>
          <p14:tracePt t="230226" x="2049463" y="5021263"/>
          <p14:tracePt t="230243" x="2065338" y="5029200"/>
          <p14:tracePt t="230259" x="2079625" y="5045075"/>
          <p14:tracePt t="230276" x="2117725" y="5075238"/>
          <p14:tracePt t="230293" x="2149475" y="5089525"/>
          <p14:tracePt t="230310" x="2179638" y="5097463"/>
          <p14:tracePt t="230326" x="2201863" y="5113338"/>
          <p14:tracePt t="230343" x="2225675" y="5113338"/>
          <p14:tracePt t="230360" x="2239963" y="5121275"/>
          <p14:tracePt t="230376" x="2270125" y="5127625"/>
          <p14:tracePt t="230393" x="2316163" y="5143500"/>
          <p14:tracePt t="230409" x="2416175" y="5181600"/>
          <p14:tracePt t="230426" x="2468563" y="5197475"/>
          <p14:tracePt t="230444" x="2498725" y="5203825"/>
          <p14:tracePt t="230460" x="2514600" y="5211763"/>
          <p14:tracePt t="230476" x="2530475" y="5211763"/>
          <p14:tracePt t="230493" x="2544763" y="5211763"/>
          <p14:tracePt t="230510" x="2574925" y="5211763"/>
          <p14:tracePt t="230526" x="2590800" y="5211763"/>
          <p14:tracePt t="230543" x="2620963" y="5211763"/>
          <p14:tracePt t="230559" x="2644775" y="5211763"/>
          <p14:tracePt t="230576" x="2667000" y="5211763"/>
          <p14:tracePt t="230593" x="2697163" y="5197475"/>
          <p14:tracePt t="230609" x="2720975" y="5173663"/>
          <p14:tracePt t="230626" x="2720975" y="5165725"/>
          <p14:tracePt t="230643" x="2720975" y="5159375"/>
          <p14:tracePt t="230660" x="2727325" y="5135563"/>
          <p14:tracePt t="230676" x="2727325" y="5105400"/>
          <p14:tracePt t="230693" x="2727325" y="5067300"/>
          <p14:tracePt t="230710" x="2727325" y="5051425"/>
          <p14:tracePt t="230726" x="2727325" y="5021263"/>
          <p14:tracePt t="230743" x="2727325" y="5006975"/>
          <p14:tracePt t="230759" x="2727325" y="4991100"/>
          <p14:tracePt t="230776" x="2727325" y="4975225"/>
          <p14:tracePt t="230793" x="2713038" y="4960938"/>
          <p14:tracePt t="230809" x="2689225" y="4914900"/>
          <p14:tracePt t="230826" x="2674938" y="4899025"/>
          <p14:tracePt t="230843" x="2667000" y="4884738"/>
          <p14:tracePt t="230860" x="2659063" y="4876800"/>
          <p14:tracePt t="230876" x="2651125" y="4868863"/>
          <p14:tracePt t="230893" x="2636838" y="4868863"/>
          <p14:tracePt t="230909" x="2628900" y="4860925"/>
          <p14:tracePt t="230926" x="2613025" y="4854575"/>
          <p14:tracePt t="230943" x="2598738" y="4838700"/>
          <p14:tracePt t="230960" x="2574925" y="4830763"/>
          <p14:tracePt t="230976" x="2552700" y="4822825"/>
          <p14:tracePt t="230993" x="2530475" y="4808538"/>
          <p14:tracePt t="231010" x="2484438" y="4792663"/>
          <p14:tracePt t="231026" x="2454275" y="4784725"/>
          <p14:tracePt t="231043" x="2416175" y="4778375"/>
          <p14:tracePt t="231059" x="2400300" y="4778375"/>
          <p14:tracePt t="231076" x="2384425" y="4778375"/>
          <p14:tracePt t="231093" x="2384425" y="4770438"/>
          <p14:tracePt t="231382" x="0" y="0"/>
        </p14:tracePtLst>
        <p14:tracePtLst>
          <p14:tracePt t="232098" x="2324100" y="5227638"/>
          <p14:tracePt t="232106" x="2324100" y="5211763"/>
          <p14:tracePt t="232114" x="2324100" y="5203825"/>
          <p14:tracePt t="232126" x="2324100" y="5189538"/>
          <p14:tracePt t="232126" x="2324100" y="5165725"/>
          <p14:tracePt t="232142" x="2316163" y="5143500"/>
          <p14:tracePt t="232159" x="2316163" y="5127625"/>
          <p14:tracePt t="232176" x="2308225" y="5121275"/>
          <p14:tracePt t="232192" x="2308225" y="5105400"/>
          <p14:tracePt t="232209" x="2301875" y="5097463"/>
          <p14:tracePt t="232209" x="2301875" y="5083175"/>
          <p14:tracePt t="232226" x="2286000" y="5075238"/>
          <p14:tracePt t="232242" x="2270125" y="5067300"/>
          <p14:tracePt t="232259" x="2263775" y="5059363"/>
          <p14:tracePt t="232276" x="2255838" y="5059363"/>
          <p14:tracePt t="232292" x="2247900" y="5059363"/>
          <p14:tracePt t="232309" x="2232025" y="5059363"/>
          <p14:tracePt t="232326" x="2209800" y="5059363"/>
          <p14:tracePt t="232343" x="2187575" y="5051425"/>
          <p14:tracePt t="232359" x="2141538" y="5051425"/>
          <p14:tracePt t="232376" x="2111375" y="5051425"/>
          <p14:tracePt t="232392" x="2073275" y="5051425"/>
          <p14:tracePt t="232409" x="2035175" y="5075238"/>
          <p14:tracePt t="232426" x="1989138" y="5097463"/>
          <p14:tracePt t="232442" x="1958975" y="5113338"/>
          <p14:tracePt t="232459" x="1943100" y="5127625"/>
          <p14:tracePt t="232476" x="1920875" y="5151438"/>
          <p14:tracePt t="232493" x="1897063" y="5165725"/>
          <p14:tracePt t="232509" x="1874838" y="5181600"/>
          <p14:tracePt t="232526" x="1858963" y="5203825"/>
          <p14:tracePt t="232543" x="1844675" y="5241925"/>
          <p14:tracePt t="232559" x="1844675" y="5273675"/>
          <p14:tracePt t="232576" x="1844675" y="5303838"/>
          <p14:tracePt t="232592" x="1844675" y="5326063"/>
          <p14:tracePt t="232609" x="1844675" y="5341938"/>
          <p14:tracePt t="232626" x="1874838" y="5349875"/>
          <p14:tracePt t="232642" x="1905000" y="5364163"/>
          <p14:tracePt t="232659" x="1935163" y="5372100"/>
          <p14:tracePt t="232676" x="1981200" y="5380038"/>
          <p14:tracePt t="232692" x="2019300" y="5402263"/>
          <p14:tracePt t="232709" x="2065338" y="5410200"/>
          <p14:tracePt t="232726" x="2095500" y="5418138"/>
          <p14:tracePt t="232742" x="2133600" y="5426075"/>
          <p14:tracePt t="232759" x="2171700" y="5426075"/>
          <p14:tracePt t="232776" x="2187575" y="5432425"/>
          <p14:tracePt t="232842" x="2193925" y="5432425"/>
          <p14:tracePt t="232858" x="2201863" y="5426075"/>
          <p14:tracePt t="232866" x="2217738" y="5410200"/>
          <p14:tracePt t="232876" x="2225675" y="5387975"/>
          <p14:tracePt t="232876" x="2247900" y="5349875"/>
          <p14:tracePt t="232892" x="2255838" y="5326063"/>
          <p14:tracePt t="232909" x="2270125" y="5303838"/>
          <p14:tracePt t="232926" x="2278063" y="5287963"/>
          <p14:tracePt t="232942" x="2286000" y="5265738"/>
          <p14:tracePt t="232959" x="2286000" y="5257800"/>
          <p14:tracePt t="232976" x="2286000" y="5249863"/>
          <p14:tracePt t="233176" x="0" y="0"/>
        </p14:tracePtLst>
        <p14:tracePtLst>
          <p14:tracePt t="235126" x="2911475" y="4822825"/>
          <p14:tracePt t="235298" x="2925763" y="4822825"/>
          <p14:tracePt t="235314" x="2949575" y="4822825"/>
          <p14:tracePt t="235322" x="2955925" y="4822825"/>
          <p14:tracePt t="235330" x="2963863" y="4822825"/>
          <p14:tracePt t="235354" x="2971800" y="4822825"/>
          <p14:tracePt t="235386" x="2979738" y="4822825"/>
          <p14:tracePt t="235402" x="2987675" y="4822825"/>
          <p14:tracePt t="235418" x="2994025" y="4822825"/>
          <p14:tracePt t="235490" x="3001963" y="4822825"/>
          <p14:tracePt t="235618" x="3009900" y="4822825"/>
          <p14:tracePt t="235626" x="3017838" y="4822825"/>
          <p14:tracePt t="235633" x="3025775" y="4822825"/>
          <p14:tracePt t="235642" x="3032125" y="4822825"/>
          <p14:tracePt t="235658" x="3048000" y="4822825"/>
          <p14:tracePt t="235675" x="3063875" y="4822825"/>
          <p14:tracePt t="235692" x="3094038" y="4830763"/>
          <p14:tracePt t="235708" x="3108325" y="4830763"/>
          <p14:tracePt t="235725" x="3116263" y="4830763"/>
          <p14:tracePt t="235742" x="3132138" y="4838700"/>
          <p14:tracePt t="235759" x="3146425" y="4838700"/>
          <p14:tracePt t="235775" x="3178175" y="4838700"/>
          <p14:tracePt t="235792" x="3208338" y="4846638"/>
          <p14:tracePt t="235808" x="3238500" y="4854575"/>
          <p14:tracePt t="235825" x="3246438" y="4854575"/>
          <p14:tracePt t="235842" x="3254375" y="4854575"/>
          <p14:tracePt t="235898" x="3260725" y="4854575"/>
          <p14:tracePt t="235954" x="3268663" y="4854575"/>
          <p14:tracePt t="236306" x="3268663" y="4868863"/>
          <p14:tracePt t="236314" x="3276600" y="4884738"/>
          <p14:tracePt t="236322" x="3276600" y="4892675"/>
          <p14:tracePt t="236326" x="3276600" y="4914900"/>
          <p14:tracePt t="236342" x="3276600" y="4930775"/>
          <p14:tracePt t="236358" x="3276600" y="4968875"/>
          <p14:tracePt t="236375" x="3276600" y="4991100"/>
          <p14:tracePt t="236392" x="3276600" y="5013325"/>
          <p14:tracePt t="236408" x="3276600" y="5037138"/>
          <p14:tracePt t="236425" x="3276600" y="5045075"/>
          <p14:tracePt t="236442" x="3284538" y="5045075"/>
          <p14:tracePt t="237538" x="3292475" y="5045075"/>
          <p14:tracePt t="237546" x="3298825" y="5045075"/>
          <p14:tracePt t="237546" x="3306763" y="5037138"/>
          <p14:tracePt t="237562" x="3330575" y="5021263"/>
          <p14:tracePt t="237570" x="3344863" y="5013325"/>
          <p14:tracePt t="237578" x="3390900" y="4991100"/>
          <p14:tracePt t="237592" x="3429000" y="4975225"/>
          <p14:tracePt t="237608" x="3451225" y="4968875"/>
          <p14:tracePt t="237625" x="3467100" y="4953000"/>
          <p14:tracePt t="237642" x="3482975" y="4945063"/>
          <p14:tracePt t="237658" x="3489325" y="4945063"/>
          <p14:tracePt t="237675" x="3497263" y="4930775"/>
          <p14:tracePt t="237691" x="3513138" y="4922838"/>
          <p14:tracePt t="237708" x="3527425" y="4914900"/>
          <p14:tracePt t="237725" x="3527425" y="4899025"/>
          <p14:tracePt t="237742" x="3535363" y="4899025"/>
          <p14:tracePt t="237778" x="3535363" y="4892675"/>
          <p14:tracePt t="237791" x="3543300" y="4892675"/>
          <p14:tracePt t="237799" x="3543300" y="4884738"/>
          <p14:tracePt t="237808" x="3543300" y="4876800"/>
          <p14:tracePt t="237825" x="3551238" y="4868863"/>
          <p14:tracePt t="238098" x="3565525" y="4860925"/>
          <p14:tracePt t="238116" x="3573463" y="4860925"/>
          <p14:tracePt t="238138" x="3581400" y="4860925"/>
          <p14:tracePt t="238154" x="3589338" y="4860925"/>
          <p14:tracePt t="238166" x="3597275" y="4854575"/>
          <p14:tracePt t="238178" x="3603625" y="4854575"/>
          <p14:tracePt t="238210" x="3619500" y="4846638"/>
          <p14:tracePt t="238226" x="3627438" y="4846638"/>
          <p14:tracePt t="238234" x="3635375" y="4846638"/>
          <p14:tracePt t="238242" x="3641725" y="4846638"/>
          <p14:tracePt t="238258" x="3649663" y="4846638"/>
          <p14:tracePt t="238258" x="3657600" y="4846638"/>
          <p14:tracePt t="238275" x="3665538" y="4846638"/>
          <p14:tracePt t="238322" x="3673475" y="4846638"/>
          <p14:tracePt t="238330" x="3679825" y="4846638"/>
          <p14:tracePt t="238354" x="3687763" y="4846638"/>
          <p14:tracePt t="238394" x="3695700" y="4846638"/>
          <p14:tracePt t="238426" x="3711575" y="4838700"/>
          <p14:tracePt t="238442" x="3717925" y="4838700"/>
          <p14:tracePt t="238450" x="3725863" y="4838700"/>
          <p14:tracePt t="238458" x="3733800" y="4838700"/>
          <p14:tracePt t="238482" x="3741738" y="4838700"/>
          <p14:tracePt t="238498" x="3749675" y="4838700"/>
          <p14:tracePt t="238514" x="3756025" y="4838700"/>
          <p14:tracePt t="238525" x="3763963" y="4838700"/>
          <p14:tracePt t="238525" x="3771900" y="4838700"/>
          <p14:tracePt t="238541" x="3779838" y="4838700"/>
          <p14:tracePt t="238618" x="3787775" y="4838700"/>
          <p14:tracePt t="238626" x="3794125" y="4838700"/>
          <p14:tracePt t="238650" x="3802063" y="4838700"/>
          <p14:tracePt t="238674" x="3810000" y="4838700"/>
          <p14:tracePt t="238690" x="3817938" y="4838700"/>
          <p14:tracePt t="238706" x="3825875" y="4838700"/>
          <p14:tracePt t="238730" x="3832225" y="4838700"/>
          <p14:tracePt t="238746" x="3848100" y="4838700"/>
          <p14:tracePt t="238749" x="3856038" y="4838700"/>
          <p14:tracePt t="238758" x="3870325" y="4838700"/>
          <p14:tracePt t="238775" x="3886200" y="4838700"/>
          <p14:tracePt t="238791" x="3908425" y="4846638"/>
          <p14:tracePt t="238808" x="3932238" y="4846638"/>
          <p14:tracePt t="238825" x="3946525" y="4846638"/>
          <p14:tracePt t="238841" x="3978275" y="4846638"/>
          <p14:tracePt t="238858" x="3992563" y="4846638"/>
          <p14:tracePt t="238875" x="4000500" y="4846638"/>
          <p14:tracePt t="238891" x="4008438" y="4846638"/>
          <p14:tracePt t="238908" x="4022725" y="4846638"/>
          <p14:tracePt t="238962" x="4030663" y="4846638"/>
          <p14:tracePt t="239443" x="4030663" y="4854575"/>
          <p14:tracePt t="239451" x="4030663" y="4860925"/>
          <p14:tracePt t="239459" x="4030663" y="4868863"/>
          <p14:tracePt t="239459" x="4030663" y="4892675"/>
          <p14:tracePt t="239476" x="4038600" y="4899025"/>
          <p14:tracePt t="239492" x="4046538" y="4914900"/>
          <p14:tracePt t="239509" x="4046538" y="4930775"/>
          <p14:tracePt t="239525" x="4046538" y="4937125"/>
          <p14:tracePt t="239542" x="4046538" y="4960938"/>
          <p14:tracePt t="239559" x="4046538" y="4975225"/>
          <p14:tracePt t="239576" x="4046538" y="4991100"/>
          <p14:tracePt t="239592" x="4046538" y="4999038"/>
          <p14:tracePt t="239627" x="4046538" y="5006975"/>
          <p14:tracePt t="240945" x="0" y="0"/>
        </p14:tracePtLst>
        <p14:tracePtLst>
          <p14:tracePt t="242521" x="3284538" y="5410200"/>
          <p14:tracePt t="242562" x="3284538" y="5418138"/>
          <p14:tracePt t="242658" x="3298825" y="5418138"/>
          <p14:tracePt t="242666" x="3314700" y="5418138"/>
          <p14:tracePt t="242674" x="3336925" y="5418138"/>
          <p14:tracePt t="242684" x="3344863" y="5418138"/>
          <p14:tracePt t="242692" x="3368675" y="5426075"/>
          <p14:tracePt t="242708" x="3382963" y="5426075"/>
          <p14:tracePt t="242725" x="3398838" y="5426075"/>
          <p14:tracePt t="242742" x="3406775" y="5426075"/>
          <p14:tracePt t="242758" x="3421063" y="5426075"/>
          <p14:tracePt t="242795" x="3429000" y="5426075"/>
          <p14:tracePt t="242974" x="0" y="0"/>
        </p14:tracePtLst>
        <p14:tracePtLst>
          <p14:tracePt t="244192" x="4283075" y="5203825"/>
          <p14:tracePt t="244314" x="4297363" y="5203825"/>
          <p14:tracePt t="244338" x="4305300" y="5203825"/>
          <p14:tracePt t="244354" x="4313238" y="5211763"/>
          <p14:tracePt t="244362" x="4321175" y="5211763"/>
          <p14:tracePt t="244386" x="4327525" y="5211763"/>
          <p14:tracePt t="244399" x="4335463" y="5219700"/>
          <p14:tracePt t="244399" x="4343400" y="5219700"/>
          <p14:tracePt t="244408" x="4359275" y="5235575"/>
          <p14:tracePt t="244425" x="4381500" y="5241925"/>
          <p14:tracePt t="244441" x="4411663" y="5257800"/>
          <p14:tracePt t="244458" x="4419600" y="5273675"/>
          <p14:tracePt t="244475" x="4427538" y="5273675"/>
          <p14:tracePt t="244491" x="4435475" y="5273675"/>
          <p14:tracePt t="244508" x="4441825" y="5273675"/>
          <p14:tracePt t="244525" x="4457700" y="5280025"/>
          <p14:tracePt t="244541" x="4465638" y="5280025"/>
          <p14:tracePt t="244558" x="4479925" y="5287963"/>
          <p14:tracePt t="244575" x="4479925" y="5295900"/>
          <p14:tracePt t="244591" x="4487863" y="5295900"/>
          <p14:tracePt t="244608" x="4511675" y="5295900"/>
          <p14:tracePt t="244625" x="4533900" y="5311775"/>
          <p14:tracePt t="244641" x="4556125" y="5311775"/>
          <p14:tracePt t="244658" x="4602163" y="5326063"/>
          <p14:tracePt t="244675" x="4625975" y="5326063"/>
          <p14:tracePt t="244691" x="4632325" y="5334000"/>
          <p14:tracePt t="244708" x="4648200" y="5334000"/>
          <p14:tracePt t="244725" x="4656138" y="5334000"/>
          <p14:tracePt t="244741" x="4670425" y="5341938"/>
          <p14:tracePt t="244758" x="4678363" y="5341938"/>
          <p14:tracePt t="244775" x="4694238" y="5341938"/>
          <p14:tracePt t="244791" x="4708525" y="5341938"/>
          <p14:tracePt t="244832" x="4716463" y="5341938"/>
          <p14:tracePt t="244858" x="4724400" y="5341938"/>
          <p14:tracePt t="244866" x="4740275" y="5341938"/>
          <p14:tracePt t="244875" x="4754563" y="5341938"/>
          <p14:tracePt t="244875" x="4800600" y="5326063"/>
          <p14:tracePt t="244891" x="4846638" y="5326063"/>
          <p14:tracePt t="244908" x="4860925" y="5326063"/>
          <p14:tracePt t="244925" x="4868863" y="5318125"/>
          <p14:tracePt t="244942" x="4876800" y="5318125"/>
          <p14:tracePt t="244958" x="4892675" y="5311775"/>
          <p14:tracePt t="244975" x="4906963" y="5311775"/>
          <p14:tracePt t="244991" x="4937125" y="5303838"/>
          <p14:tracePt t="245008" x="4960938" y="5295900"/>
          <p14:tracePt t="245074" x="4968875" y="5287963"/>
          <p14:tracePt t="245082" x="4975225" y="5280025"/>
          <p14:tracePt t="245082" x="4975225" y="5273675"/>
          <p14:tracePt t="245098" x="4983163" y="5265738"/>
          <p14:tracePt t="245106" x="4983163" y="5257800"/>
          <p14:tracePt t="245114" x="5006975" y="5241925"/>
          <p14:tracePt t="245125" x="5006975" y="5235575"/>
          <p14:tracePt t="245141" x="5013325" y="5235575"/>
          <p14:tracePt t="245158" x="5013325" y="5227638"/>
          <p14:tracePt t="245562" x="0" y="0"/>
        </p14:tracePtLst>
        <p14:tracePtLst>
          <p14:tracePt t="248635" x="4343400" y="5241925"/>
          <p14:tracePt t="248682" x="4351338" y="5241925"/>
          <p14:tracePt t="248698" x="4351338" y="5249863"/>
          <p14:tracePt t="248754" x="4359275" y="5249863"/>
          <p14:tracePt t="248770" x="4365625" y="5249863"/>
          <p14:tracePt t="248786" x="4373563" y="5257800"/>
          <p14:tracePt t="248798" x="4381500" y="5257800"/>
          <p14:tracePt t="248810" x="4389438" y="5257800"/>
          <p14:tracePt t="248818" x="4397375" y="5257800"/>
          <p14:tracePt t="248826" x="4403725" y="5265738"/>
          <p14:tracePt t="248841" x="4419600" y="5273675"/>
          <p14:tracePt t="248857" x="4457700" y="5287963"/>
          <p14:tracePt t="248874" x="4487863" y="5303838"/>
          <p14:tracePt t="248891" x="4525963" y="5311775"/>
          <p14:tracePt t="248908" x="4587875" y="5326063"/>
          <p14:tracePt t="248924" x="4648200" y="5334000"/>
          <p14:tracePt t="248941" x="4670425" y="5334000"/>
          <p14:tracePt t="248958" x="4686300" y="5334000"/>
          <p14:tracePt t="248974" x="4708525" y="5334000"/>
          <p14:tracePt t="248991" x="4732338" y="5326063"/>
          <p14:tracePt t="249007" x="4746625" y="5303838"/>
          <p14:tracePt t="249024" x="4778375" y="5287963"/>
          <p14:tracePt t="249041" x="4816475" y="5265738"/>
          <p14:tracePt t="249058" x="4838700" y="5249863"/>
          <p14:tracePt t="249074" x="4838700" y="5241925"/>
          <p14:tracePt t="249432" x="0" y="0"/>
        </p14:tracePtLst>
        <p14:tracePtLst>
          <p14:tracePt t="253050" x="7048500" y="5219700"/>
          <p14:tracePt t="253882" x="7056438" y="5227638"/>
          <p14:tracePt t="253890" x="7078663" y="5235575"/>
          <p14:tracePt t="253898" x="7108825" y="5235575"/>
          <p14:tracePt t="253907" x="7132638" y="5235575"/>
          <p14:tracePt t="253923" x="7146925" y="5235575"/>
          <p14:tracePt t="253962" x="7146925" y="5241925"/>
          <p14:tracePt t="253966" x="7154863" y="5241925"/>
          <p14:tracePt t="253973" x="7170738" y="5241925"/>
          <p14:tracePt t="253990" x="7192963" y="5249863"/>
          <p14:tracePt t="254007" x="7223125" y="5249863"/>
          <p14:tracePt t="254023" x="7269163" y="5257800"/>
          <p14:tracePt t="254040" x="7315200" y="5257800"/>
          <p14:tracePt t="254057" x="7361238" y="5257800"/>
          <p14:tracePt t="254073" x="7399338" y="5257800"/>
          <p14:tracePt t="254090" x="7445375" y="5257800"/>
          <p14:tracePt t="254106" x="7467600" y="5241925"/>
          <p14:tracePt t="254123" x="7497763" y="5241925"/>
          <p14:tracePt t="254140" x="7521575" y="5227638"/>
          <p14:tracePt t="254157" x="7535863" y="5219700"/>
          <p14:tracePt t="254173" x="7551738" y="5211763"/>
          <p14:tracePt t="254190" x="7559675" y="5203825"/>
          <p14:tracePt t="254226" x="7566025" y="5197475"/>
          <p14:tracePt t="255042" x="7573963" y="5197475"/>
          <p14:tracePt t="255042" x="7581900" y="5173663"/>
          <p14:tracePt t="255058" x="7597775" y="5159375"/>
          <p14:tracePt t="255066" x="7597775" y="5135563"/>
          <p14:tracePt t="255074" x="7612063" y="5121275"/>
          <p14:tracePt t="255090" x="7620000" y="5097463"/>
          <p14:tracePt t="255090" x="7627938" y="5083175"/>
          <p14:tracePt t="255106" x="7635875" y="5075238"/>
          <p14:tracePt t="255123" x="7635875" y="5067300"/>
          <p14:tracePt t="255140" x="7635875" y="5051425"/>
          <p14:tracePt t="255156" x="7635875" y="5045075"/>
          <p14:tracePt t="255173" x="7642225" y="5029200"/>
          <p14:tracePt t="255190" x="7642225" y="5013325"/>
          <p14:tracePt t="255206" x="7642225" y="5006975"/>
          <p14:tracePt t="255223" x="7642225" y="4999038"/>
          <p14:tracePt t="255240" x="7642225" y="4991100"/>
          <p14:tracePt t="255256" x="7642225" y="4983163"/>
          <p14:tracePt t="255273" x="7642225" y="4960938"/>
          <p14:tracePt t="255314" x="7642225" y="4953000"/>
          <p14:tracePt t="255330" x="7642225" y="4945063"/>
          <p14:tracePt t="255338" x="7635875" y="4937125"/>
          <p14:tracePt t="255343" x="7635875" y="4930775"/>
          <p14:tracePt t="255378" x="7627938" y="4922838"/>
          <p14:tracePt t="255378" x="7627938" y="4914900"/>
          <p14:tracePt t="255390" x="7620000" y="4906963"/>
          <p14:tracePt t="255406" x="7620000" y="4892675"/>
          <p14:tracePt t="255423" x="7604125" y="4884738"/>
          <p14:tracePt t="255440" x="7597775" y="4868863"/>
          <p14:tracePt t="255456" x="7581900" y="4860925"/>
          <p14:tracePt t="255473" x="7573963" y="4860925"/>
          <p14:tracePt t="255514" x="7566025" y="4860925"/>
          <p14:tracePt t="255523" x="7566025" y="4854575"/>
          <p14:tracePt t="255525" x="7559675" y="4846638"/>
          <p14:tracePt t="255540" x="7535863" y="4846638"/>
          <p14:tracePt t="255556" x="7521575" y="4830763"/>
          <p14:tracePt t="255573" x="7513638" y="4830763"/>
          <p14:tracePt t="255590" x="7505700" y="4830763"/>
          <p14:tracePt t="255606" x="7505700" y="4822825"/>
          <p14:tracePt t="255623" x="7489825" y="4822825"/>
          <p14:tracePt t="255639" x="7489825" y="4816475"/>
          <p14:tracePt t="255656" x="7467600" y="4808538"/>
          <p14:tracePt t="255673" x="7429500" y="4792663"/>
          <p14:tracePt t="255690" x="7421563" y="4784725"/>
          <p14:tracePt t="255706" x="7407275" y="4784725"/>
          <p14:tracePt t="255723" x="7375525" y="4778375"/>
          <p14:tracePt t="255740" x="7361238" y="4778375"/>
          <p14:tracePt t="255756" x="7337425" y="4770438"/>
          <p14:tracePt t="255773" x="7307263" y="4762500"/>
          <p14:tracePt t="255790" x="7285038" y="4762500"/>
          <p14:tracePt t="255806" x="7239000" y="4762500"/>
          <p14:tracePt t="255823" x="7185025" y="4754563"/>
          <p14:tracePt t="255840" x="7146925" y="4754563"/>
          <p14:tracePt t="255856" x="7124700" y="4754563"/>
          <p14:tracePt t="255873" x="7094538" y="4746625"/>
          <p14:tracePt t="255890" x="7078663" y="4746625"/>
          <p14:tracePt t="255930" x="7070725" y="4746625"/>
          <p14:tracePt t="255986" x="7064375" y="4746625"/>
          <p14:tracePt t="256002" x="7056438" y="4746625"/>
          <p14:tracePt t="256002" x="7048500" y="4754563"/>
          <p14:tracePt t="256018" x="7040563" y="4762500"/>
          <p14:tracePt t="256026" x="7026275" y="4762500"/>
          <p14:tracePt t="256034" x="7018338" y="4770438"/>
          <p14:tracePt t="256040" x="7002463" y="4778375"/>
          <p14:tracePt t="256056" x="6988175" y="4792663"/>
          <p14:tracePt t="256073" x="6972300" y="4816475"/>
          <p14:tracePt t="256090" x="6956425" y="4830763"/>
          <p14:tracePt t="256106" x="6950075" y="4846638"/>
          <p14:tracePt t="256123" x="6942138" y="4860925"/>
          <p14:tracePt t="256139" x="6926263" y="4876800"/>
          <p14:tracePt t="256156" x="6918325" y="4892675"/>
          <p14:tracePt t="256173" x="6911975" y="4906963"/>
          <p14:tracePt t="256190" x="6911975" y="4914900"/>
          <p14:tracePt t="256226" x="6911975" y="4922838"/>
          <p14:tracePt t="256242" x="6911975" y="4930775"/>
          <p14:tracePt t="256256" x="6918325" y="4937125"/>
          <p14:tracePt t="256257" x="6918325" y="4953000"/>
          <p14:tracePt t="256273" x="6918325" y="4968875"/>
          <p14:tracePt t="256273" x="6926263" y="4983163"/>
          <p14:tracePt t="256290" x="6934200" y="4999038"/>
          <p14:tracePt t="256306" x="6934200" y="5006975"/>
          <p14:tracePt t="256323" x="6942138" y="5021263"/>
          <p14:tracePt t="256340" x="6942138" y="5037138"/>
          <p14:tracePt t="256356" x="6956425" y="5075238"/>
          <p14:tracePt t="256373" x="6972300" y="5127625"/>
          <p14:tracePt t="256389" x="6994525" y="5173663"/>
          <p14:tracePt t="256406" x="7018338" y="5219700"/>
          <p14:tracePt t="256423" x="7048500" y="5257800"/>
          <p14:tracePt t="256440" x="7094538" y="5318125"/>
          <p14:tracePt t="256456" x="7132638" y="5349875"/>
          <p14:tracePt t="256473" x="7146925" y="5349875"/>
          <p14:tracePt t="256530" x="7154863" y="5349875"/>
          <p14:tracePt t="256538" x="7162800" y="5349875"/>
          <p14:tracePt t="256547" x="7178675" y="5349875"/>
          <p14:tracePt t="256556" x="7200900" y="5349875"/>
          <p14:tracePt t="256556" x="7223125" y="5349875"/>
          <p14:tracePt t="256573" x="7261225" y="5349875"/>
          <p14:tracePt t="256589" x="7299325" y="5334000"/>
          <p14:tracePt t="256606" x="7331075" y="5326063"/>
          <p14:tracePt t="256623" x="7345363" y="5303838"/>
          <p14:tracePt t="256641" x="7369175" y="5287963"/>
          <p14:tracePt t="256657" x="7391400" y="5249863"/>
          <p14:tracePt t="256674" x="7413625" y="5219700"/>
          <p14:tracePt t="256690" x="7429500" y="5197475"/>
          <p14:tracePt t="256707" x="7437438" y="5189538"/>
          <p14:tracePt t="256724" x="7445375" y="5189538"/>
          <p14:tracePt t="256741" x="7445375" y="5173663"/>
          <p14:tracePt t="256757" x="7451725" y="5165725"/>
          <p14:tracePt t="256774" x="7451725" y="5143500"/>
          <p14:tracePt t="256790" x="7459663" y="5127625"/>
          <p14:tracePt t="256807" x="7467600" y="5113338"/>
          <p14:tracePt t="256824" x="7467600" y="5105400"/>
          <p14:tracePt t="256840" x="7467600" y="5089525"/>
          <p14:tracePt t="256857" x="7467600" y="5051425"/>
          <p14:tracePt t="256874" x="7459663" y="4991100"/>
          <p14:tracePt t="256890" x="7445375" y="4953000"/>
          <p14:tracePt t="256907" x="7437438" y="4937125"/>
          <p14:tracePt t="256924" x="7429500" y="4922838"/>
          <p14:tracePt t="256941" x="7429500" y="4914900"/>
          <p14:tracePt t="256957" x="7421563" y="4906963"/>
          <p14:tracePt t="256974" x="7421563" y="4899025"/>
          <p14:tracePt t="256990" x="7413625" y="4899025"/>
          <p14:tracePt t="257027" x="7413625" y="4892675"/>
          <p14:tracePt t="257267" x="7407275" y="4892675"/>
          <p14:tracePt t="257363" x="7399338" y="4892675"/>
          <p14:tracePt t="257371" x="7383463" y="4892675"/>
          <p14:tracePt t="257381" x="7375525" y="4892675"/>
          <p14:tracePt t="257386" x="7361238" y="4892675"/>
          <p14:tracePt t="257390" x="7345363" y="4892675"/>
          <p14:tracePt t="257407" x="7331075" y="4884738"/>
          <p14:tracePt t="257424" x="7285038" y="4846638"/>
          <p14:tracePt t="257440" x="7216775" y="4792663"/>
          <p14:tracePt t="257457" x="7154863" y="4740275"/>
          <p14:tracePt t="257474" x="7086600" y="4708525"/>
          <p14:tracePt t="257490" x="6994525" y="4664075"/>
          <p14:tracePt t="257507" x="6880225" y="4632325"/>
          <p14:tracePt t="257524" x="6713538" y="4579938"/>
          <p14:tracePt t="257541" x="6499225" y="4525963"/>
          <p14:tracePt t="257557" x="6264275" y="4465638"/>
          <p14:tracePt t="257574" x="6073775" y="4397375"/>
          <p14:tracePt t="257590" x="5927725" y="4351338"/>
          <p14:tracePt t="257607" x="5829300" y="4327525"/>
          <p14:tracePt t="257624" x="5730875" y="4297363"/>
          <p14:tracePt t="257640" x="5616575" y="4259263"/>
          <p14:tracePt t="257657" x="5478463" y="4183063"/>
          <p14:tracePt t="257674" x="5318125" y="4098925"/>
          <p14:tracePt t="257690" x="5113338" y="4000500"/>
          <p14:tracePt t="257707" x="5013325" y="3940175"/>
          <p14:tracePt t="257724" x="4960938" y="3908425"/>
          <p14:tracePt t="257740" x="4906963" y="3878263"/>
          <p14:tracePt t="257757" x="4854575" y="3848100"/>
          <p14:tracePt t="257774" x="4800600" y="3832225"/>
          <p14:tracePt t="257790" x="4754563" y="3817938"/>
          <p14:tracePt t="257807" x="4702175" y="3810000"/>
          <p14:tracePt t="257824" x="4610100" y="3794125"/>
          <p14:tracePt t="257840" x="4503738" y="3779838"/>
          <p14:tracePt t="257857" x="4389438" y="3756025"/>
          <p14:tracePt t="257874" x="4237038" y="3725863"/>
          <p14:tracePt t="257890" x="4168775" y="3717925"/>
          <p14:tracePt t="257907" x="4122738" y="3717925"/>
          <p14:tracePt t="257924" x="4054475" y="3711575"/>
          <p14:tracePt t="257941" x="4000500" y="3711575"/>
          <p14:tracePt t="257957" x="3946525" y="3711575"/>
          <p14:tracePt t="257974" x="3870325" y="3703638"/>
          <p14:tracePt t="257990" x="3810000" y="3703638"/>
          <p14:tracePt t="258007" x="3763963" y="3703638"/>
          <p14:tracePt t="258024" x="3717925" y="3703638"/>
          <p14:tracePt t="258040" x="3673475" y="3703638"/>
          <p14:tracePt t="258057" x="3635375" y="3711575"/>
          <p14:tracePt t="258074" x="3535363" y="3733800"/>
          <p14:tracePt t="258091" x="3467100" y="3741738"/>
          <p14:tracePt t="258107" x="3429000" y="3741738"/>
          <p14:tracePt t="258124" x="3421063" y="3741738"/>
          <p14:tracePt t="258140" x="3413125" y="3741738"/>
          <p14:tracePt t="258203" x="3406775" y="3749675"/>
          <p14:tracePt t="258811" x="3398838" y="3749675"/>
          <p14:tracePt t="258819" x="3375025" y="3733800"/>
          <p14:tracePt t="258831" x="3360738" y="3725863"/>
          <p14:tracePt t="258832" x="3352800" y="3717925"/>
          <p14:tracePt t="258840" x="3336925" y="3711575"/>
          <p14:tracePt t="258857" x="3330575" y="3711575"/>
          <p14:tracePt t="258874" x="3314700" y="3703638"/>
          <p14:tracePt t="258931" x="3306763" y="3703638"/>
          <p14:tracePt t="258955" x="3298825" y="3703638"/>
          <p14:tracePt t="258962" x="3284538" y="3695700"/>
          <p14:tracePt t="258970" x="3276600" y="3695700"/>
          <p14:tracePt t="258978" x="3254375" y="3695700"/>
          <p14:tracePt t="258990" x="3238500" y="3695700"/>
          <p14:tracePt t="259007" x="3230563" y="3695700"/>
          <p14:tracePt t="259023" x="3208338" y="3695700"/>
          <p14:tracePt t="259040" x="3178175" y="3695700"/>
          <p14:tracePt t="259057" x="3140075" y="3695700"/>
          <p14:tracePt t="259074" x="3108325" y="3703638"/>
          <p14:tracePt t="259090" x="3094038" y="3703638"/>
          <p14:tracePt t="259107" x="3078163" y="3703638"/>
          <p14:tracePt t="259123" x="3048000" y="3703638"/>
          <p14:tracePt t="259140" x="3032125" y="3703638"/>
          <p14:tracePt t="259157" x="3025775" y="3711575"/>
          <p14:tracePt t="259173" x="3009900" y="3717925"/>
          <p14:tracePt t="259190" x="2979738" y="3725863"/>
          <p14:tracePt t="259207" x="2955925" y="3733800"/>
          <p14:tracePt t="259223" x="2925763" y="3741738"/>
          <p14:tracePt t="259240" x="2903538" y="3749675"/>
          <p14:tracePt t="259257" x="2895600" y="3756025"/>
          <p14:tracePt t="259273" x="2887663" y="3763963"/>
          <p14:tracePt t="259290" x="2887663" y="3771900"/>
          <p14:tracePt t="259307" x="2887663" y="3794125"/>
          <p14:tracePt t="259324" x="2887663" y="3810000"/>
          <p14:tracePt t="259340" x="2887663" y="3825875"/>
          <p14:tracePt t="259357" x="2903538" y="3832225"/>
          <p14:tracePt t="259373" x="2917825" y="3840163"/>
          <p14:tracePt t="259390" x="2933700" y="3848100"/>
          <p14:tracePt t="259407" x="2955925" y="3863975"/>
          <p14:tracePt t="259423" x="2971800" y="3878263"/>
          <p14:tracePt t="259440" x="2987675" y="3894138"/>
          <p14:tracePt t="259457" x="3001963" y="3908425"/>
          <p14:tracePt t="259473" x="3009900" y="3916363"/>
          <p14:tracePt t="259490" x="3032125" y="3946525"/>
          <p14:tracePt t="259507" x="3055938" y="3962400"/>
          <p14:tracePt t="259523" x="3086100" y="3984625"/>
          <p14:tracePt t="259540" x="3116263" y="4008438"/>
          <p14:tracePt t="259557" x="3132138" y="4016375"/>
          <p14:tracePt t="259573" x="3146425" y="4022725"/>
          <p14:tracePt t="259590" x="3170238" y="4030663"/>
          <p14:tracePt t="259607" x="3192463" y="4038600"/>
          <p14:tracePt t="259623" x="3208338" y="4038600"/>
          <p14:tracePt t="259640" x="3222625" y="4046538"/>
          <p14:tracePt t="259657" x="3254375" y="4046538"/>
          <p14:tracePt t="259673" x="3268663" y="4046538"/>
          <p14:tracePt t="259690" x="3298825" y="4038600"/>
          <p14:tracePt t="259707" x="3314700" y="4030663"/>
          <p14:tracePt t="259723" x="3344863" y="4016375"/>
          <p14:tracePt t="259740" x="3382963" y="3984625"/>
          <p14:tracePt t="259757" x="3398838" y="3954463"/>
          <p14:tracePt t="259773" x="3413125" y="3932238"/>
          <p14:tracePt t="259790" x="3421063" y="3908425"/>
          <p14:tracePt t="259807" x="3436938" y="3894138"/>
          <p14:tracePt t="259823" x="3444875" y="3856038"/>
          <p14:tracePt t="259840" x="3444875" y="3825875"/>
          <p14:tracePt t="259857" x="3444875" y="3810000"/>
          <p14:tracePt t="259873" x="3444875" y="3802063"/>
          <p14:tracePt t="260686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536" y="1392450"/>
            <a:ext cx="770485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AU" dirty="0" smtClean="0">
                <a:latin typeface="Arial" charset="0"/>
                <a:ea typeface="Times New Roman" pitchFamily="18" charset="0"/>
                <a:cs typeface="Arial" charset="0"/>
              </a:rPr>
              <a:t>School 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and within school variances of the student performance in reading, </a:t>
            </a:r>
            <a:r>
              <a:rPr lang="en-AU" dirty="0" err="1">
                <a:latin typeface="Arial" charset="0"/>
                <a:ea typeface="Times New Roman" pitchFamily="18" charset="0"/>
                <a:cs typeface="Arial" charset="0"/>
              </a:rPr>
              <a:t>intraclass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 correlation with and without control of the explicit stratification variables (OECD, PISA 2000 database)</a:t>
            </a:r>
            <a:endParaRPr lang="en-US" dirty="0">
              <a:ea typeface="Times New Roman" pitchFamily="18" charset="0"/>
              <a:cs typeface="Arial" charset="0"/>
            </a:endParaRPr>
          </a:p>
          <a:p>
            <a:pPr eaLnBrk="0" hangingPunct="0"/>
            <a:endParaRPr lang="en-US" sz="1400" dirty="0">
              <a:latin typeface="Arial" charset="0"/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263108" name="Group 9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0894497"/>
              </p:ext>
            </p:extLst>
          </p:nvPr>
        </p:nvGraphicFramePr>
        <p:xfrm>
          <a:off x="395536" y="2564904"/>
          <a:ext cx="7432205" cy="3999541"/>
        </p:xfrm>
        <a:graphic>
          <a:graphicData uri="http://schemas.openxmlformats.org/drawingml/2006/table">
            <a:tbl>
              <a:tblPr/>
              <a:tblGrid>
                <a:gridCol w="928757"/>
                <a:gridCol w="1137298"/>
                <a:gridCol w="1152346"/>
                <a:gridCol w="1967158"/>
                <a:gridCol w="907258"/>
                <a:gridCol w="1339388"/>
              </a:tblGrid>
              <a:tr h="58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Country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School variance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Within school variance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School variance under control of stratification</a:t>
                      </a:r>
                      <a:endParaRPr kumimoji="0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Rho</a:t>
                      </a:r>
                      <a:endParaRPr kumimoji="0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Rho under control of stratification</a:t>
                      </a:r>
                      <a:endParaRPr kumimoji="0" lang="en-GB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AUT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6356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4243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624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0.60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BEL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7050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4724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3489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0.60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0.42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CHE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4517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5909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3119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0.43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0.35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CZE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4812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4203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604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0.53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DNK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1819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7970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1696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ESP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1477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5649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823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0.21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FIN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998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7096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869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0.12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0.11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FRA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4181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4219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910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0.50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GBR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2077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7637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1990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0.21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0.21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GRC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4995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4907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3619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0.50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0.42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HUN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6604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3230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4638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0.67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0.59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IRL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1589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7349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1495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0.17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ISL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652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7884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563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0.08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0.07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ITA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4719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4028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2031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0.54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0.34</a:t>
                      </a:r>
                    </a:p>
                  </a:txBody>
                  <a:tcPr marT="45718" marB="4571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846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0002"/>
    </mc:Choice>
    <mc:Fallback>
      <p:transition spd="slow" advTm="18000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830" x="1050925" y="3260725"/>
          <p14:tracePt t="13044" x="0" y="0"/>
        </p14:tracePtLst>
        <p14:tracePtLst>
          <p14:tracePt t="15255" x="1592263" y="3284538"/>
          <p14:tracePt t="15416" x="0" y="0"/>
        </p14:tracePtLst>
        <p14:tracePtLst>
          <p14:tracePt t="27850" x="2697163" y="3306763"/>
          <p14:tracePt t="27973" x="0" y="0"/>
        </p14:tracePtLst>
        <p14:tracePtLst>
          <p14:tracePt t="44588" x="4351338" y="3336925"/>
          <p14:tracePt t="44857" x="4359275" y="3336925"/>
          <p14:tracePt t="44881" x="4365625" y="3336925"/>
          <p14:tracePt t="44913" x="4373563" y="3336925"/>
          <p14:tracePt t="44916" x="4381500" y="3336925"/>
          <p14:tracePt t="44953" x="4389438" y="3336925"/>
          <p14:tracePt t="44976" x="4403725" y="3336925"/>
          <p14:tracePt t="44986" x="4403725" y="3344863"/>
          <p14:tracePt t="44993" x="4419600" y="3344863"/>
          <p14:tracePt t="45001" x="4449763" y="3344863"/>
          <p14:tracePt t="45014" x="4473575" y="3360738"/>
          <p14:tracePt t="45030" x="4487863" y="3360738"/>
          <p14:tracePt t="45047" x="4495800" y="3360738"/>
          <p14:tracePt t="45089" x="4495800" y="3368675"/>
          <p14:tracePt t="45096" x="4511675" y="3368675"/>
          <p14:tracePt t="45114" x="4518025" y="3375025"/>
          <p14:tracePt t="45115" x="4533900" y="3375025"/>
          <p14:tracePt t="45130" x="4549775" y="3375025"/>
          <p14:tracePt t="45147" x="4564063" y="3382963"/>
          <p14:tracePt t="45163" x="4594225" y="3390900"/>
          <p14:tracePt t="45180" x="4618038" y="3390900"/>
          <p14:tracePt t="45196" x="4664075" y="3390900"/>
          <p14:tracePt t="45213" x="4702175" y="3390900"/>
          <p14:tracePt t="45230" x="4724400" y="3398838"/>
          <p14:tracePt t="45247" x="4740275" y="3398838"/>
          <p14:tracePt t="45263" x="4754563" y="3398838"/>
          <p14:tracePt t="45280" x="4778375" y="3398838"/>
          <p14:tracePt t="45297" x="4792663" y="3398838"/>
          <p14:tracePt t="45313" x="4800600" y="3398838"/>
          <p14:tracePt t="45354" x="4800600" y="3390900"/>
          <p14:tracePt t="45363" x="4808538" y="3390900"/>
          <p14:tracePt t="45969" x="0" y="0"/>
        </p14:tracePtLst>
        <p14:tracePtLst>
          <p14:tracePt t="68990" x="5730875" y="3268663"/>
          <p14:tracePt t="69301" x="0" y="0"/>
        </p14:tracePtLst>
        <p14:tracePtLst>
          <p14:tracePt t="80551" x="6811963" y="3276600"/>
          <p14:tracePt t="80750" x="0" y="0"/>
        </p14:tracePtLst>
        <p14:tracePtLst>
          <p14:tracePt t="100674" x="1546225" y="3763963"/>
          <p14:tracePt t="102761" x="0" y="0"/>
        </p14:tracePtLst>
        <p14:tracePtLst>
          <p14:tracePt t="104057" x="2651125" y="3756025"/>
          <p14:tracePt t="104571" x="0" y="0"/>
        </p14:tracePtLst>
        <p14:tracePtLst>
          <p14:tracePt t="115087" x="4229100" y="3794125"/>
          <p14:tracePt t="115249" x="0" y="0"/>
        </p14:tracePtLst>
        <p14:tracePtLst>
          <p14:tracePt t="134072" x="7642225" y="3787775"/>
          <p14:tracePt t="134230" x="0" y="0"/>
        </p14:tracePtLst>
        <p14:tracePtLst>
          <p14:tracePt t="140126" x="1181100" y="5684838"/>
          <p14:tracePt t="140296" x="0" y="0"/>
        </p14:tracePtLst>
        <p14:tracePtLst>
          <p14:tracePt t="153092" x="7527925" y="5715000"/>
          <p14:tracePt t="153295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382616"/>
          </a:xfrm>
        </p:spPr>
        <p:txBody>
          <a:bodyPr/>
          <a:lstStyle/>
          <a:p>
            <a:r>
              <a:rPr lang="en-US" sz="2800" dirty="0" smtClean="0"/>
              <a:t>Consequences of considering PISA samples as simple random samples</a:t>
            </a:r>
          </a:p>
          <a:p>
            <a:pPr lvl="1"/>
            <a:r>
              <a:rPr lang="en-US" dirty="0" smtClean="0"/>
              <a:t>In most cases, underestimation of the sampling variance estimates</a:t>
            </a:r>
          </a:p>
          <a:p>
            <a:pPr lvl="2"/>
            <a:r>
              <a:rPr lang="en-US" sz="2800" dirty="0" smtClean="0"/>
              <a:t>Non significant effect will be reported as significant</a:t>
            </a:r>
          </a:p>
          <a:p>
            <a:pPr lvl="2"/>
            <a:r>
              <a:rPr lang="en-US" sz="2800" dirty="0" smtClean="0"/>
              <a:t>How can we measure the risk?</a:t>
            </a:r>
          </a:p>
          <a:p>
            <a:pPr lvl="2"/>
            <a:r>
              <a:rPr lang="en-US" sz="2800" dirty="0" smtClean="0"/>
              <a:t>Computation of the Type I error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55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7872"/>
    </mc:Choice>
    <mc:Fallback>
      <p:transition spd="slow" advTm="7787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2088232"/>
          </a:xfrm>
        </p:spPr>
        <p:txBody>
          <a:bodyPr/>
          <a:lstStyle/>
          <a:p>
            <a:r>
              <a:rPr lang="en-AU" sz="2400" dirty="0" smtClean="0"/>
              <a:t>Let us imagine a teacher willing to implement the mastery learning approach, as conceptualized by B.S. Bloom. </a:t>
            </a:r>
          </a:p>
          <a:p>
            <a:r>
              <a:rPr lang="en-AU" sz="2400" dirty="0" smtClean="0"/>
              <a:t>Need to assess students after each lesson</a:t>
            </a:r>
          </a:p>
          <a:p>
            <a:r>
              <a:rPr lang="en-AU" sz="2400" dirty="0" smtClean="0"/>
              <a:t>With 36 students and 5 lessons per day…</a:t>
            </a:r>
            <a:endParaRPr lang="en-AU" sz="2400" dirty="0"/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804" y="3789040"/>
            <a:ext cx="63817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47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9841"/>
    </mc:Choice>
    <mc:Fallback>
      <p:transition spd="slow" advTm="11984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03707" x="2255838" y="5273675"/>
          <p14:tracePt t="103925" x="0" y="0"/>
        </p14:tracePtLst>
        <p14:tracePtLst>
          <p14:tracePt t="105781" x="2689225" y="5280025"/>
          <p14:tracePt t="105894" x="0" y="0"/>
        </p14:tracePtLst>
        <p14:tracePtLst>
          <p14:tracePt t="106561" x="2689225" y="5135563"/>
          <p14:tracePt t="106582" x="2689225" y="5127625"/>
          <p14:tracePt t="106684" x="0" y="0"/>
        </p14:tracePtLst>
        <p14:tracePtLst>
          <p14:tracePt t="109821" x="3170238" y="5280025"/>
          <p14:tracePt t="109948" x="0" y="0"/>
        </p14:tracePtLst>
        <p14:tracePtLst>
          <p14:tracePt t="110541" x="3140075" y="5143500"/>
          <p14:tracePt t="110653" x="0" y="0"/>
        </p14:tracePtLst>
        <p14:tracePtLst>
          <p14:tracePt t="111093" x="3140075" y="4945063"/>
          <p14:tracePt t="111180" x="0" y="0"/>
        </p14:tracePtLst>
        <p14:tracePtLst>
          <p14:tracePt t="114267" x="6180138" y="5295900"/>
          <p14:tracePt t="114397" x="0" y="0"/>
        </p14:tracePtLst>
        <p14:tracePtLst>
          <p14:tracePt t="115032" x="6149975" y="5105400"/>
          <p14:tracePt t="115156" x="0" y="0"/>
        </p14:tracePtLst>
        <p14:tracePtLst>
          <p14:tracePt t="117501" x="6591300" y="5295900"/>
          <p14:tracePt t="117642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48880"/>
            <a:ext cx="5472608" cy="3227205"/>
          </a:xfrm>
          <a:prstGeom prst="rect">
            <a:avLst/>
          </a:prstGeom>
          <a:noFill/>
        </p:spPr>
      </p:pic>
      <p:sp>
        <p:nvSpPr>
          <p:cNvPr id="8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84784"/>
            <a:ext cx="82296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Consequences : Type I error underestimation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9177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4262"/>
    </mc:Choice>
    <mc:Fallback>
      <p:transition spd="slow" advTm="10426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1753" x="3154363" y="5173663"/>
          <p14:tracePt t="31901" x="3162300" y="5173663"/>
          <p14:tracePt t="31925" x="3170238" y="5173663"/>
          <p14:tracePt t="31933" x="3178175" y="5173663"/>
          <p14:tracePt t="31949" x="3184525" y="5165725"/>
          <p14:tracePt t="31955" x="3192463" y="5165725"/>
          <p14:tracePt t="31965" x="3200400" y="5165725"/>
          <p14:tracePt t="31966" x="3216275" y="5165725"/>
          <p14:tracePt t="31982" x="3230563" y="5159375"/>
          <p14:tracePt t="31998" x="3254375" y="5151438"/>
          <p14:tracePt t="32015" x="3276600" y="5135563"/>
          <p14:tracePt t="32032" x="3298825" y="5127625"/>
          <p14:tracePt t="32049" x="3330575" y="5121275"/>
          <p14:tracePt t="32065" x="3360738" y="5113338"/>
          <p14:tracePt t="32082" x="3406775" y="5105400"/>
          <p14:tracePt t="32099" x="3429000" y="5089525"/>
          <p14:tracePt t="32116" x="3459163" y="5075238"/>
          <p14:tracePt t="32132" x="3475038" y="5067300"/>
          <p14:tracePt t="32149" x="3489325" y="5045075"/>
          <p14:tracePt t="32166" x="3505200" y="5029200"/>
          <p14:tracePt t="32182" x="3521075" y="5013325"/>
          <p14:tracePt t="32199" x="3543300" y="4991100"/>
          <p14:tracePt t="32215" x="3559175" y="4983163"/>
          <p14:tracePt t="32232" x="3581400" y="4960938"/>
          <p14:tracePt t="32249" x="3611563" y="4930775"/>
          <p14:tracePt t="32265" x="3635375" y="4884738"/>
          <p14:tracePt t="32283" x="3657600" y="4854575"/>
          <p14:tracePt t="32299" x="3679825" y="4808538"/>
          <p14:tracePt t="32315" x="3717925" y="4740275"/>
          <p14:tracePt t="32332" x="3756025" y="4670425"/>
          <p14:tracePt t="32349" x="3802063" y="4587875"/>
          <p14:tracePt t="32366" x="3810000" y="4556125"/>
          <p14:tracePt t="32382" x="3825875" y="4525963"/>
          <p14:tracePt t="32399" x="3832225" y="4495800"/>
          <p14:tracePt t="32415" x="3840163" y="4473575"/>
          <p14:tracePt t="32432" x="3870325" y="4427538"/>
          <p14:tracePt t="32449" x="3894138" y="4359275"/>
          <p14:tracePt t="32466" x="3916363" y="4297363"/>
          <p14:tracePt t="32482" x="3932238" y="4229100"/>
          <p14:tracePt t="32499" x="3940175" y="4183063"/>
          <p14:tracePt t="32515" x="3954463" y="4144963"/>
          <p14:tracePt t="32532" x="3962400" y="4122738"/>
          <p14:tracePt t="32549" x="3978275" y="4076700"/>
          <p14:tracePt t="32565" x="4000500" y="4054475"/>
          <p14:tracePt t="32582" x="4016375" y="4016375"/>
          <p14:tracePt t="32599" x="4030663" y="3970338"/>
          <p14:tracePt t="32615" x="4046538" y="3932238"/>
          <p14:tracePt t="32632" x="4054475" y="3908425"/>
          <p14:tracePt t="32648" x="4054475" y="3902075"/>
          <p14:tracePt t="32665" x="4060825" y="3886200"/>
          <p14:tracePt t="32682" x="4060825" y="3870325"/>
          <p14:tracePt t="32699" x="4060825" y="3863975"/>
          <p14:tracePt t="32715" x="4060825" y="3840163"/>
          <p14:tracePt t="32732" x="4068763" y="3832225"/>
          <p14:tracePt t="32748" x="4068763" y="3817938"/>
          <p14:tracePt t="32765" x="4068763" y="3794125"/>
          <p14:tracePt t="32782" x="4068763" y="3763963"/>
          <p14:tracePt t="32798" x="4068763" y="3725863"/>
          <p14:tracePt t="32815" x="4068763" y="3711575"/>
          <p14:tracePt t="32832" x="4068763" y="3687763"/>
          <p14:tracePt t="32849" x="4076700" y="3649663"/>
          <p14:tracePt t="32865" x="4084638" y="3611563"/>
          <p14:tracePt t="32882" x="4084638" y="3565525"/>
          <p14:tracePt t="32899" x="4092575" y="3521075"/>
          <p14:tracePt t="32915" x="4092575" y="3482975"/>
          <p14:tracePt t="32932" x="4092575" y="3451225"/>
          <p14:tracePt t="32948" x="4092575" y="3398838"/>
          <p14:tracePt t="32966" x="4106863" y="3368675"/>
          <p14:tracePt t="32982" x="4106863" y="3314700"/>
          <p14:tracePt t="32999" x="4114800" y="3276600"/>
          <p14:tracePt t="33015" x="4130675" y="3238500"/>
          <p14:tracePt t="33032" x="4144963" y="3192463"/>
          <p14:tracePt t="33048" x="4152900" y="3178175"/>
          <p14:tracePt t="33065" x="4160838" y="3154363"/>
          <p14:tracePt t="33082" x="4175125" y="3108325"/>
          <p14:tracePt t="33099" x="4191000" y="3063875"/>
          <p14:tracePt t="33115" x="4198938" y="3017838"/>
          <p14:tracePt t="33132" x="4206875" y="2994025"/>
          <p14:tracePt t="33149" x="4221163" y="2933700"/>
          <p14:tracePt t="33165" x="4229100" y="2879725"/>
          <p14:tracePt t="33182" x="4237038" y="2857500"/>
          <p14:tracePt t="33199" x="4237038" y="2849563"/>
          <p14:tracePt t="33215" x="4237038" y="2841625"/>
          <p14:tracePt t="33253" x="4237038" y="2835275"/>
          <p14:tracePt t="33285" x="4237038" y="2827338"/>
          <p14:tracePt t="33301" x="4244975" y="2827338"/>
          <p14:tracePt t="33309" x="4244975" y="2819400"/>
          <p14:tracePt t="33461" x="4251325" y="2819400"/>
          <p14:tracePt t="33465" x="4267200" y="2827338"/>
          <p14:tracePt t="33482" x="4297363" y="2849563"/>
          <p14:tracePt t="33482" x="4327525" y="2887663"/>
          <p14:tracePt t="33499" x="4365625" y="2911475"/>
          <p14:tracePt t="33515" x="4389438" y="2933700"/>
          <p14:tracePt t="33532" x="4411663" y="2955925"/>
          <p14:tracePt t="33548" x="4435475" y="2987675"/>
          <p14:tracePt t="33565" x="4449763" y="3001963"/>
          <p14:tracePt t="33582" x="4465638" y="3025775"/>
          <p14:tracePt t="33598" x="4479925" y="3048000"/>
          <p14:tracePt t="33615" x="4495800" y="3070225"/>
          <p14:tracePt t="33632" x="4511675" y="3101975"/>
          <p14:tracePt t="33649" x="4533900" y="3124200"/>
          <p14:tracePt t="33665" x="4541838" y="3140075"/>
          <p14:tracePt t="33682" x="4541838" y="3146425"/>
          <p14:tracePt t="33698" x="4556125" y="3162300"/>
          <p14:tracePt t="33715" x="4556125" y="3178175"/>
          <p14:tracePt t="33732" x="4572000" y="3200400"/>
          <p14:tracePt t="33748" x="4572000" y="3230563"/>
          <p14:tracePt t="33765" x="4587875" y="3260725"/>
          <p14:tracePt t="33782" x="4594225" y="3292475"/>
          <p14:tracePt t="33799" x="4594225" y="3322638"/>
          <p14:tracePt t="33815" x="4594225" y="3344863"/>
          <p14:tracePt t="33832" x="4602163" y="3382963"/>
          <p14:tracePt t="33849" x="4602163" y="3413125"/>
          <p14:tracePt t="33865" x="4610100" y="3451225"/>
          <p14:tracePt t="33882" x="4610100" y="3505200"/>
          <p14:tracePt t="33898" x="4610100" y="3559175"/>
          <p14:tracePt t="33915" x="4618038" y="3619500"/>
          <p14:tracePt t="33932" x="4618038" y="3679825"/>
          <p14:tracePt t="33949" x="4618038" y="3741738"/>
          <p14:tracePt t="33965" x="4618038" y="3779838"/>
          <p14:tracePt t="33982" x="4618038" y="3817938"/>
          <p14:tracePt t="33998" x="4618038" y="3856038"/>
          <p14:tracePt t="34015" x="4625975" y="3894138"/>
          <p14:tracePt t="34032" x="4625975" y="3932238"/>
          <p14:tracePt t="34048" x="4625975" y="3962400"/>
          <p14:tracePt t="34065" x="4625975" y="3984625"/>
          <p14:tracePt t="34082" x="4625975" y="4022725"/>
          <p14:tracePt t="34098" x="4625975" y="4054475"/>
          <p14:tracePt t="34115" x="4625975" y="4092575"/>
          <p14:tracePt t="34132" x="4625975" y="4137025"/>
          <p14:tracePt t="34148" x="4632325" y="4191000"/>
          <p14:tracePt t="34165" x="4640263" y="4275138"/>
          <p14:tracePt t="34182" x="4640263" y="4297363"/>
          <p14:tracePt t="34198" x="4648200" y="4343400"/>
          <p14:tracePt t="34215" x="4648200" y="4373563"/>
          <p14:tracePt t="34232" x="4664075" y="4403725"/>
          <p14:tracePt t="34248" x="4670425" y="4435475"/>
          <p14:tracePt t="34265" x="4678363" y="4457700"/>
          <p14:tracePt t="34282" x="4686300" y="4487863"/>
          <p14:tracePt t="34298" x="4702175" y="4533900"/>
          <p14:tracePt t="34315" x="4708525" y="4549775"/>
          <p14:tracePt t="34332" x="4716463" y="4572000"/>
          <p14:tracePt t="34348" x="4732338" y="4610100"/>
          <p14:tracePt t="34366" x="4754563" y="4648200"/>
          <p14:tracePt t="34382" x="4778375" y="4678363"/>
          <p14:tracePt t="34399" x="4784725" y="4716463"/>
          <p14:tracePt t="34415" x="4800600" y="4746625"/>
          <p14:tracePt t="34431" x="4830763" y="4792663"/>
          <p14:tracePt t="34448" x="4854575" y="4838700"/>
          <p14:tracePt t="34465" x="4868863" y="4860925"/>
          <p14:tracePt t="34482" x="4876800" y="4868863"/>
          <p14:tracePt t="34498" x="4876800" y="4884738"/>
          <p14:tracePt t="34515" x="4884738" y="4899025"/>
          <p14:tracePt t="34532" x="4906963" y="4937125"/>
          <p14:tracePt t="34549" x="4945063" y="4991100"/>
          <p14:tracePt t="34565" x="4968875" y="5013325"/>
          <p14:tracePt t="34582" x="4983163" y="5037138"/>
          <p14:tracePt t="34598" x="4999038" y="5051425"/>
          <p14:tracePt t="34615" x="5006975" y="5059363"/>
          <p14:tracePt t="34653" x="5013325" y="5067300"/>
          <p14:tracePt t="34665" x="5021263" y="5083175"/>
          <p14:tracePt t="34665" x="5045075" y="5105400"/>
          <p14:tracePt t="34682" x="5097463" y="5151438"/>
          <p14:tracePt t="34698" x="5151438" y="5197475"/>
          <p14:tracePt t="34715" x="5165725" y="5211763"/>
          <p14:tracePt t="34731" x="5197475" y="5219700"/>
          <p14:tracePt t="34748" x="5249863" y="5249863"/>
          <p14:tracePt t="34765" x="5295900" y="5273675"/>
          <p14:tracePt t="34782" x="5326063" y="5280025"/>
          <p14:tracePt t="34798" x="5349875" y="5280025"/>
          <p14:tracePt t="34815" x="5356225" y="5280025"/>
          <p14:tracePt t="34831" x="5364163" y="5280025"/>
          <p14:tracePt t="34887" x="5372100" y="5280025"/>
          <p14:tracePt t="34909" x="5380038" y="5280025"/>
          <p14:tracePt t="34917" x="5387975" y="5280025"/>
          <p14:tracePt t="34931" x="5394325" y="5280025"/>
          <p14:tracePt t="34932" x="5402263" y="5280025"/>
          <p14:tracePt t="34948" x="5432425" y="5280025"/>
          <p14:tracePt t="34965" x="5508625" y="5280025"/>
          <p14:tracePt t="34982" x="5532438" y="5280025"/>
          <p14:tracePt t="34998" x="5540375" y="5280025"/>
          <p14:tracePt t="40694" x="5546725" y="5280025"/>
          <p14:tracePt t="40710" x="5554663" y="5280025"/>
          <p14:tracePt t="40733" x="5554663" y="5273675"/>
          <p14:tracePt t="40766" x="5562600" y="5273675"/>
          <p14:tracePt t="40878" x="5562600" y="5265738"/>
          <p14:tracePt t="40886" x="5570538" y="5257800"/>
          <p14:tracePt t="40898" x="5570538" y="5249863"/>
          <p14:tracePt t="40898" x="0" y="0"/>
        </p14:tracePtLst>
        <p14:tracePtLst>
          <p14:tracePt t="42204" x="739775" y="4792663"/>
          <p14:tracePt t="42285" x="746125" y="4792663"/>
          <p14:tracePt t="42309" x="754063" y="4792663"/>
          <p14:tracePt t="42318" x="777875" y="4784725"/>
          <p14:tracePt t="42325" x="792163" y="4784725"/>
          <p14:tracePt t="42332" x="808038" y="4784725"/>
          <p14:tracePt t="42348" x="854075" y="4778375"/>
          <p14:tracePt t="42364" x="884238" y="4770438"/>
          <p14:tracePt t="42381" x="968375" y="4770438"/>
          <p14:tracePt t="42398" x="1050925" y="4762500"/>
          <p14:tracePt t="42415" x="1143000" y="4762500"/>
          <p14:tracePt t="42431" x="1219200" y="4762500"/>
          <p14:tracePt t="42448" x="1265238" y="4762500"/>
          <p14:tracePt t="42464" x="1349375" y="4762500"/>
          <p14:tracePt t="42481" x="1455738" y="4770438"/>
          <p14:tracePt t="42498" x="1584325" y="4778375"/>
          <p14:tracePt t="42515" x="1676400" y="4784725"/>
          <p14:tracePt t="42531" x="1768475" y="4792663"/>
          <p14:tracePt t="42548" x="1812925" y="4808538"/>
          <p14:tracePt t="42565" x="1905000" y="4816475"/>
          <p14:tracePt t="42582" x="2003425" y="4822825"/>
          <p14:tracePt t="42598" x="2087563" y="4830763"/>
          <p14:tracePt t="42615" x="2133600" y="4838700"/>
          <p14:tracePt t="42632" x="2201863" y="4838700"/>
          <p14:tracePt t="42648" x="2255838" y="4838700"/>
          <p14:tracePt t="42665" x="2293938" y="4838700"/>
          <p14:tracePt t="42681" x="2324100" y="4846638"/>
          <p14:tracePt t="42698" x="2362200" y="4854575"/>
          <p14:tracePt t="42714" x="2430463" y="4854575"/>
          <p14:tracePt t="42731" x="2498725" y="4854575"/>
          <p14:tracePt t="42748" x="2598738" y="4854575"/>
          <p14:tracePt t="42764" x="2659063" y="4854575"/>
          <p14:tracePt t="42764" x="2682875" y="4854575"/>
          <p14:tracePt t="42782" x="2727325" y="4846638"/>
          <p14:tracePt t="42798" x="2765425" y="4822825"/>
          <p14:tracePt t="42814" x="2819400" y="4778375"/>
          <p14:tracePt t="42831" x="2873375" y="4732338"/>
          <p14:tracePt t="42848" x="2917825" y="4686300"/>
          <p14:tracePt t="42864" x="2987675" y="4625975"/>
          <p14:tracePt t="42881" x="3063875" y="4564063"/>
          <p14:tracePt t="42898" x="3108325" y="4518025"/>
          <p14:tracePt t="42915" x="3162300" y="4465638"/>
          <p14:tracePt t="42931" x="3208338" y="4419600"/>
          <p14:tracePt t="42948" x="3260725" y="4365625"/>
          <p14:tracePt t="42965" x="3330575" y="4297363"/>
          <p14:tracePt t="42982" x="3444875" y="4130675"/>
          <p14:tracePt t="42998" x="3521075" y="4016375"/>
          <p14:tracePt t="43015" x="3589338" y="3924300"/>
          <p14:tracePt t="43031" x="3641725" y="3840163"/>
          <p14:tracePt t="43048" x="3695700" y="3763963"/>
          <p14:tracePt t="43065" x="3756025" y="3679825"/>
          <p14:tracePt t="43081" x="3802063" y="3573463"/>
          <p14:tracePt t="43098" x="3856038" y="3467100"/>
          <p14:tracePt t="43115" x="3902075" y="3360738"/>
          <p14:tracePt t="43131" x="3932238" y="3292475"/>
          <p14:tracePt t="43148" x="3954463" y="3230563"/>
          <p14:tracePt t="43164" x="3978275" y="3184525"/>
          <p14:tracePt t="43164" x="3984625" y="3170238"/>
          <p14:tracePt t="43181" x="3992563" y="3140075"/>
          <p14:tracePt t="43198" x="4008438" y="3108325"/>
          <p14:tracePt t="43214" x="4022725" y="3078163"/>
          <p14:tracePt t="43231" x="4038600" y="3055938"/>
          <p14:tracePt t="43248" x="4046538" y="3025775"/>
          <p14:tracePt t="43264" x="4060825" y="2994025"/>
          <p14:tracePt t="43281" x="4076700" y="2963863"/>
          <p14:tracePt t="43298" x="4092575" y="2933700"/>
          <p14:tracePt t="43315" x="4114800" y="2903538"/>
          <p14:tracePt t="43331" x="4122738" y="2887663"/>
          <p14:tracePt t="43348" x="4137025" y="2873375"/>
          <p14:tracePt t="43364" x="4160838" y="2841625"/>
          <p14:tracePt t="43381" x="4183063" y="2819400"/>
          <p14:tracePt t="43398" x="4198938" y="2811463"/>
          <p14:tracePt t="43414" x="4206875" y="2811463"/>
          <p14:tracePt t="43431" x="4213225" y="2803525"/>
          <p14:tracePt t="43469" x="4221163" y="2797175"/>
          <p14:tracePt t="43477" x="4229100" y="2797175"/>
          <p14:tracePt t="43498" x="4237038" y="2797175"/>
          <p14:tracePt t="43499" x="4244975" y="2797175"/>
          <p14:tracePt t="43515" x="4259263" y="2789238"/>
          <p14:tracePt t="43532" x="4267200" y="2789238"/>
          <p14:tracePt t="43548" x="4305300" y="2789238"/>
          <p14:tracePt t="43565" x="4321175" y="2789238"/>
          <p14:tracePt t="43581" x="4359275" y="2789238"/>
          <p14:tracePt t="43598" x="4389438" y="2797175"/>
          <p14:tracePt t="43615" x="4411663" y="2803525"/>
          <p14:tracePt t="43631" x="4419600" y="2811463"/>
          <p14:tracePt t="43648" x="4427538" y="2811463"/>
          <p14:tracePt t="43664" x="4435475" y="2811463"/>
          <p14:tracePt t="43681" x="4449763" y="2827338"/>
          <p14:tracePt t="43698" x="4465638" y="2835275"/>
          <p14:tracePt t="43714" x="4487863" y="2857500"/>
          <p14:tracePt t="43731" x="4503738" y="2873375"/>
          <p14:tracePt t="43748" x="4511675" y="2879725"/>
          <p14:tracePt t="43765" x="4525963" y="2895600"/>
          <p14:tracePt t="43781" x="4549775" y="2925763"/>
          <p14:tracePt t="43798" x="4564063" y="2949575"/>
          <p14:tracePt t="43814" x="4579938" y="2971800"/>
          <p14:tracePt t="43831" x="4594225" y="3001963"/>
          <p14:tracePt t="43848" x="4602163" y="3032125"/>
          <p14:tracePt t="43864" x="4618038" y="3055938"/>
          <p14:tracePt t="43881" x="4618038" y="3063875"/>
          <p14:tracePt t="43898" x="4632325" y="3078163"/>
          <p14:tracePt t="43915" x="4640263" y="3101975"/>
          <p14:tracePt t="43931" x="4648200" y="3140075"/>
          <p14:tracePt t="43948" x="4656138" y="3170238"/>
          <p14:tracePt t="43964" x="4670425" y="3216275"/>
          <p14:tracePt t="43964" x="4678363" y="3238500"/>
          <p14:tracePt t="43981" x="4702175" y="3306763"/>
          <p14:tracePt t="43998" x="4732338" y="3375025"/>
          <p14:tracePt t="44014" x="4754563" y="3436938"/>
          <p14:tracePt t="44031" x="4770438" y="3489325"/>
          <p14:tracePt t="44048" x="4778375" y="3513138"/>
          <p14:tracePt t="44065" x="4792663" y="3535363"/>
          <p14:tracePt t="44081" x="4808538" y="3573463"/>
          <p14:tracePt t="44098" x="4830763" y="3619500"/>
          <p14:tracePt t="44114" x="4846638" y="3679825"/>
          <p14:tracePt t="44131" x="4876800" y="3741738"/>
          <p14:tracePt t="44147" x="4884738" y="3794125"/>
          <p14:tracePt t="44164" x="4906963" y="3848100"/>
          <p14:tracePt t="44181" x="4937125" y="3940175"/>
          <p14:tracePt t="44198" x="4960938" y="3984625"/>
          <p14:tracePt t="44214" x="4968875" y="4030663"/>
          <p14:tracePt t="44231" x="4991100" y="4084638"/>
          <p14:tracePt t="44248" x="5013325" y="4144963"/>
          <p14:tracePt t="44264" x="5037138" y="4183063"/>
          <p14:tracePt t="44281" x="5045075" y="4213225"/>
          <p14:tracePt t="44298" x="5059363" y="4237038"/>
          <p14:tracePt t="44314" x="5067300" y="4267200"/>
          <p14:tracePt t="44331" x="5089525" y="4313238"/>
          <p14:tracePt t="44348" x="5121275" y="4365625"/>
          <p14:tracePt t="44364" x="5159375" y="4441825"/>
          <p14:tracePt t="44381" x="5219700" y="4525963"/>
          <p14:tracePt t="44398" x="5241925" y="4564063"/>
          <p14:tracePt t="44414" x="5265738" y="4587875"/>
          <p14:tracePt t="44431" x="5280025" y="4602163"/>
          <p14:tracePt t="44448" x="5311775" y="4625975"/>
          <p14:tracePt t="44464" x="5349875" y="4656138"/>
          <p14:tracePt t="44481" x="5380038" y="4694238"/>
          <p14:tracePt t="44498" x="5418138" y="4724400"/>
          <p14:tracePt t="44515" x="5440363" y="4754563"/>
          <p14:tracePt t="44531" x="5470525" y="4778375"/>
          <p14:tracePt t="44548" x="5502275" y="4800600"/>
          <p14:tracePt t="44564" x="5524500" y="4822825"/>
          <p14:tracePt t="44564" x="5546725" y="4838700"/>
          <p14:tracePt t="44581" x="5570538" y="4868863"/>
          <p14:tracePt t="44598" x="5600700" y="4899025"/>
          <p14:tracePt t="44614" x="5638800" y="4914900"/>
          <p14:tracePt t="44631" x="5668963" y="4922838"/>
          <p14:tracePt t="44648" x="5692775" y="4937125"/>
          <p14:tracePt t="44665" x="5715000" y="4945063"/>
          <p14:tracePt t="44681" x="5737225" y="4953000"/>
          <p14:tracePt t="44698" x="5737225" y="4960938"/>
          <p14:tracePt t="44714" x="5753100" y="4960938"/>
          <p14:tracePt t="44731" x="5761038" y="4968875"/>
          <p14:tracePt t="44748" x="5783263" y="4975225"/>
          <p14:tracePt t="44764" x="5791200" y="4983163"/>
          <p14:tracePt t="44781" x="5821363" y="4991100"/>
          <p14:tracePt t="44798" x="5851525" y="5006975"/>
          <p14:tracePt t="44814" x="5889625" y="5013325"/>
          <p14:tracePt t="44831" x="5935663" y="5037138"/>
          <p14:tracePt t="44848" x="5997575" y="5067300"/>
          <p14:tracePt t="44864" x="6027738" y="5075238"/>
          <p14:tracePt t="44881" x="6042025" y="5083175"/>
          <p14:tracePt t="44917" x="6049963" y="5089525"/>
          <p14:tracePt t="44931" x="6057900" y="5089525"/>
          <p14:tracePt t="44931" x="6088063" y="5105400"/>
          <p14:tracePt t="44948" x="6172200" y="5165725"/>
          <p14:tracePt t="44965" x="6240463" y="5211763"/>
          <p14:tracePt t="44981" x="6286500" y="5241925"/>
          <p14:tracePt t="44998" x="6302375" y="5241925"/>
          <p14:tracePt t="45173" x="6308725" y="5241925"/>
          <p14:tracePt t="45293" x="6316663" y="5241925"/>
          <p14:tracePt t="45301" x="6324600" y="5241925"/>
          <p14:tracePt t="45341" x="6332538" y="5241925"/>
          <p14:tracePt t="45373" x="6340475" y="5241925"/>
          <p14:tracePt t="45389" x="6354763" y="5241925"/>
          <p14:tracePt t="45397" x="6354763" y="5235575"/>
          <p14:tracePt t="45397" x="6362700" y="5235575"/>
          <p14:tracePt t="45414" x="6370638" y="5227638"/>
          <p14:tracePt t="45414" x="6392863" y="5227638"/>
          <p14:tracePt t="45431" x="6400800" y="5219700"/>
          <p14:tracePt t="45485" x="6408738" y="5219700"/>
          <p14:tracePt t="45501" x="6416675" y="5219700"/>
          <p14:tracePt t="45565" x="6423025" y="5211763"/>
          <p14:tracePt t="45605" x="6430963" y="5211763"/>
          <p14:tracePt t="45621" x="6438900" y="5203825"/>
          <p14:tracePt t="45629" x="6446838" y="5203825"/>
          <p14:tracePt t="45639" x="6454775" y="5203825"/>
          <p14:tracePt t="45647" x="6469063" y="5203825"/>
          <p14:tracePt t="45664" x="6477000" y="5197475"/>
          <p14:tracePt t="45718" x="6484938" y="5197475"/>
          <p14:tracePt t="45757" x="6492875" y="5197475"/>
          <p14:tracePt t="45805" x="6499225" y="5197475"/>
          <p14:tracePt t="45949" x="6507163" y="5189538"/>
          <p14:tracePt t="48989" x="0" y="0"/>
        </p14:tracePtLst>
        <p14:tracePtLst>
          <p14:tracePt t="63966" x="777875" y="4670425"/>
          <p14:tracePt t="64101" x="784225" y="4694238"/>
          <p14:tracePt t="64109" x="800100" y="4724400"/>
          <p14:tracePt t="64117" x="815975" y="4762500"/>
          <p14:tracePt t="64117" x="822325" y="4800600"/>
          <p14:tracePt t="64133" x="830263" y="4830763"/>
          <p14:tracePt t="64145" x="846138" y="4860925"/>
          <p14:tracePt t="64149" x="868363" y="4906963"/>
          <p14:tracePt t="64162" x="898525" y="4945063"/>
          <p14:tracePt t="64179" x="936625" y="5006975"/>
          <p14:tracePt t="64195" x="1096963" y="5143500"/>
          <p14:tracePt t="64212" x="1546225" y="5432425"/>
          <p14:tracePt t="64229" x="2125663" y="5699125"/>
          <p14:tracePt t="64246" x="2278063" y="5722938"/>
          <p14:tracePt t="64262" x="2346325" y="5722938"/>
          <p14:tracePt t="64279" x="2378075" y="5707063"/>
          <p14:tracePt t="64295" x="2408238" y="5684838"/>
          <p14:tracePt t="64312" x="2460625" y="5616575"/>
          <p14:tracePt t="64329" x="2544763" y="5546725"/>
          <p14:tracePt t="64345" x="2628900" y="5494338"/>
          <p14:tracePt t="64362" x="2705100" y="5464175"/>
          <p14:tracePt t="64379" x="2751138" y="5448300"/>
          <p14:tracePt t="64396" x="2797175" y="5432425"/>
          <p14:tracePt t="64412" x="2841625" y="5432425"/>
          <p14:tracePt t="64412" x="2873375" y="5432425"/>
          <p14:tracePt t="64429" x="2933700" y="5432425"/>
          <p14:tracePt t="64446" x="2994025" y="5432425"/>
          <p14:tracePt t="64462" x="3055938" y="5418138"/>
          <p14:tracePt t="64479" x="3116263" y="5394325"/>
          <p14:tracePt t="64495" x="3154363" y="5380038"/>
          <p14:tracePt t="64512" x="3170238" y="5364163"/>
          <p14:tracePt t="64529" x="3170238" y="5356225"/>
          <p14:tracePt t="64545" x="3184525" y="5349875"/>
          <p14:tracePt t="64562" x="3208338" y="5341938"/>
          <p14:tracePt t="64579" x="3238500" y="5318125"/>
          <p14:tracePt t="64595" x="3260725" y="5295900"/>
          <p14:tracePt t="64612" x="3298825" y="5273675"/>
          <p14:tracePt t="64629" x="3330575" y="5249863"/>
          <p14:tracePt t="64645" x="3344863" y="5235575"/>
          <p14:tracePt t="64662" x="3352800" y="5219700"/>
          <p14:tracePt t="64679" x="3368675" y="5203825"/>
          <p14:tracePt t="64696" x="3382963" y="5181600"/>
          <p14:tracePt t="64712" x="3390900" y="5165725"/>
          <p14:tracePt t="64729" x="3398838" y="5151438"/>
          <p14:tracePt t="64745" x="3406775" y="5143500"/>
          <p14:tracePt t="64781" x="3413125" y="5143500"/>
          <p14:tracePt t="64797" x="3413125" y="5135563"/>
          <p14:tracePt t="64845" x="3421063" y="5135563"/>
          <p14:tracePt t="64853" x="3421063" y="5127625"/>
          <p14:tracePt t="65005" x="3429000" y="5151438"/>
          <p14:tracePt t="65013" x="3436938" y="5165725"/>
          <p14:tracePt t="65013" x="3436938" y="5181600"/>
          <p14:tracePt t="65029" x="3436938" y="5203825"/>
          <p14:tracePt t="65029" x="3451225" y="5249863"/>
          <p14:tracePt t="65045" x="3459163" y="5287963"/>
          <p14:tracePt t="65062" x="3459163" y="5303838"/>
          <p14:tracePt t="65078" x="3459163" y="5311775"/>
          <p14:tracePt t="65189" x="3459163" y="5318125"/>
          <p14:tracePt t="65285" x="3436938" y="5318125"/>
          <p14:tracePt t="65293" x="3413125" y="5318125"/>
          <p14:tracePt t="65301" x="3398838" y="5311775"/>
          <p14:tracePt t="65312" x="3382963" y="5303838"/>
          <p14:tracePt t="65317" x="3368675" y="5303838"/>
          <p14:tracePt t="65328" x="3360738" y="5303838"/>
          <p14:tracePt t="65345" x="3352800" y="5303838"/>
          <p14:tracePt t="65362" x="3344863" y="5303838"/>
          <p14:tracePt t="65378" x="3336925" y="5295900"/>
          <p14:tracePt t="65421" x="3330575" y="5295900"/>
          <p14:tracePt t="65429" x="3330575" y="5287963"/>
          <p14:tracePt t="65445" x="3314700" y="5287963"/>
          <p14:tracePt t="65446" x="3298825" y="5287963"/>
          <p14:tracePt t="65462" x="3268663" y="5287963"/>
          <p14:tracePt t="65478" x="3260725" y="5287963"/>
          <p14:tracePt t="65693" x="3268663" y="5287963"/>
          <p14:tracePt t="65698" x="3298825" y="5287963"/>
          <p14:tracePt t="65712" x="3336925" y="5303838"/>
          <p14:tracePt t="65712" x="3436938" y="5334000"/>
          <p14:tracePt t="65728" x="3521075" y="5356225"/>
          <p14:tracePt t="65745" x="3581400" y="5372100"/>
          <p14:tracePt t="65762" x="3665538" y="5387975"/>
          <p14:tracePt t="65779" x="3741738" y="5394325"/>
          <p14:tracePt t="65795" x="3825875" y="5402263"/>
          <p14:tracePt t="65812" x="3932238" y="5410200"/>
          <p14:tracePt t="65812" x="4008438" y="5418138"/>
          <p14:tracePt t="65829" x="4144963" y="5432425"/>
          <p14:tracePt t="65846" x="4244975" y="5432425"/>
          <p14:tracePt t="65862" x="4313238" y="5432425"/>
          <p14:tracePt t="65878" x="4351338" y="5432425"/>
          <p14:tracePt t="65895" x="4381500" y="5418138"/>
          <p14:tracePt t="65912" x="4419600" y="5387975"/>
          <p14:tracePt t="65929" x="4441825" y="5372100"/>
          <p14:tracePt t="65945" x="4473575" y="5349875"/>
          <p14:tracePt t="65962" x="4487863" y="5341938"/>
          <p14:tracePt t="65979" x="4495800" y="5334000"/>
          <p14:tracePt t="65995" x="4511675" y="5326063"/>
          <p14:tracePt t="66012" x="4525963" y="5318125"/>
          <p14:tracePt t="66029" x="4572000" y="5311775"/>
          <p14:tracePt t="66045" x="4618038" y="5280025"/>
          <p14:tracePt t="66062" x="4702175" y="5273675"/>
          <p14:tracePt t="66078" x="4792663" y="5249863"/>
          <p14:tracePt t="66095" x="4884738" y="5235575"/>
          <p14:tracePt t="66112" x="4968875" y="5219700"/>
          <p14:tracePt t="66129" x="5037138" y="5197475"/>
          <p14:tracePt t="66145" x="5075238" y="5173663"/>
          <p14:tracePt t="66162" x="5105400" y="5159375"/>
          <p14:tracePt t="66178" x="5113338" y="5151438"/>
          <p14:tracePt t="66195" x="5121275" y="5143500"/>
          <p14:tracePt t="66212" x="5127625" y="5143500"/>
          <p14:tracePt t="66228" x="5127625" y="5135563"/>
          <p14:tracePt t="66469" x="5127625" y="5151438"/>
          <p14:tracePt t="66486" x="5127625" y="5159375"/>
          <p14:tracePt t="66487" x="5127625" y="5165725"/>
          <p14:tracePt t="66495" x="5127625" y="5197475"/>
          <p14:tracePt t="66512" x="5127625" y="5211763"/>
          <p14:tracePt t="66528" x="5127625" y="5235575"/>
          <p14:tracePt t="66545" x="5127625" y="5241925"/>
          <p14:tracePt t="66562" x="5127625" y="5249863"/>
          <p14:tracePt t="66579" x="5127625" y="5257800"/>
          <p14:tracePt t="66595" x="5127625" y="5265738"/>
          <p14:tracePt t="66637" x="5127625" y="5273675"/>
          <p14:tracePt t="66645" x="5135563" y="5273675"/>
          <p14:tracePt t="66669" x="5135563" y="5287963"/>
          <p14:tracePt t="66693" x="5143500" y="5295900"/>
          <p14:tracePt t="66709" x="5151438" y="5295900"/>
          <p14:tracePt t="66719" x="5151438" y="5303838"/>
          <p14:tracePt t="66721" x="5159375" y="5311775"/>
          <p14:tracePt t="66728" x="5165725" y="5311775"/>
          <p14:tracePt t="66745" x="5173663" y="5318125"/>
          <p14:tracePt t="66762" x="5181600" y="5318125"/>
          <p14:tracePt t="66778" x="5203825" y="5326063"/>
          <p14:tracePt t="66795" x="5241925" y="5341938"/>
          <p14:tracePt t="66812" x="5265738" y="5341938"/>
          <p14:tracePt t="66828" x="5280025" y="5341938"/>
          <p14:tracePt t="66845" x="5287963" y="5341938"/>
          <p14:tracePt t="66885" x="5295900" y="5341938"/>
          <p14:tracePt t="66901" x="5303838" y="5341938"/>
          <p14:tracePt t="66917" x="5311775" y="5334000"/>
          <p14:tracePt t="66941" x="5318125" y="5334000"/>
          <p14:tracePt t="66949" x="5326063" y="5334000"/>
          <p14:tracePt t="66962" x="5334000" y="5326063"/>
          <p14:tracePt t="66969" x="5341938" y="5326063"/>
          <p14:tracePt t="66978" x="5356225" y="5326063"/>
          <p14:tracePt t="66995" x="5372100" y="5318125"/>
          <p14:tracePt t="67011" x="5380038" y="5311775"/>
          <p14:tracePt t="67028" x="5387975" y="5311775"/>
          <p14:tracePt t="67045" x="5394325" y="5311775"/>
          <p14:tracePt t="67085" x="5394325" y="5303838"/>
          <p14:tracePt t="67133" x="5402263" y="5303838"/>
          <p14:tracePt t="73622" x="5372100" y="5303838"/>
          <p14:tracePt t="73630" x="5295900" y="5318125"/>
          <p14:tracePt t="73638" x="5203825" y="5341938"/>
          <p14:tracePt t="73646" x="4968875" y="5380038"/>
          <p14:tracePt t="73661" x="4487863" y="5432425"/>
          <p14:tracePt t="73678" x="4168775" y="5440363"/>
          <p14:tracePt t="73695" x="3932238" y="5440363"/>
          <p14:tracePt t="73712" x="3771900" y="5440363"/>
          <p14:tracePt t="73728" x="3649663" y="5440363"/>
          <p14:tracePt t="73745" x="3581400" y="5440363"/>
          <p14:tracePt t="73761" x="3513138" y="5440363"/>
          <p14:tracePt t="73778" x="3429000" y="5440363"/>
          <p14:tracePt t="73795" x="3336925" y="5440363"/>
          <p14:tracePt t="73811" x="3254375" y="5440363"/>
          <p14:tracePt t="73828" x="3124200" y="5432425"/>
          <p14:tracePt t="73845" x="3040063" y="5426075"/>
          <p14:tracePt t="73845" x="3001963" y="5426075"/>
          <p14:tracePt t="73862" x="2925763" y="5410200"/>
          <p14:tracePt t="73878" x="2841625" y="5402263"/>
          <p14:tracePt t="73895" x="2743200" y="5387975"/>
          <p14:tracePt t="73912" x="2636838" y="5380038"/>
          <p14:tracePt t="73928" x="2552700" y="5372100"/>
          <p14:tracePt t="73945" x="2492375" y="5372100"/>
          <p14:tracePt t="73962" x="2476500" y="5364163"/>
          <p14:tracePt t="73978" x="2460625" y="5356225"/>
          <p14:tracePt t="73995" x="2454275" y="5356225"/>
          <p14:tracePt t="74012" x="2446338" y="5356225"/>
          <p14:tracePt t="74870" x="2460625" y="5349875"/>
          <p14:tracePt t="74877" x="2468563" y="5334000"/>
          <p14:tracePt t="74886" x="2476500" y="5334000"/>
          <p14:tracePt t="74894" x="2484438" y="5334000"/>
          <p14:tracePt t="74912" x="2492375" y="5334000"/>
          <p14:tracePt t="74912" x="2498725" y="5326063"/>
          <p14:tracePt t="74928" x="2514600" y="5326063"/>
          <p14:tracePt t="74945" x="2530475" y="5318125"/>
          <p14:tracePt t="74961" x="2552700" y="5311775"/>
          <p14:tracePt t="74978" x="2568575" y="5303838"/>
          <p14:tracePt t="74995" x="2590800" y="5295900"/>
          <p14:tracePt t="75011" x="2606675" y="5287963"/>
          <p14:tracePt t="75028" x="2636838" y="5280025"/>
          <p14:tracePt t="75044" x="2651125" y="5280025"/>
          <p14:tracePt t="75062" x="2659063" y="5273675"/>
          <p14:tracePt t="75110" x="2667000" y="5273675"/>
          <p14:tracePt t="75134" x="2674938" y="5273675"/>
          <p14:tracePt t="75142" x="2682875" y="5265738"/>
          <p14:tracePt t="75150" x="2689225" y="5265738"/>
          <p14:tracePt t="75161" x="2705100" y="5265738"/>
          <p14:tracePt t="75166" x="2720975" y="5265738"/>
          <p14:tracePt t="75178" x="2759075" y="5265738"/>
          <p14:tracePt t="75194" x="2781300" y="5257800"/>
          <p14:tracePt t="75211" x="2819400" y="5249863"/>
          <p14:tracePt t="75228" x="2849563" y="5241925"/>
          <p14:tracePt t="75244" x="2879725" y="5235575"/>
          <p14:tracePt t="75261" x="2941638" y="5211763"/>
          <p14:tracePt t="75278" x="2971800" y="5197475"/>
          <p14:tracePt t="75295" x="3001963" y="5189538"/>
          <p14:tracePt t="75311" x="3017838" y="5181600"/>
          <p14:tracePt t="75328" x="3048000" y="5173663"/>
          <p14:tracePt t="75345" x="3070225" y="5159375"/>
          <p14:tracePt t="75361" x="3086100" y="5151438"/>
          <p14:tracePt t="75378" x="3101975" y="5151438"/>
          <p14:tracePt t="75395" x="3108325" y="5151438"/>
          <p14:tracePt t="75412" x="3124200" y="5143500"/>
          <p14:tracePt t="75428" x="3132138" y="5143500"/>
          <p14:tracePt t="75445" x="3146425" y="5135563"/>
          <p14:tracePt t="75461" x="3170238" y="5127625"/>
          <p14:tracePt t="75494" x="3184525" y="5127625"/>
          <p14:tracePt t="75495" x="3184525" y="5121275"/>
          <p14:tracePt t="75511" x="3192463" y="5121275"/>
          <p14:tracePt t="75528" x="3200400" y="5113338"/>
          <p14:tracePt t="75544" x="3216275" y="5113338"/>
          <p14:tracePt t="75561" x="3230563" y="5097463"/>
          <p14:tracePt t="75578" x="3246438" y="5097463"/>
          <p14:tracePt t="75595" x="3260725" y="5089525"/>
          <p14:tracePt t="75611" x="3276600" y="5083175"/>
          <p14:tracePt t="75628" x="3298825" y="5067300"/>
          <p14:tracePt t="75644" x="3322638" y="5051425"/>
          <p14:tracePt t="75662" x="3336925" y="5051425"/>
          <p14:tracePt t="75678" x="3344863" y="5045075"/>
          <p14:tracePt t="75695" x="3360738" y="5037138"/>
          <p14:tracePt t="75711" x="3375025" y="5029200"/>
          <p14:tracePt t="75728" x="3398838" y="5006975"/>
          <p14:tracePt t="75745" x="3413125" y="4991100"/>
          <p14:tracePt t="75761" x="3436938" y="4968875"/>
          <p14:tracePt t="75778" x="3444875" y="4960938"/>
          <p14:tracePt t="75795" x="3451225" y="4937125"/>
          <p14:tracePt t="75812" x="3475038" y="4899025"/>
          <p14:tracePt t="75828" x="3513138" y="4846638"/>
          <p14:tracePt t="75845" x="3535363" y="4808538"/>
          <p14:tracePt t="75861" x="3559175" y="4762500"/>
          <p14:tracePt t="75878" x="3565525" y="4746625"/>
          <p14:tracePt t="75895" x="3573463" y="4732338"/>
          <p14:tracePt t="75911" x="3589338" y="4716463"/>
          <p14:tracePt t="75928" x="3597275" y="4678363"/>
          <p14:tracePt t="75944" x="3603625" y="4664075"/>
          <p14:tracePt t="75961" x="3619500" y="4640263"/>
          <p14:tracePt t="75978" x="3627438" y="4610100"/>
          <p14:tracePt t="75995" x="3641725" y="4572000"/>
          <p14:tracePt t="76011" x="3649663" y="4541838"/>
          <p14:tracePt t="76028" x="3665538" y="4525963"/>
          <p14:tracePt t="76045" x="3665538" y="4511675"/>
          <p14:tracePt t="76061" x="3673475" y="4487863"/>
          <p14:tracePt t="76078" x="3679825" y="4465638"/>
          <p14:tracePt t="76095" x="3695700" y="4435475"/>
          <p14:tracePt t="76111" x="3703638" y="4397375"/>
          <p14:tracePt t="76128" x="3717925" y="4365625"/>
          <p14:tracePt t="76145" x="3717925" y="4343400"/>
          <p14:tracePt t="76162" x="3733800" y="4321175"/>
          <p14:tracePt t="76178" x="3741738" y="4297363"/>
          <p14:tracePt t="76195" x="3749675" y="4275138"/>
          <p14:tracePt t="76211" x="3756025" y="4237038"/>
          <p14:tracePt t="76228" x="3779838" y="4183063"/>
          <p14:tracePt t="76245" x="3787775" y="4144963"/>
          <p14:tracePt t="76261" x="3810000" y="4084638"/>
          <p14:tracePt t="76278" x="3817938" y="4054475"/>
          <p14:tracePt t="76295" x="3825875" y="4016375"/>
          <p14:tracePt t="76312" x="3832225" y="3992563"/>
          <p14:tracePt t="76328" x="3832225" y="3978275"/>
          <p14:tracePt t="76344" x="3840163" y="3962400"/>
          <p14:tracePt t="76361" x="3848100" y="3924300"/>
          <p14:tracePt t="76378" x="3848100" y="3894138"/>
          <p14:tracePt t="76395" x="3848100" y="3863975"/>
          <p14:tracePt t="76411" x="3856038" y="3856038"/>
          <p14:tracePt t="76526" x="3848100" y="3856038"/>
          <p14:tracePt t="76534" x="3840163" y="3856038"/>
          <p14:tracePt t="76589" x="3840163" y="3848100"/>
          <p14:tracePt t="76614" x="3840163" y="3840163"/>
          <p14:tracePt t="76621" x="3840163" y="3832225"/>
          <p14:tracePt t="76629" x="3840163" y="3810000"/>
          <p14:tracePt t="76637" x="3840163" y="3794125"/>
          <p14:tracePt t="76644" x="3840163" y="3763963"/>
          <p14:tracePt t="76661" x="3856038" y="3711575"/>
          <p14:tracePt t="76678" x="3870325" y="3665538"/>
          <p14:tracePt t="76694" x="3886200" y="3635375"/>
          <p14:tracePt t="76711" x="3902075" y="3603625"/>
          <p14:tracePt t="76728" x="3902075" y="3589338"/>
          <p14:tracePt t="76744" x="3916363" y="3573463"/>
          <p14:tracePt t="76761" x="3916363" y="3559175"/>
          <p14:tracePt t="76777" x="3932238" y="3535363"/>
          <p14:tracePt t="76794" x="3946525" y="3513138"/>
          <p14:tracePt t="76811" x="3954463" y="3489325"/>
          <p14:tracePt t="76828" x="4000500" y="3429000"/>
          <p14:tracePt t="76844" x="4022725" y="3390900"/>
          <p14:tracePt t="76861" x="4046538" y="3352800"/>
          <p14:tracePt t="76878" x="4068763" y="3314700"/>
          <p14:tracePt t="76894" x="4092575" y="3284538"/>
          <p14:tracePt t="76911" x="4114800" y="3238500"/>
          <p14:tracePt t="76928" x="4137025" y="3192463"/>
          <p14:tracePt t="76944" x="4152900" y="3154363"/>
          <p14:tracePt t="76961" x="4160838" y="3132138"/>
          <p14:tracePt t="76977" x="4175125" y="3116263"/>
          <p14:tracePt t="76994" x="4175125" y="3101975"/>
          <p14:tracePt t="77011" x="4191000" y="3063875"/>
          <p14:tracePt t="77028" x="4191000" y="3040063"/>
          <p14:tracePt t="77044" x="4198938" y="3017838"/>
          <p14:tracePt t="77061" x="4206875" y="2979738"/>
          <p14:tracePt t="77078" x="4206875" y="2963863"/>
          <p14:tracePt t="77094" x="4213225" y="2949575"/>
          <p14:tracePt t="77111" x="4221163" y="2941638"/>
          <p14:tracePt t="77128" x="4221163" y="2925763"/>
          <p14:tracePt t="77144" x="4229100" y="2911475"/>
          <p14:tracePt t="77161" x="4237038" y="2903538"/>
          <p14:tracePt t="77333" x="4244975" y="2903538"/>
          <p14:tracePt t="77341" x="4267200" y="2933700"/>
          <p14:tracePt t="77348" x="4321175" y="2987675"/>
          <p14:tracePt t="77361" x="4359275" y="3032125"/>
          <p14:tracePt t="77361" x="4435475" y="3116263"/>
          <p14:tracePt t="77378" x="4473575" y="3162300"/>
          <p14:tracePt t="77394" x="4487863" y="3184525"/>
          <p14:tracePt t="77411" x="4503738" y="3216275"/>
          <p14:tracePt t="77428" x="4518025" y="3238500"/>
          <p14:tracePt t="77445" x="4525963" y="3276600"/>
          <p14:tracePt t="77445" x="4541838" y="3306763"/>
          <p14:tracePt t="77462" x="4564063" y="3368675"/>
          <p14:tracePt t="77478" x="4594225" y="3459163"/>
          <p14:tracePt t="77494" x="4610100" y="3535363"/>
          <p14:tracePt t="77511" x="4610100" y="3581400"/>
          <p14:tracePt t="77528" x="4625975" y="3611563"/>
          <p14:tracePt t="77544" x="4632325" y="3641725"/>
          <p14:tracePt t="77561" x="4640263" y="3679825"/>
          <p14:tracePt t="77578" x="4648200" y="3741738"/>
          <p14:tracePt t="77594" x="4648200" y="3794125"/>
          <p14:tracePt t="77611" x="4648200" y="3848100"/>
          <p14:tracePt t="77628" x="4648200" y="3894138"/>
          <p14:tracePt t="77644" x="4656138" y="3940175"/>
          <p14:tracePt t="77661" x="4664075" y="4016375"/>
          <p14:tracePt t="77678" x="4664075" y="4068763"/>
          <p14:tracePt t="77694" x="4664075" y="4122738"/>
          <p14:tracePt t="77711" x="4678363" y="4191000"/>
          <p14:tracePt t="77728" x="4678363" y="4283075"/>
          <p14:tracePt t="77744" x="4686300" y="4373563"/>
          <p14:tracePt t="77761" x="4686300" y="4441825"/>
          <p14:tracePt t="77778" x="4694238" y="4518025"/>
          <p14:tracePt t="77794" x="4708525" y="4587875"/>
          <p14:tracePt t="77811" x="4724400" y="4640263"/>
          <p14:tracePt t="77828" x="4732338" y="4670425"/>
          <p14:tracePt t="77845" x="4754563" y="4708525"/>
          <p14:tracePt t="77861" x="4792663" y="4778375"/>
          <p14:tracePt t="77878" x="4816475" y="4816475"/>
          <p14:tracePt t="77894" x="4830763" y="4838700"/>
          <p14:tracePt t="77911" x="4838700" y="4854575"/>
          <p14:tracePt t="77928" x="4838700" y="4868863"/>
          <p14:tracePt t="77944" x="4846638" y="4876800"/>
          <p14:tracePt t="77961" x="4854575" y="4876800"/>
          <p14:tracePt t="77977" x="4860925" y="4884738"/>
          <p14:tracePt t="77994" x="4868863" y="4892675"/>
          <p14:tracePt t="78011" x="4884738" y="4899025"/>
          <p14:tracePt t="78027" x="4884738" y="4906963"/>
          <p14:tracePt t="78142" x="4876800" y="4914900"/>
          <p14:tracePt t="78151" x="4868863" y="4922838"/>
          <p14:tracePt t="78161" x="4860925" y="4922838"/>
          <p14:tracePt t="78161" x="4838700" y="4937125"/>
          <p14:tracePt t="78177" x="4792663" y="4960938"/>
          <p14:tracePt t="78194" x="4770438" y="4991100"/>
          <p14:tracePt t="78211" x="4732338" y="5013325"/>
          <p14:tracePt t="78228" x="4686300" y="5045075"/>
          <p14:tracePt t="78244" x="4625975" y="5083175"/>
          <p14:tracePt t="78261" x="4479925" y="5151438"/>
          <p14:tracePt t="78278" x="4381500" y="5203825"/>
          <p14:tracePt t="78294" x="4275138" y="5249863"/>
          <p14:tracePt t="78311" x="4160838" y="5280025"/>
          <p14:tracePt t="78327" x="4022725" y="5303838"/>
          <p14:tracePt t="78344" x="3886200" y="5311775"/>
          <p14:tracePt t="78361" x="3749675" y="5334000"/>
          <p14:tracePt t="78377" x="3635375" y="5341938"/>
          <p14:tracePt t="78394" x="3559175" y="5349875"/>
          <p14:tracePt t="78411" x="3497263" y="5349875"/>
          <p14:tracePt t="78428" x="3421063" y="5349875"/>
          <p14:tracePt t="78444" x="3322638" y="5349875"/>
          <p14:tracePt t="78461" x="3216275" y="5334000"/>
          <p14:tracePt t="78461" x="3162300" y="5334000"/>
          <p14:tracePt t="78478" x="3048000" y="5334000"/>
          <p14:tracePt t="78494" x="2963863" y="5334000"/>
          <p14:tracePt t="78511" x="2887663" y="5334000"/>
          <p14:tracePt t="78527" x="2835275" y="5334000"/>
          <p14:tracePt t="78545" x="2765425" y="5334000"/>
          <p14:tracePt t="78561" x="2667000" y="5334000"/>
          <p14:tracePt t="78577" x="2544763" y="5334000"/>
          <p14:tracePt t="78594" x="2416175" y="5318125"/>
          <p14:tracePt t="78611" x="2255838" y="5311775"/>
          <p14:tracePt t="78627" x="2087563" y="5295900"/>
          <p14:tracePt t="78644" x="1943100" y="5273675"/>
          <p14:tracePt t="78661" x="1828800" y="5249863"/>
          <p14:tracePt t="78678" x="1790700" y="5241925"/>
          <p14:tracePt t="78694" x="1760538" y="5219700"/>
          <p14:tracePt t="78711" x="1752600" y="5219700"/>
          <p14:tracePt t="78728" x="1736725" y="5219700"/>
          <p14:tracePt t="78765" x="1736725" y="5211763"/>
          <p14:tracePt t="78773" x="1730375" y="5211763"/>
          <p14:tracePt t="78797" x="1730375" y="5203825"/>
          <p14:tracePt t="78811" x="1722438" y="5203825"/>
          <p14:tracePt t="79013" x="1722438" y="5197475"/>
          <p14:tracePt t="79022" x="1730375" y="5197475"/>
          <p14:tracePt t="79029" x="1736725" y="5197475"/>
          <p14:tracePt t="79044" x="1744663" y="5197475"/>
          <p14:tracePt t="79061" x="1744663" y="5189538"/>
          <p14:tracePt t="79061" x="1752600" y="5189538"/>
          <p14:tracePt t="79077" x="1760538" y="5189538"/>
          <p14:tracePt t="79094" x="1768475" y="5189538"/>
          <p14:tracePt t="79110" x="1774825" y="5189538"/>
          <p14:tracePt t="79127" x="1782763" y="5181600"/>
          <p14:tracePt t="79144" x="1812925" y="5173663"/>
          <p14:tracePt t="79161" x="1844675" y="5159375"/>
          <p14:tracePt t="79177" x="1866900" y="5159375"/>
          <p14:tracePt t="79194" x="1882775" y="5151438"/>
          <p14:tracePt t="79211" x="1897063" y="5143500"/>
          <p14:tracePt t="79227" x="1912938" y="5143500"/>
          <p14:tracePt t="79244" x="1935163" y="5135563"/>
          <p14:tracePt t="79261" x="1951038" y="5127625"/>
          <p14:tracePt t="79277" x="1958975" y="5127625"/>
          <p14:tracePt t="79294" x="1965325" y="5127625"/>
          <p14:tracePt t="79311" x="1981200" y="5127625"/>
          <p14:tracePt t="79327" x="2003425" y="5121275"/>
          <p14:tracePt t="79344" x="2035175" y="5113338"/>
          <p14:tracePt t="79361" x="2057400" y="5113338"/>
          <p14:tracePt t="79378" x="2087563" y="5113338"/>
          <p14:tracePt t="79394" x="2111375" y="5105400"/>
          <p14:tracePt t="79411" x="2149475" y="5105400"/>
          <p14:tracePt t="79427" x="2171700" y="5105400"/>
          <p14:tracePt t="79444" x="2201863" y="5097463"/>
          <p14:tracePt t="79461" x="2239963" y="5097463"/>
          <p14:tracePt t="79477" x="2278063" y="5089525"/>
          <p14:tracePt t="79494" x="2346325" y="5083175"/>
          <p14:tracePt t="79511" x="2392363" y="5075238"/>
          <p14:tracePt t="79528" x="2438400" y="5075238"/>
          <p14:tracePt t="79544" x="2484438" y="5075238"/>
          <p14:tracePt t="79561" x="2530475" y="5067300"/>
          <p14:tracePt t="79577" x="2552700" y="5067300"/>
          <p14:tracePt t="79595" x="2574925" y="5051425"/>
          <p14:tracePt t="79611" x="2590800" y="5051425"/>
          <p14:tracePt t="79628" x="2613025" y="5029200"/>
          <p14:tracePt t="79644" x="2644775" y="5021263"/>
          <p14:tracePt t="79661" x="2689225" y="5006975"/>
          <p14:tracePt t="79678" x="2727325" y="4991100"/>
          <p14:tracePt t="79694" x="2765425" y="4960938"/>
          <p14:tracePt t="79711" x="2819400" y="4930775"/>
          <p14:tracePt t="79727" x="2873375" y="4906963"/>
          <p14:tracePt t="79744" x="2911475" y="4868863"/>
          <p14:tracePt t="79761" x="2949575" y="4846638"/>
          <p14:tracePt t="79778" x="3001963" y="4808538"/>
          <p14:tracePt t="79794" x="3055938" y="4762500"/>
          <p14:tracePt t="79811" x="3101975" y="4732338"/>
          <p14:tracePt t="79827" x="3132138" y="4708525"/>
          <p14:tracePt t="79844" x="3162300" y="4694238"/>
          <p14:tracePt t="79861" x="3216275" y="4656138"/>
          <p14:tracePt t="79877" x="3246438" y="4618038"/>
          <p14:tracePt t="79894" x="3298825" y="4564063"/>
          <p14:tracePt t="79911" x="3330575" y="4525963"/>
          <p14:tracePt t="79927" x="3368675" y="4495800"/>
          <p14:tracePt t="79944" x="3398838" y="4457700"/>
          <p14:tracePt t="79961" x="3429000" y="4411663"/>
          <p14:tracePt t="79977" x="3467100" y="4381500"/>
          <p14:tracePt t="79994" x="3489325" y="4335463"/>
          <p14:tracePt t="80011" x="3513138" y="4297363"/>
          <p14:tracePt t="80028" x="3535363" y="4267200"/>
          <p14:tracePt t="80044" x="3559175" y="4221163"/>
          <p14:tracePt t="80061" x="3565525" y="4198938"/>
          <p14:tracePt t="80061" x="3565525" y="4183063"/>
          <p14:tracePt t="80078" x="3573463" y="4160838"/>
          <p14:tracePt t="80094" x="3589338" y="4144963"/>
          <p14:tracePt t="80111" x="3589338" y="4114800"/>
          <p14:tracePt t="80127" x="3597275" y="4092575"/>
          <p14:tracePt t="80144" x="3611563" y="4076700"/>
          <p14:tracePt t="80161" x="3611563" y="4046538"/>
          <p14:tracePt t="80177" x="3627438" y="4016375"/>
          <p14:tracePt t="80194" x="3635375" y="3984625"/>
          <p14:tracePt t="80210" x="3641725" y="3954463"/>
          <p14:tracePt t="80227" x="3657600" y="3932238"/>
          <p14:tracePt t="80244" x="3665538" y="3886200"/>
          <p14:tracePt t="80261" x="3687763" y="3817938"/>
          <p14:tracePt t="80277" x="3695700" y="3771900"/>
          <p14:tracePt t="80294" x="3711575" y="3741738"/>
          <p14:tracePt t="80311" x="3711575" y="3711575"/>
          <p14:tracePt t="80327" x="3725863" y="3695700"/>
          <p14:tracePt t="80344" x="3733800" y="3673475"/>
          <p14:tracePt t="80361" x="3749675" y="3641725"/>
          <p14:tracePt t="80377" x="3756025" y="3611563"/>
          <p14:tracePt t="80394" x="3763963" y="3597275"/>
          <p14:tracePt t="80411" x="3763963" y="3573463"/>
          <p14:tracePt t="80427" x="3771900" y="3565525"/>
          <p14:tracePt t="80444" x="3771900" y="3551238"/>
          <p14:tracePt t="80669" x="3771900" y="3543300"/>
          <p14:tracePt t="80677" x="3787775" y="3505200"/>
          <p14:tracePt t="80685" x="3794125" y="3482975"/>
          <p14:tracePt t="80693" x="3817938" y="3436938"/>
          <p14:tracePt t="80701" x="3825875" y="3413125"/>
          <p14:tracePt t="80710" x="3856038" y="3375025"/>
          <p14:tracePt t="80727" x="3886200" y="3330575"/>
          <p14:tracePt t="80744" x="3908425" y="3292475"/>
          <p14:tracePt t="80761" x="3924300" y="3268663"/>
          <p14:tracePt t="80777" x="3946525" y="3208338"/>
          <p14:tracePt t="80794" x="3978275" y="3146425"/>
          <p14:tracePt t="80810" x="3992563" y="3108325"/>
          <p14:tracePt t="80827" x="4000500" y="3094038"/>
          <p14:tracePt t="80844" x="4016375" y="3078163"/>
          <p14:tracePt t="80860" x="4030663" y="3048000"/>
          <p14:tracePt t="80877" x="4046538" y="3001963"/>
          <p14:tracePt t="80894" x="4068763" y="2963863"/>
          <p14:tracePt t="80910" x="4076700" y="2949575"/>
          <p14:tracePt t="80927" x="4084638" y="2925763"/>
          <p14:tracePt t="80944" x="4092575" y="2911475"/>
          <p14:tracePt t="80960" x="4098925" y="2903538"/>
          <p14:tracePt t="80977" x="4106863" y="2887663"/>
          <p14:tracePt t="80994" x="4114800" y="2887663"/>
          <p14:tracePt t="81010" x="4122738" y="2879725"/>
          <p14:tracePt t="81027" x="4152900" y="2865438"/>
          <p14:tracePt t="81044" x="4213225" y="2849563"/>
          <p14:tracePt t="81060" x="4275138" y="2849563"/>
          <p14:tracePt t="81077" x="4351338" y="2835275"/>
          <p14:tracePt t="81094" x="4389438" y="2827338"/>
          <p14:tracePt t="81110" x="4403725" y="2819400"/>
          <p14:tracePt t="81127" x="4411663" y="2819400"/>
          <p14:tracePt t="81144" x="4419600" y="2819400"/>
          <p14:tracePt t="81189" x="4427538" y="2819400"/>
          <p14:tracePt t="81197" x="4441825" y="2819400"/>
          <p14:tracePt t="81201" x="4449763" y="2827338"/>
          <p14:tracePt t="81210" x="4487863" y="2835275"/>
          <p14:tracePt t="81227" x="4511675" y="2849563"/>
          <p14:tracePt t="81243" x="4541838" y="2857500"/>
          <p14:tracePt t="81260" x="4572000" y="2873375"/>
          <p14:tracePt t="81277" x="4594225" y="2879725"/>
          <p14:tracePt t="81294" x="4602163" y="2887663"/>
          <p14:tracePt t="81310" x="4610100" y="2895600"/>
          <p14:tracePt t="81327" x="4618038" y="2895600"/>
          <p14:tracePt t="81344" x="4632325" y="2917825"/>
          <p14:tracePt t="81360" x="4648200" y="2941638"/>
          <p14:tracePt t="81377" x="4664075" y="2971800"/>
          <p14:tracePt t="81393" x="4678363" y="2987675"/>
          <p14:tracePt t="81410" x="4686300" y="3001963"/>
          <p14:tracePt t="81427" x="4694238" y="3009900"/>
          <p14:tracePt t="81444" x="4702175" y="3009900"/>
          <p14:tracePt t="81460" x="4702175" y="3025775"/>
          <p14:tracePt t="81501" x="4708525" y="3032125"/>
          <p14:tracePt t="81525" x="4708525" y="3040063"/>
          <p14:tracePt t="81541" x="4716463" y="3040063"/>
          <p14:tracePt t="81549" x="4716463" y="3048000"/>
          <p14:tracePt t="81557" x="4716463" y="3055938"/>
          <p14:tracePt t="81563" x="4724400" y="3055938"/>
          <p14:tracePt t="81577" x="4724400" y="3063875"/>
          <p14:tracePt t="81613" x="4724400" y="3070225"/>
          <p14:tracePt t="81621" x="4732338" y="3078163"/>
          <p14:tracePt t="81627" x="4740275" y="3094038"/>
          <p14:tracePt t="81643" x="4740275" y="3108325"/>
          <p14:tracePt t="81660" x="4746625" y="3140075"/>
          <p14:tracePt t="81677" x="4754563" y="3170238"/>
          <p14:tracePt t="81694" x="4754563" y="3192463"/>
          <p14:tracePt t="81710" x="4762500" y="3230563"/>
          <p14:tracePt t="81727" x="4770438" y="3268663"/>
          <p14:tracePt t="81744" x="4778375" y="3306763"/>
          <p14:tracePt t="81760" x="4778375" y="3336925"/>
          <p14:tracePt t="81777" x="4784725" y="3368675"/>
          <p14:tracePt t="81794" x="4792663" y="3406775"/>
          <p14:tracePt t="81810" x="4800600" y="3429000"/>
          <p14:tracePt t="81827" x="4800600" y="3459163"/>
          <p14:tracePt t="81844" x="4808538" y="3475038"/>
          <p14:tracePt t="81860" x="4816475" y="3489325"/>
          <p14:tracePt t="81877" x="4822825" y="3527425"/>
          <p14:tracePt t="81894" x="4838700" y="3559175"/>
          <p14:tracePt t="81910" x="4838700" y="3581400"/>
          <p14:tracePt t="81927" x="4838700" y="3597275"/>
          <p14:tracePt t="81943" x="4846638" y="3611563"/>
          <p14:tracePt t="81960" x="4854575" y="3641725"/>
          <p14:tracePt t="81977" x="4868863" y="3673475"/>
          <p14:tracePt t="81994" x="4876800" y="3725863"/>
          <p14:tracePt t="82010" x="4892675" y="3749675"/>
          <p14:tracePt t="82027" x="4899025" y="3779838"/>
          <p14:tracePt t="82044" x="4922838" y="3810000"/>
          <p14:tracePt t="82060" x="4937125" y="3856038"/>
          <p14:tracePt t="82078" x="4953000" y="3878263"/>
          <p14:tracePt t="82094" x="4968875" y="3924300"/>
          <p14:tracePt t="82110" x="4999038" y="3970338"/>
          <p14:tracePt t="82127" x="5021263" y="4022725"/>
          <p14:tracePt t="82144" x="5045075" y="4076700"/>
          <p14:tracePt t="82161" x="5067300" y="4106863"/>
          <p14:tracePt t="82177" x="5083175" y="4137025"/>
          <p14:tracePt t="82194" x="5097463" y="4168775"/>
          <p14:tracePt t="82210" x="5113338" y="4191000"/>
          <p14:tracePt t="82227" x="5121275" y="4206875"/>
          <p14:tracePt t="82244" x="5127625" y="4213225"/>
          <p14:tracePt t="82277" x="5127625" y="4221163"/>
          <p14:tracePt t="82277" x="5135563" y="4229100"/>
          <p14:tracePt t="82317" x="5135563" y="4237038"/>
          <p14:tracePt t="82325" x="5143500" y="4237038"/>
          <p14:tracePt t="82325" x="5143500" y="4244975"/>
          <p14:tracePt t="82333" x="5151438" y="4251325"/>
          <p14:tracePt t="82343" x="5159375" y="4267200"/>
          <p14:tracePt t="82360" x="5181600" y="4297363"/>
          <p14:tracePt t="82377" x="5197475" y="4327525"/>
          <p14:tracePt t="82393" x="5219700" y="4365625"/>
          <p14:tracePt t="82410" x="5241925" y="4403725"/>
          <p14:tracePt t="82427" x="5265738" y="4435475"/>
          <p14:tracePt t="82444" x="5287963" y="4457700"/>
          <p14:tracePt t="82460" x="5326063" y="4495800"/>
          <p14:tracePt t="82477" x="5364163" y="4556125"/>
          <p14:tracePt t="82494" x="5394325" y="4587875"/>
          <p14:tracePt t="82510" x="5432425" y="4632325"/>
          <p14:tracePt t="82527" x="5464175" y="4656138"/>
          <p14:tracePt t="82544" x="5486400" y="4686300"/>
          <p14:tracePt t="82560" x="5508625" y="4708525"/>
          <p14:tracePt t="82577" x="5554663" y="4746625"/>
          <p14:tracePt t="82593" x="5608638" y="4800600"/>
          <p14:tracePt t="82610" x="5646738" y="4838700"/>
          <p14:tracePt t="82627" x="5676900" y="4868863"/>
          <p14:tracePt t="82644" x="5699125" y="4884738"/>
          <p14:tracePt t="82660" x="5707063" y="4892675"/>
          <p14:tracePt t="82677" x="5722938" y="4906963"/>
          <p14:tracePt t="82694" x="5737225" y="4922838"/>
          <p14:tracePt t="82710" x="5761038" y="4945063"/>
          <p14:tracePt t="82727" x="5775325" y="4953000"/>
          <p14:tracePt t="82743" x="5783263" y="4953000"/>
          <p14:tracePt t="82760" x="5791200" y="4968875"/>
          <p14:tracePt t="82777" x="5799138" y="4975225"/>
          <p14:tracePt t="82794" x="5807075" y="4983163"/>
          <p14:tracePt t="82810" x="5813425" y="4991100"/>
          <p14:tracePt t="82827" x="5829300" y="4999038"/>
          <p14:tracePt t="82844" x="5837238" y="5013325"/>
          <p14:tracePt t="82860" x="5851525" y="5029200"/>
          <p14:tracePt t="82877" x="5875338" y="5045075"/>
          <p14:tracePt t="82893" x="5889625" y="5067300"/>
          <p14:tracePt t="82910" x="5913438" y="5089525"/>
          <p14:tracePt t="82927" x="5935663" y="5097463"/>
          <p14:tracePt t="82943" x="5943600" y="5105400"/>
          <p14:tracePt t="82960" x="5951538" y="5113338"/>
          <p14:tracePt t="82977" x="5965825" y="5121275"/>
          <p14:tracePt t="82993" x="5973763" y="5127625"/>
          <p14:tracePt t="83010" x="5981700" y="5135563"/>
          <p14:tracePt t="83027" x="5989638" y="5135563"/>
          <p14:tracePt t="83043" x="5997575" y="5143500"/>
          <p14:tracePt t="83061" x="6019800" y="5151438"/>
          <p14:tracePt t="83077" x="6035675" y="5159375"/>
          <p14:tracePt t="83094" x="6057900" y="5165725"/>
          <p14:tracePt t="83110" x="6065838" y="5165725"/>
          <p14:tracePt t="83127" x="6080125" y="5165725"/>
          <p14:tracePt t="83143" x="6088063" y="5173663"/>
          <p14:tracePt t="83160" x="6103938" y="5173663"/>
          <p14:tracePt t="83221" x="6111875" y="5173663"/>
          <p14:tracePt t="83245" x="6118225" y="5173663"/>
          <p14:tracePt t="83253" x="6126163" y="5181600"/>
          <p14:tracePt t="83259" x="6142038" y="5181600"/>
          <p14:tracePt t="83276" x="6156325" y="5181600"/>
          <p14:tracePt t="83277" x="6180138" y="5181600"/>
          <p14:tracePt t="83293" x="6188075" y="5181600"/>
          <p14:tracePt t="83310" x="6194425" y="5181600"/>
          <p14:tracePt t="84030" x="6188075" y="5181600"/>
          <p14:tracePt t="84046" x="6180138" y="5189538"/>
          <p14:tracePt t="84054" x="6172200" y="5197475"/>
          <p14:tracePt t="84062" x="6156325" y="5197475"/>
          <p14:tracePt t="84068" x="6126163" y="5211763"/>
          <p14:tracePt t="84078" x="6073775" y="5249863"/>
          <p14:tracePt t="84094" x="6042025" y="5257800"/>
          <p14:tracePt t="84111" x="6019800" y="5273675"/>
          <p14:tracePt t="84127" x="5997575" y="5280025"/>
          <p14:tracePt t="84144" x="5965825" y="5287963"/>
          <p14:tracePt t="84161" x="5935663" y="5311775"/>
          <p14:tracePt t="84177" x="5913438" y="5311775"/>
          <p14:tracePt t="84194" x="5889625" y="5326063"/>
          <p14:tracePt t="84211" x="5859463" y="5334000"/>
          <p14:tracePt t="84228" x="5829300" y="5356225"/>
          <p14:tracePt t="84244" x="5783263" y="5372100"/>
          <p14:tracePt t="84261" x="5737225" y="5387975"/>
          <p14:tracePt t="84278" x="5684838" y="5426075"/>
          <p14:tracePt t="84294" x="5638800" y="5440363"/>
          <p14:tracePt t="84311" x="5608638" y="5464175"/>
          <p14:tracePt t="84327" x="5570538" y="5478463"/>
          <p14:tracePt t="84344" x="5516563" y="5494338"/>
          <p14:tracePt t="84361" x="5486400" y="5516563"/>
          <p14:tracePt t="84377" x="5456238" y="5524500"/>
          <p14:tracePt t="84394" x="5440363" y="5524500"/>
          <p14:tracePt t="84411" x="5426075" y="5532438"/>
          <p14:tracePt t="84428" x="5410200" y="5540375"/>
          <p14:tracePt t="84444" x="5394325" y="5546725"/>
          <p14:tracePt t="84461" x="5372100" y="5554663"/>
          <p14:tracePt t="84477" x="5318125" y="5562600"/>
          <p14:tracePt t="84494" x="5273675" y="5578475"/>
          <p14:tracePt t="84511" x="5211763" y="5584825"/>
          <p14:tracePt t="84528" x="5159375" y="5592763"/>
          <p14:tracePt t="84544" x="5121275" y="5592763"/>
          <p14:tracePt t="84561" x="5075238" y="5592763"/>
          <p14:tracePt t="84578" x="5045075" y="5592763"/>
          <p14:tracePt t="84594" x="5021263" y="5592763"/>
          <p14:tracePt t="84611" x="4991100" y="5592763"/>
          <p14:tracePt t="84627" x="4960938" y="5592763"/>
          <p14:tracePt t="84644" x="4922838" y="5592763"/>
          <p14:tracePt t="84661" x="4906963" y="5592763"/>
          <p14:tracePt t="84678" x="4868863" y="5592763"/>
          <p14:tracePt t="84694" x="4830763" y="5592763"/>
          <p14:tracePt t="84711" x="4784725" y="5592763"/>
          <p14:tracePt t="84728" x="4724400" y="5592763"/>
          <p14:tracePt t="84744" x="4656138" y="5584825"/>
          <p14:tracePt t="84761" x="4625975" y="5584825"/>
          <p14:tracePt t="84777" x="4587875" y="5578475"/>
          <p14:tracePt t="84794" x="4564063" y="5578475"/>
          <p14:tracePt t="84811" x="4525963" y="5578475"/>
          <p14:tracePt t="84828" x="4479925" y="5578475"/>
          <p14:tracePt t="84844" x="4435475" y="5578475"/>
          <p14:tracePt t="84861" x="4397375" y="5578475"/>
          <p14:tracePt t="84877" x="4327525" y="5578475"/>
          <p14:tracePt t="84894" x="4305300" y="5570538"/>
          <p14:tracePt t="84911" x="4283075" y="5562600"/>
          <p14:tracePt t="84927" x="4259263" y="5554663"/>
          <p14:tracePt t="84944" x="4229100" y="5554663"/>
          <p14:tracePt t="84961" x="4206875" y="5554663"/>
          <p14:tracePt t="84977" x="4183063" y="5554663"/>
          <p14:tracePt t="84994" x="4160838" y="5554663"/>
          <p14:tracePt t="85011" x="4144963" y="5554663"/>
          <p14:tracePt t="85027" x="4130675" y="5554663"/>
          <p14:tracePt t="85044" x="4114800" y="5546725"/>
          <p14:tracePt t="85061" x="4084638" y="5546725"/>
          <p14:tracePt t="85078" x="4022725" y="5546725"/>
          <p14:tracePt t="85094" x="4008438" y="5546725"/>
          <p14:tracePt t="85111" x="3978275" y="5546725"/>
          <p14:tracePt t="85127" x="3970338" y="5546725"/>
          <p14:tracePt t="85144" x="3946525" y="5546725"/>
          <p14:tracePt t="85161" x="3924300" y="5546725"/>
          <p14:tracePt t="85177" x="3894138" y="5546725"/>
          <p14:tracePt t="85194" x="3878263" y="5546725"/>
          <p14:tracePt t="85211" x="3856038" y="5554663"/>
          <p14:tracePt t="85227" x="3840163" y="5554663"/>
          <p14:tracePt t="85244" x="3825875" y="5554663"/>
          <p14:tracePt t="85261" x="3817938" y="5554663"/>
          <p14:tracePt t="85277" x="3810000" y="5554663"/>
          <p14:tracePt t="85294" x="3802063" y="5554663"/>
          <p14:tracePt t="85311" x="3794125" y="5554663"/>
          <p14:tracePt t="85350" x="3787775" y="5554663"/>
          <p14:tracePt t="85366" x="3779838" y="5554663"/>
          <p14:tracePt t="85390" x="3771900" y="5554663"/>
          <p14:tracePt t="85406" x="3756025" y="5554663"/>
          <p14:tracePt t="85414" x="3749675" y="5554663"/>
          <p14:tracePt t="85422" x="3741738" y="5554663"/>
          <p14:tracePt t="85430" x="3725863" y="5554663"/>
          <p14:tracePt t="85444" x="3717925" y="5562600"/>
          <p14:tracePt t="85478" x="3703638" y="5562600"/>
          <p14:tracePt t="85494" x="3695700" y="5562600"/>
          <p14:tracePt t="85518" x="3687763" y="5562600"/>
          <p14:tracePt t="85535" x="3679825" y="5562600"/>
          <p14:tracePt t="85550" x="3665538" y="5562600"/>
          <p14:tracePt t="85550" x="3657600" y="5562600"/>
          <p14:tracePt t="85574" x="3649663" y="5562600"/>
          <p14:tracePt t="85590" x="3627438" y="5562600"/>
          <p14:tracePt t="85606" x="3619500" y="5562600"/>
          <p14:tracePt t="85622" x="3603625" y="5562600"/>
          <p14:tracePt t="85638" x="3589338" y="5562600"/>
          <p14:tracePt t="85646" x="3581400" y="5562600"/>
          <p14:tracePt t="85655" x="3573463" y="5562600"/>
          <p14:tracePt t="85661" x="3551238" y="5562600"/>
          <p14:tracePt t="85677" x="3535363" y="5570538"/>
          <p14:tracePt t="85677" x="3521075" y="5570538"/>
          <p14:tracePt t="85694" x="3513138" y="5570538"/>
          <p14:tracePt t="85710" x="3513138" y="5578475"/>
          <p14:tracePt t="85727" x="3505200" y="5578475"/>
          <p14:tracePt t="85782" x="3497263" y="5578475"/>
          <p14:tracePt t="85934" x="3489325" y="5578475"/>
          <p14:tracePt t="85958" x="3482975" y="5578475"/>
          <p14:tracePt t="85968" x="3475038" y="5578475"/>
          <p14:tracePt t="85974" x="3475038" y="5584825"/>
          <p14:tracePt t="85998" x="3467100" y="5584825"/>
          <p14:tracePt t="86110" x="3459163" y="5584825"/>
          <p14:tracePt t="86150" x="3451225" y="5584825"/>
          <p14:tracePt t="86158" x="3444875" y="5584825"/>
          <p14:tracePt t="86174" x="3436938" y="5584825"/>
          <p14:tracePt t="86198" x="3429000" y="5584825"/>
          <p14:tracePt t="86206" x="3421063" y="5584825"/>
          <p14:tracePt t="86230" x="3413125" y="5584825"/>
          <p14:tracePt t="86243" x="3406775" y="5584825"/>
          <p14:tracePt t="86318" x="3398838" y="5584825"/>
          <p14:tracePt t="86366" x="3390900" y="5584825"/>
          <p14:tracePt t="86574" x="3382963" y="5584825"/>
          <p14:tracePt t="87206" x="3382963" y="5578475"/>
          <p14:tracePt t="87214" x="3382963" y="5570538"/>
          <p14:tracePt t="87222" x="3382963" y="5562600"/>
          <p14:tracePt t="87231" x="3382963" y="5546725"/>
          <p14:tracePt t="87244" x="3382963" y="5532438"/>
          <p14:tracePt t="87261" x="3382963" y="5508625"/>
          <p14:tracePt t="87277" x="3382963" y="5502275"/>
          <p14:tracePt t="87294" x="3382963" y="5494338"/>
          <p14:tracePt t="87342" x="3382963" y="5486400"/>
          <p14:tracePt t="87366" x="3382963" y="5478463"/>
          <p14:tracePt t="87374" x="3382963" y="5470525"/>
          <p14:tracePt t="87379" x="3382963" y="5464175"/>
          <p14:tracePt t="87406" x="3382963" y="5448300"/>
          <p14:tracePt t="87438" x="3382963" y="5440363"/>
          <p14:tracePt t="87470" x="3382963" y="5432425"/>
          <p14:tracePt t="87478" x="3382963" y="5426075"/>
          <p14:tracePt t="87478" x="3382963" y="5418138"/>
          <p14:tracePt t="87493" x="3382963" y="5402263"/>
          <p14:tracePt t="87510" x="3382963" y="5394325"/>
          <p14:tracePt t="87527" x="3382963" y="5380038"/>
          <p14:tracePt t="87544" x="3382963" y="5356225"/>
          <p14:tracePt t="87560" x="3382963" y="5341938"/>
          <p14:tracePt t="87577" x="3382963" y="5326063"/>
          <p14:tracePt t="87594" x="3382963" y="5318125"/>
          <p14:tracePt t="87610" x="3382963" y="5303838"/>
          <p14:tracePt t="87627" x="3382963" y="5295900"/>
          <p14:tracePt t="87662" x="3382963" y="5287963"/>
          <p14:tracePt t="87686" x="3382963" y="5280025"/>
          <p14:tracePt t="87702" x="3382963" y="5273675"/>
          <p14:tracePt t="87734" x="3382963" y="5265738"/>
          <p14:tracePt t="87774" x="3382963" y="5257800"/>
          <p14:tracePt t="87782" x="3382963" y="5249863"/>
          <p14:tracePt t="87798" x="3382963" y="5241925"/>
          <p14:tracePt t="87814" x="3382963" y="5227638"/>
          <p14:tracePt t="87822" x="3382963" y="5219700"/>
          <p14:tracePt t="87830" x="3382963" y="5211763"/>
          <p14:tracePt t="87844" x="3382963" y="5203825"/>
          <p14:tracePt t="87844" x="3390900" y="5189538"/>
          <p14:tracePt t="87860" x="3390900" y="5181600"/>
          <p14:tracePt t="87877" x="3390900" y="5165725"/>
          <p14:tracePt t="87894" x="3406775" y="5135563"/>
          <p14:tracePt t="87910" x="3406775" y="5121275"/>
          <p14:tracePt t="87927" x="3406775" y="5113338"/>
          <p14:tracePt t="87943" x="3413125" y="5097463"/>
          <p14:tracePt t="87960" x="3413125" y="5089525"/>
          <p14:tracePt t="87977" x="3413125" y="5083175"/>
          <p14:tracePt t="88494" x="3413125" y="5097463"/>
          <p14:tracePt t="88502" x="3413125" y="5113338"/>
          <p14:tracePt t="88517" x="3421063" y="5135563"/>
          <p14:tracePt t="88518" x="3421063" y="5151438"/>
          <p14:tracePt t="88526" x="3421063" y="5159375"/>
          <p14:tracePt t="88582" x="3421063" y="5165725"/>
          <p14:tracePt t="88830" x="3413125" y="5165725"/>
          <p14:tracePt t="88846" x="3398838" y="5165725"/>
          <p14:tracePt t="88854" x="3390900" y="5173663"/>
          <p14:tracePt t="88862" x="3382963" y="5173663"/>
          <p14:tracePt t="88870" x="3375025" y="5173663"/>
          <p14:tracePt t="88877" x="3360738" y="5181600"/>
          <p14:tracePt t="88893" x="3336925" y="5181600"/>
          <p14:tracePt t="88942" x="3336925" y="5189538"/>
          <p14:tracePt t="89198" x="3344863" y="5181600"/>
          <p14:tracePt t="89206" x="3352800" y="5181600"/>
          <p14:tracePt t="89222" x="3360738" y="5173663"/>
          <p14:tracePt t="89238" x="3375025" y="5165725"/>
          <p14:tracePt t="89246" x="3375025" y="5151438"/>
          <p14:tracePt t="89254" x="3382963" y="5151438"/>
          <p14:tracePt t="89261" x="3390900" y="5143500"/>
          <p14:tracePt t="89277" x="3398838" y="5127625"/>
          <p14:tracePt t="89294" x="3406775" y="5121275"/>
          <p14:tracePt t="89350" x="3413125" y="5121275"/>
          <p14:tracePt t="89374" x="3413125" y="5113338"/>
          <p14:tracePt t="89446" x="3413125" y="5105400"/>
          <p14:tracePt t="89462" x="3421063" y="5105400"/>
          <p14:tracePt t="89614" x="3421063" y="5113338"/>
          <p14:tracePt t="89622" x="3406775" y="5121275"/>
          <p14:tracePt t="89630" x="3390900" y="5135563"/>
          <p14:tracePt t="89638" x="3375025" y="5143500"/>
          <p14:tracePt t="89644" x="3322638" y="5165725"/>
          <p14:tracePt t="89660" x="3292475" y="5173663"/>
          <p14:tracePt t="89676" x="3284538" y="5173663"/>
          <p14:tracePt t="91127" x="3292475" y="5173663"/>
          <p14:tracePt t="91135" x="3322638" y="5173663"/>
          <p14:tracePt t="91143" x="3344863" y="5173663"/>
          <p14:tracePt t="91144" x="3398838" y="5173663"/>
          <p14:tracePt t="91161" x="3459163" y="5173663"/>
          <p14:tracePt t="91178" x="3513138" y="5189538"/>
          <p14:tracePt t="91194" x="3597275" y="5211763"/>
          <p14:tracePt t="91211" x="3673475" y="5235575"/>
          <p14:tracePt t="91228" x="3763963" y="5249863"/>
          <p14:tracePt t="91244" x="3870325" y="5265738"/>
          <p14:tracePt t="91261" x="4008438" y="5273675"/>
          <p14:tracePt t="91277" x="4137025" y="5273675"/>
          <p14:tracePt t="91294" x="4335463" y="5273675"/>
          <p14:tracePt t="91311" x="4427538" y="5273675"/>
          <p14:tracePt t="91328" x="4479925" y="5257800"/>
          <p14:tracePt t="91344" x="4525963" y="5235575"/>
          <p14:tracePt t="91361" x="4564063" y="5211763"/>
          <p14:tracePt t="91377" x="4594225" y="5189538"/>
          <p14:tracePt t="91394" x="4656138" y="5159375"/>
          <p14:tracePt t="91411" x="4740275" y="5127625"/>
          <p14:tracePt t="91428" x="4822825" y="5105400"/>
          <p14:tracePt t="91444" x="4899025" y="5083175"/>
          <p14:tracePt t="91461" x="4953000" y="5067300"/>
          <p14:tracePt t="91477" x="4999038" y="5059363"/>
          <p14:tracePt t="91494" x="5037138" y="5051425"/>
          <p14:tracePt t="91494" x="5045075" y="5045075"/>
          <p14:tracePt t="91511" x="5051425" y="5045075"/>
          <p14:tracePt t="91591" x="5059363" y="5045075"/>
          <p14:tracePt t="91607" x="5067300" y="5045075"/>
          <p14:tracePt t="91655" x="5075238" y="5045075"/>
          <p14:tracePt t="91679" x="5083175" y="5045075"/>
          <p14:tracePt t="91687" x="5089525" y="5045075"/>
          <p14:tracePt t="91767" x="5097463" y="5045075"/>
          <p14:tracePt t="91895" x="5089525" y="5045075"/>
          <p14:tracePt t="91911" x="5083175" y="5051425"/>
          <p14:tracePt t="91919" x="5067300" y="5059363"/>
          <p14:tracePt t="91928" x="5067300" y="5083175"/>
          <p14:tracePt t="91928" x="5051425" y="5097463"/>
          <p14:tracePt t="91944" x="5045075" y="5113338"/>
          <p14:tracePt t="91983" x="5045075" y="5121275"/>
          <p14:tracePt t="92015" x="5045075" y="5127625"/>
          <p14:tracePt t="92167" x="5083175" y="5143500"/>
          <p14:tracePt t="92175" x="5121275" y="5151438"/>
          <p14:tracePt t="92183" x="5159375" y="5151438"/>
          <p14:tracePt t="92194" x="5189538" y="5151438"/>
          <p14:tracePt t="92194" x="5241925" y="5151438"/>
          <p14:tracePt t="92210" x="5249863" y="5151438"/>
          <p14:tracePt t="92559" x="5241925" y="5151438"/>
          <p14:tracePt t="92568" x="5235575" y="5151438"/>
          <p14:tracePt t="92575" x="5219700" y="5151438"/>
          <p14:tracePt t="92582" x="5173663" y="5143500"/>
          <p14:tracePt t="92594" x="5143500" y="5127625"/>
          <p14:tracePt t="92610" x="5121275" y="5121275"/>
          <p14:tracePt t="92627" x="5097463" y="5113338"/>
          <p14:tracePt t="92644" x="5089525" y="5113338"/>
          <p14:tracePt t="92661" x="5089525" y="5105400"/>
          <p14:tracePt t="92677" x="5083175" y="5105400"/>
          <p14:tracePt t="92694" x="5075238" y="5105400"/>
          <p14:tracePt t="92710" x="5067300" y="5097463"/>
          <p14:tracePt t="92727" x="5059363" y="5097463"/>
          <p14:tracePt t="92744" x="5045075" y="5097463"/>
          <p14:tracePt t="92761" x="5021263" y="5097463"/>
          <p14:tracePt t="92777" x="5006975" y="5097463"/>
          <p14:tracePt t="92847" x="4999038" y="5097463"/>
          <p14:tracePt t="94782" x="5006975" y="5097463"/>
          <p14:tracePt t="94875" x="5013325" y="5097463"/>
          <p14:tracePt t="94959" x="5021263" y="5097463"/>
          <p14:tracePt t="95854" x="5021263" y="5075238"/>
          <p14:tracePt t="95862" x="5029200" y="5059363"/>
          <p14:tracePt t="95868" x="5029200" y="5037138"/>
          <p14:tracePt t="95877" x="5045075" y="5006975"/>
          <p14:tracePt t="95894" x="5051425" y="4968875"/>
          <p14:tracePt t="95910" x="5067300" y="4930775"/>
          <p14:tracePt t="95927" x="5075238" y="4922838"/>
          <p14:tracePt t="95943" x="5075238" y="4899025"/>
          <p14:tracePt t="95960" x="5075238" y="4876800"/>
          <p14:tracePt t="95977" x="5083175" y="4860925"/>
          <p14:tracePt t="95993" x="5083175" y="4846638"/>
          <p14:tracePt t="96010" x="5089525" y="4800600"/>
          <p14:tracePt t="96027" x="5089525" y="4754563"/>
          <p14:tracePt t="96043" x="5089525" y="4708525"/>
          <p14:tracePt t="96060" x="5089525" y="4678363"/>
          <p14:tracePt t="96077" x="5089525" y="4640263"/>
          <p14:tracePt t="96093" x="5089525" y="4610100"/>
          <p14:tracePt t="96110" x="5089525" y="4556125"/>
          <p14:tracePt t="96127" x="5089525" y="4525963"/>
          <p14:tracePt t="96143" x="5089525" y="4495800"/>
          <p14:tracePt t="96160" x="5089525" y="4473575"/>
          <p14:tracePt t="96177" x="5089525" y="4449763"/>
          <p14:tracePt t="96193" x="5083175" y="4435475"/>
          <p14:tracePt t="96210" x="5083175" y="4411663"/>
          <p14:tracePt t="96227" x="5083175" y="4381500"/>
          <p14:tracePt t="96244" x="5083175" y="4351338"/>
          <p14:tracePt t="96260" x="5083175" y="4327525"/>
          <p14:tracePt t="96277" x="5075238" y="4305300"/>
          <p14:tracePt t="96293" x="5075238" y="4289425"/>
          <p14:tracePt t="96310" x="5067300" y="4275138"/>
          <p14:tracePt t="96327" x="5067300" y="4267200"/>
          <p14:tracePt t="96343" x="5067300" y="4251325"/>
          <p14:tracePt t="96360" x="5067300" y="4221163"/>
          <p14:tracePt t="96377" x="5059363" y="4191000"/>
          <p14:tracePt t="96394" x="5051425" y="4168775"/>
          <p14:tracePt t="96410" x="5051425" y="4144963"/>
          <p14:tracePt t="96427" x="5045075" y="4137025"/>
          <p14:tracePt t="96443" x="5037138" y="4114800"/>
          <p14:tracePt t="96460" x="5029200" y="4092575"/>
          <p14:tracePt t="96477" x="5021263" y="4068763"/>
          <p14:tracePt t="96493" x="5021263" y="4054475"/>
          <p14:tracePt t="96527" x="5013325" y="4054475"/>
          <p14:tracePt t="96678" x="5013325" y="4076700"/>
          <p14:tracePt t="96686" x="5006975" y="4106863"/>
          <p14:tracePt t="96694" x="5006975" y="4144963"/>
          <p14:tracePt t="96710" x="5006975" y="4237038"/>
          <p14:tracePt t="96710" x="5006975" y="4335463"/>
          <p14:tracePt t="96727" x="5006975" y="4441825"/>
          <p14:tracePt t="96743" x="5021263" y="4518025"/>
          <p14:tracePt t="96760" x="5037138" y="4572000"/>
          <p14:tracePt t="96776" x="5037138" y="4602163"/>
          <p14:tracePt t="96793" x="5037138" y="4618038"/>
          <p14:tracePt t="96810" x="5045075" y="4648200"/>
          <p14:tracePt t="96827" x="5051425" y="4686300"/>
          <p14:tracePt t="96843" x="5051425" y="4732338"/>
          <p14:tracePt t="96860" x="5059363" y="4784725"/>
          <p14:tracePt t="96877" x="5059363" y="4800600"/>
          <p14:tracePt t="96893" x="5059363" y="4808538"/>
          <p14:tracePt t="96910" x="5059363" y="4838700"/>
          <p14:tracePt t="96927" x="5059363" y="4860925"/>
          <p14:tracePt t="96943" x="5059363" y="4892675"/>
          <p14:tracePt t="96960" x="5059363" y="4922838"/>
          <p14:tracePt t="96976" x="5059363" y="4937125"/>
          <p14:tracePt t="96993" x="5059363" y="4953000"/>
          <p14:tracePt t="97010" x="5059363" y="4975225"/>
          <p14:tracePt t="97027" x="5059363" y="4991100"/>
          <p14:tracePt t="97043" x="5059363" y="4999038"/>
          <p14:tracePt t="97060" x="5059363" y="5013325"/>
          <p14:tracePt t="97076" x="5051425" y="5029200"/>
          <p14:tracePt t="97093" x="5051425" y="5059363"/>
          <p14:tracePt t="97110" x="5045075" y="5097463"/>
          <p14:tracePt t="97127" x="5037138" y="5121275"/>
          <p14:tracePt t="97143" x="5037138" y="5135563"/>
          <p14:tracePt t="97286" x="5045075" y="5143500"/>
          <p14:tracePt t="97294" x="5059363" y="5151438"/>
          <p14:tracePt t="97294" x="5083175" y="5159375"/>
          <p14:tracePt t="97310" x="5089525" y="5165725"/>
          <p14:tracePt t="97318" x="5105400" y="5173663"/>
          <p14:tracePt t="97326" x="5121275" y="5173663"/>
          <p14:tracePt t="97332" x="5151438" y="5173663"/>
          <p14:tracePt t="97343" x="5197475" y="5181600"/>
          <p14:tracePt t="97359" x="5249863" y="5181600"/>
          <p14:tracePt t="97376" x="5295900" y="5189538"/>
          <p14:tracePt t="97393" x="5334000" y="5197475"/>
          <p14:tracePt t="97410" x="5387975" y="5197475"/>
          <p14:tracePt t="97426" x="5456238" y="5203825"/>
          <p14:tracePt t="97443" x="5516563" y="5211763"/>
          <p14:tracePt t="97460" x="5570538" y="5219700"/>
          <p14:tracePt t="97476" x="5608638" y="5227638"/>
          <p14:tracePt t="97493" x="5638800" y="5227638"/>
          <p14:tracePt t="97510" x="5668963" y="5227638"/>
          <p14:tracePt t="97527" x="5692775" y="5227638"/>
          <p14:tracePt t="97543" x="5745163" y="5227638"/>
          <p14:tracePt t="97559" x="5807075" y="5219700"/>
          <p14:tracePt t="97576" x="5859463" y="5219700"/>
          <p14:tracePt t="97593" x="5921375" y="5211763"/>
          <p14:tracePt t="97609" x="5959475" y="5211763"/>
          <p14:tracePt t="97627" x="5965825" y="5211763"/>
          <p14:tracePt t="97643" x="5973763" y="5211763"/>
          <p14:tracePt t="97718" x="5989638" y="5211763"/>
          <p14:tracePt t="97726" x="5997575" y="5203825"/>
          <p14:tracePt t="97734" x="6019800" y="5197475"/>
          <p14:tracePt t="97742" x="6042025" y="5189538"/>
          <p14:tracePt t="97751" x="6057900" y="5189538"/>
          <p14:tracePt t="97760" x="6065838" y="5181600"/>
          <p14:tracePt t="97934" x="6057900" y="5165725"/>
          <p14:tracePt t="97942" x="6019800" y="5135563"/>
          <p14:tracePt t="97950" x="6003925" y="5113338"/>
          <p14:tracePt t="97960" x="5965825" y="5083175"/>
          <p14:tracePt t="97976" x="5927725" y="5067300"/>
          <p14:tracePt t="97993" x="5897563" y="5037138"/>
          <p14:tracePt t="98010" x="5859463" y="5006975"/>
          <p14:tracePt t="98026" x="5821363" y="4975225"/>
          <p14:tracePt t="98043" x="5791200" y="4953000"/>
          <p14:tracePt t="98060" x="5761038" y="4922838"/>
          <p14:tracePt t="98076" x="5730875" y="4899025"/>
          <p14:tracePt t="98093" x="5692775" y="4868863"/>
          <p14:tracePt t="98110" x="5638800" y="4830763"/>
          <p14:tracePt t="98126" x="5592763" y="4792663"/>
          <p14:tracePt t="98143" x="5546725" y="4762500"/>
          <p14:tracePt t="98160" x="5502275" y="4732338"/>
          <p14:tracePt t="98176" x="5456238" y="4708525"/>
          <p14:tracePt t="98193" x="5394325" y="4670425"/>
          <p14:tracePt t="98210" x="5364163" y="4640263"/>
          <p14:tracePt t="98227" x="5341938" y="4625975"/>
          <p14:tracePt t="98243" x="5318125" y="4594225"/>
          <p14:tracePt t="98260" x="5295900" y="4564063"/>
          <p14:tracePt t="98276" x="5273675" y="4533900"/>
          <p14:tracePt t="98293" x="5249863" y="4503738"/>
          <p14:tracePt t="98310" x="5235575" y="4473575"/>
          <p14:tracePt t="98327" x="5227638" y="4457700"/>
          <p14:tracePt t="98343" x="5203825" y="4427538"/>
          <p14:tracePt t="98359" x="5189538" y="4397375"/>
          <p14:tracePt t="98376" x="5173663" y="4373563"/>
          <p14:tracePt t="98393" x="5159375" y="4335463"/>
          <p14:tracePt t="98409" x="5143500" y="4305300"/>
          <p14:tracePt t="98427" x="5135563" y="4283075"/>
          <p14:tracePt t="98443" x="5121275" y="4244975"/>
          <p14:tracePt t="98459" x="5105400" y="4221163"/>
          <p14:tracePt t="98476" x="5089525" y="4175125"/>
          <p14:tracePt t="98493" x="5089525" y="4152900"/>
          <p14:tracePt t="98510" x="5075238" y="4122738"/>
          <p14:tracePt t="98527" x="5075238" y="4098925"/>
          <p14:tracePt t="98543" x="5067300" y="4092575"/>
          <p14:tracePt t="98559" x="5067300" y="4084638"/>
          <p14:tracePt t="98576" x="5059363" y="4084638"/>
          <p14:tracePt t="98593" x="5059363" y="4076700"/>
          <p14:tracePt t="98982" x="5059363" y="4084638"/>
          <p14:tracePt t="98990" x="5051425" y="4122738"/>
          <p14:tracePt t="99000" x="5045075" y="4168775"/>
          <p14:tracePt t="99000" x="5029200" y="4221163"/>
          <p14:tracePt t="99009" x="4968875" y="4365625"/>
          <p14:tracePt t="99026" x="4860925" y="4518025"/>
          <p14:tracePt t="99043" x="4716463" y="4648200"/>
          <p14:tracePt t="99060" x="4541838" y="4754563"/>
          <p14:tracePt t="99076" x="4389438" y="4854575"/>
          <p14:tracePt t="99093" x="4244975" y="4960938"/>
          <p14:tracePt t="99110" x="4106863" y="5075238"/>
          <p14:tracePt t="99126" x="4060825" y="5113338"/>
          <p14:tracePt t="99143" x="4038600" y="5135563"/>
          <p14:tracePt t="99159" x="4022725" y="5143500"/>
          <p14:tracePt t="99176" x="4008438" y="5151438"/>
          <p14:tracePt t="99193" x="3984625" y="5165725"/>
          <p14:tracePt t="99210" x="3940175" y="5181600"/>
          <p14:tracePt t="99226" x="3894138" y="5197475"/>
          <p14:tracePt t="99243" x="3886200" y="5203825"/>
          <p14:tracePt t="99259" x="3878263" y="5203825"/>
          <p14:tracePt t="99277" x="3856038" y="5203825"/>
          <p14:tracePt t="99293" x="3810000" y="5197475"/>
          <p14:tracePt t="99310" x="3733800" y="5165725"/>
          <p14:tracePt t="99326" x="3687763" y="5135563"/>
          <p14:tracePt t="99343" x="3641725" y="5051425"/>
          <p14:tracePt t="99360" x="3551238" y="4899025"/>
          <p14:tracePt t="99376" x="3475038" y="4724400"/>
          <p14:tracePt t="99393" x="3421063" y="4594225"/>
          <p14:tracePt t="99409" x="3390900" y="4503738"/>
          <p14:tracePt t="99426" x="3375025" y="4441825"/>
          <p14:tracePt t="99443" x="3360738" y="4403725"/>
          <p14:tracePt t="99459" x="3360738" y="4373563"/>
          <p14:tracePt t="99476" x="3360738" y="4327525"/>
          <p14:tracePt t="99493" x="3360738" y="4275138"/>
          <p14:tracePt t="99510" x="3368675" y="4221163"/>
          <p14:tracePt t="99526" x="3368675" y="4198938"/>
          <p14:tracePt t="99543" x="3375025" y="4175125"/>
          <p14:tracePt t="99559" x="3390900" y="4122738"/>
          <p14:tracePt t="99576" x="3398838" y="4054475"/>
          <p14:tracePt t="99593" x="3406775" y="3962400"/>
          <p14:tracePt t="99609" x="3406775" y="3886200"/>
          <p14:tracePt t="99626" x="3406775" y="3863975"/>
          <p14:tracePt t="99643" x="3406775" y="3856038"/>
          <p14:tracePt t="99734" x="3406775" y="3870325"/>
          <p14:tracePt t="99742" x="3406775" y="3908425"/>
          <p14:tracePt t="99750" x="3406775" y="3924300"/>
          <p14:tracePt t="99759" x="3406775" y="3984625"/>
          <p14:tracePt t="99776" x="3413125" y="4076700"/>
          <p14:tracePt t="99792" x="3429000" y="4168775"/>
          <p14:tracePt t="99809" x="3444875" y="4289425"/>
          <p14:tracePt t="99826" x="3467100" y="4403725"/>
          <p14:tracePt t="99843" x="3505200" y="4533900"/>
          <p14:tracePt t="99859" x="3527425" y="4656138"/>
          <p14:tracePt t="99876" x="3535363" y="4778375"/>
          <p14:tracePt t="99893" x="3535363" y="4906963"/>
          <p14:tracePt t="99909" x="3513138" y="5089525"/>
          <p14:tracePt t="99926" x="3482975" y="5189538"/>
          <p14:tracePt t="99943" x="3459163" y="5227638"/>
          <p14:tracePt t="99959" x="3451225" y="5235575"/>
          <p14:tracePt t="100102" x="3444875" y="5235575"/>
          <p14:tracePt t="100110" x="3444875" y="5241925"/>
          <p14:tracePt t="100118" x="3429000" y="5241925"/>
          <p14:tracePt t="100134" x="3421063" y="5241925"/>
          <p14:tracePt t="100142" x="3413125" y="5249863"/>
          <p14:tracePt t="100143" x="3390900" y="5249863"/>
          <p14:tracePt t="100159" x="3322638" y="5235575"/>
          <p14:tracePt t="100176" x="3222625" y="5189538"/>
          <p14:tracePt t="100193" x="3124200" y="5159375"/>
          <p14:tracePt t="100209" x="3032125" y="5127625"/>
          <p14:tracePt t="100226" x="2895600" y="5105400"/>
          <p14:tracePt t="100242" x="2765425" y="5089525"/>
          <p14:tracePt t="100259" x="2651125" y="5083175"/>
          <p14:tracePt t="100276" x="2530475" y="5067300"/>
          <p14:tracePt t="100293" x="2408238" y="5051425"/>
          <p14:tracePt t="100309" x="2255838" y="5051425"/>
          <p14:tracePt t="100326" x="2209800" y="5051425"/>
          <p14:tracePt t="100342" x="2149475" y="5059363"/>
          <p14:tracePt t="100359" x="2117725" y="5059363"/>
          <p14:tracePt t="100376" x="2111375" y="5059363"/>
          <p14:tracePt t="100422" x="2111375" y="5067300"/>
          <p14:tracePt t="100542" x="2117725" y="5067300"/>
          <p14:tracePt t="100550" x="2133600" y="5067300"/>
          <p14:tracePt t="100559" x="2149475" y="5059363"/>
          <p14:tracePt t="100560" x="2171700" y="5051425"/>
          <p14:tracePt t="100576" x="2193925" y="5045075"/>
          <p14:tracePt t="100593" x="2225675" y="5037138"/>
          <p14:tracePt t="100609" x="2247900" y="5029200"/>
          <p14:tracePt t="100626" x="2301875" y="5013325"/>
          <p14:tracePt t="100643" x="2370138" y="4991100"/>
          <p14:tracePt t="100659" x="2460625" y="4953000"/>
          <p14:tracePt t="100676" x="2568575" y="4914900"/>
          <p14:tracePt t="100693" x="2682875" y="4884738"/>
          <p14:tracePt t="100709" x="2803525" y="4846638"/>
          <p14:tracePt t="100726" x="2971800" y="4778375"/>
          <p14:tracePt t="100742" x="3048000" y="4724400"/>
          <p14:tracePt t="100759" x="3094038" y="4686300"/>
          <p14:tracePt t="100776" x="3132138" y="4656138"/>
          <p14:tracePt t="100793" x="3154363" y="4618038"/>
          <p14:tracePt t="100809" x="3184525" y="4572000"/>
          <p14:tracePt t="100826" x="3222625" y="4518025"/>
          <p14:tracePt t="100843" x="3238500" y="4473575"/>
          <p14:tracePt t="100859" x="3254375" y="4435475"/>
          <p14:tracePt t="100876" x="3260725" y="4419600"/>
          <p14:tracePt t="100893" x="3268663" y="4397375"/>
          <p14:tracePt t="100909" x="3276600" y="4381500"/>
          <p14:tracePt t="100926" x="3306763" y="4321175"/>
          <p14:tracePt t="100943" x="3330575" y="4267200"/>
          <p14:tracePt t="100959" x="3344863" y="4237038"/>
          <p14:tracePt t="100976" x="3360738" y="4206875"/>
          <p14:tracePt t="100992" x="3375025" y="4183063"/>
          <p14:tracePt t="101009" x="3382963" y="4168775"/>
          <p14:tracePt t="101026" x="3390900" y="4152900"/>
          <p14:tracePt t="101042" x="3398838" y="4144963"/>
          <p14:tracePt t="101059" x="3406775" y="4130675"/>
          <p14:tracePt t="101076" x="3406775" y="4122738"/>
          <p14:tracePt t="101110" x="3413125" y="4114800"/>
          <p14:tracePt t="101110" x="3413125" y="4106863"/>
          <p14:tracePt t="101166" x="3421063" y="4098925"/>
          <p14:tracePt t="101182" x="3429000" y="4092575"/>
          <p14:tracePt t="101406" x="3429000" y="4114800"/>
          <p14:tracePt t="101414" x="3429000" y="4137025"/>
          <p14:tracePt t="101421" x="3429000" y="4175125"/>
          <p14:tracePt t="101426" x="3429000" y="4237038"/>
          <p14:tracePt t="101442" x="3429000" y="4297363"/>
          <p14:tracePt t="101459" x="3429000" y="4373563"/>
          <p14:tracePt t="101475" x="3429000" y="4427538"/>
          <p14:tracePt t="101492" x="3429000" y="4487863"/>
          <p14:tracePt t="101509" x="3429000" y="4533900"/>
          <p14:tracePt t="101525" x="3429000" y="4587875"/>
          <p14:tracePt t="101542" x="3436938" y="4632325"/>
          <p14:tracePt t="101559" x="3436938" y="4694238"/>
          <p14:tracePt t="101576" x="3444875" y="4740275"/>
          <p14:tracePt t="101592" x="3444875" y="4770438"/>
          <p14:tracePt t="101609" x="3444875" y="4808538"/>
          <p14:tracePt t="101625" x="3444875" y="4854575"/>
          <p14:tracePt t="101642" x="3444875" y="4899025"/>
          <p14:tracePt t="101659" x="3444875" y="4953000"/>
          <p14:tracePt t="101675" x="3444875" y="5006975"/>
          <p14:tracePt t="101693" x="3444875" y="5045075"/>
          <p14:tracePt t="101709" x="3444875" y="5059363"/>
          <p14:tracePt t="101726" x="3444875" y="5075238"/>
          <p14:tracePt t="101742" x="3444875" y="5089525"/>
          <p14:tracePt t="101759" x="3436938" y="5105400"/>
          <p14:tracePt t="101775" x="3436938" y="5121275"/>
          <p14:tracePt t="101792" x="3429000" y="5135563"/>
          <p14:tracePt t="101878" x="3429000" y="5143500"/>
          <p14:tracePt t="101886" x="3421063" y="5143500"/>
          <p14:tracePt t="101886" x="3421063" y="5151438"/>
          <p14:tracePt t="101902" x="3421063" y="5159375"/>
          <p14:tracePt t="101918" x="3406775" y="5159375"/>
          <p14:tracePt t="101934" x="3398838" y="5159375"/>
          <p14:tracePt t="101950" x="3382963" y="5173663"/>
          <p14:tracePt t="101959" x="3360738" y="5173663"/>
          <p14:tracePt t="101959" x="3306763" y="5197475"/>
          <p14:tracePt t="101975" x="3238500" y="5203825"/>
          <p14:tracePt t="101992" x="3162300" y="5211763"/>
          <p14:tracePt t="102009" x="3108325" y="5211763"/>
          <p14:tracePt t="102025" x="3063875" y="5197475"/>
          <p14:tracePt t="102043" x="3001963" y="5181600"/>
          <p14:tracePt t="102059" x="2949575" y="5159375"/>
          <p14:tracePt t="102076" x="2887663" y="5135563"/>
          <p14:tracePt t="102092" x="2827338" y="5127625"/>
          <p14:tracePt t="102109" x="2789238" y="5113338"/>
          <p14:tracePt t="102126" x="2659063" y="5113338"/>
          <p14:tracePt t="102143" x="2530475" y="5121275"/>
          <p14:tracePt t="102159" x="2422525" y="5127625"/>
          <p14:tracePt t="102176" x="2370138" y="5135563"/>
          <p14:tracePt t="102193" x="2346325" y="5143500"/>
          <p14:tracePt t="102209" x="2339975" y="5143500"/>
          <p14:tracePt t="103092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795" name="Group 2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04801769"/>
              </p:ext>
            </p:extLst>
          </p:nvPr>
        </p:nvGraphicFramePr>
        <p:xfrm>
          <a:off x="711300" y="2060848"/>
          <a:ext cx="7848872" cy="2865120"/>
        </p:xfrm>
        <a:graphic>
          <a:graphicData uri="http://schemas.openxmlformats.org/drawingml/2006/table">
            <a:tbl>
              <a:tblPr/>
              <a:tblGrid>
                <a:gridCol w="1046516"/>
                <a:gridCol w="1242738"/>
                <a:gridCol w="981109"/>
                <a:gridCol w="915702"/>
                <a:gridCol w="1896811"/>
                <a:gridCol w="1765996"/>
              </a:tblGrid>
              <a:tr h="4557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Sampling 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Error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Ratio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Ratio x Z score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I Error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7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Unbiased 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estimate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4.90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15">
                <a:tc rowSpan="5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Biased </a:t>
                      </a: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estimate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4.47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0.91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15"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4.00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0.82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1.60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15"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0.71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15"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1.13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15"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</a:t>
                      </a:r>
                      <a:endParaRPr kumimoji="0" lang="en-US" sz="1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0.41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0.80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483459"/>
            <a:ext cx="7715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Consequences : Type I error underestimation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403" y="5013177"/>
            <a:ext cx="3123757" cy="1842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088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6518"/>
    </mc:Choice>
    <mc:Fallback>
      <p:transition spd="slow" advTm="19651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0186" x="2416175" y="2613025"/>
          <p14:tracePt t="10196" x="2408238" y="2606675"/>
          <p14:tracePt t="10204" x="2400300" y="2606675"/>
          <p14:tracePt t="10212" x="2392363" y="2598738"/>
          <p14:tracePt t="10220" x="2378075" y="2598738"/>
          <p14:tracePt t="10228" x="2370138" y="2598738"/>
          <p14:tracePt t="10252" x="2354263" y="2598738"/>
          <p14:tracePt t="10284" x="2346325" y="2598738"/>
          <p14:tracePt t="10292" x="2339975" y="2598738"/>
          <p14:tracePt t="10300" x="2316163" y="2598738"/>
          <p14:tracePt t="10316" x="2270125" y="2606675"/>
          <p14:tracePt t="10332" x="2201863" y="2613025"/>
          <p14:tracePt t="10348" x="2149475" y="2613025"/>
          <p14:tracePt t="10364" x="2103438" y="2620963"/>
          <p14:tracePt t="10380" x="2079625" y="2636838"/>
          <p14:tracePt t="10396" x="2049463" y="2644775"/>
          <p14:tracePt t="10396" x="2035175" y="2651125"/>
          <p14:tracePt t="10412" x="2019300" y="2651125"/>
          <p14:tracePt t="10436" x="2019300" y="2659063"/>
          <p14:tracePt t="10468" x="2011363" y="2667000"/>
          <p14:tracePt t="10492" x="2003425" y="2674938"/>
          <p14:tracePt t="10500" x="2003425" y="2682875"/>
          <p14:tracePt t="10519" x="1997075" y="2697163"/>
          <p14:tracePt t="10528" x="1989138" y="2705100"/>
          <p14:tracePt t="10532" x="1989138" y="2720975"/>
          <p14:tracePt t="10548" x="1981200" y="2735263"/>
          <p14:tracePt t="10562" x="1981200" y="2759075"/>
          <p14:tracePt t="10578" x="1973263" y="2789238"/>
          <p14:tracePt t="10595" x="1973263" y="2811463"/>
          <p14:tracePt t="10612" x="1973263" y="2849563"/>
          <p14:tracePt t="10628" x="1973263" y="2895600"/>
          <p14:tracePt t="10645" x="1973263" y="2933700"/>
          <p14:tracePt t="10662" x="1981200" y="2963863"/>
          <p14:tracePt t="10679" x="1989138" y="2987675"/>
          <p14:tracePt t="10696" x="2003425" y="3001963"/>
          <p14:tracePt t="10713" x="2019300" y="3025775"/>
          <p14:tracePt t="10729" x="2049463" y="3040063"/>
          <p14:tracePt t="10746" x="2103438" y="3078163"/>
          <p14:tracePt t="10763" x="2141538" y="3108325"/>
          <p14:tracePt t="10779" x="2171700" y="3132138"/>
          <p14:tracePt t="10796" x="2225675" y="3154363"/>
          <p14:tracePt t="10813" x="2247900" y="3170238"/>
          <p14:tracePt t="10829" x="2278063" y="3178175"/>
          <p14:tracePt t="10846" x="2301875" y="3184525"/>
          <p14:tracePt t="10863" x="2332038" y="3184525"/>
          <p14:tracePt t="10879" x="2400300" y="3178175"/>
          <p14:tracePt t="10896" x="2476500" y="3146425"/>
          <p14:tracePt t="10913" x="2544763" y="3132138"/>
          <p14:tracePt t="10929" x="2582863" y="3108325"/>
          <p14:tracePt t="10946" x="2598738" y="3108325"/>
          <p14:tracePt t="10963" x="2613025" y="3101975"/>
          <p14:tracePt t="10979" x="2620963" y="3101975"/>
          <p14:tracePt t="10996" x="2667000" y="3070225"/>
          <p14:tracePt t="11013" x="2713038" y="3032125"/>
          <p14:tracePt t="11029" x="2765425" y="2971800"/>
          <p14:tracePt t="11046" x="2803525" y="2925763"/>
          <p14:tracePt t="11063" x="2827338" y="2887663"/>
          <p14:tracePt t="11080" x="2841625" y="2857500"/>
          <p14:tracePt t="11096" x="2849563" y="2841625"/>
          <p14:tracePt t="11113" x="2849563" y="2819400"/>
          <p14:tracePt t="11129" x="2849563" y="2797175"/>
          <p14:tracePt t="11146" x="2849563" y="2789238"/>
          <p14:tracePt t="11163" x="2841625" y="2789238"/>
          <p14:tracePt t="11237" x="2835275" y="2781300"/>
          <p14:tracePt t="11333" x="2819400" y="2781300"/>
          <p14:tracePt t="12996" x="2819400" y="2797175"/>
          <p14:tracePt t="13005" x="2803525" y="2811463"/>
          <p14:tracePt t="13013" x="2797175" y="2819400"/>
          <p14:tracePt t="13020" x="2781300" y="2849563"/>
          <p14:tracePt t="13029" x="2773363" y="2879725"/>
          <p14:tracePt t="13046" x="2765425" y="2895600"/>
          <p14:tracePt t="13062" x="2765425" y="2911475"/>
          <p14:tracePt t="13079" x="2759075" y="2917825"/>
          <p14:tracePt t="13095" x="2751138" y="2933700"/>
          <p14:tracePt t="13113" x="2735263" y="2955925"/>
          <p14:tracePt t="13129" x="2720975" y="2987675"/>
          <p14:tracePt t="13146" x="2713038" y="3001963"/>
          <p14:tracePt t="13162" x="2697163" y="3017838"/>
          <p14:tracePt t="13179" x="2689225" y="3032125"/>
          <p14:tracePt t="13196" x="2674938" y="3048000"/>
          <p14:tracePt t="13212" x="2651125" y="3086100"/>
          <p14:tracePt t="13229" x="2636838" y="3101975"/>
          <p14:tracePt t="13246" x="2628900" y="3116263"/>
          <p14:tracePt t="13262" x="2606675" y="3140075"/>
          <p14:tracePt t="13279" x="2582863" y="3162300"/>
          <p14:tracePt t="13295" x="2568575" y="3178175"/>
          <p14:tracePt t="13312" x="2544763" y="3208338"/>
          <p14:tracePt t="13329" x="2514600" y="3230563"/>
          <p14:tracePt t="13346" x="2484438" y="3254375"/>
          <p14:tracePt t="13362" x="2454275" y="3276600"/>
          <p14:tracePt t="13379" x="2422525" y="3298825"/>
          <p14:tracePt t="13396" x="2408238" y="3322638"/>
          <p14:tracePt t="13413" x="2392363" y="3330575"/>
          <p14:tracePt t="13430" x="2378075" y="3336925"/>
          <p14:tracePt t="13446" x="2346325" y="3360738"/>
          <p14:tracePt t="13463" x="2308225" y="3382963"/>
          <p14:tracePt t="13479" x="2286000" y="3406775"/>
          <p14:tracePt t="13496" x="2255838" y="3429000"/>
          <p14:tracePt t="13512" x="2239963" y="3429000"/>
          <p14:tracePt t="13529" x="2225675" y="3436938"/>
          <p14:tracePt t="13546" x="2209800" y="3444875"/>
          <p14:tracePt t="13562" x="2179638" y="3459163"/>
          <p14:tracePt t="13579" x="2149475" y="3475038"/>
          <p14:tracePt t="13596" x="2117725" y="3489325"/>
          <p14:tracePt t="13613" x="2087563" y="3497263"/>
          <p14:tracePt t="13629" x="2057400" y="3513138"/>
          <p14:tracePt t="13645" x="2027238" y="3521075"/>
          <p14:tracePt t="13662" x="2003425" y="3535363"/>
          <p14:tracePt t="13679" x="1973263" y="3543300"/>
          <p14:tracePt t="13696" x="1935163" y="3559175"/>
          <p14:tracePt t="13712" x="1897063" y="3565525"/>
          <p14:tracePt t="13729" x="1866900" y="3581400"/>
          <p14:tracePt t="13746" x="1858963" y="3581400"/>
          <p14:tracePt t="13763" x="1858963" y="3589338"/>
          <p14:tracePt t="13779" x="1851025" y="3589338"/>
          <p14:tracePt t="14597" x="1844675" y="3589338"/>
          <p14:tracePt t="14605" x="1828800" y="3589338"/>
          <p14:tracePt t="14612" x="1812925" y="3589338"/>
          <p14:tracePt t="14620" x="1768475" y="3589338"/>
          <p14:tracePt t="14629" x="1722438" y="3589338"/>
          <p14:tracePt t="14645" x="1692275" y="3581400"/>
          <p14:tracePt t="14662" x="1668463" y="3581400"/>
          <p14:tracePt t="14679" x="1654175" y="3581400"/>
          <p14:tracePt t="14696" x="1638300" y="3581400"/>
          <p14:tracePt t="14712" x="1622425" y="3581400"/>
          <p14:tracePt t="14728" x="1608138" y="3581400"/>
          <p14:tracePt t="14745" x="1577975" y="3581400"/>
          <p14:tracePt t="14762" x="1546225" y="3581400"/>
          <p14:tracePt t="14778" x="1531938" y="3581400"/>
          <p14:tracePt t="14795" x="1516063" y="3581400"/>
          <p14:tracePt t="14812" x="1485900" y="3581400"/>
          <p14:tracePt t="14829" x="1463675" y="3581400"/>
          <p14:tracePt t="14845" x="1431925" y="3581400"/>
          <p14:tracePt t="14862" x="1417638" y="3589338"/>
          <p14:tracePt t="14878" x="1417638" y="3565525"/>
          <p14:tracePt t="14895" x="1401763" y="3565525"/>
          <p14:tracePt t="14912" x="1371600" y="3565525"/>
          <p14:tracePt t="14929" x="1341438" y="3565525"/>
          <p14:tracePt t="14945" x="1311275" y="3573463"/>
          <p14:tracePt t="14962" x="1287463" y="3589338"/>
          <p14:tracePt t="14979" x="1257300" y="3603625"/>
          <p14:tracePt t="14995" x="1241425" y="3603625"/>
          <p14:tracePt t="15012" x="1235075" y="3611563"/>
          <p14:tracePt t="15053" x="1227138" y="3611563"/>
          <p14:tracePt t="15676" x="1227138" y="3619500"/>
          <p14:tracePt t="15686" x="1227138" y="3635375"/>
          <p14:tracePt t="15692" x="1235075" y="3649663"/>
          <p14:tracePt t="15700" x="1241425" y="3695700"/>
          <p14:tracePt t="15712" x="1257300" y="3749675"/>
          <p14:tracePt t="15728" x="1265238" y="3802063"/>
          <p14:tracePt t="15745" x="1273175" y="3848100"/>
          <p14:tracePt t="15762" x="1279525" y="3878263"/>
          <p14:tracePt t="15778" x="1279525" y="3902075"/>
          <p14:tracePt t="15795" x="1279525" y="3924300"/>
          <p14:tracePt t="15812" x="1279525" y="3984625"/>
          <p14:tracePt t="15829" x="1279525" y="4046538"/>
          <p14:tracePt t="15845" x="1279525" y="4092575"/>
          <p14:tracePt t="15862" x="1279525" y="4144963"/>
          <p14:tracePt t="15878" x="1273175" y="4168775"/>
          <p14:tracePt t="15895" x="1273175" y="4191000"/>
          <p14:tracePt t="15912" x="1265238" y="4198938"/>
          <p14:tracePt t="15928" x="1257300" y="4244975"/>
          <p14:tracePt t="15945" x="1241425" y="4289425"/>
          <p14:tracePt t="15962" x="1227138" y="4327525"/>
          <p14:tracePt t="15979" x="1227138" y="4365625"/>
          <p14:tracePt t="15995" x="1219200" y="4373563"/>
          <p14:tracePt t="16052" x="1219200" y="4381500"/>
          <p14:tracePt t="16061" x="1211263" y="4389438"/>
          <p14:tracePt t="16078" x="1211263" y="4403725"/>
          <p14:tracePt t="16079" x="1203325" y="4435475"/>
          <p14:tracePt t="16095" x="1203325" y="4457700"/>
          <p14:tracePt t="16112" x="1196975" y="4465638"/>
          <p14:tracePt t="17868" x="1203325" y="4465638"/>
          <p14:tracePt t="17876" x="1211263" y="4465638"/>
          <p14:tracePt t="17884" x="1235075" y="4465638"/>
          <p14:tracePt t="17895" x="1241425" y="4457700"/>
          <p14:tracePt t="17911" x="1257300" y="4449763"/>
          <p14:tracePt t="17928" x="1279525" y="4441825"/>
          <p14:tracePt t="17945" x="1341438" y="4419600"/>
          <p14:tracePt t="17961" x="1387475" y="4403725"/>
          <p14:tracePt t="17978" x="1431925" y="4381500"/>
          <p14:tracePt t="17995" x="1463675" y="4351338"/>
          <p14:tracePt t="18012" x="1501775" y="4297363"/>
          <p14:tracePt t="18028" x="1577975" y="4198938"/>
          <p14:tracePt t="18045" x="1630363" y="4122738"/>
          <p14:tracePt t="18062" x="1692275" y="4038600"/>
          <p14:tracePt t="18078" x="1752600" y="3946525"/>
          <p14:tracePt t="18095" x="1812925" y="3870325"/>
          <p14:tracePt t="18112" x="1858963" y="3794125"/>
          <p14:tracePt t="18128" x="1897063" y="3733800"/>
          <p14:tracePt t="18145" x="1965325" y="3649663"/>
          <p14:tracePt t="18162" x="2003425" y="3565525"/>
          <p14:tracePt t="18179" x="2073275" y="3475038"/>
          <p14:tracePt t="18195" x="2117725" y="3382963"/>
          <p14:tracePt t="18212" x="2149475" y="3314700"/>
          <p14:tracePt t="18228" x="2155825" y="3276600"/>
          <p14:tracePt t="18245" x="2171700" y="3260725"/>
          <p14:tracePt t="18262" x="2171700" y="3246438"/>
          <p14:tracePt t="18278" x="2179638" y="3238500"/>
          <p14:tracePt t="18295" x="2187575" y="3222625"/>
          <p14:tracePt t="18311" x="2201863" y="3184525"/>
          <p14:tracePt t="18328" x="2209800" y="3154363"/>
          <p14:tracePt t="18345" x="2225675" y="3140075"/>
          <p14:tracePt t="18361" x="2225675" y="3116263"/>
          <p14:tracePt t="18378" x="2247900" y="3078163"/>
          <p14:tracePt t="18395" x="2301875" y="3009900"/>
          <p14:tracePt t="18411" x="2370138" y="2925763"/>
          <p14:tracePt t="18428" x="2408238" y="2895600"/>
          <p14:tracePt t="18445" x="2438400" y="2865438"/>
          <p14:tracePt t="18461" x="2498725" y="2841625"/>
          <p14:tracePt t="18478" x="2544763" y="2827338"/>
          <p14:tracePt t="18495" x="2582863" y="2803525"/>
          <p14:tracePt t="18511" x="2613025" y="2797175"/>
          <p14:tracePt t="18528" x="2636838" y="2789238"/>
          <p14:tracePt t="18545" x="2644775" y="2789238"/>
          <p14:tracePt t="18561" x="2659063" y="2781300"/>
          <p14:tracePt t="18578" x="2682875" y="2773363"/>
          <p14:tracePt t="18595" x="2720975" y="2759075"/>
          <p14:tracePt t="18611" x="2765425" y="2743200"/>
          <p14:tracePt t="18628" x="2781300" y="2735263"/>
          <p14:tracePt t="18645" x="2789238" y="2720975"/>
          <p14:tracePt t="18662" x="2797175" y="2713038"/>
          <p14:tracePt t="18678" x="2803525" y="2697163"/>
          <p14:tracePt t="18695" x="2803525" y="2689225"/>
          <p14:tracePt t="18711" x="2803525" y="2667000"/>
          <p14:tracePt t="18728" x="2803525" y="2659063"/>
          <p14:tracePt t="18745" x="2803525" y="2651125"/>
          <p14:tracePt t="18761" x="2803525" y="2644775"/>
          <p14:tracePt t="18778" x="2803525" y="2636838"/>
          <p14:tracePt t="18794" x="2797175" y="2628900"/>
          <p14:tracePt t="18811" x="2789238" y="2613025"/>
          <p14:tracePt t="18828" x="2773363" y="2598738"/>
          <p14:tracePt t="18845" x="2759075" y="2590800"/>
          <p14:tracePt t="18861" x="2743200" y="2582863"/>
          <p14:tracePt t="18878" x="2720975" y="2574925"/>
          <p14:tracePt t="18895" x="2682875" y="2552700"/>
          <p14:tracePt t="18911" x="2628900" y="2536825"/>
          <p14:tracePt t="18928" x="2544763" y="2514600"/>
          <p14:tracePt t="18945" x="2476500" y="2498725"/>
          <p14:tracePt t="18961" x="2416175" y="2492375"/>
          <p14:tracePt t="18978" x="2346325" y="2484438"/>
          <p14:tracePt t="18995" x="2293938" y="2484438"/>
          <p14:tracePt t="19011" x="2239963" y="2484438"/>
          <p14:tracePt t="19028" x="2217738" y="2484438"/>
          <p14:tracePt t="19045" x="2171700" y="2484438"/>
          <p14:tracePt t="19061" x="2133600" y="2484438"/>
          <p14:tracePt t="19079" x="2087563" y="2484438"/>
          <p14:tracePt t="19095" x="2057400" y="2492375"/>
          <p14:tracePt t="19111" x="2035175" y="2498725"/>
          <p14:tracePt t="19128" x="2011363" y="2506663"/>
          <p14:tracePt t="19145" x="1989138" y="2522538"/>
          <p14:tracePt t="19161" x="1958975" y="2544763"/>
          <p14:tracePt t="19178" x="1935163" y="2568575"/>
          <p14:tracePt t="19195" x="1905000" y="2590800"/>
          <p14:tracePt t="19211" x="1889125" y="2628900"/>
          <p14:tracePt t="19228" x="1851025" y="2674938"/>
          <p14:tracePt t="19245" x="1836738" y="2697163"/>
          <p14:tracePt t="19261" x="1820863" y="2713038"/>
          <p14:tracePt t="19278" x="1812925" y="2727325"/>
          <p14:tracePt t="19295" x="1806575" y="2743200"/>
          <p14:tracePt t="19311" x="1790700" y="2773363"/>
          <p14:tracePt t="19328" x="1782763" y="2803525"/>
          <p14:tracePt t="19345" x="1768475" y="2835275"/>
          <p14:tracePt t="19361" x="1760538" y="2865438"/>
          <p14:tracePt t="19378" x="1752600" y="2879725"/>
          <p14:tracePt t="19395" x="1752600" y="2887663"/>
          <p14:tracePt t="19411" x="1752600" y="2911475"/>
          <p14:tracePt t="19428" x="1752600" y="2933700"/>
          <p14:tracePt t="19445" x="1760538" y="2955925"/>
          <p14:tracePt t="19461" x="1782763" y="2979738"/>
          <p14:tracePt t="19478" x="1798638" y="2994025"/>
          <p14:tracePt t="19495" x="1820863" y="3017838"/>
          <p14:tracePt t="19511" x="1836738" y="3017838"/>
          <p14:tracePt t="19528" x="1851025" y="3025775"/>
          <p14:tracePt t="19545" x="1858963" y="3025775"/>
          <p14:tracePt t="19561" x="1866900" y="3032125"/>
          <p14:tracePt t="19578" x="1889125" y="3048000"/>
          <p14:tracePt t="19595" x="1935163" y="3070225"/>
          <p14:tracePt t="19611" x="2041525" y="3116263"/>
          <p14:tracePt t="19628" x="2133600" y="3146425"/>
          <p14:tracePt t="19645" x="2201863" y="3178175"/>
          <p14:tracePt t="19661" x="2255838" y="3184525"/>
          <p14:tracePt t="19678" x="2308225" y="3192463"/>
          <p14:tracePt t="19695" x="2354263" y="3192463"/>
          <p14:tracePt t="19711" x="2416175" y="3200400"/>
          <p14:tracePt t="19728" x="2476500" y="3200400"/>
          <p14:tracePt t="19745" x="2514600" y="3200400"/>
          <p14:tracePt t="19761" x="2560638" y="3200400"/>
          <p14:tracePt t="19778" x="2598738" y="3200400"/>
          <p14:tracePt t="19794" x="2644775" y="3200400"/>
          <p14:tracePt t="19811" x="2667000" y="3192463"/>
          <p14:tracePt t="19828" x="2689225" y="3184525"/>
          <p14:tracePt t="19845" x="2727325" y="3162300"/>
          <p14:tracePt t="19861" x="2759075" y="3140075"/>
          <p14:tracePt t="19878" x="2789238" y="3116263"/>
          <p14:tracePt t="19895" x="2819400" y="3086100"/>
          <p14:tracePt t="19911" x="2849563" y="3040063"/>
          <p14:tracePt t="19928" x="2865438" y="3009900"/>
          <p14:tracePt t="19944" x="2873375" y="2979738"/>
          <p14:tracePt t="19961" x="2873375" y="2949575"/>
          <p14:tracePt t="19978" x="2879725" y="2933700"/>
          <p14:tracePt t="19994" x="2879725" y="2903538"/>
          <p14:tracePt t="20012" x="2879725" y="2879725"/>
          <p14:tracePt t="20028" x="2879725" y="2857500"/>
          <p14:tracePt t="20045" x="2879725" y="2827338"/>
          <p14:tracePt t="20061" x="2873375" y="2797175"/>
          <p14:tracePt t="20078" x="2873375" y="2773363"/>
          <p14:tracePt t="20095" x="2857500" y="2751138"/>
          <p14:tracePt t="20111" x="2849563" y="2735263"/>
          <p14:tracePt t="20128" x="2841625" y="2713038"/>
          <p14:tracePt t="20144" x="2827338" y="2697163"/>
          <p14:tracePt t="20161" x="2819400" y="2682875"/>
          <p14:tracePt t="20178" x="2811463" y="2674938"/>
          <p14:tracePt t="20195" x="2797175" y="2659063"/>
          <p14:tracePt t="20212" x="2781300" y="2644775"/>
          <p14:tracePt t="20228" x="2751138" y="2620963"/>
          <p14:tracePt t="20245" x="2727325" y="2613025"/>
          <p14:tracePt t="20261" x="2705100" y="2598738"/>
          <p14:tracePt t="20278" x="2682875" y="2590800"/>
          <p14:tracePt t="20294" x="2667000" y="2582863"/>
          <p14:tracePt t="20311" x="2651125" y="2574925"/>
          <p14:tracePt t="20328" x="2636838" y="2568575"/>
          <p14:tracePt t="20344" x="2613025" y="2568575"/>
          <p14:tracePt t="20361" x="2590800" y="2568575"/>
          <p14:tracePt t="20378" x="2574925" y="2560638"/>
          <p14:tracePt t="20394" x="2536825" y="2560638"/>
          <p14:tracePt t="20411" x="2506663" y="2560638"/>
          <p14:tracePt t="20428" x="2446338" y="2560638"/>
          <p14:tracePt t="20444" x="2416175" y="2568575"/>
          <p14:tracePt t="20461" x="2378075" y="2574925"/>
          <p14:tracePt t="20478" x="2346325" y="2590800"/>
          <p14:tracePt t="20494" x="2332038" y="2598738"/>
          <p14:tracePt t="20511" x="2324100" y="2598738"/>
          <p14:tracePt t="20528" x="2316163" y="2598738"/>
          <p14:tracePt t="20692" x="2332038" y="2598738"/>
          <p14:tracePt t="20695" x="2339975" y="2598738"/>
          <p14:tracePt t="20711" x="2346325" y="2598738"/>
          <p14:tracePt t="20711" x="2354263" y="2598738"/>
          <p14:tracePt t="20728" x="2370138" y="2598738"/>
          <p14:tracePt t="20744" x="2384425" y="2598738"/>
          <p14:tracePt t="20761" x="2408238" y="2598738"/>
          <p14:tracePt t="20777" x="2430463" y="2598738"/>
          <p14:tracePt t="20794" x="2446338" y="2598738"/>
          <p14:tracePt t="20811" x="2454275" y="2598738"/>
          <p14:tracePt t="20827" x="2484438" y="2598738"/>
          <p14:tracePt t="20845" x="2530475" y="2606675"/>
          <p14:tracePt t="20861" x="2598738" y="2628900"/>
          <p14:tracePt t="20878" x="2682875" y="2651125"/>
          <p14:tracePt t="20894" x="2727325" y="2651125"/>
          <p14:tracePt t="20911" x="2773363" y="2659063"/>
          <p14:tracePt t="20928" x="2811463" y="2659063"/>
          <p14:tracePt t="20944" x="2857500" y="2659063"/>
          <p14:tracePt t="20961" x="2911475" y="2659063"/>
          <p14:tracePt t="20978" x="2987675" y="2667000"/>
          <p14:tracePt t="20994" x="3063875" y="2667000"/>
          <p14:tracePt t="21011" x="3132138" y="2667000"/>
          <p14:tracePt t="21028" x="3200400" y="2667000"/>
          <p14:tracePt t="21044" x="3238500" y="2667000"/>
          <p14:tracePt t="21061" x="3292475" y="2674938"/>
          <p14:tracePt t="21078" x="3336925" y="2674938"/>
          <p14:tracePt t="21094" x="3390900" y="2682875"/>
          <p14:tracePt t="21111" x="3451225" y="2689225"/>
          <p14:tracePt t="21128" x="3505200" y="2689225"/>
          <p14:tracePt t="21144" x="3565525" y="2689225"/>
          <p14:tracePt t="21161" x="3635375" y="2689225"/>
          <p14:tracePt t="21178" x="3673475" y="2689225"/>
          <p14:tracePt t="21194" x="3695700" y="2689225"/>
          <p14:tracePt t="21211" x="3725863" y="2682875"/>
          <p14:tracePt t="21211" x="3733800" y="2682875"/>
          <p14:tracePt t="21228" x="3756025" y="2682875"/>
          <p14:tracePt t="21244" x="3779838" y="2682875"/>
          <p14:tracePt t="21261" x="3810000" y="2682875"/>
          <p14:tracePt t="21278" x="3832225" y="2682875"/>
          <p14:tracePt t="21294" x="3848100" y="2682875"/>
          <p14:tracePt t="21311" x="3856038" y="2674938"/>
          <p14:tracePt t="21328" x="3863975" y="2674938"/>
          <p14:tracePt t="21532" x="3856038" y="2674938"/>
          <p14:tracePt t="21552" x="3856038" y="2667000"/>
          <p14:tracePt t="21553" x="3848100" y="2667000"/>
          <p14:tracePt t="21561" x="3848100" y="2659063"/>
          <p14:tracePt t="21577" x="3832225" y="2659063"/>
          <p14:tracePt t="21594" x="3817938" y="2659063"/>
          <p14:tracePt t="21611" x="3787775" y="2644775"/>
          <p14:tracePt t="21628" x="3717925" y="2620963"/>
          <p14:tracePt t="21644" x="3679825" y="2613025"/>
          <p14:tracePt t="21661" x="3649663" y="2613025"/>
          <p14:tracePt t="21677" x="3597275" y="2613025"/>
          <p14:tracePt t="21694" x="3543300" y="2613025"/>
          <p14:tracePt t="21711" x="3497263" y="2613025"/>
          <p14:tracePt t="21727" x="3467100" y="2613025"/>
          <p14:tracePt t="21744" x="3429000" y="2613025"/>
          <p14:tracePt t="21761" x="3390900" y="2613025"/>
          <p14:tracePt t="21778" x="3368675" y="2613025"/>
          <p14:tracePt t="21794" x="3330575" y="2620963"/>
          <p14:tracePt t="21811" x="3298825" y="2620963"/>
          <p14:tracePt t="21828" x="3230563" y="2628900"/>
          <p14:tracePt t="21844" x="3200400" y="2644775"/>
          <p14:tracePt t="21861" x="3162300" y="2651125"/>
          <p14:tracePt t="21878" x="3140075" y="2667000"/>
          <p14:tracePt t="21894" x="3101975" y="2674938"/>
          <p14:tracePt t="21911" x="3070225" y="2689225"/>
          <p14:tracePt t="21928" x="3048000" y="2705100"/>
          <p14:tracePt t="21944" x="3025775" y="2713038"/>
          <p14:tracePt t="21961" x="3001963" y="2735263"/>
          <p14:tracePt t="21978" x="2971800" y="2759075"/>
          <p14:tracePt t="21994" x="2933700" y="2803525"/>
          <p14:tracePt t="22011" x="2887663" y="2865438"/>
          <p14:tracePt t="22028" x="2835275" y="2941638"/>
          <p14:tracePt t="22044" x="2811463" y="2979738"/>
          <p14:tracePt t="22061" x="2803525" y="3001963"/>
          <p14:tracePt t="22077" x="2797175" y="3025775"/>
          <p14:tracePt t="22094" x="2797175" y="3040063"/>
          <p14:tracePt t="22111" x="2797175" y="3055938"/>
          <p14:tracePt t="22128" x="2797175" y="3063875"/>
          <p14:tracePt t="22144" x="2797175" y="3078163"/>
          <p14:tracePt t="22161" x="2797175" y="3086100"/>
          <p14:tracePt t="22177" x="2803525" y="3086100"/>
          <p14:tracePt t="22194" x="2811463" y="3094038"/>
          <p14:tracePt t="22211" x="2811463" y="3101975"/>
          <p14:tracePt t="22227" x="2841625" y="3116263"/>
          <p14:tracePt t="22227" x="2857500" y="3140075"/>
          <p14:tracePt t="22245" x="2903538" y="3170238"/>
          <p14:tracePt t="22261" x="2949575" y="3192463"/>
          <p14:tracePt t="22278" x="2994025" y="3222625"/>
          <p14:tracePt t="22294" x="3032125" y="3246438"/>
          <p14:tracePt t="22311" x="3055938" y="3246438"/>
          <p14:tracePt t="22328" x="3070225" y="3254375"/>
          <p14:tracePt t="22344" x="3101975" y="3268663"/>
          <p14:tracePt t="22361" x="3132138" y="3268663"/>
          <p14:tracePt t="22377" x="3178175" y="3268663"/>
          <p14:tracePt t="22394" x="3208338" y="3268663"/>
          <p14:tracePt t="22411" x="3246438" y="3268663"/>
          <p14:tracePt t="22428" x="3306763" y="3268663"/>
          <p14:tracePt t="22444" x="3336925" y="3268663"/>
          <p14:tracePt t="22461" x="3382963" y="3268663"/>
          <p14:tracePt t="22477" x="3429000" y="3268663"/>
          <p14:tracePt t="22494" x="3482975" y="3260725"/>
          <p14:tracePt t="22511" x="3535363" y="3254375"/>
          <p14:tracePt t="22528" x="3641725" y="3238500"/>
          <p14:tracePt t="22544" x="3763963" y="3230563"/>
          <p14:tracePt t="22561" x="3870325" y="3216275"/>
          <p14:tracePt t="22578" x="3940175" y="3208338"/>
          <p14:tracePt t="22594" x="3992563" y="3192463"/>
          <p14:tracePt t="22611" x="4030663" y="3184525"/>
          <p14:tracePt t="22627" x="4106863" y="3146425"/>
          <p14:tracePt t="22644" x="4152900" y="3124200"/>
          <p14:tracePt t="22661" x="4191000" y="3101975"/>
          <p14:tracePt t="22677" x="4221163" y="3070225"/>
          <p14:tracePt t="22694" x="4237038" y="3040063"/>
          <p14:tracePt t="22711" x="4244975" y="3009900"/>
          <p14:tracePt t="22728" x="4267200" y="2963863"/>
          <p14:tracePt t="22744" x="4267200" y="2925763"/>
          <p14:tracePt t="22761" x="4275138" y="2895600"/>
          <p14:tracePt t="22777" x="4275138" y="2865438"/>
          <p14:tracePt t="22794" x="4275138" y="2827338"/>
          <p14:tracePt t="22811" x="4275138" y="2797175"/>
          <p14:tracePt t="22828" x="4259263" y="2735263"/>
          <p14:tracePt t="22844" x="4244975" y="2705100"/>
          <p14:tracePt t="22861" x="4229100" y="2674938"/>
          <p14:tracePt t="22878" x="4213225" y="2644775"/>
          <p14:tracePt t="22894" x="4198938" y="2628900"/>
          <p14:tracePt t="22911" x="4175125" y="2598738"/>
          <p14:tracePt t="22928" x="4137025" y="2574925"/>
          <p14:tracePt t="22944" x="4106863" y="2544763"/>
          <p14:tracePt t="22961" x="4038600" y="2506663"/>
          <p14:tracePt t="22977" x="3978275" y="2468563"/>
          <p14:tracePt t="22994" x="3932238" y="2446338"/>
          <p14:tracePt t="23011" x="3894138" y="2422525"/>
          <p14:tracePt t="23028" x="3802063" y="2400300"/>
          <p14:tracePt t="23044" x="3733800" y="2378075"/>
          <p14:tracePt t="23061" x="3641725" y="2354263"/>
          <p14:tracePt t="23077" x="3565525" y="2346325"/>
          <p14:tracePt t="23094" x="3505200" y="2346325"/>
          <p14:tracePt t="23111" x="3444875" y="2339975"/>
          <p14:tracePt t="23127" x="3390900" y="2339975"/>
          <p14:tracePt t="23144" x="3352800" y="2332038"/>
          <p14:tracePt t="23161" x="3298825" y="2332038"/>
          <p14:tracePt t="23178" x="3254375" y="2324100"/>
          <p14:tracePt t="23194" x="3230563" y="2324100"/>
          <p14:tracePt t="23211" x="3200400" y="2324100"/>
          <p14:tracePt t="23227" x="3154363" y="2332038"/>
          <p14:tracePt t="23245" x="3124200" y="2346325"/>
          <p14:tracePt t="23261" x="3086100" y="2362200"/>
          <p14:tracePt t="23278" x="3055938" y="2378075"/>
          <p14:tracePt t="23294" x="3017838" y="2400300"/>
          <p14:tracePt t="23311" x="2979738" y="2422525"/>
          <p14:tracePt t="23328" x="2949575" y="2454275"/>
          <p14:tracePt t="23344" x="2917825" y="2492375"/>
          <p14:tracePt t="23361" x="2895600" y="2530475"/>
          <p14:tracePt t="23378" x="2865438" y="2574925"/>
          <p14:tracePt t="23394" x="2841625" y="2613025"/>
          <p14:tracePt t="23411" x="2819400" y="2659063"/>
          <p14:tracePt t="23427" x="2797175" y="2735263"/>
          <p14:tracePt t="23444" x="2781300" y="2773363"/>
          <p14:tracePt t="23461" x="2781300" y="2811463"/>
          <p14:tracePt t="23477" x="2773363" y="2841625"/>
          <p14:tracePt t="23494" x="2765425" y="2873375"/>
          <p14:tracePt t="23511" x="2765425" y="2903538"/>
          <p14:tracePt t="23527" x="2765425" y="2925763"/>
          <p14:tracePt t="23544" x="2765425" y="2941638"/>
          <p14:tracePt t="23561" x="2765425" y="2955925"/>
          <p14:tracePt t="23577" x="2765425" y="2971800"/>
          <p14:tracePt t="23594" x="2773363" y="3001963"/>
          <p14:tracePt t="23611" x="2797175" y="3025775"/>
          <p14:tracePt t="23627" x="2835275" y="3070225"/>
          <p14:tracePt t="23644" x="2857500" y="3086100"/>
          <p14:tracePt t="23661" x="2879725" y="3101975"/>
          <p14:tracePt t="23677" x="2911475" y="3116263"/>
          <p14:tracePt t="23694" x="2941638" y="3132138"/>
          <p14:tracePt t="23711" x="2971800" y="3146425"/>
          <p14:tracePt t="23727" x="3001963" y="3154363"/>
          <p14:tracePt t="23744" x="3032125" y="3170238"/>
          <p14:tracePt t="23761" x="3078163" y="3178175"/>
          <p14:tracePt t="23778" x="3124200" y="3178175"/>
          <p14:tracePt t="23794" x="3162300" y="3192463"/>
          <p14:tracePt t="23811" x="3192463" y="3200400"/>
          <p14:tracePt t="23827" x="3230563" y="3200400"/>
          <p14:tracePt t="23844" x="3268663" y="3200400"/>
          <p14:tracePt t="23861" x="3306763" y="3200400"/>
          <p14:tracePt t="23877" x="3352800" y="3200400"/>
          <p14:tracePt t="23894" x="3413125" y="3200400"/>
          <p14:tracePt t="23911" x="3467100" y="3200400"/>
          <p14:tracePt t="23927" x="3513138" y="3200400"/>
          <p14:tracePt t="23944" x="3551238" y="3184525"/>
          <p14:tracePt t="23961" x="3597275" y="3178175"/>
          <p14:tracePt t="23977" x="3619500" y="3170238"/>
          <p14:tracePt t="23994" x="3635375" y="3162300"/>
          <p14:tracePt t="24011" x="3649663" y="3162300"/>
          <p14:tracePt t="24027" x="3657600" y="3162300"/>
          <p14:tracePt t="24044" x="3657600" y="3154363"/>
          <p14:tracePt t="24061" x="3665538" y="3154363"/>
          <p14:tracePt t="26477" x="3657600" y="3154363"/>
          <p14:tracePt t="26501" x="3649663" y="3154363"/>
          <p14:tracePt t="26565" x="3641725" y="3154363"/>
          <p14:tracePt t="26589" x="3635375" y="3154363"/>
          <p14:tracePt t="26613" x="3627438" y="3154363"/>
          <p14:tracePt t="26637" x="3627438" y="3162300"/>
          <p14:tracePt t="26645" x="3619500" y="3162300"/>
          <p14:tracePt t="26653" x="3611563" y="3162300"/>
          <p14:tracePt t="26669" x="3603625" y="3162300"/>
          <p14:tracePt t="26670" x="3603625" y="3170238"/>
          <p14:tracePt t="26678" x="3597275" y="3170238"/>
          <p14:tracePt t="26717" x="3589338" y="3170238"/>
          <p14:tracePt t="26733" x="3565525" y="3170238"/>
          <p14:tracePt t="26749" x="3559175" y="3170238"/>
          <p14:tracePt t="26765" x="3543300" y="3170238"/>
          <p14:tracePt t="26765" x="3535363" y="3170238"/>
          <p14:tracePt t="26778" x="3521075" y="3178175"/>
          <p14:tracePt t="26795" x="3505200" y="3178175"/>
          <p14:tracePt t="26811" x="3489325" y="3184525"/>
          <p14:tracePt t="26828" x="3475038" y="3184525"/>
          <p14:tracePt t="26844" x="3459163" y="3192463"/>
          <p14:tracePt t="26861" x="3451225" y="3200400"/>
          <p14:tracePt t="26878" x="3444875" y="3208338"/>
          <p14:tracePt t="26894" x="3436938" y="3208338"/>
          <p14:tracePt t="26911" x="3429000" y="3208338"/>
          <p14:tracePt t="26928" x="3413125" y="3216275"/>
          <p14:tracePt t="26944" x="3406775" y="3216275"/>
          <p14:tracePt t="26961" x="3390900" y="3222625"/>
          <p14:tracePt t="26977" x="3375025" y="3230563"/>
          <p14:tracePt t="26994" x="3360738" y="3238500"/>
          <p14:tracePt t="27011" x="3336925" y="3246438"/>
          <p14:tracePt t="27028" x="3314700" y="3260725"/>
          <p14:tracePt t="27044" x="3292475" y="3268663"/>
          <p14:tracePt t="27082" x="3268663" y="3276600"/>
          <p14:tracePt t="27088" x="3216275" y="3306763"/>
          <p14:tracePt t="27104" x="3192463" y="3314700"/>
          <p14:tracePt t="27121" x="3170238" y="3330575"/>
          <p14:tracePt t="27138" x="3162300" y="3330575"/>
          <p14:tracePt t="27154" x="3154363" y="3336925"/>
          <p14:tracePt t="27170" x="3146425" y="3336925"/>
          <p14:tracePt t="27187" x="3140075" y="3344863"/>
          <p14:tracePt t="27204" x="3108325" y="3352800"/>
          <p14:tracePt t="27221" x="3094038" y="3368675"/>
          <p14:tracePt t="27238" x="3070225" y="3382963"/>
          <p14:tracePt t="27253" x="3055938" y="3382963"/>
          <p14:tracePt t="27271" x="3048000" y="3398838"/>
          <p14:tracePt t="27287" x="3040063" y="3398838"/>
          <p14:tracePt t="27304" x="3025775" y="3406775"/>
          <p14:tracePt t="27320" x="3009900" y="3421063"/>
          <p14:tracePt t="27337" x="2987675" y="3436938"/>
          <p14:tracePt t="27353" x="2979738" y="3444875"/>
          <p14:tracePt t="27371" x="2955925" y="3459163"/>
          <p14:tracePt t="27387" x="2941638" y="3475038"/>
          <p14:tracePt t="27404" x="2917825" y="3489325"/>
          <p14:tracePt t="27421" x="2895600" y="3513138"/>
          <p14:tracePt t="27438" x="2879725" y="3527425"/>
          <p14:tracePt t="27454" x="2865438" y="3535363"/>
          <p14:tracePt t="27472" x="2857500" y="3543300"/>
          <p14:tracePt t="27489" x="2849563" y="3543300"/>
          <p14:tracePt t="27505" x="2849563" y="3551238"/>
          <p14:tracePt t="27522" x="2841625" y="3551238"/>
          <p14:tracePt t="27539" x="2835275" y="3559175"/>
          <p14:tracePt t="27556" x="2827338" y="3565525"/>
          <p14:tracePt t="40244" x="2803525" y="3535363"/>
          <p14:tracePt t="40252" x="2789238" y="3497263"/>
          <p14:tracePt t="40260" x="2773363" y="3459163"/>
          <p14:tracePt t="40260" x="2773363" y="3444875"/>
          <p14:tracePt t="40275" x="2727325" y="3360738"/>
          <p14:tracePt t="40292" x="2705100" y="3306763"/>
          <p14:tracePt t="40309" x="2689225" y="3268663"/>
          <p14:tracePt t="40326" x="2674938" y="3254375"/>
          <p14:tracePt t="40342" x="2667000" y="3238500"/>
          <p14:tracePt t="40359" x="2667000" y="3230563"/>
          <p14:tracePt t="40375" x="2651125" y="3216275"/>
          <p14:tracePt t="40392" x="2651125" y="3208338"/>
          <p14:tracePt t="40409" x="2644775" y="3200400"/>
          <p14:tracePt t="40425" x="2644775" y="3192463"/>
          <p14:tracePt t="40516" x="2628900" y="3192463"/>
          <p14:tracePt t="40524" x="2620963" y="3184525"/>
          <p14:tracePt t="40532" x="2598738" y="3178175"/>
          <p14:tracePt t="40542" x="2582863" y="3178175"/>
          <p14:tracePt t="40559" x="2568575" y="3170238"/>
          <p14:tracePt t="40575" x="2560638" y="3170238"/>
          <p14:tracePt t="40592" x="2536825" y="3170238"/>
          <p14:tracePt t="40609" x="2522538" y="3170238"/>
          <p14:tracePt t="40625" x="2522538" y="3162300"/>
          <p14:tracePt t="40642" x="2506663" y="3162300"/>
          <p14:tracePt t="40659" x="2484438" y="3162300"/>
          <p14:tracePt t="40675" x="2446338" y="3162300"/>
          <p14:tracePt t="40692" x="2430463" y="3162300"/>
          <p14:tracePt t="40709" x="2422525" y="3162300"/>
          <p14:tracePt t="40725" x="2416175" y="3162300"/>
          <p14:tracePt t="40742" x="2408238" y="3162300"/>
          <p14:tracePt t="40759" x="2400300" y="3162300"/>
          <p14:tracePt t="40775" x="2384425" y="3162300"/>
          <p14:tracePt t="40792" x="2354263" y="3162300"/>
          <p14:tracePt t="40809" x="2339975" y="3162300"/>
          <p14:tracePt t="40825" x="2324100" y="3162300"/>
          <p14:tracePt t="40842" x="2308225" y="3178175"/>
          <p14:tracePt t="40859" x="2293938" y="3192463"/>
          <p14:tracePt t="40875" x="2255838" y="3208338"/>
          <p14:tracePt t="40892" x="2239963" y="3222625"/>
          <p14:tracePt t="40909" x="2225675" y="3246438"/>
          <p14:tracePt t="40926" x="2217738" y="3254375"/>
          <p14:tracePt t="40942" x="2201863" y="3260725"/>
          <p14:tracePt t="40959" x="2201863" y="3276600"/>
          <p14:tracePt t="40976" x="2193925" y="3292475"/>
          <p14:tracePt t="40992" x="2179638" y="3298825"/>
          <p14:tracePt t="41009" x="2179638" y="3322638"/>
          <p14:tracePt t="41026" x="2163763" y="3352800"/>
          <p14:tracePt t="41042" x="2149475" y="3382963"/>
          <p14:tracePt t="41059" x="2149475" y="3390900"/>
          <p14:tracePt t="41075" x="2141538" y="3398838"/>
          <p14:tracePt t="41092" x="2141538" y="3406775"/>
          <p14:tracePt t="41109" x="2133600" y="3421063"/>
          <p14:tracePt t="41125" x="2133600" y="3436938"/>
          <p14:tracePt t="41142" x="2133600" y="3451225"/>
          <p14:tracePt t="41159" x="2133600" y="3489325"/>
          <p14:tracePt t="41175" x="2133600" y="3505200"/>
          <p14:tracePt t="41192" x="2133600" y="3527425"/>
          <p14:tracePt t="41209" x="2133600" y="3535363"/>
          <p14:tracePt t="41225" x="2133600" y="3551238"/>
          <p14:tracePt t="41242" x="2133600" y="3565525"/>
          <p14:tracePt t="41259" x="2141538" y="3589338"/>
          <p14:tracePt t="41275" x="2155825" y="3619500"/>
          <p14:tracePt t="41292" x="2171700" y="3641725"/>
          <p14:tracePt t="41309" x="2193925" y="3657600"/>
          <p14:tracePt t="41326" x="2201863" y="3665538"/>
          <p14:tracePt t="41342" x="2217738" y="3679825"/>
          <p14:tracePt t="41359" x="2225675" y="3687763"/>
          <p14:tracePt t="41376" x="2225675" y="3695700"/>
          <p14:tracePt t="41392" x="2239963" y="3695700"/>
          <p14:tracePt t="41409" x="2247900" y="3703638"/>
          <p14:tracePt t="41425" x="2263775" y="3703638"/>
          <p14:tracePt t="41442" x="2270125" y="3711575"/>
          <p14:tracePt t="41459" x="2286000" y="3711575"/>
          <p14:tracePt t="41475" x="2293938" y="3717925"/>
          <p14:tracePt t="41475" x="2308225" y="3717925"/>
          <p14:tracePt t="41492" x="2324100" y="3725863"/>
          <p14:tracePt t="41509" x="2332038" y="3725863"/>
          <p14:tracePt t="41525" x="2339975" y="3725863"/>
          <p14:tracePt t="41542" x="2354263" y="3725863"/>
          <p14:tracePt t="41559" x="2384425" y="3725863"/>
          <p14:tracePt t="41575" x="2422525" y="3725863"/>
          <p14:tracePt t="41592" x="2454275" y="3725863"/>
          <p14:tracePt t="41609" x="2476500" y="3717925"/>
          <p14:tracePt t="41625" x="2492375" y="3711575"/>
          <p14:tracePt t="41642" x="2506663" y="3703638"/>
          <p14:tracePt t="41659" x="2522538" y="3695700"/>
          <p14:tracePt t="41676" x="2536825" y="3679825"/>
          <p14:tracePt t="41692" x="2552700" y="3673475"/>
          <p14:tracePt t="41709" x="2568575" y="3649663"/>
          <p14:tracePt t="41725" x="2574925" y="3635375"/>
          <p14:tracePt t="41742" x="2582863" y="3627438"/>
          <p14:tracePt t="41759" x="2598738" y="3611563"/>
          <p14:tracePt t="41775" x="2598738" y="3603625"/>
          <p14:tracePt t="41792" x="2606675" y="3589338"/>
          <p14:tracePt t="41809" x="2613025" y="3573463"/>
          <p14:tracePt t="41825" x="2620963" y="3559175"/>
          <p14:tracePt t="41842" x="2620963" y="3551238"/>
          <p14:tracePt t="41859" x="2620963" y="3543300"/>
          <p14:tracePt t="44460" x="2636838" y="3543300"/>
          <p14:tracePt t="44468" x="2682875" y="3543300"/>
          <p14:tracePt t="44476" x="2720975" y="3543300"/>
          <p14:tracePt t="44482" x="2743200" y="3543300"/>
          <p14:tracePt t="44491" x="2811463" y="3543300"/>
          <p14:tracePt t="44508" x="2865438" y="3543300"/>
          <p14:tracePt t="44525" x="2895600" y="3551238"/>
          <p14:tracePt t="44542" x="2911475" y="3551238"/>
          <p14:tracePt t="44558" x="2933700" y="3551238"/>
          <p14:tracePt t="44575" x="2955925" y="3551238"/>
          <p14:tracePt t="44592" x="2987675" y="3559175"/>
          <p14:tracePt t="44608" x="3009900" y="3565525"/>
          <p14:tracePt t="44625" x="3017838" y="3565525"/>
          <p14:tracePt t="44724" x="3025775" y="3565525"/>
          <p14:tracePt t="44804" x="3032125" y="3565525"/>
          <p14:tracePt t="44812" x="3040063" y="3565525"/>
          <p14:tracePt t="44820" x="3055938" y="3565525"/>
          <p14:tracePt t="44828" x="3070225" y="3565525"/>
          <p14:tracePt t="44833" x="3078163" y="3565525"/>
          <p14:tracePt t="44841" x="3086100" y="3565525"/>
          <p14:tracePt t="54444" x="3094038" y="3565525"/>
          <p14:tracePt t="54452" x="3101975" y="3565525"/>
          <p14:tracePt t="54465" x="3124200" y="3535363"/>
          <p14:tracePt t="54474" x="3132138" y="3505200"/>
          <p14:tracePt t="54475" x="3146425" y="3475038"/>
          <p14:tracePt t="54491" x="3170238" y="3436938"/>
          <p14:tracePt t="54508" x="3192463" y="3368675"/>
          <p14:tracePt t="54524" x="3200400" y="3344863"/>
          <p14:tracePt t="54541" x="3216275" y="3314700"/>
          <p14:tracePt t="54557" x="3222625" y="3284538"/>
          <p14:tracePt t="54574" x="3230563" y="3260725"/>
          <p14:tracePt t="54591" x="3238500" y="3238500"/>
          <p14:tracePt t="54608" x="3246438" y="3216275"/>
          <p14:tracePt t="54624" x="3254375" y="3192463"/>
          <p14:tracePt t="54641" x="3254375" y="3178175"/>
          <p14:tracePt t="54658" x="3260725" y="3146425"/>
          <p14:tracePt t="54675" x="3276600" y="3108325"/>
          <p14:tracePt t="54691" x="3284538" y="3063875"/>
          <p14:tracePt t="54708" x="3298825" y="2971800"/>
          <p14:tracePt t="54724" x="3298825" y="2925763"/>
          <p14:tracePt t="54741" x="3298825" y="2917825"/>
          <p14:tracePt t="54758" x="3298825" y="2903538"/>
          <p14:tracePt t="54796" x="3298825" y="2895600"/>
          <p14:tracePt t="55356" x="3284538" y="2903538"/>
          <p14:tracePt t="55372" x="3276600" y="2903538"/>
          <p14:tracePt t="55388" x="3268663" y="2903538"/>
          <p14:tracePt t="55404" x="3260725" y="2911475"/>
          <p14:tracePt t="55428" x="3254375" y="2911475"/>
          <p14:tracePt t="55436" x="3254375" y="2917825"/>
          <p14:tracePt t="55448" x="3246438" y="2917825"/>
          <p14:tracePt t="55460" x="3238500" y="2917825"/>
          <p14:tracePt t="55500" x="3230563" y="2917825"/>
          <p14:tracePt t="55508" x="3230563" y="2925763"/>
          <p14:tracePt t="55564" x="3222625" y="2925763"/>
          <p14:tracePt t="55580" x="3222625" y="2933700"/>
          <p14:tracePt t="57716" x="3222625" y="2949575"/>
          <p14:tracePt t="57724" x="3268663" y="3009900"/>
          <p14:tracePt t="57732" x="3306763" y="3055938"/>
          <p14:tracePt t="57740" x="3330575" y="3086100"/>
          <p14:tracePt t="57743" x="3368675" y="3124200"/>
          <p14:tracePt t="57757" x="3398838" y="3162300"/>
          <p14:tracePt t="57774" x="3459163" y="3222625"/>
          <p14:tracePt t="57790" x="3505200" y="3260725"/>
          <p14:tracePt t="57807" x="3551238" y="3298825"/>
          <p14:tracePt t="57824" x="3589338" y="3330575"/>
          <p14:tracePt t="57840" x="3627438" y="3360738"/>
          <p14:tracePt t="57857" x="3665538" y="3382963"/>
          <p14:tracePt t="57874" x="3703638" y="3406775"/>
          <p14:tracePt t="57890" x="3741738" y="3421063"/>
          <p14:tracePt t="57907" x="3763963" y="3429000"/>
          <p14:tracePt t="57924" x="3794125" y="3451225"/>
          <p14:tracePt t="57940" x="3817938" y="3467100"/>
          <p14:tracePt t="57957" x="3863975" y="3482975"/>
          <p14:tracePt t="57974" x="3924300" y="3513138"/>
          <p14:tracePt t="57990" x="3978275" y="3535363"/>
          <p14:tracePt t="58007" x="4022725" y="3559175"/>
          <p14:tracePt t="58023" x="4068763" y="3573463"/>
          <p14:tracePt t="58040" x="4098925" y="3581400"/>
          <p14:tracePt t="58057" x="4130675" y="3581400"/>
          <p14:tracePt t="58074" x="4144963" y="3581400"/>
          <p14:tracePt t="58090" x="4152900" y="3589338"/>
          <p14:tracePt t="58107" x="4168775" y="3597275"/>
          <p14:tracePt t="58123" x="4198938" y="3597275"/>
          <p14:tracePt t="58141" x="4229100" y="3603625"/>
          <p14:tracePt t="58157" x="4259263" y="3603625"/>
          <p14:tracePt t="58174" x="4289425" y="3611563"/>
          <p14:tracePt t="58190" x="4327525" y="3611563"/>
          <p14:tracePt t="58207" x="4389438" y="3619500"/>
          <p14:tracePt t="58224" x="4449763" y="3619500"/>
          <p14:tracePt t="58241" x="4495800" y="3619500"/>
          <p14:tracePt t="58257" x="4525963" y="3619500"/>
          <p14:tracePt t="58274" x="4556125" y="3619500"/>
          <p14:tracePt t="58290" x="4587875" y="3619500"/>
          <p14:tracePt t="58307" x="4632325" y="3619500"/>
          <p14:tracePt t="58307" x="4640263" y="3611563"/>
          <p14:tracePt t="58324" x="4656138" y="3603625"/>
          <p14:tracePt t="58340" x="4670425" y="3603625"/>
          <p14:tracePt t="58357" x="4686300" y="3603625"/>
          <p14:tracePt t="58374" x="4724400" y="3589338"/>
          <p14:tracePt t="58390" x="4746625" y="3581400"/>
          <p14:tracePt t="58407" x="4770438" y="3565525"/>
          <p14:tracePt t="58423" x="4792663" y="3565525"/>
          <p14:tracePt t="58440" x="4800600" y="3559175"/>
          <p14:tracePt t="58457" x="4808538" y="3543300"/>
          <p14:tracePt t="58474" x="4822825" y="3535363"/>
          <p14:tracePt t="58490" x="4838700" y="3521075"/>
          <p14:tracePt t="58507" x="4846638" y="3505200"/>
          <p14:tracePt t="58523" x="4854575" y="3489325"/>
          <p14:tracePt t="58596" x="4854575" y="3482975"/>
          <p14:tracePt t="58620" x="4846638" y="3475038"/>
          <p14:tracePt t="58636" x="4838700" y="3467100"/>
          <p14:tracePt t="58648" x="4838700" y="3459163"/>
          <p14:tracePt t="58649" x="4830763" y="3459163"/>
          <p14:tracePt t="58657" x="4830763" y="3451225"/>
          <p14:tracePt t="58674" x="4822825" y="3451225"/>
          <p14:tracePt t="58724" x="4808538" y="3451225"/>
          <p14:tracePt t="58740" x="4800600" y="3444875"/>
          <p14:tracePt t="58757" x="4792663" y="3436938"/>
          <p14:tracePt t="58759" x="4778375" y="3429000"/>
          <p14:tracePt t="58774" x="4762500" y="3429000"/>
          <p14:tracePt t="58790" x="4746625" y="3421063"/>
          <p14:tracePt t="58807" x="4732338" y="3413125"/>
          <p14:tracePt t="58823" x="4724400" y="3413125"/>
          <p14:tracePt t="58840" x="4694238" y="3406775"/>
          <p14:tracePt t="58857" x="4664075" y="3398838"/>
          <p14:tracePt t="58874" x="4618038" y="3390900"/>
          <p14:tracePt t="58890" x="4579938" y="3390900"/>
          <p14:tracePt t="58907" x="4541838" y="3382963"/>
          <p14:tracePt t="58924" x="4495800" y="3375025"/>
          <p14:tracePt t="58940" x="4465638" y="3375025"/>
          <p14:tracePt t="58957" x="4457700" y="3375025"/>
          <p14:tracePt t="58973" x="4435475" y="3375025"/>
          <p14:tracePt t="58990" x="4403725" y="3375025"/>
          <p14:tracePt t="59007" x="4397375" y="3375025"/>
          <p14:tracePt t="59024" x="4373563" y="3375025"/>
          <p14:tracePt t="59040" x="4343400" y="3375025"/>
          <p14:tracePt t="59057" x="4321175" y="3375025"/>
          <p14:tracePt t="59073" x="4289425" y="3382963"/>
          <p14:tracePt t="59090" x="4267200" y="3398838"/>
          <p14:tracePt t="59107" x="4237038" y="3406775"/>
          <p14:tracePt t="59123" x="4191000" y="3421063"/>
          <p14:tracePt t="59140" x="4168775" y="3429000"/>
          <p14:tracePt t="59157" x="4144963" y="3444875"/>
          <p14:tracePt t="59173" x="4130675" y="3451225"/>
          <p14:tracePt t="59190" x="4122738" y="3451225"/>
          <p14:tracePt t="59207" x="4098925" y="3467100"/>
          <p14:tracePt t="59223" x="4084638" y="3475038"/>
          <p14:tracePt t="59240" x="4068763" y="3497263"/>
          <p14:tracePt t="59257" x="4054475" y="3513138"/>
          <p14:tracePt t="59274" x="4038600" y="3543300"/>
          <p14:tracePt t="59290" x="4016375" y="3573463"/>
          <p14:tracePt t="59307" x="4008438" y="3603625"/>
          <p14:tracePt t="59323" x="4000500" y="3649663"/>
          <p14:tracePt t="59340" x="4000500" y="3657600"/>
          <p14:tracePt t="59357" x="4000500" y="3673475"/>
          <p14:tracePt t="59373" x="4016375" y="3687763"/>
          <p14:tracePt t="59391" x="4038600" y="3703638"/>
          <p14:tracePt t="59407" x="4054475" y="3717925"/>
          <p14:tracePt t="59424" x="4076700" y="3717925"/>
          <p14:tracePt t="59440" x="4092575" y="3741738"/>
          <p14:tracePt t="59457" x="4114800" y="3749675"/>
          <p14:tracePt t="59473" x="4122738" y="3756025"/>
          <p14:tracePt t="59490" x="4130675" y="3756025"/>
          <p14:tracePt t="59507" x="4144963" y="3763963"/>
          <p14:tracePt t="59507" x="4152900" y="3763963"/>
          <p14:tracePt t="59524" x="4183063" y="3771900"/>
          <p14:tracePt t="59540" x="4213225" y="3787775"/>
          <p14:tracePt t="59557" x="4237038" y="3787775"/>
          <p14:tracePt t="59574" x="4244975" y="3794125"/>
          <p14:tracePt t="59612" x="4251325" y="3794125"/>
          <p14:tracePt t="59613" x="4259263" y="3794125"/>
          <p14:tracePt t="59623" x="4275138" y="3794125"/>
          <p14:tracePt t="59640" x="4289425" y="3794125"/>
          <p14:tracePt t="59657" x="4305300" y="3794125"/>
          <p14:tracePt t="59673" x="4335463" y="3794125"/>
          <p14:tracePt t="59690" x="4359275" y="3794125"/>
          <p14:tracePt t="59707" x="4397375" y="3794125"/>
          <p14:tracePt t="59723" x="4441825" y="3787775"/>
          <p14:tracePt t="59740" x="4495800" y="3779838"/>
          <p14:tracePt t="59757" x="4533900" y="3763963"/>
          <p14:tracePt t="59773" x="4572000" y="3763963"/>
          <p14:tracePt t="59790" x="4602163" y="3763963"/>
          <p14:tracePt t="59807" x="4618038" y="3763963"/>
          <p14:tracePt t="59823" x="4632325" y="3763963"/>
          <p14:tracePt t="59840" x="4648200" y="3756025"/>
          <p14:tracePt t="59856" x="4664075" y="3756025"/>
          <p14:tracePt t="59873" x="4686300" y="3756025"/>
          <p14:tracePt t="59890" x="4694238" y="3749675"/>
          <p14:tracePt t="59907" x="4702175" y="3749675"/>
          <p14:tracePt t="59923" x="4716463" y="3741738"/>
          <p14:tracePt t="59940" x="4754563" y="3717925"/>
          <p14:tracePt t="59957" x="4778375" y="3703638"/>
          <p14:tracePt t="59973" x="4800600" y="3673475"/>
          <p14:tracePt t="59990" x="4808538" y="3641725"/>
          <p14:tracePt t="60007" x="4816475" y="3619500"/>
          <p14:tracePt t="60023" x="4822825" y="3603625"/>
          <p14:tracePt t="60040" x="4822825" y="3597275"/>
          <p14:tracePt t="60057" x="4822825" y="3589338"/>
          <p14:tracePt t="60073" x="4822825" y="3581400"/>
          <p14:tracePt t="60090" x="4816475" y="3573463"/>
          <p14:tracePt t="60107" x="4808538" y="3565525"/>
          <p14:tracePt t="60123" x="4792663" y="3543300"/>
          <p14:tracePt t="60140" x="4784725" y="3535363"/>
          <p14:tracePt t="60157" x="4778375" y="3535363"/>
          <p14:tracePt t="60173" x="4770438" y="3527425"/>
          <p14:tracePt t="60190" x="4762500" y="3521075"/>
          <p14:tracePt t="60207" x="4754563" y="3513138"/>
          <p14:tracePt t="60244" x="4746625" y="3497263"/>
          <p14:tracePt t="60245" x="4740275" y="3497263"/>
          <p14:tracePt t="60257" x="4708525" y="3475038"/>
          <p14:tracePt t="60273" x="4694238" y="3459163"/>
          <p14:tracePt t="60290" x="4664075" y="3436938"/>
          <p14:tracePt t="60307" x="4648200" y="3413125"/>
          <p14:tracePt t="60323" x="4640263" y="3406775"/>
          <p14:tracePt t="60340" x="4632325" y="3406775"/>
          <p14:tracePt t="60356" x="4625975" y="3398838"/>
          <p14:tracePt t="60373" x="4618038" y="3398838"/>
          <p14:tracePt t="60390" x="4602163" y="3390900"/>
          <p14:tracePt t="60407" x="4587875" y="3375025"/>
          <p14:tracePt t="60423" x="4549775" y="3375025"/>
          <p14:tracePt t="60440" x="4511675" y="3368675"/>
          <p14:tracePt t="60456" x="4457700" y="3352800"/>
          <p14:tracePt t="60473" x="4403725" y="3352800"/>
          <p14:tracePt t="60490" x="4359275" y="3352800"/>
          <p14:tracePt t="60507" x="4321175" y="3344863"/>
          <p14:tracePt t="60523" x="4297363" y="3344863"/>
          <p14:tracePt t="60564" x="4289425" y="3344863"/>
          <p14:tracePt t="60580" x="4275138" y="3344863"/>
          <p14:tracePt t="60596" x="4259263" y="3344863"/>
          <p14:tracePt t="60612" x="4251325" y="3344863"/>
          <p14:tracePt t="60614" x="4244975" y="3352800"/>
          <p14:tracePt t="60623" x="4229100" y="3352800"/>
          <p14:tracePt t="60640" x="4221163" y="3360738"/>
          <p14:tracePt t="60656" x="4213225" y="3360738"/>
          <p14:tracePt t="60673" x="4206875" y="3360738"/>
          <p14:tracePt t="60690" x="4198938" y="3360738"/>
          <p14:tracePt t="60707" x="4198938" y="3368675"/>
          <p14:tracePt t="60723" x="4191000" y="3368675"/>
          <p14:tracePt t="60788" x="4183063" y="3368675"/>
          <p14:tracePt t="60791" x="4183063" y="3375025"/>
          <p14:tracePt t="60812" x="4175125" y="3382963"/>
          <p14:tracePt t="60828" x="4175125" y="3390900"/>
          <p14:tracePt t="60836" x="4168775" y="3390900"/>
          <p14:tracePt t="60844" x="4160838" y="3398838"/>
          <p14:tracePt t="60856" x="4160838" y="3406775"/>
          <p14:tracePt t="60873" x="4152900" y="3421063"/>
          <p14:tracePt t="60890" x="4144963" y="3444875"/>
          <p14:tracePt t="60906" x="4144963" y="3482975"/>
          <p14:tracePt t="60923" x="4137025" y="3527425"/>
          <p14:tracePt t="60940" x="4137025" y="3551238"/>
          <p14:tracePt t="60956" x="4137025" y="3581400"/>
          <p14:tracePt t="60973" x="4137025" y="3603625"/>
          <p14:tracePt t="60990" x="4137025" y="3635375"/>
          <p14:tracePt t="61007" x="4144963" y="3673475"/>
          <p14:tracePt t="61023" x="4168775" y="3703638"/>
          <p14:tracePt t="61040" x="4191000" y="3725863"/>
          <p14:tracePt t="61057" x="4206875" y="3741738"/>
          <p14:tracePt t="61073" x="4213225" y="3749675"/>
          <p14:tracePt t="61090" x="4229100" y="3749675"/>
          <p14:tracePt t="61107" x="4244975" y="3756025"/>
          <p14:tracePt t="61123" x="4305300" y="3771900"/>
          <p14:tracePt t="61140" x="4381500" y="3787775"/>
          <p14:tracePt t="61157" x="4435475" y="3787775"/>
          <p14:tracePt t="61173" x="4487863" y="3787775"/>
          <p14:tracePt t="61190" x="4533900" y="3787775"/>
          <p14:tracePt t="61207" x="4572000" y="3787775"/>
          <p14:tracePt t="61223" x="4594225" y="3779838"/>
          <p14:tracePt t="61240" x="4610100" y="3771900"/>
          <p14:tracePt t="61257" x="4625975" y="3763963"/>
          <p14:tracePt t="61273" x="4640263" y="3756025"/>
          <p14:tracePt t="61290" x="4664075" y="3741738"/>
          <p14:tracePt t="61307" x="4678363" y="3725863"/>
          <p14:tracePt t="61323" x="4708525" y="3687763"/>
          <p14:tracePt t="61340" x="4732338" y="3649663"/>
          <p14:tracePt t="61357" x="4746625" y="3619500"/>
          <p14:tracePt t="61373" x="4754563" y="3589338"/>
          <p14:tracePt t="61390" x="4754563" y="3565525"/>
          <p14:tracePt t="61406" x="4762500" y="3543300"/>
          <p14:tracePt t="61423" x="4762500" y="3535363"/>
          <p14:tracePt t="61500" x="4762500" y="3527425"/>
          <p14:tracePt t="67705" x="0" y="0"/>
        </p14:tracePtLst>
        <p14:tracePtLst>
          <p14:tracePt t="89197" x="4716463" y="3551238"/>
          <p14:tracePt t="91757" x="4724400" y="3551238"/>
          <p14:tracePt t="91765" x="4732338" y="3559175"/>
          <p14:tracePt t="91770" x="4740275" y="3559175"/>
          <p14:tracePt t="91789" x="4754563" y="3559175"/>
          <p14:tracePt t="91790" x="4770438" y="3559175"/>
          <p14:tracePt t="91805" x="4830763" y="3573463"/>
          <p14:tracePt t="91821" x="4876800" y="3581400"/>
          <p14:tracePt t="91838" x="4922838" y="3597275"/>
          <p14:tracePt t="91854" x="4968875" y="3611563"/>
          <p14:tracePt t="91871" x="4999038" y="3627438"/>
          <p14:tracePt t="91888" x="5013325" y="3627438"/>
          <p14:tracePt t="91904" x="5013325" y="3635375"/>
          <p14:tracePt t="91921" x="5029200" y="3635375"/>
          <p14:tracePt t="91938" x="5045075" y="3635375"/>
          <p14:tracePt t="91955" x="5075238" y="3641725"/>
          <p14:tracePt t="91971" x="5105400" y="3641725"/>
          <p14:tracePt t="91988" x="5135563" y="3657600"/>
          <p14:tracePt t="92005" x="5181600" y="3657600"/>
          <p14:tracePt t="92021" x="5227638" y="3665538"/>
          <p14:tracePt t="92038" x="5257800" y="3665538"/>
          <p14:tracePt t="92055" x="5287963" y="3673475"/>
          <p14:tracePt t="92071" x="5334000" y="3673475"/>
          <p14:tracePt t="92088" x="5364163" y="3679825"/>
          <p14:tracePt t="92105" x="5394325" y="3679825"/>
          <p14:tracePt t="92121" x="5432425" y="3679825"/>
          <p14:tracePt t="92138" x="5470525" y="3679825"/>
          <p14:tracePt t="92155" x="5508625" y="3679825"/>
          <p14:tracePt t="92171" x="5532438" y="3679825"/>
          <p14:tracePt t="92188" x="5554663" y="3679825"/>
          <p14:tracePt t="92204" x="5578475" y="3679825"/>
          <p14:tracePt t="92222" x="5592763" y="3679825"/>
          <p14:tracePt t="92238" x="5608638" y="3673475"/>
          <p14:tracePt t="92285" x="5616575" y="3673475"/>
          <p14:tracePt t="96045" x="5592763" y="3673475"/>
          <p14:tracePt t="96054" x="5578475" y="3673475"/>
          <p14:tracePt t="96061" x="5562600" y="3673475"/>
          <p14:tracePt t="96070" x="5546725" y="3673475"/>
          <p14:tracePt t="96073" x="5524500" y="3665538"/>
          <p14:tracePt t="96087" x="5508625" y="3665538"/>
          <p14:tracePt t="96104" x="5502275" y="3665538"/>
          <p14:tracePt t="96149" x="5494338" y="3665538"/>
          <p14:tracePt t="96165" x="5478463" y="3665538"/>
          <p14:tracePt t="96181" x="5464175" y="3665538"/>
          <p14:tracePt t="96197" x="5448300" y="3665538"/>
          <p14:tracePt t="96205" x="5448300" y="3657600"/>
          <p14:tracePt t="96221" x="5440363" y="3657600"/>
          <p14:tracePt t="96269" x="5432425" y="3657600"/>
          <p14:tracePt t="96627" x="5432425" y="3649663"/>
          <p14:tracePt t="96799" x="0" y="0"/>
        </p14:tracePtLst>
        <p14:tracePtLst>
          <p14:tracePt t="113163" x="8199438" y="3565525"/>
          <p14:tracePt t="114674" x="0" y="0"/>
        </p14:tracePtLst>
        <p14:tracePtLst>
          <p14:tracePt t="156658" x="2751138" y="2925763"/>
          <p14:tracePt t="156973" x="0" y="0"/>
        </p14:tracePtLst>
        <p14:tracePtLst>
          <p14:tracePt t="158498" x="2751138" y="4183063"/>
          <p14:tracePt t="160149" x="2759075" y="4183063"/>
          <p14:tracePt t="160157" x="2781300" y="4183063"/>
          <p14:tracePt t="160165" x="2835275" y="4183063"/>
          <p14:tracePt t="160166" x="2887663" y="4191000"/>
          <p14:tracePt t="160181" x="3070225" y="4206875"/>
          <p14:tracePt t="160198" x="3154363" y="4206875"/>
          <p14:tracePt t="160214" x="3208338" y="4213225"/>
          <p14:tracePt t="160231" x="3238500" y="4221163"/>
          <p14:tracePt t="160248" x="3260725" y="4221163"/>
          <p14:tracePt t="160264" x="3292475" y="4221163"/>
          <p14:tracePt t="160281" x="3330575" y="4221163"/>
          <p14:tracePt t="160297" x="3375025" y="4229100"/>
          <p14:tracePt t="160314" x="3382963" y="4229100"/>
          <p14:tracePt t="160331" x="3390900" y="4229100"/>
          <p14:tracePt t="160347" x="3406775" y="4229100"/>
          <p14:tracePt t="160364" x="3444875" y="4229100"/>
          <p14:tracePt t="160381" x="3551238" y="4229100"/>
          <p14:tracePt t="160398" x="3627438" y="4237038"/>
          <p14:tracePt t="160414" x="3695700" y="4244975"/>
          <p14:tracePt t="160431" x="3741738" y="4244975"/>
          <p14:tracePt t="160448" x="3802063" y="4244975"/>
          <p14:tracePt t="160464" x="3908425" y="4244975"/>
          <p14:tracePt t="160481" x="4046538" y="4244975"/>
          <p14:tracePt t="160497" x="4168775" y="4251325"/>
          <p14:tracePt t="160514" x="4275138" y="4251325"/>
          <p14:tracePt t="160531" x="4343400" y="4251325"/>
          <p14:tracePt t="160548" x="4397375" y="4251325"/>
          <p14:tracePt t="160564" x="4441825" y="4251325"/>
          <p14:tracePt t="160564" x="4473575" y="4251325"/>
          <p14:tracePt t="160581" x="4525963" y="4251325"/>
          <p14:tracePt t="160598" x="4572000" y="4244975"/>
          <p14:tracePt t="160614" x="4594225" y="4244975"/>
          <p14:tracePt t="160631" x="4625975" y="4237038"/>
          <p14:tracePt t="160648" x="4640263" y="4237038"/>
          <p14:tracePt t="160664" x="4686300" y="4229100"/>
          <p14:tracePt t="160681" x="4740275" y="4229100"/>
          <p14:tracePt t="160698" x="4816475" y="4229100"/>
          <p14:tracePt t="160714" x="4884738" y="4229100"/>
          <p14:tracePt t="160731" x="4953000" y="4229100"/>
          <p14:tracePt t="160747" x="4999038" y="4229100"/>
          <p14:tracePt t="160764" x="5045075" y="4229100"/>
          <p14:tracePt t="160781" x="5127625" y="4229100"/>
          <p14:tracePt t="160798" x="5203825" y="4229100"/>
          <p14:tracePt t="160814" x="5280025" y="4229100"/>
          <p14:tracePt t="160831" x="5356225" y="4229100"/>
          <p14:tracePt t="160848" x="5432425" y="4221163"/>
          <p14:tracePt t="160864" x="5486400" y="4213225"/>
          <p14:tracePt t="160881" x="5532438" y="4198938"/>
          <p14:tracePt t="160897" x="5546725" y="4198938"/>
          <p14:tracePt t="160914" x="5554663" y="4198938"/>
          <p14:tracePt t="160931" x="5570538" y="4191000"/>
          <p14:tracePt t="160948" x="5578475" y="4183063"/>
          <p14:tracePt t="160964" x="5584825" y="4183063"/>
          <p14:tracePt t="160981" x="5592763" y="4183063"/>
          <p14:tracePt t="161589" x="5584825" y="4183063"/>
          <p14:tracePt t="161597" x="5570538" y="4183063"/>
          <p14:tracePt t="161605" x="5562600" y="4183063"/>
          <p14:tracePt t="161613" x="5524500" y="4183063"/>
          <p14:tracePt t="161630" x="5508625" y="4183063"/>
          <p14:tracePt t="161631" x="5464175" y="4183063"/>
          <p14:tracePt t="161647" x="5418138" y="4183063"/>
          <p14:tracePt t="161664" x="5372100" y="4175125"/>
          <p14:tracePt t="161680" x="5318125" y="4168775"/>
          <p14:tracePt t="161697" x="5249863" y="4168775"/>
          <p14:tracePt t="161714" x="5197475" y="4160838"/>
          <p14:tracePt t="161730" x="5151438" y="4160838"/>
          <p14:tracePt t="161747" x="5121275" y="4152900"/>
          <p14:tracePt t="161764" x="5105400" y="4144963"/>
          <p14:tracePt t="161781" x="5089525" y="4144963"/>
          <p14:tracePt t="161798" x="5067300" y="4137025"/>
          <p14:tracePt t="161814" x="5051425" y="4130675"/>
          <p14:tracePt t="161831" x="5013325" y="4122738"/>
          <p14:tracePt t="161847" x="4975225" y="4106863"/>
          <p14:tracePt t="161864" x="4953000" y="4106863"/>
          <p14:tracePt t="161881" x="4914900" y="4092575"/>
          <p14:tracePt t="161897" x="4899025" y="4084638"/>
          <p14:tracePt t="161914" x="4884738" y="4084638"/>
          <p14:tracePt t="161931" x="4868863" y="4084638"/>
          <p14:tracePt t="161947" x="4854575" y="4084638"/>
          <p14:tracePt t="161964" x="4838700" y="4076700"/>
          <p14:tracePt t="161980" x="4816475" y="4068763"/>
          <p14:tracePt t="161997" x="4800600" y="4060825"/>
          <p14:tracePt t="162014" x="4784725" y="4060825"/>
          <p14:tracePt t="162031" x="4770438" y="4060825"/>
          <p14:tracePt t="162047" x="4740275" y="4060825"/>
          <p14:tracePt t="162064" x="4708525" y="4054475"/>
          <p14:tracePt t="162081" x="4686300" y="4046538"/>
          <p14:tracePt t="162097" x="4670425" y="4046538"/>
          <p14:tracePt t="162114" x="4648200" y="4038600"/>
          <p14:tracePt t="162131" x="4632325" y="4038600"/>
          <p14:tracePt t="162147" x="4625975" y="4038600"/>
          <p14:tracePt t="162164" x="4610100" y="4030663"/>
          <p14:tracePt t="162181" x="4572000" y="4022725"/>
          <p14:tracePt t="162198" x="4533900" y="4016375"/>
          <p14:tracePt t="162214" x="4495800" y="4008438"/>
          <p14:tracePt t="162231" x="4457700" y="4008438"/>
          <p14:tracePt t="162247" x="4427538" y="4008438"/>
          <p14:tracePt t="162264" x="4397375" y="4008438"/>
          <p14:tracePt t="162281" x="4365625" y="4008438"/>
          <p14:tracePt t="162297" x="4321175" y="4008438"/>
          <p14:tracePt t="162314" x="4297363" y="4008438"/>
          <p14:tracePt t="162331" x="4275138" y="4008438"/>
          <p14:tracePt t="162347" x="4259263" y="4008438"/>
          <p14:tracePt t="162364" x="4237038" y="4008438"/>
          <p14:tracePt t="162381" x="4206875" y="4008438"/>
          <p14:tracePt t="162398" x="4198938" y="4008438"/>
          <p14:tracePt t="162414" x="4175125" y="4008438"/>
          <p14:tracePt t="162431" x="4160838" y="4016375"/>
          <p14:tracePt t="162447" x="4137025" y="4030663"/>
          <p14:tracePt t="162464" x="4122738" y="4046538"/>
          <p14:tracePt t="162481" x="4106863" y="4054475"/>
          <p14:tracePt t="162497" x="4098925" y="4060825"/>
          <p14:tracePt t="162514" x="4098925" y="4068763"/>
          <p14:tracePt t="162531" x="4098925" y="4084638"/>
          <p14:tracePt t="162547" x="4098925" y="4092575"/>
          <p14:tracePt t="162564" x="4098925" y="4106863"/>
          <p14:tracePt t="162581" x="4130675" y="4144963"/>
          <p14:tracePt t="162597" x="4160838" y="4175125"/>
          <p14:tracePt t="162614" x="4206875" y="4206875"/>
          <p14:tracePt t="162631" x="4244975" y="4244975"/>
          <p14:tracePt t="162647" x="4275138" y="4259263"/>
          <p14:tracePt t="162664" x="4289425" y="4267200"/>
          <p14:tracePt t="162680" x="4297363" y="4275138"/>
          <p14:tracePt t="162697" x="4313238" y="4275138"/>
          <p14:tracePt t="162714" x="4327525" y="4275138"/>
          <p14:tracePt t="162731" x="4359275" y="4289425"/>
          <p14:tracePt t="162747" x="4389438" y="4297363"/>
          <p14:tracePt t="162764" x="4427538" y="4313238"/>
          <p14:tracePt t="162781" x="4449763" y="4313238"/>
          <p14:tracePt t="162797" x="4457700" y="4313238"/>
          <p14:tracePt t="162814" x="4465638" y="4313238"/>
          <p14:tracePt t="162831" x="4479925" y="4313238"/>
          <p14:tracePt t="162847" x="4511675" y="4313238"/>
          <p14:tracePt t="162864" x="4533900" y="4313238"/>
          <p14:tracePt t="162880" x="4572000" y="4313238"/>
          <p14:tracePt t="162897" x="4594225" y="4297363"/>
          <p14:tracePt t="162914" x="4618038" y="4289425"/>
          <p14:tracePt t="162930" x="4632325" y="4283075"/>
          <p14:tracePt t="162947" x="4648200" y="4275138"/>
          <p14:tracePt t="162964" x="4664075" y="4267200"/>
          <p14:tracePt t="162964" x="4678363" y="4259263"/>
          <p14:tracePt t="162981" x="4694238" y="4244975"/>
          <p14:tracePt t="162997" x="4716463" y="4229100"/>
          <p14:tracePt t="163014" x="4724400" y="4213225"/>
          <p14:tracePt t="163031" x="4732338" y="4191000"/>
          <p14:tracePt t="163047" x="4740275" y="4168775"/>
          <p14:tracePt t="163064" x="4746625" y="4160838"/>
          <p14:tracePt t="163081" x="4746625" y="4152900"/>
          <p14:tracePt t="163097" x="4746625" y="4144963"/>
          <p14:tracePt t="164149" x="4754563" y="4137025"/>
          <p14:tracePt t="164157" x="4778375" y="4137025"/>
          <p14:tracePt t="164161" x="4792663" y="4137025"/>
          <p14:tracePt t="164165" x="4808538" y="4137025"/>
          <p14:tracePt t="164180" x="4860925" y="4137025"/>
          <p14:tracePt t="164197" x="4914900" y="4137025"/>
          <p14:tracePt t="164214" x="4937125" y="4137025"/>
          <p14:tracePt t="164231" x="4953000" y="4137025"/>
          <p14:tracePt t="164247" x="4968875" y="4137025"/>
          <p14:tracePt t="164264" x="4983163" y="4137025"/>
          <p14:tracePt t="164280" x="4991100" y="4137025"/>
          <p14:tracePt t="164297" x="5006975" y="4137025"/>
          <p14:tracePt t="164381" x="5013325" y="4137025"/>
          <p14:tracePt t="164397" x="5029200" y="4137025"/>
          <p14:tracePt t="164405" x="5045075" y="4137025"/>
          <p14:tracePt t="164405" x="5059363" y="4144963"/>
          <p14:tracePt t="164413" x="5105400" y="4144963"/>
          <p14:tracePt t="164430" x="5165725" y="4160838"/>
          <p14:tracePt t="164447" x="5219700" y="4168775"/>
          <p14:tracePt t="164464" x="5280025" y="4168775"/>
          <p14:tracePt t="164480" x="5303838" y="4168775"/>
          <p14:tracePt t="164497" x="5318125" y="4168775"/>
          <p14:tracePt t="164514" x="5349875" y="4168775"/>
          <p14:tracePt t="164530" x="5394325" y="4175125"/>
          <p14:tracePt t="164547" x="5432425" y="4175125"/>
          <p14:tracePt t="164564" x="5456238" y="4175125"/>
          <p14:tracePt t="164580" x="5464175" y="4175125"/>
          <p14:tracePt t="164637" x="5470525" y="4175125"/>
          <p14:tracePt t="164653" x="5478463" y="4175125"/>
          <p14:tracePt t="164669" x="5486400" y="4175125"/>
          <p14:tracePt t="164677" x="5494338" y="4175125"/>
          <p14:tracePt t="164685" x="5502275" y="4175125"/>
          <p14:tracePt t="164697" x="5508625" y="4168775"/>
          <p14:tracePt t="164697" x="5516563" y="4168775"/>
          <p14:tracePt t="164713" x="5524500" y="4160838"/>
          <p14:tracePt t="164730" x="5532438" y="4160838"/>
          <p14:tracePt t="164747" x="5540375" y="4144963"/>
          <p14:tracePt t="164763" x="5546725" y="4144963"/>
          <p14:tracePt t="164780" x="5554663" y="4137025"/>
          <p14:tracePt t="164821" x="5554663" y="4130675"/>
          <p14:tracePt t="164830" x="5562600" y="4130675"/>
          <p14:tracePt t="164941" x="5562600" y="4122738"/>
          <p14:tracePt t="164949" x="5546725" y="4122738"/>
          <p14:tracePt t="164949" x="5546725" y="4114800"/>
          <p14:tracePt t="164963" x="5532438" y="4114800"/>
          <p14:tracePt t="164980" x="5516563" y="4106863"/>
          <p14:tracePt t="164997" x="5502275" y="4106863"/>
          <p14:tracePt t="165014" x="5486400" y="4098925"/>
          <p14:tracePt t="165030" x="5478463" y="4098925"/>
          <p14:tracePt t="165047" x="5464175" y="4098925"/>
          <p14:tracePt t="165064" x="5456238" y="4098925"/>
          <p14:tracePt t="165080" x="5440363" y="4098925"/>
          <p14:tracePt t="165097" x="5426075" y="4098925"/>
          <p14:tracePt t="165113" x="5418138" y="4106863"/>
          <p14:tracePt t="165130" x="5410200" y="4114800"/>
          <p14:tracePt t="165147" x="5402263" y="4130675"/>
          <p14:tracePt t="165164" x="5394325" y="4137025"/>
          <p14:tracePt t="165180" x="5394325" y="4152900"/>
          <p14:tracePt t="165197" x="5394325" y="4160838"/>
          <p14:tracePt t="165214" x="5394325" y="4183063"/>
          <p14:tracePt t="165230" x="5410200" y="4206875"/>
          <p14:tracePt t="165247" x="5432425" y="4229100"/>
          <p14:tracePt t="165263" x="5440363" y="4244975"/>
          <p14:tracePt t="165280" x="5448300" y="4251325"/>
          <p14:tracePt t="165405" x="5456238" y="4251325"/>
          <p14:tracePt t="165413" x="5486400" y="4267200"/>
          <p14:tracePt t="165421" x="5502275" y="4283075"/>
          <p14:tracePt t="165430" x="5524500" y="4289425"/>
          <p14:tracePt t="165447" x="5540375" y="4305300"/>
          <p14:tracePt t="165463" x="5570538" y="4321175"/>
          <p14:tracePt t="165480" x="5600700" y="4335463"/>
          <p14:tracePt t="165497" x="5616575" y="4343400"/>
          <p14:tracePt t="165514" x="5646738" y="4343400"/>
          <p14:tracePt t="165530" x="5676900" y="4359275"/>
          <p14:tracePt t="165547" x="5730875" y="4365625"/>
          <p14:tracePt t="165563" x="5768975" y="4365625"/>
          <p14:tracePt t="165580" x="5799138" y="4373563"/>
          <p14:tracePt t="165597" x="5837238" y="4373563"/>
          <p14:tracePt t="165613" x="5875338" y="4373563"/>
          <p14:tracePt t="165630" x="5897563" y="4373563"/>
          <p14:tracePt t="165646" x="5905500" y="4373563"/>
          <p14:tracePt t="165663" x="5921375" y="4373563"/>
          <p14:tracePt t="165680" x="5927725" y="4373563"/>
          <p14:tracePt t="165697" x="5943600" y="4373563"/>
          <p14:tracePt t="165713" x="5965825" y="4373563"/>
          <p14:tracePt t="165730" x="5989638" y="4373563"/>
          <p14:tracePt t="165747" x="6027738" y="4359275"/>
          <p14:tracePt t="165763" x="6057900" y="4351338"/>
          <p14:tracePt t="165780" x="6096000" y="4351338"/>
          <p14:tracePt t="165780" x="6111875" y="4335463"/>
          <p14:tracePt t="165797" x="6142038" y="4327525"/>
          <p14:tracePt t="165814" x="6156325" y="4321175"/>
          <p14:tracePt t="165830" x="6180138" y="4313238"/>
          <p14:tracePt t="165847" x="6202363" y="4289425"/>
          <p14:tracePt t="165863" x="6226175" y="4275138"/>
          <p14:tracePt t="165880" x="6256338" y="4267200"/>
          <p14:tracePt t="165897" x="6270625" y="4251325"/>
          <p14:tracePt t="165914" x="6294438" y="4237038"/>
          <p14:tracePt t="165930" x="6308725" y="4213225"/>
          <p14:tracePt t="165947" x="6316663" y="4191000"/>
          <p14:tracePt t="165963" x="6324600" y="4175125"/>
          <p14:tracePt t="165980" x="6324600" y="4152900"/>
          <p14:tracePt t="165997" x="6324600" y="4144963"/>
          <p14:tracePt t="166013" x="6324600" y="4130675"/>
          <p14:tracePt t="166030" x="6324600" y="4106863"/>
          <p14:tracePt t="166047" x="6308725" y="4098925"/>
          <p14:tracePt t="166063" x="6308725" y="4084638"/>
          <p14:tracePt t="166080" x="6302375" y="4084638"/>
          <p14:tracePt t="166097" x="6294438" y="4076700"/>
          <p14:tracePt t="166114" x="6286500" y="4060825"/>
          <p14:tracePt t="166130" x="6278563" y="4046538"/>
          <p14:tracePt t="166147" x="6264275" y="4038600"/>
          <p14:tracePt t="166163" x="6256338" y="4038600"/>
          <p14:tracePt t="166180" x="6232525" y="4022725"/>
          <p14:tracePt t="166197" x="6172200" y="4000500"/>
          <p14:tracePt t="166214" x="6134100" y="3992563"/>
          <p14:tracePt t="166230" x="6088063" y="3970338"/>
          <p14:tracePt t="166247" x="6065838" y="3962400"/>
          <p14:tracePt t="166264" x="6011863" y="3954463"/>
          <p14:tracePt t="166280" x="5973763" y="3946525"/>
          <p14:tracePt t="166297" x="5935663" y="3932238"/>
          <p14:tracePt t="166313" x="5905500" y="3924300"/>
          <p14:tracePt t="166330" x="5875338" y="3924300"/>
          <p14:tracePt t="166347" x="5845175" y="3916363"/>
          <p14:tracePt t="166363" x="5813425" y="3908425"/>
          <p14:tracePt t="166380" x="5761038" y="3908425"/>
          <p14:tracePt t="166397" x="5722938" y="3908425"/>
          <p14:tracePt t="166414" x="5684838" y="3908425"/>
          <p14:tracePt t="166430" x="5638800" y="3908425"/>
          <p14:tracePt t="166447" x="5600700" y="3908425"/>
          <p14:tracePt t="166463" x="5578475" y="3908425"/>
          <p14:tracePt t="166480" x="5554663" y="3908425"/>
          <p14:tracePt t="166497" x="5524500" y="3916363"/>
          <p14:tracePt t="166513" x="5508625" y="3916363"/>
          <p14:tracePt t="166530" x="5494338" y="3916363"/>
          <p14:tracePt t="166546" x="5486400" y="3916363"/>
          <p14:tracePt t="166563" x="5478463" y="3924300"/>
          <p14:tracePt t="166580" x="5470525" y="3924300"/>
          <p14:tracePt t="166597" x="5464175" y="3932238"/>
          <p14:tracePt t="166613" x="5448300" y="3946525"/>
          <p14:tracePt t="166630" x="5440363" y="3954463"/>
          <p14:tracePt t="166647" x="5426075" y="3970338"/>
          <p14:tracePt t="166663" x="5418138" y="3978275"/>
          <p14:tracePt t="166680" x="5410200" y="3992563"/>
          <p14:tracePt t="166697" x="5402263" y="4000500"/>
          <p14:tracePt t="166714" x="5394325" y="4016375"/>
          <p14:tracePt t="166730" x="5394325" y="4022725"/>
          <p14:tracePt t="166747" x="5394325" y="4030663"/>
          <p14:tracePt t="166763" x="5387975" y="4038600"/>
          <p14:tracePt t="166780" x="5387975" y="4046538"/>
          <p14:tracePt t="166796" x="5387975" y="4054475"/>
          <p14:tracePt t="166813" x="5387975" y="4060825"/>
          <p14:tracePt t="166830" x="5387975" y="4068763"/>
          <p14:tracePt t="166846" x="5387975" y="4076700"/>
          <p14:tracePt t="166863" x="5387975" y="4084638"/>
          <p14:tracePt t="166941" x="5387975" y="4092575"/>
          <p14:tracePt t="166957" x="5387975" y="4098925"/>
          <p14:tracePt t="166981" x="5387975" y="4106863"/>
          <p14:tracePt t="167013" x="5387975" y="4114800"/>
          <p14:tracePt t="167029" x="5387975" y="4122738"/>
          <p14:tracePt t="167045" x="5394325" y="4130675"/>
          <p14:tracePt t="167053" x="5394325" y="4137025"/>
          <p14:tracePt t="167061" x="5394325" y="4144963"/>
          <p14:tracePt t="167069" x="5394325" y="4152900"/>
          <p14:tracePt t="167080" x="5402263" y="4152900"/>
          <p14:tracePt t="167097" x="5402263" y="4160838"/>
          <p14:tracePt t="167113" x="5410200" y="4160838"/>
          <p14:tracePt t="167165" x="5410200" y="4168775"/>
          <p14:tracePt t="167189" x="5418138" y="4168775"/>
          <p14:tracePt t="167197" x="5426075" y="4175125"/>
          <p14:tracePt t="168118" x="5432425" y="4175125"/>
          <p14:tracePt t="168134" x="5440363" y="4175125"/>
          <p14:tracePt t="168166" x="5448300" y="4183063"/>
          <p14:tracePt t="168190" x="5456238" y="4183063"/>
          <p14:tracePt t="168214" x="5470525" y="4183063"/>
          <p14:tracePt t="168222" x="5470525" y="4191000"/>
          <p14:tracePt t="168233" x="5478463" y="4198938"/>
          <p14:tracePt t="168247" x="5486400" y="4198938"/>
          <p14:tracePt t="168248" x="5502275" y="4206875"/>
          <p14:tracePt t="168264" x="5508625" y="4206875"/>
          <p14:tracePt t="168280" x="5516563" y="4206875"/>
          <p14:tracePt t="168297" x="5524500" y="4213225"/>
          <p14:tracePt t="168314" x="5532438" y="4213225"/>
          <p14:tracePt t="168330" x="5546725" y="4221163"/>
          <p14:tracePt t="168347" x="5562600" y="4221163"/>
          <p14:tracePt t="168364" x="5592763" y="4237038"/>
          <p14:tracePt t="168380" x="5622925" y="4237038"/>
          <p14:tracePt t="168380" x="5638800" y="4244975"/>
          <p14:tracePt t="168398" x="5661025" y="4251325"/>
          <p14:tracePt t="168414" x="5684838" y="4259263"/>
          <p14:tracePt t="168431" x="5722938" y="4267200"/>
          <p14:tracePt t="168447" x="5761038" y="4283075"/>
          <p14:tracePt t="168464" x="5799138" y="4283075"/>
          <p14:tracePt t="168481" x="5845175" y="4289425"/>
          <p14:tracePt t="168497" x="5897563" y="4313238"/>
          <p14:tracePt t="168514" x="5943600" y="4321175"/>
          <p14:tracePt t="168530" x="5959475" y="4321175"/>
          <p14:tracePt t="168547" x="5981700" y="4327525"/>
          <p14:tracePt t="168564" x="5997575" y="4327525"/>
          <p14:tracePt t="168581" x="6011863" y="4327525"/>
          <p14:tracePt t="168597" x="6057900" y="4327525"/>
          <p14:tracePt t="168614" x="6088063" y="4327525"/>
          <p14:tracePt t="168631" x="6118225" y="4327525"/>
          <p14:tracePt t="168647" x="6134100" y="4327525"/>
          <p14:tracePt t="168664" x="6149975" y="4327525"/>
          <p14:tracePt t="168680" x="6172200" y="4327525"/>
          <p14:tracePt t="168697" x="6210300" y="4321175"/>
          <p14:tracePt t="168714" x="6256338" y="4313238"/>
          <p14:tracePt t="168731" x="6294438" y="4305300"/>
          <p14:tracePt t="168747" x="6354763" y="4289425"/>
          <p14:tracePt t="168764" x="6400800" y="4283075"/>
          <p14:tracePt t="168781" x="6438900" y="4267200"/>
          <p14:tracePt t="168797" x="6499225" y="4251325"/>
          <p14:tracePt t="168814" x="6523038" y="4244975"/>
          <p14:tracePt t="168830" x="6545263" y="4237038"/>
          <p14:tracePt t="168894" x="6553200" y="4237038"/>
          <p14:tracePt t="169014" x="6553200" y="4229100"/>
          <p14:tracePt t="169094" x="6553200" y="4213225"/>
          <p14:tracePt t="169102" x="6553200" y="4191000"/>
          <p14:tracePt t="169105" x="6553200" y="4175125"/>
          <p14:tracePt t="169114" x="6553200" y="4152900"/>
          <p14:tracePt t="169130" x="6553200" y="4122738"/>
          <p14:tracePt t="169147" x="6545263" y="4106863"/>
          <p14:tracePt t="169164" x="6530975" y="4092575"/>
          <p14:tracePt t="169180" x="6515100" y="4076700"/>
          <p14:tracePt t="169197" x="6484938" y="4054475"/>
          <p14:tracePt t="169214" x="6469063" y="4038600"/>
          <p14:tracePt t="169230" x="6438900" y="4022725"/>
          <p14:tracePt t="169247" x="6408738" y="4016375"/>
          <p14:tracePt t="169264" x="6392863" y="4000500"/>
          <p14:tracePt t="169280" x="6362700" y="3992563"/>
          <p14:tracePt t="169297" x="6324600" y="3992563"/>
          <p14:tracePt t="169314" x="6294438" y="3984625"/>
          <p14:tracePt t="169330" x="6256338" y="3984625"/>
          <p14:tracePt t="169347" x="6210300" y="3984625"/>
          <p14:tracePt t="169364" x="6156325" y="3978275"/>
          <p14:tracePt t="169381" x="6103938" y="3978275"/>
          <p14:tracePt t="169397" x="5997575" y="3978275"/>
          <p14:tracePt t="169414" x="5921375" y="3978275"/>
          <p14:tracePt t="169431" x="5845175" y="3978275"/>
          <p14:tracePt t="169447" x="5807075" y="3978275"/>
          <p14:tracePt t="169464" x="5775325" y="3978275"/>
          <p14:tracePt t="169480" x="5768975" y="3978275"/>
          <p14:tracePt t="169497" x="5753100" y="3984625"/>
          <p14:tracePt t="169514" x="5730875" y="3992563"/>
          <p14:tracePt t="169530" x="5699125" y="3992563"/>
          <p14:tracePt t="169547" x="5668963" y="4016375"/>
          <p14:tracePt t="169564" x="5654675" y="4030663"/>
          <p14:tracePt t="169581" x="5630863" y="4054475"/>
          <p14:tracePt t="169597" x="5608638" y="4084638"/>
          <p14:tracePt t="169614" x="5608638" y="4106863"/>
          <p14:tracePt t="169630" x="5608638" y="4122738"/>
          <p14:tracePt t="169647" x="5616575" y="4130675"/>
          <p14:tracePt t="169664" x="5630863" y="4137025"/>
          <p14:tracePt t="169680" x="5654675" y="4137025"/>
          <p14:tracePt t="169697" x="5676900" y="4137025"/>
          <p14:tracePt t="169714" x="5715000" y="4137025"/>
          <p14:tracePt t="169730" x="5775325" y="4137025"/>
          <p14:tracePt t="169747" x="5905500" y="4130675"/>
          <p14:tracePt t="169764" x="6111875" y="4130675"/>
          <p14:tracePt t="169780" x="6316663" y="4130675"/>
          <p14:tracePt t="169797" x="6537325" y="4122738"/>
          <p14:tracePt t="169814" x="6583363" y="4114800"/>
          <p14:tracePt t="169831" x="6607175" y="4114800"/>
          <p14:tracePt t="169847" x="6629400" y="4114800"/>
          <p14:tracePt t="169864" x="6651625" y="4114800"/>
          <p14:tracePt t="169880" x="6689725" y="4114800"/>
          <p14:tracePt t="169897" x="6727825" y="4114800"/>
          <p14:tracePt t="169914" x="6759575" y="4114800"/>
          <p14:tracePt t="169930" x="6773863" y="4114800"/>
          <p14:tracePt t="169947" x="6797675" y="4114800"/>
          <p14:tracePt t="169964" x="6835775" y="4114800"/>
          <p14:tracePt t="169980" x="6918325" y="4114800"/>
          <p14:tracePt t="169997" x="7040563" y="4137025"/>
          <p14:tracePt t="170014" x="7064375" y="4144963"/>
          <p14:tracePt t="170094" x="7070725" y="4144963"/>
          <p14:tracePt t="170262" x="7078663" y="4144963"/>
          <p14:tracePt t="170774" x="7078663" y="4168775"/>
          <p14:tracePt t="170782" x="7078663" y="4183063"/>
          <p14:tracePt t="170790" x="7078663" y="4198938"/>
          <p14:tracePt t="170798" x="7078663" y="4206875"/>
          <p14:tracePt t="170806" x="7078663" y="4213225"/>
          <p14:tracePt t="170814" x="7078663" y="4221163"/>
          <p14:tracePt t="173521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700808"/>
            <a:ext cx="3431232" cy="73955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Sampling Design Effect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433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8919710"/>
              </p:ext>
            </p:extLst>
          </p:nvPr>
        </p:nvGraphicFramePr>
        <p:xfrm>
          <a:off x="4355976" y="1727703"/>
          <a:ext cx="1283476" cy="792088"/>
        </p:xfrm>
        <a:graphic>
          <a:graphicData uri="http://schemas.openxmlformats.org/presentationml/2006/ole">
            <p:oleObj spid="_x0000_s28719" name="Équation" r:id="rId3" imgW="863225" imgH="533169" progId="Equation.3">
              <p:embed/>
            </p:oleObj>
          </a:graphicData>
        </a:graphic>
      </p:graphicFrame>
      <p:sp>
        <p:nvSpPr>
          <p:cNvPr id="7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  <p:pic>
        <p:nvPicPr>
          <p:cNvPr id="2868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192688" cy="395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220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4754"/>
    </mc:Choice>
    <mc:Fallback>
      <p:transition spd="slow" advTm="6475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3982" x="2239963" y="3260725"/>
          <p14:tracePt t="35697" x="2247900" y="3260725"/>
          <p14:tracePt t="35705" x="2263775" y="3260725"/>
          <p14:tracePt t="35713" x="2270125" y="3260725"/>
          <p14:tracePt t="35721" x="2278063" y="3260725"/>
          <p14:tracePt t="35738" x="2308225" y="3260725"/>
          <p14:tracePt t="35738" x="2316163" y="3260725"/>
          <p14:tracePt t="35754" x="2332038" y="3260725"/>
          <p14:tracePt t="35771" x="2346325" y="3260725"/>
          <p14:tracePt t="35787" x="2354263" y="3260725"/>
          <p14:tracePt t="35833" x="2370138" y="3260725"/>
          <p14:tracePt t="35849" x="2378075" y="3260725"/>
          <p14:tracePt t="35861" x="2392363" y="3260725"/>
          <p14:tracePt t="35865" x="2408238" y="3260725"/>
          <p14:tracePt t="35873" x="2446338" y="3260725"/>
          <p14:tracePt t="35887" x="2484438" y="3260725"/>
          <p14:tracePt t="35904" x="2514600" y="3260725"/>
          <p14:tracePt t="35920" x="2568575" y="3260725"/>
          <p14:tracePt t="35937" x="2613025" y="3260725"/>
          <p14:tracePt t="35954" x="2651125" y="3260725"/>
          <p14:tracePt t="35970" x="2689225" y="3260725"/>
          <p14:tracePt t="35987" x="2720975" y="3260725"/>
          <p14:tracePt t="36004" x="2727325" y="3260725"/>
          <p14:tracePt t="36021" x="2751138" y="3260725"/>
          <p14:tracePt t="36037" x="2781300" y="3254375"/>
          <p14:tracePt t="36054" x="2811463" y="3254375"/>
          <p14:tracePt t="36070" x="2835275" y="3254375"/>
          <p14:tracePt t="36088" x="2873375" y="3254375"/>
          <p14:tracePt t="36104" x="2887663" y="3254375"/>
          <p14:tracePt t="36121" x="2903538" y="3254375"/>
          <p14:tracePt t="36137" x="2911475" y="3254375"/>
          <p14:tracePt t="36154" x="2917825" y="3246438"/>
          <p14:tracePt t="36171" x="2933700" y="3238500"/>
          <p14:tracePt t="36187" x="2941638" y="3238500"/>
          <p14:tracePt t="40121" x="2933700" y="3238500"/>
          <p14:tracePt t="40161" x="2925763" y="3238500"/>
          <p14:tracePt t="40169" x="2925763" y="3246438"/>
          <p14:tracePt t="40241" x="2917825" y="3254375"/>
          <p14:tracePt t="40265" x="2917825" y="3260725"/>
          <p14:tracePt t="40281" x="2911475" y="3260725"/>
          <p14:tracePt t="40289" x="2903538" y="3268663"/>
          <p14:tracePt t="40329" x="2903538" y="3276600"/>
          <p14:tracePt t="40337" x="2895600" y="3276600"/>
          <p14:tracePt t="40344" x="2895600" y="3284538"/>
          <p14:tracePt t="40353" x="2887663" y="3284538"/>
          <p14:tracePt t="40354" x="2879725" y="3298825"/>
          <p14:tracePt t="40370" x="2873375" y="3314700"/>
          <p14:tracePt t="40386" x="2857500" y="3322638"/>
          <p14:tracePt t="40403" x="2857500" y="3336925"/>
          <p14:tracePt t="40420" x="2835275" y="3352800"/>
          <p14:tracePt t="40436" x="2827338" y="3368675"/>
          <p14:tracePt t="40453" x="2803525" y="3390900"/>
          <p14:tracePt t="40470" x="2789238" y="3406775"/>
          <p14:tracePt t="40486" x="2781300" y="3421063"/>
          <p14:tracePt t="40503" x="2765425" y="3444875"/>
          <p14:tracePt t="40520" x="2751138" y="3459163"/>
          <p14:tracePt t="40536" x="2727325" y="3489325"/>
          <p14:tracePt t="40553" x="2697163" y="3513138"/>
          <p14:tracePt t="40570" x="2682875" y="3527425"/>
          <p14:tracePt t="40587" x="2674938" y="3543300"/>
          <p14:tracePt t="40603" x="2667000" y="3559175"/>
          <p14:tracePt t="40620" x="2644775" y="3573463"/>
          <p14:tracePt t="40637" x="2628900" y="3597275"/>
          <p14:tracePt t="40653" x="2606675" y="3619500"/>
          <p14:tracePt t="40670" x="2582863" y="3649663"/>
          <p14:tracePt t="40687" x="2568575" y="3673475"/>
          <p14:tracePt t="40703" x="2552700" y="3695700"/>
          <p14:tracePt t="40720" x="2536825" y="3725863"/>
          <p14:tracePt t="40737" x="2522538" y="3741738"/>
          <p14:tracePt t="40753" x="2514600" y="3756025"/>
          <p14:tracePt t="40770" x="2492375" y="3794125"/>
          <p14:tracePt t="40787" x="2468563" y="3832225"/>
          <p14:tracePt t="40803" x="2446338" y="3863975"/>
          <p14:tracePt t="40820" x="2446338" y="3886200"/>
          <p14:tracePt t="40837" x="2422525" y="3916363"/>
          <p14:tracePt t="40853" x="2400300" y="3954463"/>
          <p14:tracePt t="40870" x="2384425" y="3992563"/>
          <p14:tracePt t="40886" x="2370138" y="4038600"/>
          <p14:tracePt t="40903" x="2346325" y="4068763"/>
          <p14:tracePt t="40920" x="2332038" y="4098925"/>
          <p14:tracePt t="40937" x="2308225" y="4137025"/>
          <p14:tracePt t="40953" x="2293938" y="4160838"/>
          <p14:tracePt t="40970" x="2286000" y="4175125"/>
          <p14:tracePt t="40986" x="2270125" y="4191000"/>
          <p14:tracePt t="41003" x="2263775" y="4213225"/>
          <p14:tracePt t="41020" x="2239963" y="4237038"/>
          <p14:tracePt t="41036" x="2225675" y="4283075"/>
          <p14:tracePt t="41053" x="2201863" y="4321175"/>
          <p14:tracePt t="41070" x="2179638" y="4359275"/>
          <p14:tracePt t="41086" x="2171700" y="4389438"/>
          <p14:tracePt t="41103" x="2155825" y="4411663"/>
          <p14:tracePt t="41120" x="2141538" y="4441825"/>
          <p14:tracePt t="41137" x="2133600" y="4465638"/>
          <p14:tracePt t="41153" x="2125663" y="4479925"/>
          <p14:tracePt t="41170" x="2117725" y="4495800"/>
          <p14:tracePt t="41187" x="2111375" y="4503738"/>
          <p14:tracePt t="41203" x="2111375" y="4511675"/>
          <p14:tracePt t="41241" x="2103438" y="4518025"/>
          <p14:tracePt t="41257" x="2103438" y="4525963"/>
          <p14:tracePt t="41265" x="2087563" y="4541838"/>
          <p14:tracePt t="41270" x="2079625" y="4564063"/>
          <p14:tracePt t="41287" x="2065338" y="4587875"/>
          <p14:tracePt t="41303" x="2049463" y="4594225"/>
          <p14:tracePt t="41321" x="2041525" y="4602163"/>
          <p14:tracePt t="41536" x="2041525" y="4594225"/>
          <p14:tracePt t="41554" x="2041525" y="4587875"/>
          <p14:tracePt t="41562" x="2041525" y="4579938"/>
          <p14:tracePt t="41563" x="2041525" y="4572000"/>
          <p14:tracePt t="41571" x="2041525" y="4556125"/>
          <p14:tracePt t="41610" x="2041525" y="4549775"/>
          <p14:tracePt t="41642" x="2049463" y="4549775"/>
          <p14:tracePt t="41730" x="2049463" y="4541838"/>
          <p14:tracePt t="41746" x="2049463" y="4533900"/>
          <p14:tracePt t="41754" x="2049463" y="4525963"/>
          <p14:tracePt t="47905" x="2057400" y="4525963"/>
          <p14:tracePt t="47914" x="2065338" y="4518025"/>
          <p14:tracePt t="47921" x="2079625" y="4518025"/>
          <p14:tracePt t="47937" x="2087563" y="4518025"/>
          <p14:tracePt t="47942" x="2095500" y="4518025"/>
          <p14:tracePt t="47953" x="2103438" y="4511675"/>
          <p14:tracePt t="48081" x="2111375" y="4511675"/>
          <p14:tracePt t="48121" x="2111375" y="4503738"/>
          <p14:tracePt t="48129" x="2117725" y="4503738"/>
          <p14:tracePt t="48137" x="2125663" y="4503738"/>
          <p14:tracePt t="48153" x="2133600" y="4503738"/>
          <p14:tracePt t="48160" x="2149475" y="4495800"/>
          <p14:tracePt t="48169" x="2163763" y="4495800"/>
          <p14:tracePt t="48186" x="2179638" y="4487863"/>
          <p14:tracePt t="48203" x="2187575" y="4479925"/>
          <p14:tracePt t="48220" x="2193925" y="4479925"/>
          <p14:tracePt t="48236" x="2201863" y="4479925"/>
          <p14:tracePt t="48253" x="2209800" y="4479925"/>
          <p14:tracePt t="48425" x="2217738" y="4473575"/>
          <p14:tracePt t="48441" x="2225675" y="4473575"/>
          <p14:tracePt t="48481" x="2232025" y="4473575"/>
          <p14:tracePt t="48486" x="2239963" y="4473575"/>
          <p14:tracePt t="48505" x="2247900" y="4465638"/>
          <p14:tracePt t="48513" x="2255838" y="4465638"/>
          <p14:tracePt t="48520" x="2270125" y="4457700"/>
          <p14:tracePt t="48536" x="2286000" y="4457700"/>
          <p14:tracePt t="48553" x="2301875" y="4457700"/>
          <p14:tracePt t="48570" x="2308225" y="4457700"/>
          <p14:tracePt t="48586" x="2332038" y="4457700"/>
          <p14:tracePt t="48603" x="2346325" y="4457700"/>
          <p14:tracePt t="48619" x="2362200" y="4457700"/>
          <p14:tracePt t="48636" x="2378075" y="4457700"/>
          <p14:tracePt t="48653" x="2384425" y="4457700"/>
          <p14:tracePt t="48670" x="2400300" y="4457700"/>
          <p14:tracePt t="48686" x="2416175" y="4457700"/>
          <p14:tracePt t="48703" x="2430463" y="4457700"/>
          <p14:tracePt t="48720" x="2446338" y="4457700"/>
          <p14:tracePt t="48737" x="2468563" y="4457700"/>
          <p14:tracePt t="48753" x="2492375" y="4457700"/>
          <p14:tracePt t="48770" x="2498725" y="4457700"/>
          <p14:tracePt t="48786" x="2514600" y="4457700"/>
          <p14:tracePt t="48803" x="2544763" y="4465638"/>
          <p14:tracePt t="48820" x="2574925" y="4473575"/>
          <p14:tracePt t="48836" x="2590800" y="4479925"/>
          <p14:tracePt t="48853" x="2613025" y="4487863"/>
          <p14:tracePt t="48870" x="2620963" y="4487863"/>
          <p14:tracePt t="48886" x="2628900" y="4487863"/>
          <p14:tracePt t="48903" x="2644775" y="4487863"/>
          <p14:tracePt t="48920" x="2659063" y="4487863"/>
          <p14:tracePt t="48936" x="2682875" y="4487863"/>
          <p14:tracePt t="48953" x="2713038" y="4487863"/>
          <p14:tracePt t="48970" x="2727325" y="4487863"/>
          <p14:tracePt t="48986" x="2751138" y="4495800"/>
          <p14:tracePt t="49003" x="2759075" y="4495800"/>
          <p14:tracePt t="49020" x="2765425" y="4495800"/>
          <p14:tracePt t="49073" x="2781300" y="4495800"/>
          <p14:tracePt t="49086" x="2789238" y="4503738"/>
          <p14:tracePt t="49093" x="2797175" y="4503738"/>
          <p14:tracePt t="49103" x="2803525" y="4503738"/>
          <p14:tracePt t="49119" x="2811463" y="4503738"/>
          <p14:tracePt t="49169" x="2819400" y="4503738"/>
          <p14:tracePt t="49225" x="2827338" y="4503738"/>
          <p14:tracePt t="49281" x="2835275" y="4503738"/>
          <p14:tracePt t="49297" x="2841625" y="4503738"/>
          <p14:tracePt t="49305" x="2849563" y="4495800"/>
          <p14:tracePt t="49313" x="2857500" y="4495800"/>
          <p14:tracePt t="49321" x="2865438" y="4495800"/>
          <p14:tracePt t="49336" x="2865438" y="4487863"/>
          <p14:tracePt t="49379" x="2873375" y="4487863"/>
          <p14:tracePt t="52897" x="2865438" y="4487863"/>
          <p14:tracePt t="52905" x="2857500" y="4495800"/>
          <p14:tracePt t="52913" x="2849563" y="4495800"/>
          <p14:tracePt t="52919" x="2835275" y="4511675"/>
          <p14:tracePt t="52935" x="2811463" y="4533900"/>
          <p14:tracePt t="52952" x="2803525" y="4564063"/>
          <p14:tracePt t="52969" x="2789238" y="4625975"/>
          <p14:tracePt t="52986" x="2781300" y="4678363"/>
          <p14:tracePt t="53002" x="2781300" y="4724400"/>
          <p14:tracePt t="53019" x="2781300" y="4746625"/>
          <p14:tracePt t="53035" x="2781300" y="4762500"/>
          <p14:tracePt t="53052" x="2781300" y="4784725"/>
          <p14:tracePt t="53069" x="2781300" y="4816475"/>
          <p14:tracePt t="53085" x="2789238" y="4876800"/>
          <p14:tracePt t="53102" x="2803525" y="4937125"/>
          <p14:tracePt t="53119" x="2827338" y="4975225"/>
          <p14:tracePt t="53135" x="2841625" y="5021263"/>
          <p14:tracePt t="53152" x="2879725" y="5083175"/>
          <p14:tracePt t="53169" x="2903538" y="5135563"/>
          <p14:tracePt t="53186" x="2933700" y="5197475"/>
          <p14:tracePt t="53202" x="2994025" y="5303838"/>
          <p14:tracePt t="53219" x="3032125" y="5334000"/>
          <p14:tracePt t="53235" x="3124200" y="5410200"/>
          <p14:tracePt t="53252" x="3184525" y="5470525"/>
          <p14:tracePt t="53269" x="3238500" y="5508625"/>
          <p14:tracePt t="53286" x="3276600" y="5540375"/>
          <p14:tracePt t="53303" x="3292475" y="5562600"/>
          <p14:tracePt t="53319" x="3298825" y="5570538"/>
          <p14:tracePt t="53336" x="3298825" y="5578475"/>
          <p14:tracePt t="53352" x="3314700" y="5616575"/>
          <p14:tracePt t="53369" x="3336925" y="5638800"/>
          <p14:tracePt t="53386" x="3360738" y="5668963"/>
          <p14:tracePt t="53402" x="3390900" y="5707063"/>
          <p14:tracePt t="53419" x="3421063" y="5761038"/>
          <p14:tracePt t="53436" x="3467100" y="5813425"/>
          <p14:tracePt t="53452" x="3505200" y="5859463"/>
          <p14:tracePt t="53469" x="3521075" y="5889625"/>
          <p14:tracePt t="53486" x="3559175" y="5921375"/>
          <p14:tracePt t="53502" x="3589338" y="5959475"/>
          <p14:tracePt t="53519" x="3611563" y="5989638"/>
          <p14:tracePt t="53536" x="3627438" y="6011863"/>
          <p14:tracePt t="53552" x="3641725" y="6027738"/>
          <p14:tracePt t="53569" x="3673475" y="6065838"/>
          <p14:tracePt t="53586" x="3687763" y="6096000"/>
          <p14:tracePt t="53602" x="3717925" y="6126163"/>
          <p14:tracePt t="53619" x="3756025" y="6149975"/>
          <p14:tracePt t="53636" x="3787775" y="6180138"/>
          <p14:tracePt t="53652" x="3817938" y="6210300"/>
          <p14:tracePt t="53669" x="3848100" y="6240463"/>
          <p14:tracePt t="53685" x="3908425" y="6286500"/>
          <p14:tracePt t="53702" x="3978275" y="6346825"/>
          <p14:tracePt t="53719" x="4076700" y="6416675"/>
          <p14:tracePt t="53736" x="4137025" y="6454775"/>
          <p14:tracePt t="53752" x="4206875" y="6499225"/>
          <p14:tracePt t="53769" x="4289425" y="6561138"/>
          <p14:tracePt t="53786" x="4389438" y="6621463"/>
          <p14:tracePt t="53802" x="4457700" y="6667500"/>
          <p14:tracePt t="53819" x="4511675" y="6689725"/>
          <p14:tracePt t="53835" x="4541838" y="6697663"/>
          <p14:tracePt t="53852" x="4572000" y="6713538"/>
          <p14:tracePt t="53869" x="4602163" y="6727825"/>
          <p14:tracePt t="53885" x="4625975" y="6727825"/>
          <p14:tracePt t="53903" x="4648200" y="6735763"/>
          <p14:tracePt t="53919" x="4678363" y="6743700"/>
          <p14:tracePt t="53936" x="4694238" y="6751638"/>
          <p14:tracePt t="53952" x="4724400" y="6751638"/>
          <p14:tracePt t="53969" x="4762500" y="6751638"/>
          <p14:tracePt t="53985" x="4778375" y="6751638"/>
          <p14:tracePt t="54002" x="4800600" y="6751638"/>
          <p14:tracePt t="54019" x="4822825" y="6751638"/>
          <p14:tracePt t="54036" x="4854575" y="6743700"/>
          <p14:tracePt t="54052" x="4899025" y="6727825"/>
          <p14:tracePt t="54069" x="4930775" y="6713538"/>
          <p14:tracePt t="54085" x="4953000" y="6713538"/>
          <p14:tracePt t="54102" x="4953000" y="6705600"/>
          <p14:tracePt t="54119" x="4968875" y="6697663"/>
          <p14:tracePt t="54169" x="4975225" y="6697663"/>
          <p14:tracePt t="54193" x="4975225" y="6689725"/>
          <p14:tracePt t="54201" x="4991100" y="6689725"/>
          <p14:tracePt t="54210" x="4999038" y="6683375"/>
          <p14:tracePt t="54210" x="5006975" y="6667500"/>
          <p14:tracePt t="54218" x="5029200" y="6659563"/>
          <p14:tracePt t="54235" x="5045075" y="6651625"/>
          <p14:tracePt t="54252" x="5051425" y="6637338"/>
          <p14:tracePt t="54269" x="5059363" y="6629400"/>
          <p14:tracePt t="54285" x="5075238" y="6613525"/>
          <p14:tracePt t="54302" x="5083175" y="6599238"/>
          <p14:tracePt t="54319" x="5089525" y="6575425"/>
          <p14:tracePt t="54335" x="5105400" y="6553200"/>
          <p14:tracePt t="54352" x="5113338" y="6523038"/>
          <p14:tracePt t="54369" x="5113338" y="6507163"/>
          <p14:tracePt t="54386" x="5113338" y="6492875"/>
          <p14:tracePt t="54402" x="5113338" y="6484938"/>
          <p14:tracePt t="54419" x="5113338" y="6477000"/>
          <p14:tracePt t="54435" x="5113338" y="6469063"/>
          <p14:tracePt t="54452" x="5113338" y="6461125"/>
          <p14:tracePt t="54469" x="5105400" y="6461125"/>
          <p14:tracePt t="54504" x="5089525" y="6454775"/>
          <p14:tracePt t="54521" x="5083175" y="6446838"/>
          <p14:tracePt t="54535" x="5075238" y="6446838"/>
          <p14:tracePt t="54535" x="5067300" y="6438900"/>
          <p14:tracePt t="54552" x="5059363" y="6438900"/>
          <p14:tracePt t="54569" x="5045075" y="6430963"/>
          <p14:tracePt t="54585" x="5029200" y="6430963"/>
          <p14:tracePt t="54602" x="4999038" y="6416675"/>
          <p14:tracePt t="54618" x="4975225" y="6408738"/>
          <p14:tracePt t="54635" x="4953000" y="6400800"/>
          <p14:tracePt t="54652" x="4922838" y="6392863"/>
          <p14:tracePt t="54668" x="4906963" y="6384925"/>
          <p14:tracePt t="54685" x="4899025" y="6384925"/>
          <p14:tracePt t="54761" x="4892675" y="6384925"/>
          <p14:tracePt t="54769" x="4884738" y="6384925"/>
          <p14:tracePt t="54785" x="4876800" y="6378575"/>
          <p14:tracePt t="54786" x="4846638" y="6378575"/>
          <p14:tracePt t="54802" x="4822825" y="6378575"/>
          <p14:tracePt t="54819" x="4792663" y="6370638"/>
          <p14:tracePt t="54835" x="4762500" y="6370638"/>
          <p14:tracePt t="54852" x="4740275" y="6370638"/>
          <p14:tracePt t="54868" x="4716463" y="6370638"/>
          <p14:tracePt t="54885" x="4708525" y="6370638"/>
          <p14:tracePt t="54902" x="4694238" y="6370638"/>
          <p14:tracePt t="54919" x="4686300" y="6370638"/>
          <p14:tracePt t="54935" x="4670425" y="6370638"/>
          <p14:tracePt t="54952" x="4664075" y="6370638"/>
          <p14:tracePt t="54993" x="4656138" y="6378575"/>
          <p14:tracePt t="55009" x="4640263" y="6378575"/>
          <p14:tracePt t="55017" x="4632325" y="6384925"/>
          <p14:tracePt t="55019" x="4625975" y="6392863"/>
          <p14:tracePt t="55035" x="4618038" y="6392863"/>
          <p14:tracePt t="55081" x="4602163" y="6400800"/>
          <p14:tracePt t="55105" x="4594225" y="6408738"/>
          <p14:tracePt t="55113" x="4594225" y="6416675"/>
          <p14:tracePt t="55137" x="4594225" y="6423025"/>
          <p14:tracePt t="55145" x="4594225" y="6430963"/>
          <p14:tracePt t="55153" x="4594225" y="6438900"/>
          <p14:tracePt t="55161" x="4594225" y="6446838"/>
          <p14:tracePt t="55168" x="4594225" y="6469063"/>
          <p14:tracePt t="55185" x="4602163" y="6484938"/>
          <p14:tracePt t="55202" x="4610100" y="6499225"/>
          <p14:tracePt t="55218" x="4625975" y="6507163"/>
          <p14:tracePt t="55235" x="4640263" y="6530975"/>
          <p14:tracePt t="55252" x="4664075" y="6553200"/>
          <p14:tracePt t="55268" x="4702175" y="6583363"/>
          <p14:tracePt t="55285" x="4800600" y="6637338"/>
          <p14:tracePt t="55302" x="4876800" y="6667500"/>
          <p14:tracePt t="55319" x="4914900" y="6675438"/>
          <p14:tracePt t="55335" x="4922838" y="6675438"/>
          <p14:tracePt t="59210" x="4930775" y="6667500"/>
          <p14:tracePt t="59218" x="4937125" y="6667500"/>
          <p14:tracePt t="59234" x="4945063" y="6667500"/>
          <p14:tracePt t="59250" x="4953000" y="6667500"/>
          <p14:tracePt t="59259" x="4968875" y="6667500"/>
          <p14:tracePt t="59259" x="4991100" y="6667500"/>
          <p14:tracePt t="59271" x="5037138" y="6667500"/>
          <p14:tracePt t="59285" x="5089525" y="6667500"/>
          <p14:tracePt t="59302" x="5165725" y="6667500"/>
          <p14:tracePt t="59319" x="5235575" y="6675438"/>
          <p14:tracePt t="59335" x="5287963" y="6675438"/>
          <p14:tracePt t="59352" x="5349875" y="6683375"/>
          <p14:tracePt t="59369" x="5402263" y="6683375"/>
          <p14:tracePt t="59369" x="5426075" y="6683375"/>
          <p14:tracePt t="59386" x="5494338" y="6683375"/>
          <p14:tracePt t="59402" x="5562600" y="6683375"/>
          <p14:tracePt t="59419" x="5622925" y="6683375"/>
          <p14:tracePt t="59435" x="5668963" y="6683375"/>
          <p14:tracePt t="59452" x="5684838" y="6675438"/>
          <p14:tracePt t="59469" x="5707063" y="6667500"/>
          <p14:tracePt t="59486" x="5737225" y="6651625"/>
          <p14:tracePt t="59502" x="5768975" y="6629400"/>
          <p14:tracePt t="59519" x="5807075" y="6607175"/>
          <p14:tracePt t="59536" x="5851525" y="6583363"/>
          <p14:tracePt t="59552" x="5883275" y="6561138"/>
          <p14:tracePt t="59569" x="5943600" y="6537325"/>
          <p14:tracePt t="59586" x="5965825" y="6523038"/>
          <p14:tracePt t="59603" x="5965825" y="6515100"/>
          <p14:tracePt t="59619" x="5973763" y="6507163"/>
          <p14:tracePt t="59636" x="5981700" y="6499225"/>
          <p14:tracePt t="59652" x="5989638" y="6499225"/>
          <p14:tracePt t="59669" x="5989638" y="6484938"/>
          <p14:tracePt t="59686" x="6003925" y="6477000"/>
          <p14:tracePt t="59722" x="6003925" y="6469063"/>
          <p14:tracePt t="59898" x="6011863" y="6477000"/>
          <p14:tracePt t="59903" x="6019800" y="6499225"/>
          <p14:tracePt t="59918" x="6042025" y="6530975"/>
          <p14:tracePt t="59919" x="6065838" y="6561138"/>
          <p14:tracePt t="59935" x="6096000" y="6583363"/>
          <p14:tracePt t="59952" x="6134100" y="6613525"/>
          <p14:tracePt t="59969" x="6172200" y="6637338"/>
          <p14:tracePt t="59985" x="6248400" y="6675438"/>
          <p14:tracePt t="60002" x="6286500" y="6697663"/>
          <p14:tracePt t="60019" x="6308725" y="6697663"/>
          <p14:tracePt t="60035" x="6324600" y="6705600"/>
          <p14:tracePt t="60052" x="6340475" y="6705600"/>
          <p14:tracePt t="60069" x="6362700" y="6713538"/>
          <p14:tracePt t="60086" x="6392863" y="6713538"/>
          <p14:tracePt t="60102" x="6446838" y="6713538"/>
          <p14:tracePt t="60119" x="6507163" y="6697663"/>
          <p14:tracePt t="60135" x="6561138" y="6683375"/>
          <p14:tracePt t="60152" x="6591300" y="6667500"/>
          <p14:tracePt t="60168" x="6621463" y="6651625"/>
          <p14:tracePt t="60168" x="6629400" y="6645275"/>
          <p14:tracePt t="60186" x="6659563" y="6621463"/>
          <p14:tracePt t="60202" x="6697663" y="6599238"/>
          <p14:tracePt t="60219" x="6721475" y="6569075"/>
          <p14:tracePt t="60235" x="6759575" y="6523038"/>
          <p14:tracePt t="60252" x="6773863" y="6477000"/>
          <p14:tracePt t="60269" x="6781800" y="6446838"/>
          <p14:tracePt t="60285" x="6797675" y="6416675"/>
          <p14:tracePt t="60302" x="6797675" y="6400800"/>
          <p14:tracePt t="60319" x="6797675" y="6384925"/>
          <p14:tracePt t="60335" x="6797675" y="6370638"/>
          <p14:tracePt t="60352" x="6789738" y="6346825"/>
          <p14:tracePt t="60369" x="6759575" y="6324600"/>
          <p14:tracePt t="60386" x="6727825" y="6302375"/>
          <p14:tracePt t="60402" x="6697663" y="6286500"/>
          <p14:tracePt t="60418" x="6675438" y="6278563"/>
          <p14:tracePt t="60435" x="6659563" y="6264275"/>
          <p14:tracePt t="60452" x="6651625" y="6264275"/>
          <p14:tracePt t="60469" x="6637338" y="6264275"/>
          <p14:tracePt t="60485" x="6613525" y="6256338"/>
          <p14:tracePt t="60502" x="6583363" y="6256338"/>
          <p14:tracePt t="60519" x="6530975" y="6248400"/>
          <p14:tracePt t="60535" x="6477000" y="6248400"/>
          <p14:tracePt t="60552" x="6423025" y="6240463"/>
          <p14:tracePt t="60569" x="6324600" y="6240463"/>
          <p14:tracePt t="60586" x="6278563" y="6240463"/>
          <p14:tracePt t="60602" x="6240463" y="6240463"/>
          <p14:tracePt t="60619" x="6210300" y="6240463"/>
          <p14:tracePt t="60635" x="6194425" y="6240463"/>
          <p14:tracePt t="60652" x="6188075" y="6240463"/>
          <p14:tracePt t="60668" x="6172200" y="6248400"/>
          <p14:tracePt t="60685" x="6156325" y="6248400"/>
          <p14:tracePt t="60702" x="6142038" y="6264275"/>
          <p14:tracePt t="60718" x="6126163" y="6264275"/>
          <p14:tracePt t="60735" x="6111875" y="6270625"/>
          <p14:tracePt t="60752" x="6103938" y="6278563"/>
          <p14:tracePt t="60769" x="6088063" y="6286500"/>
          <p14:tracePt t="60785" x="6080125" y="6294438"/>
          <p14:tracePt t="60802" x="6080125" y="6302375"/>
          <p14:tracePt t="60819" x="6073775" y="6316663"/>
          <p14:tracePt t="60835" x="6065838" y="6332538"/>
          <p14:tracePt t="60852" x="6065838" y="6362700"/>
          <p14:tracePt t="60868" x="6065838" y="6384925"/>
          <p14:tracePt t="60885" x="6073775" y="6416675"/>
          <p14:tracePt t="60902" x="6073775" y="6423025"/>
          <p14:tracePt t="60919" x="6073775" y="6430963"/>
          <p14:tracePt t="60935" x="6088063" y="6438900"/>
          <p14:tracePt t="60952" x="6088063" y="6446838"/>
          <p14:tracePt t="60969" x="6096000" y="6454775"/>
          <p14:tracePt t="60969" x="6096000" y="6461125"/>
          <p14:tracePt t="60985" x="6111875" y="6484938"/>
          <p14:tracePt t="61002" x="6126163" y="6492875"/>
          <p14:tracePt t="61018" x="6134100" y="6507163"/>
          <p14:tracePt t="61035" x="6142038" y="6507163"/>
          <p14:tracePt t="61073" x="6149975" y="6515100"/>
          <p14:tracePt t="61098" x="6156325" y="6523038"/>
          <p14:tracePt t="61106" x="6164263" y="6523038"/>
          <p14:tracePt t="61114" x="6172200" y="6530975"/>
          <p14:tracePt t="61122" x="6188075" y="6537325"/>
          <p14:tracePt t="61135" x="6202363" y="6545263"/>
          <p14:tracePt t="61152" x="6218238" y="6545263"/>
          <p14:tracePt t="61168" x="6226175" y="6545263"/>
          <p14:tracePt t="61281" x="6232525" y="6545263"/>
          <p14:tracePt t="61354" x="6240463" y="6545263"/>
          <p14:tracePt t="61362" x="6248400" y="6545263"/>
          <p14:tracePt t="61370" x="6270625" y="6553200"/>
          <p14:tracePt t="61370" x="6294438" y="6561138"/>
          <p14:tracePt t="61385" x="6362700" y="6569075"/>
          <p14:tracePt t="61402" x="6392863" y="6569075"/>
          <p14:tracePt t="61419" x="6408738" y="6569075"/>
          <p14:tracePt t="61435" x="6416675" y="6569075"/>
          <p14:tracePt t="61473" x="6423025" y="6569075"/>
          <p14:tracePt t="61482" x="6430963" y="6569075"/>
          <p14:tracePt t="61485" x="6438900" y="6569075"/>
          <p14:tracePt t="61502" x="6469063" y="6569075"/>
          <p14:tracePt t="61518" x="6515100" y="6553200"/>
          <p14:tracePt t="61535" x="6553200" y="6537325"/>
          <p14:tracePt t="61552" x="6575425" y="6523038"/>
          <p14:tracePt t="61568" x="6591300" y="6515100"/>
          <p14:tracePt t="61585" x="6621463" y="6492875"/>
          <p14:tracePt t="61602" x="6637338" y="6477000"/>
          <p14:tracePt t="61618" x="6645275" y="6454775"/>
          <p14:tracePt t="61635" x="6659563" y="6416675"/>
          <p14:tracePt t="61652" x="6659563" y="6392863"/>
          <p14:tracePt t="61669" x="6659563" y="6378575"/>
          <p14:tracePt t="61685" x="6659563" y="6370638"/>
          <p14:tracePt t="61702" x="6659563" y="6362700"/>
          <p14:tracePt t="61718" x="6645275" y="6362700"/>
          <p14:tracePt t="61735" x="6637338" y="6362700"/>
          <p14:tracePt t="61752" x="6621463" y="6354763"/>
          <p14:tracePt t="61768" x="6599238" y="6346825"/>
          <p14:tracePt t="61785" x="6569075" y="6332538"/>
          <p14:tracePt t="61802" x="6553200" y="6332538"/>
          <p14:tracePt t="61818" x="6537325" y="6324600"/>
          <p14:tracePt t="61835" x="6530975" y="6324600"/>
          <p14:tracePt t="61852" x="6515100" y="6324600"/>
          <p14:tracePt t="61868" x="6499225" y="6324600"/>
          <p14:tracePt t="61885" x="6461125" y="6324600"/>
          <p14:tracePt t="61902" x="6423025" y="6324600"/>
          <p14:tracePt t="61919" x="6378575" y="6324600"/>
          <p14:tracePt t="61935" x="6340475" y="6324600"/>
          <p14:tracePt t="61952" x="6302375" y="6324600"/>
          <p14:tracePt t="61968" x="6286500" y="6324600"/>
          <p14:tracePt t="62010" x="6278563" y="6324600"/>
          <p14:tracePt t="62050" x="6278563" y="6332538"/>
          <p14:tracePt t="62074" x="6270625" y="6332538"/>
          <p14:tracePt t="63256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2173820"/>
              </p:ext>
            </p:extLst>
          </p:nvPr>
        </p:nvGraphicFramePr>
        <p:xfrm>
          <a:off x="899592" y="2060848"/>
          <a:ext cx="7211142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648072"/>
                <a:gridCol w="653243"/>
                <a:gridCol w="2371093"/>
                <a:gridCol w="576064"/>
                <a:gridCol w="658414"/>
              </a:tblGrid>
              <a:tr h="225360">
                <a:tc>
                  <a:txBody>
                    <a:bodyPr/>
                    <a:lstStyle/>
                    <a:p>
                      <a:r>
                        <a:rPr lang="fr-BE" sz="1000" b="1" dirty="0" smtClean="0"/>
                        <a:t>Country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000" b="1" dirty="0" smtClean="0"/>
                        <a:t>SDE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000" b="1" dirty="0" smtClean="0"/>
                        <a:t>Type 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000" b="1" dirty="0" smtClean="0"/>
                        <a:t>Country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000" b="1" dirty="0" smtClean="0"/>
                        <a:t>SDE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000" b="1" dirty="0" smtClean="0"/>
                        <a:t>Type I</a:t>
                      </a:r>
                      <a:endParaRPr lang="en-US" sz="1000" b="1" dirty="0"/>
                    </a:p>
                  </a:txBody>
                  <a:tcPr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Australia</a:t>
                      </a:r>
                      <a:endParaRPr lang="fr-BE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5.90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Korea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5.89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Austria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3.10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Latvia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b="1" dirty="0" smtClean="0"/>
                        <a:t>10.16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Belgium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7.31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Liechtenstein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0.48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Brazil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6.14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Luxembourg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0.73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Canada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9.79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Mexico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6.69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Czech</a:t>
                      </a:r>
                      <a:r>
                        <a:rPr lang="fr-BE" sz="1000" dirty="0" smtClean="0"/>
                        <a:t> </a:t>
                      </a:r>
                      <a:r>
                        <a:rPr lang="fr-BE" sz="1000" dirty="0" err="1" smtClean="0"/>
                        <a:t>Republic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3.18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Netherlands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3.52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Denmark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2.36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New </a:t>
                      </a:r>
                      <a:r>
                        <a:rPr lang="fr-BE" sz="1000" dirty="0" err="1" smtClean="0"/>
                        <a:t>Zealand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2.40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Finland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3.90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Norway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2.97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France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4.02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Poland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7.12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Germany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2.36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Portugal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9.72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Greece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b="1" dirty="0" smtClean="0"/>
                        <a:t>12.04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Russian</a:t>
                      </a:r>
                      <a:r>
                        <a:rPr lang="fr-BE" sz="1000" dirty="0" smtClean="0"/>
                        <a:t> </a:t>
                      </a:r>
                      <a:r>
                        <a:rPr lang="fr-BE" sz="1000" dirty="0" err="1" smtClean="0"/>
                        <a:t>Federation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b="1" dirty="0" smtClean="0"/>
                        <a:t>13.53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Hungary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8.64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Spain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6.18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Iceland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0.73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Sweden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2.32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Ireland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4.50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Switzerland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b="1" dirty="0" smtClean="0"/>
                        <a:t>10.52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Italy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1.90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United</a:t>
                      </a:r>
                      <a:r>
                        <a:rPr lang="fr-BE" sz="1000" baseline="0" dirty="0" smtClean="0"/>
                        <a:t> </a:t>
                      </a:r>
                      <a:r>
                        <a:rPr lang="fr-BE" sz="1000" baseline="0" dirty="0" err="1" smtClean="0"/>
                        <a:t>Kingdom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dirty="0" smtClean="0"/>
                        <a:t>5.97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5360">
                <a:tc>
                  <a:txBody>
                    <a:bodyPr/>
                    <a:lstStyle/>
                    <a:p>
                      <a:r>
                        <a:rPr lang="fr-BE" sz="1000" dirty="0" err="1" smtClean="0"/>
                        <a:t>Japan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b="1" dirty="0" smtClean="0"/>
                        <a:t>19.28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fr-BE" sz="1000" dirty="0" smtClean="0"/>
                        <a:t>United States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000" b="1" dirty="0" smtClean="0"/>
                        <a:t>17.29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784"/>
            <a:ext cx="843528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latinLnBrk="0" hangingPunct="1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1" fontAlgn="base" latinLnBrk="0" hangingPunct="1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eaLnBrk="1" fontAlgn="base" latinLnBrk="0" hangingPunct="1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eaLnBrk="1" fontAlgn="base" latinLnBrk="0" hangingPunct="1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eaLnBrk="1" fontAlgn="base" latinLnBrk="0" hangingPunct="1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</a:t>
            </a:r>
            <a:r>
              <a:rPr lang="en-US" sz="2400" dirty="0"/>
              <a:t>ampling design effect in PISA 2000 </a:t>
            </a:r>
            <a:r>
              <a:rPr lang="en-US" sz="2400" dirty="0" smtClean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xmlns="" val="273285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5860"/>
    </mc:Choice>
    <mc:Fallback>
      <p:transition spd="slow" advTm="858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4349" x="3246438" y="2454275"/>
          <p14:tracePt t="19498" x="0" y="0"/>
        </p14:tracePtLst>
        <p14:tracePtLst>
          <p14:tracePt t="37017" x="3009900" y="4876800"/>
          <p14:tracePt t="38655" x="0" y="0"/>
        </p14:tracePtLst>
        <p14:tracePtLst>
          <p14:tracePt t="40667" x="2865438" y="6103938"/>
          <p14:tracePt t="41042" x="0" y="0"/>
        </p14:tracePtLst>
        <p14:tracePtLst>
          <p14:tracePt t="44769" x="5684838" y="2620963"/>
          <p14:tracePt t="44988" x="0" y="0"/>
        </p14:tracePtLst>
        <p14:tracePtLst>
          <p14:tracePt t="47474" x="6340475" y="4838700"/>
          <p14:tracePt t="47738" x="0" y="0"/>
        </p14:tracePtLst>
        <p14:tracePtLst>
          <p14:tracePt t="51743" x="6430963" y="6118225"/>
          <p14:tracePt t="51964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13176"/>
          </a:xfrm>
        </p:spPr>
        <p:txBody>
          <a:bodyPr/>
          <a:lstStyle/>
          <a:p>
            <a:r>
              <a:rPr lang="en-US" sz="2400" dirty="0" smtClean="0"/>
              <a:t>Factors influencing the SE other than the sample size</a:t>
            </a:r>
          </a:p>
          <a:p>
            <a:pPr lvl="1"/>
            <a:r>
              <a:rPr lang="en-US" sz="2400" dirty="0" smtClean="0"/>
              <a:t>School Variance: depending on the variable</a:t>
            </a:r>
          </a:p>
          <a:p>
            <a:pPr lvl="2"/>
            <a:r>
              <a:rPr lang="en-US" dirty="0" smtClean="0"/>
              <a:t>Usually high for performance</a:t>
            </a:r>
          </a:p>
          <a:p>
            <a:pPr lvl="2"/>
            <a:r>
              <a:rPr lang="en-US" dirty="0" smtClean="0"/>
              <a:t>Low for other variables</a:t>
            </a:r>
          </a:p>
          <a:p>
            <a:pPr lvl="1"/>
            <a:r>
              <a:rPr lang="en-US" sz="2400" dirty="0" smtClean="0"/>
              <a:t>Efficiency of the stratification variables</a:t>
            </a:r>
          </a:p>
          <a:p>
            <a:pPr lvl="2"/>
            <a:r>
              <a:rPr lang="en-US" dirty="0" smtClean="0"/>
              <a:t>A stratification variable can be efficient for some variables and not for others </a:t>
            </a:r>
          </a:p>
          <a:p>
            <a:pPr lvl="1"/>
            <a:r>
              <a:rPr lang="en-US" sz="2400" dirty="0" smtClean="0"/>
              <a:t>Population parameter estimates</a:t>
            </a:r>
            <a:endParaRPr lang="en-US" sz="2400" dirty="0"/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90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7860"/>
    </mc:Choice>
    <mc:Fallback>
      <p:transition spd="slow" advTm="7786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few examples (PISA2000, Belgium)</a:t>
            </a:r>
          </a:p>
          <a:p>
            <a:pPr lvl="1"/>
            <a:r>
              <a:rPr lang="en-US" sz="2000" dirty="0" err="1" smtClean="0"/>
              <a:t>Intraclass</a:t>
            </a:r>
            <a:r>
              <a:rPr lang="en-US" sz="2000" dirty="0" smtClean="0"/>
              <a:t> correlation</a:t>
            </a:r>
          </a:p>
          <a:p>
            <a:pPr lvl="2"/>
            <a:r>
              <a:rPr lang="en-US" sz="1600" dirty="0" smtClean="0"/>
              <a:t>Performance in reading: 		Rho=0.60 	SDE=7.19</a:t>
            </a:r>
          </a:p>
          <a:p>
            <a:pPr lvl="2"/>
            <a:r>
              <a:rPr lang="en-US" sz="1600" dirty="0" smtClean="0"/>
              <a:t>Social Background (HISEI): 	Rho= 0.24 	SDE=3.45</a:t>
            </a:r>
          </a:p>
          <a:p>
            <a:pPr lvl="2"/>
            <a:r>
              <a:rPr lang="en-US" sz="1600" dirty="0" smtClean="0"/>
              <a:t>Enjoyment for Reading: 		Rho=0.10 	SDE=1.86</a:t>
            </a:r>
          </a:p>
          <a:p>
            <a:pPr lvl="1"/>
            <a:r>
              <a:rPr lang="en-US" sz="2000" dirty="0" smtClean="0"/>
              <a:t>Statistics</a:t>
            </a:r>
          </a:p>
          <a:p>
            <a:pPr lvl="2"/>
            <a:r>
              <a:rPr lang="en-US" sz="1600" dirty="0" smtClean="0"/>
              <a:t>Regression analyses: Reading = HISEI + GENDER</a:t>
            </a:r>
          </a:p>
          <a:p>
            <a:pPr lvl="3"/>
            <a:r>
              <a:rPr lang="en-US" sz="1600" dirty="0" smtClean="0"/>
              <a:t>Intercept		SDE= 5.50</a:t>
            </a:r>
          </a:p>
          <a:p>
            <a:pPr lvl="3"/>
            <a:r>
              <a:rPr lang="en-US" sz="1600" dirty="0" smtClean="0"/>
              <a:t>HISEI		SDE=3.78</a:t>
            </a:r>
          </a:p>
          <a:p>
            <a:pPr lvl="3"/>
            <a:r>
              <a:rPr lang="en-US" sz="1600" dirty="0" smtClean="0"/>
              <a:t>GENDER		SDE=3.91</a:t>
            </a:r>
          </a:p>
          <a:p>
            <a:pPr lvl="2"/>
            <a:r>
              <a:rPr lang="en-US" sz="1600" dirty="0" smtClean="0"/>
              <a:t>Logistic regression Level (0/1 Reading below or above 500) =HISEI</a:t>
            </a:r>
          </a:p>
          <a:p>
            <a:pPr lvl="3"/>
            <a:r>
              <a:rPr lang="en-US" sz="1600" dirty="0" smtClean="0"/>
              <a:t>Intercept		SDE= 2.39</a:t>
            </a:r>
          </a:p>
          <a:p>
            <a:pPr lvl="3"/>
            <a:r>
              <a:rPr lang="en-US" sz="1600" dirty="0" smtClean="0"/>
              <a:t>HISEI		SDE=2.09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259632" y="243303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61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0091"/>
    </mc:Choice>
    <mc:Fallback>
      <p:transition spd="slow" advTm="16009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64096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Very few mathematical solutions for the estimation of the sampling variance for multistage samples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mean estimates under the condition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Simple Random Sample (SRS)  and stratified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Probability Proportional to Size (PPS) sample but with no stratification variables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mathematical solutions for other statistics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Use of replication methodologies for the estimation of sampling variance</a:t>
            </a:r>
          </a:p>
          <a:p>
            <a:r>
              <a:rPr lang="en-US" sz="2400" dirty="0" smtClean="0"/>
              <a:t>For SRS:</a:t>
            </a:r>
          </a:p>
          <a:p>
            <a:pPr lvl="1"/>
            <a:r>
              <a:rPr lang="en-US" sz="2400" dirty="0" smtClean="0"/>
              <a:t>Jackknife: </a:t>
            </a:r>
            <a:r>
              <a:rPr lang="en-US" sz="2400" i="1" dirty="0" smtClean="0"/>
              <a:t>n</a:t>
            </a:r>
            <a:r>
              <a:rPr lang="en-US" sz="2400" dirty="0" smtClean="0"/>
              <a:t> replications de </a:t>
            </a:r>
            <a:r>
              <a:rPr lang="en-US" sz="2400" i="1" dirty="0" smtClean="0"/>
              <a:t>n-1</a:t>
            </a:r>
            <a:r>
              <a:rPr lang="en-US" sz="2400" dirty="0" smtClean="0"/>
              <a:t> cases</a:t>
            </a:r>
          </a:p>
          <a:p>
            <a:pPr lvl="1"/>
            <a:r>
              <a:rPr lang="en-US" sz="2400" dirty="0" smtClean="0"/>
              <a:t>Bootstrap : an infinite number of samples of </a:t>
            </a:r>
            <a:r>
              <a:rPr lang="en-US" sz="2400" i="1" dirty="0" smtClean="0"/>
              <a:t>n</a:t>
            </a:r>
            <a:r>
              <a:rPr lang="en-US" sz="2400" dirty="0" smtClean="0"/>
              <a:t> cases randomly drawn with replacement.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115616" y="288496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Standard Error for multistage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746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0371"/>
    </mc:Choice>
    <mc:Fallback>
      <p:transition spd="slow" advTm="8037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50423094"/>
              </p:ext>
            </p:extLst>
          </p:nvPr>
        </p:nvGraphicFramePr>
        <p:xfrm>
          <a:off x="1096525" y="2276872"/>
          <a:ext cx="6264695" cy="4032448"/>
        </p:xfrm>
        <a:graphic>
          <a:graphicData uri="http://schemas.openxmlformats.org/drawingml/2006/table">
            <a:tbl>
              <a:tblPr/>
              <a:tblGrid>
                <a:gridCol w="1195965"/>
                <a:gridCol w="309972"/>
                <a:gridCol w="371464"/>
                <a:gridCol w="370210"/>
                <a:gridCol w="370209"/>
                <a:gridCol w="371464"/>
                <a:gridCol w="370210"/>
                <a:gridCol w="370209"/>
                <a:gridCol w="371464"/>
                <a:gridCol w="370210"/>
                <a:gridCol w="370209"/>
                <a:gridCol w="371464"/>
                <a:gridCol w="309972"/>
                <a:gridCol w="741673"/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14.50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15.00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14.88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14.77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14.66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14.55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14.44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14.33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14.22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14.11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Replication 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14.00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115616" y="288496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SRS</a:t>
            </a:r>
            <a:endParaRPr lang="en-US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468313" y="1484784"/>
            <a:ext cx="4031680" cy="5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i="1" dirty="0" err="1" smtClean="0"/>
              <a:t>Jackknife</a:t>
            </a:r>
            <a:r>
              <a:rPr lang="fr-BE" sz="2400" dirty="0" smtClean="0"/>
              <a:t> for SRS</a:t>
            </a:r>
            <a:endParaRPr lang="en-US" sz="2400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557114"/>
              </p:ext>
            </p:extLst>
          </p:nvPr>
        </p:nvGraphicFramePr>
        <p:xfrm>
          <a:off x="5908675" y="1455738"/>
          <a:ext cx="2020888" cy="560387"/>
        </p:xfrm>
        <a:graphic>
          <a:graphicData uri="http://schemas.openxmlformats.org/presentationml/2006/ole">
            <p:oleObj spid="_x0000_s51266" name="Équation" r:id="rId4" imgW="1548728" imgH="431613" progId="Equation.3">
              <p:embed/>
            </p:oleObj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104177"/>
              </p:ext>
            </p:extLst>
          </p:nvPr>
        </p:nvGraphicFramePr>
        <p:xfrm>
          <a:off x="3563888" y="1460555"/>
          <a:ext cx="2135758" cy="555297"/>
        </p:xfrm>
        <a:graphic>
          <a:graphicData uri="http://schemas.openxmlformats.org/presentationml/2006/ole">
            <p:oleObj spid="_x0000_s51267" name="Équation" r:id="rId5" imgW="16510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574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1538"/>
    </mc:Choice>
    <mc:Fallback>
      <p:transition spd="slow" advTm="20153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7618" x="2765425" y="2689225"/>
          <p14:tracePt t="7730" x="2773363" y="2689225"/>
          <p14:tracePt t="7738" x="2773363" y="2682875"/>
          <p14:tracePt t="7754" x="2781300" y="2682875"/>
          <p14:tracePt t="7762" x="2789238" y="2682875"/>
          <p14:tracePt t="7787" x="2797175" y="2682875"/>
          <p14:tracePt t="7810" x="2811463" y="2682875"/>
          <p14:tracePt t="7826" x="2819400" y="2674938"/>
          <p14:tracePt t="7842" x="2827338" y="2667000"/>
          <p14:tracePt t="7851" x="2835275" y="2667000"/>
          <p14:tracePt t="7858" x="2849563" y="2667000"/>
          <p14:tracePt t="7863" x="2879725" y="2667000"/>
          <p14:tracePt t="7879" x="2933700" y="2667000"/>
          <p14:tracePt t="7896" x="3001963" y="2667000"/>
          <p14:tracePt t="7913" x="3063875" y="2667000"/>
          <p14:tracePt t="7930" x="3094038" y="2667000"/>
          <p14:tracePt t="7946" x="3132138" y="2674938"/>
          <p14:tracePt t="7963" x="3162300" y="2674938"/>
          <p14:tracePt t="7979" x="3216275" y="2682875"/>
          <p14:tracePt t="7996" x="3284538" y="2689225"/>
          <p14:tracePt t="8013" x="3360738" y="2689225"/>
          <p14:tracePt t="8029" x="3421063" y="2697163"/>
          <p14:tracePt t="8046" x="3489325" y="2705100"/>
          <p14:tracePt t="8063" x="3543300" y="2720975"/>
          <p14:tracePt t="8079" x="3627438" y="2727325"/>
          <p14:tracePt t="8096" x="3703638" y="2727325"/>
          <p14:tracePt t="8113" x="3802063" y="2735263"/>
          <p14:tracePt t="8130" x="3856038" y="2735263"/>
          <p14:tracePt t="8146" x="3932238" y="2735263"/>
          <p14:tracePt t="8163" x="4022725" y="2735263"/>
          <p14:tracePt t="8179" x="4106863" y="2735263"/>
          <p14:tracePt t="8196" x="4175125" y="2735263"/>
          <p14:tracePt t="8213" x="4213225" y="2735263"/>
          <p14:tracePt t="8229" x="4259263" y="2735263"/>
          <p14:tracePt t="8246" x="4313238" y="2735263"/>
          <p14:tracePt t="8263" x="4411663" y="2735263"/>
          <p14:tracePt t="8279" x="4511675" y="2735263"/>
          <p14:tracePt t="8296" x="4610100" y="2735263"/>
          <p14:tracePt t="8313" x="4664075" y="2735263"/>
          <p14:tracePt t="8313" x="4678363" y="2735263"/>
          <p14:tracePt t="8330" x="4708525" y="2735263"/>
          <p14:tracePt t="8346" x="4724400" y="2735263"/>
          <p14:tracePt t="8363" x="4746625" y="2735263"/>
          <p14:tracePt t="8379" x="4784725" y="2727325"/>
          <p14:tracePt t="8396" x="4846638" y="2727325"/>
          <p14:tracePt t="8413" x="4937125" y="2727325"/>
          <p14:tracePt t="8429" x="5021263" y="2727325"/>
          <p14:tracePt t="8446" x="5075238" y="2727325"/>
          <p14:tracePt t="8463" x="5121275" y="2727325"/>
          <p14:tracePt t="8479" x="5143500" y="2727325"/>
          <p14:tracePt t="8496" x="5173663" y="2727325"/>
          <p14:tracePt t="8513" x="5203825" y="2727325"/>
          <p14:tracePt t="8529" x="5265738" y="2727325"/>
          <p14:tracePt t="8546" x="5341938" y="2727325"/>
          <p14:tracePt t="8563" x="5426075" y="2727325"/>
          <p14:tracePt t="8579" x="5494338" y="2727325"/>
          <p14:tracePt t="8596" x="5532438" y="2727325"/>
          <p14:tracePt t="8613" x="5562600" y="2727325"/>
          <p14:tracePt t="8629" x="5600700" y="2727325"/>
          <p14:tracePt t="8646" x="5630863" y="2727325"/>
          <p14:tracePt t="8663" x="5668963" y="2727325"/>
          <p14:tracePt t="8679" x="5722938" y="2720975"/>
          <p14:tracePt t="8696" x="5775325" y="2713038"/>
          <p14:tracePt t="8713" x="5829300" y="2705100"/>
          <p14:tracePt t="8729" x="5959475" y="2705100"/>
          <p14:tracePt t="8746" x="6065838" y="2697163"/>
          <p14:tracePt t="8763" x="6156325" y="2697163"/>
          <p14:tracePt t="8779" x="6232525" y="2697163"/>
          <p14:tracePt t="8796" x="6256338" y="2697163"/>
          <p14:tracePt t="8813" x="6270625" y="2689225"/>
          <p14:tracePt t="8938" x="6278563" y="2689225"/>
          <p14:tracePt t="9149" x="0" y="0"/>
        </p14:tracePtLst>
        <p14:tracePtLst>
          <p14:tracePt t="14453" x="2727325" y="3268663"/>
          <p14:tracePt t="14658" x="0" y="0"/>
        </p14:tracePtLst>
        <p14:tracePtLst>
          <p14:tracePt t="16825" x="3154363" y="3276600"/>
          <p14:tracePt t="16966" x="0" y="0"/>
        </p14:tracePtLst>
        <p14:tracePtLst>
          <p14:tracePt t="20969" x="6111875" y="3192463"/>
          <p14:tracePt t="21131" x="0" y="0"/>
        </p14:tracePtLst>
        <p14:tracePtLst>
          <p14:tracePt t="25274" x="2651125" y="3200400"/>
          <p14:tracePt t="25403" x="2659063" y="3200400"/>
          <p14:tracePt t="25410" x="2689225" y="3200400"/>
          <p14:tracePt t="25419" x="2705100" y="3200400"/>
          <p14:tracePt t="25428" x="2735263" y="3216275"/>
          <p14:tracePt t="25445" x="2773363" y="3216275"/>
          <p14:tracePt t="25462" x="2819400" y="3222625"/>
          <p14:tracePt t="25479" x="2865438" y="3230563"/>
          <p14:tracePt t="25495" x="2911475" y="3238500"/>
          <p14:tracePt t="25512" x="2963863" y="3246438"/>
          <p14:tracePt t="25528" x="3032125" y="3254375"/>
          <p14:tracePt t="25545" x="3094038" y="3276600"/>
          <p14:tracePt t="25562" x="3178175" y="3292475"/>
          <p14:tracePt t="25579" x="3230563" y="3298825"/>
          <p14:tracePt t="25595" x="3330575" y="3306763"/>
          <p14:tracePt t="25612" x="3429000" y="3322638"/>
          <p14:tracePt t="25629" x="3489325" y="3322638"/>
          <p14:tracePt t="25645" x="3527425" y="3330575"/>
          <p14:tracePt t="25662" x="3581400" y="3336925"/>
          <p14:tracePt t="25678" x="3635375" y="3344863"/>
          <p14:tracePt t="25696" x="3673475" y="3344863"/>
          <p14:tracePt t="25712" x="3717925" y="3344863"/>
          <p14:tracePt t="25729" x="3763963" y="3344863"/>
          <p14:tracePt t="25745" x="3825875" y="3352800"/>
          <p14:tracePt t="25762" x="3978275" y="3352800"/>
          <p14:tracePt t="25779" x="4076700" y="3352800"/>
          <p14:tracePt t="25795" x="4152900" y="3352800"/>
          <p14:tracePt t="25812" x="4191000" y="3352800"/>
          <p14:tracePt t="25829" x="4221163" y="3352800"/>
          <p14:tracePt t="25845" x="4275138" y="3352800"/>
          <p14:tracePt t="25862" x="4359275" y="3344863"/>
          <p14:tracePt t="25878" x="4479925" y="3336925"/>
          <p14:tracePt t="25895" x="4625975" y="3330575"/>
          <p14:tracePt t="25912" x="4770438" y="3322638"/>
          <p14:tracePt t="25929" x="4868863" y="3322638"/>
          <p14:tracePt t="25945" x="4945063" y="3314700"/>
          <p14:tracePt t="25962" x="5067300" y="3306763"/>
          <p14:tracePt t="25979" x="5173663" y="3306763"/>
          <p14:tracePt t="25995" x="5303838" y="3306763"/>
          <p14:tracePt t="26012" x="5410200" y="3306763"/>
          <p14:tracePt t="26028" x="5470525" y="3314700"/>
          <p14:tracePt t="26045" x="5516563" y="3314700"/>
          <p14:tracePt t="26062" x="5578475" y="3314700"/>
          <p14:tracePt t="26078" x="5638800" y="3306763"/>
          <p14:tracePt t="26095" x="5707063" y="3306763"/>
          <p14:tracePt t="26112" x="5791200" y="3298825"/>
          <p14:tracePt t="26128" x="5867400" y="3284538"/>
          <p14:tracePt t="26145" x="5935663" y="3276600"/>
          <p14:tracePt t="26162" x="6003925" y="3268663"/>
          <p14:tracePt t="26179" x="6042025" y="3260725"/>
          <p14:tracePt t="26195" x="6073775" y="3254375"/>
          <p14:tracePt t="26212" x="6096000" y="3254375"/>
          <p14:tracePt t="26229" x="6103938" y="3254375"/>
          <p14:tracePt t="26245" x="6111875" y="3246438"/>
          <p14:tracePt t="26262" x="6142038" y="3238500"/>
          <p14:tracePt t="26278" x="6180138" y="3222625"/>
          <p14:tracePt t="26295" x="6210300" y="3216275"/>
          <p14:tracePt t="26312" x="6218238" y="3208338"/>
          <p14:tracePt t="26363" x="6226175" y="3208338"/>
          <p14:tracePt t="26619" x="6232525" y="3208338"/>
          <p14:tracePt t="26707" x="6240463" y="3208338"/>
          <p14:tracePt t="26713" x="6248400" y="3208338"/>
          <p14:tracePt t="26722" x="6270625" y="3208338"/>
          <p14:tracePt t="26728" x="6302375" y="3208338"/>
          <p14:tracePt t="26745" x="6308725" y="3208338"/>
          <p14:tracePt t="26866" x="6316663" y="3208338"/>
          <p14:tracePt t="26884" x="6324600" y="3208338"/>
          <p14:tracePt t="26891" x="6340475" y="3208338"/>
          <p14:tracePt t="26904" x="6354763" y="3208338"/>
          <p14:tracePt t="26924" x="6362700" y="3208338"/>
          <p14:tracePt t="26931" x="6370638" y="3208338"/>
          <p14:tracePt t="26945" x="6384925" y="3216275"/>
          <p14:tracePt t="26947" x="6392863" y="3216275"/>
          <p14:tracePt t="26962" x="6423025" y="3222625"/>
          <p14:tracePt t="26962" x="6430963" y="3230563"/>
          <p14:tracePt t="26978" x="6438900" y="3230563"/>
          <p14:tracePt t="26995" x="6446838" y="3230563"/>
          <p14:tracePt t="27012" x="6461125" y="3238500"/>
          <p14:tracePt t="27028" x="6477000" y="3238500"/>
          <p14:tracePt t="27045" x="6484938" y="3238500"/>
          <p14:tracePt t="27062" x="6484938" y="3246438"/>
          <p14:tracePt t="27078" x="6492875" y="3246438"/>
          <p14:tracePt t="27131" x="6499225" y="3246438"/>
          <p14:tracePt t="27139" x="6507163" y="3246438"/>
          <p14:tracePt t="27147" x="6515100" y="3254375"/>
          <p14:tracePt t="27162" x="6537325" y="3260725"/>
          <p14:tracePt t="27164" x="6561138" y="3268663"/>
          <p14:tracePt t="27178" x="6575425" y="3268663"/>
          <p14:tracePt t="27195" x="6591300" y="3276600"/>
          <p14:tracePt t="27212" x="6613525" y="3276600"/>
          <p14:tracePt t="27228" x="6629400" y="3284538"/>
          <p14:tracePt t="27245" x="6659563" y="3284538"/>
          <p14:tracePt t="27262" x="6683375" y="3292475"/>
          <p14:tracePt t="27278" x="6705600" y="3298825"/>
          <p14:tracePt t="27295" x="6743700" y="3306763"/>
          <p14:tracePt t="27312" x="6765925" y="3306763"/>
          <p14:tracePt t="27328" x="6797675" y="3306763"/>
          <p14:tracePt t="27345" x="6811963" y="3306763"/>
          <p14:tracePt t="27362" x="6842125" y="3314700"/>
          <p14:tracePt t="27378" x="6865938" y="3314700"/>
          <p14:tracePt t="27395" x="6896100" y="3314700"/>
          <p14:tracePt t="27412" x="6904038" y="3314700"/>
          <p14:tracePt t="27428" x="6911975" y="3314700"/>
          <p14:tracePt t="27475" x="6918325" y="3314700"/>
          <p14:tracePt t="27491" x="6926263" y="3314700"/>
          <p14:tracePt t="27507" x="6942138" y="3306763"/>
          <p14:tracePt t="27509" x="6950075" y="3298825"/>
          <p14:tracePt t="27519" x="6956425" y="3298825"/>
          <p14:tracePt t="27528" x="6972300" y="3284538"/>
          <p14:tracePt t="27545" x="6980238" y="3284538"/>
          <p14:tracePt t="27596" x="6988175" y="3284538"/>
          <p14:tracePt t="27619" x="6988175" y="3276600"/>
          <p14:tracePt t="27628" x="6994525" y="3276600"/>
          <p14:tracePt t="27746" x="6994525" y="3268663"/>
          <p14:tracePt t="29937" x="0" y="0"/>
        </p14:tracePtLst>
        <p14:tracePtLst>
          <p14:tracePt t="49227" x="2125663" y="3619500"/>
          <p14:tracePt t="49376" x="0" y="0"/>
        </p14:tracePtLst>
        <p14:tracePtLst>
          <p14:tracePt t="52254" x="2849563" y="3619500"/>
          <p14:tracePt t="52426" x="0" y="0"/>
        </p14:tracePtLst>
        <p14:tracePtLst>
          <p14:tracePt t="53187" x="3009900" y="3673475"/>
          <p14:tracePt t="53394" x="3017838" y="3673475"/>
          <p14:tracePt t="53402" x="3025775" y="3673475"/>
          <p14:tracePt t="53416" x="3070225" y="3673475"/>
          <p14:tracePt t="53427" x="3108325" y="3679825"/>
          <p14:tracePt t="53429" x="3132138" y="3679825"/>
          <p14:tracePt t="53442" x="3200400" y="3687763"/>
          <p14:tracePt t="53458" x="3260725" y="3687763"/>
          <p14:tracePt t="53475" x="3306763" y="3687763"/>
          <p14:tracePt t="53492" x="3368675" y="3687763"/>
          <p14:tracePt t="53508" x="3421063" y="3679825"/>
          <p14:tracePt t="53525" x="3467100" y="3665538"/>
          <p14:tracePt t="53542" x="3513138" y="3665538"/>
          <p14:tracePt t="53558" x="3551238" y="3657600"/>
          <p14:tracePt t="53575" x="3581400" y="3649663"/>
          <p14:tracePt t="53592" x="3627438" y="3649663"/>
          <p14:tracePt t="53608" x="3649663" y="3649663"/>
          <p14:tracePt t="53625" x="3657600" y="3649663"/>
          <p14:tracePt t="53642" x="3665538" y="3649663"/>
          <p14:tracePt t="53659" x="3695700" y="3649663"/>
          <p14:tracePt t="53675" x="3725863" y="3649663"/>
          <p14:tracePt t="53692" x="3771900" y="3641725"/>
          <p14:tracePt t="53708" x="3802063" y="3641725"/>
          <p14:tracePt t="53725" x="3825875" y="3641725"/>
          <p14:tracePt t="53742" x="3848100" y="3641725"/>
          <p14:tracePt t="53758" x="3878263" y="3641725"/>
          <p14:tracePt t="53775" x="3916363" y="3641725"/>
          <p14:tracePt t="53792" x="3946525" y="3641725"/>
          <p14:tracePt t="53809" x="3962400" y="3641725"/>
          <p14:tracePt t="53825" x="3970338" y="3641725"/>
          <p14:tracePt t="53842" x="3978275" y="3641725"/>
          <p14:tracePt t="53858" x="3992563" y="3641725"/>
          <p14:tracePt t="53875" x="4000500" y="3641725"/>
          <p14:tracePt t="53892" x="4030663" y="3641725"/>
          <p14:tracePt t="53908" x="4060825" y="3641725"/>
          <p14:tracePt t="53925" x="4098925" y="3641725"/>
          <p14:tracePt t="53942" x="4122738" y="3641725"/>
          <p14:tracePt t="53958" x="4130675" y="3641725"/>
          <p14:tracePt t="53996" x="4137025" y="3641725"/>
          <p14:tracePt t="54008" x="4144963" y="3641725"/>
          <p14:tracePt t="54010" x="4160838" y="3641725"/>
          <p14:tracePt t="54025" x="4206875" y="3657600"/>
          <p14:tracePt t="54025" x="4229100" y="3657600"/>
          <p14:tracePt t="54042" x="4283075" y="3657600"/>
          <p14:tracePt t="54058" x="4335463" y="3665538"/>
          <p14:tracePt t="54075" x="4403725" y="3673475"/>
          <p14:tracePt t="54092" x="4457700" y="3679825"/>
          <p14:tracePt t="54108" x="4503738" y="3679825"/>
          <p14:tracePt t="54125" x="4541838" y="3679825"/>
          <p14:tracePt t="54142" x="4587875" y="3687763"/>
          <p14:tracePt t="54158" x="4602163" y="3687763"/>
          <p14:tracePt t="54175" x="4625975" y="3687763"/>
          <p14:tracePt t="54192" x="4656138" y="3687763"/>
          <p14:tracePt t="54208" x="4694238" y="3687763"/>
          <p14:tracePt t="54225" x="4732338" y="3687763"/>
          <p14:tracePt t="54242" x="4792663" y="3687763"/>
          <p14:tracePt t="54259" x="4838700" y="3687763"/>
          <p14:tracePt t="54275" x="4868863" y="3687763"/>
          <p14:tracePt t="54292" x="4906963" y="3687763"/>
          <p14:tracePt t="54308" x="4953000" y="3687763"/>
          <p14:tracePt t="54325" x="5067300" y="3703638"/>
          <p14:tracePt t="54362" x="5113338" y="3703638"/>
          <p14:tracePt t="54373" x="5241925" y="3717925"/>
          <p14:tracePt t="54390" x="5318125" y="3725863"/>
          <p14:tracePt t="54407" x="5356225" y="3741738"/>
          <p14:tracePt t="54422" x="5380038" y="3749675"/>
          <p14:tracePt t="54439" x="5418138" y="3749675"/>
          <p14:tracePt t="54456" x="5448300" y="3756025"/>
          <p14:tracePt t="54472" x="5478463" y="3763963"/>
          <p14:tracePt t="54489" x="5502275" y="3763963"/>
          <p14:tracePt t="54507" x="5516563" y="3763963"/>
          <p14:tracePt t="54523" x="5554663" y="3763963"/>
          <p14:tracePt t="54539" x="5600700" y="3763963"/>
          <p14:tracePt t="54556" x="5638800" y="3763963"/>
          <p14:tracePt t="54572" x="5676900" y="3763963"/>
          <p14:tracePt t="54589" x="5699125" y="3763963"/>
          <p14:tracePt t="54607" x="5730875" y="3763963"/>
          <p14:tracePt t="54622" x="5753100" y="3763963"/>
          <p14:tracePt t="54639" x="5791200" y="3763963"/>
          <p14:tracePt t="54656" x="5851525" y="3763963"/>
          <p14:tracePt t="54672" x="5913438" y="3763963"/>
          <p14:tracePt t="54689" x="5981700" y="3756025"/>
          <p14:tracePt t="54707" x="6011863" y="3749675"/>
          <p14:tracePt t="54723" x="6019800" y="3749675"/>
          <p14:tracePt t="54739" x="6027738" y="3749675"/>
          <p14:tracePt t="54756" x="6035675" y="3749675"/>
          <p14:tracePt t="54772" x="6049963" y="3749675"/>
          <p14:tracePt t="54790" x="6065838" y="3741738"/>
          <p14:tracePt t="54806" x="6080125" y="3741738"/>
          <p14:tracePt t="54822" x="6111875" y="3741738"/>
          <p14:tracePt t="54839" x="6126163" y="3733800"/>
          <p14:tracePt t="54857" x="6149975" y="3733800"/>
          <p14:tracePt t="54872" x="6156325" y="3733800"/>
          <p14:tracePt t="54889" x="6172200" y="3733800"/>
          <p14:tracePt t="54938" x="6180138" y="3733800"/>
          <p14:tracePt t="54955" x="6180138" y="3725863"/>
          <p14:tracePt t="54957" x="6188075" y="3725863"/>
          <p14:tracePt t="57010" x="6194425" y="3717925"/>
          <p14:tracePt t="57018" x="6210300" y="3711575"/>
          <p14:tracePt t="57024" x="6226175" y="3695700"/>
          <p14:tracePt t="57026" x="6232525" y="3687763"/>
          <p14:tracePt t="57042" x="6256338" y="3679825"/>
          <p14:tracePt t="57059" x="6264275" y="3665538"/>
          <p14:tracePt t="57075" x="6270625" y="3665538"/>
          <p14:tracePt t="57092" x="6270625" y="3657600"/>
          <p14:tracePt t="57109" x="6278563" y="3649663"/>
          <p14:tracePt t="57126" x="6286500" y="3641725"/>
          <p14:tracePt t="57142" x="6294438" y="3635375"/>
          <p14:tracePt t="57180" x="6294438" y="3627438"/>
          <p14:tracePt t="57203" x="6302375" y="3619500"/>
          <p14:tracePt t="57211" x="6302375" y="3611563"/>
          <p14:tracePt t="57225" x="6308725" y="3603625"/>
          <p14:tracePt t="57227" x="6308725" y="3597275"/>
          <p14:tracePt t="57242" x="6308725" y="3581400"/>
          <p14:tracePt t="57259" x="6308725" y="3573463"/>
          <p14:tracePt t="57276" x="6308725" y="3565525"/>
          <p14:tracePt t="57292" x="6308725" y="3559175"/>
          <p14:tracePt t="57309" x="6308725" y="3543300"/>
          <p14:tracePt t="57325" x="6308725" y="3527425"/>
          <p14:tracePt t="57342" x="6302375" y="3505200"/>
          <p14:tracePt t="57359" x="6302375" y="3489325"/>
          <p14:tracePt t="57375" x="6302375" y="3475038"/>
          <p14:tracePt t="57392" x="6294438" y="3467100"/>
          <p14:tracePt t="57409" x="6286500" y="3451225"/>
          <p14:tracePt t="57426" x="6278563" y="3451225"/>
          <p14:tracePt t="57442" x="6270625" y="3444875"/>
          <p14:tracePt t="57481" x="6256338" y="3436938"/>
          <p14:tracePt t="57492" x="6256338" y="3429000"/>
          <p14:tracePt t="57494" x="6248400" y="3421063"/>
          <p14:tracePt t="57509" x="6240463" y="3421063"/>
          <p14:tracePt t="57525" x="6232525" y="3421063"/>
          <p14:tracePt t="57564" x="6226175" y="3413125"/>
          <p14:tracePt t="57566" x="6218238" y="3413125"/>
          <p14:tracePt t="57575" x="6194425" y="3413125"/>
          <p14:tracePt t="57592" x="6164263" y="3398838"/>
          <p14:tracePt t="57609" x="6149975" y="3398838"/>
          <p14:tracePt t="57625" x="6126163" y="3390900"/>
          <p14:tracePt t="57642" x="6073775" y="3375025"/>
          <p14:tracePt t="57659" x="6049963" y="3375025"/>
          <p14:tracePt t="57675" x="6003925" y="3368675"/>
          <p14:tracePt t="57692" x="5959475" y="3360738"/>
          <p14:tracePt t="57709" x="5927725" y="3352800"/>
          <p14:tracePt t="57725" x="5883275" y="3344863"/>
          <p14:tracePt t="57742" x="5845175" y="3344863"/>
          <p14:tracePt t="57759" x="5799138" y="3336925"/>
          <p14:tracePt t="57775" x="5722938" y="3330575"/>
          <p14:tracePt t="57792" x="5646738" y="3314700"/>
          <p14:tracePt t="57809" x="5578475" y="3314700"/>
          <p14:tracePt t="57825" x="5524500" y="3306763"/>
          <p14:tracePt t="57842" x="5394325" y="3284538"/>
          <p14:tracePt t="57859" x="5303838" y="3276600"/>
          <p14:tracePt t="57875" x="5173663" y="3254375"/>
          <p14:tracePt t="57892" x="5037138" y="3238500"/>
          <p14:tracePt t="57909" x="4899025" y="3222625"/>
          <p14:tracePt t="57925" x="4784725" y="3200400"/>
          <p14:tracePt t="57942" x="4656138" y="3192463"/>
          <p14:tracePt t="57959" x="4533900" y="3184525"/>
          <p14:tracePt t="57975" x="4419600" y="3178175"/>
          <p14:tracePt t="57992" x="4313238" y="3178175"/>
          <p14:tracePt t="58009" x="4229100" y="3178175"/>
          <p14:tracePt t="58025" x="4160838" y="3178175"/>
          <p14:tracePt t="58042" x="4068763" y="3178175"/>
          <p14:tracePt t="58059" x="4008438" y="3178175"/>
          <p14:tracePt t="58075" x="3970338" y="3178175"/>
          <p14:tracePt t="58092" x="3932238" y="3178175"/>
          <p14:tracePt t="58109" x="3878263" y="3178175"/>
          <p14:tracePt t="58125" x="3817938" y="3178175"/>
          <p14:tracePt t="58142" x="3756025" y="3178175"/>
          <p14:tracePt t="58159" x="3703638" y="3178175"/>
          <p14:tracePt t="58175" x="3649663" y="3178175"/>
          <p14:tracePt t="58192" x="3589338" y="3178175"/>
          <p14:tracePt t="58209" x="3535363" y="3178175"/>
          <p14:tracePt t="58225" x="3482975" y="3184525"/>
          <p14:tracePt t="58242" x="3436938" y="3200400"/>
          <p14:tracePt t="58258" x="3368675" y="3200400"/>
          <p14:tracePt t="58275" x="3330575" y="3216275"/>
          <p14:tracePt t="58292" x="3298825" y="3216275"/>
          <p14:tracePt t="58309" x="3276600" y="3222625"/>
          <p14:tracePt t="58325" x="3246438" y="3238500"/>
          <p14:tracePt t="58342" x="3216275" y="3246438"/>
          <p14:tracePt t="58359" x="3178175" y="3260725"/>
          <p14:tracePt t="58375" x="3146425" y="3268663"/>
          <p14:tracePt t="58392" x="3124200" y="3284538"/>
          <p14:tracePt t="58409" x="3094038" y="3292475"/>
          <p14:tracePt t="58425" x="3063875" y="3306763"/>
          <p14:tracePt t="58442" x="3032125" y="3322638"/>
          <p14:tracePt t="58459" x="3017838" y="3330575"/>
          <p14:tracePt t="58475" x="3009900" y="3336925"/>
          <p14:tracePt t="58492" x="3001963" y="3344863"/>
          <p14:tracePt t="58509" x="2987675" y="3352800"/>
          <p14:tracePt t="58525" x="2971800" y="3360738"/>
          <p14:tracePt t="58542" x="2971800" y="3368675"/>
          <p14:tracePt t="58558" x="2963863" y="3382963"/>
          <p14:tracePt t="58575" x="2955925" y="3406775"/>
          <p14:tracePt t="58592" x="2955925" y="3429000"/>
          <p14:tracePt t="58609" x="2955925" y="3444875"/>
          <p14:tracePt t="58625" x="2955925" y="3451225"/>
          <p14:tracePt t="58642" x="2955925" y="3467100"/>
          <p14:tracePt t="58659" x="2955925" y="3482975"/>
          <p14:tracePt t="58675" x="2963863" y="3497263"/>
          <p14:tracePt t="58692" x="2979738" y="3513138"/>
          <p14:tracePt t="58709" x="2994025" y="3535363"/>
          <p14:tracePt t="58725" x="3001963" y="3543300"/>
          <p14:tracePt t="58742" x="3025775" y="3565525"/>
          <p14:tracePt t="58759" x="3040063" y="3581400"/>
          <p14:tracePt t="58775" x="3055938" y="3589338"/>
          <p14:tracePt t="58792" x="3063875" y="3597275"/>
          <p14:tracePt t="58809" x="3070225" y="3603625"/>
          <p14:tracePt t="58825" x="3086100" y="3611563"/>
          <p14:tracePt t="58842" x="3154363" y="3649663"/>
          <p14:tracePt t="58859" x="3216275" y="3673475"/>
          <p14:tracePt t="58875" x="3260725" y="3695700"/>
          <p14:tracePt t="58892" x="3298825" y="3703638"/>
          <p14:tracePt t="58909" x="3322638" y="3711575"/>
          <p14:tracePt t="58925" x="3368675" y="3717925"/>
          <p14:tracePt t="58942" x="3390900" y="3725863"/>
          <p14:tracePt t="58959" x="3421063" y="3725863"/>
          <p14:tracePt t="58975" x="3429000" y="3725863"/>
          <p14:tracePt t="58992" x="3436938" y="3725863"/>
          <p14:tracePt t="59008" x="3467100" y="3725863"/>
          <p14:tracePt t="59025" x="3513138" y="3725863"/>
          <p14:tracePt t="59042" x="3611563" y="3725863"/>
          <p14:tracePt t="59059" x="3665538" y="3725863"/>
          <p14:tracePt t="59075" x="3717925" y="3725863"/>
          <p14:tracePt t="59092" x="3756025" y="3725863"/>
          <p14:tracePt t="59108" x="3802063" y="3733800"/>
          <p14:tracePt t="59125" x="3863975" y="3733800"/>
          <p14:tracePt t="59142" x="3916363" y="3733800"/>
          <p14:tracePt t="59159" x="3984625" y="3733800"/>
          <p14:tracePt t="59175" x="4060825" y="3733800"/>
          <p14:tracePt t="59192" x="4144963" y="3733800"/>
          <p14:tracePt t="59208" x="4229100" y="3733800"/>
          <p14:tracePt t="59225" x="4305300" y="3733800"/>
          <p14:tracePt t="59242" x="4411663" y="3733800"/>
          <p14:tracePt t="59242" x="4465638" y="3733800"/>
          <p14:tracePt t="59259" x="4556125" y="3733800"/>
          <p14:tracePt t="59275" x="4664075" y="3741738"/>
          <p14:tracePt t="59292" x="4746625" y="3741738"/>
          <p14:tracePt t="59308" x="4816475" y="3749675"/>
          <p14:tracePt t="59325" x="4914900" y="3763963"/>
          <p14:tracePt t="59342" x="5006975" y="3771900"/>
          <p14:tracePt t="59358" x="5075238" y="3779838"/>
          <p14:tracePt t="59375" x="5113338" y="3787775"/>
          <p14:tracePt t="59392" x="5143500" y="3787775"/>
          <p14:tracePt t="59408" x="5165725" y="3787775"/>
          <p14:tracePt t="59425" x="5189538" y="3787775"/>
          <p14:tracePt t="59442" x="5227638" y="3794125"/>
          <p14:tracePt t="59458" x="5303838" y="3802063"/>
          <p14:tracePt t="59475" x="5341938" y="3802063"/>
          <p14:tracePt t="59492" x="5364163" y="3802063"/>
          <p14:tracePt t="59508" x="5387975" y="3802063"/>
          <p14:tracePt t="59525" x="5410200" y="3802063"/>
          <p14:tracePt t="59542" x="5448300" y="3802063"/>
          <p14:tracePt t="59558" x="5508625" y="3802063"/>
          <p14:tracePt t="59575" x="5608638" y="3794125"/>
          <p14:tracePt t="59592" x="5684838" y="3787775"/>
          <p14:tracePt t="59609" x="5722938" y="3787775"/>
          <p14:tracePt t="59625" x="5761038" y="3779838"/>
          <p14:tracePt t="59642" x="5807075" y="3779838"/>
          <p14:tracePt t="59659" x="5829300" y="3771900"/>
          <p14:tracePt t="59676" x="5837238" y="3771900"/>
          <p14:tracePt t="59692" x="5859463" y="3771900"/>
          <p14:tracePt t="59709" x="5905500" y="3763963"/>
          <p14:tracePt t="59725" x="5973763" y="3756025"/>
          <p14:tracePt t="59742" x="6049963" y="3756025"/>
          <p14:tracePt t="59758" x="6103938" y="3749675"/>
          <p14:tracePt t="59775" x="6142038" y="3749675"/>
          <p14:tracePt t="59792" x="6180138" y="3741738"/>
          <p14:tracePt t="59808" x="6240463" y="3725863"/>
          <p14:tracePt t="59825" x="6278563" y="3717925"/>
          <p14:tracePt t="59842" x="6316663" y="3711575"/>
          <p14:tracePt t="59842" x="6324600" y="3711575"/>
          <p14:tracePt t="59859" x="6332538" y="3703638"/>
          <p14:tracePt t="59963" x="6340475" y="3703638"/>
          <p14:tracePt t="59996" x="6346825" y="3703638"/>
          <p14:tracePt t="60011" x="6362700" y="3703638"/>
          <p14:tracePt t="60027" x="6378575" y="3703638"/>
          <p14:tracePt t="60034" x="6400800" y="3711575"/>
          <p14:tracePt t="60043" x="6416675" y="3711575"/>
          <p14:tracePt t="60045" x="6430963" y="3711575"/>
          <p14:tracePt t="60058" x="6454775" y="3711575"/>
          <p14:tracePt t="60075" x="6469063" y="3711575"/>
          <p14:tracePt t="60092" x="6484938" y="3711575"/>
          <p14:tracePt t="60108" x="6515100" y="3717925"/>
          <p14:tracePt t="60125" x="6553200" y="3725863"/>
          <p14:tracePt t="60142" x="6607175" y="3725863"/>
          <p14:tracePt t="60158" x="6651625" y="3725863"/>
          <p14:tracePt t="60175" x="6689725" y="3733800"/>
          <p14:tracePt t="60192" x="6727825" y="3733800"/>
          <p14:tracePt t="60208" x="6759575" y="3733800"/>
          <p14:tracePt t="60225" x="6819900" y="3733800"/>
          <p14:tracePt t="60242" x="6934200" y="3741738"/>
          <p14:tracePt t="60258" x="7146925" y="3771900"/>
          <p14:tracePt t="60275" x="7239000" y="3779838"/>
          <p14:tracePt t="60292" x="7285038" y="3787775"/>
          <p14:tracePt t="60308" x="7299325" y="3787775"/>
          <p14:tracePt t="60325" x="7307263" y="3787775"/>
          <p14:tracePt t="60342" x="7323138" y="3787775"/>
          <p14:tracePt t="60358" x="7337425" y="3787775"/>
          <p14:tracePt t="60375" x="7399338" y="3787775"/>
          <p14:tracePt t="60392" x="7475538" y="3787775"/>
          <p14:tracePt t="60408" x="7527925" y="3787775"/>
          <p14:tracePt t="60425" x="7581900" y="3787775"/>
          <p14:tracePt t="60442" x="7604125" y="3779838"/>
          <p14:tracePt t="60442" x="7620000" y="3771900"/>
          <p14:tracePt t="60459" x="7627938" y="3763963"/>
          <p14:tracePt t="60475" x="7635875" y="3756025"/>
          <p14:tracePt t="60491" x="7650163" y="3741738"/>
          <p14:tracePt t="60508" x="7658100" y="3733800"/>
          <p14:tracePt t="60525" x="7666038" y="3725863"/>
          <p14:tracePt t="60542" x="7666038" y="3717925"/>
          <p14:tracePt t="60587" x="7666038" y="3711575"/>
          <p14:tracePt t="60611" x="7666038" y="3703638"/>
          <p14:tracePt t="60643" x="7658100" y="3703638"/>
          <p14:tracePt t="60651" x="7658100" y="3695700"/>
          <p14:tracePt t="60668" x="7650163" y="3679825"/>
          <p14:tracePt t="60675" x="7642225" y="3673475"/>
          <p14:tracePt t="60691" x="7627938" y="3657600"/>
          <p14:tracePt t="60694" x="7612063" y="3649663"/>
          <p14:tracePt t="60708" x="7597775" y="3641725"/>
          <p14:tracePt t="60725" x="7581900" y="3635375"/>
          <p14:tracePt t="60742" x="7566025" y="3627438"/>
          <p14:tracePt t="60758" x="7551738" y="3627438"/>
          <p14:tracePt t="60775" x="7543800" y="3619500"/>
          <p14:tracePt t="60792" x="7527925" y="3611563"/>
          <p14:tracePt t="60808" x="7497763" y="3603625"/>
          <p14:tracePt t="60825" x="7483475" y="3597275"/>
          <p14:tracePt t="60842" x="7459663" y="3589338"/>
          <p14:tracePt t="60842" x="7445375" y="3589338"/>
          <p14:tracePt t="60859" x="7429500" y="3573463"/>
          <p14:tracePt t="60875" x="7369175" y="3573463"/>
          <p14:tracePt t="60892" x="7292975" y="3559175"/>
          <p14:tracePt t="60908" x="7208838" y="3551238"/>
          <p14:tracePt t="60925" x="7140575" y="3543300"/>
          <p14:tracePt t="60942" x="7094538" y="3527425"/>
          <p14:tracePt t="60958" x="7026275" y="3521075"/>
          <p14:tracePt t="60975" x="6964363" y="3505200"/>
          <p14:tracePt t="60992" x="6918325" y="3497263"/>
          <p14:tracePt t="61008" x="6896100" y="3489325"/>
          <p14:tracePt t="61025" x="6873875" y="3489325"/>
          <p14:tracePt t="61042" x="6865938" y="3489325"/>
          <p14:tracePt t="61042" x="6850063" y="3489325"/>
          <p14:tracePt t="61058" x="6827838" y="3489325"/>
          <p14:tracePt t="61075" x="6804025" y="3489325"/>
          <p14:tracePt t="61092" x="6781800" y="3489325"/>
          <p14:tracePt t="61108" x="6773863" y="3497263"/>
          <p14:tracePt t="61125" x="6759575" y="3505200"/>
          <p14:tracePt t="61141" x="6735763" y="3513138"/>
          <p14:tracePt t="61158" x="6727825" y="3513138"/>
          <p14:tracePt t="61175" x="6713538" y="3521075"/>
          <p14:tracePt t="61212" x="6705600" y="3527425"/>
          <p14:tracePt t="61235" x="6705600" y="3535363"/>
          <p14:tracePt t="61260" x="6697663" y="3535363"/>
          <p14:tracePt t="61268" x="6697663" y="3543300"/>
          <p14:tracePt t="61275" x="6697663" y="3551238"/>
          <p14:tracePt t="61282" x="6689725" y="3559175"/>
          <p14:tracePt t="61291" x="6683375" y="3565525"/>
          <p14:tracePt t="61339" x="6683375" y="3573463"/>
          <p14:tracePt t="62730" x="6683375" y="3581400"/>
          <p14:tracePt t="62739" x="6667500" y="3603625"/>
          <p14:tracePt t="62749" x="6637338" y="3627438"/>
          <p14:tracePt t="62758" x="6613525" y="3641725"/>
          <p14:tracePt t="62760" x="6545263" y="3695700"/>
          <p14:tracePt t="62775" x="6492875" y="3725863"/>
          <p14:tracePt t="62791" x="6438900" y="3749675"/>
          <p14:tracePt t="62808" x="6416675" y="3756025"/>
          <p14:tracePt t="62825" x="6408738" y="3763963"/>
          <p14:tracePt t="62841" x="6392863" y="3763963"/>
          <p14:tracePt t="62858" x="6362700" y="3779838"/>
          <p14:tracePt t="62875" x="6316663" y="3810000"/>
          <p14:tracePt t="62891" x="6248400" y="3832225"/>
          <p14:tracePt t="62908" x="6164263" y="3856038"/>
          <p14:tracePt t="62924" x="6118225" y="3870325"/>
          <p14:tracePt t="62941" x="6088063" y="3878263"/>
          <p14:tracePt t="62958" x="6049963" y="3878263"/>
          <p14:tracePt t="62975" x="6011863" y="3886200"/>
          <p14:tracePt t="62991" x="5943600" y="3886200"/>
          <p14:tracePt t="63008" x="5859463" y="3894138"/>
          <p14:tracePt t="63024" x="5775325" y="3894138"/>
          <p14:tracePt t="63041" x="5692775" y="3894138"/>
          <p14:tracePt t="63058" x="5570538" y="3886200"/>
          <p14:tracePt t="63075" x="5508625" y="3878263"/>
          <p14:tracePt t="63091" x="5410200" y="3870325"/>
          <p14:tracePt t="63108" x="5265738" y="3863975"/>
          <p14:tracePt t="63125" x="5105400" y="3848100"/>
          <p14:tracePt t="63141" x="4953000" y="3840163"/>
          <p14:tracePt t="63158" x="4808538" y="3825875"/>
          <p14:tracePt t="63174" x="4678363" y="3825875"/>
          <p14:tracePt t="63191" x="4541838" y="3802063"/>
          <p14:tracePt t="63208" x="4381500" y="3779838"/>
          <p14:tracePt t="63225" x="4198938" y="3756025"/>
          <p14:tracePt t="63241" x="4022725" y="3733800"/>
          <p14:tracePt t="63258" x="3787775" y="3725863"/>
          <p14:tracePt t="63275" x="3649663" y="3717925"/>
          <p14:tracePt t="63291" x="3535363" y="3717925"/>
          <p14:tracePt t="63308" x="3421063" y="3717925"/>
          <p14:tracePt t="63324" x="3292475" y="3717925"/>
          <p14:tracePt t="63341" x="3200400" y="3717925"/>
          <p14:tracePt t="63358" x="3132138" y="3717925"/>
          <p14:tracePt t="63374" x="3086100" y="3717925"/>
          <p14:tracePt t="63391" x="3048000" y="3711575"/>
          <p14:tracePt t="63408" x="2987675" y="3711575"/>
          <p14:tracePt t="63425" x="2941638" y="3711575"/>
          <p14:tracePt t="63441" x="2895600" y="3711575"/>
          <p14:tracePt t="63441" x="2865438" y="3711575"/>
          <p14:tracePt t="63458" x="2819400" y="3711575"/>
          <p14:tracePt t="63474" x="2682875" y="3717925"/>
          <p14:tracePt t="63491" x="2590800" y="3725863"/>
          <p14:tracePt t="63508" x="2536825" y="3725863"/>
          <p14:tracePt t="63524" x="2484438" y="3725863"/>
          <p14:tracePt t="63541" x="2430463" y="3725863"/>
          <p14:tracePt t="63558" x="2378075" y="3725863"/>
          <p14:tracePt t="63574" x="2308225" y="3725863"/>
          <p14:tracePt t="63591" x="2247900" y="3725863"/>
          <p14:tracePt t="63608" x="2171700" y="3733800"/>
          <p14:tracePt t="63624" x="2095500" y="3749675"/>
          <p14:tracePt t="63641" x="2027238" y="3749675"/>
          <p14:tracePt t="63658" x="2003425" y="3756025"/>
          <p14:tracePt t="63674" x="1997075" y="3763963"/>
          <p14:tracePt t="63691" x="1989138" y="3763963"/>
          <p14:tracePt t="63708" x="1981200" y="3763963"/>
          <p14:tracePt t="63747" x="1973263" y="3763963"/>
          <p14:tracePt t="63748" x="1973263" y="3771900"/>
          <p14:tracePt t="63758" x="1965325" y="3771900"/>
          <p14:tracePt t="63811" x="1958975" y="3771900"/>
          <p14:tracePt t="63819" x="1958975" y="3779838"/>
          <p14:tracePt t="64378" x="1965325" y="3787775"/>
          <p14:tracePt t="64386" x="1997075" y="3802063"/>
          <p14:tracePt t="64396" x="2019300" y="3810000"/>
          <p14:tracePt t="64402" x="2035175" y="3825875"/>
          <p14:tracePt t="64408" x="2079625" y="3840163"/>
          <p14:tracePt t="64424" x="2117725" y="3863975"/>
          <p14:tracePt t="64441" x="2171700" y="3886200"/>
          <p14:tracePt t="64458" x="2239963" y="3908425"/>
          <p14:tracePt t="64474" x="2270125" y="3908425"/>
          <p14:tracePt t="64491" x="2278063" y="3908425"/>
          <p14:tracePt t="65234" x="2293938" y="3908425"/>
          <p14:tracePt t="65242" x="2308225" y="3908425"/>
          <p14:tracePt t="65257" x="2346325" y="3902075"/>
          <p14:tracePt t="65259" x="2384425" y="3902075"/>
          <p14:tracePt t="65274" x="2422525" y="3902075"/>
          <p14:tracePt t="65291" x="2438400" y="3902075"/>
          <p14:tracePt t="65308" x="2454275" y="3902075"/>
          <p14:tracePt t="65324" x="2460625" y="3902075"/>
          <p14:tracePt t="65341" x="2468563" y="3902075"/>
          <p14:tracePt t="65357" x="2476500" y="3902075"/>
          <p14:tracePt t="65374" x="2484438" y="3902075"/>
          <p14:tracePt t="65391" x="2492375" y="3902075"/>
          <p14:tracePt t="65491" x="2498725" y="3902075"/>
          <p14:tracePt t="65500" x="2506663" y="3902075"/>
          <p14:tracePt t="65507" x="2514600" y="3902075"/>
          <p14:tracePt t="65513" x="2522538" y="3902075"/>
          <p14:tracePt t="65524" x="2536825" y="3902075"/>
          <p14:tracePt t="65541" x="2552700" y="3902075"/>
          <p14:tracePt t="65557" x="2590800" y="3902075"/>
          <p14:tracePt t="65574" x="2620963" y="3902075"/>
          <p14:tracePt t="65591" x="2644775" y="3902075"/>
          <p14:tracePt t="65608" x="2651125" y="3902075"/>
          <p14:tracePt t="65624" x="2659063" y="3902075"/>
          <p14:tracePt t="65660" x="2667000" y="3902075"/>
          <p14:tracePt t="67083" x="2682875" y="3902075"/>
          <p14:tracePt t="67092" x="2713038" y="3908425"/>
          <p14:tracePt t="67098" x="2743200" y="3924300"/>
          <p14:tracePt t="67107" x="2773363" y="3940175"/>
          <p14:tracePt t="67109" x="2811463" y="3946525"/>
          <p14:tracePt t="67124" x="2857500" y="3962400"/>
          <p14:tracePt t="67141" x="2887663" y="3970338"/>
          <p14:tracePt t="67157" x="2903538" y="3978275"/>
          <p14:tracePt t="67174" x="2911475" y="3978275"/>
          <p14:tracePt t="67190" x="2917825" y="3978275"/>
          <p14:tracePt t="67207" x="2925763" y="3978275"/>
          <p14:tracePt t="67267" x="2933700" y="3978275"/>
          <p14:tracePt t="67289" x="2941638" y="3978275"/>
          <p14:tracePt t="67307" x="2949575" y="3978275"/>
          <p14:tracePt t="67323" x="2955925" y="3978275"/>
          <p14:tracePt t="67331" x="2963863" y="3978275"/>
          <p14:tracePt t="67333" x="2971800" y="3978275"/>
          <p14:tracePt t="67340" x="2987675" y="3978275"/>
          <p14:tracePt t="67357" x="3017838" y="3978275"/>
          <p14:tracePt t="67374" x="3040063" y="3970338"/>
          <p14:tracePt t="67390" x="3055938" y="3970338"/>
          <p14:tracePt t="67407" x="3063875" y="3962400"/>
          <p14:tracePt t="67424" x="3078163" y="3954463"/>
          <p14:tracePt t="67440" x="3086100" y="3954463"/>
          <p14:tracePt t="67457" x="3101975" y="3946525"/>
          <p14:tracePt t="67474" x="3108325" y="3940175"/>
          <p14:tracePt t="67490" x="3116263" y="3932238"/>
          <p14:tracePt t="67507" x="3124200" y="3932238"/>
          <p14:tracePt t="68803" x="3140075" y="3932238"/>
          <p14:tracePt t="68827" x="3162300" y="3932238"/>
          <p14:tracePt t="68833" x="3184525" y="3932238"/>
          <p14:tracePt t="68842" x="3208338" y="3932238"/>
          <p14:tracePt t="68848" x="3230563" y="3932238"/>
          <p14:tracePt t="68857" x="3284538" y="3932238"/>
          <p14:tracePt t="68874" x="3336925" y="3940175"/>
          <p14:tracePt t="68890" x="3352800" y="3940175"/>
          <p14:tracePt t="68907" x="3360738" y="3940175"/>
          <p14:tracePt t="68923" x="3368675" y="3940175"/>
          <p14:tracePt t="68963" x="3382963" y="3940175"/>
          <p14:tracePt t="68965" x="3390900" y="3940175"/>
          <p14:tracePt t="68974" x="3413125" y="3940175"/>
          <p14:tracePt t="68990" x="3421063" y="3940175"/>
          <p14:tracePt t="69525" x="3429000" y="3940175"/>
          <p14:tracePt t="69539" x="3444875" y="3940175"/>
          <p14:tracePt t="69548" x="3482975" y="3946525"/>
          <p14:tracePt t="69550" x="3521075" y="3954463"/>
          <p14:tracePt t="69557" x="3603625" y="3970338"/>
          <p14:tracePt t="69573" x="3695700" y="3984625"/>
          <p14:tracePt t="69590" x="3763963" y="4000500"/>
          <p14:tracePt t="69607" x="3802063" y="4008438"/>
          <p14:tracePt t="69623" x="3825875" y="4008438"/>
          <p14:tracePt t="69640" x="3840163" y="4008438"/>
          <p14:tracePt t="69657" x="3848100" y="4008438"/>
          <p14:tracePt t="69674" x="3870325" y="4008438"/>
          <p14:tracePt t="69690" x="3886200" y="4008438"/>
          <p14:tracePt t="69707" x="3924300" y="4008438"/>
          <p14:tracePt t="69723" x="3984625" y="4008438"/>
          <p14:tracePt t="69740" x="4068763" y="4008438"/>
          <p14:tracePt t="69757" x="4122738" y="4008438"/>
          <p14:tracePt t="69773" x="4152900" y="4008438"/>
          <p14:tracePt t="69790" x="4168775" y="4008438"/>
          <p14:tracePt t="69807" x="4183063" y="4008438"/>
          <p14:tracePt t="69824" x="4191000" y="4008438"/>
          <p14:tracePt t="69840" x="4206875" y="4008438"/>
          <p14:tracePt t="69857" x="4244975" y="4008438"/>
          <p14:tracePt t="69873" x="4289425" y="4008438"/>
          <p14:tracePt t="69890" x="4321175" y="4008438"/>
          <p14:tracePt t="69907" x="4335463" y="4008438"/>
          <p14:tracePt t="69923" x="4359275" y="4000500"/>
          <p14:tracePt t="69940" x="4403725" y="4000500"/>
          <p14:tracePt t="69957" x="4457700" y="4000500"/>
          <p14:tracePt t="69973" x="4518025" y="4000500"/>
          <p14:tracePt t="69990" x="4594225" y="4000500"/>
          <p14:tracePt t="70007" x="4640263" y="4000500"/>
          <p14:tracePt t="70024" x="4678363" y="4000500"/>
          <p14:tracePt t="70040" x="4716463" y="4000500"/>
          <p14:tracePt t="70057" x="4746625" y="4000500"/>
          <p14:tracePt t="70073" x="4830763" y="3984625"/>
          <p14:tracePt t="70090" x="4906963" y="3978275"/>
          <p14:tracePt t="70107" x="4953000" y="3970338"/>
          <p14:tracePt t="70123" x="4999038" y="3962400"/>
          <p14:tracePt t="70140" x="5029200" y="3962400"/>
          <p14:tracePt t="70157" x="5045075" y="3962400"/>
          <p14:tracePt t="70173" x="5067300" y="3962400"/>
          <p14:tracePt t="70190" x="5083175" y="3962400"/>
          <p14:tracePt t="70207" x="5113338" y="3962400"/>
          <p14:tracePt t="70223" x="5143500" y="3962400"/>
          <p14:tracePt t="70240" x="5189538" y="3962400"/>
          <p14:tracePt t="70257" x="5241925" y="3962400"/>
          <p14:tracePt t="70273" x="5349875" y="3954463"/>
          <p14:tracePt t="70290" x="5440363" y="3954463"/>
          <p14:tracePt t="70307" x="5554663" y="3954463"/>
          <p14:tracePt t="70323" x="5661025" y="3954463"/>
          <p14:tracePt t="70340" x="5761038" y="3954463"/>
          <p14:tracePt t="70357" x="5829300" y="3954463"/>
          <p14:tracePt t="70373" x="5859463" y="3954463"/>
          <p14:tracePt t="70390" x="5883275" y="3954463"/>
          <p14:tracePt t="70407" x="5927725" y="3954463"/>
          <p14:tracePt t="70423" x="5981700" y="3954463"/>
          <p14:tracePt t="70440" x="6065838" y="3962400"/>
          <p14:tracePt t="70457" x="6156325" y="3962400"/>
          <p14:tracePt t="70473" x="6188075" y="3962400"/>
          <p14:tracePt t="72618" x="6226175" y="3962400"/>
          <p14:tracePt t="72630" x="6270625" y="3962400"/>
          <p14:tracePt t="72640" x="6308725" y="3962400"/>
          <p14:tracePt t="72641" x="6354763" y="3962400"/>
          <p14:tracePt t="72656" x="6370638" y="3962400"/>
          <p14:tracePt t="72673" x="6378575" y="3962400"/>
          <p14:tracePt t="72747" x="6384925" y="3962400"/>
          <p14:tracePt t="72754" x="6392863" y="3962400"/>
          <p14:tracePt t="72770" x="6400800" y="3962400"/>
          <p14:tracePt t="72786" x="6416675" y="3962400"/>
          <p14:tracePt t="72787" x="6423025" y="3962400"/>
          <p14:tracePt t="72806" x="6430963" y="3962400"/>
          <p14:tracePt t="72835" x="6438900" y="3962400"/>
          <p14:tracePt t="72850" x="6438900" y="3954463"/>
          <p14:tracePt t="72867" x="6446838" y="3954463"/>
          <p14:tracePt t="72882" x="6461125" y="3954463"/>
          <p14:tracePt t="72897" x="6492875" y="3954463"/>
          <p14:tracePt t="72899" x="6515100" y="3946525"/>
          <p14:tracePt t="72906" x="6545263" y="3946525"/>
          <p14:tracePt t="72923" x="6545263" y="3940175"/>
          <p14:tracePt t="72987" x="6553200" y="3940175"/>
          <p14:tracePt t="73018" x="6569075" y="3940175"/>
          <p14:tracePt t="73027" x="6575425" y="3940175"/>
          <p14:tracePt t="73034" x="6583363" y="3932238"/>
          <p14:tracePt t="73034" x="6591300" y="3924300"/>
          <p14:tracePt t="73042" x="6599238" y="3924300"/>
          <p14:tracePt t="73056" x="6613525" y="3916363"/>
          <p14:tracePt t="73073" x="6621463" y="3916363"/>
          <p14:tracePt t="73089" x="6621463" y="3908425"/>
          <p14:tracePt t="73274" x="6629400" y="3908425"/>
          <p14:tracePt t="73291" x="6637338" y="3902075"/>
          <p14:tracePt t="75474" x="0" y="0"/>
        </p14:tracePtLst>
        <p14:tracePtLst>
          <p14:tracePt t="79346" x="2841625" y="4213225"/>
          <p14:tracePt t="79467" x="2849563" y="4213225"/>
          <p14:tracePt t="79474" x="2873375" y="4213225"/>
          <p14:tracePt t="79482" x="2879725" y="4213225"/>
          <p14:tracePt t="79489" x="2887663" y="4213225"/>
          <p14:tracePt t="79506" x="2911475" y="4213225"/>
          <p14:tracePt t="79523" x="2925763" y="4213225"/>
          <p14:tracePt t="79539" x="2941638" y="4213225"/>
          <p14:tracePt t="79556" x="2955925" y="4213225"/>
          <p14:tracePt t="79573" x="2979738" y="4213225"/>
          <p14:tracePt t="79589" x="3009900" y="4221163"/>
          <p14:tracePt t="79606" x="3032125" y="4229100"/>
          <p14:tracePt t="79623" x="3055938" y="4229100"/>
          <p14:tracePt t="79639" x="3078163" y="4237038"/>
          <p14:tracePt t="79656" x="3094038" y="4237038"/>
          <p14:tracePt t="79673" x="3101975" y="4237038"/>
          <p14:tracePt t="79689" x="3116263" y="4237038"/>
          <p14:tracePt t="79706" x="3124200" y="4237038"/>
          <p14:tracePt t="80277" x="0" y="0"/>
        </p14:tracePtLst>
        <p14:tracePtLst>
          <p14:tracePt t="81446" x="3611563" y="4221163"/>
          <p14:tracePt t="81632" x="0" y="0"/>
        </p14:tracePtLst>
        <p14:tracePtLst>
          <p14:tracePt t="82740" x="3870325" y="4229100"/>
          <p14:tracePt t="82858" x="3878263" y="4229100"/>
          <p14:tracePt t="82866" x="3886200" y="4229100"/>
          <p14:tracePt t="82874" x="3924300" y="4237038"/>
          <p14:tracePt t="82889" x="4008438" y="4251325"/>
          <p14:tracePt t="82906" x="4092575" y="4267200"/>
          <p14:tracePt t="82908" x="4152900" y="4275138"/>
          <p14:tracePt t="82922" x="4198938" y="4275138"/>
          <p14:tracePt t="82939" x="4229100" y="4275138"/>
          <p14:tracePt t="82956" x="4283075" y="4275138"/>
          <p14:tracePt t="82972" x="4397375" y="4289425"/>
          <p14:tracePt t="82989" x="4525963" y="4305300"/>
          <p14:tracePt t="83006" x="4602163" y="4313238"/>
          <p14:tracePt t="83022" x="4632325" y="4313238"/>
          <p14:tracePt t="83059" x="4640263" y="4313238"/>
          <p14:tracePt t="83074" x="4648200" y="4313238"/>
          <p14:tracePt t="83076" x="4664075" y="4313238"/>
          <p14:tracePt t="83089" x="4708525" y="4313238"/>
          <p14:tracePt t="83106" x="4778375" y="4313238"/>
          <p14:tracePt t="83122" x="4822825" y="4313238"/>
          <p14:tracePt t="83139" x="4838700" y="4305300"/>
          <p14:tracePt t="83155" x="4860925" y="4297363"/>
          <p14:tracePt t="83172" x="4892675" y="4289425"/>
          <p14:tracePt t="83189" x="4906963" y="4283075"/>
          <p14:tracePt t="83206" x="4960938" y="4283075"/>
          <p14:tracePt t="83222" x="5013325" y="4283075"/>
          <p14:tracePt t="83239" x="5051425" y="4275138"/>
          <p14:tracePt t="83256" x="5097463" y="4267200"/>
          <p14:tracePt t="83272" x="5143500" y="4251325"/>
          <p14:tracePt t="83289" x="5165725" y="4251325"/>
          <p14:tracePt t="83306" x="5227638" y="4244975"/>
          <p14:tracePt t="83322" x="5287963" y="4237038"/>
          <p14:tracePt t="83339" x="5364163" y="4237038"/>
          <p14:tracePt t="83356" x="5432425" y="4237038"/>
          <p14:tracePt t="83372" x="5478463" y="4237038"/>
          <p14:tracePt t="83389" x="5540375" y="4229100"/>
          <p14:tracePt t="83406" x="5616575" y="4221163"/>
          <p14:tracePt t="83422" x="5692775" y="4213225"/>
          <p14:tracePt t="83439" x="5813425" y="4213225"/>
          <p14:tracePt t="83456" x="5927725" y="4213225"/>
          <p14:tracePt t="83472" x="6035675" y="4213225"/>
          <p14:tracePt t="83489" x="6088063" y="4213225"/>
          <p14:tracePt t="83506" x="6103938" y="4221163"/>
          <p14:tracePt t="83522" x="6111875" y="4221163"/>
          <p14:tracePt t="83650" x="6118225" y="4221163"/>
          <p14:tracePt t="84722" x="6126163" y="4221163"/>
          <p14:tracePt t="84730" x="6149975" y="4221163"/>
          <p14:tracePt t="84739" x="6210300" y="4229100"/>
          <p14:tracePt t="84740" x="6324600" y="4237038"/>
          <p14:tracePt t="84755" x="6416675" y="4244975"/>
          <p14:tracePt t="84772" x="6492875" y="4251325"/>
          <p14:tracePt t="84789" x="6561138" y="4267200"/>
          <p14:tracePt t="84805" x="6583363" y="4267200"/>
          <p14:tracePt t="85058" x="6591300" y="4267200"/>
          <p14:tracePt t="85067" x="6599238" y="4267200"/>
          <p14:tracePt t="85076" x="6607175" y="4267200"/>
          <p14:tracePt t="85089" x="6645275" y="4259263"/>
          <p14:tracePt t="85091" x="6659563" y="4251325"/>
          <p14:tracePt t="85105" x="6683375" y="4237038"/>
          <p14:tracePt t="85122" x="6697663" y="4237038"/>
          <p14:tracePt t="85139" x="6697663" y="4229100"/>
          <p14:tracePt t="85155" x="6705600" y="4229100"/>
          <p14:tracePt t="85196" x="6713538" y="4229100"/>
          <p14:tracePt t="85209" x="6721475" y="4229100"/>
          <p14:tracePt t="85283" x="6721475" y="4221163"/>
          <p14:tracePt t="85378" x="6721475" y="4213225"/>
          <p14:tracePt t="89321" x="0" y="0"/>
        </p14:tracePtLst>
        <p14:tracePtLst>
          <p14:tracePt t="92753" x="2636838" y="6270625"/>
          <p14:tracePt t="92947" x="2644775" y="6270625"/>
          <p14:tracePt t="92963" x="2659063" y="6270625"/>
          <p14:tracePt t="92971" x="2667000" y="6278563"/>
          <p14:tracePt t="92977" x="2689225" y="6278563"/>
          <p14:tracePt t="92988" x="2705100" y="6278563"/>
          <p14:tracePt t="93005" x="2751138" y="6278563"/>
          <p14:tracePt t="93022" x="2797175" y="6278563"/>
          <p14:tracePt t="93038" x="2849563" y="6278563"/>
          <p14:tracePt t="93055" x="2887663" y="6278563"/>
          <p14:tracePt t="93072" x="2933700" y="6278563"/>
          <p14:tracePt t="93088" x="2971800" y="6278563"/>
          <p14:tracePt t="93105" x="3009900" y="6278563"/>
          <p14:tracePt t="93122" x="3055938" y="6278563"/>
          <p14:tracePt t="93122" x="3078163" y="6278563"/>
          <p14:tracePt t="93139" x="3116263" y="6278563"/>
          <p14:tracePt t="93155" x="3162300" y="6286500"/>
          <p14:tracePt t="93172" x="3200400" y="6286500"/>
          <p14:tracePt t="93188" x="3230563" y="6286500"/>
          <p14:tracePt t="93205" x="3276600" y="6286500"/>
          <p14:tracePt t="93222" x="3314700" y="6286500"/>
          <p14:tracePt t="93238" x="3344863" y="6286500"/>
          <p14:tracePt t="93255" x="3382963" y="6286500"/>
          <p14:tracePt t="93272" x="3413125" y="6286500"/>
          <p14:tracePt t="93288" x="3436938" y="6286500"/>
          <p14:tracePt t="93305" x="3451225" y="6286500"/>
          <p14:tracePt t="93322" x="3475038" y="6286500"/>
          <p14:tracePt t="93338" x="3527425" y="6286500"/>
          <p14:tracePt t="93355" x="3597275" y="6286500"/>
          <p14:tracePt t="93372" x="3649663" y="6286500"/>
          <p14:tracePt t="93388" x="3695700" y="6286500"/>
          <p14:tracePt t="93405" x="3725863" y="6286500"/>
          <p14:tracePt t="93421" x="3749675" y="6286500"/>
          <p14:tracePt t="93438" x="3794125" y="6286500"/>
          <p14:tracePt t="93455" x="3856038" y="6286500"/>
          <p14:tracePt t="93472" x="3902075" y="6286500"/>
          <p14:tracePt t="93488" x="3946525" y="6286500"/>
          <p14:tracePt t="93505" x="3992563" y="6286500"/>
          <p14:tracePt t="93522" x="4030663" y="6286500"/>
          <p14:tracePt t="93538" x="4122738" y="6270625"/>
          <p14:tracePt t="93555" x="4183063" y="6270625"/>
          <p14:tracePt t="93572" x="4237038" y="6270625"/>
          <p14:tracePt t="93588" x="4283075" y="6264275"/>
          <p14:tracePt t="93605" x="4335463" y="6256338"/>
          <p14:tracePt t="93622" x="4381500" y="6256338"/>
          <p14:tracePt t="93638" x="4441825" y="6256338"/>
          <p14:tracePt t="93655" x="4503738" y="6256338"/>
          <p14:tracePt t="93672" x="4579938" y="6256338"/>
          <p14:tracePt t="93688" x="4648200" y="6256338"/>
          <p14:tracePt t="93705" x="4716463" y="6256338"/>
          <p14:tracePt t="93722" x="4778375" y="6256338"/>
          <p14:tracePt t="93738" x="4876800" y="6264275"/>
          <p14:tracePt t="93755" x="4953000" y="6270625"/>
          <p14:tracePt t="93772" x="5051425" y="6286500"/>
          <p14:tracePt t="93788" x="5151438" y="6294438"/>
          <p14:tracePt t="93805" x="5211763" y="6302375"/>
          <p14:tracePt t="93822" x="5273675" y="6302375"/>
          <p14:tracePt t="93838" x="5334000" y="6302375"/>
          <p14:tracePt t="93855" x="5387975" y="6302375"/>
          <p14:tracePt t="93872" x="5456238" y="6308725"/>
          <p14:tracePt t="93888" x="5516563" y="6316663"/>
          <p14:tracePt t="93905" x="5562600" y="6316663"/>
          <p14:tracePt t="93922" x="5600700" y="6316663"/>
          <p14:tracePt t="93938" x="5622925" y="6316663"/>
          <p14:tracePt t="93979" x="5630863" y="6316663"/>
          <p14:tracePt t="93995" x="5638800" y="6316663"/>
          <p14:tracePt t="93996" x="5646738" y="6316663"/>
          <p14:tracePt t="94025" x="5654675" y="6316663"/>
          <p14:tracePt t="94043" x="5654675" y="6308725"/>
          <p14:tracePt t="94058" x="5661025" y="6308725"/>
          <p14:tracePt t="94071" x="5668963" y="6308725"/>
          <p14:tracePt t="94073" x="5676900" y="6308725"/>
          <p14:tracePt t="94088" x="5699125" y="6302375"/>
          <p14:tracePt t="94105" x="5722938" y="6302375"/>
          <p14:tracePt t="94121" x="5737225" y="6294438"/>
          <p14:tracePt t="94138" x="5745163" y="6294438"/>
          <p14:tracePt t="95172" x="5753100" y="6294438"/>
          <p14:tracePt t="95179" x="5761038" y="6294438"/>
          <p14:tracePt t="95181" x="5768975" y="6294438"/>
          <p14:tracePt t="95193" x="5783263" y="6294438"/>
          <p14:tracePt t="95205" x="5791200" y="6294438"/>
          <p14:tracePt t="95221" x="5799138" y="6294438"/>
          <p14:tracePt t="95259" x="5807075" y="6294438"/>
          <p14:tracePt t="95275" x="5813425" y="6294438"/>
          <p14:tracePt t="95291" x="5829300" y="6294438"/>
          <p14:tracePt t="95305" x="5851525" y="6294438"/>
          <p14:tracePt t="95307" x="5867400" y="6294438"/>
          <p14:tracePt t="95321" x="5889625" y="6286500"/>
          <p14:tracePt t="95338" x="5921375" y="6278563"/>
          <p14:tracePt t="95355" x="5943600" y="6270625"/>
          <p14:tracePt t="95371" x="5951538" y="6270625"/>
          <p14:tracePt t="95659" x="5959475" y="6270625"/>
          <p14:tracePt t="95667" x="5981700" y="6270625"/>
          <p14:tracePt t="95674" x="5997575" y="6270625"/>
          <p14:tracePt t="95677" x="6019800" y="6270625"/>
          <p14:tracePt t="95688" x="6049963" y="6278563"/>
          <p14:tracePt t="95704" x="6073775" y="6286500"/>
          <p14:tracePt t="95721" x="6080125" y="6286500"/>
          <p14:tracePt t="95738" x="6088063" y="6286500"/>
          <p14:tracePt t="95755" x="6103938" y="6286500"/>
          <p14:tracePt t="95771" x="6118225" y="6286500"/>
          <p14:tracePt t="95788" x="6134100" y="6286500"/>
          <p14:tracePt t="95805" x="6149975" y="6286500"/>
          <p14:tracePt t="95843" x="6156325" y="6286500"/>
          <p14:tracePt t="95867" x="6164263" y="6286500"/>
          <p14:tracePt t="97235" x="6180138" y="6286500"/>
          <p14:tracePt t="97237" x="6210300" y="6286500"/>
          <p14:tracePt t="97254" x="6240463" y="6294438"/>
          <p14:tracePt t="97256" x="6316663" y="6308725"/>
          <p14:tracePt t="97271" x="6370638" y="6308725"/>
          <p14:tracePt t="97287" x="6400800" y="6308725"/>
          <p14:tracePt t="97304" x="6408738" y="6308725"/>
          <p14:tracePt t="97321" x="6430963" y="6308725"/>
          <p14:tracePt t="97338" x="6438900" y="6316663"/>
          <p14:tracePt t="97414" x="6446838" y="6316663"/>
          <p14:tracePt t="97427" x="6454775" y="6316663"/>
          <p14:tracePt t="97428" x="6469063" y="6316663"/>
          <p14:tracePt t="97438" x="6492875" y="6316663"/>
          <p14:tracePt t="97454" x="6530975" y="6324600"/>
          <p14:tracePt t="97471" x="6561138" y="6324600"/>
          <p14:tracePt t="97488" x="6607175" y="6324600"/>
          <p14:tracePt t="97504" x="6651625" y="6324600"/>
          <p14:tracePt t="97521" x="6689725" y="6324600"/>
          <p14:tracePt t="97538" x="6721475" y="6332538"/>
          <p14:tracePt t="97554" x="6743700" y="6332538"/>
          <p14:tracePt t="97571" x="6751638" y="6332538"/>
          <p14:tracePt t="97588" x="6765925" y="6332538"/>
          <p14:tracePt t="97604" x="6773863" y="6332538"/>
          <p14:tracePt t="97621" x="6781800" y="6332538"/>
          <p14:tracePt t="97638" x="6789738" y="6332538"/>
          <p14:tracePt t="97654" x="6804025" y="6332538"/>
          <p14:tracePt t="97671" x="6819900" y="6332538"/>
          <p14:tracePt t="97688" x="6819900" y="6324600"/>
          <p14:tracePt t="97704" x="6827838" y="6324600"/>
          <p14:tracePt t="97721" x="6835775" y="6324600"/>
          <p14:tracePt t="97771" x="6842125" y="6324600"/>
          <p14:tracePt t="97787" x="6850063" y="6324600"/>
          <p14:tracePt t="97795" x="6850063" y="6316663"/>
          <p14:tracePt t="97803" x="6865938" y="6308725"/>
          <p14:tracePt t="101247" x="0" y="0"/>
        </p14:tracePtLst>
        <p14:tracePtLst>
          <p14:tracePt t="111970" x="7337425" y="3627438"/>
          <p14:tracePt t="112259" x="7337425" y="3619500"/>
          <p14:tracePt t="112283" x="7345363" y="3619500"/>
          <p14:tracePt t="112299" x="7353300" y="3611563"/>
          <p14:tracePt t="112307" x="7361238" y="3611563"/>
          <p14:tracePt t="112323" x="7369175" y="3611563"/>
          <p14:tracePt t="112340" x="7375525" y="3611563"/>
          <p14:tracePt t="112341" x="7383463" y="3611563"/>
          <p14:tracePt t="112353" x="7413625" y="3611563"/>
          <p14:tracePt t="112369" x="7445375" y="3627438"/>
          <p14:tracePt t="112386" x="7483475" y="3641725"/>
          <p14:tracePt t="112491" x="7483475" y="3649663"/>
          <p14:tracePt t="112499" x="7489825" y="3649663"/>
          <p14:tracePt t="112510" x="7489825" y="3657600"/>
          <p14:tracePt t="112512" x="7489825" y="3673475"/>
          <p14:tracePt t="112519" x="7505700" y="3725863"/>
          <p14:tracePt t="112536" x="7521575" y="3802063"/>
          <p14:tracePt t="112553" x="7543800" y="3908425"/>
          <p14:tracePt t="112570" x="7573963" y="4068763"/>
          <p14:tracePt t="112586" x="7597775" y="4289425"/>
          <p14:tracePt t="112603" x="7620000" y="4397375"/>
          <p14:tracePt t="112620" x="7627938" y="4457700"/>
          <p14:tracePt t="112636" x="7635875" y="4525963"/>
          <p14:tracePt t="112653" x="7642225" y="4640263"/>
          <p14:tracePt t="112669" x="7658100" y="4808538"/>
          <p14:tracePt t="112686" x="7666038" y="4960938"/>
          <p14:tracePt t="112703" x="7666038" y="5075238"/>
          <p14:tracePt t="112720" x="7666038" y="5173663"/>
          <p14:tracePt t="112736" x="7666038" y="5257800"/>
          <p14:tracePt t="112753" x="7666038" y="5387975"/>
          <p14:tracePt t="112770" x="7658100" y="5570538"/>
          <p14:tracePt t="112786" x="7642225" y="5829300"/>
          <p14:tracePt t="112803" x="7635875" y="5959475"/>
          <p14:tracePt t="112820" x="7635875" y="6042025"/>
          <p14:tracePt t="112836" x="7627938" y="6088063"/>
          <p14:tracePt t="112853" x="7627938" y="6118225"/>
          <p14:tracePt t="112869" x="7620000" y="6142038"/>
          <p14:tracePt t="112886" x="7604125" y="6172200"/>
          <p14:tracePt t="112903" x="7589838" y="6226175"/>
          <p14:tracePt t="112920" x="7566025" y="6248400"/>
          <p14:tracePt t="112936" x="7566025" y="6264275"/>
          <p14:tracePt t="113011" x="7559675" y="6264275"/>
          <p14:tracePt t="113131" x="7559675" y="6240463"/>
          <p14:tracePt t="113139" x="7559675" y="6188075"/>
          <p14:tracePt t="113146" x="7551738" y="6142038"/>
          <p14:tracePt t="113154" x="7543800" y="6111875"/>
          <p14:tracePt t="113169" x="7535863" y="6042025"/>
          <p14:tracePt t="113171" x="7527925" y="5997575"/>
          <p14:tracePt t="113186" x="7513638" y="5851525"/>
          <p14:tracePt t="113203" x="7513638" y="5753100"/>
          <p14:tracePt t="113219" x="7513638" y="5638800"/>
          <p14:tracePt t="113236" x="7505700" y="5486400"/>
          <p14:tracePt t="113253" x="7483475" y="5303838"/>
          <p14:tracePt t="113269" x="7451725" y="5105400"/>
          <p14:tracePt t="113286" x="7437438" y="4968875"/>
          <p14:tracePt t="113303" x="7429500" y="4892675"/>
          <p14:tracePt t="113320" x="7421563" y="4854575"/>
          <p14:tracePt t="113336" x="7421563" y="4808538"/>
          <p14:tracePt t="113353" x="7413625" y="4762500"/>
          <p14:tracePt t="113369" x="7399338" y="4686300"/>
          <p14:tracePt t="113386" x="7383463" y="4549775"/>
          <p14:tracePt t="113403" x="7383463" y="4457700"/>
          <p14:tracePt t="113419" x="7369175" y="4321175"/>
          <p14:tracePt t="113437" x="7361238" y="4221163"/>
          <p14:tracePt t="113453" x="7361238" y="4144963"/>
          <p14:tracePt t="113469" x="7353300" y="4114800"/>
          <p14:tracePt t="113486" x="7353300" y="4092575"/>
          <p14:tracePt t="113503" x="7353300" y="4076700"/>
          <p14:tracePt t="113595" x="7353300" y="4068763"/>
          <p14:tracePt t="113643" x="7353300" y="4060825"/>
          <p14:tracePt t="113651" x="7353300" y="4054475"/>
          <p14:tracePt t="113658" x="7353300" y="4046538"/>
          <p14:tracePt t="113664" x="7361238" y="4038600"/>
          <p14:tracePt t="113669" x="7369175" y="3992563"/>
          <p14:tracePt t="113686" x="7391400" y="3946525"/>
          <p14:tracePt t="113703" x="7407275" y="3916363"/>
          <p14:tracePt t="113720" x="7413625" y="3886200"/>
          <p14:tracePt t="113737" x="7413625" y="3878263"/>
          <p14:tracePt t="113753" x="7413625" y="3870325"/>
          <p14:tracePt t="113769" x="7413625" y="3863975"/>
          <p14:tracePt t="114252" x="7429500" y="3863975"/>
          <p14:tracePt t="114258" x="7459663" y="3848100"/>
          <p14:tracePt t="114269" x="7489825" y="3840163"/>
          <p14:tracePt t="114271" x="7581900" y="3802063"/>
          <p14:tracePt t="114286" x="7666038" y="3763963"/>
          <p14:tracePt t="114303" x="7742238" y="3733800"/>
          <p14:tracePt t="114319" x="7780338" y="3711575"/>
          <p14:tracePt t="114336" x="7802563" y="3695700"/>
          <p14:tracePt t="114352" x="7810500" y="3687763"/>
          <p14:tracePt t="114369" x="7818438" y="3679825"/>
          <p14:tracePt t="114386" x="7826375" y="3665538"/>
          <p14:tracePt t="114403" x="7832725" y="3657600"/>
          <p14:tracePt t="114419" x="7840663" y="3649663"/>
          <p14:tracePt t="114436" x="7840663" y="3635375"/>
          <p14:tracePt t="114453" x="7848600" y="3627438"/>
          <p14:tracePt t="114469" x="7848600" y="3611563"/>
          <p14:tracePt t="114486" x="7848600" y="3589338"/>
          <p14:tracePt t="114502" x="7864475" y="3565525"/>
          <p14:tracePt t="114519" x="7864475" y="3551238"/>
          <p14:tracePt t="114536" x="7870825" y="3527425"/>
          <p14:tracePt t="114553" x="7870825" y="3513138"/>
          <p14:tracePt t="114569" x="7870825" y="3497263"/>
          <p14:tracePt t="114586" x="7870825" y="3459163"/>
          <p14:tracePt t="114603" x="7870825" y="3421063"/>
          <p14:tracePt t="114619" x="7870825" y="3390900"/>
          <p14:tracePt t="114636" x="7864475" y="3360738"/>
          <p14:tracePt t="114652" x="7864475" y="3344863"/>
          <p14:tracePt t="114669" x="7856538" y="3314700"/>
          <p14:tracePt t="114686" x="7856538" y="3298825"/>
          <p14:tracePt t="114702" x="7848600" y="3284538"/>
          <p14:tracePt t="114719" x="7848600" y="3268663"/>
          <p14:tracePt t="114736" x="7848600" y="3254375"/>
          <p14:tracePt t="114753" x="7840663" y="3230563"/>
          <p14:tracePt t="114769" x="7832725" y="3222625"/>
          <p14:tracePt t="114786" x="7832725" y="3208338"/>
          <p14:tracePt t="114803" x="7818438" y="3192463"/>
          <p14:tracePt t="114819" x="7818438" y="3170238"/>
          <p14:tracePt t="114836" x="7810500" y="3162300"/>
          <p14:tracePt t="114852" x="7802563" y="3146425"/>
          <p14:tracePt t="114869" x="7794625" y="3140075"/>
          <p14:tracePt t="114907" x="7788275" y="3132138"/>
          <p14:tracePt t="114909" x="7788275" y="3124200"/>
          <p14:tracePt t="114919" x="7780338" y="3116263"/>
          <p14:tracePt t="114936" x="7780338" y="3108325"/>
          <p14:tracePt t="114952" x="7764463" y="3101975"/>
          <p14:tracePt t="114969" x="7750175" y="3086100"/>
          <p14:tracePt t="114986" x="7734300" y="3070225"/>
          <p14:tracePt t="115002" x="7726363" y="3063875"/>
          <p14:tracePt t="115019" x="7712075" y="3055938"/>
          <p14:tracePt t="115083" x="7704138" y="3048000"/>
          <p14:tracePt t="115091" x="7696200" y="3048000"/>
          <p14:tracePt t="115108" x="7688263" y="3040063"/>
          <p14:tracePt t="115130" x="7673975" y="3032125"/>
          <p14:tracePt t="115171" x="7666038" y="3032125"/>
          <p14:tracePt t="115218" x="7658100" y="3032125"/>
          <p14:tracePt t="115226" x="7658100" y="3025775"/>
          <p14:tracePt t="115236" x="7650163" y="3025775"/>
          <p14:tracePt t="115238" x="7642225" y="3017838"/>
          <p14:tracePt t="115306" x="7635875" y="3017838"/>
          <p14:tracePt t="115330" x="7627938" y="3017838"/>
          <p14:tracePt t="115337" x="7620000" y="3017838"/>
          <p14:tracePt t="115352" x="7612063" y="3017838"/>
          <p14:tracePt t="115387" x="7597775" y="3017838"/>
          <p14:tracePt t="115403" x="7589838" y="3017838"/>
          <p14:tracePt t="115434" x="7581900" y="3017838"/>
          <p14:tracePt t="115467" x="7573963" y="3017838"/>
          <p14:tracePt t="115483" x="7559675" y="3017838"/>
          <p14:tracePt t="115507" x="7551738" y="3009900"/>
          <p14:tracePt t="115514" x="7543800" y="3009900"/>
          <p14:tracePt t="115531" x="7535863" y="3009900"/>
          <p14:tracePt t="115539" x="7521575" y="3009900"/>
          <p14:tracePt t="115552" x="7505700" y="3009900"/>
          <p14:tracePt t="115579" x="7497763" y="3009900"/>
          <p14:tracePt t="115618" x="7489825" y="3009900"/>
          <p14:tracePt t="117138" x="7497763" y="3001963"/>
          <p14:tracePt t="117146" x="7505700" y="2987675"/>
          <p14:tracePt t="117155" x="7521575" y="2979738"/>
          <p14:tracePt t="117157" x="7521575" y="2971800"/>
          <p14:tracePt t="117169" x="7551738" y="2911475"/>
          <p14:tracePt t="117185" x="7566025" y="2841625"/>
          <p14:tracePt t="117202" x="7573963" y="2743200"/>
          <p14:tracePt t="117219" x="7573963" y="2697163"/>
          <p14:tracePt t="117235" x="7573963" y="2674938"/>
          <p14:tracePt t="117252" x="7573963" y="2659063"/>
          <p14:tracePt t="117269" x="7573963" y="2636838"/>
          <p14:tracePt t="117285" x="7566025" y="2606675"/>
          <p14:tracePt t="117302" x="7566025" y="2582863"/>
          <p14:tracePt t="117319" x="7566025" y="2560638"/>
          <p14:tracePt t="117335" x="7566025" y="2536825"/>
          <p14:tracePt t="117352" x="7559675" y="2506663"/>
          <p14:tracePt t="117369" x="7551738" y="2476500"/>
          <p14:tracePt t="117385" x="7543800" y="2454275"/>
          <p14:tracePt t="117402" x="7527925" y="2416175"/>
          <p14:tracePt t="117419" x="7527925" y="2392363"/>
          <p14:tracePt t="117435" x="7527925" y="2384425"/>
          <p14:tracePt t="117452" x="7521575" y="2378075"/>
          <p14:tracePt t="117469" x="7513638" y="2362200"/>
          <p14:tracePt t="117486" x="7505700" y="2339975"/>
          <p14:tracePt t="117502" x="7497763" y="2324100"/>
          <p14:tracePt t="117519" x="7497763" y="2308225"/>
          <p14:tracePt t="117535" x="7489825" y="2301875"/>
          <p14:tracePt t="117552" x="7483475" y="2293938"/>
          <p14:tracePt t="117569" x="7483475" y="2286000"/>
          <p14:tracePt t="117585" x="7475538" y="2278063"/>
          <p14:tracePt t="117602" x="7467600" y="2263775"/>
          <p14:tracePt t="117619" x="7459663" y="2255838"/>
          <p14:tracePt t="117635" x="7451725" y="2239963"/>
          <p14:tracePt t="117652" x="7445375" y="2225675"/>
          <p14:tracePt t="117669" x="7437438" y="2217738"/>
          <p14:tracePt t="117685" x="7429500" y="2209800"/>
          <p14:tracePt t="117702" x="7421563" y="2193925"/>
          <p14:tracePt t="117719" x="7421563" y="2187575"/>
          <p14:tracePt t="117754" x="7421563" y="2179638"/>
          <p14:tracePt t="117769" x="7421563" y="2171700"/>
          <p14:tracePt t="117771" x="7413625" y="2163763"/>
          <p14:tracePt t="117785" x="7407275" y="2141538"/>
          <p14:tracePt t="117826" x="7407275" y="2133600"/>
          <p14:tracePt t="117828" x="7399338" y="2125663"/>
          <p14:tracePt t="117883" x="7399338" y="2117725"/>
          <p14:tracePt t="117893" x="7391400" y="2117725"/>
          <p14:tracePt t="117907" x="7383463" y="2111375"/>
          <p14:tracePt t="117922" x="7383463" y="2103438"/>
          <p14:tracePt t="117939" x="7375525" y="2103438"/>
          <p14:tracePt t="117963" x="7375525" y="2095500"/>
          <p14:tracePt t="117970" x="7369175" y="2095500"/>
          <p14:tracePt t="117976" x="7369175" y="2087563"/>
          <p14:tracePt t="117986" x="7361238" y="2079625"/>
          <p14:tracePt t="118002" x="7353300" y="2065338"/>
          <p14:tracePt t="118019" x="7353300" y="2057400"/>
          <p14:tracePt t="118035" x="7353300" y="2049463"/>
          <p14:tracePt t="118052" x="7345363" y="2041525"/>
          <p14:tracePt t="118091" x="7345363" y="2035175"/>
          <p14:tracePt t="118092" x="7337425" y="2035175"/>
          <p14:tracePt t="118102" x="7337425" y="2027238"/>
          <p14:tracePt t="118119" x="7331075" y="2019300"/>
          <p14:tracePt t="118135" x="7331075" y="2011363"/>
          <p14:tracePt t="118152" x="7331075" y="2003425"/>
          <p14:tracePt t="118194" x="7323138" y="1997075"/>
          <p14:tracePt t="118291" x="7323138" y="1989138"/>
          <p14:tracePt t="118602" x="7323138" y="1997075"/>
          <p14:tracePt t="118610" x="7345363" y="2011363"/>
          <p14:tracePt t="118613" x="7375525" y="2035175"/>
          <p14:tracePt t="118618" x="7413625" y="2073275"/>
          <p14:tracePt t="118635" x="7429500" y="2079625"/>
          <p14:tracePt t="118652" x="7445375" y="2087563"/>
          <p14:tracePt t="118668" x="7467600" y="2095500"/>
          <p14:tracePt t="118685" x="7467600" y="2111375"/>
          <p14:tracePt t="118737" x="7475538" y="2111375"/>
          <p14:tracePt t="118771" x="7483475" y="2111375"/>
          <p14:tracePt t="118786" x="7489825" y="2103438"/>
          <p14:tracePt t="118796" x="7497763" y="2095500"/>
          <p14:tracePt t="118804" x="7505700" y="2079625"/>
          <p14:tracePt t="118805" x="7535863" y="2049463"/>
          <p14:tracePt t="118819" x="7559675" y="2027238"/>
          <p14:tracePt t="118835" x="7573963" y="2019300"/>
          <p14:tracePt t="118852" x="7581900" y="2011363"/>
          <p14:tracePt t="118868" x="7589838" y="1997075"/>
          <p14:tracePt t="118885" x="7597775" y="1989138"/>
          <p14:tracePt t="118902" x="7612063" y="1973263"/>
          <p14:tracePt t="118919" x="7627938" y="1958975"/>
          <p14:tracePt t="118935" x="7635875" y="1943100"/>
          <p14:tracePt t="118952" x="7658100" y="1927225"/>
          <p14:tracePt t="118969" x="7658100" y="1912938"/>
          <p14:tracePt t="118985" x="7666038" y="1912938"/>
          <p14:tracePt t="119027" x="7666038" y="1905000"/>
          <p14:tracePt t="119050" x="7666038" y="1889125"/>
          <p14:tracePt t="119065" x="7673975" y="1882775"/>
          <p14:tracePt t="119076" x="7673975" y="1874838"/>
          <p14:tracePt t="119078" x="7680325" y="1866900"/>
          <p14:tracePt t="119810" x="7673975" y="1874838"/>
          <p14:tracePt t="119819" x="7673975" y="1882775"/>
          <p14:tracePt t="119826" x="7666038" y="1889125"/>
          <p14:tracePt t="119828" x="7658100" y="1897063"/>
          <p14:tracePt t="119838" x="7642225" y="1905000"/>
          <p14:tracePt t="119852" x="7635875" y="1912938"/>
          <p14:tracePt t="119868" x="7635875" y="1920875"/>
          <p14:tracePt t="119885" x="7627938" y="1927225"/>
          <p14:tracePt t="119902" x="7612063" y="1943100"/>
          <p14:tracePt t="119947" x="7604125" y="1951038"/>
          <p14:tracePt t="119978" x="7604125" y="1958975"/>
          <p14:tracePt t="120042" x="7597775" y="1958975"/>
          <p14:tracePt t="120059" x="7589838" y="1958975"/>
          <p14:tracePt t="120075" x="7589838" y="1965325"/>
          <p14:tracePt t="120099" x="7581900" y="1965325"/>
          <p14:tracePt t="120220" x="7573963" y="1965325"/>
          <p14:tracePt t="120251" x="7566025" y="1965325"/>
          <p14:tracePt t="120275" x="7559675" y="1965325"/>
          <p14:tracePt t="120282" x="7559675" y="1973263"/>
          <p14:tracePt t="120298" x="7551738" y="1973263"/>
          <p14:tracePt t="120322" x="7543800" y="1973263"/>
          <p14:tracePt t="120378" x="7535863" y="1973263"/>
          <p14:tracePt t="120387" x="7535863" y="1981200"/>
          <p14:tracePt t="120389" x="7521575" y="1981200"/>
          <p14:tracePt t="120401" x="7505700" y="1981200"/>
          <p14:tracePt t="120418" x="7497763" y="1981200"/>
          <p14:tracePt t="120435" x="7489825" y="1989138"/>
          <p14:tracePt t="120452" x="7475538" y="1989138"/>
          <p14:tracePt t="120491" x="7467600" y="1989138"/>
          <p14:tracePt t="120546" x="7459663" y="1989138"/>
          <p14:tracePt t="120559" x="7451725" y="1989138"/>
          <p14:tracePt t="120561" x="7445375" y="1989138"/>
          <p14:tracePt t="120568" x="7437438" y="1997075"/>
          <p14:tracePt t="120698" x="7429500" y="1997075"/>
          <p14:tracePt t="120747" x="7421563" y="1997075"/>
          <p14:tracePt t="120794" x="7413625" y="1997075"/>
          <p14:tracePt t="120859" x="7407275" y="1997075"/>
          <p14:tracePt t="120906" x="7399338" y="1997075"/>
          <p14:tracePt t="121171" x="7391400" y="1997075"/>
          <p14:tracePt t="121218" x="7383463" y="1997075"/>
          <p14:tracePt t="121234" x="7375525" y="1997075"/>
          <p14:tracePt t="121242" x="7369175" y="1997075"/>
          <p14:tracePt t="121244" x="7361238" y="1997075"/>
          <p14:tracePt t="121253" x="7353300" y="1997075"/>
          <p14:tracePt t="121347" x="7345363" y="1997075"/>
          <p14:tracePt t="121403" x="7345363" y="1989138"/>
          <p14:tracePt t="121475" x="7337425" y="1989138"/>
          <p14:tracePt t="121579" x="7337425" y="1981200"/>
          <p14:tracePt t="121618" x="7337425" y="1973263"/>
          <p14:tracePt t="121698" x="7331075" y="1973263"/>
          <p14:tracePt t="121700" x="7331075" y="1965325"/>
          <p14:tracePt t="124787" x="7331075" y="1958975"/>
          <p14:tracePt t="124866" x="7331075" y="1951038"/>
          <p14:tracePt t="125698" x="7337425" y="1951038"/>
          <p14:tracePt t="125714" x="7345363" y="1951038"/>
          <p14:tracePt t="125725" x="7353300" y="1951038"/>
          <p14:tracePt t="125747" x="7361238" y="1951038"/>
          <p14:tracePt t="125762" x="7369175" y="1951038"/>
          <p14:tracePt t="125786" x="7375525" y="1951038"/>
          <p14:tracePt t="125794" x="7383463" y="1951038"/>
          <p14:tracePt t="125802" x="7391400" y="1951038"/>
          <p14:tracePt t="125805" x="7399338" y="1951038"/>
          <p14:tracePt t="125817" x="7421563" y="1951038"/>
          <p14:tracePt t="125834" x="7437438" y="1951038"/>
          <p14:tracePt t="125851" x="7451725" y="1951038"/>
          <p14:tracePt t="125867" x="7467600" y="1951038"/>
          <p14:tracePt t="125906" x="7475538" y="1951038"/>
          <p14:tracePt t="125970" x="7483475" y="1951038"/>
          <p14:tracePt t="125986" x="7489825" y="1951038"/>
          <p14:tracePt t="126018" x="7497763" y="1951038"/>
          <p14:tracePt t="126035" x="7505700" y="1951038"/>
          <p14:tracePt t="126037" x="7513638" y="1951038"/>
          <p14:tracePt t="126090" x="7521575" y="1951038"/>
          <p14:tracePt t="126122" x="7527925" y="1951038"/>
          <p14:tracePt t="126170" x="7543800" y="1951038"/>
          <p14:tracePt t="126178" x="7551738" y="1951038"/>
          <p14:tracePt t="126186" x="7559675" y="1951038"/>
          <p14:tracePt t="126187" x="7566025" y="1951038"/>
          <p14:tracePt t="126201" x="7573963" y="1951038"/>
          <p14:tracePt t="126241" x="7581900" y="1951038"/>
          <p14:tracePt t="126299" x="7589838" y="1951038"/>
          <p14:tracePt t="126362" x="7597775" y="1951038"/>
          <p14:tracePt t="126375" x="7604125" y="1951038"/>
          <p14:tracePt t="126402" x="7612063" y="1951038"/>
          <p14:tracePt t="126458" x="7620000" y="1951038"/>
          <p14:tracePt t="126474" x="7627938" y="1951038"/>
          <p14:tracePt t="126482" x="7635875" y="1943100"/>
          <p14:tracePt t="126490" x="7642225" y="1943100"/>
          <p14:tracePt t="126515" x="7650163" y="1943100"/>
          <p14:tracePt t="126531" x="7658100" y="1943100"/>
          <p14:tracePt t="126547" x="7658100" y="1935163"/>
          <p14:tracePt t="126554" x="7666038" y="1935163"/>
          <p14:tracePt t="126569" x="7680325" y="1935163"/>
          <p14:tracePt t="126587" x="7688263" y="1927225"/>
          <p14:tracePt t="126600" x="7696200" y="1927225"/>
          <p14:tracePt t="126603" x="7704138" y="1927225"/>
          <p14:tracePt t="126617" x="7704138" y="1920875"/>
          <p14:tracePt t="126771" x="7712075" y="1920875"/>
          <p14:tracePt t="126898" x="7718425" y="1920875"/>
          <p14:tracePt t="128699" x="7726363" y="1920875"/>
          <p14:tracePt t="128707" x="7750175" y="1920875"/>
          <p14:tracePt t="128707" x="7764463" y="1920875"/>
          <p14:tracePt t="128722" x="7788275" y="1920875"/>
          <p14:tracePt t="128738" x="7794625" y="1920875"/>
          <p14:tracePt t="128739" x="7794625" y="1912938"/>
          <p14:tracePt t="128751" x="7802563" y="1912938"/>
          <p14:tracePt t="128768" x="7810500" y="1912938"/>
          <p14:tracePt t="128811" x="7818438" y="1905000"/>
          <p14:tracePt t="128820" x="7818438" y="1897063"/>
          <p14:tracePt t="128821" x="7826375" y="1897063"/>
          <p14:tracePt t="128835" x="7832725" y="1889125"/>
          <p14:tracePt t="128851" x="7848600" y="1882775"/>
          <p14:tracePt t="128868" x="7856538" y="1874838"/>
          <p14:tracePt t="128885" x="7864475" y="1866900"/>
          <p14:tracePt t="128901" x="7864475" y="1858963"/>
          <p14:tracePt t="128918" x="7870825" y="1851025"/>
          <p14:tracePt t="128935" x="7870825" y="1844675"/>
          <p14:tracePt t="128951" x="7878763" y="1828800"/>
          <p14:tracePt t="128968" x="7886700" y="1812925"/>
          <p14:tracePt t="128985" x="7886700" y="1798638"/>
          <p14:tracePt t="129001" x="7886700" y="1782763"/>
          <p14:tracePt t="129018" x="7886700" y="1774825"/>
          <p14:tracePt t="129723" x="7886700" y="1782763"/>
          <p14:tracePt t="129731" x="7886700" y="1798638"/>
          <p14:tracePt t="129734" x="7878763" y="1812925"/>
          <p14:tracePt t="129751" x="7870825" y="1820863"/>
          <p14:tracePt t="129768" x="7870825" y="1836738"/>
          <p14:tracePt t="129795" x="7870825" y="1844675"/>
          <p14:tracePt t="129860" x="7864475" y="1851025"/>
          <p14:tracePt t="129884" x="7856538" y="1858963"/>
          <p14:tracePt t="129892" x="7856538" y="1866900"/>
          <p14:tracePt t="129901" x="7848600" y="1866900"/>
          <p14:tracePt t="129903" x="7832725" y="1874838"/>
          <p14:tracePt t="129918" x="7826375" y="1874838"/>
          <p14:tracePt t="129934" x="7818438" y="1882775"/>
          <p14:tracePt t="129951" x="7802563" y="1889125"/>
          <p14:tracePt t="129968" x="7788275" y="1889125"/>
          <p14:tracePt t="129984" x="7772400" y="1897063"/>
          <p14:tracePt t="130001" x="7756525" y="1897063"/>
          <p14:tracePt t="130018" x="7750175" y="1905000"/>
          <p14:tracePt t="130035" x="7718425" y="1905000"/>
          <p14:tracePt t="130051" x="7704138" y="1905000"/>
          <p14:tracePt t="130068" x="7688263" y="1920875"/>
          <p14:tracePt t="130085" x="7658100" y="1927225"/>
          <p14:tracePt t="130101" x="7635875" y="1935163"/>
          <p14:tracePt t="130118" x="7612063" y="1943100"/>
          <p14:tracePt t="130134" x="7589838" y="1943100"/>
          <p14:tracePt t="130151" x="7581900" y="1951038"/>
          <p14:tracePt t="130168" x="7566025" y="1958975"/>
          <p14:tracePt t="130184" x="7543800" y="1958975"/>
          <p14:tracePt t="130201" x="7521575" y="1958975"/>
          <p14:tracePt t="130218" x="7489825" y="1958975"/>
          <p14:tracePt t="130234" x="7467600" y="1965325"/>
          <p14:tracePt t="130251" x="7459663" y="1965325"/>
          <p14:tracePt t="130292" x="7451725" y="1965325"/>
          <p14:tracePt t="130314" x="7445375" y="1965325"/>
          <p14:tracePt t="130323" x="7437438" y="1965325"/>
          <p14:tracePt t="130333" x="7421563" y="1965325"/>
          <p14:tracePt t="130342" x="7413625" y="1965325"/>
          <p14:tracePt t="130351" x="7399338" y="1958975"/>
          <p14:tracePt t="130368" x="7391400" y="1958975"/>
          <p14:tracePt t="130384" x="7383463" y="1943100"/>
          <p14:tracePt t="130401" x="7369175" y="1927225"/>
          <p14:tracePt t="130418" x="7353300" y="1912938"/>
          <p14:tracePt t="130434" x="7331075" y="1874838"/>
          <p14:tracePt t="130451" x="7323138" y="1858963"/>
          <p14:tracePt t="130468" x="7315200" y="1844675"/>
          <p14:tracePt t="130484" x="7307263" y="1836738"/>
          <p14:tracePt t="130501" x="7307263" y="1812925"/>
          <p14:tracePt t="130518" x="7299325" y="1790700"/>
          <p14:tracePt t="130534" x="7292975" y="1774825"/>
          <p14:tracePt t="130551" x="7285038" y="1760538"/>
          <p14:tracePt t="130568" x="7277100" y="1744663"/>
          <p14:tracePt t="130584" x="7277100" y="1736725"/>
          <p14:tracePt t="130620" x="7269163" y="1730375"/>
          <p14:tracePt t="130659" x="7254875" y="1730375"/>
          <p14:tracePt t="130668" x="7254875" y="1722438"/>
          <p14:tracePt t="130684" x="7246938" y="1714500"/>
          <p14:tracePt t="130700" x="7239000" y="1714500"/>
          <p14:tracePt t="130716" x="7231063" y="1706563"/>
          <p14:tracePt t="130731" x="7223125" y="1706563"/>
          <p14:tracePt t="130747" x="7216775" y="1706563"/>
          <p14:tracePt t="130802" x="7208838" y="1706563"/>
          <p14:tracePt t="130820" x="7192963" y="1706563"/>
          <p14:tracePt t="131012" x="7102475" y="1722438"/>
          <p14:tracePt t="131019" x="7010400" y="1744663"/>
          <p14:tracePt t="131026" x="6918325" y="1782763"/>
          <p14:tracePt t="131036" x="6819900" y="1812925"/>
          <p14:tracePt t="131038" x="6651625" y="1874838"/>
          <p14:tracePt t="131051" x="6545263" y="1912938"/>
          <p14:tracePt t="131068" x="6537325" y="1920875"/>
          <p14:tracePt t="131131" x="6553200" y="1920875"/>
          <p14:tracePt t="131133" x="6569075" y="1920875"/>
          <p14:tracePt t="131146" x="6583363" y="1920875"/>
          <p14:tracePt t="131151" x="6637338" y="1920875"/>
          <p14:tracePt t="131167" x="6721475" y="1920875"/>
          <p14:tracePt t="131185" x="6850063" y="1905000"/>
          <p14:tracePt t="131201" x="6956425" y="1882775"/>
          <p14:tracePt t="131217" x="6988175" y="1874838"/>
          <p14:tracePt t="131234" x="6994525" y="1874838"/>
          <p14:tracePt t="131346" x="6972300" y="1874838"/>
          <p14:tracePt t="131354" x="6942138" y="1874838"/>
          <p14:tracePt t="131358" x="6904038" y="1889125"/>
          <p14:tracePt t="131367" x="6850063" y="1912938"/>
          <p14:tracePt t="131384" x="6842125" y="1927225"/>
          <p14:tracePt t="131419" x="6858000" y="1935163"/>
          <p14:tracePt t="131421" x="6888163" y="1943100"/>
          <p14:tracePt t="131434" x="7078663" y="1965325"/>
          <p14:tracePt t="131451" x="7170738" y="1965325"/>
          <p14:tracePt t="132363" x="7154863" y="1973263"/>
          <p14:tracePt t="132371" x="7140575" y="1981200"/>
          <p14:tracePt t="132372" x="7124700" y="1989138"/>
          <p14:tracePt t="132386" x="7094538" y="2003425"/>
          <p14:tracePt t="132401" x="7064375" y="2011363"/>
          <p14:tracePt t="132417" x="7040563" y="2019300"/>
          <p14:tracePt t="132434" x="7026275" y="2027238"/>
          <p14:tracePt t="132451" x="7018338" y="2027238"/>
          <p14:tracePt t="132467" x="7010400" y="2027238"/>
          <p14:tracePt t="132484" x="7002463" y="2027238"/>
          <p14:tracePt t="132524" x="6994525" y="2035175"/>
          <p14:tracePt t="132545" x="6980238" y="2035175"/>
          <p14:tracePt t="132587" x="6972300" y="2035175"/>
          <p14:tracePt t="132618" x="6964363" y="2035175"/>
          <p14:tracePt t="132626" x="6956425" y="2035175"/>
          <p14:tracePt t="132666" x="6950075" y="2035175"/>
          <p14:tracePt t="132683" x="6934200" y="2035175"/>
          <p14:tracePt t="132685" x="6926263" y="2027238"/>
          <p14:tracePt t="132701" x="6911975" y="2011363"/>
          <p14:tracePt t="132703" x="6865938" y="1997075"/>
          <p14:tracePt t="132717" x="6827838" y="1981200"/>
          <p14:tracePt t="132734" x="6804025" y="1958975"/>
          <p14:tracePt t="132750" x="6781800" y="1951038"/>
          <p14:tracePt t="132767" x="6759575" y="1943100"/>
          <p14:tracePt t="132784" x="6751638" y="1935163"/>
          <p14:tracePt t="132801" x="6743700" y="1920875"/>
          <p14:tracePt t="132817" x="6735763" y="1920875"/>
          <p14:tracePt t="132834" x="6721475" y="1905000"/>
          <p14:tracePt t="132851" x="6713538" y="1905000"/>
          <p14:tracePt t="132867" x="6705600" y="1897063"/>
          <p14:tracePt t="132884" x="6689725" y="1889125"/>
          <p14:tracePt t="132901" x="6683375" y="1882775"/>
          <p14:tracePt t="132917" x="6667500" y="1866900"/>
          <p14:tracePt t="132934" x="6651625" y="1851025"/>
          <p14:tracePt t="132951" x="6645275" y="1844675"/>
          <p14:tracePt t="132988" x="6637338" y="1844675"/>
          <p14:tracePt t="133002" x="6629400" y="1836738"/>
          <p14:tracePt t="133034" x="6621463" y="1828800"/>
          <p14:tracePt t="133059" x="6613525" y="1820863"/>
          <p14:tracePt t="133075" x="6607175" y="1820863"/>
          <p14:tracePt t="133251" x="6599238" y="1820863"/>
          <p14:tracePt t="134226" x="6599238" y="1812925"/>
          <p14:tracePt t="134243" x="6607175" y="1812925"/>
          <p14:tracePt t="134245" x="6629400" y="1806575"/>
          <p14:tracePt t="134250" x="6651625" y="1806575"/>
          <p14:tracePt t="134267" x="6675438" y="1798638"/>
          <p14:tracePt t="134284" x="6675438" y="1790700"/>
          <p14:tracePt t="134300" x="6683375" y="1790700"/>
          <p14:tracePt t="134347" x="6689725" y="1790700"/>
          <p14:tracePt t="134369" x="6697663" y="1790700"/>
          <p14:tracePt t="134378" x="6705600" y="1790700"/>
          <p14:tracePt t="134384" x="6713538" y="1782763"/>
          <p14:tracePt t="134400" x="6743700" y="1782763"/>
          <p14:tracePt t="134402" x="6765925" y="1774825"/>
          <p14:tracePt t="134417" x="6789738" y="1768475"/>
          <p14:tracePt t="134434" x="6804025" y="1768475"/>
          <p14:tracePt t="134451" x="6811963" y="1760538"/>
          <p14:tracePt t="134492" x="6819900" y="1760538"/>
          <p14:tracePt t="134540" x="6827838" y="1760538"/>
          <p14:tracePt t="134586" x="6835775" y="1760538"/>
          <p14:tracePt t="134610" x="6842125" y="1760538"/>
          <p14:tracePt t="134618" x="6850063" y="1760538"/>
          <p14:tracePt t="134633" x="6858000" y="1760538"/>
          <p14:tracePt t="134650" x="6873875" y="1768475"/>
          <p14:tracePt t="134652" x="6880225" y="1774825"/>
          <p14:tracePt t="134691" x="6888163" y="1774825"/>
          <p14:tracePt t="134693" x="6888163" y="1782763"/>
          <p14:tracePt t="134803" x="6888163" y="1790700"/>
          <p14:tracePt t="134811" x="6888163" y="1798638"/>
          <p14:tracePt t="134826" x="6888163" y="1806575"/>
          <p14:tracePt t="134835" x="6888163" y="1812925"/>
          <p14:tracePt t="134852" x="6888163" y="1820863"/>
          <p14:tracePt t="134875" x="6888163" y="1828800"/>
          <p14:tracePt t="134891" x="6888163" y="1836738"/>
          <p14:tracePt t="134900" x="6880225" y="1844675"/>
          <p14:tracePt t="134902" x="6873875" y="1858963"/>
          <p14:tracePt t="134917" x="6858000" y="1882775"/>
          <p14:tracePt t="134934" x="6850063" y="1897063"/>
          <p14:tracePt t="134950" x="6842125" y="1912938"/>
          <p14:tracePt t="134967" x="6835775" y="1920875"/>
          <p14:tracePt t="134983" x="6835775" y="1927225"/>
          <p14:tracePt t="135000" x="6827838" y="1927225"/>
          <p14:tracePt t="135050" x="6827838" y="1935163"/>
          <p14:tracePt t="135067" x="6819900" y="1935163"/>
          <p14:tracePt t="135083" x="6811963" y="1935163"/>
          <p14:tracePt t="135186" x="6804025" y="1935163"/>
          <p14:tracePt t="135194" x="6804025" y="1943100"/>
          <p14:tracePt t="135299" x="6797675" y="1943100"/>
          <p14:tracePt t="138874" x="6781800" y="1943100"/>
          <p14:tracePt t="138882" x="6751638" y="1943100"/>
          <p14:tracePt t="138890" x="6645275" y="1943100"/>
          <p14:tracePt t="138900" x="6583363" y="1943100"/>
          <p14:tracePt t="138916" x="6553200" y="1943100"/>
          <p14:tracePt t="138933" x="6530975" y="1943100"/>
          <p14:tracePt t="138950" x="6499225" y="1943100"/>
          <p14:tracePt t="138966" x="6477000" y="1943100"/>
          <p14:tracePt t="138983" x="6430963" y="1943100"/>
          <p14:tracePt t="139000" x="6384925" y="1943100"/>
          <p14:tracePt t="139016" x="6340475" y="1943100"/>
          <p14:tracePt t="139033" x="6324600" y="1943100"/>
          <p14:tracePt t="139114" x="6308725" y="1943100"/>
          <p14:tracePt t="139138" x="6302375" y="1943100"/>
          <p14:tracePt t="139163" x="6294438" y="1943100"/>
          <p14:tracePt t="139202" x="6278563" y="1943100"/>
          <p14:tracePt t="139219" x="6270625" y="1943100"/>
          <p14:tracePt t="139234" x="6264275" y="1943100"/>
          <p14:tracePt t="139258" x="6248400" y="1943100"/>
          <p14:tracePt t="141027" x="6248400" y="1935163"/>
          <p14:tracePt t="141799" x="0" y="0"/>
        </p14:tracePtLst>
        <p14:tracePtLst>
          <p14:tracePt t="143417" x="7192963" y="3581400"/>
          <p14:tracePt t="143610" x="7200900" y="3581400"/>
          <p14:tracePt t="143616" x="7208838" y="3581400"/>
          <p14:tracePt t="143632" x="7239000" y="3589338"/>
          <p14:tracePt t="143634" x="7246938" y="3589338"/>
          <p14:tracePt t="143649" x="7299325" y="3597275"/>
          <p14:tracePt t="143665" x="7375525" y="3611563"/>
          <p14:tracePt t="143682" x="7413625" y="3611563"/>
          <p14:tracePt t="143699" x="7437438" y="3619500"/>
          <p14:tracePt t="143715" x="7483475" y="3619500"/>
          <p14:tracePt t="143732" x="7521575" y="3619500"/>
          <p14:tracePt t="143749" x="7535863" y="3619500"/>
          <p14:tracePt t="143766" x="7551738" y="3619500"/>
          <p14:tracePt t="143782" x="7559675" y="3619500"/>
          <p14:tracePt t="143799" x="7573963" y="3611563"/>
          <p14:tracePt t="143815" x="7589838" y="3603625"/>
          <p14:tracePt t="143832" x="7612063" y="3597275"/>
          <p14:tracePt t="143849" x="7620000" y="3581400"/>
          <p14:tracePt t="143849" x="7627938" y="3581400"/>
          <p14:tracePt t="143866" x="7627938" y="3573463"/>
          <p14:tracePt t="143882" x="7642225" y="3565525"/>
          <p14:tracePt t="143899" x="7650163" y="3551238"/>
          <p14:tracePt t="143915" x="7658100" y="3527425"/>
          <p14:tracePt t="143932" x="7673975" y="3505200"/>
          <p14:tracePt t="143949" x="7680325" y="3482975"/>
          <p14:tracePt t="143965" x="7688263" y="3467100"/>
          <p14:tracePt t="143982" x="7688263" y="3444875"/>
          <p14:tracePt t="143999" x="7696200" y="3429000"/>
          <p14:tracePt t="144016" x="7712075" y="3398838"/>
          <p14:tracePt t="144032" x="7712075" y="3375025"/>
          <p14:tracePt t="144049" x="7712075" y="3336925"/>
          <p14:tracePt t="144065" x="7718425" y="3292475"/>
          <p14:tracePt t="144082" x="7718425" y="3254375"/>
          <p14:tracePt t="144099" x="7718425" y="3230563"/>
          <p14:tracePt t="144115" x="7718425" y="3200400"/>
          <p14:tracePt t="144132" x="7718425" y="3178175"/>
          <p14:tracePt t="144149" x="7718425" y="3140075"/>
          <p14:tracePt t="144166" x="7718425" y="3116263"/>
          <p14:tracePt t="144182" x="7718425" y="3094038"/>
          <p14:tracePt t="144199" x="7718425" y="3070225"/>
          <p14:tracePt t="144215" x="7712075" y="3055938"/>
          <p14:tracePt t="144232" x="7704138" y="3048000"/>
          <p14:tracePt t="144249" x="7704138" y="3040063"/>
          <p14:tracePt t="144265" x="7696200" y="3032125"/>
          <p14:tracePt t="144282" x="7688263" y="3025775"/>
          <p14:tracePt t="144299" x="7680325" y="3017838"/>
          <p14:tracePt t="144315" x="7673975" y="3001963"/>
          <p14:tracePt t="144332" x="7666038" y="3001963"/>
          <p14:tracePt t="144349" x="7658100" y="2994025"/>
          <p14:tracePt t="144366" x="7650163" y="2994025"/>
          <p14:tracePt t="144418" x="7642225" y="2987675"/>
          <p14:tracePt t="144426" x="7635875" y="2987675"/>
          <p14:tracePt t="144450" x="7627938" y="2987675"/>
          <p14:tracePt t="144461" x="7620000" y="2987675"/>
          <p14:tracePt t="144468" x="7612063" y="2987675"/>
          <p14:tracePt t="144469" x="7604125" y="2987675"/>
          <p14:tracePt t="144483" x="7589838" y="2987675"/>
          <p14:tracePt t="144500" x="7566025" y="2987675"/>
          <p14:tracePt t="144516" x="7551738" y="2987675"/>
          <p14:tracePt t="144533" x="7527925" y="2994025"/>
          <p14:tracePt t="144550" x="7521575" y="2994025"/>
          <p14:tracePt t="144566" x="7505700" y="2994025"/>
          <p14:tracePt t="144583" x="7497763" y="2994025"/>
          <p14:tracePt t="144600" x="7483475" y="3001963"/>
          <p14:tracePt t="144616" x="7475538" y="3001963"/>
          <p14:tracePt t="144633" x="7459663" y="3001963"/>
          <p14:tracePt t="144650" x="7451725" y="3001963"/>
          <p14:tracePt t="144666" x="7437438" y="3001963"/>
          <p14:tracePt t="144683" x="7429500" y="3001963"/>
          <p14:tracePt t="144700" x="7421563" y="3001963"/>
          <p14:tracePt t="144739" x="7413625" y="3001963"/>
          <p14:tracePt t="144788" x="7407275" y="3001963"/>
          <p14:tracePt t="146258" x="0" y="0"/>
        </p14:tracePtLst>
        <p14:tracePtLst>
          <p14:tracePt t="150420" x="7299325" y="3908425"/>
          <p14:tracePt t="151229" x="7315200" y="3902075"/>
          <p14:tracePt t="151238" x="7361238" y="3886200"/>
          <p14:tracePt t="151245" x="7413625" y="3863975"/>
          <p14:tracePt t="151259" x="7467600" y="3848100"/>
          <p14:tracePt t="151259" x="7527925" y="3825875"/>
          <p14:tracePt t="151261" x="7573963" y="3810000"/>
          <p14:tracePt t="151275" x="7642225" y="3763963"/>
          <p14:tracePt t="151292" x="7688263" y="3741738"/>
          <p14:tracePt t="151309" x="7712075" y="3725863"/>
          <p14:tracePt t="151326" x="7726363" y="3711575"/>
          <p14:tracePt t="151342" x="7742238" y="3679825"/>
          <p14:tracePt t="151359" x="7756525" y="3649663"/>
          <p14:tracePt t="151376" x="7794625" y="3589338"/>
          <p14:tracePt t="151392" x="7818438" y="3535363"/>
          <p14:tracePt t="151409" x="7832725" y="3482975"/>
          <p14:tracePt t="151426" x="7848600" y="3444875"/>
          <p14:tracePt t="151442" x="7848600" y="3413125"/>
          <p14:tracePt t="151459" x="7848600" y="3368675"/>
          <p14:tracePt t="151475" x="7848600" y="3322638"/>
          <p14:tracePt t="151492" x="7848600" y="3268663"/>
          <p14:tracePt t="151509" x="7840663" y="3208338"/>
          <p14:tracePt t="151525" x="7832725" y="3170238"/>
          <p14:tracePt t="151542" x="7818438" y="3132138"/>
          <p14:tracePt t="151559" x="7788275" y="3086100"/>
          <p14:tracePt t="151575" x="7756525" y="3040063"/>
          <p14:tracePt t="151592" x="7726363" y="3009900"/>
          <p14:tracePt t="151609" x="7712075" y="2987675"/>
          <p14:tracePt t="151625" x="7696200" y="2971800"/>
          <p14:tracePt t="151642" x="7680325" y="2963863"/>
          <p14:tracePt t="151659" x="7658100" y="2949575"/>
          <p14:tracePt t="151675" x="7642225" y="2941638"/>
          <p14:tracePt t="151692" x="7604125" y="2925763"/>
          <p14:tracePt t="151709" x="7566025" y="2917825"/>
          <p14:tracePt t="151726" x="7551738" y="2911475"/>
          <p14:tracePt t="151766" x="7543800" y="2911475"/>
          <p14:tracePt t="151790" x="7535863" y="2911475"/>
          <p14:tracePt t="151822" x="7527925" y="2911475"/>
          <p14:tracePt t="151823" x="7521575" y="2911475"/>
          <p14:tracePt t="151833" x="7521575" y="2917825"/>
          <p14:tracePt t="151842" x="7497763" y="2925763"/>
          <p14:tracePt t="151859" x="7467600" y="2949575"/>
          <p14:tracePt t="151875" x="7451725" y="2955925"/>
          <p14:tracePt t="151892" x="7445375" y="2955925"/>
          <p14:tracePt t="151909" x="7437438" y="2963863"/>
          <p14:tracePt t="151925" x="7421563" y="2971800"/>
          <p14:tracePt t="151942" x="7407275" y="2979738"/>
          <p14:tracePt t="151959" x="7391400" y="2994025"/>
          <p14:tracePt t="151975" x="7391400" y="3001963"/>
          <p14:tracePt t="152565" x="7399338" y="3001963"/>
          <p14:tracePt t="152572" x="7399338" y="3009900"/>
          <p14:tracePt t="152583" x="7413625" y="3017838"/>
          <p14:tracePt t="152585" x="7437438" y="3032125"/>
          <p14:tracePt t="152592" x="7513638" y="3078163"/>
          <p14:tracePt t="152609" x="7566025" y="3108325"/>
          <p14:tracePt t="152625" x="7604125" y="3140075"/>
          <p14:tracePt t="152642" x="7627938" y="3154363"/>
          <p14:tracePt t="152659" x="7635875" y="3170238"/>
          <p14:tracePt t="152675" x="7642225" y="3184525"/>
          <p14:tracePt t="152692" x="7650163" y="3200400"/>
          <p14:tracePt t="152708" x="7680325" y="3268663"/>
          <p14:tracePt t="152725" x="7734300" y="3360738"/>
          <p14:tracePt t="152742" x="7794625" y="3459163"/>
          <p14:tracePt t="152758" x="7848600" y="3573463"/>
          <p14:tracePt t="152776" x="7878763" y="3649663"/>
          <p14:tracePt t="152792" x="7894638" y="3717925"/>
          <p14:tracePt t="152809" x="7908925" y="3802063"/>
          <p14:tracePt t="152825" x="7916863" y="3870325"/>
          <p14:tracePt t="152842" x="7916863" y="3924300"/>
          <p14:tracePt t="152859" x="7916863" y="3970338"/>
          <p14:tracePt t="152875" x="7894638" y="4022725"/>
          <p14:tracePt t="152892" x="7878763" y="4060825"/>
          <p14:tracePt t="152909" x="7856538" y="4122738"/>
          <p14:tracePt t="152925" x="7840663" y="4152900"/>
          <p14:tracePt t="152942" x="7826375" y="4168775"/>
          <p14:tracePt t="152958" x="7818438" y="4183063"/>
          <p14:tracePt t="152975" x="7794625" y="4198938"/>
          <p14:tracePt t="152992" x="7780338" y="4221163"/>
          <p14:tracePt t="153008" x="7742238" y="4237038"/>
          <p14:tracePt t="153025" x="7704138" y="4251325"/>
          <p14:tracePt t="153042" x="7666038" y="4267200"/>
          <p14:tracePt t="153058" x="7627938" y="4275138"/>
          <p14:tracePt t="153075" x="7581900" y="4283075"/>
          <p14:tracePt t="153092" x="7559675" y="4283075"/>
          <p14:tracePt t="153109" x="7535863" y="4283075"/>
          <p14:tracePt t="153125" x="7521575" y="4289425"/>
          <p14:tracePt t="153142" x="7483475" y="4297363"/>
          <p14:tracePt t="153158" x="7451725" y="4305300"/>
          <p14:tracePt t="153175" x="7421563" y="4305300"/>
          <p14:tracePt t="153192" x="7413625" y="4305300"/>
          <p14:tracePt t="153209" x="7399338" y="4305300"/>
          <p14:tracePt t="153225" x="7391400" y="4305300"/>
          <p14:tracePt t="153242" x="7375525" y="4305300"/>
          <p14:tracePt t="153258" x="7369175" y="4297363"/>
          <p14:tracePt t="153275" x="7353300" y="4297363"/>
          <p14:tracePt t="153292" x="7337425" y="4297363"/>
          <p14:tracePt t="153308" x="7307263" y="4297363"/>
          <p14:tracePt t="153325" x="7299325" y="4297363"/>
          <p14:tracePt t="153342" x="7292975" y="4289425"/>
          <p14:tracePt t="153358" x="7277100" y="4289425"/>
          <p14:tracePt t="153375" x="7261225" y="4283075"/>
          <p14:tracePt t="153392" x="7246938" y="4275138"/>
          <p14:tracePt t="153409" x="7239000" y="4267200"/>
          <p14:tracePt t="153425" x="7239000" y="4259263"/>
          <p14:tracePt t="153442" x="7231063" y="4259263"/>
          <p14:tracePt t="154131" x="7239000" y="4259263"/>
          <p14:tracePt t="154692" x="7246938" y="4259263"/>
          <p14:tracePt t="154709" x="7254875" y="4251325"/>
          <p14:tracePt t="154717" x="7261225" y="4251325"/>
          <p14:tracePt t="154727" x="7269163" y="4251325"/>
          <p14:tracePt t="154728" x="7277100" y="4251325"/>
          <p14:tracePt t="154741" x="7292975" y="4251325"/>
          <p14:tracePt t="154758" x="7299325" y="4244975"/>
          <p14:tracePt t="154775" x="7307263" y="4244975"/>
          <p14:tracePt t="154791" x="7323138" y="4244975"/>
          <p14:tracePt t="154808" x="7337425" y="4237038"/>
          <p14:tracePt t="154825" x="7391400" y="4213225"/>
          <p14:tracePt t="154841" x="7445375" y="4191000"/>
          <p14:tracePt t="154858" x="7527925" y="4122738"/>
          <p14:tracePt t="154875" x="7620000" y="4054475"/>
          <p14:tracePt t="154892" x="7680325" y="3992563"/>
          <p14:tracePt t="154908" x="7712075" y="3946525"/>
          <p14:tracePt t="154925" x="7742238" y="3894138"/>
          <p14:tracePt t="154942" x="7772400" y="3848100"/>
          <p14:tracePt t="154958" x="7794625" y="3787775"/>
          <p14:tracePt t="154975" x="7818438" y="3756025"/>
          <p14:tracePt t="154992" x="7832725" y="3733800"/>
          <p14:tracePt t="155008" x="7832725" y="3711575"/>
          <p14:tracePt t="155025" x="7840663" y="3687763"/>
          <p14:tracePt t="155042" x="7840663" y="3627438"/>
          <p14:tracePt t="155058" x="7848600" y="3551238"/>
          <p14:tracePt t="155075" x="7848600" y="3489325"/>
          <p14:tracePt t="155092" x="7848600" y="3436938"/>
          <p14:tracePt t="155108" x="7848600" y="3382963"/>
          <p14:tracePt t="155125" x="7840663" y="3352800"/>
          <p14:tracePt t="155141" x="7826375" y="3330575"/>
          <p14:tracePt t="155158" x="7794625" y="3292475"/>
          <p14:tracePt t="155175" x="7756525" y="3238500"/>
          <p14:tracePt t="155191" x="7726363" y="3192463"/>
          <p14:tracePt t="155208" x="7673975" y="3140075"/>
          <p14:tracePt t="155225" x="7642225" y="3101975"/>
          <p14:tracePt t="155242" x="7612063" y="3078163"/>
          <p14:tracePt t="155258" x="7604125" y="3063875"/>
          <p14:tracePt t="155349" x="7589838" y="3063875"/>
          <p14:tracePt t="155358" x="7573963" y="3055938"/>
          <p14:tracePt t="155360" x="7543800" y="3048000"/>
          <p14:tracePt t="155375" x="7527925" y="3040063"/>
          <p14:tracePt t="155377" x="7497763" y="3025775"/>
          <p14:tracePt t="155391" x="7475538" y="3017838"/>
          <p14:tracePt t="155408" x="7459663" y="3009900"/>
          <p14:tracePt t="155425" x="7451725" y="3009900"/>
          <p14:tracePt t="155462" x="7445375" y="3009900"/>
          <p14:tracePt t="155477" x="7429500" y="3009900"/>
          <p14:tracePt t="155478" x="7413625" y="3009900"/>
          <p14:tracePt t="155491" x="7391400" y="3009900"/>
          <p14:tracePt t="155508" x="7353300" y="3009900"/>
          <p14:tracePt t="155525" x="7331075" y="3009900"/>
          <p14:tracePt t="155541" x="7323138" y="3009900"/>
          <p14:tracePt t="155637" x="7315200" y="3009900"/>
          <p14:tracePt t="156734" x="7331075" y="3017838"/>
          <p14:tracePt t="156741" x="7399338" y="3078163"/>
          <p14:tracePt t="156749" x="7459663" y="3132138"/>
          <p14:tracePt t="156758" x="7505700" y="3184525"/>
          <p14:tracePt t="156760" x="7589838" y="3254375"/>
          <p14:tracePt t="156774" x="7635875" y="3298825"/>
          <p14:tracePt t="156792" x="7673975" y="3344863"/>
          <p14:tracePt t="156809" x="7696200" y="3368675"/>
          <p14:tracePt t="156826" x="7696200" y="3390900"/>
          <p14:tracePt t="156842" x="7696200" y="3406775"/>
          <p14:tracePt t="156859" x="7696200" y="3429000"/>
          <p14:tracePt t="156876" x="7704138" y="3467100"/>
          <p14:tracePt t="156892" x="7718425" y="3513138"/>
          <p14:tracePt t="156909" x="7718425" y="3559175"/>
          <p14:tracePt t="156909" x="7718425" y="3581400"/>
          <p14:tracePt t="156926" x="7718425" y="3627438"/>
          <p14:tracePt t="156942" x="7718425" y="3695700"/>
          <p14:tracePt t="156959" x="7718425" y="3749675"/>
          <p14:tracePt t="156976" x="7726363" y="3794125"/>
          <p14:tracePt t="156992" x="7726363" y="3848100"/>
          <p14:tracePt t="157009" x="7742238" y="3908425"/>
          <p14:tracePt t="157025" x="7750175" y="3992563"/>
          <p14:tracePt t="157042" x="7764463" y="4098925"/>
          <p14:tracePt t="157059" x="7772400" y="4183063"/>
          <p14:tracePt t="157075" x="7780338" y="4251325"/>
          <p14:tracePt t="157092" x="7788275" y="4313238"/>
          <p14:tracePt t="157109" x="7794625" y="4359275"/>
          <p14:tracePt t="157109" x="7802563" y="4373563"/>
          <p14:tracePt t="157126" x="7802563" y="4397375"/>
          <p14:tracePt t="157142" x="7810500" y="4411663"/>
          <p14:tracePt t="157159" x="7818438" y="4435475"/>
          <p14:tracePt t="157175" x="7826375" y="4465638"/>
          <p14:tracePt t="157192" x="7826375" y="4479925"/>
          <p14:tracePt t="157209" x="7832725" y="4495800"/>
          <p14:tracePt t="157226" x="7840663" y="4518025"/>
          <p14:tracePt t="157242" x="7840663" y="4556125"/>
          <p14:tracePt t="157259" x="7848600" y="4587875"/>
          <p14:tracePt t="157276" x="7856538" y="4618038"/>
          <p14:tracePt t="157292" x="7864475" y="4640263"/>
          <p14:tracePt t="157309" x="7864475" y="4670425"/>
          <p14:tracePt t="157309" x="7864475" y="4686300"/>
          <p14:tracePt t="157326" x="7864475" y="4708525"/>
          <p14:tracePt t="157342" x="7864475" y="4746625"/>
          <p14:tracePt t="157359" x="7864475" y="4762500"/>
          <p14:tracePt t="157375" x="7864475" y="4792663"/>
          <p14:tracePt t="157392" x="7864475" y="4838700"/>
          <p14:tracePt t="157409" x="7840663" y="4906963"/>
          <p14:tracePt t="157425" x="7818438" y="4975225"/>
          <p14:tracePt t="157442" x="7810500" y="5037138"/>
          <p14:tracePt t="157459" x="7788275" y="5083175"/>
          <p14:tracePt t="157475" x="7780338" y="5135563"/>
          <p14:tracePt t="157492" x="7764463" y="5181600"/>
          <p14:tracePt t="157509" x="7750175" y="5227638"/>
          <p14:tracePt t="157525" x="7734300" y="5287963"/>
          <p14:tracePt t="157542" x="7734300" y="5349875"/>
          <p14:tracePt t="157559" x="7726363" y="5387975"/>
          <p14:tracePt t="157575" x="7718425" y="5418138"/>
          <p14:tracePt t="157592" x="7718425" y="5440363"/>
          <p14:tracePt t="157609" x="7718425" y="5464175"/>
          <p14:tracePt t="157626" x="7718425" y="5508625"/>
          <p14:tracePt t="157642" x="7712075" y="5584825"/>
          <p14:tracePt t="157659" x="7712075" y="5638800"/>
          <p14:tracePt t="157675" x="7704138" y="5661025"/>
          <p14:tracePt t="157692" x="7704138" y="5668963"/>
          <p14:tracePt t="157709" x="7696200" y="5684838"/>
          <p14:tracePt t="157726" x="7696200" y="5699125"/>
          <p14:tracePt t="157742" x="7688263" y="5722938"/>
          <p14:tracePt t="157759" x="7673975" y="5775325"/>
          <p14:tracePt t="157775" x="7666038" y="5851525"/>
          <p14:tracePt t="157792" x="7650163" y="5905500"/>
          <p14:tracePt t="157809" x="7635875" y="5935663"/>
          <p14:tracePt t="157825" x="7620000" y="5959475"/>
          <p14:tracePt t="157842" x="7612063" y="5981700"/>
          <p14:tracePt t="157859" x="7604125" y="5989638"/>
          <p14:tracePt t="157875" x="7597775" y="6003925"/>
          <p14:tracePt t="157892" x="7597775" y="6019800"/>
          <p14:tracePt t="157909" x="7581900" y="6027738"/>
          <p14:tracePt t="157925" x="7566025" y="6057900"/>
          <p14:tracePt t="157942" x="7551738" y="6073775"/>
          <p14:tracePt t="157959" x="7543800" y="6080125"/>
          <p14:tracePt t="157975" x="7535863" y="6096000"/>
          <p14:tracePt t="157992" x="7527925" y="6111875"/>
          <p14:tracePt t="158009" x="7505700" y="6134100"/>
          <p14:tracePt t="158025" x="7483475" y="6172200"/>
          <p14:tracePt t="158042" x="7451725" y="6202363"/>
          <p14:tracePt t="158059" x="7437438" y="6226175"/>
          <p14:tracePt t="158110" x="7429500" y="6232525"/>
          <p14:tracePt t="158134" x="7429500" y="6240463"/>
          <p14:tracePt t="158206" x="7421563" y="6240463"/>
          <p14:tracePt t="158214" x="7413625" y="6240463"/>
          <p14:tracePt t="158230" x="7399338" y="6248400"/>
          <p14:tracePt t="158247" x="7391400" y="6248400"/>
          <p14:tracePt t="158271" x="7383463" y="6248400"/>
          <p14:tracePt t="158486" x="7375525" y="6248400"/>
          <p14:tracePt t="158742" x="7383463" y="6248400"/>
          <p14:tracePt t="158750" x="7391400" y="6248400"/>
          <p14:tracePt t="158758" x="7413625" y="6248400"/>
          <p14:tracePt t="158766" x="7421563" y="6240463"/>
          <p14:tracePt t="158775" x="7459663" y="6226175"/>
          <p14:tracePt t="158792" x="7513638" y="6134100"/>
          <p14:tracePt t="158809" x="7581900" y="5959475"/>
          <p14:tracePt t="158825" x="7650163" y="5783263"/>
          <p14:tracePt t="158842" x="7688263" y="5630863"/>
          <p14:tracePt t="158859" x="7734300" y="5486400"/>
          <p14:tracePt t="158875" x="7764463" y="5364163"/>
          <p14:tracePt t="158892" x="7788275" y="5219700"/>
          <p14:tracePt t="158909" x="7832725" y="5006975"/>
          <p14:tracePt t="158925" x="7886700" y="4572000"/>
          <p14:tracePt t="158942" x="7902575" y="4373563"/>
          <p14:tracePt t="158959" x="7916863" y="4221163"/>
          <p14:tracePt t="158975" x="7916863" y="4106863"/>
          <p14:tracePt t="158992" x="7916863" y="4016375"/>
          <p14:tracePt t="159009" x="7908925" y="3894138"/>
          <p14:tracePt t="159025" x="7902575" y="3756025"/>
          <p14:tracePt t="159042" x="7894638" y="3611563"/>
          <p14:tracePt t="159058" x="7886700" y="3467100"/>
          <p14:tracePt t="159075" x="7878763" y="3368675"/>
          <p14:tracePt t="159092" x="7864475" y="3292475"/>
          <p14:tracePt t="159109" x="7848600" y="3222625"/>
          <p14:tracePt t="159125" x="7810500" y="3101975"/>
          <p14:tracePt t="159142" x="7780338" y="3001963"/>
          <p14:tracePt t="159159" x="7764463" y="2925763"/>
          <p14:tracePt t="159175" x="7742238" y="2873375"/>
          <p14:tracePt t="159192" x="7726363" y="2835275"/>
          <p14:tracePt t="159208" x="7712075" y="2811463"/>
          <p14:tracePt t="159225" x="7688263" y="2797175"/>
          <p14:tracePt t="159242" x="7673975" y="2781300"/>
          <p14:tracePt t="159259" x="7666038" y="2773363"/>
          <p14:tracePt t="159302" x="7658100" y="2773363"/>
          <p14:tracePt t="159326" x="7650163" y="2773363"/>
          <p14:tracePt t="159335" x="7627938" y="2773363"/>
          <p14:tracePt t="159342" x="7620000" y="2773363"/>
          <p14:tracePt t="159358" x="7573963" y="2797175"/>
          <p14:tracePt t="159360" x="7521575" y="2811463"/>
          <p14:tracePt t="159375" x="7475538" y="2835275"/>
          <p14:tracePt t="159392" x="7451725" y="2857500"/>
          <p14:tracePt t="159408" x="7437438" y="2873375"/>
          <p14:tracePt t="159425" x="7413625" y="2903538"/>
          <p14:tracePt t="159442" x="7399338" y="2925763"/>
          <p14:tracePt t="159458" x="7383463" y="2949575"/>
          <p14:tracePt t="159475" x="7369175" y="2979738"/>
          <p14:tracePt t="159492" x="7337425" y="3025775"/>
          <p14:tracePt t="159508" x="7315200" y="3055938"/>
          <p14:tracePt t="159525" x="7315200" y="3063875"/>
          <p14:tracePt t="159590" x="7307263" y="3063875"/>
          <p14:tracePt t="159607" x="7292975" y="3070225"/>
          <p14:tracePt t="161215" x="7299325" y="3070225"/>
          <p14:tracePt t="161223" x="7337425" y="3055938"/>
          <p14:tracePt t="161224" x="7407275" y="3032125"/>
          <p14:tracePt t="161241" x="7451725" y="3001963"/>
          <p14:tracePt t="161244" x="7513638" y="2949575"/>
          <p14:tracePt t="161258" x="7581900" y="2895600"/>
          <p14:tracePt t="161275" x="7620000" y="2865438"/>
          <p14:tracePt t="161291" x="7650163" y="2835275"/>
          <p14:tracePt t="161308" x="7666038" y="2819400"/>
          <p14:tracePt t="161325" x="7696200" y="2773363"/>
          <p14:tracePt t="161342" x="7726363" y="2735263"/>
          <p14:tracePt t="161358" x="7772400" y="2651125"/>
          <p14:tracePt t="161375" x="7818438" y="2574925"/>
          <p14:tracePt t="161392" x="7840663" y="2530475"/>
          <p14:tracePt t="161408" x="7848600" y="2506663"/>
          <p14:tracePt t="161425" x="7856538" y="2468563"/>
          <p14:tracePt t="161442" x="7864475" y="2422525"/>
          <p14:tracePt t="161458" x="7864475" y="2384425"/>
          <p14:tracePt t="161475" x="7870825" y="2346325"/>
          <p14:tracePt t="161492" x="7870825" y="2324100"/>
          <p14:tracePt t="161508" x="7878763" y="2308225"/>
          <p14:tracePt t="161525" x="7878763" y="2293938"/>
          <p14:tracePt t="161542" x="7878763" y="2286000"/>
          <p14:tracePt t="161558" x="7878763" y="2278063"/>
          <p14:tracePt t="161790" x="7878763" y="2270125"/>
          <p14:tracePt t="161792" x="7878763" y="2247900"/>
          <p14:tracePt t="161799" x="7878763" y="2225675"/>
          <p14:tracePt t="161808" x="7878763" y="2179638"/>
          <p14:tracePt t="161825" x="7886700" y="2155825"/>
          <p14:tracePt t="161841" x="7894638" y="2133600"/>
          <p14:tracePt t="161858" x="7902575" y="2103438"/>
          <p14:tracePt t="161875" x="7902575" y="2073275"/>
          <p14:tracePt t="161891" x="7902575" y="2041525"/>
          <p14:tracePt t="161908" x="7902575" y="2035175"/>
          <p14:tracePt t="161925" x="7902575" y="2027238"/>
          <p14:tracePt t="161941" x="7902575" y="2019300"/>
          <p14:tracePt t="161991" x="7902575" y="2011363"/>
          <p14:tracePt t="162086" x="7902575" y="1997075"/>
          <p14:tracePt t="162093" x="7908925" y="1981200"/>
          <p14:tracePt t="162101" x="7908925" y="1973263"/>
          <p14:tracePt t="162116" x="7916863" y="1958975"/>
          <p14:tracePt t="162127" x="7924800" y="1951038"/>
          <p14:tracePt t="162157" x="7924800" y="1943100"/>
          <p14:tracePt t="162189" x="7924800" y="1935163"/>
          <p14:tracePt t="162197" x="7932738" y="1935163"/>
          <p14:tracePt t="162208" x="7932738" y="1927225"/>
          <p14:tracePt t="162210" x="7940675" y="1920875"/>
          <p14:tracePt t="162225" x="7940675" y="1905000"/>
          <p14:tracePt t="162241" x="7947025" y="1897063"/>
          <p14:tracePt t="162258" x="7954963" y="1882775"/>
          <p14:tracePt t="162275" x="7962900" y="1874838"/>
          <p14:tracePt t="162310" x="7962900" y="1858963"/>
          <p14:tracePt t="162312" x="7970838" y="1858963"/>
          <p14:tracePt t="162325" x="7978775" y="1844675"/>
          <p14:tracePt t="162341" x="7978775" y="1828800"/>
          <p14:tracePt t="162358" x="7985125" y="1812925"/>
          <p14:tracePt t="162374" x="7993063" y="1782763"/>
          <p14:tracePt t="162391" x="8001000" y="1744663"/>
          <p14:tracePt t="162408" x="8001000" y="1706563"/>
          <p14:tracePt t="162425" x="8001000" y="1684338"/>
          <p14:tracePt t="162442" x="8001000" y="1654175"/>
          <p14:tracePt t="162458" x="8001000" y="1646238"/>
          <p14:tracePt t="162475" x="8001000" y="1638300"/>
          <p14:tracePt t="162491" x="8001000" y="1630363"/>
          <p14:tracePt t="162508" x="8001000" y="1622425"/>
          <p14:tracePt t="162524" x="7993063" y="1577975"/>
          <p14:tracePt t="162541" x="7978775" y="1539875"/>
          <p14:tracePt t="162558" x="7954963" y="1516063"/>
          <p14:tracePt t="162575" x="7947025" y="1501775"/>
          <p14:tracePt t="162591" x="7940675" y="1485900"/>
          <p14:tracePt t="162654" x="7932738" y="1485900"/>
          <p14:tracePt t="162686" x="7924800" y="1485900"/>
          <p14:tracePt t="162741" x="7916863" y="1485900"/>
          <p14:tracePt t="162758" x="7908925" y="1485900"/>
          <p14:tracePt t="162767" x="7902575" y="1485900"/>
          <p14:tracePt t="162773" x="7886700" y="1493838"/>
          <p14:tracePt t="162782" x="7878763" y="1508125"/>
          <p14:tracePt t="162791" x="7864475" y="1531938"/>
          <p14:tracePt t="162808" x="7864475" y="1554163"/>
          <p14:tracePt t="162825" x="7864475" y="1570038"/>
          <p14:tracePt t="162841" x="7864475" y="1584325"/>
          <p14:tracePt t="162858" x="7864475" y="1592263"/>
          <p14:tracePt t="162875" x="7864475" y="1608138"/>
          <p14:tracePt t="162891" x="7864475" y="1630363"/>
          <p14:tracePt t="162908" x="7864475" y="1646238"/>
          <p14:tracePt t="162925" x="7864475" y="1676400"/>
          <p14:tracePt t="162941" x="7864475" y="1698625"/>
          <p14:tracePt t="162958" x="7870825" y="1722438"/>
          <p14:tracePt t="162975" x="7878763" y="1752600"/>
          <p14:tracePt t="162991" x="7894638" y="1768475"/>
          <p14:tracePt t="163518" x="7894638" y="1774825"/>
          <p14:tracePt t="163527" x="7894638" y="1790700"/>
          <p14:tracePt t="163533" x="7894638" y="1798638"/>
          <p14:tracePt t="163541" x="7894638" y="1806575"/>
          <p14:tracePt t="163549" x="7894638" y="1820863"/>
          <p14:tracePt t="163558" x="7886700" y="1828800"/>
          <p14:tracePt t="163574" x="7886700" y="1836738"/>
          <p14:tracePt t="163591" x="7886700" y="1844675"/>
          <p14:tracePt t="163685" x="7878763" y="1851025"/>
          <p14:tracePt t="163702" x="7870825" y="1851025"/>
          <p14:tracePt t="163710" x="7870825" y="1866900"/>
          <p14:tracePt t="163726" x="7864475" y="1874838"/>
          <p14:tracePt t="163728" x="7856538" y="1882775"/>
          <p14:tracePt t="163741" x="7848600" y="1897063"/>
          <p14:tracePt t="163758" x="7840663" y="1912938"/>
          <p14:tracePt t="163774" x="7832725" y="1920875"/>
          <p14:tracePt t="163791" x="7818438" y="1943100"/>
          <p14:tracePt t="163808" x="7802563" y="1958975"/>
          <p14:tracePt t="163825" x="7802563" y="1965325"/>
          <p14:tracePt t="163933" x="7794625" y="1965325"/>
          <p14:tracePt t="163943" x="7788275" y="1973263"/>
          <p14:tracePt t="163951" x="7780338" y="1981200"/>
          <p14:tracePt t="163965" x="7772400" y="1989138"/>
          <p14:tracePt t="163974" x="7764463" y="1997075"/>
          <p14:tracePt t="163976" x="7756525" y="1997075"/>
          <p14:tracePt t="163991" x="7742238" y="2003425"/>
          <p14:tracePt t="164008" x="7734300" y="2003425"/>
          <p14:tracePt t="164024" x="7718425" y="2019300"/>
          <p14:tracePt t="164041" x="7688263" y="2035175"/>
          <p14:tracePt t="164058" x="7650163" y="2049463"/>
          <p14:tracePt t="164074" x="7620000" y="2057400"/>
          <p14:tracePt t="164091" x="7597775" y="2065338"/>
          <p14:tracePt t="164108" x="7573963" y="2079625"/>
          <p14:tracePt t="164124" x="7566025" y="2079625"/>
          <p14:tracePt t="164141" x="7513638" y="2095500"/>
          <p14:tracePt t="164158" x="7451725" y="2111375"/>
          <p14:tracePt t="164174" x="7399338" y="2125663"/>
          <p14:tracePt t="164191" x="7361238" y="2133600"/>
          <p14:tracePt t="164208" x="7345363" y="2133600"/>
          <p14:tracePt t="164224" x="7331075" y="2141538"/>
          <p14:tracePt t="164241" x="7292975" y="2141538"/>
          <p14:tracePt t="164258" x="7246938" y="2149475"/>
          <p14:tracePt t="164274" x="7185025" y="2149475"/>
          <p14:tracePt t="164291" x="7078663" y="2149475"/>
          <p14:tracePt t="164308" x="6972300" y="2149475"/>
          <p14:tracePt t="164324" x="6865938" y="2149475"/>
          <p14:tracePt t="164341" x="6773863" y="2149475"/>
          <p14:tracePt t="164358" x="6727825" y="2149475"/>
          <p14:tracePt t="164375" x="6705600" y="2149475"/>
          <p14:tracePt t="164391" x="6697663" y="2149475"/>
          <p14:tracePt t="164581" x="6713538" y="2149475"/>
          <p14:tracePt t="164586" x="6727825" y="2141538"/>
          <p14:tracePt t="164599" x="6743700" y="2133600"/>
          <p14:tracePt t="164608" x="6759575" y="2133600"/>
          <p14:tracePt t="164611" x="6765925" y="2133600"/>
          <p14:tracePt t="164654" x="6773863" y="2133600"/>
          <p14:tracePt t="164685" x="6789738" y="2133600"/>
          <p14:tracePt t="164689" x="6797675" y="2133600"/>
          <p14:tracePt t="164708" x="6827838" y="2133600"/>
          <p14:tracePt t="164724" x="6835775" y="2133600"/>
          <p14:tracePt t="164728" x="6842125" y="2133600"/>
          <p14:tracePt t="164741" x="6858000" y="2133600"/>
          <p14:tracePt t="164758" x="6873875" y="2133600"/>
          <p14:tracePt t="164774" x="6911975" y="2133600"/>
          <p14:tracePt t="164791" x="6956425" y="2133600"/>
          <p14:tracePt t="164808" x="7032625" y="2141538"/>
          <p14:tracePt t="164824" x="7094538" y="2149475"/>
          <p14:tracePt t="164841" x="7162800" y="2155825"/>
          <p14:tracePt t="164858" x="7216775" y="2155825"/>
          <p14:tracePt t="164875" x="7269163" y="2155825"/>
          <p14:tracePt t="164891" x="7337425" y="2149475"/>
          <p14:tracePt t="164908" x="7413625" y="2133600"/>
          <p14:tracePt t="164924" x="7489825" y="2125663"/>
          <p14:tracePt t="164941" x="7573963" y="2103438"/>
          <p14:tracePt t="164958" x="7680325" y="2103438"/>
          <p14:tracePt t="164975" x="7750175" y="2095500"/>
          <p14:tracePt t="164991" x="7772400" y="2087563"/>
          <p14:tracePt t="165008" x="7780338" y="2079625"/>
          <p14:tracePt t="165024" x="7788275" y="2079625"/>
          <p14:tracePt t="165041" x="7802563" y="2073275"/>
          <p14:tracePt t="165058" x="7818438" y="2065338"/>
          <p14:tracePt t="165075" x="7832725" y="2065338"/>
          <p14:tracePt t="165091" x="7848600" y="2049463"/>
          <p14:tracePt t="165108" x="7856538" y="2049463"/>
          <p14:tracePt t="165124" x="7864475" y="2041525"/>
          <p14:tracePt t="165141" x="7878763" y="2041525"/>
          <p14:tracePt t="165158" x="7886700" y="2035175"/>
          <p14:tracePt t="165174" x="7894638" y="2035175"/>
          <p14:tracePt t="165494" x="7886700" y="2035175"/>
          <p14:tracePt t="165504" x="7878763" y="2035175"/>
          <p14:tracePt t="165515" x="7848600" y="2035175"/>
          <p14:tracePt t="165527" x="7832725" y="2041525"/>
          <p14:tracePt t="165530" x="7810500" y="2057400"/>
          <p14:tracePt t="165541" x="7734300" y="2073275"/>
          <p14:tracePt t="165558" x="7688263" y="2087563"/>
          <p14:tracePt t="165575" x="7642225" y="2095500"/>
          <p14:tracePt t="165591" x="7604125" y="2095500"/>
          <p14:tracePt t="165608" x="7581900" y="2103438"/>
          <p14:tracePt t="165624" x="7521575" y="2111375"/>
          <p14:tracePt t="165641" x="7459663" y="2133600"/>
          <p14:tracePt t="165657" x="7369175" y="2141538"/>
          <p14:tracePt t="165674" x="7277100" y="2155825"/>
          <p14:tracePt t="165691" x="7178675" y="2171700"/>
          <p14:tracePt t="165708" x="7102475" y="2187575"/>
          <p14:tracePt t="165724" x="7026275" y="2201863"/>
          <p14:tracePt t="165741" x="6926263" y="2209800"/>
          <p14:tracePt t="165757" x="6880225" y="2217738"/>
          <p14:tracePt t="165774" x="6835775" y="2217738"/>
          <p14:tracePt t="165791" x="6797675" y="2217738"/>
          <p14:tracePt t="165807" x="6735763" y="2217738"/>
          <p14:tracePt t="165824" x="6675438" y="2217738"/>
          <p14:tracePt t="165841" x="6591300" y="2217738"/>
          <p14:tracePt t="165857" x="6537325" y="2217738"/>
          <p14:tracePt t="165874" x="6484938" y="2217738"/>
          <p14:tracePt t="165891" x="6446838" y="2209800"/>
          <p14:tracePt t="165907" x="6416675" y="2201863"/>
          <p14:tracePt t="165965" x="6416675" y="2193925"/>
          <p14:tracePt t="165982" x="6416675" y="2187575"/>
          <p14:tracePt t="165988" x="6408738" y="2179638"/>
          <p14:tracePt t="165998" x="6408738" y="2163763"/>
          <p14:tracePt t="166002" x="6400800" y="2155825"/>
          <p14:tracePt t="166007" x="6400800" y="2133600"/>
          <p14:tracePt t="166024" x="6400800" y="2111375"/>
          <p14:tracePt t="166041" x="6392863" y="2073275"/>
          <p14:tracePt t="166057" x="6392863" y="2049463"/>
          <p14:tracePt t="166074" x="6392863" y="2027238"/>
          <p14:tracePt t="166091" x="6392863" y="2003425"/>
          <p14:tracePt t="166107" x="6392863" y="1997075"/>
          <p14:tracePt t="166124" x="6392863" y="1981200"/>
          <p14:tracePt t="166141" x="6392863" y="1958975"/>
          <p14:tracePt t="166157" x="6392863" y="1920875"/>
          <p14:tracePt t="166174" x="6392863" y="1889125"/>
          <p14:tracePt t="166191" x="6392863" y="1866900"/>
          <p14:tracePt t="166207" x="6392863" y="1844675"/>
          <p14:tracePt t="166224" x="6400800" y="1828800"/>
          <p14:tracePt t="166241" x="6400800" y="1798638"/>
          <p14:tracePt t="166257" x="6400800" y="1760538"/>
          <p14:tracePt t="166274" x="6400800" y="1730375"/>
          <p14:tracePt t="166291" x="6392863" y="1692275"/>
          <p14:tracePt t="166308" x="6392863" y="1676400"/>
          <p14:tracePt t="166324" x="6392863" y="1668463"/>
          <p14:tracePt t="166341" x="6384925" y="1660525"/>
          <p14:tracePt t="166357" x="6384925" y="1654175"/>
          <p14:tracePt t="166533" x="6384925" y="1692275"/>
          <p14:tracePt t="166542" x="6384925" y="1714500"/>
          <p14:tracePt t="166550" x="6384925" y="1744663"/>
          <p14:tracePt t="166557" x="6384925" y="1790700"/>
          <p14:tracePt t="166561" x="6423025" y="1882775"/>
          <p14:tracePt t="166574" x="6469063" y="1997075"/>
          <p14:tracePt t="166591" x="6507163" y="2065338"/>
          <p14:tracePt t="166607" x="6537325" y="2111375"/>
          <p14:tracePt t="166624" x="6553200" y="2141538"/>
          <p14:tracePt t="166641" x="6583363" y="2163763"/>
          <p14:tracePt t="166657" x="6599238" y="2171700"/>
          <p14:tracePt t="166674" x="6629400" y="2187575"/>
          <p14:tracePt t="166691" x="6675438" y="2209800"/>
          <p14:tracePt t="166707" x="6705600" y="2209800"/>
          <p14:tracePt t="166724" x="6735763" y="2209800"/>
          <p14:tracePt t="166741" x="6759575" y="2209800"/>
          <p14:tracePt t="166757" x="6797675" y="2201863"/>
          <p14:tracePt t="166774" x="6835775" y="2193925"/>
          <p14:tracePt t="166791" x="6888163" y="2171700"/>
          <p14:tracePt t="166807" x="6934200" y="2149475"/>
          <p14:tracePt t="166824" x="6956425" y="2117725"/>
          <p14:tracePt t="166841" x="6988175" y="2073275"/>
          <p14:tracePt t="166857" x="7002463" y="2027238"/>
          <p14:tracePt t="166874" x="7010400" y="1997075"/>
          <p14:tracePt t="166891" x="7018338" y="1958975"/>
          <p14:tracePt t="166907" x="7018338" y="1920875"/>
          <p14:tracePt t="166924" x="7018338" y="1889125"/>
          <p14:tracePt t="166941" x="7010400" y="1851025"/>
          <p14:tracePt t="166957" x="7010400" y="1836738"/>
          <p14:tracePt t="166974" x="7002463" y="1812925"/>
          <p14:tracePt t="166991" x="6988175" y="1774825"/>
          <p14:tracePt t="167007" x="6972300" y="1760538"/>
          <p14:tracePt t="167024" x="6956425" y="1730375"/>
          <p14:tracePt t="167041" x="6950075" y="1714500"/>
          <p14:tracePt t="167057" x="6934200" y="1706563"/>
          <p14:tracePt t="167074" x="6926263" y="1692275"/>
          <p14:tracePt t="167091" x="6904038" y="1684338"/>
          <p14:tracePt t="167107" x="6888163" y="1668463"/>
          <p14:tracePt t="167124" x="6880225" y="1660525"/>
          <p14:tracePt t="167141" x="6865938" y="1654175"/>
          <p14:tracePt t="167157" x="6858000" y="1654175"/>
          <p14:tracePt t="167174" x="6850063" y="1646238"/>
          <p14:tracePt t="167191" x="6842125" y="1638300"/>
          <p14:tracePt t="167286" x="6835775" y="1638300"/>
          <p14:tracePt t="172637" x="6835775" y="1654175"/>
          <p14:tracePt t="172647" x="6835775" y="1676400"/>
          <p14:tracePt t="172649" x="6835775" y="1698625"/>
          <p14:tracePt t="172656" x="6835775" y="1736725"/>
          <p14:tracePt t="172673" x="6827838" y="1768475"/>
          <p14:tracePt t="172717" x="6827838" y="1774825"/>
          <p14:tracePt t="172741" x="6819900" y="1782763"/>
          <p14:tracePt t="172749" x="6819900" y="1790700"/>
          <p14:tracePt t="172757" x="6819900" y="1798638"/>
          <p14:tracePt t="172773" x="6811963" y="1820863"/>
          <p14:tracePt t="172789" x="6811963" y="1836738"/>
          <p14:tracePt t="172792" x="6811963" y="1851025"/>
          <p14:tracePt t="172806" x="6804025" y="1866900"/>
          <p14:tracePt t="172823" x="6804025" y="1874838"/>
          <p14:tracePt t="172840" x="6789738" y="1897063"/>
          <p14:tracePt t="172856" x="6781800" y="1920875"/>
          <p14:tracePt t="172873" x="6765925" y="1943100"/>
          <p14:tracePt t="172890" x="6743700" y="1981200"/>
          <p14:tracePt t="172906" x="6727825" y="2003425"/>
          <p14:tracePt t="172923" x="6721475" y="2027238"/>
          <p14:tracePt t="172940" x="6705600" y="2041525"/>
          <p14:tracePt t="172956" x="6675438" y="2073275"/>
          <p14:tracePt t="172973" x="6645275" y="2095500"/>
          <p14:tracePt t="172990" x="6629400" y="2103438"/>
          <p14:tracePt t="173006" x="6621463" y="2111375"/>
          <p14:tracePt t="173023" x="6613525" y="2111375"/>
          <p14:tracePt t="173040" x="6583363" y="2117725"/>
          <p14:tracePt t="173056" x="6530975" y="2141538"/>
          <p14:tracePt t="173073" x="6446838" y="2163763"/>
          <p14:tracePt t="173090" x="6340475" y="2187575"/>
          <p14:tracePt t="173106" x="6232525" y="2209800"/>
          <p14:tracePt t="173123" x="6111875" y="2232025"/>
          <p14:tracePt t="173140" x="6027738" y="2247900"/>
          <p14:tracePt t="173156" x="5951538" y="2263775"/>
          <p14:tracePt t="173173" x="5921375" y="2278063"/>
          <p14:tracePt t="173190" x="5905500" y="2278063"/>
          <p14:tracePt t="173206" x="5875338" y="2278063"/>
          <p14:tracePt t="173223" x="5851525" y="2278063"/>
          <p14:tracePt t="173240" x="5813425" y="2278063"/>
          <p14:tracePt t="173256" x="5768975" y="2278063"/>
          <p14:tracePt t="173273" x="5737225" y="2278063"/>
          <p14:tracePt t="173290" x="5692775" y="2278063"/>
          <p14:tracePt t="173306" x="5654675" y="2278063"/>
          <p14:tracePt t="173323" x="5616575" y="2278063"/>
          <p14:tracePt t="173339" x="5600700" y="2278063"/>
          <p14:tracePt t="173356" x="5570538" y="2278063"/>
          <p14:tracePt t="173373" x="5554663" y="2278063"/>
          <p14:tracePt t="173390" x="5546725" y="2278063"/>
          <p14:tracePt t="173406" x="5532438" y="2278063"/>
          <p14:tracePt t="173423" x="5524500" y="2278063"/>
          <p14:tracePt t="173485" x="5516563" y="2278063"/>
          <p14:tracePt t="173497" x="5516563" y="2270125"/>
          <p14:tracePt t="173510" x="5508625" y="2270125"/>
          <p14:tracePt t="173511" x="5508625" y="2255838"/>
          <p14:tracePt t="173523" x="5494338" y="2239963"/>
          <p14:tracePt t="173539" x="5478463" y="2232025"/>
          <p14:tracePt t="173556" x="5470525" y="2217738"/>
          <p14:tracePt t="173598" x="5464175" y="2217738"/>
          <p14:tracePt t="173599" x="5464175" y="2209800"/>
          <p14:tracePt t="173606" x="5464175" y="2201863"/>
          <p14:tracePt t="173623" x="5448300" y="2193925"/>
          <p14:tracePt t="173639" x="5440363" y="2179638"/>
          <p14:tracePt t="173656" x="5426075" y="2163763"/>
          <p14:tracePt t="173673" x="5418138" y="2155825"/>
          <p14:tracePt t="173710" x="5418138" y="2149475"/>
          <p14:tracePt t="173711" x="5410200" y="2141538"/>
          <p14:tracePt t="173723" x="5394325" y="2133600"/>
          <p14:tracePt t="173739" x="5387975" y="2117725"/>
          <p14:tracePt t="173756" x="5380038" y="2111375"/>
          <p14:tracePt t="173773" x="5372100" y="2095500"/>
          <p14:tracePt t="173814" x="5364163" y="2087563"/>
          <p14:tracePt t="173829" x="5364163" y="2079625"/>
          <p14:tracePt t="173846" x="5356225" y="2073275"/>
          <p14:tracePt t="173847" x="5349875" y="2065338"/>
          <p14:tracePt t="173856" x="5341938" y="2041525"/>
          <p14:tracePt t="173873" x="5334000" y="2035175"/>
          <p14:tracePt t="173889" x="5334000" y="2027238"/>
          <p14:tracePt t="173906" x="5326063" y="2019300"/>
          <p14:tracePt t="173923" x="5326063" y="2003425"/>
          <p14:tracePt t="173939" x="5311775" y="1997075"/>
          <p14:tracePt t="173956" x="5295900" y="1965325"/>
          <p14:tracePt t="173973" x="5295900" y="1958975"/>
          <p14:tracePt t="173989" x="5287963" y="1943100"/>
          <p14:tracePt t="174006" x="5273675" y="1935163"/>
          <p14:tracePt t="174023" x="5273675" y="1927225"/>
          <p14:tracePt t="174039" x="5273675" y="1920875"/>
          <p14:tracePt t="174056" x="5265738" y="1920875"/>
          <p14:tracePt t="174100" x="5265738" y="1912938"/>
          <p14:tracePt t="174115" x="5257800" y="1905000"/>
          <p14:tracePt t="174125" x="5257800" y="1897063"/>
          <p14:tracePt t="174141" x="5249863" y="1897063"/>
          <p14:tracePt t="174550" x="5249863" y="1889125"/>
          <p14:tracePt t="175479" x="5257800" y="1874838"/>
          <p14:tracePt t="175487" x="5273675" y="1874838"/>
          <p14:tracePt t="175498" x="5280025" y="1866900"/>
          <p14:tracePt t="175502" x="5295900" y="1858963"/>
          <p14:tracePt t="175507" x="5311775" y="1851025"/>
          <p14:tracePt t="175590" x="5303838" y="1851025"/>
          <p14:tracePt t="177517" x="5318125" y="1874838"/>
          <p14:tracePt t="177526" x="5387975" y="1920875"/>
          <p14:tracePt t="177534" x="5426075" y="1958975"/>
          <p14:tracePt t="177542" x="5464175" y="1981200"/>
          <p14:tracePt t="177547" x="5508625" y="2003425"/>
          <p14:tracePt t="177556" x="5608638" y="2049463"/>
          <p14:tracePt t="177573" x="5761038" y="2133600"/>
          <p14:tracePt t="177590" x="5851525" y="2187575"/>
          <p14:tracePt t="177607" x="5889625" y="2209800"/>
          <p14:tracePt t="177623" x="5905500" y="2209800"/>
          <p14:tracePt t="177640" x="5905500" y="2217738"/>
          <p14:tracePt t="177656" x="5913438" y="2217738"/>
          <p14:tracePt t="177694" x="5921375" y="2217738"/>
          <p14:tracePt t="177710" x="5927725" y="2217738"/>
          <p14:tracePt t="177711" x="5973763" y="2225675"/>
          <p14:tracePt t="177723" x="6103938" y="2247900"/>
          <p14:tracePt t="177740" x="6256338" y="2255838"/>
          <p14:tracePt t="177757" x="6384925" y="2263775"/>
          <p14:tracePt t="177773" x="6537325" y="2263775"/>
          <p14:tracePt t="177790" x="6629400" y="2270125"/>
          <p14:tracePt t="177806" x="6713538" y="2270125"/>
          <p14:tracePt t="177823" x="6819900" y="2270125"/>
          <p14:tracePt t="177840" x="6950075" y="2270125"/>
          <p14:tracePt t="177856" x="7048500" y="2270125"/>
          <p14:tracePt t="177873" x="7108825" y="2247900"/>
          <p14:tracePt t="177890" x="7140575" y="2232025"/>
          <p14:tracePt t="177906" x="7178675" y="2217738"/>
          <p14:tracePt t="177923" x="7216775" y="2187575"/>
          <p14:tracePt t="177940" x="7285038" y="2155825"/>
          <p14:tracePt t="177956" x="7345363" y="2133600"/>
          <p14:tracePt t="177973" x="7483475" y="2095500"/>
          <p14:tracePt t="177990" x="7527925" y="2073275"/>
          <p14:tracePt t="178006" x="7559675" y="2057400"/>
          <p14:tracePt t="178023" x="7597775" y="2041525"/>
          <p14:tracePt t="178040" x="7642225" y="2011363"/>
          <p14:tracePt t="178057" x="7704138" y="1973263"/>
          <p14:tracePt t="178073" x="7742238" y="1951038"/>
          <p14:tracePt t="178090" x="7750175" y="1943100"/>
          <p14:tracePt t="178158" x="7750175" y="1935163"/>
          <p14:tracePt t="179973" x="7750175" y="1927225"/>
          <p14:tracePt t="179990" x="7750175" y="1920875"/>
          <p14:tracePt t="180013" x="7742238" y="1912938"/>
          <p14:tracePt t="180078" x="7742238" y="1905000"/>
          <p14:tracePt t="180149" x="7734300" y="1905000"/>
          <p14:tracePt t="180157" x="7734300" y="1897063"/>
          <p14:tracePt t="181373" x="7734300" y="1905000"/>
          <p14:tracePt t="181389" x="7726363" y="1912938"/>
          <p14:tracePt t="181406" x="7718425" y="1920875"/>
          <p14:tracePt t="181430" x="7718425" y="1927225"/>
          <p14:tracePt t="181438" x="7718425" y="1935163"/>
          <p14:tracePt t="181453" x="7712075" y="1943100"/>
          <p14:tracePt t="181460" x="7704138" y="1951038"/>
          <p14:tracePt t="181472" x="7696200" y="1958975"/>
          <p14:tracePt t="181489" x="7688263" y="1965325"/>
          <p14:tracePt t="181506" x="7688263" y="1973263"/>
          <p14:tracePt t="181541" x="7688263" y="1981200"/>
          <p14:tracePt t="181543" x="7680325" y="1981200"/>
          <p14:tracePt t="181590" x="7666038" y="1981200"/>
          <p14:tracePt t="181605" x="7658100" y="1989138"/>
          <p14:tracePt t="181615" x="7650163" y="1989138"/>
          <p14:tracePt t="181616" x="7642225" y="1989138"/>
          <p14:tracePt t="181623" x="7627938" y="1997075"/>
          <p14:tracePt t="181640" x="7604125" y="2003425"/>
          <p14:tracePt t="181656" x="7589838" y="2003425"/>
          <p14:tracePt t="181673" x="7581900" y="2003425"/>
          <p14:tracePt t="181725" x="7573963" y="2003425"/>
          <p14:tracePt t="181734" x="7566025" y="2003425"/>
          <p14:tracePt t="181743" x="7559675" y="2011363"/>
          <p14:tracePt t="181744" x="7551738" y="2011363"/>
          <p14:tracePt t="181756" x="7535863" y="2019300"/>
          <p14:tracePt t="181772" x="7521575" y="2019300"/>
          <p14:tracePt t="181789" x="7513638" y="2019300"/>
          <p14:tracePt t="181806" x="7505700" y="2019300"/>
          <p14:tracePt t="181823" x="7497763" y="2019300"/>
          <p14:tracePt t="181839" x="7483475" y="2027238"/>
          <p14:tracePt t="181856" x="7475538" y="2027238"/>
          <p14:tracePt t="181872" x="7467600" y="2027238"/>
          <p14:tracePt t="181910" x="7459663" y="2027238"/>
          <p14:tracePt t="181912" x="7451725" y="2027238"/>
          <p14:tracePt t="181922" x="7437438" y="2027238"/>
          <p14:tracePt t="181958" x="7429500" y="2027238"/>
          <p14:tracePt t="181975" x="7421563" y="2027238"/>
          <p14:tracePt t="181976" x="7413625" y="2027238"/>
          <p14:tracePt t="182021" x="7407275" y="2027238"/>
          <p14:tracePt t="182165" x="7399338" y="2027238"/>
          <p14:tracePt t="182206" x="7383463" y="2027238"/>
          <p14:tracePt t="182215" x="7375525" y="2027238"/>
          <p14:tracePt t="182222" x="7361238" y="2027238"/>
          <p14:tracePt t="182239" x="7337425" y="2027238"/>
          <p14:tracePt t="182241" x="7323138" y="2027238"/>
          <p14:tracePt t="182278" x="7315200" y="2027238"/>
          <p14:tracePt t="182294" x="7307263" y="2027238"/>
          <p14:tracePt t="182453" x="7299325" y="2027238"/>
          <p14:tracePt t="182502" x="7299325" y="2019300"/>
          <p14:tracePt t="182821" x="7299325" y="2011363"/>
          <p14:tracePt t="186389" x="7315200" y="2011363"/>
          <p14:tracePt t="186405" x="7331075" y="2011363"/>
          <p14:tracePt t="186407" x="7337425" y="2011363"/>
          <p14:tracePt t="186422" x="7345363" y="2011363"/>
          <p14:tracePt t="186424" x="7375525" y="2019300"/>
          <p14:tracePt t="186438" x="7407275" y="2027238"/>
          <p14:tracePt t="186455" x="7421563" y="2027238"/>
          <p14:tracePt t="186472" x="7429500" y="2035175"/>
          <p14:tracePt t="186488" x="7437438" y="2035175"/>
          <p14:tracePt t="186505" x="7445375" y="2035175"/>
          <p14:tracePt t="186522" x="7451725" y="2035175"/>
          <p14:tracePt t="186557" x="7459663" y="2035175"/>
          <p14:tracePt t="186559" x="7467600" y="2035175"/>
          <p14:tracePt t="186572" x="7475538" y="2035175"/>
          <p14:tracePt t="186588" x="7489825" y="2035175"/>
          <p14:tracePt t="186605" x="7497763" y="2035175"/>
          <p14:tracePt t="186670" x="7505700" y="2035175"/>
          <p14:tracePt t="186685" x="7513638" y="2035175"/>
          <p14:tracePt t="186702" x="7521575" y="2035175"/>
          <p14:tracePt t="186718" x="7527925" y="2035175"/>
          <p14:tracePt t="186720" x="7535863" y="2027238"/>
          <p14:tracePt t="186729" x="7543800" y="2019300"/>
          <p14:tracePt t="186738" x="7551738" y="2019300"/>
          <p14:tracePt t="186755" x="7573963" y="2011363"/>
          <p14:tracePt t="186772" x="7581900" y="1997075"/>
          <p14:tracePt t="186789" x="7597775" y="1989138"/>
          <p14:tracePt t="186805" x="7612063" y="1981200"/>
          <p14:tracePt t="186822" x="7620000" y="1981200"/>
          <p14:tracePt t="186838" x="7627938" y="1981200"/>
          <p14:tracePt t="186855" x="7635875" y="1973263"/>
          <p14:tracePt t="186872" x="7642225" y="1973263"/>
          <p14:tracePt t="186888" x="7658100" y="1958975"/>
          <p14:tracePt t="186905" x="7666038" y="1943100"/>
          <p14:tracePt t="186949" x="7673975" y="1943100"/>
          <p14:tracePt t="186955" x="7680325" y="1935163"/>
          <p14:tracePt t="186990" x="7688263" y="1935163"/>
          <p14:tracePt t="186998" x="7688263" y="1927225"/>
          <p14:tracePt t="187007" x="7696200" y="1920875"/>
          <p14:tracePt t="187014" x="7704138" y="1920875"/>
          <p14:tracePt t="187022" x="7704138" y="1912938"/>
          <p14:tracePt t="188941" x="7696200" y="1912938"/>
          <p14:tracePt t="188950" x="7688263" y="1920875"/>
          <p14:tracePt t="188958" x="7673975" y="1927225"/>
          <p14:tracePt t="188959" x="7666038" y="1943100"/>
          <p14:tracePt t="188971" x="7642225" y="1958975"/>
          <p14:tracePt t="188988" x="7627938" y="1965325"/>
          <p14:tracePt t="189005" x="7612063" y="1973263"/>
          <p14:tracePt t="189021" x="7589838" y="1989138"/>
          <p14:tracePt t="189038" x="7551738" y="1997075"/>
          <p14:tracePt t="189055" x="7497763" y="2027238"/>
          <p14:tracePt t="189072" x="7413625" y="2041525"/>
          <p14:tracePt t="189088" x="7353300" y="2057400"/>
          <p14:tracePt t="189105" x="7254875" y="2073275"/>
          <p14:tracePt t="189121" x="7132638" y="2087563"/>
          <p14:tracePt t="189138" x="6980238" y="2103438"/>
          <p14:tracePt t="189155" x="6842125" y="2125663"/>
          <p14:tracePt t="189171" x="6743700" y="2133600"/>
          <p14:tracePt t="189188" x="6629400" y="2149475"/>
          <p14:tracePt t="189205" x="6507163" y="2149475"/>
          <p14:tracePt t="189222" x="6438900" y="2149475"/>
          <p14:tracePt t="189238" x="6332538" y="2149475"/>
          <p14:tracePt t="189255" x="6232525" y="2149475"/>
          <p14:tracePt t="189271" x="6164263" y="2149475"/>
          <p14:tracePt t="189288" x="6065838" y="2149475"/>
          <p14:tracePt t="189305" x="5965825" y="2149475"/>
          <p14:tracePt t="189321" x="5897563" y="2149475"/>
          <p14:tracePt t="189338" x="5829300" y="2141538"/>
          <p14:tracePt t="189355" x="5768975" y="2141538"/>
          <p14:tracePt t="189371" x="5722938" y="2141538"/>
          <p14:tracePt t="189388" x="5692775" y="2141538"/>
          <p14:tracePt t="189405" x="5661025" y="2141538"/>
          <p14:tracePt t="189421" x="5638800" y="2141538"/>
          <p14:tracePt t="189438" x="5622925" y="2141538"/>
          <p14:tracePt t="189455" x="5608638" y="2141538"/>
          <p14:tracePt t="189471" x="5592763" y="2141538"/>
          <p14:tracePt t="189488" x="5570538" y="2141538"/>
          <p14:tracePt t="189505" x="5540375" y="2133600"/>
          <p14:tracePt t="189521" x="5502275" y="2125663"/>
          <p14:tracePt t="189538" x="5464175" y="2117725"/>
          <p14:tracePt t="189555" x="5440363" y="2117725"/>
          <p14:tracePt t="189571" x="5402263" y="2117725"/>
          <p14:tracePt t="189588" x="5349875" y="2117725"/>
          <p14:tracePt t="189605" x="5219700" y="2111375"/>
          <p14:tracePt t="189622" x="5143500" y="2103438"/>
          <p14:tracePt t="189638" x="5075238" y="2087563"/>
          <p14:tracePt t="189655" x="5051425" y="2079625"/>
          <p14:tracePt t="189671" x="5045075" y="2079625"/>
          <p14:tracePt t="189688" x="5037138" y="2079625"/>
          <p14:tracePt t="189765" x="5029200" y="2073275"/>
          <p14:tracePt t="189773" x="5013325" y="2073275"/>
          <p14:tracePt t="189782" x="5006975" y="2073275"/>
          <p14:tracePt t="189790" x="4999038" y="2065338"/>
          <p14:tracePt t="189795" x="4999038" y="2057400"/>
          <p14:tracePt t="189795" x="4991100" y="2057400"/>
          <p14:tracePt t="189805" x="4983163" y="2057400"/>
          <p14:tracePt t="189821" x="4968875" y="2049463"/>
          <p14:tracePt t="189838" x="4953000" y="2041525"/>
          <p14:tracePt t="189854" x="4945063" y="2041525"/>
          <p14:tracePt t="189871" x="4937125" y="2041525"/>
          <p14:tracePt t="189933" x="4930775" y="2041525"/>
          <p14:tracePt t="189948" x="4930775" y="2035175"/>
          <p14:tracePt t="190061" x="4930775" y="2027238"/>
          <p14:tracePt t="190173" x="4930775" y="2019300"/>
          <p14:tracePt t="190189" x="4930775" y="2011363"/>
          <p14:tracePt t="190205" x="4930775" y="2003425"/>
          <p14:tracePt t="190229" x="4930775" y="1997075"/>
          <p14:tracePt t="190237" x="4930775" y="1989138"/>
          <p14:tracePt t="190269" x="4937125" y="1989138"/>
          <p14:tracePt t="190339" x="4937125" y="1981200"/>
          <p14:tracePt t="190358" x="4937125" y="1973263"/>
          <p14:tracePt t="190365" x="4937125" y="1965325"/>
          <p14:tracePt t="190381" x="4937125" y="1958975"/>
          <p14:tracePt t="190414" x="4937125" y="1951038"/>
          <p14:tracePt t="190437" x="4937125" y="1943100"/>
          <p14:tracePt t="190445" x="4937125" y="1935163"/>
          <p14:tracePt t="190470" x="4945063" y="1935163"/>
          <p14:tracePt t="190512" x="4945063" y="1927225"/>
          <p14:tracePt t="194846" x="4968875" y="1927225"/>
          <p14:tracePt t="194855" x="4975225" y="1935163"/>
          <p14:tracePt t="194862" x="4983163" y="1935163"/>
          <p14:tracePt t="194864" x="4991100" y="1943100"/>
          <p14:tracePt t="194871" x="5006975" y="1958975"/>
          <p14:tracePt t="194888" x="5021263" y="1965325"/>
          <p14:tracePt t="194905" x="5037138" y="1973263"/>
          <p14:tracePt t="194921" x="5051425" y="1981200"/>
          <p14:tracePt t="194938" x="5059363" y="1989138"/>
          <p14:tracePt t="194955" x="5067300" y="1989138"/>
          <p14:tracePt t="194971" x="5075238" y="1989138"/>
          <p14:tracePt t="195005" x="5083175" y="1989138"/>
          <p14:tracePt t="195054" x="5089525" y="1997075"/>
          <p14:tracePt t="195095" x="5105400" y="1997075"/>
          <p14:tracePt t="195102" x="5113338" y="1997075"/>
          <p14:tracePt t="195110" x="5121275" y="1997075"/>
          <p14:tracePt t="195121" x="5127625" y="1997075"/>
          <p14:tracePt t="195123" x="5143500" y="1997075"/>
          <p14:tracePt t="195138" x="5151438" y="1997075"/>
          <p14:tracePt t="195175" x="5159375" y="1997075"/>
          <p14:tracePt t="195190" x="5165725" y="1997075"/>
          <p14:tracePt t="195294" x="5173663" y="1997075"/>
          <p14:tracePt t="195312" x="5189538" y="1997075"/>
          <p14:tracePt t="195327" x="5197475" y="1997075"/>
          <p14:tracePt t="195350" x="5203825" y="1997075"/>
          <p14:tracePt t="195486" x="5211763" y="1997075"/>
          <p14:tracePt t="195519" x="5219700" y="1997075"/>
          <p14:tracePt t="195638" x="5227638" y="1997075"/>
          <p14:tracePt t="195654" x="5235575" y="1997075"/>
          <p14:tracePt t="195663" x="5241925" y="1997075"/>
          <p14:tracePt t="195685" x="5249863" y="1997075"/>
          <p14:tracePt t="195725" x="5265738" y="1989138"/>
          <p14:tracePt t="195734" x="5280025" y="1989138"/>
          <p14:tracePt t="195736" x="5287963" y="1981200"/>
          <p14:tracePt t="195745" x="5303838" y="1981200"/>
          <p14:tracePt t="195754" x="5318125" y="1973263"/>
          <p14:tracePt t="195771" x="5334000" y="1965325"/>
          <p14:tracePt t="195788" x="5341938" y="1965325"/>
          <p14:tracePt t="195805" x="5349875" y="1958975"/>
          <p14:tracePt t="195878" x="5356225" y="1958975"/>
          <p14:tracePt t="195894" x="5364163" y="1951038"/>
          <p14:tracePt t="195935" x="5364163" y="1943100"/>
          <p14:tracePt t="195956" x="5372100" y="1935163"/>
          <p14:tracePt t="195966" x="5372100" y="1927225"/>
          <p14:tracePt t="195974" x="5372100" y="1920875"/>
          <p14:tracePt t="195981" x="5380038" y="1912938"/>
          <p14:tracePt t="195988" x="5387975" y="1905000"/>
          <p14:tracePt t="197637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3176716"/>
              </p:ext>
            </p:extLst>
          </p:nvPr>
        </p:nvGraphicFramePr>
        <p:xfrm>
          <a:off x="1227138" y="2420938"/>
          <a:ext cx="1936750" cy="536575"/>
        </p:xfrm>
        <a:graphic>
          <a:graphicData uri="http://schemas.openxmlformats.org/presentationml/2006/ole">
            <p:oleObj spid="_x0000_s29930" name="Équation" r:id="rId4" imgW="1549080" imgH="431640" progId="Equation.3">
              <p:embed/>
            </p:oleObj>
          </a:graphicData>
        </a:graphic>
      </p:graphicFrame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1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2868341"/>
              </p:ext>
            </p:extLst>
          </p:nvPr>
        </p:nvGraphicFramePr>
        <p:xfrm>
          <a:off x="1123964" y="3140968"/>
          <a:ext cx="6624736" cy="486000"/>
        </p:xfrm>
        <a:graphic>
          <a:graphicData uri="http://schemas.openxmlformats.org/presentationml/2006/ole">
            <p:oleObj spid="_x0000_s29931" name="Equation" r:id="rId5" imgW="5321300" imgH="393700" progId="Equation.3">
              <p:embed/>
            </p:oleObj>
          </a:graphicData>
        </a:graphic>
      </p:graphicFrame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1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4290704"/>
              </p:ext>
            </p:extLst>
          </p:nvPr>
        </p:nvGraphicFramePr>
        <p:xfrm>
          <a:off x="1115616" y="3789040"/>
          <a:ext cx="2088232" cy="430001"/>
        </p:xfrm>
        <a:graphic>
          <a:graphicData uri="http://schemas.openxmlformats.org/presentationml/2006/ole">
            <p:oleObj spid="_x0000_s29932" name="Equation" r:id="rId6" imgW="1892300" imgH="393700" progId="Equation.3">
              <p:embed/>
            </p:oleObj>
          </a:graphicData>
        </a:graphic>
      </p:graphicFrame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9306896"/>
              </p:ext>
            </p:extLst>
          </p:nvPr>
        </p:nvGraphicFramePr>
        <p:xfrm>
          <a:off x="1187624" y="5301208"/>
          <a:ext cx="6120680" cy="492329"/>
        </p:xfrm>
        <a:graphic>
          <a:graphicData uri="http://schemas.openxmlformats.org/presentationml/2006/ole">
            <p:oleObj spid="_x0000_s29933" name="Equation" r:id="rId7" imgW="5689600" imgH="457200" progId="Equation.3">
              <p:embed/>
            </p:oleObj>
          </a:graphicData>
        </a:graphic>
      </p:graphicFrame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81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4849866"/>
              </p:ext>
            </p:extLst>
          </p:nvPr>
        </p:nvGraphicFramePr>
        <p:xfrm>
          <a:off x="1187624" y="6021288"/>
          <a:ext cx="1800200" cy="462978"/>
        </p:xfrm>
        <a:graphic>
          <a:graphicData uri="http://schemas.openxmlformats.org/presentationml/2006/ole">
            <p:oleObj spid="_x0000_s29934" name="Equation" r:id="rId8" imgW="1625600" imgH="419100" progId="Equation.3">
              <p:embed/>
            </p:oleObj>
          </a:graphicData>
        </a:graphic>
      </p:graphicFrame>
      <p:sp>
        <p:nvSpPr>
          <p:cNvPr id="14" name="Titre 1"/>
          <p:cNvSpPr txBox="1">
            <a:spLocks/>
          </p:cNvSpPr>
          <p:nvPr/>
        </p:nvSpPr>
        <p:spPr bwMode="auto">
          <a:xfrm>
            <a:off x="1115616" y="288496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SRS</a:t>
            </a:r>
            <a:endParaRPr lang="en-US" dirty="0"/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 bwMode="auto">
          <a:xfrm>
            <a:off x="323528" y="1412776"/>
            <a:ext cx="821848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Jackknife</a:t>
            </a:r>
            <a:r>
              <a:rPr lang="en-US" sz="2400" dirty="0" smtClean="0"/>
              <a:t> for SRS</a:t>
            </a:r>
          </a:p>
          <a:p>
            <a:pPr lvl="1"/>
            <a:r>
              <a:rPr lang="en-US" sz="2400" dirty="0" smtClean="0"/>
              <a:t>Estimation of the SE by replication</a:t>
            </a:r>
            <a:endParaRPr lang="en-US" sz="2400" dirty="0"/>
          </a:p>
        </p:txBody>
      </p:sp>
      <p:sp>
        <p:nvSpPr>
          <p:cNvPr id="17" name="Espace réservé du contenu 1"/>
          <p:cNvSpPr txBox="1">
            <a:spLocks/>
          </p:cNvSpPr>
          <p:nvPr/>
        </p:nvSpPr>
        <p:spPr bwMode="auto">
          <a:xfrm>
            <a:off x="395536" y="4653136"/>
            <a:ext cx="8218487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Estimation by using the mathematical formula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823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5189"/>
    </mc:Choice>
    <mc:Fallback>
      <p:transition spd="slow" advTm="1351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0129" x="2582863" y="2865438"/>
          <p14:tracePt t="10406" x="0" y="0"/>
        </p14:tracePtLst>
        <p14:tracePtLst>
          <p14:tracePt t="12017" x="2941638" y="2841625"/>
          <p14:tracePt t="12251" x="0" y="0"/>
        </p14:tracePtLst>
        <p14:tracePtLst>
          <p14:tracePt t="15968" x="3094038" y="2743200"/>
          <p14:tracePt t="16108" x="0" y="0"/>
        </p14:tracePtLst>
        <p14:tracePtLst>
          <p14:tracePt t="17212" x="2103438" y="2925763"/>
          <p14:tracePt t="17369" x="2111375" y="2925763"/>
          <p14:tracePt t="17390" x="2117725" y="2925763"/>
          <p14:tracePt t="17398" x="2149475" y="2925763"/>
          <p14:tracePt t="17406" x="2171700" y="2925763"/>
          <p14:tracePt t="17412" x="2193925" y="2925763"/>
          <p14:tracePt t="17418" x="2232025" y="2925763"/>
          <p14:tracePt t="17435" x="2278063" y="2925763"/>
          <p14:tracePt t="17451" x="2354263" y="2925763"/>
          <p14:tracePt t="17468" x="2446338" y="2925763"/>
          <p14:tracePt t="17485" x="2522538" y="2917825"/>
          <p14:tracePt t="17502" x="2620963" y="2933700"/>
          <p14:tracePt t="17519" x="2682875" y="2933700"/>
          <p14:tracePt t="17535" x="2720975" y="2933700"/>
          <p14:tracePt t="17552" x="2759075" y="2933700"/>
          <p14:tracePt t="17568" x="2797175" y="2933700"/>
          <p14:tracePt t="17585" x="2841625" y="2933700"/>
          <p14:tracePt t="17602" x="2873375" y="2941638"/>
          <p14:tracePt t="17618" x="2917825" y="2941638"/>
          <p14:tracePt t="17635" x="2955925" y="2941638"/>
          <p14:tracePt t="17652" x="2971800" y="2941638"/>
          <p14:tracePt t="17961" x="0" y="0"/>
        </p14:tracePtLst>
        <p14:tracePtLst>
          <p14:tracePt t="19350" x="1812925" y="2430463"/>
          <p14:tracePt t="19390" x="1806575" y="2446338"/>
          <p14:tracePt t="19398" x="1798638" y="2460625"/>
          <p14:tracePt t="19406" x="1790700" y="2468563"/>
          <p14:tracePt t="19418" x="1774825" y="2498725"/>
          <p14:tracePt t="19418" x="1752600" y="2544763"/>
          <p14:tracePt t="19434" x="1730375" y="2598738"/>
          <p14:tracePt t="19451" x="1706563" y="2667000"/>
          <p14:tracePt t="19468" x="1698625" y="2720975"/>
          <p14:tracePt t="19484" x="1684338" y="2765425"/>
          <p14:tracePt t="19501" x="1676400" y="2797175"/>
          <p14:tracePt t="19518" x="1668463" y="2827338"/>
          <p14:tracePt t="19535" x="1668463" y="2841625"/>
          <p14:tracePt t="19551" x="1668463" y="2857500"/>
          <p14:tracePt t="19568" x="1660525" y="2865438"/>
          <p14:tracePt t="19584" x="1660525" y="2887663"/>
          <p14:tracePt t="19601" x="1684338" y="2895600"/>
          <p14:tracePt t="19618" x="1698625" y="2911475"/>
          <p14:tracePt t="19635" x="1706563" y="2925763"/>
          <p14:tracePt t="19651" x="1730375" y="2933700"/>
          <p14:tracePt t="19668" x="1768475" y="2949575"/>
          <p14:tracePt t="19684" x="1806575" y="2971800"/>
          <p14:tracePt t="19701" x="1858963" y="2987675"/>
          <p14:tracePt t="19718" x="1874838" y="2994025"/>
          <p14:tracePt t="19735" x="1889125" y="2994025"/>
          <p14:tracePt t="19751" x="1897063" y="3001963"/>
          <p14:tracePt t="19768" x="1912938" y="3001963"/>
          <p14:tracePt t="19785" x="1951038" y="3001963"/>
          <p14:tracePt t="19801" x="1981200" y="2987675"/>
          <p14:tracePt t="19818" x="2019300" y="2963863"/>
          <p14:tracePt t="19834" x="2049463" y="2941638"/>
          <p14:tracePt t="19851" x="2065338" y="2925763"/>
          <p14:tracePt t="19868" x="2095500" y="2911475"/>
          <p14:tracePt t="19885" x="2111375" y="2903538"/>
          <p14:tracePt t="19901" x="2117725" y="2887663"/>
          <p14:tracePt t="19918" x="2141538" y="2873375"/>
          <p14:tracePt t="19934" x="2171700" y="2835275"/>
          <p14:tracePt t="19951" x="2217738" y="2811463"/>
          <p14:tracePt t="19968" x="2232025" y="2789238"/>
          <p14:tracePt t="19985" x="2247900" y="2759075"/>
          <p14:tracePt t="20001" x="2263775" y="2743200"/>
          <p14:tracePt t="20018" x="2270125" y="2705100"/>
          <p14:tracePt t="20034" x="2286000" y="2674938"/>
          <p14:tracePt t="20051" x="2286000" y="2644775"/>
          <p14:tracePt t="20068" x="2286000" y="2606675"/>
          <p14:tracePt t="20084" x="2286000" y="2574925"/>
          <p14:tracePt t="20101" x="2270125" y="2552700"/>
          <p14:tracePt t="20118" x="2247900" y="2506663"/>
          <p14:tracePt t="20134" x="2232025" y="2492375"/>
          <p14:tracePt t="20152" x="2217738" y="2484438"/>
          <p14:tracePt t="20168" x="2201863" y="2476500"/>
          <p14:tracePt t="20185" x="2193925" y="2468563"/>
          <p14:tracePt t="20254" x="2187575" y="2468563"/>
          <p14:tracePt t="20270" x="2179638" y="2468563"/>
          <p14:tracePt t="20326" x="2171700" y="2468563"/>
          <p14:tracePt t="20508" x="0" y="0"/>
        </p14:tracePtLst>
        <p14:tracePtLst>
          <p14:tracePt t="23811" x="1249363" y="3559175"/>
          <p14:tracePt t="24087" x="1257300" y="3559175"/>
          <p14:tracePt t="24095" x="1273175" y="3559175"/>
          <p14:tracePt t="24119" x="1279525" y="3559175"/>
          <p14:tracePt t="24135" x="1287463" y="3559175"/>
          <p14:tracePt t="24151" x="1295400" y="3559175"/>
          <p14:tracePt t="24167" x="1303338" y="3559175"/>
          <p14:tracePt t="24176" x="1311275" y="3551238"/>
          <p14:tracePt t="24183" x="1317625" y="3551238"/>
          <p14:tracePt t="24185" x="1341438" y="3551238"/>
          <p14:tracePt t="24201" x="1349375" y="3551238"/>
          <p14:tracePt t="24218" x="1355725" y="3551238"/>
          <p14:tracePt t="24465" x="0" y="0"/>
        </p14:tracePtLst>
        <p14:tracePtLst>
          <p14:tracePt t="26167" x="1698625" y="3284538"/>
          <p14:tracePt t="26312" x="0" y="0"/>
        </p14:tracePtLst>
        <p14:tracePtLst>
          <p14:tracePt t="26979" x="1668463" y="3589338"/>
          <p14:tracePt t="27170" x="0" y="0"/>
        </p14:tracePtLst>
        <p14:tracePtLst>
          <p14:tracePt t="30317" x="2103438" y="3505200"/>
          <p14:tracePt t="30464" x="2125663" y="3505200"/>
          <p14:tracePt t="30472" x="2133600" y="3505200"/>
          <p14:tracePt t="30485" x="2149475" y="3505200"/>
          <p14:tracePt t="30485" x="2179638" y="3505200"/>
          <p14:tracePt t="30501" x="2201863" y="3505200"/>
          <p14:tracePt t="30518" x="2217738" y="3505200"/>
          <p14:tracePt t="30535" x="2225675" y="3505200"/>
          <p14:tracePt t="30552" x="2232025" y="3505200"/>
          <p14:tracePt t="30568" x="2239963" y="3505200"/>
          <p14:tracePt t="30585" x="2270125" y="3505200"/>
          <p14:tracePt t="30601" x="2286000" y="3497263"/>
          <p14:tracePt t="30618" x="2301875" y="3497263"/>
          <p14:tracePt t="30635" x="2308225" y="3497263"/>
          <p14:tracePt t="30687" x="2316163" y="3497263"/>
          <p14:tracePt t="30696" x="2324100" y="3497263"/>
          <p14:tracePt t="30704" x="2332038" y="3497263"/>
          <p14:tracePt t="30718" x="2339975" y="3482975"/>
          <p14:tracePt t="30718" x="2362200" y="3482975"/>
          <p14:tracePt t="30734" x="2370138" y="3475038"/>
          <p14:tracePt t="30864" x="2378075" y="3475038"/>
          <p14:tracePt t="30877" x="0" y="0"/>
        </p14:tracePtLst>
        <p14:tracePtLst>
          <p14:tracePt t="31458" x="2667000" y="3482975"/>
          <p14:tracePt t="31576" x="2674938" y="3482975"/>
          <p14:tracePt t="31584" x="2682875" y="3482975"/>
          <p14:tracePt t="31592" x="2689225" y="3482975"/>
          <p14:tracePt t="31601" x="2697163" y="3482975"/>
          <p14:tracePt t="31602" x="2735263" y="3482975"/>
          <p14:tracePt t="31618" x="2789238" y="3482975"/>
          <p14:tracePt t="31634" x="2849563" y="3482975"/>
          <p14:tracePt t="31651" x="2873375" y="3482975"/>
          <p14:tracePt t="31668" x="2887663" y="3482975"/>
          <p14:tracePt t="31684" x="2895600" y="3482975"/>
          <p14:tracePt t="31701" x="2903538" y="3482975"/>
          <p14:tracePt t="31718" x="2917825" y="3482975"/>
          <p14:tracePt t="31735" x="2933700" y="3482975"/>
          <p14:tracePt t="31751" x="2941638" y="3482975"/>
          <p14:tracePt t="32503" x="2949575" y="3489325"/>
          <p14:tracePt t="32519" x="2955925" y="3489325"/>
          <p14:tracePt t="32535" x="2971800" y="3489325"/>
          <p14:tracePt t="32536" x="2979738" y="3489325"/>
          <p14:tracePt t="32551" x="3001963" y="3489325"/>
          <p14:tracePt t="32568" x="3017838" y="3489325"/>
          <p14:tracePt t="32584" x="3032125" y="3489325"/>
          <p14:tracePt t="32601" x="3040063" y="3489325"/>
          <p14:tracePt t="32618" x="3055938" y="3489325"/>
          <p14:tracePt t="32634" x="3070225" y="3489325"/>
          <p14:tracePt t="32651" x="3078163" y="3482975"/>
          <p14:tracePt t="32799" x="3078163" y="3475038"/>
          <p14:tracePt t="33125" x="3070225" y="3475038"/>
          <p14:tracePt t="33311" x="3078163" y="3475038"/>
          <p14:tracePt t="33327" x="3086100" y="3475038"/>
          <p14:tracePt t="33343" x="3094038" y="3475038"/>
          <p14:tracePt t="33350" x="3101975" y="3475038"/>
          <p14:tracePt t="33368" x="3108325" y="3475038"/>
          <p14:tracePt t="33368" x="3154363" y="3475038"/>
          <p14:tracePt t="33384" x="3200400" y="3482975"/>
          <p14:tracePt t="33401" x="3238500" y="3482975"/>
          <p14:tracePt t="33417" x="3284538" y="3482975"/>
          <p14:tracePt t="33434" x="3330575" y="3482975"/>
          <p14:tracePt t="33451" x="3360738" y="3482975"/>
          <p14:tracePt t="33467" x="3382963" y="3482975"/>
          <p14:tracePt t="33484" x="3413125" y="3482975"/>
          <p14:tracePt t="33501" x="3436938" y="3482975"/>
          <p14:tracePt t="33535" x="3444875" y="3482975"/>
          <p14:tracePt t="33559" x="3451225" y="3482975"/>
          <p14:tracePt t="33591" x="3459163" y="3482975"/>
          <p14:tracePt t="33599" x="3467100" y="3482975"/>
          <p14:tracePt t="33618" x="3475038" y="3482975"/>
          <p14:tracePt t="33618" x="3489325" y="3482975"/>
          <p14:tracePt t="33655" x="3497263" y="3482975"/>
          <p14:tracePt t="33732" x="3505200" y="3482975"/>
          <p14:tracePt t="33951" x="3505200" y="3489325"/>
          <p14:tracePt t="33959" x="3497263" y="3489325"/>
          <p14:tracePt t="33975" x="3497263" y="3497263"/>
          <p14:tracePt t="33992" x="3489325" y="3505200"/>
          <p14:tracePt t="34199" x="3497263" y="3513138"/>
          <p14:tracePt t="34208" x="3505200" y="3521075"/>
          <p14:tracePt t="34209" x="3513138" y="3521075"/>
          <p14:tracePt t="34218" x="3543300" y="3521075"/>
          <p14:tracePt t="34234" x="3565525" y="3535363"/>
          <p14:tracePt t="34251" x="3589338" y="3535363"/>
          <p14:tracePt t="34268" x="3603625" y="3535363"/>
          <p14:tracePt t="34284" x="3611563" y="3535363"/>
          <p14:tracePt t="34783" x="3619500" y="3535363"/>
          <p14:tracePt t="34823" x="3627438" y="3535363"/>
          <p14:tracePt t="34847" x="3635375" y="3535363"/>
          <p14:tracePt t="34863" x="3649663" y="3535363"/>
          <p14:tracePt t="34879" x="3657600" y="3535363"/>
          <p14:tracePt t="34887" x="3665538" y="3535363"/>
          <p14:tracePt t="34904" x="3673475" y="3535363"/>
          <p14:tracePt t="34911" x="3679825" y="3535363"/>
          <p14:tracePt t="34919" x="3695700" y="3535363"/>
          <p14:tracePt t="34934" x="3703638" y="3535363"/>
          <p14:tracePt t="34950" x="3711575" y="3527425"/>
          <p14:tracePt t="37447" x="3725863" y="3527425"/>
          <p14:tracePt t="37455" x="3733800" y="3527425"/>
          <p14:tracePt t="37459" x="3756025" y="3527425"/>
          <p14:tracePt t="37467" x="3825875" y="3527425"/>
          <p14:tracePt t="37483" x="3870325" y="3527425"/>
          <p14:tracePt t="37500" x="3894138" y="3527425"/>
          <p14:tracePt t="37517" x="3916363" y="3527425"/>
          <p14:tracePt t="37534" x="3932238" y="3535363"/>
          <p14:tracePt t="37550" x="3940175" y="3535363"/>
          <p14:tracePt t="37631" x="3946525" y="3535363"/>
          <p14:tracePt t="37703" x="3954463" y="3535363"/>
          <p14:tracePt t="37711" x="3962400" y="3535363"/>
          <p14:tracePt t="37727" x="3970338" y="3535363"/>
          <p14:tracePt t="37735" x="3978275" y="3535363"/>
          <p14:tracePt t="37743" x="3984625" y="3535363"/>
          <p14:tracePt t="37751" x="4030663" y="3535363"/>
          <p14:tracePt t="37767" x="4098925" y="3535363"/>
          <p14:tracePt t="37783" x="4122738" y="3535363"/>
          <p14:tracePt t="37800" x="4144963" y="3535363"/>
          <p14:tracePt t="37817" x="4152900" y="3535363"/>
          <p14:tracePt t="38239" x="4168775" y="3535363"/>
          <p14:tracePt t="38255" x="4175125" y="3535363"/>
          <p14:tracePt t="38271" x="4191000" y="3535363"/>
          <p14:tracePt t="38279" x="4206875" y="3535363"/>
          <p14:tracePt t="38291" x="4213225" y="3535363"/>
          <p14:tracePt t="38300" x="4221163" y="3535363"/>
          <p14:tracePt t="38300" x="4251325" y="3535363"/>
          <p14:tracePt t="38317" x="4275138" y="3535363"/>
          <p14:tracePt t="38333" x="4289425" y="3535363"/>
          <p14:tracePt t="40214" x="4297363" y="3535363"/>
          <p14:tracePt t="40238" x="4321175" y="3535363"/>
          <p14:tracePt t="40246" x="4359275" y="3521075"/>
          <p14:tracePt t="40254" x="4411663" y="3521075"/>
          <p14:tracePt t="40262" x="4449763" y="3513138"/>
          <p14:tracePt t="40265" x="4511675" y="3497263"/>
          <p14:tracePt t="40282" x="4533900" y="3482975"/>
          <p14:tracePt t="40299" x="4556125" y="3475038"/>
          <p14:tracePt t="40315" x="4579938" y="3467100"/>
          <p14:tracePt t="40332" x="4587875" y="3451225"/>
          <p14:tracePt t="40349" x="4594225" y="3436938"/>
          <p14:tracePt t="40365" x="4602163" y="3421063"/>
          <p14:tracePt t="40414" x="4602163" y="3413125"/>
          <p14:tracePt t="40798" x="4610100" y="3429000"/>
          <p14:tracePt t="40806" x="4648200" y="3451225"/>
          <p14:tracePt t="40814" x="4716463" y="3489325"/>
          <p14:tracePt t="40816" x="4846638" y="3543300"/>
          <p14:tracePt t="40832" x="5029200" y="3597275"/>
          <p14:tracePt t="40849" x="5235575" y="3619500"/>
          <p14:tracePt t="40865" x="5524500" y="3649663"/>
          <p14:tracePt t="40882" x="5813425" y="3673475"/>
          <p14:tracePt t="40899" x="6149975" y="3703638"/>
          <p14:tracePt t="40916" x="6346825" y="3703638"/>
          <p14:tracePt t="40932" x="6469063" y="3703638"/>
          <p14:tracePt t="40949" x="6530975" y="3695700"/>
          <p14:tracePt t="40965" x="6575425" y="3687763"/>
          <p14:tracePt t="40982" x="6583363" y="3687763"/>
          <p14:tracePt t="42415" x="6591300" y="3679825"/>
          <p14:tracePt t="42423" x="6613525" y="3673475"/>
          <p14:tracePt t="42433" x="6637338" y="3673475"/>
          <p14:tracePt t="42433" x="6667500" y="3657600"/>
          <p14:tracePt t="42450" x="6689725" y="3649663"/>
          <p14:tracePt t="42467" x="6713538" y="3649663"/>
          <p14:tracePt t="42483" x="6721475" y="3649663"/>
          <p14:tracePt t="42500" x="6721475" y="3641725"/>
          <p14:tracePt t="42535" x="6727825" y="3641725"/>
          <p14:tracePt t="42535" x="6735763" y="3641725"/>
          <p14:tracePt t="42550" x="6735763" y="3635375"/>
          <p14:tracePt t="42566" x="6743700" y="3635375"/>
          <p14:tracePt t="42583" x="6743700" y="3627438"/>
          <p14:tracePt t="42735" x="6735763" y="3627438"/>
          <p14:tracePt t="45063" x="6743700" y="3627438"/>
          <p14:tracePt t="45247" x="6751638" y="3627438"/>
          <p14:tracePt t="45255" x="6759575" y="3627438"/>
          <p14:tracePt t="45261" x="6765925" y="3619500"/>
          <p14:tracePt t="45266" x="6781800" y="3619500"/>
          <p14:tracePt t="45282" x="6797675" y="3619500"/>
          <p14:tracePt t="45299" x="6850063" y="3619500"/>
          <p14:tracePt t="45316" x="6904038" y="3619500"/>
          <p14:tracePt t="45332" x="6964363" y="3611563"/>
          <p14:tracePt t="45349" x="6994525" y="3603625"/>
          <p14:tracePt t="45366" x="7002463" y="3603625"/>
          <p14:tracePt t="45599" x="7010400" y="3603625"/>
          <p14:tracePt t="45927" x="7032625" y="3603625"/>
          <p14:tracePt t="45935" x="7070725" y="3597275"/>
          <p14:tracePt t="45943" x="7124700" y="3589338"/>
          <p14:tracePt t="45951" x="7223125" y="3581400"/>
          <p14:tracePt t="45966" x="7285038" y="3573463"/>
          <p14:tracePt t="45966" x="7323138" y="3565525"/>
          <p14:tracePt t="45983" x="7345363" y="3565525"/>
          <p14:tracePt t="45999" x="7353300" y="3565525"/>
          <p14:tracePt t="48990" x="7361238" y="3559175"/>
          <p14:tracePt t="48998" x="7407275" y="3535363"/>
          <p14:tracePt t="49006" x="7489825" y="3505200"/>
          <p14:tracePt t="49015" x="7597775" y="3475038"/>
          <p14:tracePt t="49032" x="7666038" y="3444875"/>
          <p14:tracePt t="49049" x="7696200" y="3429000"/>
          <p14:tracePt t="49066" x="7712075" y="3421063"/>
          <p14:tracePt t="49082" x="7718425" y="3413125"/>
          <p14:tracePt t="49099" x="7718425" y="3406775"/>
          <p14:tracePt t="49116" x="7718425" y="3398838"/>
          <p14:tracePt t="49798" x="7712075" y="3413125"/>
          <p14:tracePt t="49803" x="7696200" y="3429000"/>
          <p14:tracePt t="49806" x="7680325" y="3444875"/>
          <p14:tracePt t="49815" x="7627938" y="3489325"/>
          <p14:tracePt t="49832" x="7566025" y="3527425"/>
          <p14:tracePt t="49848" x="7497763" y="3565525"/>
          <p14:tracePt t="49865" x="7437438" y="3597275"/>
          <p14:tracePt t="49882" x="7391400" y="3611563"/>
          <p14:tracePt t="49898" x="7345363" y="3635375"/>
          <p14:tracePt t="49915" x="7299325" y="3657600"/>
          <p14:tracePt t="49932" x="7246938" y="3679825"/>
          <p14:tracePt t="49948" x="7200900" y="3703638"/>
          <p14:tracePt t="49965" x="7162800" y="3725863"/>
          <p14:tracePt t="49982" x="7116763" y="3741738"/>
          <p14:tracePt t="49999" x="7086600" y="3749675"/>
          <p14:tracePt t="50015" x="7048500" y="3763963"/>
          <p14:tracePt t="50032" x="6988175" y="3779838"/>
          <p14:tracePt t="50048" x="6888163" y="3802063"/>
          <p14:tracePt t="50066" x="6751638" y="3817938"/>
          <p14:tracePt t="50082" x="6583363" y="3832225"/>
          <p14:tracePt t="50098" x="6370638" y="3856038"/>
          <p14:tracePt t="50115" x="6149975" y="3886200"/>
          <p14:tracePt t="50132" x="5889625" y="3902075"/>
          <p14:tracePt t="50148" x="5668963" y="3924300"/>
          <p14:tracePt t="50165" x="5456238" y="3932238"/>
          <p14:tracePt t="50182" x="5203825" y="3946525"/>
          <p14:tracePt t="50198" x="5083175" y="3954463"/>
          <p14:tracePt t="50215" x="5013325" y="3954463"/>
          <p14:tracePt t="50232" x="4945063" y="3954463"/>
          <p14:tracePt t="50248" x="4899025" y="3954463"/>
          <p14:tracePt t="50265" x="4860925" y="3954463"/>
          <p14:tracePt t="50281" x="4816475" y="3954463"/>
          <p14:tracePt t="50298" x="4762500" y="3962400"/>
          <p14:tracePt t="50315" x="4686300" y="3978275"/>
          <p14:tracePt t="50332" x="4579938" y="3992563"/>
          <p14:tracePt t="50348" x="4465638" y="4000500"/>
          <p14:tracePt t="50365" x="4335463" y="4008438"/>
          <p14:tracePt t="50382" x="4191000" y="4008438"/>
          <p14:tracePt t="50398" x="4092575" y="4008438"/>
          <p14:tracePt t="50415" x="3992563" y="4008438"/>
          <p14:tracePt t="50432" x="3894138" y="4008438"/>
          <p14:tracePt t="50448" x="3779838" y="4008438"/>
          <p14:tracePt t="50465" x="3635375" y="4008438"/>
          <p14:tracePt t="50481" x="3497263" y="4022725"/>
          <p14:tracePt t="50498" x="3360738" y="4022725"/>
          <p14:tracePt t="50515" x="3254375" y="4030663"/>
          <p14:tracePt t="50532" x="3170238" y="4030663"/>
          <p14:tracePt t="50548" x="3055938" y="4030663"/>
          <p14:tracePt t="50565" x="2933700" y="4030663"/>
          <p14:tracePt t="50582" x="2797175" y="4038600"/>
          <p14:tracePt t="50582" x="2720975" y="4046538"/>
          <p14:tracePt t="50598" x="2582863" y="4054475"/>
          <p14:tracePt t="50615" x="2446338" y="4068763"/>
          <p14:tracePt t="50632" x="2293938" y="4076700"/>
          <p14:tracePt t="50648" x="2141538" y="4092575"/>
          <p14:tracePt t="50665" x="2027238" y="4098925"/>
          <p14:tracePt t="50682" x="1958975" y="4106863"/>
          <p14:tracePt t="50698" x="1920875" y="4106863"/>
          <p14:tracePt t="50715" x="1897063" y="4106863"/>
          <p14:tracePt t="50732" x="1851025" y="4106863"/>
          <p14:tracePt t="50748" x="1820863" y="4114800"/>
          <p14:tracePt t="50765" x="1782763" y="4114800"/>
          <p14:tracePt t="50781" x="1774825" y="4114800"/>
          <p14:tracePt t="51726" x="1782763" y="4122738"/>
          <p14:tracePt t="51734" x="1812925" y="4122738"/>
          <p14:tracePt t="51734" x="1844675" y="4122738"/>
          <p14:tracePt t="51750" x="1874838" y="4122738"/>
          <p14:tracePt t="51751" x="1897063" y="4122738"/>
          <p14:tracePt t="51766" x="1951038" y="4122738"/>
          <p14:tracePt t="51781" x="2003425" y="4122738"/>
          <p14:tracePt t="51798" x="2079625" y="4122738"/>
          <p14:tracePt t="51815" x="2125663" y="4122738"/>
          <p14:tracePt t="51831" x="2163763" y="4114800"/>
          <p14:tracePt t="51848" x="2217738" y="4106863"/>
          <p14:tracePt t="51865" x="2263775" y="4106863"/>
          <p14:tracePt t="51881" x="2316163" y="4098925"/>
          <p14:tracePt t="51898" x="2354263" y="4098925"/>
          <p14:tracePt t="51915" x="2370138" y="4098925"/>
          <p14:tracePt t="51931" x="2384425" y="4098925"/>
          <p14:tracePt t="51948" x="2392363" y="4098925"/>
          <p14:tracePt t="51964" x="2408238" y="4098925"/>
          <p14:tracePt t="51981" x="2422525" y="4098925"/>
          <p14:tracePt t="51998" x="2484438" y="4098925"/>
          <p14:tracePt t="52015" x="2522538" y="4098925"/>
          <p14:tracePt t="52031" x="2552700" y="4098925"/>
          <p14:tracePt t="52048" x="2582863" y="4092575"/>
          <p14:tracePt t="52065" x="2620963" y="4092575"/>
          <p14:tracePt t="52081" x="2659063" y="4092575"/>
          <p14:tracePt t="52098" x="2674938" y="4092575"/>
          <p14:tracePt t="52115" x="2674938" y="4084638"/>
          <p14:tracePt t="52254" x="2682875" y="4084638"/>
          <p14:tracePt t="52502" x="2689225" y="4084638"/>
          <p14:tracePt t="52510" x="2697163" y="4084638"/>
          <p14:tracePt t="52518" x="2705100" y="4084638"/>
          <p14:tracePt t="52531" x="2713038" y="4092575"/>
          <p14:tracePt t="52539" x="2720975" y="4092575"/>
          <p14:tracePt t="52548" x="2727325" y="4098925"/>
          <p14:tracePt t="52564" x="2743200" y="4098925"/>
          <p14:tracePt t="52581" x="2759075" y="4106863"/>
          <p14:tracePt t="52581" x="2765425" y="4114800"/>
          <p14:tracePt t="52598" x="2781300" y="4122738"/>
          <p14:tracePt t="52654" x="2789238" y="4122738"/>
          <p14:tracePt t="53278" x="2797175" y="4130675"/>
          <p14:tracePt t="53286" x="2803525" y="4130675"/>
          <p14:tracePt t="53303" x="2811463" y="4130675"/>
          <p14:tracePt t="53310" x="2819400" y="4130675"/>
          <p14:tracePt t="53318" x="2827338" y="4137025"/>
          <p14:tracePt t="53331" x="2835275" y="4137025"/>
          <p14:tracePt t="53348" x="2841625" y="4137025"/>
          <p14:tracePt t="53387" x="2849563" y="4137025"/>
          <p14:tracePt t="53454" x="2857500" y="4137025"/>
          <p14:tracePt t="53646" x="2873375" y="4137025"/>
          <p14:tracePt t="53662" x="2887663" y="4137025"/>
          <p14:tracePt t="53672" x="2895600" y="4144963"/>
          <p14:tracePt t="53678" x="2903538" y="4144963"/>
          <p14:tracePt t="53686" x="2933700" y="4144963"/>
          <p14:tracePt t="53698" x="2955925" y="4144963"/>
          <p14:tracePt t="53714" x="2987675" y="4152900"/>
          <p14:tracePt t="53731" x="3001963" y="4152900"/>
          <p14:tracePt t="53748" x="3025775" y="4160838"/>
          <p14:tracePt t="53764" x="3040063" y="4160838"/>
          <p14:tracePt t="53781" x="3048000" y="4160838"/>
          <p14:tracePt t="53798" x="3063875" y="4160838"/>
          <p14:tracePt t="53815" x="3078163" y="4160838"/>
          <p14:tracePt t="53855" x="3086100" y="4160838"/>
          <p14:tracePt t="53894" x="3094038" y="4160838"/>
          <p14:tracePt t="53918" x="3101975" y="4160838"/>
          <p14:tracePt t="53926" x="3108325" y="4160838"/>
          <p14:tracePt t="53934" x="3116263" y="4160838"/>
          <p14:tracePt t="53942" x="3124200" y="4160838"/>
          <p14:tracePt t="53964" x="3140075" y="4160838"/>
          <p14:tracePt t="53965" x="3154363" y="4160838"/>
          <p14:tracePt t="54030" x="3154363" y="4152900"/>
          <p14:tracePt t="55151" x="0" y="0"/>
        </p14:tracePtLst>
        <p14:tracePtLst>
          <p14:tracePt t="73979" x="1227138" y="6530975"/>
          <p14:tracePt t="74254" x="1235075" y="6530975"/>
          <p14:tracePt t="74262" x="1249363" y="6537325"/>
          <p14:tracePt t="74270" x="1265238" y="6537325"/>
          <p14:tracePt t="74271" x="1279525" y="6537325"/>
          <p14:tracePt t="74279" x="1317625" y="6537325"/>
          <p14:tracePt t="74295" x="1349375" y="6545263"/>
          <p14:tracePt t="74312" x="1371600" y="6545263"/>
          <p14:tracePt t="74329" x="1379538" y="6545263"/>
          <p14:tracePt t="74374" x="1387475" y="6545263"/>
          <p14:tracePt t="74470" x="1393825" y="6545263"/>
          <p14:tracePt t="74542" x="1401763" y="6545263"/>
          <p14:tracePt t="74582" x="1409700" y="6545263"/>
          <p14:tracePt t="74806" x="1417638" y="6545263"/>
          <p14:tracePt t="74822" x="1425575" y="6545263"/>
          <p14:tracePt t="74830" x="1431925" y="6545263"/>
          <p14:tracePt t="74830" x="1447800" y="6545263"/>
          <p14:tracePt t="74845" x="1455738" y="6545263"/>
          <p14:tracePt t="74845" x="1463675" y="6545263"/>
          <p14:tracePt t="74862" x="1470025" y="6545263"/>
          <p14:tracePt t="74879" x="1477963" y="6545263"/>
          <p14:tracePt t="74895" x="1493838" y="6545263"/>
          <p14:tracePt t="74912" x="1508125" y="6545263"/>
          <p14:tracePt t="74929" x="1539875" y="6545263"/>
          <p14:tracePt t="74945" x="1577975" y="6545263"/>
          <p14:tracePt t="74962" x="1600200" y="6545263"/>
          <p14:tracePt t="74978" x="1638300" y="6545263"/>
          <p14:tracePt t="74995" x="1660525" y="6553200"/>
          <p14:tracePt t="75012" x="1668463" y="6553200"/>
          <p14:tracePt t="75029" x="1676400" y="6553200"/>
          <p14:tracePt t="75045" x="1684338" y="6553200"/>
          <p14:tracePt t="75062" x="1692275" y="6553200"/>
          <p14:tracePt t="75079" x="1706563" y="6553200"/>
          <p14:tracePt t="75095" x="1722438" y="6553200"/>
          <p14:tracePt t="75112" x="1736725" y="6553200"/>
          <p14:tracePt t="75129" x="1744663" y="6553200"/>
          <p14:tracePt t="75206" x="1752600" y="6553200"/>
          <p14:tracePt t="75222" x="1760538" y="6553200"/>
          <p14:tracePt t="75230" x="1768475" y="6553200"/>
          <p14:tracePt t="75238" x="1774825" y="6553200"/>
          <p14:tracePt t="75246" x="1806575" y="6553200"/>
          <p14:tracePt t="75262" x="1812925" y="6553200"/>
          <p14:tracePt t="75342" x="1820863" y="6553200"/>
          <p14:tracePt t="75350" x="1828800" y="6553200"/>
          <p14:tracePt t="75358" x="1836738" y="6553200"/>
          <p14:tracePt t="75366" x="1844675" y="6553200"/>
          <p14:tracePt t="75380" x="1851025" y="6553200"/>
          <p14:tracePt t="75395" x="1858963" y="6553200"/>
          <p14:tracePt t="75846" x="1866900" y="6553200"/>
          <p14:tracePt t="78941" x="0" y="0"/>
        </p14:tracePtLst>
        <p14:tracePtLst>
          <p14:tracePt t="92044" x="1638300" y="5913438"/>
          <p14:tracePt t="92222" x="1646238" y="5913438"/>
          <p14:tracePt t="92238" x="1654175" y="5913438"/>
          <p14:tracePt t="92246" x="1660525" y="5913438"/>
          <p14:tracePt t="92254" x="1668463" y="5913438"/>
          <p14:tracePt t="92262" x="1684338" y="5913438"/>
          <p14:tracePt t="92293" x="1706563" y="5913438"/>
          <p14:tracePt t="92294" x="1722438" y="5905500"/>
          <p14:tracePt t="92318" x="1736725" y="5905500"/>
          <p14:tracePt t="92328" x="1774825" y="5905500"/>
          <p14:tracePt t="92343" x="1790700" y="5905500"/>
          <p14:tracePt t="92360" x="1812925" y="5897563"/>
          <p14:tracePt t="92377" x="1828800" y="5897563"/>
          <p14:tracePt t="92393" x="1836738" y="5897563"/>
          <p14:tracePt t="92410" x="1844675" y="5897563"/>
          <p14:tracePt t="92488" x="1851025" y="5897563"/>
          <p14:tracePt t="93398" x="1858963" y="5897563"/>
          <p14:tracePt t="93414" x="1866900" y="5897563"/>
          <p14:tracePt t="93438" x="1874838" y="5905500"/>
          <p14:tracePt t="93454" x="1889125" y="5905500"/>
          <p14:tracePt t="93462" x="1912938" y="5905500"/>
          <p14:tracePt t="93470" x="1935163" y="5905500"/>
          <p14:tracePt t="93478" x="1973263" y="5905500"/>
          <p14:tracePt t="93493" x="2027238" y="5905500"/>
          <p14:tracePt t="93510" x="2057400" y="5905500"/>
          <p14:tracePt t="93527" x="2079625" y="5905500"/>
          <p14:tracePt t="93582" x="2087563" y="5905500"/>
          <p14:tracePt t="94094" x="2095500" y="5905500"/>
          <p14:tracePt t="94102" x="2103438" y="5913438"/>
          <p14:tracePt t="94110" x="2117725" y="5913438"/>
          <p14:tracePt t="94110" x="2125663" y="5913438"/>
          <p14:tracePt t="94126" x="2141538" y="5921375"/>
          <p14:tracePt t="94143" x="2171700" y="5921375"/>
          <p14:tracePt t="94160" x="2193925" y="5921375"/>
          <p14:tracePt t="94177" x="2217738" y="5921375"/>
          <p14:tracePt t="94193" x="2232025" y="5921375"/>
          <p14:tracePt t="94695" x="2232025" y="5913438"/>
          <p14:tracePt t="94823" x="2239963" y="5905500"/>
          <p14:tracePt t="94831" x="2239963" y="5897563"/>
          <p14:tracePt t="94837" x="2239963" y="5889625"/>
          <p14:tracePt t="94844" x="2247900" y="5883275"/>
          <p14:tracePt t="94861" x="2255838" y="5875338"/>
          <p14:tracePt t="94877" x="2255838" y="5867400"/>
          <p14:tracePt t="94894" x="2255838" y="5859463"/>
          <p14:tracePt t="94911" x="2263775" y="5859463"/>
          <p14:tracePt t="94999" x="2263775" y="5851525"/>
          <p14:tracePt t="95392" x="2255838" y="5845175"/>
          <p14:tracePt t="95400" x="2247900" y="5845175"/>
          <p14:tracePt t="95416" x="2239963" y="5845175"/>
          <p14:tracePt t="95424" x="2232025" y="5845175"/>
          <p14:tracePt t="95445" x="2225675" y="5837238"/>
          <p14:tracePt t="95445" x="2225675" y="5829300"/>
          <p14:tracePt t="95462" x="2217738" y="5829300"/>
          <p14:tracePt t="95600" x="2217738" y="5821363"/>
          <p14:tracePt t="95608" x="2217738" y="5813425"/>
          <p14:tracePt t="95616" x="2217738" y="5807075"/>
          <p14:tracePt t="95624" x="2217738" y="5799138"/>
          <p14:tracePt t="95629" x="2225675" y="5783263"/>
          <p14:tracePt t="95645" x="2225675" y="5775325"/>
          <p14:tracePt t="95661" x="2232025" y="5768975"/>
          <p14:tracePt t="95678" x="2232025" y="5761038"/>
          <p14:tracePt t="95695" x="2239963" y="5753100"/>
          <p14:tracePt t="95711" x="2247900" y="5753100"/>
          <p14:tracePt t="95728" x="2247900" y="5745163"/>
          <p14:tracePt t="97208" x="2263775" y="5745163"/>
          <p14:tracePt t="97216" x="2270125" y="5745163"/>
          <p14:tracePt t="97224" x="2278063" y="5753100"/>
          <p14:tracePt t="97228" x="2293938" y="5761038"/>
          <p14:tracePt t="97245" x="2308225" y="5761038"/>
          <p14:tracePt t="97261" x="2316163" y="5768975"/>
          <p14:tracePt t="97278" x="2324100" y="5768975"/>
          <p14:tracePt t="97352" x="2332038" y="5768975"/>
          <p14:tracePt t="97376" x="2339975" y="5768975"/>
          <p14:tracePt t="97385" x="2346325" y="5768975"/>
          <p14:tracePt t="97392" x="2362200" y="5768975"/>
          <p14:tracePt t="97400" x="2384425" y="5768975"/>
          <p14:tracePt t="97411" x="2416175" y="5768975"/>
          <p14:tracePt t="97428" x="2438400" y="5768975"/>
          <p14:tracePt t="97445" x="2460625" y="5768975"/>
          <p14:tracePt t="97461" x="2492375" y="5768975"/>
          <p14:tracePt t="97478" x="2514600" y="5768975"/>
          <p14:tracePt t="97494" x="2544763" y="5768975"/>
          <p14:tracePt t="97511" x="2568575" y="5768975"/>
          <p14:tracePt t="98880" x="2574925" y="5768975"/>
          <p14:tracePt t="98888" x="2582863" y="5768975"/>
          <p14:tracePt t="98912" x="2590800" y="5768975"/>
          <p14:tracePt t="98928" x="2598738" y="5768975"/>
          <p14:tracePt t="98936" x="2606675" y="5768975"/>
          <p14:tracePt t="98944" x="2613025" y="5768975"/>
          <p14:tracePt t="98952" x="2620963" y="5761038"/>
          <p14:tracePt t="98961" x="2636838" y="5753100"/>
          <p14:tracePt t="98978" x="2644775" y="5745163"/>
          <p14:tracePt t="98994" x="2651125" y="5737225"/>
          <p14:tracePt t="99011" x="2651125" y="5730875"/>
          <p14:tracePt t="99028" x="2659063" y="5730875"/>
          <p14:tracePt t="99044" x="2659063" y="5722938"/>
          <p14:tracePt t="99061" x="2674938" y="5715000"/>
          <p14:tracePt t="99078" x="2674938" y="5699125"/>
          <p14:tracePt t="99094" x="2682875" y="5699125"/>
          <p14:tracePt t="99111" x="2682875" y="5684838"/>
          <p14:tracePt t="99128" x="2682875" y="5676900"/>
          <p14:tracePt t="99144" x="2682875" y="5668963"/>
          <p14:tracePt t="99184" x="2682875" y="5661025"/>
          <p14:tracePt t="99185" x="2682875" y="5654675"/>
          <p14:tracePt t="99194" x="2682875" y="5646738"/>
          <p14:tracePt t="99211" x="2682875" y="5630863"/>
          <p14:tracePt t="99228" x="2682875" y="5622925"/>
          <p14:tracePt t="99244" x="2682875" y="5592763"/>
          <p14:tracePt t="99261" x="2682875" y="5584825"/>
          <p14:tracePt t="99278" x="2682875" y="5570538"/>
          <p14:tracePt t="99295" x="2682875" y="5554663"/>
          <p14:tracePt t="99344" x="2682875" y="5546725"/>
          <p14:tracePt t="99943" x="2682875" y="5554663"/>
          <p14:tracePt t="99952" x="2697163" y="5592763"/>
          <p14:tracePt t="99961" x="2713038" y="5622925"/>
          <p14:tracePt t="99967" x="2759075" y="5707063"/>
          <p14:tracePt t="99978" x="2765425" y="5737225"/>
          <p14:tracePt t="99994" x="2789238" y="5768975"/>
          <p14:tracePt t="100011" x="2789238" y="5791200"/>
          <p14:tracePt t="100027" x="2789238" y="5813425"/>
          <p14:tracePt t="100328" x="2789238" y="5821363"/>
          <p14:tracePt t="100360" x="2789238" y="5829300"/>
          <p14:tracePt t="100376" x="2803525" y="5829300"/>
          <p14:tracePt t="100392" x="2803525" y="5837238"/>
          <p14:tracePt t="100400" x="2803525" y="5845175"/>
          <p14:tracePt t="100512" x="2803525" y="5851525"/>
          <p14:tracePt t="100632" x="2803525" y="5859463"/>
          <p14:tracePt t="100656" x="2803525" y="5875338"/>
          <p14:tracePt t="100664" x="2803525" y="5883275"/>
          <p14:tracePt t="100671" x="2803525" y="5889625"/>
          <p14:tracePt t="100711" x="2803525" y="5897563"/>
          <p14:tracePt t="101312" x="2803525" y="5883275"/>
          <p14:tracePt t="101319" x="2811463" y="5859463"/>
          <p14:tracePt t="101321" x="2819400" y="5845175"/>
          <p14:tracePt t="101328" x="2835275" y="5799138"/>
          <p14:tracePt t="101344" x="2835275" y="5753100"/>
          <p14:tracePt t="101361" x="2841625" y="5722938"/>
          <p14:tracePt t="101377" x="2849563" y="5684838"/>
          <p14:tracePt t="101394" x="2849563" y="5646738"/>
          <p14:tracePt t="101411" x="2857500" y="5616575"/>
          <p14:tracePt t="101427" x="2857500" y="5608638"/>
          <p14:tracePt t="101463" x="2857500" y="5600700"/>
          <p14:tracePt t="101495" x="2857500" y="5592763"/>
          <p14:tracePt t="101519" x="2857500" y="5584825"/>
          <p14:tracePt t="101536" x="2857500" y="5578475"/>
          <p14:tracePt t="101664" x="2849563" y="5578475"/>
          <p14:tracePt t="101679" x="2849563" y="5570538"/>
          <p14:tracePt t="101711" x="2849563" y="5562600"/>
          <p14:tracePt t="101727" x="2849563" y="5546725"/>
          <p14:tracePt t="101743" x="2849563" y="5540375"/>
          <p14:tracePt t="101759" x="2849563" y="5532438"/>
          <p14:tracePt t="101776" x="2849563" y="5524500"/>
          <p14:tracePt t="101944" x="2849563" y="5532438"/>
          <p14:tracePt t="101951" x="2849563" y="5562600"/>
          <p14:tracePt t="101960" x="2849563" y="5592763"/>
          <p14:tracePt t="101961" x="2849563" y="5661025"/>
          <p14:tracePt t="101977" x="2849563" y="5692775"/>
          <p14:tracePt t="101994" x="2849563" y="5715000"/>
          <p14:tracePt t="102011" x="2849563" y="5737225"/>
          <p14:tracePt t="102027" x="2857500" y="5761038"/>
          <p14:tracePt t="102044" x="2857500" y="5768975"/>
          <p14:tracePt t="102943" x="2865438" y="5775325"/>
          <p14:tracePt t="102975" x="2873375" y="5775325"/>
          <p14:tracePt t="103063" x="2879725" y="5775325"/>
          <p14:tracePt t="103079" x="2879725" y="5783263"/>
          <p14:tracePt t="103087" x="2887663" y="5783263"/>
          <p14:tracePt t="103095" x="2887663" y="5791200"/>
          <p14:tracePt t="103175" x="2895600" y="5791200"/>
          <p14:tracePt t="103327" x="2903538" y="5791200"/>
          <p14:tracePt t="103343" x="2911475" y="5791200"/>
          <p14:tracePt t="103375" x="2917825" y="5799138"/>
          <p14:tracePt t="103399" x="2925763" y="5799138"/>
          <p14:tracePt t="103407" x="2933700" y="5799138"/>
          <p14:tracePt t="103527" x="2941638" y="5799138"/>
          <p14:tracePt t="103535" x="2941638" y="5807075"/>
          <p14:tracePt t="103591" x="2949575" y="5807075"/>
          <p14:tracePt t="103601" x="2955925" y="5807075"/>
          <p14:tracePt t="103601" x="2971800" y="5799138"/>
          <p14:tracePt t="103610" x="2987675" y="5783263"/>
          <p14:tracePt t="103627" x="3001963" y="5783263"/>
          <p14:tracePt t="103644" x="3009900" y="5775325"/>
          <p14:tracePt t="103679" x="3017838" y="5775325"/>
          <p14:tracePt t="103687" x="3025775" y="5775325"/>
          <p14:tracePt t="103694" x="3032125" y="5775325"/>
          <p14:tracePt t="103759" x="3040063" y="5775325"/>
          <p14:tracePt t="103760" x="3040063" y="5768975"/>
          <p14:tracePt t="103768" x="3048000" y="5761038"/>
          <p14:tracePt t="103777" x="3070225" y="5761038"/>
          <p14:tracePt t="103794" x="3078163" y="5761038"/>
          <p14:tracePt t="103810" x="3078163" y="5753100"/>
          <p14:tracePt t="103871" x="3094038" y="5753100"/>
          <p14:tracePt t="103879" x="3116263" y="5737225"/>
          <p14:tracePt t="103894" x="3124200" y="5737225"/>
          <p14:tracePt t="103894" x="3146425" y="5730875"/>
          <p14:tracePt t="103910" x="3146425" y="5722938"/>
          <p14:tracePt t="104951" x="3154363" y="5722938"/>
          <p14:tracePt t="104959" x="3208338" y="5745163"/>
          <p14:tracePt t="104975" x="3276600" y="5753100"/>
          <p14:tracePt t="104977" x="3382963" y="5783263"/>
          <p14:tracePt t="104993" x="3459163" y="5791200"/>
          <p14:tracePt t="105010" x="3489325" y="5791200"/>
          <p14:tracePt t="105027" x="3505200" y="5799138"/>
          <p14:tracePt t="106399" x="3513138" y="5799138"/>
          <p14:tracePt t="106559" x="3521075" y="5799138"/>
          <p14:tracePt t="106615" x="3527425" y="5799138"/>
          <p14:tracePt t="106639" x="3535363" y="5799138"/>
          <p14:tracePt t="106671" x="3543300" y="5799138"/>
          <p14:tracePt t="106687" x="3551238" y="5799138"/>
          <p14:tracePt t="106694" x="3551238" y="5791200"/>
          <p14:tracePt t="106855" x="3565525" y="5791200"/>
          <p14:tracePt t="106863" x="3573463" y="5783263"/>
          <p14:tracePt t="106871" x="3581400" y="5783263"/>
          <p14:tracePt t="106879" x="3589338" y="5775325"/>
          <p14:tracePt t="106892" x="3597275" y="5775325"/>
          <p14:tracePt t="106911" x="3597275" y="5768975"/>
          <p14:tracePt t="106935" x="3603625" y="5768975"/>
          <p14:tracePt t="107319" x="3635375" y="5768975"/>
          <p14:tracePt t="107327" x="3665538" y="5768975"/>
          <p14:tracePt t="107335" x="3695700" y="5768975"/>
          <p14:tracePt t="107343" x="3741738" y="5768975"/>
          <p14:tracePt t="107360" x="3810000" y="5761038"/>
          <p14:tracePt t="107360" x="3863975" y="5761038"/>
          <p14:tracePt t="107376" x="3902075" y="5761038"/>
          <p14:tracePt t="107393" x="3916363" y="5761038"/>
          <p14:tracePt t="107439" x="3924300" y="5761038"/>
          <p14:tracePt t="107639" x="3932238" y="5761038"/>
          <p14:tracePt t="107650" x="3940175" y="5761038"/>
          <p14:tracePt t="107660" x="3970338" y="5761038"/>
          <p14:tracePt t="107660" x="4038600" y="5761038"/>
          <p14:tracePt t="107677" x="4098925" y="5761038"/>
          <p14:tracePt t="107693" x="4130675" y="5761038"/>
          <p14:tracePt t="107710" x="4144963" y="5761038"/>
          <p14:tracePt t="107726" x="4152900" y="5761038"/>
          <p14:tracePt t="108439" x="4168775" y="5761038"/>
          <p14:tracePt t="108450" x="4206875" y="5761038"/>
          <p14:tracePt t="108451" x="4251325" y="5761038"/>
          <p14:tracePt t="108460" x="4305300" y="5761038"/>
          <p14:tracePt t="108476" x="4335463" y="5761038"/>
          <p14:tracePt t="108493" x="4359275" y="5761038"/>
          <p14:tracePt t="108510" x="4365625" y="5761038"/>
          <p14:tracePt t="108735" x="4373563" y="5761038"/>
          <p14:tracePt t="108759" x="4373563" y="5753100"/>
          <p14:tracePt t="109087" x="4381500" y="5753100"/>
          <p14:tracePt t="109112" x="4389438" y="5753100"/>
          <p14:tracePt t="109135" x="4397375" y="5753100"/>
          <p14:tracePt t="109151" x="4403725" y="5753100"/>
          <p14:tracePt t="109207" x="4411663" y="5753100"/>
          <p14:tracePt t="110050" x="4419600" y="5753100"/>
          <p14:tracePt t="110071" x="4441825" y="5753100"/>
          <p14:tracePt t="110079" x="4479925" y="5753100"/>
          <p14:tracePt t="110093" x="4518025" y="5745163"/>
          <p14:tracePt t="110093" x="4572000" y="5737225"/>
          <p14:tracePt t="110109" x="4618038" y="5722938"/>
          <p14:tracePt t="110126" x="4625975" y="5715000"/>
          <p14:tracePt t="110143" x="4632325" y="5715000"/>
          <p14:tracePt t="110527" x="4640263" y="5715000"/>
          <p14:tracePt t="110535" x="4678363" y="5715000"/>
          <p14:tracePt t="110543" x="4732338" y="5730875"/>
          <p14:tracePt t="110559" x="4892675" y="5761038"/>
          <p14:tracePt t="110559" x="5045075" y="5791200"/>
          <p14:tracePt t="110576" x="5181600" y="5807075"/>
          <p14:tracePt t="110592" x="5280025" y="5821363"/>
          <p14:tracePt t="110609" x="5311775" y="5829300"/>
          <p14:tracePt t="110626" x="5318125" y="5829300"/>
          <p14:tracePt t="110703" x="5318125" y="5837238"/>
          <p14:tracePt t="111071" x="5334000" y="5837238"/>
          <p14:tracePt t="111079" x="5387975" y="5845175"/>
          <p14:tracePt t="111087" x="5464175" y="5859463"/>
          <p14:tracePt t="111100" x="5546725" y="5875338"/>
          <p14:tracePt t="111103" x="5630863" y="5883275"/>
          <p14:tracePt t="111109" x="5799138" y="5905500"/>
          <p14:tracePt t="111126" x="5935663" y="5935663"/>
          <p14:tracePt t="111142" x="6003925" y="5935663"/>
          <p14:tracePt t="111159" x="6011863" y="5935663"/>
          <p14:tracePt t="111215" x="6019800" y="5943600"/>
          <p14:tracePt t="111223" x="6042025" y="5943600"/>
          <p14:tracePt t="111231" x="6057900" y="5943600"/>
          <p14:tracePt t="111239" x="6073775" y="5943600"/>
          <p14:tracePt t="111242" x="6096000" y="5943600"/>
          <p14:tracePt t="111259" x="6111875" y="5943600"/>
          <p14:tracePt t="111276" x="6126163" y="5943600"/>
          <p14:tracePt t="111292" x="6134100" y="5935663"/>
          <p14:tracePt t="111309" x="6149975" y="5927725"/>
          <p14:tracePt t="111326" x="6172200" y="5921375"/>
          <p14:tracePt t="111342" x="6218238" y="5905500"/>
          <p14:tracePt t="111359" x="6240463" y="5889625"/>
          <p14:tracePt t="111376" x="6270625" y="5875338"/>
          <p14:tracePt t="111392" x="6278563" y="5867400"/>
          <p14:tracePt t="111447" x="6278563" y="5859463"/>
          <p14:tracePt t="111561" x="6278563" y="5851525"/>
          <p14:tracePt t="111591" x="6278563" y="5845175"/>
          <p14:tracePt t="111615" x="6270625" y="5837238"/>
          <p14:tracePt t="111623" x="6270625" y="5829300"/>
          <p14:tracePt t="111639" x="6264275" y="5821363"/>
          <p14:tracePt t="111656" x="6264275" y="5813425"/>
          <p14:tracePt t="111671" x="6264275" y="5807075"/>
          <p14:tracePt t="111703" x="6264275" y="5799138"/>
          <p14:tracePt t="111751" x="6264275" y="5791200"/>
          <p14:tracePt t="111767" x="6264275" y="5783263"/>
          <p14:tracePt t="111783" x="6256338" y="5783263"/>
          <p14:tracePt t="111791" x="6256338" y="5775325"/>
          <p14:tracePt t="112480" x="6278563" y="5775325"/>
          <p14:tracePt t="112488" x="6316663" y="5775325"/>
          <p14:tracePt t="112496" x="6346825" y="5775325"/>
          <p14:tracePt t="112510" x="6378575" y="5768975"/>
          <p14:tracePt t="112512" x="6416675" y="5761038"/>
          <p14:tracePt t="112526" x="6423025" y="5761038"/>
          <p14:tracePt t="113728" x="6438900" y="5761038"/>
          <p14:tracePt t="113737" x="6477000" y="5761038"/>
          <p14:tracePt t="113744" x="6499225" y="5761038"/>
          <p14:tracePt t="113744" x="6523038" y="5761038"/>
          <p14:tracePt t="113760" x="6530975" y="5761038"/>
          <p14:tracePt t="114056" x="6537325" y="5761038"/>
          <p14:tracePt t="114067" x="6553200" y="5761038"/>
          <p14:tracePt t="114069" x="6583363" y="5745163"/>
          <p14:tracePt t="114076" x="6651625" y="5715000"/>
          <p14:tracePt t="114093" x="6667500" y="5699125"/>
          <p14:tracePt t="114110" x="6675438" y="5699125"/>
          <p14:tracePt t="114832" x="6675438" y="5715000"/>
          <p14:tracePt t="114840" x="6667500" y="5730875"/>
          <p14:tracePt t="114848" x="6659563" y="5753100"/>
          <p14:tracePt t="114856" x="6651625" y="5768975"/>
          <p14:tracePt t="114860" x="6651625" y="5783263"/>
          <p14:tracePt t="114876" x="6651625" y="5799138"/>
          <p14:tracePt t="114893" x="6651625" y="5807075"/>
          <p14:tracePt t="115112" x="6667500" y="5807075"/>
          <p14:tracePt t="115120" x="6683375" y="5807075"/>
          <p14:tracePt t="115128" x="6697663" y="5807075"/>
          <p14:tracePt t="115128" x="6713538" y="5813425"/>
          <p14:tracePt t="115143" x="6735763" y="5813425"/>
          <p14:tracePt t="115143" x="6751638" y="5813425"/>
          <p14:tracePt t="115160" x="6804025" y="5813425"/>
          <p14:tracePt t="115176" x="6858000" y="5821363"/>
          <p14:tracePt t="115193" x="6896100" y="5821363"/>
          <p14:tracePt t="115209" x="6934200" y="5821363"/>
          <p14:tracePt t="115226" x="6980238" y="5821363"/>
          <p14:tracePt t="115243" x="7010400" y="5821363"/>
          <p14:tracePt t="115260" x="7018338" y="5821363"/>
          <p14:tracePt t="115832" x="7026275" y="5821363"/>
          <p14:tracePt t="116048" x="7040563" y="5821363"/>
          <p14:tracePt t="116056" x="7048500" y="5821363"/>
          <p14:tracePt t="116072" x="7056438" y="5821363"/>
          <p14:tracePt t="116080" x="7056438" y="5813425"/>
          <p14:tracePt t="116112" x="7064375" y="5813425"/>
          <p14:tracePt t="116512" x="7064375" y="5807075"/>
          <p14:tracePt t="116872" x="7086600" y="5807075"/>
          <p14:tracePt t="116880" x="7124700" y="5807075"/>
          <p14:tracePt t="116888" x="7154863" y="5807075"/>
          <p14:tracePt t="116896" x="7185025" y="5807075"/>
          <p14:tracePt t="116909" x="7192963" y="5799138"/>
          <p14:tracePt t="116984" x="7200900" y="5799138"/>
          <p14:tracePt t="117000" x="7208838" y="5799138"/>
          <p14:tracePt t="117016" x="7216775" y="5799138"/>
          <p14:tracePt t="117032" x="7223125" y="5799138"/>
          <p14:tracePt t="117035" x="7231063" y="5799138"/>
          <p14:tracePt t="117042" x="7239000" y="5799138"/>
          <p14:tracePt t="117136" x="7239000" y="5791200"/>
          <p14:tracePt t="118391" x="7231063" y="5791200"/>
          <p14:tracePt t="118400" x="7192963" y="5791200"/>
          <p14:tracePt t="118407" x="7146925" y="5807075"/>
          <p14:tracePt t="118415" x="7056438" y="5851525"/>
          <p14:tracePt t="118426" x="6964363" y="5889625"/>
          <p14:tracePt t="118442" x="6888163" y="5921375"/>
          <p14:tracePt t="118459" x="6827838" y="5951538"/>
          <p14:tracePt t="118476" x="6773863" y="5965825"/>
          <p14:tracePt t="118492" x="6735763" y="5981700"/>
          <p14:tracePt t="118509" x="6683375" y="5997575"/>
          <p14:tracePt t="118526" x="6629400" y="6011863"/>
          <p14:tracePt t="118543" x="6561138" y="6027738"/>
          <p14:tracePt t="118559" x="6438900" y="6042025"/>
          <p14:tracePt t="118576" x="6340475" y="6049963"/>
          <p14:tracePt t="118592" x="6232525" y="6065838"/>
          <p14:tracePt t="118609" x="6111875" y="6073775"/>
          <p14:tracePt t="118626" x="5959475" y="6088063"/>
          <p14:tracePt t="118642" x="5829300" y="6088063"/>
          <p14:tracePt t="118659" x="5715000" y="6088063"/>
          <p14:tracePt t="118676" x="5622925" y="6088063"/>
          <p14:tracePt t="118692" x="5546725" y="6080125"/>
          <p14:tracePt t="118709" x="5456238" y="6080125"/>
          <p14:tracePt t="118726" x="5349875" y="6073775"/>
          <p14:tracePt t="118743" x="5235575" y="6073775"/>
          <p14:tracePt t="118759" x="5083175" y="6073775"/>
          <p14:tracePt t="118776" x="5021263" y="6065838"/>
          <p14:tracePt t="118792" x="4968875" y="6065838"/>
          <p14:tracePt t="118809" x="4884738" y="6065838"/>
          <p14:tracePt t="118825" x="4754563" y="6049963"/>
          <p14:tracePt t="118842" x="4648200" y="6049963"/>
          <p14:tracePt t="118859" x="4549775" y="6042025"/>
          <p14:tracePt t="118875" x="4503738" y="6035675"/>
          <p14:tracePt t="118892" x="4473575" y="6035675"/>
          <p14:tracePt t="118909" x="4419600" y="6011863"/>
          <p14:tracePt t="118925" x="4359275" y="6011863"/>
          <p14:tracePt t="118942" x="4283075" y="5997575"/>
          <p14:tracePt t="118959" x="4191000" y="5989638"/>
          <p14:tracePt t="118975" x="4060825" y="5965825"/>
          <p14:tracePt t="118992" x="3984625" y="5951538"/>
          <p14:tracePt t="119009" x="3924300" y="5935663"/>
          <p14:tracePt t="119026" x="3856038" y="5927725"/>
          <p14:tracePt t="119043" x="3802063" y="5921375"/>
          <p14:tracePt t="119059" x="3763963" y="5913438"/>
          <p14:tracePt t="119076" x="3717925" y="5905500"/>
          <p14:tracePt t="119092" x="3695700" y="5897563"/>
          <p14:tracePt t="119109" x="3657600" y="5897563"/>
          <p14:tracePt t="119125" x="3635375" y="5897563"/>
          <p14:tracePt t="119142" x="3611563" y="5889625"/>
          <p14:tracePt t="119159" x="3581400" y="5889625"/>
          <p14:tracePt t="119176" x="3559175" y="5889625"/>
          <p14:tracePt t="119192" x="3527425" y="5889625"/>
          <p14:tracePt t="119209" x="3482975" y="5883275"/>
          <p14:tracePt t="119226" x="3429000" y="5883275"/>
          <p14:tracePt t="119242" x="3352800" y="5883275"/>
          <p14:tracePt t="119259" x="3268663" y="5883275"/>
          <p14:tracePt t="119275" x="3192463" y="5883275"/>
          <p14:tracePt t="119292" x="3146425" y="5883275"/>
          <p14:tracePt t="119309" x="3116263" y="5883275"/>
          <p14:tracePt t="119325" x="3086100" y="5883275"/>
          <p14:tracePt t="119342" x="3063875" y="5883275"/>
          <p14:tracePt t="119359" x="3017838" y="5867400"/>
          <p14:tracePt t="119376" x="2963863" y="5851525"/>
          <p14:tracePt t="119392" x="2933700" y="5851525"/>
          <p14:tracePt t="119409" x="2903538" y="5851525"/>
          <p14:tracePt t="119426" x="2865438" y="5837238"/>
          <p14:tracePt t="119442" x="2811463" y="5829300"/>
          <p14:tracePt t="119459" x="2751138" y="5821363"/>
          <p14:tracePt t="119475" x="2697163" y="5807075"/>
          <p14:tracePt t="119492" x="2636838" y="5799138"/>
          <p14:tracePt t="119509" x="2574925" y="5783263"/>
          <p14:tracePt t="119525" x="2522538" y="5783263"/>
          <p14:tracePt t="119542" x="2468563" y="5783263"/>
          <p14:tracePt t="119559" x="2416175" y="5783263"/>
          <p14:tracePt t="119576" x="2384425" y="5775325"/>
          <p14:tracePt t="119592" x="2346325" y="5775325"/>
          <p14:tracePt t="119609" x="2316163" y="5775325"/>
          <p14:tracePt t="119625" x="2301875" y="5775325"/>
          <p14:tracePt t="119642" x="2278063" y="5775325"/>
          <p14:tracePt t="119659" x="2247900" y="5775325"/>
          <p14:tracePt t="119676" x="2201863" y="5768975"/>
          <p14:tracePt t="119692" x="2155825" y="5768975"/>
          <p14:tracePt t="119709" x="2117725" y="5768975"/>
          <p14:tracePt t="119725" x="2065338" y="5768975"/>
          <p14:tracePt t="119742" x="2019300" y="5761038"/>
          <p14:tracePt t="119759" x="1958975" y="5761038"/>
          <p14:tracePt t="119776" x="1935163" y="5761038"/>
          <p14:tracePt t="119792" x="1905000" y="5761038"/>
          <p14:tracePt t="119809" x="1882775" y="5761038"/>
          <p14:tracePt t="119825" x="1866900" y="5761038"/>
          <p14:tracePt t="119842" x="1851025" y="5761038"/>
          <p14:tracePt t="119859" x="1828800" y="5761038"/>
          <p14:tracePt t="119875" x="1790700" y="5761038"/>
          <p14:tracePt t="119892" x="1760538" y="5761038"/>
          <p14:tracePt t="119909" x="1722438" y="5761038"/>
          <p14:tracePt t="119925" x="1660525" y="5761038"/>
          <p14:tracePt t="119942" x="1608138" y="5761038"/>
          <p14:tracePt t="119958" x="1493838" y="5775325"/>
          <p14:tracePt t="119976" x="1431925" y="5791200"/>
          <p14:tracePt t="119992" x="1341438" y="5813425"/>
          <p14:tracePt t="120009" x="1295400" y="5821363"/>
          <p14:tracePt t="120025" x="1257300" y="5829300"/>
          <p14:tracePt t="120042" x="1227138" y="5845175"/>
          <p14:tracePt t="120059" x="1203325" y="5845175"/>
          <p14:tracePt t="120075" x="1181100" y="5851525"/>
          <p14:tracePt t="120092" x="1173163" y="5859463"/>
          <p14:tracePt t="120109" x="1165225" y="5859463"/>
          <p14:tracePt t="120125" x="1150938" y="5867400"/>
          <p14:tracePt t="120142" x="1135063" y="5883275"/>
          <p14:tracePt t="120159" x="1096963" y="5905500"/>
          <p14:tracePt t="120176" x="1074738" y="5921375"/>
          <p14:tracePt t="120192" x="1066800" y="5927725"/>
          <p14:tracePt t="120209" x="1058863" y="5935663"/>
          <p14:tracePt t="120225" x="1050925" y="5935663"/>
          <p14:tracePt t="120271" x="1044575" y="5943600"/>
          <p14:tracePt t="120287" x="1044575" y="5959475"/>
          <p14:tracePt t="120295" x="1036638" y="5959475"/>
          <p14:tracePt t="120303" x="1036638" y="5965825"/>
          <p14:tracePt t="120309" x="1028700" y="5989638"/>
          <p14:tracePt t="120325" x="1028700" y="6027738"/>
          <p14:tracePt t="120342" x="1028700" y="6042025"/>
          <p14:tracePt t="120358" x="1028700" y="6065838"/>
          <p14:tracePt t="120376" x="1028700" y="6080125"/>
          <p14:tracePt t="120392" x="1028700" y="6088063"/>
          <p14:tracePt t="120409" x="1028700" y="6103938"/>
          <p14:tracePt t="120425" x="1028700" y="6142038"/>
          <p14:tracePt t="120442" x="1036638" y="6180138"/>
          <p14:tracePt t="120459" x="1050925" y="6218238"/>
          <p14:tracePt t="120475" x="1058863" y="6248400"/>
          <p14:tracePt t="120492" x="1074738" y="6286500"/>
          <p14:tracePt t="120509" x="1082675" y="6308725"/>
          <p14:tracePt t="120525" x="1096963" y="6340475"/>
          <p14:tracePt t="120542" x="1112838" y="6370638"/>
          <p14:tracePt t="120559" x="1135063" y="6416675"/>
          <p14:tracePt t="120576" x="1150938" y="6438900"/>
          <p14:tracePt t="120592" x="1165225" y="6461125"/>
          <p14:tracePt t="120609" x="1189038" y="6484938"/>
          <p14:tracePt t="120625" x="1219200" y="6515100"/>
          <p14:tracePt t="120642" x="1273175" y="6553200"/>
          <p14:tracePt t="120658" x="1325563" y="6591300"/>
          <p14:tracePt t="120675" x="1363663" y="6613525"/>
          <p14:tracePt t="120692" x="1409700" y="6637338"/>
          <p14:tracePt t="120708" x="1455738" y="6659563"/>
          <p14:tracePt t="120725" x="1501775" y="6683375"/>
          <p14:tracePt t="120742" x="1592263" y="6735763"/>
          <p14:tracePt t="120759" x="1714500" y="6773863"/>
          <p14:tracePt t="120775" x="1912938" y="6842125"/>
          <p14:tracePt t="120792" x="2011363" y="6850063"/>
          <p14:tracePt t="120809" x="2117725" y="6850063"/>
          <p14:tracePt t="120825" x="2225675" y="6850063"/>
          <p14:tracePt t="120842" x="2308225" y="6850063"/>
          <p14:tracePt t="120858" x="2392363" y="6827838"/>
          <p14:tracePt t="120875" x="2514600" y="6797675"/>
          <p14:tracePt t="120916" x="2590800" y="6789738"/>
          <p14:tracePt t="120916" x="2606675" y="6781800"/>
          <p14:tracePt t="120925" x="2644775" y="6781800"/>
          <p14:tracePt t="120942" x="2659063" y="6773863"/>
          <p14:tracePt t="120958" x="2713038" y="6765925"/>
          <p14:tracePt t="120975" x="2849563" y="6727825"/>
          <p14:tracePt t="120992" x="2979738" y="6705600"/>
          <p14:tracePt t="121008" x="3078163" y="6667500"/>
          <p14:tracePt t="121025" x="3170238" y="6629400"/>
          <p14:tracePt t="121042" x="3246438" y="6591300"/>
          <p14:tracePt t="121058" x="3276600" y="6575425"/>
          <p14:tracePt t="121076" x="3306763" y="6569075"/>
          <p14:tracePt t="121092" x="3336925" y="6537325"/>
          <p14:tracePt t="121109" x="3390900" y="6507163"/>
          <p14:tracePt t="121125" x="3459163" y="6454775"/>
          <p14:tracePt t="121142" x="3527425" y="6400800"/>
          <p14:tracePt t="121158" x="3573463" y="6332538"/>
          <p14:tracePt t="121158" x="3597275" y="6316663"/>
          <p14:tracePt t="121175" x="3635375" y="6278563"/>
          <p14:tracePt t="121175" x="3649663" y="6248400"/>
          <p14:tracePt t="121223" x="3649663" y="6232525"/>
          <p14:tracePt t="121228" x="3649663" y="6218238"/>
          <p14:tracePt t="121242" x="3649663" y="6210300"/>
          <p14:tracePt t="121242" x="3649663" y="6180138"/>
          <p14:tracePt t="121258" x="3649663" y="6149975"/>
          <p14:tracePt t="121275" x="3649663" y="6126163"/>
          <p14:tracePt t="121292" x="3649663" y="6118225"/>
          <p14:tracePt t="121308" x="3641725" y="6103938"/>
          <p14:tracePt t="121325" x="3619500" y="6088063"/>
          <p14:tracePt t="121342" x="3603625" y="6065838"/>
          <p14:tracePt t="121359" x="3573463" y="6049963"/>
          <p14:tracePt t="121375" x="3521075" y="6019800"/>
          <p14:tracePt t="121392" x="3467100" y="6019800"/>
          <p14:tracePt t="121408" x="3429000" y="5997575"/>
          <p14:tracePt t="121425" x="3390900" y="5981700"/>
          <p14:tracePt t="121442" x="3344863" y="5959475"/>
          <p14:tracePt t="121458" x="3298825" y="5935663"/>
          <p14:tracePt t="121475" x="3246438" y="5927725"/>
          <p14:tracePt t="121492" x="3192463" y="5905500"/>
          <p14:tracePt t="121509" x="3154363" y="5897563"/>
          <p14:tracePt t="121525" x="3108325" y="5883275"/>
          <p14:tracePt t="121542" x="3040063" y="5875338"/>
          <p14:tracePt t="121558" x="2941638" y="5851525"/>
          <p14:tracePt t="121575" x="2873375" y="5845175"/>
          <p14:tracePt t="121592" x="2811463" y="5837238"/>
          <p14:tracePt t="121609" x="2759075" y="5837238"/>
          <p14:tracePt t="121625" x="2713038" y="5829300"/>
          <p14:tracePt t="121642" x="2659063" y="5829300"/>
          <p14:tracePt t="121659" x="2590800" y="5829300"/>
          <p14:tracePt t="121675" x="2498725" y="5829300"/>
          <p14:tracePt t="121692" x="2400300" y="5829300"/>
          <p14:tracePt t="121708" x="2308225" y="5829300"/>
          <p14:tracePt t="121725" x="2217738" y="5829300"/>
          <p14:tracePt t="121742" x="2117725" y="5829300"/>
          <p14:tracePt t="121758" x="2035175" y="5829300"/>
          <p14:tracePt t="121758" x="1989138" y="5829300"/>
          <p14:tracePt t="121775" x="1912938" y="5829300"/>
          <p14:tracePt t="121792" x="1866900" y="5829300"/>
          <p14:tracePt t="121809" x="1828800" y="5821363"/>
          <p14:tracePt t="121825" x="1782763" y="5821363"/>
          <p14:tracePt t="121842" x="1744663" y="5821363"/>
          <p14:tracePt t="121858" x="1706563" y="5813425"/>
          <p14:tracePt t="121875" x="1676400" y="5813425"/>
          <p14:tracePt t="121892" x="1646238" y="5813425"/>
          <p14:tracePt t="121908" x="1616075" y="5813425"/>
          <p14:tracePt t="121925" x="1584325" y="5813425"/>
          <p14:tracePt t="121942" x="1554163" y="5821363"/>
          <p14:tracePt t="121959" x="1531938" y="5829300"/>
          <p14:tracePt t="121975" x="1493838" y="5851525"/>
          <p14:tracePt t="121992" x="1470025" y="5851525"/>
          <p14:tracePt t="122009" x="1447800" y="5859463"/>
          <p14:tracePt t="122025" x="1431925" y="5867400"/>
          <p14:tracePt t="122042" x="1425575" y="5875338"/>
          <p14:tracePt t="122058" x="1401763" y="5883275"/>
          <p14:tracePt t="122075" x="1379538" y="5897563"/>
          <p14:tracePt t="122092" x="1355725" y="5905500"/>
          <p14:tracePt t="122109" x="1333500" y="5921375"/>
          <p14:tracePt t="122125" x="1325563" y="5927725"/>
          <p14:tracePt t="122142" x="1311275" y="5935663"/>
          <p14:tracePt t="122158" x="1279525" y="5951538"/>
          <p14:tracePt t="122175" x="1265238" y="5965825"/>
          <p14:tracePt t="122192" x="1241425" y="5981700"/>
          <p14:tracePt t="122208" x="1219200" y="6003925"/>
          <p14:tracePt t="122225" x="1196975" y="6027738"/>
          <p14:tracePt t="122242" x="1173163" y="6049963"/>
          <p14:tracePt t="122258" x="1150938" y="6065838"/>
          <p14:tracePt t="122275" x="1135063" y="6088063"/>
          <p14:tracePt t="122292" x="1120775" y="6111875"/>
          <p14:tracePt t="122308" x="1112838" y="6134100"/>
          <p14:tracePt t="122325" x="1104900" y="6164263"/>
          <p14:tracePt t="122342" x="1096963" y="6188075"/>
          <p14:tracePt t="122358" x="1096963" y="6218238"/>
          <p14:tracePt t="122358" x="1096963" y="6232525"/>
          <p14:tracePt t="122375" x="1104900" y="6286500"/>
          <p14:tracePt t="122392" x="1127125" y="6354763"/>
          <p14:tracePt t="122408" x="1158875" y="6392863"/>
          <p14:tracePt t="122425" x="1181100" y="6430963"/>
          <p14:tracePt t="122442" x="1181100" y="6446838"/>
          <p14:tracePt t="122480" x="1189038" y="6446838"/>
          <p14:tracePt t="122487" x="1189038" y="6454775"/>
          <p14:tracePt t="122491" x="1203325" y="6454775"/>
          <p14:tracePt t="122508" x="1249363" y="6484938"/>
          <p14:tracePt t="122525" x="1333500" y="6537325"/>
          <p14:tracePt t="122541" x="1417638" y="6575425"/>
          <p14:tracePt t="122558" x="1524000" y="6629400"/>
          <p14:tracePt t="122575" x="1646238" y="6667500"/>
          <p14:tracePt t="122592" x="1744663" y="6683375"/>
          <p14:tracePt t="122608" x="1858963" y="6689725"/>
          <p14:tracePt t="122625" x="1989138" y="6705600"/>
          <p14:tracePt t="122642" x="2133600" y="6727825"/>
          <p14:tracePt t="122658" x="2301875" y="6735763"/>
          <p14:tracePt t="122675" x="2460625" y="6735763"/>
          <p14:tracePt t="122691" x="2598738" y="6727825"/>
          <p14:tracePt t="122708" x="2689225" y="6721475"/>
          <p14:tracePt t="122725" x="2751138" y="6705600"/>
          <p14:tracePt t="122741" x="2781300" y="6705600"/>
          <p14:tracePt t="122758" x="2835275" y="6689725"/>
          <p14:tracePt t="122775" x="2917825" y="6651625"/>
          <p14:tracePt t="122792" x="2994025" y="6621463"/>
          <p14:tracePt t="122808" x="3078163" y="6575425"/>
          <p14:tracePt t="122825" x="3124200" y="6545263"/>
          <p14:tracePt t="122842" x="3154363" y="6530975"/>
          <p14:tracePt t="122858" x="3178175" y="6507163"/>
          <p14:tracePt t="122875" x="3184525" y="6484938"/>
          <p14:tracePt t="122892" x="3200400" y="6454775"/>
          <p14:tracePt t="122908" x="3208338" y="6430963"/>
          <p14:tracePt t="122925" x="3216275" y="6408738"/>
          <p14:tracePt t="122942" x="3222625" y="6400800"/>
          <p14:tracePt t="122958" x="3222625" y="6384925"/>
          <p14:tracePt t="122975" x="3222625" y="6354763"/>
          <p14:tracePt t="122991" x="3230563" y="6316663"/>
          <p14:tracePt t="123008" x="3230563" y="6286500"/>
          <p14:tracePt t="123025" x="3230563" y="6248400"/>
          <p14:tracePt t="123042" x="3230563" y="6232525"/>
          <p14:tracePt t="123058" x="3222625" y="6218238"/>
          <p14:tracePt t="123075" x="3216275" y="6194425"/>
          <p14:tracePt t="123092" x="3208338" y="6180138"/>
          <p14:tracePt t="123108" x="3184525" y="6149975"/>
          <p14:tracePt t="123125" x="3162300" y="6118225"/>
          <p14:tracePt t="123141" x="3146425" y="6096000"/>
          <p14:tracePt t="123158" x="3124200" y="6065838"/>
          <p14:tracePt t="123175" x="3101975" y="6049963"/>
          <p14:tracePt t="123191" x="3070225" y="6027738"/>
          <p14:tracePt t="123208" x="3040063" y="6011863"/>
          <p14:tracePt t="123225" x="3017838" y="5997575"/>
          <p14:tracePt t="123242" x="3001963" y="5989638"/>
          <p14:tracePt t="123258" x="2971800" y="5981700"/>
          <p14:tracePt t="123275" x="2949575" y="5973763"/>
          <p14:tracePt t="123292" x="2925763" y="5959475"/>
          <p14:tracePt t="123308" x="2895600" y="5951538"/>
          <p14:tracePt t="123325" x="2865438" y="5943600"/>
          <p14:tracePt t="123342" x="2827338" y="5935663"/>
          <p14:tracePt t="123358" x="2803525" y="5927725"/>
          <p14:tracePt t="123375" x="2773363" y="5927725"/>
          <p14:tracePt t="123392" x="2743200" y="5921375"/>
          <p14:tracePt t="123408" x="2705100" y="5913438"/>
          <p14:tracePt t="123425" x="2659063" y="5913438"/>
          <p14:tracePt t="123441" x="2628900" y="5905500"/>
          <p14:tracePt t="123458" x="2582863" y="5905500"/>
          <p14:tracePt t="123475" x="2522538" y="5905500"/>
          <p14:tracePt t="123492" x="2476500" y="5905500"/>
          <p14:tracePt t="123508" x="2438400" y="5905500"/>
          <p14:tracePt t="123525" x="2400300" y="5905500"/>
          <p14:tracePt t="123542" x="2362200" y="5905500"/>
          <p14:tracePt t="123558" x="2316163" y="5905500"/>
          <p14:tracePt t="123575" x="2255838" y="5905500"/>
          <p14:tracePt t="123591" x="2225675" y="5905500"/>
          <p14:tracePt t="123608" x="2209800" y="5905500"/>
          <p14:tracePt t="123625" x="2193925" y="5905500"/>
          <p14:tracePt t="123641" x="2179638" y="5913438"/>
          <p14:tracePt t="123658" x="2171700" y="5921375"/>
          <p14:tracePt t="123675" x="2155825" y="5927725"/>
          <p14:tracePt t="123691" x="2141538" y="5927725"/>
          <p14:tracePt t="123708" x="2103438" y="5951538"/>
          <p14:tracePt t="123725" x="2087563" y="5959475"/>
          <p14:tracePt t="123741" x="2073275" y="5973763"/>
          <p14:tracePt t="123758" x="2057400" y="5981700"/>
          <p14:tracePt t="123775" x="2035175" y="6003925"/>
          <p14:tracePt t="123791" x="2011363" y="6011863"/>
          <p14:tracePt t="123808" x="1989138" y="6035675"/>
          <p14:tracePt t="123825" x="1958975" y="6057900"/>
          <p14:tracePt t="123842" x="1927225" y="6080125"/>
          <p14:tracePt t="123858" x="1912938" y="6096000"/>
          <p14:tracePt t="123875" x="1905000" y="6096000"/>
          <p14:tracePt t="123892" x="1905000" y="6103938"/>
          <p14:tracePt t="123935" x="1897063" y="6103938"/>
          <p14:tracePt t="123975" x="1897063" y="6111875"/>
          <p14:tracePt t="123991" x="1897063" y="6118225"/>
          <p14:tracePt t="123999" x="1905000" y="6134100"/>
          <p14:tracePt t="124007" x="1920875" y="6149975"/>
          <p14:tracePt t="124025" x="1927225" y="6149975"/>
          <p14:tracePt t="124025" x="1943100" y="6156325"/>
          <p14:tracePt t="124042" x="1951038" y="6164263"/>
          <p14:tracePt t="124058" x="1958975" y="6164263"/>
          <p14:tracePt t="124075" x="1965325" y="6172200"/>
          <p14:tracePt t="124119" x="1973263" y="6172200"/>
          <p14:tracePt t="124159" x="1981200" y="6172200"/>
          <p14:tracePt t="124175" x="1989138" y="6172200"/>
          <p14:tracePt t="124271" x="1989138" y="6180138"/>
          <p14:tracePt t="125535" x="1997075" y="6180138"/>
          <p14:tracePt t="125549" x="2003425" y="6180138"/>
          <p14:tracePt t="125549" x="2019300" y="6188075"/>
          <p14:tracePt t="125558" x="2035175" y="6194425"/>
          <p14:tracePt t="125574" x="2057400" y="6202363"/>
          <p14:tracePt t="125655" x="2057400" y="6210300"/>
          <p14:tracePt t="125727" x="2057400" y="6226175"/>
          <p14:tracePt t="125735" x="2065338" y="6240463"/>
          <p14:tracePt t="125749" x="2073275" y="6248400"/>
          <p14:tracePt t="125750" x="2073275" y="6256338"/>
          <p14:tracePt t="125758" x="2073275" y="6270625"/>
          <p14:tracePt t="125774" x="2073275" y="6294438"/>
          <p14:tracePt t="125791" x="2073275" y="6308725"/>
          <p14:tracePt t="125808" x="2073275" y="6332538"/>
          <p14:tracePt t="125824" x="2073275" y="6346825"/>
          <p14:tracePt t="125841" x="2073275" y="6384925"/>
          <p14:tracePt t="125858" x="2073275" y="6408738"/>
          <p14:tracePt t="125874" x="2073275" y="6430963"/>
          <p14:tracePt t="125891" x="2073275" y="6446838"/>
          <p14:tracePt t="125908" x="2079625" y="6446838"/>
          <p14:tracePt t="125924" x="2079625" y="6454775"/>
          <p14:tracePt t="125941" x="2087563" y="6454775"/>
          <p14:tracePt t="125975" x="2087563" y="6461125"/>
          <p14:tracePt t="126055" x="2095500" y="6461125"/>
          <p14:tracePt t="126719" x="2103438" y="6461125"/>
          <p14:tracePt t="126732" x="2117725" y="6461125"/>
          <p14:tracePt t="126735" x="2125663" y="6461125"/>
          <p14:tracePt t="126741" x="2141538" y="6469063"/>
          <p14:tracePt t="126757" x="2149475" y="6469063"/>
          <p14:tracePt t="126774" x="2171700" y="6477000"/>
          <p14:tracePt t="126791" x="2187575" y="6477000"/>
          <p14:tracePt t="126808" x="2201863" y="6484938"/>
          <p14:tracePt t="126824" x="2239963" y="6484938"/>
          <p14:tracePt t="126841" x="2270125" y="6484938"/>
          <p14:tracePt t="126857" x="2308225" y="6492875"/>
          <p14:tracePt t="126874" x="2354263" y="6499225"/>
          <p14:tracePt t="126891" x="2416175" y="6507163"/>
          <p14:tracePt t="126907" x="2492375" y="6515100"/>
          <p14:tracePt t="126924" x="2536825" y="6515100"/>
          <p14:tracePt t="126941" x="2574925" y="6515100"/>
          <p14:tracePt t="126957" x="2598738" y="6507163"/>
          <p14:tracePt t="126974" x="2613025" y="6507163"/>
          <p14:tracePt t="126991" x="2636838" y="6492875"/>
          <p14:tracePt t="127008" x="2651125" y="6477000"/>
          <p14:tracePt t="127024" x="2651125" y="6469063"/>
          <p14:tracePt t="127087" x="2651125" y="6461125"/>
          <p14:tracePt t="127119" x="2659063" y="6454775"/>
          <p14:tracePt t="127151" x="2659063" y="6446838"/>
          <p14:tracePt t="130568" x="2667000" y="6446838"/>
          <p14:tracePt t="130575" x="2689225" y="6446838"/>
          <p14:tracePt t="130591" x="2759075" y="6446838"/>
          <p14:tracePt t="130592" x="2811463" y="6430963"/>
          <p14:tracePt t="130608" x="2865438" y="6423025"/>
          <p14:tracePt t="130625" x="2903538" y="6423025"/>
          <p14:tracePt t="130642" x="2949575" y="6408738"/>
          <p14:tracePt t="130658" x="2971800" y="6400800"/>
          <p14:tracePt t="130675" x="3009900" y="6392863"/>
          <p14:tracePt t="130691" x="3032125" y="6384925"/>
          <p14:tracePt t="130708" x="3055938" y="6378575"/>
          <p14:tracePt t="130725" x="3070225" y="6370638"/>
          <p14:tracePt t="130741" x="3094038" y="6362700"/>
          <p14:tracePt t="130758" x="3116263" y="6354763"/>
          <p14:tracePt t="130774" x="3146425" y="6340475"/>
          <p14:tracePt t="130791" x="3200400" y="6302375"/>
          <p14:tracePt t="130808" x="3230563" y="6270625"/>
          <p14:tracePt t="130824" x="3276600" y="6226175"/>
          <p14:tracePt t="130841" x="3314700" y="6164263"/>
          <p14:tracePt t="130858" x="3360738" y="6088063"/>
          <p14:tracePt t="130874" x="3421063" y="5989638"/>
          <p14:tracePt t="130891" x="3475038" y="5889625"/>
          <p14:tracePt t="130908" x="3521075" y="5799138"/>
          <p14:tracePt t="130925" x="3559175" y="5730875"/>
          <p14:tracePt t="130941" x="3589338" y="5661025"/>
          <p14:tracePt t="130958" x="3611563" y="5600700"/>
          <p14:tracePt t="130975" x="3627438" y="5546725"/>
          <p14:tracePt t="130991" x="3665538" y="5456238"/>
          <p14:tracePt t="131008" x="3695700" y="5380038"/>
          <p14:tracePt t="131025" x="3725863" y="5303838"/>
          <p14:tracePt t="131041" x="3741738" y="5227638"/>
          <p14:tracePt t="131058" x="3741738" y="5159375"/>
          <p14:tracePt t="131075" x="3749675" y="5083175"/>
          <p14:tracePt t="131091" x="3749675" y="5006975"/>
          <p14:tracePt t="131108" x="3749675" y="4953000"/>
          <p14:tracePt t="131125" x="3749675" y="4914900"/>
          <p14:tracePt t="131141" x="3749675" y="4892675"/>
          <p14:tracePt t="131158" x="3749675" y="4876800"/>
          <p14:tracePt t="131174" x="3741738" y="4838700"/>
          <p14:tracePt t="131191" x="3741738" y="4808538"/>
          <p14:tracePt t="131208" x="3733800" y="4784725"/>
          <p14:tracePt t="131225" x="3725863" y="4762500"/>
          <p14:tracePt t="131241" x="3717925" y="4740275"/>
          <p14:tracePt t="131258" x="3711575" y="4702175"/>
          <p14:tracePt t="131275" x="3695700" y="4648200"/>
          <p14:tracePt t="131291" x="3687763" y="4594225"/>
          <p14:tracePt t="131308" x="3665538" y="4549775"/>
          <p14:tracePt t="131324" x="3665538" y="4511675"/>
          <p14:tracePt t="131341" x="3649663" y="4479925"/>
          <p14:tracePt t="131358" x="3635375" y="4457700"/>
          <p14:tracePt t="131374" x="3627438" y="4449763"/>
          <p14:tracePt t="131391" x="3611563" y="4419600"/>
          <p14:tracePt t="131408" x="3603625" y="4397375"/>
          <p14:tracePt t="131424" x="3589338" y="4365625"/>
          <p14:tracePt t="131441" x="3565525" y="4327525"/>
          <p14:tracePt t="131458" x="3551238" y="4297363"/>
          <p14:tracePt t="131475" x="3535363" y="4267200"/>
          <p14:tracePt t="131491" x="3497263" y="4237038"/>
          <p14:tracePt t="131508" x="3475038" y="4198938"/>
          <p14:tracePt t="131525" x="3459163" y="4183063"/>
          <p14:tracePt t="131541" x="3436938" y="4160838"/>
          <p14:tracePt t="131558" x="3413125" y="4144963"/>
          <p14:tracePt t="131575" x="3398838" y="4137025"/>
          <p14:tracePt t="131591" x="3368675" y="4114800"/>
          <p14:tracePt t="131608" x="3368675" y="4106863"/>
          <p14:tracePt t="131625" x="3360738" y="4106863"/>
          <p14:tracePt t="131712" x="3352800" y="4106863"/>
          <p14:tracePt t="131736" x="3336925" y="4098925"/>
          <p14:tracePt t="131740" x="3330575" y="4092575"/>
          <p14:tracePt t="131758" x="3322638" y="4092575"/>
          <p14:tracePt t="131758" x="3306763" y="4084638"/>
          <p14:tracePt t="132524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2224040"/>
              </p:ext>
            </p:extLst>
          </p:nvPr>
        </p:nvGraphicFramePr>
        <p:xfrm>
          <a:off x="611560" y="1484784"/>
          <a:ext cx="6416451" cy="5157990"/>
        </p:xfrm>
        <a:graphic>
          <a:graphicData uri="http://schemas.openxmlformats.org/presentationml/2006/ole">
            <p:oleObj spid="_x0000_s30764" name="Équation" r:id="rId3" imgW="5702300" imgH="4584700" progId="Equation.3">
              <p:embed/>
            </p:oleObj>
          </a:graphicData>
        </a:graphic>
      </p:graphicFrame>
      <p:sp>
        <p:nvSpPr>
          <p:cNvPr id="7" name="Titre 1"/>
          <p:cNvSpPr txBox="1">
            <a:spLocks/>
          </p:cNvSpPr>
          <p:nvPr/>
        </p:nvSpPr>
        <p:spPr bwMode="auto">
          <a:xfrm>
            <a:off x="1115616" y="288496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62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130"/>
    </mc:Choice>
    <mc:Fallback>
      <p:transition spd="slow" advTm="211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6349" x="4038600" y="6629400"/>
          <p14:tracePt t="16494" x="4046538" y="6629400"/>
          <p14:tracePt t="16510" x="4054475" y="6629400"/>
          <p14:tracePt t="16518" x="4060825" y="6621463"/>
          <p14:tracePt t="16534" x="4068763" y="6621463"/>
          <p14:tracePt t="16549" x="4076700" y="6621463"/>
          <p14:tracePt t="16566" x="4084638" y="6613525"/>
          <p14:tracePt t="16582" x="4092575" y="6613525"/>
          <p14:tracePt t="16606" x="4098925" y="6613525"/>
          <p14:tracePt t="16606" x="4106863" y="6613525"/>
          <p14:tracePt t="16630" x="4114800" y="6613525"/>
          <p14:tracePt t="16638" x="4130675" y="6613525"/>
          <p14:tracePt t="16654" x="4144963" y="6613525"/>
          <p14:tracePt t="16662" x="4152900" y="6613525"/>
          <p14:tracePt t="16670" x="4160838" y="6613525"/>
          <p14:tracePt t="16678" x="4168775" y="6613525"/>
          <p14:tracePt t="16692" x="4175125" y="6613525"/>
          <p14:tracePt t="16750" x="4191000" y="6613525"/>
          <p14:tracePt t="16774" x="4198938" y="6613525"/>
          <p14:tracePt t="16797" x="4198938" y="6607175"/>
          <p14:tracePt t="16814" x="4206875" y="6607175"/>
          <p14:tracePt t="16885" x="4213225" y="6607175"/>
          <p14:tracePt t="16894" x="4221163" y="6607175"/>
          <p14:tracePt t="16910" x="4229100" y="6607175"/>
          <p14:tracePt t="16926" x="4237038" y="6607175"/>
          <p14:tracePt t="16957" x="4244975" y="6607175"/>
          <p14:tracePt t="17006" x="4251325" y="6607175"/>
          <p14:tracePt t="17416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8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6670919"/>
              </p:ext>
            </p:extLst>
          </p:nvPr>
        </p:nvGraphicFramePr>
        <p:xfrm>
          <a:off x="1331640" y="2204864"/>
          <a:ext cx="5409231" cy="703657"/>
        </p:xfrm>
        <a:graphic>
          <a:graphicData uri="http://schemas.openxmlformats.org/presentationml/2006/ole">
            <p:oleObj spid="_x0000_s9308" name="Équation" r:id="rId4" imgW="3073400" imgH="431800" progId="Equation.3">
              <p:embed/>
            </p:oleObj>
          </a:graphicData>
        </a:graphic>
      </p:graphicFrame>
      <p:graphicFrame>
        <p:nvGraphicFramePr>
          <p:cNvPr id="269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3367597"/>
              </p:ext>
            </p:extLst>
          </p:nvPr>
        </p:nvGraphicFramePr>
        <p:xfrm>
          <a:off x="1331640" y="3284984"/>
          <a:ext cx="6072038" cy="735739"/>
        </p:xfrm>
        <a:graphic>
          <a:graphicData uri="http://schemas.openxmlformats.org/presentationml/2006/ole">
            <p:oleObj spid="_x0000_s9309" name="Équation" r:id="rId5" imgW="3213100" imgH="431800" progId="Equation.3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838724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Description of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population distribution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4581128"/>
            <a:ext cx="851763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teacher decides to randomly draw 2 student’s tests for deciding if a remediation is needed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How many samples of 2 students from a population of 36 students?</a:t>
            </a:r>
          </a:p>
        </p:txBody>
      </p:sp>
    </p:spTree>
    <p:extLst>
      <p:ext uri="{BB962C8B-B14F-4D97-AF65-F5344CB8AC3E}">
        <p14:creationId xmlns:p14="http://schemas.microsoft.com/office/powerpoint/2010/main" xmlns="" val="2061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0974"/>
    </mc:Choice>
    <mc:Fallback>
      <p:transition spd="slow" advTm="11097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483" x="1409700" y="2819400"/>
          <p14:tracePt t="3642" x="1417638" y="2819400"/>
          <p14:tracePt t="3650" x="1425575" y="2811463"/>
          <p14:tracePt t="3658" x="1439863" y="2811463"/>
          <p14:tracePt t="3666" x="1447800" y="2811463"/>
          <p14:tracePt t="3672" x="1470025" y="2811463"/>
          <p14:tracePt t="3688" x="1477963" y="2811463"/>
          <p14:tracePt t="3705" x="1485900" y="2811463"/>
          <p14:tracePt t="3722" x="1493838" y="2811463"/>
          <p14:tracePt t="3738" x="1501775" y="2811463"/>
          <p14:tracePt t="3834" x="1508125" y="2811463"/>
          <p14:tracePt t="4130" x="0" y="0"/>
        </p14:tracePtLst>
        <p14:tracePtLst>
          <p14:tracePt t="16982" x="1920875" y="2332038"/>
          <p14:tracePt t="17103" x="0" y="0"/>
        </p14:tracePtLst>
        <p14:tracePtLst>
          <p14:tracePt t="18020" x="1790700" y="2895600"/>
          <p14:tracePt t="18083" x="1798638" y="2895600"/>
          <p14:tracePt t="18106" x="1806575" y="2895600"/>
          <p14:tracePt t="18130" x="1812925" y="2895600"/>
          <p14:tracePt t="18138" x="1820863" y="2895600"/>
          <p14:tracePt t="18155" x="1828800" y="2895600"/>
          <p14:tracePt t="18170" x="1844675" y="2895600"/>
          <p14:tracePt t="18178" x="1858963" y="2895600"/>
          <p14:tracePt t="18178" x="1874838" y="2895600"/>
          <p14:tracePt t="18187" x="1912938" y="2903538"/>
          <p14:tracePt t="18225" x="1920875" y="2903538"/>
          <p14:tracePt t="18295" x="1935163" y="2911475"/>
          <p14:tracePt t="18298" x="1958975" y="2917825"/>
          <p14:tracePt t="18306" x="2011363" y="2933700"/>
          <p14:tracePt t="18730" x="0" y="0"/>
        </p14:tracePtLst>
        <p14:tracePtLst>
          <p14:tracePt t="19762" x="1874838" y="2895600"/>
          <p14:tracePt t="19874" x="1882775" y="2895600"/>
          <p14:tracePt t="19891" x="1889125" y="2895600"/>
          <p14:tracePt t="19898" x="1897063" y="2895600"/>
          <p14:tracePt t="19906" x="1905000" y="2895600"/>
          <p14:tracePt t="19920" x="1912938" y="2895600"/>
          <p14:tracePt t="19922" x="1935163" y="2895600"/>
          <p14:tracePt t="19937" x="1951038" y="2895600"/>
          <p14:tracePt t="19953" x="1965325" y="2895600"/>
          <p14:tracePt t="19970" x="1973263" y="2895600"/>
          <p14:tracePt t="20010" x="1981200" y="2895600"/>
          <p14:tracePt t="20180" x="0" y="0"/>
        </p14:tracePtLst>
        <p14:tracePtLst>
          <p14:tracePt t="22454" x="2247900" y="2925763"/>
          <p14:tracePt t="22507" x="2255838" y="2925763"/>
          <p14:tracePt t="22515" x="2263775" y="2925763"/>
          <p14:tracePt t="22528" x="2278063" y="2925763"/>
          <p14:tracePt t="22528" x="2286000" y="2925763"/>
          <p14:tracePt t="22539" x="2293938" y="2925763"/>
          <p14:tracePt t="22539" x="2308225" y="2925763"/>
          <p14:tracePt t="22554" x="2324100" y="2925763"/>
          <p14:tracePt t="22554" x="2339975" y="2925763"/>
          <p14:tracePt t="22571" x="2362200" y="2925763"/>
          <p14:tracePt t="22587" x="2408238" y="2925763"/>
          <p14:tracePt t="22604" x="2476500" y="2941638"/>
          <p14:tracePt t="22621" x="2522538" y="2949575"/>
          <p14:tracePt t="22638" x="2530475" y="2949575"/>
          <p14:tracePt t="22755" x="0" y="0"/>
        </p14:tracePtLst>
        <p14:tracePtLst>
          <p14:tracePt t="23438" x="2506663" y="2811463"/>
          <p14:tracePt t="23636" x="2514600" y="2811463"/>
          <p14:tracePt t="23668" x="2530475" y="2811463"/>
          <p14:tracePt t="23708" x="2536825" y="2811463"/>
          <p14:tracePt t="23732" x="2544763" y="2811463"/>
          <p14:tracePt t="23746" x="2552700" y="2811463"/>
          <p14:tracePt t="23764" x="2560638" y="2811463"/>
          <p14:tracePt t="23876" x="2568575" y="2811463"/>
          <p14:tracePt t="23892" x="2574925" y="2811463"/>
          <p14:tracePt t="23900" x="2582863" y="2811463"/>
          <p14:tracePt t="24018" x="0" y="0"/>
        </p14:tracePtLst>
        <p14:tracePtLst>
          <p14:tracePt t="25305" x="2865438" y="2301875"/>
          <p14:tracePt t="25419" x="0" y="0"/>
        </p14:tracePtLst>
        <p14:tracePtLst>
          <p14:tracePt t="26080" x="2841625" y="2925763"/>
          <p14:tracePt t="26108" x="2841625" y="2917825"/>
          <p14:tracePt t="26194" x="0" y="0"/>
        </p14:tracePtLst>
        <p14:tracePtLst>
          <p14:tracePt t="28507" x="3413125" y="2727325"/>
          <p14:tracePt t="28637" x="0" y="0"/>
        </p14:tracePtLst>
        <p14:tracePtLst>
          <p14:tracePt t="28994" x="3725863" y="2720975"/>
          <p14:tracePt t="29120" x="0" y="0"/>
        </p14:tracePtLst>
        <p14:tracePtLst>
          <p14:tracePt t="29528" x="4213225" y="2720975"/>
          <p14:tracePt t="29658" x="0" y="0"/>
        </p14:tracePtLst>
        <p14:tracePtLst>
          <p14:tracePt t="30091" x="4487863" y="2682875"/>
          <p14:tracePt t="30224" x="0" y="0"/>
        </p14:tracePtLst>
        <p14:tracePtLst>
          <p14:tracePt t="30615" x="4640263" y="2667000"/>
          <p14:tracePt t="30769" x="0" y="0"/>
        </p14:tracePtLst>
        <p14:tracePtLst>
          <p14:tracePt t="32882" x="4860925" y="2713038"/>
          <p14:tracePt t="32970" x="0" y="0"/>
        </p14:tracePtLst>
        <p14:tracePtLst>
          <p14:tracePt t="33407" x="5341938" y="2751138"/>
          <p14:tracePt t="33517" x="0" y="0"/>
        </p14:tracePtLst>
        <p14:tracePtLst>
          <p14:tracePt t="34390" x="5997575" y="2735263"/>
          <p14:tracePt t="34498" x="0" y="0"/>
        </p14:tracePtLst>
        <p14:tracePtLst>
          <p14:tracePt t="35859" x="6430963" y="2759075"/>
          <p14:tracePt t="35908" x="6438900" y="2759075"/>
          <p14:tracePt t="35923" x="6454775" y="2759075"/>
          <p14:tracePt t="35947" x="6461125" y="2759075"/>
          <p14:tracePt t="35963" x="6477000" y="2759075"/>
          <p14:tracePt t="35971" x="6484938" y="2751138"/>
          <p14:tracePt t="35979" x="6499225" y="2751138"/>
          <p14:tracePt t="35979" x="6507163" y="2751138"/>
          <p14:tracePt t="35988" x="6523038" y="2751138"/>
          <p14:tracePt t="36003" x="6569075" y="2751138"/>
          <p14:tracePt t="36020" x="6613525" y="2751138"/>
          <p14:tracePt t="36036" x="6675438" y="2751138"/>
          <p14:tracePt t="36053" x="6743700" y="2751138"/>
          <p14:tracePt t="36070" x="6789738" y="2751138"/>
          <p14:tracePt t="36086" x="6819900" y="2751138"/>
          <p14:tracePt t="36103" x="6835775" y="2751138"/>
          <p14:tracePt t="36120" x="6842125" y="2751138"/>
          <p14:tracePt t="36137" x="6850063" y="2751138"/>
          <p14:tracePt t="36153" x="6858000" y="2751138"/>
          <p14:tracePt t="36243" x="6865938" y="2751138"/>
          <p14:tracePt t="36588" x="0" y="0"/>
        </p14:tracePtLst>
        <p14:tracePtLst>
          <p14:tracePt t="49314" x="1165225" y="3962400"/>
          <p14:tracePt t="49355" x="1173163" y="3962400"/>
          <p14:tracePt t="49395" x="1181100" y="3962400"/>
          <p14:tracePt t="49419" x="1189038" y="3962400"/>
          <p14:tracePt t="49427" x="1196975" y="3962400"/>
          <p14:tracePt t="49435" x="1203325" y="3962400"/>
          <p14:tracePt t="49443" x="1241425" y="3962400"/>
          <p14:tracePt t="49451" x="1273175" y="3962400"/>
          <p14:tracePt t="49467" x="1311275" y="3962400"/>
          <p14:tracePt t="49484" x="1355725" y="3962400"/>
          <p14:tracePt t="49501" x="1409700" y="3962400"/>
          <p14:tracePt t="49517" x="1439863" y="3962400"/>
          <p14:tracePt t="49534" x="1463675" y="3962400"/>
          <p14:tracePt t="49551" x="1477963" y="3962400"/>
          <p14:tracePt t="49603" x="1485900" y="3962400"/>
          <p14:tracePt t="49627" x="1493838" y="3962400"/>
          <p14:tracePt t="49643" x="1501775" y="3962400"/>
          <p14:tracePt t="49658" x="1508125" y="3962400"/>
          <p14:tracePt t="49723" x="1516063" y="3962400"/>
          <p14:tracePt t="49739" x="1524000" y="3962400"/>
          <p14:tracePt t="49755" x="1531938" y="3962400"/>
          <p14:tracePt t="49910" x="0" y="0"/>
        </p14:tracePtLst>
        <p14:tracePtLst>
          <p14:tracePt t="53342" x="1828800" y="4359275"/>
          <p14:tracePt t="53410" x="1836738" y="4359275"/>
          <p14:tracePt t="53426" x="1844675" y="4359275"/>
          <p14:tracePt t="53434" x="1858963" y="4351338"/>
          <p14:tracePt t="53450" x="1882775" y="4351338"/>
          <p14:tracePt t="53450" x="1920875" y="4351338"/>
          <p14:tracePt t="53467" x="1951038" y="4343400"/>
          <p14:tracePt t="53484" x="1997075" y="4343400"/>
          <p14:tracePt t="53500" x="2027238" y="4343400"/>
          <p14:tracePt t="53517" x="2041525" y="4335463"/>
          <p14:tracePt t="53554" x="2049463" y="4335463"/>
          <p14:tracePt t="53570" x="2057400" y="4335463"/>
          <p14:tracePt t="53595" x="2065338" y="4327525"/>
          <p14:tracePt t="53658" x="2073275" y="4327525"/>
          <p14:tracePt t="53667" x="2073275" y="4321175"/>
          <p14:tracePt t="53667" x="2079625" y="4321175"/>
          <p14:tracePt t="53683" x="2087563" y="4321175"/>
          <p14:tracePt t="53799" x="0" y="0"/>
        </p14:tracePtLst>
        <p14:tracePtLst>
          <p14:tracePt t="58240" x="2789238" y="3946525"/>
          <p14:tracePt t="58258" x="2797175" y="3946525"/>
          <p14:tracePt t="58298" x="2803525" y="3946525"/>
          <p14:tracePt t="58362" x="2811463" y="3946525"/>
          <p14:tracePt t="58373" x="2819400" y="3946525"/>
          <p14:tracePt t="58395" x="2827338" y="3946525"/>
          <p14:tracePt t="58403" x="2827338" y="3940175"/>
          <p14:tracePt t="58411" x="2835275" y="3940175"/>
          <p14:tracePt t="58539" x="2841625" y="3940175"/>
          <p14:tracePt t="59334" x="2849563" y="3940175"/>
          <p14:tracePt t="59363" x="2857500" y="3940175"/>
          <p14:tracePt t="59387" x="2865438" y="3940175"/>
          <p14:tracePt t="59403" x="2873375" y="3940175"/>
          <p14:tracePt t="59427" x="2879725" y="3940175"/>
          <p14:tracePt t="59443" x="2887663" y="3940175"/>
          <p14:tracePt t="59451" x="2895600" y="3940175"/>
          <p14:tracePt t="59459" x="2911475" y="3940175"/>
          <p14:tracePt t="59483" x="2933700" y="3940175"/>
          <p14:tracePt t="59484" x="2949575" y="3940175"/>
          <p14:tracePt t="59500" x="2971800" y="3940175"/>
          <p14:tracePt t="59517" x="2994025" y="3940175"/>
          <p14:tracePt t="59534" x="3017838" y="3940175"/>
          <p14:tracePt t="59550" x="3025775" y="3940175"/>
          <p14:tracePt t="59567" x="3032125" y="3940175"/>
          <p14:tracePt t="59583" x="3048000" y="3940175"/>
          <p14:tracePt t="59600" x="3055938" y="3940175"/>
          <p14:tracePt t="59617" x="3078163" y="3940175"/>
          <p14:tracePt t="59633" x="3086100" y="3940175"/>
          <p14:tracePt t="59650" x="3101975" y="3940175"/>
          <p14:tracePt t="59667" x="3116263" y="3940175"/>
          <p14:tracePt t="59684" x="3124200" y="3940175"/>
          <p14:tracePt t="59700" x="3140075" y="3940175"/>
          <p14:tracePt t="59717" x="3154363" y="3940175"/>
          <p14:tracePt t="59733" x="3184525" y="3940175"/>
          <p14:tracePt t="59750" x="3200400" y="3940175"/>
          <p14:tracePt t="59767" x="3222625" y="3940175"/>
          <p14:tracePt t="59783" x="3238500" y="3940175"/>
          <p14:tracePt t="59800" x="3260725" y="3940175"/>
          <p14:tracePt t="59817" x="3276600" y="3940175"/>
          <p14:tracePt t="59834" x="3284538" y="3940175"/>
          <p14:tracePt t="59850" x="3298825" y="3940175"/>
          <p14:tracePt t="59923" x="3306763" y="3940175"/>
          <p14:tracePt t="59931" x="3314700" y="3940175"/>
          <p14:tracePt t="59947" x="3322638" y="3940175"/>
          <p14:tracePt t="59955" x="3330575" y="3940175"/>
          <p14:tracePt t="59987" x="3336925" y="3940175"/>
          <p14:tracePt t="60019" x="3344863" y="3940175"/>
          <p14:tracePt t="60027" x="3352800" y="3940175"/>
          <p14:tracePt t="60043" x="3360738" y="3940175"/>
          <p14:tracePt t="60059" x="3368675" y="3940175"/>
          <p14:tracePt t="60067" x="3368675" y="3932238"/>
          <p14:tracePt t="60115" x="3375025" y="3932238"/>
          <p14:tracePt t="62003" x="3382963" y="3932238"/>
          <p14:tracePt t="62019" x="3390900" y="3932238"/>
          <p14:tracePt t="62043" x="3398838" y="3932238"/>
          <p14:tracePt t="62051" x="3406775" y="3932238"/>
          <p14:tracePt t="62083" x="3413125" y="3932238"/>
          <p14:tracePt t="62115" x="3421063" y="3932238"/>
          <p14:tracePt t="62131" x="3429000" y="3932238"/>
          <p14:tracePt t="62139" x="3436938" y="3932238"/>
          <p14:tracePt t="62163" x="3444875" y="3924300"/>
          <p14:tracePt t="62179" x="3451225" y="3924300"/>
          <p14:tracePt t="62203" x="3459163" y="3924300"/>
          <p14:tracePt t="62227" x="3467100" y="3916363"/>
          <p14:tracePt t="62251" x="3482975" y="3916363"/>
          <p14:tracePt t="62275" x="3489325" y="3916363"/>
          <p14:tracePt t="62276" x="3489325" y="3908425"/>
          <p14:tracePt t="62283" x="3497263" y="3908425"/>
          <p14:tracePt t="62323" x="3497263" y="3902075"/>
          <p14:tracePt t="62339" x="3513138" y="3894138"/>
          <p14:tracePt t="62363" x="3521075" y="3886200"/>
          <p14:tracePt t="62379" x="3521075" y="3878263"/>
          <p14:tracePt t="62387" x="3527425" y="3878263"/>
          <p14:tracePt t="62395" x="3535363" y="3870325"/>
          <p14:tracePt t="62403" x="3551238" y="3863975"/>
          <p14:tracePt t="62416" x="3565525" y="3856038"/>
          <p14:tracePt t="62433" x="3573463" y="3848100"/>
          <p14:tracePt t="62450" x="3589338" y="3840163"/>
          <p14:tracePt t="62466" x="3597275" y="3832225"/>
          <p14:tracePt t="62971" x="0" y="0"/>
        </p14:tracePtLst>
        <p14:tracePtLst>
          <p14:tracePt t="67467" x="5280025" y="3863975"/>
          <p14:tracePt t="67491" x="5287963" y="3863975"/>
          <p14:tracePt t="67515" x="5295900" y="3863975"/>
          <p14:tracePt t="67531" x="5303838" y="3863975"/>
          <p14:tracePt t="67539" x="5311775" y="3863975"/>
          <p14:tracePt t="67552" x="5318125" y="3863975"/>
          <p14:tracePt t="67571" x="5326063" y="3863975"/>
          <p14:tracePt t="67579" x="5334000" y="3863975"/>
          <p14:tracePt t="67589" x="5341938" y="3863975"/>
          <p14:tracePt t="67619" x="5349875" y="3863975"/>
          <p14:tracePt t="67643" x="5356225" y="3863975"/>
          <p14:tracePt t="67698" x="5356225" y="3848100"/>
          <p14:tracePt t="67757" x="0" y="0"/>
        </p14:tracePtLst>
        <p14:tracePtLst>
          <p14:tracePt t="71334" x="6088063" y="4130675"/>
          <p14:tracePt t="71427" x="6096000" y="4130675"/>
          <p14:tracePt t="71451" x="6103938" y="4130675"/>
          <p14:tracePt t="71459" x="6118225" y="4130675"/>
          <p14:tracePt t="71467" x="6126163" y="4130675"/>
          <p14:tracePt t="71475" x="6142038" y="4122738"/>
          <p14:tracePt t="71482" x="6194425" y="4122738"/>
          <p14:tracePt t="71499" x="6286500" y="4114800"/>
          <p14:tracePt t="71516" x="6346825" y="4114800"/>
          <p14:tracePt t="71533" x="6392863" y="4114800"/>
          <p14:tracePt t="71550" x="6446838" y="4114800"/>
          <p14:tracePt t="71566" x="6484938" y="4114800"/>
          <p14:tracePt t="71583" x="6515100" y="4114800"/>
          <p14:tracePt t="71599" x="6530975" y="4114800"/>
          <p14:tracePt t="71616" x="6537325" y="4114800"/>
          <p14:tracePt t="71817" x="0" y="0"/>
        </p14:tracePtLst>
        <p14:tracePtLst>
          <p14:tracePt t="73645" x="6835775" y="4000500"/>
          <p14:tracePt t="73827" x="0" y="0"/>
        </p14:tracePtLst>
        <p14:tracePtLst>
          <p14:tracePt t="74236" x="7002463" y="3992563"/>
          <p14:tracePt t="74283" x="7002463" y="3984625"/>
          <p14:tracePt t="74291" x="7018338" y="3984625"/>
          <p14:tracePt t="74307" x="7026275" y="3984625"/>
          <p14:tracePt t="74315" x="7032625" y="3984625"/>
          <p14:tracePt t="74321" x="7056438" y="3984625"/>
          <p14:tracePt t="74332" x="7078663" y="3984625"/>
          <p14:tracePt t="74349" x="7116763" y="3984625"/>
          <p14:tracePt t="74365" x="7154863" y="3992563"/>
          <p14:tracePt t="74382" x="7192963" y="4008438"/>
          <p14:tracePt t="74399" x="7231063" y="4016375"/>
          <p14:tracePt t="74435" x="7239000" y="4016375"/>
          <p14:tracePt t="74649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4551496"/>
              </p:ext>
            </p:extLst>
          </p:nvPr>
        </p:nvGraphicFramePr>
        <p:xfrm>
          <a:off x="1096525" y="2276872"/>
          <a:ext cx="6947998" cy="4032448"/>
        </p:xfrm>
        <a:graphic>
          <a:graphicData uri="http://schemas.openxmlformats.org/drawingml/2006/table">
            <a:tbl>
              <a:tblPr/>
              <a:tblGrid>
                <a:gridCol w="955195"/>
                <a:gridCol w="288032"/>
                <a:gridCol w="432048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1672323"/>
              </a:tblGrid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14.50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14.50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13.7 to  15.4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12.9 to 16.1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Structure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to 19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115616" y="288496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SRS</a:t>
            </a:r>
            <a:endParaRPr lang="en-US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468313" y="1484784"/>
            <a:ext cx="4031680" cy="5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i="1" dirty="0" err="1" smtClean="0"/>
              <a:t>Bootstrap</a:t>
            </a:r>
            <a:r>
              <a:rPr lang="fr-BE" sz="2400" dirty="0" smtClean="0"/>
              <a:t> for SRS</a:t>
            </a:r>
            <a:endParaRPr lang="en-US" sz="2400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1098868"/>
              </p:ext>
            </p:extLst>
          </p:nvPr>
        </p:nvGraphicFramePr>
        <p:xfrm>
          <a:off x="3548063" y="1460500"/>
          <a:ext cx="2166937" cy="555625"/>
        </p:xfrm>
        <a:graphic>
          <a:graphicData uri="http://schemas.openxmlformats.org/presentationml/2006/ole">
            <p:oleObj spid="_x0000_s52258" name="Équation" r:id="rId4" imgW="16764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734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3567"/>
    </mc:Choice>
    <mc:Fallback>
      <p:transition spd="slow" advTm="6356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25811" x="2514600" y="3627438"/>
          <p14:tracePt t="25905" x="2530475" y="3627438"/>
          <p14:tracePt t="25924" x="2536825" y="3627438"/>
          <p14:tracePt t="25929" x="2544763" y="3627438"/>
          <p14:tracePt t="25937" x="2574925" y="3627438"/>
          <p14:tracePt t="25953" x="2598738" y="3627438"/>
          <p14:tracePt t="25968" x="2628900" y="3619500"/>
          <p14:tracePt t="25985" x="2667000" y="3611563"/>
          <p14:tracePt t="26001" x="2759075" y="3581400"/>
          <p14:tracePt t="26025" x="2827338" y="3565525"/>
          <p14:tracePt t="26033" x="2865438" y="3565525"/>
          <p14:tracePt t="26067" x="2879725" y="3565525"/>
          <p14:tracePt t="26073" x="2895600" y="3565525"/>
          <p14:tracePt t="26084" x="2933700" y="3565525"/>
          <p14:tracePt t="26105" x="2979738" y="3559175"/>
          <p14:tracePt t="26121" x="3017838" y="3559175"/>
          <p14:tracePt t="26137" x="3078163" y="3559175"/>
          <p14:tracePt t="26153" x="3178175" y="3559175"/>
          <p14:tracePt t="26169" x="3322638" y="3581400"/>
          <p14:tracePt t="26185" x="3489325" y="3589338"/>
          <p14:tracePt t="26201" x="3673475" y="3597275"/>
          <p14:tracePt t="26217" x="3794125" y="3603625"/>
          <p14:tracePt t="26241" x="3916363" y="3611563"/>
          <p14:tracePt t="26257" x="4000500" y="3619500"/>
          <p14:tracePt t="26270" x="4030663" y="3619500"/>
          <p14:tracePt t="26283" x="4046538" y="3619500"/>
          <p14:tracePt t="26300" x="4076700" y="3619500"/>
          <p14:tracePt t="26318" x="4098925" y="3619500"/>
          <p14:tracePt t="26334" x="4191000" y="3619500"/>
          <p14:tracePt t="26351" x="4359275" y="3619500"/>
          <p14:tracePt t="26368" x="4479925" y="3619500"/>
          <p14:tracePt t="26384" x="4579938" y="3619500"/>
          <p14:tracePt t="26401" x="4618038" y="3619500"/>
          <p14:tracePt t="26418" x="4632325" y="3619500"/>
          <p14:tracePt t="26434" x="4670425" y="3619500"/>
          <p14:tracePt t="26451" x="4702175" y="3619500"/>
          <p14:tracePt t="26468" x="4740275" y="3619500"/>
          <p14:tracePt t="26484" x="4746625" y="3619500"/>
          <p14:tracePt t="26501" x="4792663" y="3619500"/>
          <p14:tracePt t="26518" x="4899025" y="3627438"/>
          <p14:tracePt t="26534" x="5013325" y="3649663"/>
          <p14:tracePt t="26551" x="5105400" y="3657600"/>
          <p14:tracePt t="26568" x="5151438" y="3665538"/>
          <p14:tracePt t="26584" x="5181600" y="3673475"/>
          <p14:tracePt t="26601" x="5197475" y="3673475"/>
          <p14:tracePt t="26618" x="5211763" y="3673475"/>
          <p14:tracePt t="26634" x="5249863" y="3673475"/>
          <p14:tracePt t="26651" x="5326063" y="3673475"/>
          <p14:tracePt t="26668" x="5418138" y="3673475"/>
          <p14:tracePt t="26684" x="5464175" y="3673475"/>
          <p14:tracePt t="26701" x="5478463" y="3673475"/>
          <p14:tracePt t="26718" x="5502275" y="3665538"/>
          <p14:tracePt t="26751" x="5532438" y="3641725"/>
          <p14:tracePt t="26784" x="5546725" y="3635375"/>
          <p14:tracePt t="26801" x="5584825" y="3619500"/>
          <p14:tracePt t="26818" x="5592763" y="3619500"/>
          <p14:tracePt t="26834" x="5600700" y="3619500"/>
          <p14:tracePt t="26914" x="5608638" y="3619500"/>
          <p14:tracePt t="27201" x="0" y="0"/>
        </p14:tracePtLst>
        <p14:tracePtLst>
          <p14:tracePt t="29695" x="2620963" y="3962400"/>
          <p14:tracePt t="29898" x="0" y="0"/>
        </p14:tracePtLst>
        <p14:tracePtLst>
          <p14:tracePt t="31865" x="2933700" y="3954463"/>
          <p14:tracePt t="31994" x="2949575" y="3962400"/>
          <p14:tracePt t="32000" x="2963863" y="3962400"/>
          <p14:tracePt t="32009" x="2971800" y="3962400"/>
          <p14:tracePt t="32018" x="3048000" y="3962400"/>
          <p14:tracePt t="32034" x="3078163" y="3962400"/>
          <p14:tracePt t="32051" x="3101975" y="3962400"/>
          <p14:tracePt t="32068" x="3124200" y="3954463"/>
          <p14:tracePt t="32084" x="3162300" y="3954463"/>
          <p14:tracePt t="32101" x="3208338" y="3954463"/>
          <p14:tracePt t="32118" x="3260725" y="3954463"/>
          <p14:tracePt t="32134" x="3292475" y="3954463"/>
          <p14:tracePt t="32151" x="3352800" y="3954463"/>
          <p14:tracePt t="32168" x="3436938" y="3954463"/>
          <p14:tracePt t="32184" x="3527425" y="3954463"/>
          <p14:tracePt t="32201" x="3603625" y="3954463"/>
          <p14:tracePt t="32218" x="3649663" y="3954463"/>
          <p14:tracePt t="32234" x="3695700" y="3940175"/>
          <p14:tracePt t="32251" x="3756025" y="3940175"/>
          <p14:tracePt t="32268" x="3825875" y="3932238"/>
          <p14:tracePt t="32284" x="3863975" y="3924300"/>
          <p14:tracePt t="32301" x="3902075" y="3924300"/>
          <p14:tracePt t="32318" x="3940175" y="3916363"/>
          <p14:tracePt t="32334" x="3978275" y="3908425"/>
          <p14:tracePt t="32351" x="4030663" y="3902075"/>
          <p14:tracePt t="32368" x="4106863" y="3902075"/>
          <p14:tracePt t="32384" x="4221163" y="3902075"/>
          <p14:tracePt t="32401" x="4321175" y="3902075"/>
          <p14:tracePt t="32418" x="4441825" y="3902075"/>
          <p14:tracePt t="32435" x="4465638" y="3902075"/>
          <p14:tracePt t="32475" x="4473575" y="3902075"/>
          <p14:tracePt t="32477" x="4487863" y="3902075"/>
          <p14:tracePt t="32484" x="4556125" y="3902075"/>
          <p14:tracePt t="32501" x="4754563" y="3924300"/>
          <p14:tracePt t="32518" x="5006975" y="3946525"/>
          <p14:tracePt t="32534" x="5211763" y="3954463"/>
          <p14:tracePt t="32551" x="5349875" y="3962400"/>
          <p14:tracePt t="32568" x="5380038" y="3962400"/>
          <p14:tracePt t="32992" x="0" y="0"/>
        </p14:tracePtLst>
        <p14:tracePtLst>
          <p14:tracePt t="35417" x="2522538" y="4289425"/>
          <p14:tracePt t="35498" x="2530475" y="4289425"/>
          <p14:tracePt t="35508" x="2536825" y="4289425"/>
          <p14:tracePt t="35517" x="2544763" y="4289425"/>
          <p14:tracePt t="35539" x="2552700" y="4289425"/>
          <p14:tracePt t="35540" x="2560638" y="4297363"/>
          <p14:tracePt t="35550" x="2574925" y="4297363"/>
          <p14:tracePt t="35567" x="2606675" y="4297363"/>
          <p14:tracePt t="35584" x="2651125" y="4297363"/>
          <p14:tracePt t="35600" x="2705100" y="4297363"/>
          <p14:tracePt t="35617" x="2765425" y="4297363"/>
          <p14:tracePt t="35634" x="2835275" y="4305300"/>
          <p14:tracePt t="35651" x="2857500" y="4305300"/>
          <p14:tracePt t="35667" x="2887663" y="4305300"/>
          <p14:tracePt t="35684" x="2895600" y="4305300"/>
          <p14:tracePt t="35993" x="0" y="0"/>
        </p14:tracePtLst>
        <p14:tracePtLst>
          <p14:tracePt t="37865" x="3268663" y="4351338"/>
          <p14:tracePt t="37963" x="3276600" y="4351338"/>
          <p14:tracePt t="37970" x="3284538" y="4351338"/>
          <p14:tracePt t="37983" x="3292475" y="4351338"/>
          <p14:tracePt t="37985" x="3322638" y="4351338"/>
          <p14:tracePt t="38000" x="3344863" y="4343400"/>
          <p14:tracePt t="38017" x="3382963" y="4327525"/>
          <p14:tracePt t="38033" x="3482975" y="4321175"/>
          <p14:tracePt t="38050" x="3559175" y="4321175"/>
          <p14:tracePt t="38067" x="3627438" y="4321175"/>
          <p14:tracePt t="38083" x="3695700" y="4321175"/>
          <p14:tracePt t="38100" x="3756025" y="4321175"/>
          <p14:tracePt t="38117" x="3802063" y="4321175"/>
          <p14:tracePt t="38133" x="3840163" y="4321175"/>
          <p14:tracePt t="38150" x="3902075" y="4321175"/>
          <p14:tracePt t="38167" x="3992563" y="4321175"/>
          <p14:tracePt t="38183" x="4084638" y="4321175"/>
          <p14:tracePt t="38200" x="4152900" y="4313238"/>
          <p14:tracePt t="38217" x="4175125" y="4313238"/>
          <p14:tracePt t="38233" x="4198938" y="4313238"/>
          <p14:tracePt t="38250" x="4221163" y="4313238"/>
          <p14:tracePt t="38267" x="4275138" y="4313238"/>
          <p14:tracePt t="38283" x="4411663" y="4313238"/>
          <p14:tracePt t="38300" x="4579938" y="4305300"/>
          <p14:tracePt t="38317" x="4716463" y="4305300"/>
          <p14:tracePt t="38333" x="4762500" y="4305300"/>
          <p14:tracePt t="38379" x="4770438" y="4305300"/>
          <p14:tracePt t="38410" x="4778375" y="4305300"/>
          <p14:tracePt t="38419" x="4800600" y="4305300"/>
          <p14:tracePt t="38426" x="4830763" y="4305300"/>
          <p14:tracePt t="38435" x="4860925" y="4305300"/>
          <p14:tracePt t="38441" x="4930775" y="4305300"/>
          <p14:tracePt t="38450" x="4945063" y="4305300"/>
          <p14:tracePt t="38522" x="4960938" y="4305300"/>
          <p14:tracePt t="38522" x="4983163" y="4305300"/>
          <p14:tracePt t="38539" x="5037138" y="4305300"/>
          <p14:tracePt t="38547" x="5089525" y="4297363"/>
          <p14:tracePt t="38554" x="5121275" y="4297363"/>
          <p14:tracePt t="38567" x="5165725" y="4289425"/>
          <p14:tracePt t="38569" x="5227638" y="4283075"/>
          <p14:tracePt t="38583" x="5235575" y="4283075"/>
          <p14:tracePt t="39521" x="0" y="0"/>
        </p14:tracePtLst>
        <p14:tracePtLst>
          <p14:tracePt t="49351" x="2606675" y="6302375"/>
          <p14:tracePt t="49539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0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2778961"/>
              </p:ext>
            </p:extLst>
          </p:nvPr>
        </p:nvGraphicFramePr>
        <p:xfrm>
          <a:off x="467544" y="2060848"/>
          <a:ext cx="7781338" cy="4081522"/>
        </p:xfrm>
        <a:graphic>
          <a:graphicData uri="http://schemas.openxmlformats.org/drawingml/2006/table">
            <a:tbl>
              <a:tblPr/>
              <a:tblGrid>
                <a:gridCol w="1200247"/>
                <a:gridCol w="656239"/>
                <a:gridCol w="659356"/>
                <a:gridCol w="657797"/>
                <a:gridCol w="659357"/>
                <a:gridCol w="657797"/>
                <a:gridCol w="656238"/>
                <a:gridCol w="659357"/>
                <a:gridCol w="657797"/>
                <a:gridCol w="659356"/>
                <a:gridCol w="657797"/>
              </a:tblGrid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Replicate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1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6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62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 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323528" y="1412776"/>
            <a:ext cx="8218487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Jackknife</a:t>
            </a:r>
            <a:r>
              <a:rPr lang="en-US" sz="2400" dirty="0" smtClean="0"/>
              <a:t> for </a:t>
            </a:r>
            <a:r>
              <a:rPr lang="en-US" sz="2400" dirty="0" err="1" smtClean="0"/>
              <a:t>unstratified</a:t>
            </a:r>
            <a:r>
              <a:rPr lang="en-US" sz="2400" dirty="0" smtClean="0"/>
              <a:t> Multistage Sample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auto">
          <a:xfrm>
            <a:off x="344905" y="6309320"/>
            <a:ext cx="763284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Each replicate= contribution of a school</a:t>
            </a:r>
          </a:p>
        </p:txBody>
      </p:sp>
    </p:spTree>
    <p:extLst>
      <p:ext uri="{BB962C8B-B14F-4D97-AF65-F5344CB8AC3E}">
        <p14:creationId xmlns:p14="http://schemas.microsoft.com/office/powerpoint/2010/main" xmlns="" val="51425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3507"/>
    </mc:Choice>
    <mc:Fallback>
      <p:transition spd="slow" advTm="11350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58780" x="2019300" y="2422525"/>
          <p14:tracePt t="59211" x="2019300" y="2438400"/>
          <p14:tracePt t="59220" x="2019300" y="2454275"/>
          <p14:tracePt t="59230" x="2019300" y="2460625"/>
          <p14:tracePt t="59231" x="2027238" y="2476500"/>
          <p14:tracePt t="59239" x="2035175" y="2492375"/>
          <p14:tracePt t="59255" x="2035175" y="2498725"/>
          <p14:tracePt t="59272" x="2035175" y="2514600"/>
          <p14:tracePt t="59289" x="2041525" y="2522538"/>
          <p14:tracePt t="59306" x="2049463" y="2536825"/>
          <p14:tracePt t="59322" x="2049463" y="2544763"/>
          <p14:tracePt t="59339" x="2049463" y="2574925"/>
          <p14:tracePt t="59355" x="2057400" y="2590800"/>
          <p14:tracePt t="59372" x="2057400" y="2598738"/>
          <p14:tracePt t="59389" x="2057400" y="2606675"/>
          <p14:tracePt t="59451" x="2057400" y="2613025"/>
          <p14:tracePt t="59460" x="2057400" y="2620963"/>
          <p14:tracePt t="59476" x="2065338" y="2636838"/>
          <p14:tracePt t="59481" x="2073275" y="2651125"/>
          <p14:tracePt t="59491" x="2073275" y="2674938"/>
          <p14:tracePt t="59492" x="2079625" y="2697163"/>
          <p14:tracePt t="59505" x="2095500" y="2735263"/>
          <p14:tracePt t="59522" x="2095500" y="2751138"/>
          <p14:tracePt t="59539" x="2095500" y="2759075"/>
          <p14:tracePt t="59555" x="2095500" y="2765425"/>
          <p14:tracePt t="59572" x="2103438" y="2773363"/>
          <p14:tracePt t="59589" x="2103438" y="2781300"/>
          <p14:tracePt t="59605" x="2103438" y="2789238"/>
          <p14:tracePt t="59622" x="2111375" y="2803525"/>
          <p14:tracePt t="59639" x="2111375" y="2811463"/>
          <p14:tracePt t="59655" x="2111375" y="2819400"/>
          <p14:tracePt t="59672" x="2111375" y="2827338"/>
          <p14:tracePt t="59707" x="2111375" y="2835275"/>
          <p14:tracePt t="59723" x="2117725" y="2849563"/>
          <p14:tracePt t="59724" x="2117725" y="2879725"/>
          <p14:tracePt t="59739" x="2125663" y="2925763"/>
          <p14:tracePt t="59755" x="2141538" y="2987675"/>
          <p14:tracePt t="59772" x="2141538" y="3009900"/>
          <p14:tracePt t="59789" x="2141538" y="3017838"/>
          <p14:tracePt t="59805" x="2141538" y="3025775"/>
          <p14:tracePt t="59952" x="2117725" y="3025775"/>
          <p14:tracePt t="59971" x="2095500" y="3025775"/>
          <p14:tracePt t="59989" x="2073275" y="3032125"/>
          <p14:tracePt t="59991" x="2035175" y="3040063"/>
          <p14:tracePt t="60005" x="2011363" y="3040063"/>
          <p14:tracePt t="60022" x="1989138" y="3040063"/>
          <p14:tracePt t="60039" x="1973263" y="3040063"/>
          <p14:tracePt t="60055" x="1958975" y="3048000"/>
          <p14:tracePt t="60072" x="1951038" y="3048000"/>
          <p14:tracePt t="60089" x="1935163" y="3048000"/>
          <p14:tracePt t="60105" x="1927225" y="3048000"/>
          <p14:tracePt t="60122" x="1912938" y="3048000"/>
          <p14:tracePt t="60139" x="1905000" y="3048000"/>
          <p14:tracePt t="60155" x="1897063" y="3048000"/>
          <p14:tracePt t="60172" x="1897063" y="3055938"/>
          <p14:tracePt t="60189" x="1889125" y="3055938"/>
          <p14:tracePt t="60205" x="1882775" y="3055938"/>
          <p14:tracePt t="60222" x="1874838" y="3063875"/>
          <p14:tracePt t="60239" x="1858963" y="3063875"/>
          <p14:tracePt t="60255" x="1851025" y="3078163"/>
          <p14:tracePt t="60272" x="1820863" y="3094038"/>
          <p14:tracePt t="60289" x="1798638" y="3108325"/>
          <p14:tracePt t="60306" x="1768475" y="3124200"/>
          <p14:tracePt t="60322" x="1752600" y="3140075"/>
          <p14:tracePt t="60339" x="1744663" y="3146425"/>
          <p14:tracePt t="60355" x="1730375" y="3154363"/>
          <p14:tracePt t="60372" x="1722438" y="3170238"/>
          <p14:tracePt t="60389" x="1722438" y="3178175"/>
          <p14:tracePt t="60405" x="1706563" y="3184525"/>
          <p14:tracePt t="60422" x="1706563" y="3192463"/>
          <p14:tracePt t="60467" x="1706563" y="3200400"/>
          <p14:tracePt t="60475" x="1706563" y="3208338"/>
          <p14:tracePt t="60479" x="1698625" y="3208338"/>
          <p14:tracePt t="60489" x="1698625" y="3222625"/>
          <p14:tracePt t="60505" x="1698625" y="3230563"/>
          <p14:tracePt t="60522" x="1698625" y="3238500"/>
          <p14:tracePt t="60538" x="1698625" y="3254375"/>
          <p14:tracePt t="60555" x="1698625" y="3260725"/>
          <p14:tracePt t="60572" x="1714500" y="3268663"/>
          <p14:tracePt t="60589" x="1730375" y="3276600"/>
          <p14:tracePt t="60605" x="1736725" y="3292475"/>
          <p14:tracePt t="60622" x="1752600" y="3292475"/>
          <p14:tracePt t="60639" x="1768475" y="3306763"/>
          <p14:tracePt t="60655" x="1806575" y="3322638"/>
          <p14:tracePt t="60672" x="1897063" y="3368675"/>
          <p14:tracePt t="60689" x="1997075" y="3413125"/>
          <p14:tracePt t="60705" x="2095500" y="3444875"/>
          <p14:tracePt t="60722" x="2171700" y="3467100"/>
          <p14:tracePt t="60739" x="2179638" y="3475038"/>
          <p14:tracePt t="60755" x="2187575" y="3475038"/>
          <p14:tracePt t="60796" x="2193925" y="3475038"/>
          <p14:tracePt t="60805" x="2201863" y="3475038"/>
          <p14:tracePt t="60807" x="2209800" y="3475038"/>
          <p14:tracePt t="60822" x="2239963" y="3444875"/>
          <p14:tracePt t="60839" x="2263775" y="3413125"/>
          <p14:tracePt t="60855" x="2278063" y="3390900"/>
          <p14:tracePt t="60872" x="2293938" y="3368675"/>
          <p14:tracePt t="60888" x="2293938" y="3352800"/>
          <p14:tracePt t="60924" x="2293938" y="3344863"/>
          <p14:tracePt t="60925" x="2301875" y="3330575"/>
          <p14:tracePt t="60939" x="2301875" y="3292475"/>
          <p14:tracePt t="60955" x="2301875" y="3260725"/>
          <p14:tracePt t="60972" x="2301875" y="3230563"/>
          <p14:tracePt t="60989" x="2301875" y="3192463"/>
          <p14:tracePt t="61005" x="2301875" y="3170238"/>
          <p14:tracePt t="61022" x="2301875" y="3146425"/>
          <p14:tracePt t="61038" x="2293938" y="3132138"/>
          <p14:tracePt t="61055" x="2278063" y="3101975"/>
          <p14:tracePt t="61072" x="2263775" y="3078163"/>
          <p14:tracePt t="61089" x="2247900" y="3063875"/>
          <p14:tracePt t="61105" x="2239963" y="3048000"/>
          <p14:tracePt t="61122" x="2225675" y="3032125"/>
          <p14:tracePt t="61163" x="2217738" y="3032125"/>
          <p14:tracePt t="61179" x="2209800" y="3025775"/>
          <p14:tracePt t="61203" x="2201863" y="3025775"/>
          <p14:tracePt t="61208" x="2201863" y="3017838"/>
          <p14:tracePt t="61243" x="2187575" y="3017838"/>
          <p14:tracePt t="61291" x="2179638" y="3017838"/>
          <p14:tracePt t="65988" x="2179638" y="3025775"/>
          <p14:tracePt t="65996" x="2179638" y="3048000"/>
          <p14:tracePt t="65997" x="2179638" y="3070225"/>
          <p14:tracePt t="66005" x="2179638" y="3116263"/>
          <p14:tracePt t="66022" x="2179638" y="3162300"/>
          <p14:tracePt t="66039" x="2171700" y="3184525"/>
          <p14:tracePt t="66055" x="2171700" y="3200400"/>
          <p14:tracePt t="66072" x="2171700" y="3208338"/>
          <p14:tracePt t="66089" x="2171700" y="3216275"/>
          <p14:tracePt t="66105" x="2171700" y="3222625"/>
          <p14:tracePt t="66122" x="2171700" y="3246438"/>
          <p14:tracePt t="66139" x="2171700" y="3276600"/>
          <p14:tracePt t="66156" x="2171700" y="3292475"/>
          <p14:tracePt t="66172" x="2163763" y="3306763"/>
          <p14:tracePt t="66189" x="2163763" y="3314700"/>
          <p14:tracePt t="66260" x="2155825" y="3330575"/>
          <p14:tracePt t="66267" x="2155825" y="3336925"/>
          <p14:tracePt t="66275" x="2155825" y="3344863"/>
          <p14:tracePt t="66283" x="2155825" y="3360738"/>
          <p14:tracePt t="66289" x="2155825" y="3368675"/>
          <p14:tracePt t="66305" x="2155825" y="3390900"/>
          <p14:tracePt t="66322" x="2155825" y="3398838"/>
          <p14:tracePt t="66403" x="2155825" y="3406775"/>
          <p14:tracePt t="66451" x="2155825" y="3421063"/>
          <p14:tracePt t="66463" x="2155825" y="3429000"/>
          <p14:tracePt t="66466" x="2155825" y="3436938"/>
          <p14:tracePt t="66472" x="2149475" y="3451225"/>
          <p14:tracePt t="66489" x="2149475" y="3475038"/>
          <p14:tracePt t="66505" x="2141538" y="3482975"/>
          <p14:tracePt t="66522" x="2141538" y="3489325"/>
          <p14:tracePt t="66539" x="2141538" y="3497263"/>
          <p14:tracePt t="66555" x="2141538" y="3513138"/>
          <p14:tracePt t="66572" x="2141538" y="3535363"/>
          <p14:tracePt t="66589" x="2141538" y="3559175"/>
          <p14:tracePt t="66605" x="2141538" y="3581400"/>
          <p14:tracePt t="66622" x="2141538" y="3597275"/>
          <p14:tracePt t="66668" x="2133600" y="3597275"/>
          <p14:tracePt t="66679" x="2133600" y="3611563"/>
          <p14:tracePt t="66680" x="2133600" y="3627438"/>
          <p14:tracePt t="66689" x="2133600" y="3673475"/>
          <p14:tracePt t="66705" x="2133600" y="3717925"/>
          <p14:tracePt t="66722" x="2141538" y="3763963"/>
          <p14:tracePt t="66739" x="2141538" y="3802063"/>
          <p14:tracePt t="66755" x="2141538" y="3832225"/>
          <p14:tracePt t="66772" x="2141538" y="3848100"/>
          <p14:tracePt t="66789" x="2141538" y="3863975"/>
          <p14:tracePt t="66805" x="2141538" y="3870325"/>
          <p14:tracePt t="66822" x="2141538" y="3886200"/>
          <p14:tracePt t="66839" x="2141538" y="3908425"/>
          <p14:tracePt t="66855" x="2141538" y="3946525"/>
          <p14:tracePt t="66872" x="2149475" y="4022725"/>
          <p14:tracePt t="66889" x="2155825" y="4122738"/>
          <p14:tracePt t="66906" x="2155825" y="4213225"/>
          <p14:tracePt t="66922" x="2155825" y="4343400"/>
          <p14:tracePt t="66939" x="2155825" y="4518025"/>
          <p14:tracePt t="66955" x="2155825" y="4625975"/>
          <p14:tracePt t="66972" x="2163763" y="4724400"/>
          <p14:tracePt t="66989" x="2163763" y="4800600"/>
          <p14:tracePt t="67005" x="2171700" y="4876800"/>
          <p14:tracePt t="67022" x="2179638" y="4922838"/>
          <p14:tracePt t="67039" x="2179638" y="4953000"/>
          <p14:tracePt t="67055" x="2179638" y="4975225"/>
          <p14:tracePt t="67072" x="2179638" y="4991100"/>
          <p14:tracePt t="67089" x="2179638" y="5021263"/>
          <p14:tracePt t="67105" x="2187575" y="5067300"/>
          <p14:tracePt t="67122" x="2187575" y="5121275"/>
          <p14:tracePt t="67139" x="2187575" y="5173663"/>
          <p14:tracePt t="67155" x="2187575" y="5219700"/>
          <p14:tracePt t="67172" x="2187575" y="5265738"/>
          <p14:tracePt t="67189" x="2187575" y="5341938"/>
          <p14:tracePt t="67205" x="2187575" y="5448300"/>
          <p14:tracePt t="67222" x="2187575" y="5546725"/>
          <p14:tracePt t="67239" x="2187575" y="5668963"/>
          <p14:tracePt t="67255" x="2179638" y="5775325"/>
          <p14:tracePt t="67272" x="2179638" y="5859463"/>
          <p14:tracePt t="67289" x="2171700" y="5913438"/>
          <p14:tracePt t="67305" x="2171700" y="5973763"/>
          <p14:tracePt t="67322" x="2171700" y="6003925"/>
          <p14:tracePt t="67338" x="2171700" y="6035675"/>
          <p14:tracePt t="67443" x="2171700" y="6042025"/>
          <p14:tracePt t="67451" x="2171700" y="6049963"/>
          <p14:tracePt t="67467" x="2171700" y="6057900"/>
          <p14:tracePt t="67476" x="2171700" y="6073775"/>
          <p14:tracePt t="67483" x="2171700" y="6080125"/>
          <p14:tracePt t="67491" x="2171700" y="6103938"/>
          <p14:tracePt t="67505" x="2171700" y="6126163"/>
          <p14:tracePt t="67522" x="2171700" y="6149975"/>
          <p14:tracePt t="67538" x="2163763" y="6180138"/>
          <p14:tracePt t="67555" x="2163763" y="6188075"/>
          <p14:tracePt t="79785" x="0" y="0"/>
        </p14:tracePtLst>
        <p14:tracePtLst>
          <p14:tracePt t="86875" x="2849563" y="3451225"/>
          <p14:tracePt t="87156" x="0" y="0"/>
        </p14:tracePtLst>
        <p14:tracePtLst>
          <p14:tracePt t="90956" x="3565525" y="3825875"/>
          <p14:tracePt t="91151" x="0" y="0"/>
        </p14:tracePtLst>
        <p14:tracePtLst>
          <p14:tracePt t="97439" x="8169275" y="6065838"/>
          <p14:tracePt t="97577" x="0" y="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398" name="Group 3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4570796"/>
              </p:ext>
            </p:extLst>
          </p:nvPr>
        </p:nvGraphicFramePr>
        <p:xfrm>
          <a:off x="1259632" y="2060848"/>
          <a:ext cx="5233988" cy="3200400"/>
        </p:xfrm>
        <a:graphic>
          <a:graphicData uri="http://schemas.openxmlformats.org/drawingml/2006/table">
            <a:tbl>
              <a:tblPr/>
              <a:tblGrid>
                <a:gridCol w="989013"/>
                <a:gridCol w="987425"/>
                <a:gridCol w="785812"/>
                <a:gridCol w="495300"/>
                <a:gridCol w="493713"/>
                <a:gridCol w="493712"/>
                <a:gridCol w="495300"/>
                <a:gridCol w="493713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Pseudo-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stratum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115616" y="288496"/>
            <a:ext cx="7300540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SRS</a:t>
            </a:r>
            <a:endParaRPr lang="en-US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323528" y="1412776"/>
            <a:ext cx="8218487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Jackknife</a:t>
            </a:r>
            <a:r>
              <a:rPr lang="en-US" sz="2400" dirty="0" smtClean="0"/>
              <a:t> for stratified Multistage Sample</a:t>
            </a: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 bwMode="auto">
          <a:xfrm>
            <a:off x="323528" y="5589240"/>
            <a:ext cx="763284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Each replicate= contribution of a pseudo stratum</a:t>
            </a:r>
          </a:p>
        </p:txBody>
      </p:sp>
    </p:spTree>
    <p:extLst>
      <p:ext uri="{BB962C8B-B14F-4D97-AF65-F5344CB8AC3E}">
        <p14:creationId xmlns:p14="http://schemas.microsoft.com/office/powerpoint/2010/main" xmlns="" val="378914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5524"/>
    </mc:Choice>
    <mc:Fallback>
      <p:transition spd="slow" advTm="19552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70523" x="1600200" y="5257800"/>
          <p14:tracePt t="70621" x="1608138" y="5249863"/>
          <p14:tracePt t="70629" x="1616075" y="5227638"/>
          <p14:tracePt t="70637" x="1638300" y="5189538"/>
          <p14:tracePt t="70653" x="1654175" y="5159375"/>
          <p14:tracePt t="70661" x="1668463" y="5121275"/>
          <p14:tracePt t="70671" x="1698625" y="5059363"/>
          <p14:tracePt t="70693" x="1722438" y="5006975"/>
          <p14:tracePt t="70704" x="1768475" y="4937125"/>
          <p14:tracePt t="70725" x="1798638" y="4846638"/>
          <p14:tracePt t="70741" x="1836738" y="4724400"/>
          <p14:tracePt t="70757" x="1866900" y="4618038"/>
          <p14:tracePt t="70771" x="1897063" y="4518025"/>
          <p14:tracePt t="70788" x="1912938" y="4435475"/>
          <p14:tracePt t="70805" x="1912938" y="4381500"/>
          <p14:tracePt t="70821" x="1927225" y="4313238"/>
          <p14:tracePt t="70838" x="1927225" y="4251325"/>
          <p14:tracePt t="70854" x="1935163" y="4183063"/>
          <p14:tracePt t="70871" x="1935163" y="4122738"/>
          <p14:tracePt t="70888" x="1935163" y="4046538"/>
          <p14:tracePt t="70905" x="1935163" y="4000500"/>
          <p14:tracePt t="70921" x="1935163" y="3940175"/>
          <p14:tracePt t="70938" x="1943100" y="3848100"/>
          <p14:tracePt t="70955" x="1943100" y="3749675"/>
          <p14:tracePt t="70971" x="1943100" y="3657600"/>
          <p14:tracePt t="70988" x="1943100" y="3573463"/>
          <p14:tracePt t="71004" x="1943100" y="3444875"/>
          <p14:tracePt t="71021" x="1935163" y="3344863"/>
          <p14:tracePt t="71038" x="1935163" y="3230563"/>
          <p14:tracePt t="71055" x="1935163" y="3140075"/>
          <p14:tracePt t="71071" x="1943100" y="3032125"/>
          <p14:tracePt t="71088" x="1943100" y="2933700"/>
          <p14:tracePt t="71105" x="1935163" y="2819400"/>
          <p14:tracePt t="71121" x="1912938" y="2713038"/>
          <p14:tracePt t="71138" x="1882775" y="2598738"/>
          <p14:tracePt t="71154" x="1844675" y="2506663"/>
          <p14:tracePt t="71172" x="1812925" y="2430463"/>
          <p14:tracePt t="71188" x="1774825" y="2332038"/>
          <p14:tracePt t="71205" x="1760538" y="2278063"/>
          <p14:tracePt t="71221" x="1752600" y="2239963"/>
          <p14:tracePt t="71238" x="1730375" y="2209800"/>
          <p14:tracePt t="71255" x="1714500" y="2163763"/>
          <p14:tracePt t="71271" x="1698625" y="2117725"/>
          <p14:tracePt t="71288" x="1684338" y="2111375"/>
          <p14:tracePt t="71305" x="1684338" y="2103438"/>
          <p14:tracePt t="71341" x="1676400" y="2103438"/>
          <p14:tracePt t="71357" x="1668463" y="2103438"/>
          <p14:tracePt t="71359" x="1654175" y="2103438"/>
          <p14:tracePt t="71371" x="1616075" y="2103438"/>
          <p14:tracePt t="71388" x="1584325" y="2103438"/>
          <p14:tracePt t="71429" x="1577975" y="2103438"/>
          <p14:tracePt t="71438" x="1562100" y="2103438"/>
          <p14:tracePt t="71454" x="1539875" y="2133600"/>
          <p14:tracePt t="71455" x="1516063" y="2163763"/>
          <p14:tracePt t="71471" x="1477963" y="2217738"/>
          <p14:tracePt t="71488" x="1439863" y="2278063"/>
          <p14:tracePt t="71504" x="1409700" y="2324100"/>
          <p14:tracePt t="71521" x="1387475" y="2354263"/>
          <p14:tracePt t="71538" x="1363663" y="2378075"/>
          <p14:tracePt t="71554" x="1333500" y="2438400"/>
          <p14:tracePt t="71571" x="1303338" y="2506663"/>
          <p14:tracePt t="71588" x="1257300" y="2644775"/>
          <p14:tracePt t="71605" x="1211263" y="2743200"/>
          <p14:tracePt t="71621" x="1173163" y="2849563"/>
          <p14:tracePt t="71638" x="1135063" y="2917825"/>
          <p14:tracePt t="71654" x="1112838" y="2971800"/>
          <p14:tracePt t="71671" x="1089025" y="3025775"/>
          <p14:tracePt t="71688" x="1066800" y="3055938"/>
          <p14:tracePt t="71704" x="1058863" y="3101975"/>
          <p14:tracePt t="71721" x="1050925" y="3162300"/>
          <p14:tracePt t="71738" x="1044575" y="3238500"/>
          <p14:tracePt t="71754" x="1036638" y="3330575"/>
          <p14:tracePt t="71771" x="1028700" y="3451225"/>
          <p14:tracePt t="71788" x="998538" y="3627438"/>
          <p14:tracePt t="71805" x="974725" y="3717925"/>
          <p14:tracePt t="71821" x="952500" y="3779838"/>
          <p14:tracePt t="71838" x="930275" y="3886200"/>
          <p14:tracePt t="71854" x="930275" y="4008438"/>
          <p14:tracePt t="71871" x="936625" y="4206875"/>
          <p14:tracePt t="71888" x="968375" y="4419600"/>
          <p14:tracePt t="71905" x="998538" y="4587875"/>
          <p14:tracePt t="71921" x="1006475" y="4670425"/>
          <p14:tracePt t="71938" x="1012825" y="4732338"/>
          <p14:tracePt t="71954" x="1012825" y="4762500"/>
          <p14:tracePt t="71971" x="1012825" y="4784725"/>
          <p14:tracePt t="71988" x="1020763" y="4800600"/>
          <p14:tracePt t="71988" x="1020763" y="4822825"/>
          <p14:tracePt t="72005" x="1074738" y="4930775"/>
          <p14:tracePt t="72021" x="1135063" y="5113338"/>
          <p14:tracePt t="72038" x="1211263" y="5273675"/>
          <p14:tracePt t="72054" x="1257300" y="5372100"/>
          <p14:tracePt t="72071" x="1265238" y="5387975"/>
          <p14:tracePt t="72165" x="1273175" y="5387975"/>
          <p14:tracePt t="72170" x="1303338" y="5402263"/>
          <p14:tracePt t="72187" x="1524000" y="5456238"/>
          <p14:tracePt t="72189" x="1676400" y="5456238"/>
          <p14:tracePt t="72204" x="1997075" y="5341938"/>
          <p14:tracePt t="72221" x="2073275" y="5241925"/>
          <p14:tracePt t="72238" x="2125663" y="5113338"/>
          <p14:tracePt t="72254" x="2149475" y="4960938"/>
          <p14:tracePt t="72271" x="2149475" y="4838700"/>
          <p14:tracePt t="72289" x="2141538" y="4746625"/>
          <p14:tracePt t="72305" x="2141538" y="4664075"/>
          <p14:tracePt t="72322" x="2133600" y="4602163"/>
          <p14:tracePt t="72338" x="2125663" y="4511675"/>
          <p14:tracePt t="72355" x="2117725" y="4427538"/>
          <p14:tracePt t="72372" x="2087563" y="4305300"/>
          <p14:tracePt t="72389" x="2035175" y="4114800"/>
          <p14:tracePt t="72406" x="1973263" y="3978275"/>
          <p14:tracePt t="72422" x="1927225" y="3848100"/>
          <p14:tracePt t="72439" x="1897063" y="3717925"/>
          <p14:tracePt t="72455" x="1882775" y="3649663"/>
          <p14:tracePt t="72472" x="1874838" y="3597275"/>
          <p14:tracePt t="72489" x="1866900" y="3551238"/>
          <p14:tracePt t="72505" x="1851025" y="3505200"/>
          <p14:tracePt t="72522" x="1844675" y="3482975"/>
          <p14:tracePt t="72539" x="1836738" y="3444875"/>
          <p14:tracePt t="72555" x="1828800" y="3406775"/>
          <p14:tracePt t="72572" x="1820863" y="3375025"/>
          <p14:tracePt t="72589" x="1812925" y="3336925"/>
          <p14:tracePt t="72589" x="1812925" y="3330575"/>
          <p14:tracePt t="72606" x="1812925" y="3322638"/>
          <p14:tracePt t="72838" x="1812925" y="3314700"/>
          <p14:tracePt t="72846" x="1812925" y="3292475"/>
          <p14:tracePt t="72854" x="1812925" y="3268663"/>
          <p14:tracePt t="72872" x="1844675" y="3162300"/>
          <p14:tracePt t="72873" x="1858963" y="3070225"/>
          <p14:tracePt t="72888" x="1866900" y="2987675"/>
          <p14:tracePt t="72905" x="1866900" y="2925763"/>
          <p14:tracePt t="72922" x="1866900" y="2879725"/>
          <p14:tracePt t="72938" x="1851025" y="2841625"/>
          <p14:tracePt t="72955" x="1836738" y="2797175"/>
          <p14:tracePt t="72972" x="1828800" y="2765425"/>
          <p14:tracePt t="72988" x="1820863" y="2735263"/>
          <p14:tracePt t="73005" x="1806575" y="2697163"/>
          <p14:tracePt t="73022" x="1798638" y="2667000"/>
          <p14:tracePt t="73038" x="1790700" y="2644775"/>
          <p14:tracePt t="73055" x="1790700" y="2628900"/>
          <p14:tracePt t="73072" x="1782763" y="2613025"/>
          <p14:tracePt t="73088" x="1782763" y="2606675"/>
          <p14:tracePt t="73366" x="1782763" y="2613025"/>
          <p14:tracePt t="73382" x="1782763" y="2620963"/>
          <p14:tracePt t="73389" x="1782763" y="2628900"/>
          <p14:tracePt t="73405" x="1782763" y="2644775"/>
          <p14:tracePt t="73406" x="1782763" y="2659063"/>
          <p14:tracePt t="73422" x="1790700" y="2682875"/>
          <p14:tracePt t="73439" x="1790700" y="2720975"/>
          <p14:tracePt t="73455" x="1790700" y="2759075"/>
          <p14:tracePt t="73472" x="1790700" y="2789238"/>
          <p14:tracePt t="73488" x="1790700" y="2803525"/>
          <p14:tracePt t="73505" x="1790700" y="2811463"/>
          <p14:tracePt t="73646" x="1790700" y="2819400"/>
          <p14:tracePt t="73654" x="1798638" y="2819400"/>
          <p14:tracePt t="73663" x="1798638" y="2827338"/>
          <p14:tracePt t="73718" x="1798638" y="2835275"/>
          <p14:tracePt t="73973" x="1806575" y="2835275"/>
          <p14:tracePt t="74022" x="1812925" y="2835275"/>
          <p14:tracePt t="74029" x="1820863" y="2827338"/>
          <p14:tracePt t="74038" x="1836738" y="2827338"/>
          <p14:tracePt t="74039" x="1897063" y="2797175"/>
          <p14:tracePt t="74055" x="1965325" y="2773363"/>
          <p14:tracePt t="74072" x="2035175" y="2751138"/>
          <p14:tracePt t="74088" x="2117725" y="2727325"/>
          <p14:tracePt t="74105" x="2171700" y="2713038"/>
          <p14:tracePt t="74122" x="2225675" y="2705100"/>
          <p14:tracePt t="74138" x="2270125" y="2689225"/>
          <p14:tracePt t="74155" x="2316163" y="2682875"/>
          <p14:tracePt t="74172" x="2354263" y="2674938"/>
          <p14:tracePt t="74188" x="2384425" y="2667000"/>
          <p14:tracePt t="74205" x="2408238" y="2659063"/>
          <p14:tracePt t="74222" x="2416175" y="2644775"/>
          <p14:tracePt t="74238" x="2430463" y="2644775"/>
          <p14:tracePt t="74255" x="2438400" y="2644775"/>
          <p14:tracePt t="74272" x="2446338" y="2636838"/>
          <p14:tracePt t="74288" x="2454275" y="2636838"/>
          <p14:tracePt t="74305" x="2460625" y="2636838"/>
          <p14:tracePt t="74322" x="2468563" y="2636838"/>
          <p14:tracePt t="74338" x="2498725" y="2628900"/>
          <p14:tracePt t="74355" x="2536825" y="2628900"/>
          <p14:tracePt t="74372" x="2582863" y="2620963"/>
          <p14:tracePt t="74388" x="2636838" y="2620963"/>
          <p14:tracePt t="74405" x="2651125" y="2613025"/>
          <p14:tracePt t="74830" x="2659063" y="2628900"/>
          <p14:tracePt t="74838" x="2667000" y="2636838"/>
          <p14:tracePt t="74845" x="2667000" y="2651125"/>
          <p14:tracePt t="74853" x="2674938" y="2667000"/>
          <p14:tracePt t="74871" x="2682875" y="2674938"/>
          <p14:tracePt t="74873" x="2682875" y="2689225"/>
          <p14:tracePt t="74888" x="2689225" y="2705100"/>
          <p14:tracePt t="74934" x="2689225" y="2713038"/>
          <p14:tracePt t="74942" x="2689225" y="2720975"/>
          <p14:tracePt t="74950" x="2689225" y="2727325"/>
          <p14:tracePt t="74958" x="2697163" y="2743200"/>
          <p14:tracePt t="74972" x="2705100" y="2773363"/>
          <p14:tracePt t="74988" x="2713038" y="2797175"/>
          <p14:tracePt t="75005" x="2720975" y="2819400"/>
          <p14:tracePt t="75022" x="2720975" y="2835275"/>
          <p14:tracePt t="75038" x="2720975" y="2857500"/>
          <p14:tracePt t="75055" x="2727325" y="2879725"/>
          <p14:tracePt t="75071" x="2727325" y="2895600"/>
          <p14:tracePt t="75088" x="2727325" y="2903538"/>
          <p14:tracePt t="75541" x="2727325" y="2917825"/>
          <p14:tracePt t="75549" x="2727325" y="2933700"/>
          <p14:tracePt t="75557" x="2743200" y="2955925"/>
          <p14:tracePt t="75571" x="2751138" y="2979738"/>
          <p14:tracePt t="75572" x="2773363" y="3063875"/>
          <p14:tracePt t="75588" x="2803525" y="3140075"/>
          <p14:tracePt t="75605" x="2849563" y="3254375"/>
          <p14:tracePt t="75622" x="2873375" y="3336925"/>
          <p14:tracePt t="75638" x="2873375" y="3390900"/>
          <p14:tracePt t="75655" x="2895600" y="3451225"/>
          <p14:tracePt t="75671" x="2917825" y="3543300"/>
          <p14:tracePt t="75688" x="2933700" y="3649663"/>
          <p14:tracePt t="75705" x="2941638" y="3733800"/>
          <p14:tracePt t="75721" x="2949575" y="3802063"/>
          <p14:tracePt t="75738" x="2955925" y="3840163"/>
          <p14:tracePt t="75755" x="2955925" y="3863975"/>
          <p14:tracePt t="75771" x="2955925" y="3878263"/>
          <p14:tracePt t="75788" x="2955925" y="3902075"/>
          <p14:tracePt t="75805" x="2963863" y="3962400"/>
          <p14:tracePt t="75821" x="2963863" y="4008438"/>
          <p14:tracePt t="75838" x="2963863" y="4038600"/>
          <p14:tracePt t="75855" x="2963863" y="4054475"/>
          <p14:tracePt t="75871" x="2963863" y="4076700"/>
          <p14:tracePt t="75888" x="2963863" y="4098925"/>
          <p14:tracePt t="75905" x="2955925" y="4130675"/>
          <p14:tracePt t="75921" x="2955925" y="4168775"/>
          <p14:tracePt t="75938" x="2949575" y="4198938"/>
          <p14:tracePt t="75955" x="2949575" y="4229100"/>
          <p14:tracePt t="75971" x="2949575" y="4251325"/>
          <p14:tracePt t="75988" x="2949575" y="4267200"/>
          <p14:tracePt t="76005" x="2941638" y="4289425"/>
          <p14:tracePt t="76022" x="2933700" y="4335463"/>
          <p14:tracePt t="76038" x="2933700" y="4365625"/>
          <p14:tracePt t="76055" x="2925763" y="4411663"/>
          <p14:tracePt t="76071" x="2925763" y="4449763"/>
          <p14:tracePt t="76088" x="2925763" y="4465638"/>
          <p14:tracePt t="76105" x="2917825" y="4495800"/>
          <p14:tracePt t="76121" x="2917825" y="4511675"/>
          <p14:tracePt t="76138" x="2911475" y="4533900"/>
          <p14:tracePt t="76155" x="2903538" y="4572000"/>
          <p14:tracePt t="76171" x="2903538" y="4610100"/>
          <p14:tracePt t="76188" x="2895600" y="4640263"/>
          <p14:tracePt t="76205" x="2887663" y="4678363"/>
          <p14:tracePt t="76221" x="2887663" y="4702175"/>
          <p14:tracePt t="76238" x="2873375" y="4724400"/>
          <p14:tracePt t="76255" x="2873375" y="4732338"/>
          <p14:tracePt t="76272" x="2873375" y="4740275"/>
          <p14:tracePt t="76318" x="2873375" y="4746625"/>
          <p14:tracePt t="76325" x="2865438" y="4762500"/>
          <p14:tracePt t="76333" x="2865438" y="4778375"/>
          <p14:tracePt t="76341" x="2865438" y="4816475"/>
          <p14:tracePt t="76355" x="2849563" y="4838700"/>
          <p14:tracePt t="76371" x="2849563" y="4854575"/>
          <p14:tracePt t="78742" x="2849563" y="4860925"/>
          <p14:tracePt t="78757" x="2849563" y="4868863"/>
          <p14:tracePt t="78771" x="2849563" y="4876800"/>
          <p14:tracePt t="78787" x="2857500" y="4884738"/>
          <p14:tracePt t="78789" x="2865438" y="4906963"/>
          <p14:tracePt t="78804" x="2865438" y="4930775"/>
          <p14:tracePt t="78821" x="2873375" y="4945063"/>
          <p14:tracePt t="78838" x="2873375" y="4953000"/>
          <p14:tracePt t="78854" x="2879725" y="4975225"/>
          <p14:tracePt t="78871" x="2879725" y="5006975"/>
          <p14:tracePt t="78888" x="2879725" y="5021263"/>
          <p14:tracePt t="78904" x="2879725" y="5029200"/>
          <p14:tracePt t="78921" x="2879725" y="5037138"/>
          <p14:tracePt t="78958" x="2879725" y="5045075"/>
          <p14:tracePt t="78974" x="2879725" y="5059363"/>
          <p14:tracePt t="78981" x="2879725" y="5067300"/>
          <p14:tracePt t="78988" x="2873375" y="5089525"/>
          <p14:tracePt t="79004" x="2873375" y="5105400"/>
          <p14:tracePt t="79021" x="2873375" y="5121275"/>
          <p14:tracePt t="79117" x="2865438" y="5127625"/>
          <p14:tracePt t="79125" x="2865438" y="5135563"/>
          <p14:tracePt t="79137" x="2857500" y="5143500"/>
          <p14:tracePt t="79138" x="2857500" y="5159375"/>
          <p14:tracePt t="79154" x="2849563" y="5159375"/>
          <p14:tracePt t="81316" x="0" y="0"/>
        </p14:tracePtLst>
        <p14:tracePtLst>
          <p14:tracePt t="93109" x="4441825" y="2735263"/>
          <p14:tracePt t="97109" x="4441825" y="2743200"/>
          <p14:tracePt t="97117" x="4441825" y="2751138"/>
          <p14:tracePt t="97125" x="4441825" y="2773363"/>
          <p14:tracePt t="97136" x="4441825" y="2781300"/>
          <p14:tracePt t="97152" x="4441825" y="2789238"/>
          <p14:tracePt t="97169" x="4441825" y="2803525"/>
          <p14:tracePt t="97205" x="4441825" y="2811463"/>
          <p14:tracePt t="97253" x="4441825" y="2819400"/>
          <p14:tracePt t="97261" x="4441825" y="2827338"/>
          <p14:tracePt t="97277" x="4441825" y="2835275"/>
          <p14:tracePt t="97286" x="4441825" y="2849563"/>
          <p14:tracePt t="97287" x="4441825" y="2865438"/>
          <p14:tracePt t="97302" x="4441825" y="2873375"/>
          <p14:tracePt t="97319" x="4441825" y="2879725"/>
          <p14:tracePt t="97335" x="4441825" y="2887663"/>
          <p14:tracePt t="97352" x="4441825" y="2895600"/>
          <p14:tracePt t="97397" x="4441825" y="2903538"/>
          <p14:tracePt t="97437" x="4441825" y="2917825"/>
          <p14:tracePt t="97444" x="4441825" y="2933700"/>
          <p14:tracePt t="97453" x="4441825" y="2941638"/>
          <p14:tracePt t="97454" x="4441825" y="2949575"/>
          <p14:tracePt t="97454" x="4441825" y="2963863"/>
          <p14:tracePt t="100573" x="4441825" y="2971800"/>
          <p14:tracePt t="100581" x="4441825" y="2987675"/>
          <p14:tracePt t="100589" x="4441825" y="2994025"/>
          <p14:tracePt t="100590" x="4441825" y="3009900"/>
          <p14:tracePt t="100602" x="4441825" y="3025775"/>
          <p14:tracePt t="100618" x="4441825" y="3032125"/>
          <p14:tracePt t="100635" x="4441825" y="3048000"/>
          <p14:tracePt t="100669" x="4441825" y="3055938"/>
          <p14:tracePt t="100709" x="4441825" y="3063875"/>
          <p14:tracePt t="100757" x="4441825" y="3070225"/>
          <p14:tracePt t="100765" x="4441825" y="3078163"/>
          <p14:tracePt t="100773" x="4441825" y="3086100"/>
          <p14:tracePt t="100789" x="4441825" y="3094038"/>
          <p14:tracePt t="100805" x="4441825" y="3101975"/>
          <p14:tracePt t="100829" x="4441825" y="3108325"/>
          <p14:tracePt t="100860" x="4441825" y="3116263"/>
          <p14:tracePt t="100893" x="4441825" y="3124200"/>
          <p14:tracePt t="101429" x="4441825" y="3132138"/>
          <p14:tracePt t="101437" x="4441825" y="3140075"/>
          <p14:tracePt t="101445" x="4441825" y="3146425"/>
          <p14:tracePt t="101453" x="4441825" y="3154363"/>
          <p14:tracePt t="101461" x="4441825" y="3162300"/>
          <p14:tracePt t="101468" x="4441825" y="3192463"/>
          <p14:tracePt t="101485" x="4441825" y="3200400"/>
          <p14:tracePt t="101525" x="4441825" y="3208338"/>
          <p14:tracePt t="101526" x="4441825" y="3216275"/>
          <p14:tracePt t="101557" x="4441825" y="3222625"/>
          <p14:tracePt t="101581" x="4441825" y="3230563"/>
          <p14:tracePt t="101597" x="4441825" y="3238500"/>
          <p14:tracePt t="101605" x="4441825" y="3246438"/>
          <p14:tracePt t="101629" x="4441825" y="3254375"/>
          <p14:tracePt t="101646" x="4441825" y="3268663"/>
          <p14:tracePt t="101661" x="4441825" y="3276600"/>
          <p14:tracePt t="101677" x="4441825" y="3292475"/>
          <p14:tracePt t="101686" x="4441825" y="3298825"/>
          <p14:tracePt t="101686" x="4441825" y="3314700"/>
          <p14:tracePt t="101702" x="4441825" y="3322638"/>
          <p14:tracePt t="101718" x="4441825" y="3336925"/>
          <p14:tracePt t="101735" x="4441825" y="3344863"/>
          <p14:tracePt t="101751" x="4441825" y="3352800"/>
          <p14:tracePt t="101768" x="4441825" y="3360738"/>
          <p14:tracePt t="101785" x="4441825" y="3382963"/>
          <p14:tracePt t="101802" x="4441825" y="3398838"/>
          <p14:tracePt t="101818" x="4441825" y="3413125"/>
          <p14:tracePt t="101835" x="4441825" y="3429000"/>
          <p14:tracePt t="101852" x="4441825" y="3436938"/>
          <p14:tracePt t="101868" x="4441825" y="3459163"/>
          <p14:tracePt t="101885" x="4435475" y="3482975"/>
          <p14:tracePt t="101902" x="4435475" y="3505200"/>
          <p14:tracePt t="101918" x="4427538" y="3535363"/>
          <p14:tracePt t="101935" x="4427538" y="3551238"/>
          <p14:tracePt t="101952" x="4419600" y="3573463"/>
          <p14:tracePt t="101968" x="4419600" y="3589338"/>
          <p14:tracePt t="101985" x="4419600" y="3597275"/>
          <p14:tracePt t="102002" x="4419600" y="3603625"/>
          <p14:tracePt t="102018" x="4419600" y="3619500"/>
          <p14:tracePt t="102035" x="4411663" y="3649663"/>
          <p14:tracePt t="102052" x="4403725" y="3717925"/>
          <p14:tracePt t="102068" x="4381500" y="3794125"/>
          <p14:tracePt t="102085" x="4381500" y="3810000"/>
          <p14:tracePt t="102102" x="4373563" y="3825875"/>
          <p14:tracePt t="102118" x="4373563" y="3848100"/>
          <p14:tracePt t="102135" x="4373563" y="3863975"/>
          <p14:tracePt t="102151" x="4373563" y="3886200"/>
          <p14:tracePt t="102168" x="4365625" y="3902075"/>
          <p14:tracePt t="102185" x="4365625" y="3916363"/>
          <p14:tracePt t="102202" x="4365625" y="3924300"/>
          <p14:tracePt t="102218" x="4365625" y="3940175"/>
          <p14:tracePt t="102235" x="4365625" y="3962400"/>
          <p14:tracePt t="102252" x="4359275" y="3978275"/>
          <p14:tracePt t="102268" x="4359275" y="4008438"/>
          <p14:tracePt t="102285" x="4351338" y="4038600"/>
          <p14:tracePt t="102301" x="4343400" y="4084638"/>
          <p14:tracePt t="102318" x="4335463" y="4106863"/>
          <p14:tracePt t="102335" x="4335463" y="4130675"/>
          <p14:tracePt t="102352" x="4335463" y="4137025"/>
          <p14:tracePt t="102368" x="4335463" y="4144963"/>
          <p14:tracePt t="102405" x="4335463" y="4152900"/>
          <p14:tracePt t="102420" x="4335463" y="4168775"/>
          <p14:tracePt t="102429" x="4335463" y="4175125"/>
          <p14:tracePt t="102435" x="4335463" y="4206875"/>
          <p14:tracePt t="102451" x="4335463" y="4259263"/>
          <p14:tracePt t="102468" x="4335463" y="4289425"/>
          <p14:tracePt t="102485" x="4335463" y="4321175"/>
          <p14:tracePt t="102501" x="4335463" y="4327525"/>
          <p14:tracePt t="102518" x="4335463" y="4351338"/>
          <p14:tracePt t="102535" x="4335463" y="4373563"/>
          <p14:tracePt t="102552" x="4335463" y="4411663"/>
          <p14:tracePt t="102568" x="4343400" y="4457700"/>
          <p14:tracePt t="102585" x="4343400" y="4495800"/>
          <p14:tracePt t="102601" x="4343400" y="4533900"/>
          <p14:tracePt t="102618" x="4343400" y="4572000"/>
          <p14:tracePt t="102635" x="4351338" y="4602163"/>
          <p14:tracePt t="102651" x="4351338" y="4640263"/>
          <p14:tracePt t="102668" x="4351338" y="4708525"/>
          <p14:tracePt t="102685" x="4351338" y="4762500"/>
          <p14:tracePt t="102702" x="4351338" y="4800600"/>
          <p14:tracePt t="102718" x="4351338" y="4830763"/>
          <p14:tracePt t="102735" x="4351338" y="4838700"/>
          <p14:tracePt t="102751" x="4351338" y="4876800"/>
          <p14:tracePt t="102768" x="4351338" y="4914900"/>
          <p14:tracePt t="102785" x="4351338" y="4975225"/>
          <p14:tracePt t="102801" x="4351338" y="5083175"/>
          <p14:tracePt t="102818" x="4351338" y="5189538"/>
          <p14:tracePt t="102835" x="4351338" y="5235575"/>
          <p14:tracePt t="102851" x="4351338" y="5257800"/>
          <p14:tracePt t="102868" x="4351338" y="5295900"/>
          <p14:tracePt t="102885" x="4351338" y="5341938"/>
          <p14:tracePt t="102902" x="4351338" y="5349875"/>
          <p14:tracePt t="103530" x="0" y="0"/>
        </p14:tracePtLst>
        <p14:tracePtLst>
          <p14:tracePt t="110661" x="4930775" y="2659063"/>
          <p14:tracePt t="111565" x="4930775" y="2674938"/>
          <p14:tracePt t="111575" x="4930775" y="2682875"/>
          <p14:tracePt t="111576" x="4930775" y="2689225"/>
          <p14:tracePt t="111584" x="4930775" y="2713038"/>
          <p14:tracePt t="111601" x="4930775" y="2727325"/>
          <p14:tracePt t="111618" x="4930775" y="2735263"/>
          <p14:tracePt t="111634" x="4930775" y="2743200"/>
          <p14:tracePt t="111651" x="4930775" y="2751138"/>
          <p14:tracePt t="111668" x="4930775" y="2759075"/>
          <p14:tracePt t="111702" x="4930775" y="2765425"/>
          <p14:tracePt t="111703" x="4930775" y="2773363"/>
          <p14:tracePt t="111718" x="4930775" y="2781300"/>
          <p14:tracePt t="111734" x="4930775" y="2797175"/>
          <p14:tracePt t="111751" x="4930775" y="2811463"/>
          <p14:tracePt t="111768" x="4930775" y="2827338"/>
          <p14:tracePt t="111784" x="4930775" y="2841625"/>
          <p14:tracePt t="111801" x="4930775" y="2857500"/>
          <p14:tracePt t="111818" x="4930775" y="2865438"/>
          <p14:tracePt t="111834" x="4930775" y="2873375"/>
          <p14:tracePt t="111851" x="4930775" y="2879725"/>
          <p14:tracePt t="111901" x="4930775" y="2887663"/>
          <p14:tracePt t="111926" x="4930775" y="2895600"/>
          <p14:tracePt t="111933" x="4930775" y="2903538"/>
          <p14:tracePt t="113157" x="4930775" y="2911475"/>
          <p14:tracePt t="113189" x="4930775" y="2917825"/>
          <p14:tracePt t="114598" x="4930775" y="2925763"/>
          <p14:tracePt t="114605" x="4930775" y="2933700"/>
          <p14:tracePt t="114629" x="4930775" y="2941638"/>
          <p14:tracePt t="114653" x="4930775" y="2949575"/>
          <p14:tracePt t="114669" x="4930775" y="2955925"/>
          <p14:tracePt t="114701" x="4930775" y="2963863"/>
          <p14:tracePt t="114709" x="4930775" y="2971800"/>
          <p14:tracePt t="114725" x="4930775" y="2979738"/>
          <p14:tracePt t="114726" x="4930775" y="2987675"/>
          <p14:tracePt t="114757" x="4930775" y="2994025"/>
          <p14:tracePt t="114775" x="4930775" y="3001963"/>
          <p14:tracePt t="114869" x="4930775" y="3009900"/>
          <p14:tracePt t="114885" x="4930775" y="3025775"/>
          <p14:tracePt t="114901" x="4922838" y="3025775"/>
          <p14:tracePt t="114908" x="4922838" y="3032125"/>
          <p14:tracePt t="114917" x="4922838" y="3048000"/>
          <p14:tracePt t="114957" x="4922838" y="3055938"/>
          <p14:tracePt t="114974" x="4922838" y="3063875"/>
          <p14:tracePt t="114991" x="4922838" y="3070225"/>
          <p14:tracePt t="115013" x="4922838" y="3078163"/>
          <p14:tracePt t="115037" x="4922838" y="3086100"/>
          <p14:tracePt t="115053" x="4922838" y="3094038"/>
          <p14:tracePt t="115062" x="4922838" y="3101975"/>
          <p14:tracePt t="115077" x="4922838" y="3108325"/>
          <p14:tracePt t="115094" x="4914900" y="3108325"/>
          <p14:tracePt t="115533" x="4906963" y="3108325"/>
          <p14:tracePt t="115549" x="4899025" y="3108325"/>
          <p14:tracePt t="115557" x="4884738" y="3108325"/>
          <p14:tracePt t="115573" x="4876800" y="3108325"/>
          <p14:tracePt t="115589" x="4868863" y="3108325"/>
          <p14:tracePt t="115630" x="4860925" y="3108325"/>
          <p14:tracePt t="115653" x="4854575" y="3108325"/>
          <p14:tracePt t="115685" x="4846638" y="3108325"/>
          <p14:tracePt t="115701" x="4838700" y="3108325"/>
          <p14:tracePt t="115718" x="4838700" y="3116263"/>
          <p14:tracePt t="115718" x="4830763" y="3116263"/>
          <p14:tracePt t="115734" x="4816475" y="3124200"/>
          <p14:tracePt t="115773" x="4808538" y="3132138"/>
          <p14:tracePt t="115774" x="4800600" y="3132138"/>
          <p14:tracePt t="115784" x="4784725" y="3146425"/>
          <p14:tracePt t="115800" x="4770438" y="3162300"/>
          <p14:tracePt t="115817" x="4746625" y="3178175"/>
          <p14:tracePt t="115834" x="4732338" y="3184525"/>
          <p14:tracePt t="115850" x="4724400" y="3192463"/>
          <p14:tracePt t="115867" x="4716463" y="3200400"/>
          <p14:tracePt t="115884" x="4708525" y="3200400"/>
          <p14:tracePt t="115900" x="4702175" y="3208338"/>
          <p14:tracePt t="115917" x="4694238" y="3216275"/>
          <p14:tracePt t="115934" x="4686300" y="3230563"/>
          <p14:tracePt t="115950" x="4670425" y="3246438"/>
          <p14:tracePt t="115967" x="4664075" y="3254375"/>
          <p14:tracePt t="116005" x="4656138" y="3254375"/>
          <p14:tracePt t="116007" x="4656138" y="3260725"/>
          <p14:tracePt t="116017" x="4656138" y="3268663"/>
          <p14:tracePt t="116034" x="4648200" y="3276600"/>
          <p14:tracePt t="116050" x="4648200" y="3284538"/>
          <p14:tracePt t="116067" x="4640263" y="3306763"/>
          <p14:tracePt t="116083" x="4632325" y="3314700"/>
          <p14:tracePt t="116100" x="4632325" y="3322638"/>
          <p14:tracePt t="116117" x="4632325" y="3336925"/>
          <p14:tracePt t="116158" x="4632325" y="3344863"/>
          <p14:tracePt t="116159" x="4625975" y="3344863"/>
          <p14:tracePt t="116167" x="4625975" y="3368675"/>
          <p14:tracePt t="116184" x="4625975" y="3390900"/>
          <p14:tracePt t="116200" x="4625975" y="3406775"/>
          <p14:tracePt t="116217" x="4632325" y="3429000"/>
          <p14:tracePt t="116233" x="4632325" y="3436938"/>
          <p14:tracePt t="116250" x="4632325" y="3444875"/>
          <p14:tracePt t="116286" x="4640263" y="3444875"/>
          <p14:tracePt t="116302" x="4640263" y="3451225"/>
          <p14:tracePt t="116302" x="4648200" y="3451225"/>
          <p14:tracePt t="116317" x="4664075" y="3475038"/>
          <p14:tracePt t="116334" x="4686300" y="3497263"/>
          <p14:tracePt t="116350" x="4740275" y="3527425"/>
          <p14:tracePt t="116367" x="4770438" y="3543300"/>
          <p14:tracePt t="116384" x="4784725" y="3559175"/>
          <p14:tracePt t="116400" x="4808538" y="3565525"/>
          <p14:tracePt t="116417" x="4808538" y="3573463"/>
          <p14:tracePt t="116434" x="4816475" y="3573463"/>
          <p14:tracePt t="116493" x="4822825" y="3573463"/>
          <p14:tracePt t="116541" x="4830763" y="3573463"/>
          <p14:tracePt t="116554" x="4838700" y="3573463"/>
          <p14:tracePt t="116589" x="4846638" y="3573463"/>
          <p14:tracePt t="116621" x="4846638" y="3565525"/>
          <p14:tracePt t="116629" x="4854575" y="3565525"/>
          <p14:tracePt t="116637" x="4854575" y="3559175"/>
          <p14:tracePt t="116645" x="4860925" y="3559175"/>
          <p14:tracePt t="116653" x="4860925" y="3527425"/>
          <p14:tracePt t="116667" x="4868863" y="3513138"/>
          <p14:tracePt t="116683" x="4884738" y="3467100"/>
          <p14:tracePt t="116700" x="4892675" y="3451225"/>
          <p14:tracePt t="116717" x="4892675" y="3436938"/>
          <p14:tracePt t="116757" x="4892675" y="3429000"/>
          <p14:tracePt t="116781" x="4899025" y="3429000"/>
          <p14:tracePt t="125694" x="4899025" y="3413125"/>
          <p14:tracePt t="125702" x="4899025" y="3398838"/>
          <p14:tracePt t="125707" x="4899025" y="3390900"/>
          <p14:tracePt t="125716" x="4906963" y="3368675"/>
          <p14:tracePt t="125733" x="4914900" y="3336925"/>
          <p14:tracePt t="125750" x="4922838" y="3330575"/>
          <p14:tracePt t="125766" x="4922838" y="3314700"/>
          <p14:tracePt t="125783" x="4922838" y="3306763"/>
          <p14:tracePt t="125800" x="4922838" y="3298825"/>
          <p14:tracePt t="125816" x="4922838" y="3292475"/>
          <p14:tracePt t="125833" x="4930775" y="3292475"/>
          <p14:tracePt t="125850" x="4930775" y="3276600"/>
          <p14:tracePt t="125910" x="4930775" y="3268663"/>
          <p14:tracePt t="125942" x="4930775" y="3260725"/>
          <p14:tracePt t="125950" x="4930775" y="3254375"/>
          <p14:tracePt t="125982" x="4930775" y="3246438"/>
          <p14:tracePt t="125998" x="4930775" y="3238500"/>
          <p14:tracePt t="126013" x="4930775" y="3230563"/>
          <p14:tracePt t="126038" x="4930775" y="3222625"/>
          <p14:tracePt t="128830" x="4930775" y="3230563"/>
          <p14:tracePt t="128837" x="4930775" y="3238500"/>
          <p14:tracePt t="128845" x="4930775" y="3254375"/>
          <p14:tracePt t="128853" x="4922838" y="3276600"/>
          <p14:tracePt t="128866" x="4922838" y="3292475"/>
          <p14:tracePt t="128882" x="4922838" y="3306763"/>
          <p14:tracePt t="128899" x="4922838" y="3314700"/>
          <p14:tracePt t="128916" x="4922838" y="3322638"/>
          <p14:tracePt t="128933" x="4922838" y="3336925"/>
          <p14:tracePt t="128949" x="4922838" y="3344863"/>
          <p14:tracePt t="128966" x="4922838" y="3352800"/>
          <p14:tracePt t="128982" x="4914900" y="3360738"/>
          <p14:tracePt t="128999" x="4914900" y="3368675"/>
          <p14:tracePt t="129016" x="4914900" y="3375025"/>
          <p14:tracePt t="129182" x="4906963" y="3382963"/>
          <p14:tracePt t="129189" x="4906963" y="3398838"/>
          <p14:tracePt t="129199" x="4906963" y="3406775"/>
          <p14:tracePt t="129200" x="4906963" y="3413125"/>
          <p14:tracePt t="129216" x="4906963" y="3421063"/>
          <p14:tracePt t="129233" x="4906963" y="3436938"/>
          <p14:tracePt t="129269" x="4906963" y="3444875"/>
          <p14:tracePt t="129301" x="4906963" y="3451225"/>
          <p14:tracePt t="129317" x="4906963" y="3459163"/>
          <p14:tracePt t="129333" x="4906963" y="3467100"/>
          <p14:tracePt t="129334" x="4906963" y="3475038"/>
          <p14:tracePt t="129349" x="4906963" y="3482975"/>
          <p14:tracePt t="129366" x="4906963" y="3489325"/>
          <p14:tracePt t="129382" x="4899025" y="3497263"/>
          <p14:tracePt t="129399" x="4899025" y="3513138"/>
          <p14:tracePt t="129416" x="4899025" y="3527425"/>
          <p14:tracePt t="129432" x="4899025" y="3551238"/>
          <p14:tracePt t="129449" x="4899025" y="3565525"/>
          <p14:tracePt t="129466" x="4899025" y="3573463"/>
          <p14:tracePt t="129502" x="4892675" y="3581400"/>
          <p14:tracePt t="129503" x="4892675" y="3589338"/>
          <p14:tracePt t="129533" x="4892675" y="3597275"/>
          <p14:tracePt t="129565" x="4892675" y="3603625"/>
          <p14:tracePt t="129581" x="4884738" y="3619500"/>
          <p14:tracePt t="129606" x="4884738" y="3627438"/>
          <p14:tracePt t="129621" x="4884738" y="3635375"/>
          <p14:tracePt t="129632" x="4876800" y="3641725"/>
          <p14:tracePt t="129643" x="4876800" y="3649663"/>
          <p14:tracePt t="129649" x="4876800" y="3657600"/>
          <p14:tracePt t="129725" x="4876800" y="3665538"/>
          <p14:tracePt t="129758" x="4868863" y="3673475"/>
          <p14:tracePt t="129773" x="4868863" y="3679825"/>
          <p14:tracePt t="129806" x="4868863" y="3687763"/>
          <p14:tracePt t="129823" x="4860925" y="3695700"/>
          <p14:tracePt t="129838" x="4860925" y="3711575"/>
          <p14:tracePt t="129861" x="4854575" y="3711575"/>
          <p14:tracePt t="131725" x="4854575" y="3717925"/>
          <p14:tracePt t="131741" x="4854575" y="3725863"/>
          <p14:tracePt t="131749" x="4854575" y="3733800"/>
          <p14:tracePt t="131765" x="4854575" y="3749675"/>
          <p14:tracePt t="131767" x="4854575" y="3756025"/>
          <p14:tracePt t="131821" x="4854575" y="3763963"/>
          <p14:tracePt t="131837" x="4854575" y="3779838"/>
          <p14:tracePt t="131850" x="4854575" y="3787775"/>
          <p14:tracePt t="131870" x="4854575" y="3794125"/>
          <p14:tracePt t="131870" x="4854575" y="3802063"/>
          <p14:tracePt t="131882" x="4854575" y="3810000"/>
          <p14:tracePt t="131899" x="4854575" y="3817938"/>
          <p14:tracePt t="131915" x="4854575" y="3825875"/>
          <p14:tracePt t="131932" x="4854575" y="3832225"/>
          <p14:tracePt t="132101" x="4854575" y="3840163"/>
          <p14:tracePt t="132111" x="4854575" y="3856038"/>
          <p14:tracePt t="132117" x="4854575" y="3863975"/>
          <p14:tracePt t="132123" x="4854575" y="3894138"/>
          <p14:tracePt t="132132" x="4854575" y="3970338"/>
          <p14:tracePt t="132149" x="4854575" y="4068763"/>
          <p14:tracePt t="132165" x="4854575" y="4106863"/>
          <p14:tracePt t="132182" x="4854575" y="4137025"/>
          <p14:tracePt t="132199" x="4854575" y="4175125"/>
          <p14:tracePt t="132215" x="4854575" y="4221163"/>
          <p14:tracePt t="132232" x="4854575" y="4251325"/>
          <p14:tracePt t="132249" x="4854575" y="4267200"/>
          <p14:tracePt t="132293" x="4854575" y="4275138"/>
          <p14:tracePt t="132349" x="4854575" y="4283075"/>
          <p14:tracePt t="132357" x="4854575" y="4289425"/>
          <p14:tracePt t="132365" x="4854575" y="4327525"/>
          <p14:tracePt t="132373" x="4854575" y="4343400"/>
          <p14:tracePt t="132382" x="4854575" y="4373563"/>
          <p14:tracePt t="132399" x="4846638" y="4411663"/>
          <p14:tracePt t="132415" x="4846638" y="4449763"/>
          <p14:tracePt t="132432" x="4846638" y="4503738"/>
          <p14:tracePt t="132449" x="4846638" y="4572000"/>
          <p14:tracePt t="132465" x="4854575" y="4610100"/>
          <p14:tracePt t="132482" x="4854575" y="4640263"/>
          <p14:tracePt t="132499" x="4854575" y="4656138"/>
          <p14:tracePt t="132515" x="4854575" y="4670425"/>
          <p14:tracePt t="132532" x="4854575" y="4724400"/>
          <p14:tracePt t="132549" x="4860925" y="4822825"/>
          <p14:tracePt t="132566" x="4860925" y="4838700"/>
          <p14:tracePt t="132582" x="4860925" y="4846638"/>
          <p14:tracePt t="132629" x="4860925" y="4860925"/>
          <p14:tracePt t="132637" x="4860925" y="4868863"/>
          <p14:tracePt t="132648" x="4860925" y="4876800"/>
          <p14:tracePt t="132649" x="4860925" y="4914900"/>
          <p14:tracePt t="132665" x="4868863" y="4960938"/>
          <p14:tracePt t="132682" x="4868863" y="4983163"/>
          <p14:tracePt t="132698" x="4868863" y="4991100"/>
          <p14:tracePt t="132757" x="4868863" y="5006975"/>
          <p14:tracePt t="132765" x="4868863" y="5021263"/>
          <p14:tracePt t="132774" x="4868863" y="5037138"/>
          <p14:tracePt t="132774" x="4868863" y="5051425"/>
          <p14:tracePt t="132782" x="4876800" y="5097463"/>
          <p14:tracePt t="132799" x="4876800" y="5105400"/>
          <p14:tracePt t="136236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506" name="Group 4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14109950"/>
              </p:ext>
            </p:extLst>
          </p:nvPr>
        </p:nvGraphicFramePr>
        <p:xfrm>
          <a:off x="1115616" y="2132856"/>
          <a:ext cx="6192837" cy="3200400"/>
        </p:xfrm>
        <a:graphic>
          <a:graphicData uri="http://schemas.openxmlformats.org/drawingml/2006/table">
            <a:tbl>
              <a:tblPr/>
              <a:tblGrid>
                <a:gridCol w="1016000"/>
                <a:gridCol w="712787"/>
                <a:gridCol w="360363"/>
                <a:gridCol w="574675"/>
                <a:gridCol w="504825"/>
                <a:gridCol w="503237"/>
                <a:gridCol w="576263"/>
                <a:gridCol w="504825"/>
                <a:gridCol w="503237"/>
                <a:gridCol w="431800"/>
                <a:gridCol w="504825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Pseudo-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stratum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 bwMode="auto">
          <a:xfrm>
            <a:off x="323529" y="1412776"/>
            <a:ext cx="547260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Balanced Replicated Replication</a:t>
            </a:r>
            <a:endParaRPr lang="en-US" sz="2400" dirty="0" smtClean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323528" y="5589240"/>
            <a:ext cx="763284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Each replicate= an estimate of the sampling variance</a:t>
            </a:r>
          </a:p>
        </p:txBody>
      </p:sp>
    </p:spTree>
    <p:extLst>
      <p:ext uri="{BB962C8B-B14F-4D97-AF65-F5344CB8AC3E}">
        <p14:creationId xmlns:p14="http://schemas.microsoft.com/office/powerpoint/2010/main" xmlns="" val="336049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6766"/>
    </mc:Choice>
    <mc:Fallback>
      <p:transition spd="slow" advTm="15676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44467" x="2574925" y="5235575"/>
          <p14:tracePt t="44775" x="0" y="0"/>
        </p14:tracePtLst>
        <p14:tracePtLst>
          <p14:tracePt t="47443" x="1425575" y="5280025"/>
          <p14:tracePt t="47631" x="1425575" y="5273675"/>
          <p14:tracePt t="47639" x="1431925" y="5257800"/>
          <p14:tracePt t="47647" x="1439863" y="5249863"/>
          <p14:tracePt t="47655" x="1477963" y="5197475"/>
          <p14:tracePt t="47672" x="1493838" y="5173663"/>
          <p14:tracePt t="47673" x="1531938" y="5113338"/>
          <p14:tracePt t="47688" x="1546225" y="5059363"/>
          <p14:tracePt t="47705" x="1562100" y="5029200"/>
          <p14:tracePt t="47722" x="1570038" y="4983163"/>
          <p14:tracePt t="47738" x="1577975" y="4945063"/>
          <p14:tracePt t="47755" x="1584325" y="4914900"/>
          <p14:tracePt t="47772" x="1592263" y="4884738"/>
          <p14:tracePt t="47789" x="1592263" y="4846638"/>
          <p14:tracePt t="47805" x="1592263" y="4822825"/>
          <p14:tracePt t="47822" x="1592263" y="4792663"/>
          <p14:tracePt t="47839" x="1584325" y="4770438"/>
          <p14:tracePt t="47855" x="1577975" y="4746625"/>
          <p14:tracePt t="47872" x="1562100" y="4732338"/>
          <p14:tracePt t="47888" x="1562100" y="4716463"/>
          <p14:tracePt t="47905" x="1554163" y="4708525"/>
          <p14:tracePt t="47922" x="1546225" y="4708525"/>
          <p14:tracePt t="47938" x="1539875" y="4708525"/>
          <p14:tracePt t="48015" x="1531938" y="4708525"/>
          <p14:tracePt t="48023" x="1524000" y="4708525"/>
          <p14:tracePt t="48031" x="1516063" y="4708525"/>
          <p14:tracePt t="48031" x="1508125" y="4708525"/>
          <p14:tracePt t="48039" x="1493838" y="4708525"/>
          <p14:tracePt t="48055" x="1470025" y="4708525"/>
          <p14:tracePt t="48072" x="1447800" y="4724400"/>
          <p14:tracePt t="48088" x="1417638" y="4732338"/>
          <p14:tracePt t="48105" x="1393825" y="4746625"/>
          <p14:tracePt t="48122" x="1341438" y="4762500"/>
          <p14:tracePt t="48138" x="1287463" y="4792663"/>
          <p14:tracePt t="48155" x="1249363" y="4808538"/>
          <p14:tracePt t="48172" x="1211263" y="4816475"/>
          <p14:tracePt t="48188" x="1196975" y="4830763"/>
          <p14:tracePt t="48205" x="1173163" y="4838700"/>
          <p14:tracePt t="48222" x="1150938" y="4854575"/>
          <p14:tracePt t="48238" x="1120775" y="4868863"/>
          <p14:tracePt t="48255" x="1096963" y="4876800"/>
          <p14:tracePt t="48272" x="1082675" y="4892675"/>
          <p14:tracePt t="48288" x="1066800" y="4899025"/>
          <p14:tracePt t="48305" x="1066800" y="4914900"/>
          <p14:tracePt t="48322" x="1058863" y="4914900"/>
          <p14:tracePt t="48338" x="1050925" y="4922838"/>
          <p14:tracePt t="48355" x="1044575" y="4922838"/>
          <p14:tracePt t="48372" x="1036638" y="4937125"/>
          <p14:tracePt t="48388" x="1028700" y="4945063"/>
          <p14:tracePt t="48405" x="1028700" y="4960938"/>
          <p14:tracePt t="48422" x="1020763" y="4983163"/>
          <p14:tracePt t="48439" x="1012825" y="4999038"/>
          <p14:tracePt t="48455" x="1006475" y="5029200"/>
          <p14:tracePt t="48472" x="998538" y="5059363"/>
          <p14:tracePt t="48488" x="998538" y="5075238"/>
          <p14:tracePt t="48505" x="998538" y="5097463"/>
          <p14:tracePt t="48522" x="998538" y="5127625"/>
          <p14:tracePt t="48538" x="998538" y="5159375"/>
          <p14:tracePt t="48555" x="1006475" y="5173663"/>
          <p14:tracePt t="48592" x="1006475" y="5181600"/>
          <p14:tracePt t="48623" x="1006475" y="5189538"/>
          <p14:tracePt t="48631" x="1012825" y="5189538"/>
          <p14:tracePt t="48647" x="1020763" y="5203825"/>
          <p14:tracePt t="48655" x="1028700" y="5219700"/>
          <p14:tracePt t="48656" x="1050925" y="5249863"/>
          <p14:tracePt t="48672" x="1066800" y="5287963"/>
          <p14:tracePt t="48688" x="1104900" y="5334000"/>
          <p14:tracePt t="48705" x="1143000" y="5364163"/>
          <p14:tracePt t="48722" x="1189038" y="5387975"/>
          <p14:tracePt t="48738" x="1227138" y="5394325"/>
          <p14:tracePt t="48755" x="1265238" y="5402263"/>
          <p14:tracePt t="48772" x="1295400" y="5410200"/>
          <p14:tracePt t="48788" x="1333500" y="5410200"/>
          <p14:tracePt t="48805" x="1379538" y="5410200"/>
          <p14:tracePt t="48822" x="1447800" y="5410200"/>
          <p14:tracePt t="48838" x="1524000" y="5394325"/>
          <p14:tracePt t="48855" x="1570038" y="5364163"/>
          <p14:tracePt t="48872" x="1608138" y="5334000"/>
          <p14:tracePt t="48888" x="1630363" y="5303838"/>
          <p14:tracePt t="48905" x="1638300" y="5280025"/>
          <p14:tracePt t="48922" x="1660525" y="5249863"/>
          <p14:tracePt t="48938" x="1668463" y="5203825"/>
          <p14:tracePt t="48955" x="1684338" y="5165725"/>
          <p14:tracePt t="48972" x="1706563" y="5097463"/>
          <p14:tracePt t="48988" x="1714500" y="5037138"/>
          <p14:tracePt t="49005" x="1722438" y="5006975"/>
          <p14:tracePt t="49022" x="1722438" y="4975225"/>
          <p14:tracePt t="49022" x="1722438" y="4968875"/>
          <p14:tracePt t="49039" x="1722438" y="4960938"/>
          <p14:tracePt t="49055" x="1714500" y="4953000"/>
          <p14:tracePt t="49072" x="1714500" y="4945063"/>
          <p14:tracePt t="49088" x="1698625" y="4930775"/>
          <p14:tracePt t="49105" x="1668463" y="4906963"/>
          <p14:tracePt t="49122" x="1646238" y="4892675"/>
          <p14:tracePt t="49138" x="1622425" y="4884738"/>
          <p14:tracePt t="49155" x="1608138" y="4876800"/>
          <p14:tracePt t="49172" x="1592263" y="4868863"/>
          <p14:tracePt t="49188" x="1577975" y="4860925"/>
          <p14:tracePt t="49205" x="1570038" y="4854575"/>
          <p14:tracePt t="49222" x="1562100" y="4854575"/>
          <p14:tracePt t="49238" x="1554163" y="4854575"/>
          <p14:tracePt t="49255" x="1546225" y="4854575"/>
          <p14:tracePt t="49271" x="1524000" y="4854575"/>
          <p14:tracePt t="49288" x="1501775" y="4854575"/>
          <p14:tracePt t="49305" x="1477963" y="4854575"/>
          <p14:tracePt t="49321" x="1455738" y="4860925"/>
          <p14:tracePt t="49338" x="1431925" y="4876800"/>
          <p14:tracePt t="49355" x="1417638" y="4876800"/>
          <p14:tracePt t="49372" x="1401763" y="4884738"/>
          <p14:tracePt t="49388" x="1379538" y="4884738"/>
          <p14:tracePt t="49405" x="1349375" y="4892675"/>
          <p14:tracePt t="49422" x="1333500" y="4906963"/>
          <p14:tracePt t="49438" x="1295400" y="4922838"/>
          <p14:tracePt t="49455" x="1265238" y="4937125"/>
          <p14:tracePt t="49472" x="1241425" y="4945063"/>
          <p14:tracePt t="49488" x="1219200" y="4960938"/>
          <p14:tracePt t="49528" x="1211263" y="4960938"/>
          <p14:tracePt t="50367" x="1227138" y="4960938"/>
          <p14:tracePt t="50381" x="1235075" y="4960938"/>
          <p14:tracePt t="50399" x="1241425" y="4960938"/>
          <p14:tracePt t="50407" x="1249363" y="4960938"/>
          <p14:tracePt t="50421" x="1273175" y="4960938"/>
          <p14:tracePt t="50423" x="1287463" y="4960938"/>
          <p14:tracePt t="50438" x="1325563" y="4953000"/>
          <p14:tracePt t="50455" x="1349375" y="4953000"/>
          <p14:tracePt t="50471" x="1363663" y="4953000"/>
          <p14:tracePt t="50511" x="1371600" y="4953000"/>
          <p14:tracePt t="50512" x="1379538" y="4953000"/>
          <p14:tracePt t="50521" x="1393825" y="4953000"/>
          <p14:tracePt t="50538" x="1425575" y="4960938"/>
          <p14:tracePt t="50555" x="1455738" y="4975225"/>
          <p14:tracePt t="50571" x="1470025" y="4983163"/>
          <p14:tracePt t="50588" x="1477963" y="4991100"/>
          <p14:tracePt t="50605" x="1485900" y="5006975"/>
          <p14:tracePt t="50621" x="1493838" y="5021263"/>
          <p14:tracePt t="50638" x="1493838" y="5045075"/>
          <p14:tracePt t="50655" x="1493838" y="5059363"/>
          <p14:tracePt t="50671" x="1493838" y="5097463"/>
          <p14:tracePt t="50688" x="1493838" y="5151438"/>
          <p14:tracePt t="50705" x="1493838" y="5197475"/>
          <p14:tracePt t="50721" x="1493838" y="5211763"/>
          <p14:tracePt t="51550" x="0" y="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125" name="Group 3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8252495"/>
              </p:ext>
            </p:extLst>
          </p:nvPr>
        </p:nvGraphicFramePr>
        <p:xfrm>
          <a:off x="611560" y="2257131"/>
          <a:ext cx="3744538" cy="3657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4871"/>
                <a:gridCol w="558886"/>
                <a:gridCol w="614775"/>
                <a:gridCol w="558886"/>
                <a:gridCol w="1397120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SAMPLED</a:t>
                      </a:r>
                    </a:p>
                  </a:txBody>
                  <a:tcPr anchor="ctr" horzOverflow="overflow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BE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4173932" y="2348880"/>
            <a:ext cx="4608512" cy="347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Within explicit strata, with a systematic sampling procedure, schools are sequentially selected</a:t>
            </a:r>
            <a:r>
              <a:rPr lang="en-US" sz="2400" dirty="0"/>
              <a:t>.</a:t>
            </a:r>
            <a:endParaRPr lang="en-US" sz="2400" dirty="0" smtClean="0"/>
          </a:p>
          <a:p>
            <a:pPr lvl="1"/>
            <a:r>
              <a:rPr lang="en-US" sz="2400" dirty="0" smtClean="0"/>
              <a:t>Pairs are formed according to the sequence</a:t>
            </a:r>
          </a:p>
          <a:p>
            <a:pPr lvl="2"/>
            <a:r>
              <a:rPr lang="en-US" dirty="0" smtClean="0"/>
              <a:t>School 1 with School 5</a:t>
            </a:r>
          </a:p>
          <a:p>
            <a:pPr lvl="2"/>
            <a:r>
              <a:rPr lang="en-US" dirty="0" smtClean="0"/>
              <a:t>School 8 with School 10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10" name="Espace réservé du contenu 1"/>
          <p:cNvSpPr txBox="1">
            <a:spLocks/>
          </p:cNvSpPr>
          <p:nvPr/>
        </p:nvSpPr>
        <p:spPr bwMode="auto">
          <a:xfrm>
            <a:off x="179512" y="1462341"/>
            <a:ext cx="8784976" cy="62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form the pseudo-strata, i.e. how to pair schools?</a:t>
            </a:r>
          </a:p>
        </p:txBody>
      </p:sp>
    </p:spTree>
    <p:extLst>
      <p:ext uri="{BB962C8B-B14F-4D97-AF65-F5344CB8AC3E}">
        <p14:creationId xmlns:p14="http://schemas.microsoft.com/office/powerpoint/2010/main" xmlns="" val="293113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8028"/>
    </mc:Choice>
    <mc:Fallback>
      <p:transition spd="slow" advTm="880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61080" x="1616075" y="2697163"/>
          <p14:tracePt t="61213" x="1616075" y="2713038"/>
          <p14:tracePt t="61222" x="1622425" y="2735263"/>
          <p14:tracePt t="61230" x="1630363" y="2751138"/>
          <p14:tracePt t="61238" x="1630363" y="2765425"/>
          <p14:tracePt t="61243" x="1638300" y="2797175"/>
          <p14:tracePt t="61261" x="1646238" y="2827338"/>
          <p14:tracePt t="61278" x="1654175" y="2857500"/>
          <p14:tracePt t="61293" x="1660525" y="2903538"/>
          <p14:tracePt t="61309" x="1668463" y="2971800"/>
          <p14:tracePt t="61326" x="1684338" y="3032125"/>
          <p14:tracePt t="61350" x="1698625" y="3101975"/>
          <p14:tracePt t="61365" x="1706563" y="3170238"/>
          <p14:tracePt t="61381" x="1714500" y="3230563"/>
          <p14:tracePt t="61397" x="1714500" y="3314700"/>
          <p14:tracePt t="61414" x="1714500" y="3406775"/>
          <p14:tracePt t="61426" x="1714500" y="3475038"/>
          <p14:tracePt t="61426" x="1714500" y="3513138"/>
          <p14:tracePt t="61459" x="1714500" y="3543300"/>
          <p14:tracePt t="61460" x="1714500" y="3589338"/>
          <p14:tracePt t="61476" x="1714500" y="3627438"/>
          <p14:tracePt t="61492" x="1722438" y="3673475"/>
          <p14:tracePt t="61509" x="1722438" y="3763963"/>
          <p14:tracePt t="61526" x="1730375" y="3848100"/>
          <p14:tracePt t="61543" x="1730375" y="3946525"/>
          <p14:tracePt t="61559" x="1736725" y="4038600"/>
          <p14:tracePt t="61576" x="1736725" y="4084638"/>
          <p14:tracePt t="61592" x="1744663" y="4130675"/>
          <p14:tracePt t="61609" x="1744663" y="4160838"/>
          <p14:tracePt t="61626" x="1744663" y="4206875"/>
          <p14:tracePt t="61643" x="1744663" y="4289425"/>
          <p14:tracePt t="61659" x="1752600" y="4381500"/>
          <p14:tracePt t="61676" x="1752600" y="4441825"/>
          <p14:tracePt t="61692" x="1752600" y="4503738"/>
          <p14:tracePt t="61709" x="1752600" y="4618038"/>
          <p14:tracePt t="61726" x="1752600" y="4708525"/>
          <p14:tracePt t="61742" x="1752600" y="4816475"/>
          <p14:tracePt t="61759" x="1760538" y="4892675"/>
          <p14:tracePt t="61776" x="1760538" y="4945063"/>
          <p14:tracePt t="61793" x="1760538" y="4983163"/>
          <p14:tracePt t="61809" x="1760538" y="5045075"/>
          <p14:tracePt t="61826" x="1768475" y="5089525"/>
          <p14:tracePt t="61842" x="1774825" y="5173663"/>
          <p14:tracePt t="61859" x="1790700" y="5227638"/>
          <p14:tracePt t="61876" x="1790700" y="5249863"/>
          <p14:tracePt t="61892" x="1790700" y="5273675"/>
          <p14:tracePt t="61909" x="1790700" y="5287963"/>
          <p14:tracePt t="61926" x="1790700" y="5311775"/>
          <p14:tracePt t="61942" x="1790700" y="5334000"/>
          <p14:tracePt t="61959" x="1790700" y="5341938"/>
          <p14:tracePt t="61976" x="1790700" y="5372100"/>
          <p14:tracePt t="61992" x="1790700" y="5402263"/>
          <p14:tracePt t="62009" x="1782763" y="5432425"/>
          <p14:tracePt t="62026" x="1782763" y="5440363"/>
          <p14:tracePt t="62070" x="1782763" y="5448300"/>
          <p14:tracePt t="62086" x="1774825" y="5448300"/>
          <p14:tracePt t="62094" x="1774825" y="5464175"/>
          <p14:tracePt t="62094" x="1768475" y="5470525"/>
          <p14:tracePt t="62109" x="1768475" y="5486400"/>
          <p14:tracePt t="62126" x="1768475" y="5494338"/>
          <p14:tracePt t="62270" x="1760538" y="5494338"/>
          <p14:tracePt t="62335" x="0" y="0"/>
        </p14:tracePtLst>
        <p14:tracePtLst>
          <p14:tracePt t="63665" x="3641725" y="2689225"/>
          <p14:tracePt t="63797" x="3635375" y="2689225"/>
          <p14:tracePt t="63806" x="3619500" y="2689225"/>
          <p14:tracePt t="63821" x="3597275" y="2689225"/>
          <p14:tracePt t="63829" x="3589338" y="2689225"/>
          <p14:tracePt t="63842" x="3565525" y="2689225"/>
          <p14:tracePt t="63843" x="3535363" y="2689225"/>
          <p14:tracePt t="63859" x="3513138" y="2689225"/>
          <p14:tracePt t="63875" x="3475038" y="2689225"/>
          <p14:tracePt t="63892" x="3406775" y="2705100"/>
          <p14:tracePt t="63908" x="3238500" y="2751138"/>
          <p14:tracePt t="63926" x="3055938" y="2765425"/>
          <p14:tracePt t="63942" x="2857500" y="2789238"/>
          <p14:tracePt t="63959" x="2682875" y="2803525"/>
          <p14:tracePt t="63975" x="2522538" y="2811463"/>
          <p14:tracePt t="63992" x="2378075" y="2819400"/>
          <p14:tracePt t="64009" x="2255838" y="2827338"/>
          <p14:tracePt t="64025" x="2149475" y="2835275"/>
          <p14:tracePt t="64042" x="2065338" y="2835275"/>
          <p14:tracePt t="64059" x="1981200" y="2849563"/>
          <p14:tracePt t="64075" x="1905000" y="2857500"/>
          <p14:tracePt t="64092" x="1806575" y="2857500"/>
          <p14:tracePt t="64109" x="1592263" y="2857500"/>
          <p14:tracePt t="64125" x="1470025" y="2857500"/>
          <p14:tracePt t="64142" x="1371600" y="2857500"/>
          <p14:tracePt t="64159" x="1311275" y="2857500"/>
          <p14:tracePt t="64175" x="1265238" y="2857500"/>
          <p14:tracePt t="64192" x="1249363" y="2857500"/>
          <p14:tracePt t="64209" x="1241425" y="2857500"/>
          <p14:tracePt t="64261" x="1235075" y="2857500"/>
          <p14:tracePt t="64283" x="1235075" y="2849563"/>
          <p14:tracePt t="64301" x="1227138" y="2849563"/>
          <p14:tracePt t="64331" x="1227138" y="2841625"/>
          <p14:tracePt t="64549" x="1235075" y="2835275"/>
          <p14:tracePt t="64557" x="1241425" y="2835275"/>
          <p14:tracePt t="64558" x="1265238" y="2811463"/>
          <p14:tracePt t="64573" x="1295400" y="2797175"/>
          <p14:tracePt t="64581" x="1355725" y="2759075"/>
          <p14:tracePt t="64592" x="1425575" y="2720975"/>
          <p14:tracePt t="64608" x="1477963" y="2705100"/>
          <p14:tracePt t="64625" x="1570038" y="2682875"/>
          <p14:tracePt t="64642" x="1684338" y="2674938"/>
          <p14:tracePt t="64658" x="1836738" y="2667000"/>
          <p14:tracePt t="64675" x="1989138" y="2651125"/>
          <p14:tracePt t="64692" x="2103438" y="2644775"/>
          <p14:tracePt t="64708" x="2301875" y="2628900"/>
          <p14:tracePt t="64725" x="2476500" y="2628900"/>
          <p14:tracePt t="64742" x="2667000" y="2636838"/>
          <p14:tracePt t="64759" x="2841625" y="2644775"/>
          <p14:tracePt t="64775" x="3040063" y="2667000"/>
          <p14:tracePt t="64792" x="3200400" y="2697163"/>
          <p14:tracePt t="64809" x="3292475" y="2720975"/>
          <p14:tracePt t="64825" x="3390900" y="2751138"/>
          <p14:tracePt t="64842" x="3535363" y="2781300"/>
          <p14:tracePt t="64859" x="3679825" y="2819400"/>
          <p14:tracePt t="64875" x="3802063" y="2873375"/>
          <p14:tracePt t="64892" x="3870325" y="2895600"/>
          <p14:tracePt t="64909" x="3894138" y="2911475"/>
          <p14:tracePt t="64926" x="3902075" y="2917825"/>
          <p14:tracePt t="64942" x="3932238" y="2949575"/>
          <p14:tracePt t="64959" x="3978275" y="2994025"/>
          <p14:tracePt t="64975" x="4046538" y="3040063"/>
          <p14:tracePt t="64992" x="4098925" y="3108325"/>
          <p14:tracePt t="65008" x="4160838" y="3146425"/>
          <p14:tracePt t="65025" x="4183063" y="3178175"/>
          <p14:tracePt t="65042" x="4191000" y="3200400"/>
          <p14:tracePt t="65059" x="4206875" y="3216275"/>
          <p14:tracePt t="65075" x="4213225" y="3238500"/>
          <p14:tracePt t="65092" x="4237038" y="3276600"/>
          <p14:tracePt t="65109" x="4244975" y="3336925"/>
          <p14:tracePt t="65125" x="4251325" y="3368675"/>
          <p14:tracePt t="65142" x="4259263" y="3382963"/>
          <p14:tracePt t="65159" x="4259263" y="3398838"/>
          <p14:tracePt t="65175" x="4259263" y="3429000"/>
          <p14:tracePt t="65192" x="4259263" y="3459163"/>
          <p14:tracePt t="65209" x="4259263" y="3505200"/>
          <p14:tracePt t="65225" x="4259263" y="3559175"/>
          <p14:tracePt t="65242" x="4259263" y="3603625"/>
          <p14:tracePt t="65259" x="4259263" y="3641725"/>
          <p14:tracePt t="65275" x="4259263" y="3673475"/>
          <p14:tracePt t="65292" x="4259263" y="3703638"/>
          <p14:tracePt t="65308" x="4251325" y="3749675"/>
          <p14:tracePt t="65326" x="4251325" y="3763963"/>
          <p14:tracePt t="65342" x="4237038" y="3779838"/>
          <p14:tracePt t="65358" x="4229100" y="3787775"/>
          <p14:tracePt t="65375" x="4221163" y="3810000"/>
          <p14:tracePt t="65392" x="4206875" y="3840163"/>
          <p14:tracePt t="65409" x="4183063" y="3886200"/>
          <p14:tracePt t="65425" x="4168775" y="3908425"/>
          <p14:tracePt t="65442" x="4152900" y="3924300"/>
          <p14:tracePt t="65458" x="4144963" y="3940175"/>
          <p14:tracePt t="65475" x="4137025" y="3946525"/>
          <p14:tracePt t="65492" x="4122738" y="3954463"/>
          <p14:tracePt t="65508" x="4084638" y="3984625"/>
          <p14:tracePt t="65525" x="4076700" y="3984625"/>
          <p14:tracePt t="65542" x="4076700" y="3992563"/>
          <p14:tracePt t="65559" x="4068763" y="4000500"/>
          <p14:tracePt t="65613" x="4060825" y="4000500"/>
          <p14:tracePt t="65733" x="4054475" y="4000500"/>
          <p14:tracePt t="65781" x="4054475" y="3992563"/>
          <p14:tracePt t="66765" x="4054475" y="4000500"/>
          <p14:tracePt t="66773" x="4054475" y="4008438"/>
          <p14:tracePt t="66774" x="4054475" y="4016375"/>
          <p14:tracePt t="66789" x="4054475" y="4030663"/>
          <p14:tracePt t="66792" x="4060825" y="4046538"/>
          <p14:tracePt t="66808" x="4068763" y="4060825"/>
          <p14:tracePt t="66825" x="4076700" y="4084638"/>
          <p14:tracePt t="66841" x="4092575" y="4114800"/>
          <p14:tracePt t="66858" x="4098925" y="4152900"/>
          <p14:tracePt t="66875" x="4114800" y="4198938"/>
          <p14:tracePt t="66892" x="4122738" y="4244975"/>
          <p14:tracePt t="66908" x="4130675" y="4289425"/>
          <p14:tracePt t="66908" x="4137025" y="4305300"/>
          <p14:tracePt t="66925" x="4152900" y="4335463"/>
          <p14:tracePt t="66942" x="4152900" y="4365625"/>
          <p14:tracePt t="66958" x="4160838" y="4397375"/>
          <p14:tracePt t="66975" x="4168775" y="4427538"/>
          <p14:tracePt t="66992" x="4168775" y="4465638"/>
          <p14:tracePt t="67008" x="4175125" y="4511675"/>
          <p14:tracePt t="67025" x="4175125" y="4549775"/>
          <p14:tracePt t="67042" x="4175125" y="4572000"/>
          <p14:tracePt t="67058" x="4175125" y="4594225"/>
          <p14:tracePt t="67075" x="4175125" y="4625975"/>
          <p14:tracePt t="67091" x="4175125" y="4656138"/>
          <p14:tracePt t="67108" x="4175125" y="4678363"/>
          <p14:tracePt t="67125" x="4168775" y="4702175"/>
          <p14:tracePt t="67142" x="4160838" y="4708525"/>
          <p14:tracePt t="67158" x="4160838" y="4724400"/>
          <p14:tracePt t="67175" x="4160838" y="4732338"/>
          <p14:tracePt t="67192" x="4160838" y="4740275"/>
          <p14:tracePt t="67208" x="4152900" y="4754563"/>
          <p14:tracePt t="67225" x="4152900" y="4762500"/>
          <p14:tracePt t="67242" x="4144963" y="4778375"/>
          <p14:tracePt t="67258" x="4137025" y="4792663"/>
          <p14:tracePt t="67275" x="4137025" y="4800600"/>
          <p14:tracePt t="67292" x="4130675" y="4800600"/>
          <p14:tracePt t="67309" x="4130675" y="4816475"/>
          <p14:tracePt t="67325" x="4114800" y="4838700"/>
          <p14:tracePt t="67342" x="4106863" y="4854575"/>
          <p14:tracePt t="67358" x="4092575" y="4860925"/>
          <p14:tracePt t="67375" x="4068763" y="4884738"/>
          <p14:tracePt t="67392" x="4054475" y="4906963"/>
          <p14:tracePt t="67408" x="4030663" y="4922838"/>
          <p14:tracePt t="67425" x="4022725" y="4930775"/>
          <p14:tracePt t="67442" x="4022725" y="4937125"/>
          <p14:tracePt t="67534" x="4016375" y="4937125"/>
          <p14:tracePt t="68605" x="4030663" y="4945063"/>
          <p14:tracePt t="68613" x="4054475" y="4945063"/>
          <p14:tracePt t="68625" x="4054475" y="4953000"/>
          <p14:tracePt t="68625" x="4060825" y="4960938"/>
          <p14:tracePt t="68641" x="4076700" y="4960938"/>
          <p14:tracePt t="68658" x="4098925" y="4975225"/>
          <p14:tracePt t="68675" x="4114800" y="4999038"/>
          <p14:tracePt t="68691" x="4130675" y="5013325"/>
          <p14:tracePt t="68708" x="4137025" y="5021263"/>
          <p14:tracePt t="68725" x="4144963" y="5045075"/>
          <p14:tracePt t="68741" x="4152900" y="5051425"/>
          <p14:tracePt t="68758" x="4152900" y="5059363"/>
          <p14:tracePt t="68775" x="4152900" y="5067300"/>
          <p14:tracePt t="68814" x="4160838" y="5067300"/>
          <p14:tracePt t="68829" x="4160838" y="5075238"/>
          <p14:tracePt t="68837" x="4160838" y="5083175"/>
          <p14:tracePt t="68841" x="4160838" y="5089525"/>
          <p14:tracePt t="68858" x="4160838" y="5121275"/>
          <p14:tracePt t="68875" x="4160838" y="5135563"/>
          <p14:tracePt t="68891" x="4160838" y="5165725"/>
          <p14:tracePt t="68908" x="4160838" y="5203825"/>
          <p14:tracePt t="68925" x="4160838" y="5257800"/>
          <p14:tracePt t="68941" x="4160838" y="5273675"/>
          <p14:tracePt t="68958" x="4160838" y="5287963"/>
          <p14:tracePt t="68975" x="4160838" y="5295900"/>
          <p14:tracePt t="68992" x="4160838" y="5326063"/>
          <p14:tracePt t="69008" x="4160838" y="5349875"/>
          <p14:tracePt t="69025" x="4160838" y="5380038"/>
          <p14:tracePt t="69041" x="4160838" y="5394325"/>
          <p14:tracePt t="69077" x="4160838" y="5402263"/>
          <p14:tracePt t="69101" x="4160838" y="5410200"/>
          <p14:tracePt t="69109" x="4160838" y="5418138"/>
          <p14:tracePt t="69125" x="4160838" y="5426075"/>
          <p14:tracePt t="69126" x="4160838" y="5440363"/>
          <p14:tracePt t="69142" x="4152900" y="5464175"/>
          <p14:tracePt t="69158" x="4144963" y="5470525"/>
          <p14:tracePt t="69174" x="4144963" y="5478463"/>
          <p14:tracePt t="69191" x="4137025" y="5486400"/>
          <p14:tracePt t="69208" x="4130675" y="5494338"/>
          <p14:tracePt t="69225" x="4122738" y="5502275"/>
          <p14:tracePt t="69241" x="4114800" y="5516563"/>
          <p14:tracePt t="69258" x="4098925" y="5532438"/>
          <p14:tracePt t="69274" x="4092575" y="5540375"/>
          <p14:tracePt t="74918" x="4106863" y="5532438"/>
          <p14:tracePt t="74926" x="4114800" y="5516563"/>
          <p14:tracePt t="74934" x="4130675" y="5494338"/>
          <p14:tracePt t="74941" x="4168775" y="5410200"/>
          <p14:tracePt t="74958" x="4206875" y="5326063"/>
          <p14:tracePt t="74975" x="4244975" y="5197475"/>
          <p14:tracePt t="74991" x="4275138" y="5067300"/>
          <p14:tracePt t="75008" x="4305300" y="4960938"/>
          <p14:tracePt t="75025" x="4327525" y="4860925"/>
          <p14:tracePt t="75041" x="4359275" y="4708525"/>
          <p14:tracePt t="75058" x="4359275" y="4533900"/>
          <p14:tracePt t="75074" x="4359275" y="4365625"/>
          <p14:tracePt t="75091" x="4365625" y="4244975"/>
          <p14:tracePt t="75108" x="4373563" y="4144963"/>
          <p14:tracePt t="75125" x="4373563" y="4084638"/>
          <p14:tracePt t="75141" x="4373563" y="3962400"/>
          <p14:tracePt t="75158" x="4351338" y="3848100"/>
          <p14:tracePt t="75175" x="4305300" y="3687763"/>
          <p14:tracePt t="75191" x="4275138" y="3559175"/>
          <p14:tracePt t="75208" x="4259263" y="3451225"/>
          <p14:tracePt t="75225" x="4251325" y="3390900"/>
          <p14:tracePt t="75241" x="4244975" y="3344863"/>
          <p14:tracePt t="75258" x="4229100" y="3284538"/>
          <p14:tracePt t="75275" x="4191000" y="3192463"/>
          <p14:tracePt t="75291" x="4122738" y="3070225"/>
          <p14:tracePt t="75308" x="4084638" y="2987675"/>
          <p14:tracePt t="75325" x="4054475" y="2917825"/>
          <p14:tracePt t="75342" x="4030663" y="2879725"/>
          <p14:tracePt t="75358" x="4008438" y="2841625"/>
          <p14:tracePt t="75375" x="3978275" y="2781300"/>
          <p14:tracePt t="75391" x="3924300" y="2720975"/>
          <p14:tracePt t="75408" x="3886200" y="2667000"/>
          <p14:tracePt t="75425" x="3870325" y="2644775"/>
          <p14:tracePt t="75441" x="3848100" y="2606675"/>
          <p14:tracePt t="75458" x="3832225" y="2590800"/>
          <p14:tracePt t="75475" x="3832225" y="2582863"/>
          <p14:tracePt t="75518" x="3832225" y="2574925"/>
          <p14:tracePt t="75526" x="3825875" y="2574925"/>
          <p14:tracePt t="75774" x="3825875" y="2590800"/>
          <p14:tracePt t="75782" x="3825875" y="2606675"/>
          <p14:tracePt t="75790" x="3825875" y="2620963"/>
          <p14:tracePt t="75808" x="3825875" y="2628900"/>
          <p14:tracePt t="75808" x="3825875" y="2644775"/>
          <p14:tracePt t="75824" x="3832225" y="2659063"/>
          <p14:tracePt t="75841" x="3856038" y="2697163"/>
          <p14:tracePt t="75858" x="3902075" y="2765425"/>
          <p14:tracePt t="75874" x="3962400" y="2841625"/>
          <p14:tracePt t="75891" x="4016375" y="2911475"/>
          <p14:tracePt t="75908" x="4054475" y="2971800"/>
          <p14:tracePt t="75925" x="4106863" y="3025775"/>
          <p14:tracePt t="75941" x="4137025" y="3108325"/>
          <p14:tracePt t="75958" x="4144963" y="3124200"/>
          <p14:tracePt t="75974" x="4160838" y="3170238"/>
          <p14:tracePt t="75991" x="4168775" y="3216275"/>
          <p14:tracePt t="76008" x="4191000" y="3254375"/>
          <p14:tracePt t="76024" x="4191000" y="3292475"/>
          <p14:tracePt t="76041" x="4191000" y="3314700"/>
          <p14:tracePt t="76058" x="4198938" y="3336925"/>
          <p14:tracePt t="76074" x="4198938" y="3368675"/>
          <p14:tracePt t="76091" x="4206875" y="3390900"/>
          <p14:tracePt t="76108" x="4206875" y="3413125"/>
          <p14:tracePt t="76124" x="4206875" y="3444875"/>
          <p14:tracePt t="76141" x="4198938" y="3513138"/>
          <p14:tracePt t="76158" x="4198938" y="3559175"/>
          <p14:tracePt t="76174" x="4183063" y="3597275"/>
          <p14:tracePt t="76191" x="4168775" y="3635375"/>
          <p14:tracePt t="76208" x="4152900" y="3665538"/>
          <p14:tracePt t="76225" x="4144963" y="3695700"/>
          <p14:tracePt t="76241" x="4137025" y="3725863"/>
          <p14:tracePt t="76258" x="4130675" y="3741738"/>
          <p14:tracePt t="76274" x="4114800" y="3763963"/>
          <p14:tracePt t="76291" x="4114800" y="3779838"/>
          <p14:tracePt t="76308" x="4106863" y="3794125"/>
          <p14:tracePt t="76324" x="4098925" y="3817938"/>
          <p14:tracePt t="76341" x="4084638" y="3840163"/>
          <p14:tracePt t="76358" x="4076700" y="3863975"/>
          <p14:tracePt t="76374" x="4068763" y="3870325"/>
          <p14:tracePt t="76391" x="4060825" y="3886200"/>
          <p14:tracePt t="76408" x="4054475" y="3894138"/>
          <p14:tracePt t="76425" x="4046538" y="3908425"/>
          <p14:tracePt t="76441" x="4030663" y="3932238"/>
          <p14:tracePt t="76458" x="4022725" y="3946525"/>
          <p14:tracePt t="76474" x="4008438" y="3962400"/>
          <p14:tracePt t="76491" x="4008438" y="3970338"/>
          <p14:tracePt t="76508" x="4000500" y="3978275"/>
          <p14:tracePt t="81317" x="4016375" y="3978275"/>
          <p14:tracePt t="81331" x="4030663" y="3992563"/>
          <p14:tracePt t="81333" x="4046538" y="4008438"/>
          <p14:tracePt t="81340" x="4098925" y="4038600"/>
          <p14:tracePt t="81357" x="4175125" y="4106863"/>
          <p14:tracePt t="81374" x="4198938" y="4144963"/>
          <p14:tracePt t="81390" x="4213225" y="4175125"/>
          <p14:tracePt t="81407" x="4229100" y="4206875"/>
          <p14:tracePt t="81424" x="4237038" y="4221163"/>
          <p14:tracePt t="81440" x="4251325" y="4244975"/>
          <p14:tracePt t="81457" x="4259263" y="4259263"/>
          <p14:tracePt t="81474" x="4267200" y="4283075"/>
          <p14:tracePt t="81490" x="4267200" y="4297363"/>
          <p14:tracePt t="81507" x="4275138" y="4313238"/>
          <p14:tracePt t="81524" x="4275138" y="4321175"/>
          <p14:tracePt t="81540" x="4275138" y="4327525"/>
          <p14:tracePt t="81557" x="4275138" y="4365625"/>
          <p14:tracePt t="81574" x="4275138" y="4397375"/>
          <p14:tracePt t="81590" x="4267200" y="4441825"/>
          <p14:tracePt t="81607" x="4251325" y="4465638"/>
          <p14:tracePt t="81624" x="4244975" y="4503738"/>
          <p14:tracePt t="81640" x="4237038" y="4533900"/>
          <p14:tracePt t="81657" x="4221163" y="4549775"/>
          <p14:tracePt t="81674" x="4206875" y="4579938"/>
          <p14:tracePt t="81690" x="4206875" y="4602163"/>
          <p14:tracePt t="81707" x="4198938" y="4610100"/>
          <p14:tracePt t="81724" x="4191000" y="4618038"/>
          <p14:tracePt t="81740" x="4191000" y="4625975"/>
          <p14:tracePt t="81757" x="4183063" y="4640263"/>
          <p14:tracePt t="81774" x="4160838" y="4664075"/>
          <p14:tracePt t="81790" x="4137025" y="4708525"/>
          <p14:tracePt t="81807" x="4114800" y="4732338"/>
          <p14:tracePt t="81824" x="4098925" y="4746625"/>
          <p14:tracePt t="81840" x="4084638" y="4754563"/>
          <p14:tracePt t="81857" x="4084638" y="4762500"/>
          <p14:tracePt t="81874" x="4076700" y="4770438"/>
          <p14:tracePt t="81890" x="4060825" y="4792663"/>
          <p14:tracePt t="81907" x="4038600" y="4808538"/>
          <p14:tracePt t="81923" x="4030663" y="4808538"/>
          <p14:tracePt t="81940" x="4016375" y="4816475"/>
          <p14:tracePt t="81957" x="4008438" y="4830763"/>
          <p14:tracePt t="82774" x="4022725" y="4838700"/>
          <p14:tracePt t="82781" x="4046538" y="4846638"/>
          <p14:tracePt t="82782" x="4068763" y="4846638"/>
          <p14:tracePt t="82790" x="4106863" y="4860925"/>
          <p14:tracePt t="82807" x="4168775" y="4899025"/>
          <p14:tracePt t="82823" x="4221163" y="4922838"/>
          <p14:tracePt t="82840" x="4283075" y="4937125"/>
          <p14:tracePt t="82857" x="4297363" y="4953000"/>
          <p14:tracePt t="82925" x="4297363" y="4960938"/>
          <p14:tracePt t="82933" x="4305300" y="4968875"/>
          <p14:tracePt t="82941" x="4321175" y="4991100"/>
          <p14:tracePt t="82949" x="4335463" y="5013325"/>
          <p14:tracePt t="82957" x="4373563" y="5089525"/>
          <p14:tracePt t="82973" x="4389438" y="5127625"/>
          <p14:tracePt t="82990" x="4397375" y="5143500"/>
          <p14:tracePt t="83007" x="4403725" y="5151438"/>
          <p14:tracePt t="83023" x="4403725" y="5165725"/>
          <p14:tracePt t="83040" x="4403725" y="5173663"/>
          <p14:tracePt t="83057" x="4403725" y="5203825"/>
          <p14:tracePt t="83073" x="4381500" y="5241925"/>
          <p14:tracePt t="83090" x="4359275" y="5280025"/>
          <p14:tracePt t="83107" x="4327525" y="5318125"/>
          <p14:tracePt t="83123" x="4305300" y="5341938"/>
          <p14:tracePt t="83140" x="4283075" y="5356225"/>
          <p14:tracePt t="83157" x="4267200" y="5372100"/>
          <p14:tracePt t="83173" x="4251325" y="5394325"/>
          <p14:tracePt t="83190" x="4229100" y="5418138"/>
          <p14:tracePt t="83207" x="4213225" y="5426075"/>
          <p14:tracePt t="83223" x="4206875" y="5432425"/>
          <p14:tracePt t="83286" x="4198938" y="5440363"/>
          <p14:tracePt t="83293" x="4191000" y="5440363"/>
          <p14:tracePt t="83301" x="4191000" y="5448300"/>
          <p14:tracePt t="83309" x="4183063" y="5456238"/>
          <p14:tracePt t="83429" x="4175125" y="5456238"/>
          <p14:tracePt t="83453" x="4168775" y="5464175"/>
          <p14:tracePt t="83464" x="4160838" y="5464175"/>
          <p14:tracePt t="83465" x="4160838" y="5470525"/>
          <p14:tracePt t="83473" x="4152900" y="5478463"/>
          <p14:tracePt t="83490" x="4137025" y="5486400"/>
          <p14:tracePt t="83533" x="4130675" y="5486400"/>
          <p14:tracePt t="83557" x="4130675" y="5494338"/>
          <p14:tracePt t="83565" x="4122738" y="5494338"/>
          <p14:tracePt t="86816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tableau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764897496"/>
              </p:ext>
            </p:extLst>
          </p:nvPr>
        </p:nvGraphicFramePr>
        <p:xfrm>
          <a:off x="755576" y="2087970"/>
          <a:ext cx="3312368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224136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IEA</a:t>
                      </a:r>
                      <a:r>
                        <a:rPr lang="fr-BE" sz="1400" baseline="0" dirty="0" smtClean="0"/>
                        <a:t> TIMSS / PIRLS </a:t>
                      </a:r>
                      <a:r>
                        <a:rPr lang="fr-BE" sz="1400" baseline="0" dirty="0" err="1" smtClean="0"/>
                        <a:t>procedure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Participation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Pseudo-</a:t>
                      </a:r>
                    </a:p>
                    <a:p>
                      <a:r>
                        <a:rPr lang="fr-BE" sz="1400" dirty="0" smtClean="0"/>
                        <a:t>Stratum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graphicFrame>
        <p:nvGraphicFramePr>
          <p:cNvPr id="6" name="Espace réservé du tablea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33203543"/>
              </p:ext>
            </p:extLst>
          </p:nvPr>
        </p:nvGraphicFramePr>
        <p:xfrm>
          <a:off x="4860032" y="2132856"/>
          <a:ext cx="3240360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296144"/>
                <a:gridCol w="108012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BE" sz="1400" baseline="0" dirty="0" smtClean="0"/>
                        <a:t>PISA </a:t>
                      </a:r>
                      <a:r>
                        <a:rPr lang="fr-BE" sz="1400" baseline="0" dirty="0" err="1" smtClean="0"/>
                        <a:t>procedure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Participation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Pseudo-</a:t>
                      </a:r>
                    </a:p>
                    <a:p>
                      <a:r>
                        <a:rPr lang="fr-BE" sz="1400" dirty="0" smtClean="0"/>
                        <a:t>Stratum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smtClean="0"/>
                        <a:t>137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79512" y="1462341"/>
            <a:ext cx="8784976" cy="62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form the pseudo-strata, i.e. how to pair schools?</a:t>
            </a:r>
          </a:p>
        </p:txBody>
      </p:sp>
    </p:spTree>
    <p:extLst>
      <p:ext uri="{BB962C8B-B14F-4D97-AF65-F5344CB8AC3E}">
        <p14:creationId xmlns:p14="http://schemas.microsoft.com/office/powerpoint/2010/main" xmlns="" val="45177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5905"/>
    </mc:Choice>
    <mc:Fallback>
      <p:transition spd="slow" advTm="12590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4484" x="1439863" y="3170238"/>
          <p14:tracePt t="14613" x="0" y="0"/>
        </p14:tracePtLst>
        <p14:tracePtLst>
          <p14:tracePt t="15219" x="1524000" y="3589338"/>
          <p14:tracePt t="15343" x="0" y="0"/>
        </p14:tracePtLst>
        <p14:tracePtLst>
          <p14:tracePt t="17747" x="1501775" y="6537325"/>
          <p14:tracePt t="17888" x="0" y="0"/>
        </p14:tracePtLst>
        <p14:tracePtLst>
          <p14:tracePt t="26108" x="1143000" y="4305300"/>
          <p14:tracePt t="26259" x="0" y="0"/>
        </p14:tracePtLst>
        <p14:tracePtLst>
          <p14:tracePt t="27886" x="1387475" y="5494338"/>
          <p14:tracePt t="28064" x="0" y="0"/>
        </p14:tracePtLst>
        <p14:tracePtLst>
          <p14:tracePt t="34250" x="1401763" y="3094038"/>
          <p14:tracePt t="34380" x="0" y="0"/>
        </p14:tracePtLst>
        <p14:tracePtLst>
          <p14:tracePt t="35311" x="1355725" y="3527425"/>
          <p14:tracePt t="35506" x="0" y="0"/>
        </p14:tracePtLst>
        <p14:tracePtLst>
          <p14:tracePt t="37322" x="1341438" y="3924300"/>
          <p14:tracePt t="37447" x="0" y="0"/>
        </p14:tracePtLst>
        <p14:tracePtLst>
          <p14:tracePt t="39944" x="1341438" y="4640263"/>
          <p14:tracePt t="40090" x="0" y="0"/>
        </p14:tracePtLst>
        <p14:tracePtLst>
          <p14:tracePt t="43488" x="1235075" y="5083175"/>
          <p14:tracePt t="43610" x="0" y="0"/>
        </p14:tracePtLst>
        <p14:tracePtLst>
          <p14:tracePt t="46933" x="1355725" y="5837238"/>
          <p14:tracePt t="47074" x="0" y="0"/>
        </p14:tracePtLst>
        <p14:tracePtLst>
          <p14:tracePt t="50130" x="1379538" y="6142038"/>
          <p14:tracePt t="50230" x="0" y="0"/>
        </p14:tracePtLst>
        <p14:tracePtLst>
          <p14:tracePt t="61178" x="5432425" y="3200400"/>
          <p14:tracePt t="61286" x="0" y="0"/>
        </p14:tracePtLst>
        <p14:tracePtLst>
          <p14:tracePt t="62298" x="5494338" y="3521075"/>
          <p14:tracePt t="62435" x="0" y="0"/>
        </p14:tracePtLst>
        <p14:tracePtLst>
          <p14:tracePt t="64081" x="5432425" y="3908425"/>
          <p14:tracePt t="64218" x="0" y="0"/>
        </p14:tracePtLst>
        <p14:tracePtLst>
          <p14:tracePt t="66226" x="5464175" y="4305300"/>
          <p14:tracePt t="66358" x="0" y="0"/>
        </p14:tracePtLst>
        <p14:tracePtLst>
          <p14:tracePt t="67981" x="5508625" y="4664075"/>
          <p14:tracePt t="68107" x="0" y="0"/>
        </p14:tracePtLst>
        <p14:tracePtLst>
          <p14:tracePt t="70005" x="5486400" y="5029200"/>
          <p14:tracePt t="70132" x="0" y="0"/>
        </p14:tracePtLst>
        <p14:tracePtLst>
          <p14:tracePt t="73610" x="5464175" y="5410200"/>
          <p14:tracePt t="73755" x="0" y="0"/>
        </p14:tracePtLst>
        <p14:tracePtLst>
          <p14:tracePt t="76598" x="5470525" y="5845175"/>
          <p14:tracePt t="76759" x="0" y="0"/>
        </p14:tracePtLst>
        <p14:tracePtLst>
          <p14:tracePt t="80599" x="5508625" y="6172200"/>
          <p14:tracePt t="80743" x="0" y="0"/>
        </p14:tracePtLst>
        <p14:tracePtLst>
          <p14:tracePt t="83924" x="5470525" y="6629400"/>
          <p14:tracePt t="84088" x="0" y="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299" name="Group 6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610600626"/>
              </p:ext>
            </p:extLst>
          </p:nvPr>
        </p:nvGraphicFramePr>
        <p:xfrm>
          <a:off x="3997088" y="1520068"/>
          <a:ext cx="4392487" cy="4688631"/>
        </p:xfrm>
        <a:graphic>
          <a:graphicData uri="http://schemas.openxmlformats.org/drawingml/2006/table">
            <a:tbl>
              <a:tblPr/>
              <a:tblGrid>
                <a:gridCol w="878842"/>
                <a:gridCol w="878843"/>
                <a:gridCol w="877117"/>
                <a:gridCol w="878842"/>
                <a:gridCol w="878843"/>
              </a:tblGrid>
              <a:tr h="29951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Stratum 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Stratum 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Stratum 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Stratum 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7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107504" y="1556792"/>
            <a:ext cx="396043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Balanced Replicated Replication</a:t>
            </a:r>
          </a:p>
          <a:p>
            <a:pPr lvl="1"/>
            <a:r>
              <a:rPr lang="en-US" sz="2400" dirty="0" smtClean="0"/>
              <a:t>With L pseudo-strata, there are 2</a:t>
            </a:r>
            <a:r>
              <a:rPr lang="en-US" sz="2400" baseline="30000" dirty="0" smtClean="0"/>
              <a:t>L</a:t>
            </a:r>
            <a:r>
              <a:rPr lang="en-US" sz="2400" dirty="0" smtClean="0"/>
              <a:t> possible combinations</a:t>
            </a:r>
          </a:p>
          <a:p>
            <a:pPr lvl="1"/>
            <a:r>
              <a:rPr lang="en-US" sz="2400" dirty="0" smtClean="0"/>
              <a:t>If 4 strata, then 16 combinations</a:t>
            </a:r>
          </a:p>
          <a:p>
            <a:pPr lvl="1"/>
            <a:r>
              <a:rPr lang="en-US" sz="2400" dirty="0" smtClean="0"/>
              <a:t>Same efficiency with an </a:t>
            </a:r>
            <a:r>
              <a:rPr lang="en-US" sz="2400" dirty="0" err="1" smtClean="0"/>
              <a:t>Hadamard</a:t>
            </a:r>
            <a:r>
              <a:rPr lang="en-US" sz="2400" dirty="0" smtClean="0"/>
              <a:t> Matrix of Rank 4</a:t>
            </a:r>
          </a:p>
        </p:txBody>
      </p:sp>
    </p:spTree>
    <p:extLst>
      <p:ext uri="{BB962C8B-B14F-4D97-AF65-F5344CB8AC3E}">
        <p14:creationId xmlns:p14="http://schemas.microsoft.com/office/powerpoint/2010/main" xmlns="" val="77487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1941"/>
    </mc:Choice>
    <mc:Fallback>
      <p:transition spd="slow" advTm="14194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58659" x="4610100" y="1965325"/>
          <p14:tracePt t="58860" x="0" y="0"/>
        </p14:tracePtLst>
        <p14:tracePtLst>
          <p14:tracePt t="64528" x="5494338" y="1927225"/>
          <p14:tracePt t="64700" x="0" y="0"/>
        </p14:tracePtLst>
        <p14:tracePtLst>
          <p14:tracePt t="68978" x="6019800" y="1973263"/>
          <p14:tracePt t="69193" x="0" y="0"/>
        </p14:tracePtLst>
        <p14:tracePtLst>
          <p14:tracePt t="72060" x="6880225" y="1920875"/>
          <p14:tracePt t="72225" x="0" y="0"/>
        </p14:tracePtLst>
        <p14:tracePtLst>
          <p14:tracePt t="76635" x="7810500" y="1943100"/>
          <p14:tracePt t="76797" x="0" y="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4797152"/>
            <a:ext cx="8002587" cy="1440160"/>
          </a:xfrm>
        </p:spPr>
        <p:txBody>
          <a:bodyPr/>
          <a:lstStyle/>
          <a:p>
            <a:r>
              <a:rPr lang="en-US" sz="2400" dirty="0" smtClean="0"/>
              <a:t>Each row is orthogonal to all other rows, i.e. the sum of the products is equal to 0.</a:t>
            </a:r>
          </a:p>
          <a:p>
            <a:r>
              <a:rPr lang="en-US" sz="2400" dirty="0" smtClean="0"/>
              <a:t>Selection of school according to this matrix</a:t>
            </a:r>
          </a:p>
          <a:p>
            <a:endParaRPr lang="en-US" sz="2800" dirty="0"/>
          </a:p>
        </p:txBody>
      </p:sp>
      <p:graphicFrame>
        <p:nvGraphicFramePr>
          <p:cNvPr id="415912" name="Group 168"/>
          <p:cNvGraphicFramePr>
            <a:graphicFrameLocks noGrp="1"/>
          </p:cNvGraphicFramePr>
          <p:nvPr>
            <p:ph sz="half" idx="2"/>
          </p:nvPr>
        </p:nvGraphicFramePr>
        <p:xfrm>
          <a:off x="611560" y="2132856"/>
          <a:ext cx="7993063" cy="2026603"/>
        </p:xfrm>
        <a:graphic>
          <a:graphicData uri="http://schemas.openxmlformats.org/drawingml/2006/table">
            <a:tbl>
              <a:tblPr/>
              <a:tblGrid>
                <a:gridCol w="1598613"/>
                <a:gridCol w="1597025"/>
                <a:gridCol w="1598612"/>
                <a:gridCol w="1598613"/>
                <a:gridCol w="1600200"/>
              </a:tblGrid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Combination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323529" y="1412776"/>
            <a:ext cx="547260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 smtClean="0"/>
              <a:t>Hadamard</a:t>
            </a:r>
            <a:r>
              <a:rPr lang="en-US" sz="2400" i="1" dirty="0" smtClean="0"/>
              <a:t> </a:t>
            </a:r>
            <a:r>
              <a:rPr lang="en-US" sz="2400" dirty="0" smtClean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xmlns="" val="243548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7547"/>
    </mc:Choice>
    <mc:Fallback>
      <p:transition spd="slow" advTm="475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9339" x="1577975" y="2895600"/>
          <p14:tracePt t="9561" x="0" y="0"/>
        </p14:tracePtLst>
        <p14:tracePtLst>
          <p14:tracePt t="11799" x="1622425" y="3208338"/>
          <p14:tracePt t="11970" x="0" y="0"/>
        </p14:tracePtLst>
        <p14:tracePtLst>
          <p14:tracePt t="13583" x="2773363" y="2887663"/>
          <p14:tracePt t="13718" x="0" y="0"/>
        </p14:tracePtLst>
        <p14:tracePtLst>
          <p14:tracePt t="14392" x="2759075" y="3178175"/>
          <p14:tracePt t="14561" x="0" y="0"/>
        </p14:tracePtLst>
        <p14:tracePtLst>
          <p14:tracePt t="16655" x="4411663" y="2887663"/>
          <p14:tracePt t="16782" x="0" y="0"/>
        </p14:tracePtLst>
        <p14:tracePtLst>
          <p14:tracePt t="17977" x="4397375" y="3222625"/>
          <p14:tracePt t="18136" x="0" y="0"/>
        </p14:tracePtLst>
        <p14:tracePtLst>
          <p14:tracePt t="20055" x="5737225" y="2773363"/>
          <p14:tracePt t="20176" x="0" y="0"/>
        </p14:tracePtLst>
        <p14:tracePtLst>
          <p14:tracePt t="20850" x="5821363" y="3268663"/>
          <p14:tracePt t="21000" x="0" y="0"/>
        </p14:tracePtLst>
        <p14:tracePtLst>
          <p14:tracePt t="22631" x="7269163" y="2797175"/>
          <p14:tracePt t="22719" x="0" y="0"/>
        </p14:tracePtLst>
        <p14:tracePtLst>
          <p14:tracePt t="23286" x="7353300" y="3222625"/>
          <p14:tracePt t="23425" x="0" y="0"/>
        </p14:tracePtLst>
        <p14:tracePtLst>
          <p14:tracePt t="30801" x="3254375" y="3292475"/>
          <p14:tracePt t="30894" x="0" y="0"/>
        </p14:tracePtLst>
        <p14:tracePtLst>
          <p14:tracePt t="31456" x="3436938" y="4000500"/>
          <p14:tracePt t="31584" x="0" y="0"/>
        </p14:tracePtLst>
        <p14:tracePtLst>
          <p14:tracePt t="32530" x="5135563" y="3246438"/>
          <p14:tracePt t="32646" x="0" y="0"/>
        </p14:tracePtLst>
        <p14:tracePtLst>
          <p14:tracePt t="33435" x="5159375" y="4038600"/>
          <p14:tracePt t="33442" x="5159375" y="4030663"/>
          <p14:tracePt t="33450" x="5159375" y="4022725"/>
          <p14:tracePt t="33467" x="5159375" y="4016375"/>
          <p14:tracePt t="33562" x="0" y="0"/>
        </p14:tracePtLst>
        <p14:tracePtLst>
          <p14:tracePt t="34330" x="6499225" y="3238500"/>
          <p14:tracePt t="34437" x="0" y="0"/>
        </p14:tracePtLst>
        <p14:tracePtLst>
          <p14:tracePt t="34950" x="6607175" y="3984625"/>
          <p14:tracePt t="35052" x="0" y="0"/>
        </p14:tracePtLst>
        <p14:tracePtLst>
          <p14:tracePt t="35966" x="8093075" y="3276600"/>
          <p14:tracePt t="36082" x="0" y="0"/>
        </p14:tracePtLst>
        <p14:tracePtLst>
          <p14:tracePt t="36559" x="8023225" y="4060825"/>
          <p14:tracePt t="36730" x="8023225" y="4054475"/>
          <p14:tracePt t="36730" x="0" y="0"/>
        </p14:tracePtLst>
      </p14:laserTraceLst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11" name="Rectangle 41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504950" y="1906588"/>
          <a:ext cx="250825" cy="479425"/>
        </p:xfrm>
        <a:graphic>
          <a:graphicData uri="http://schemas.openxmlformats.org/presentationml/2006/ole">
            <p:oleObj spid="_x0000_s31891" name="Équation" r:id="rId4" imgW="114151" imgH="215619" progId="Equation.3">
              <p:embed/>
            </p:oleObj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5959719"/>
              </p:ext>
            </p:extLst>
          </p:nvPr>
        </p:nvGraphicFramePr>
        <p:xfrm>
          <a:off x="3347864" y="1844824"/>
          <a:ext cx="1728192" cy="745559"/>
        </p:xfrm>
        <a:graphic>
          <a:graphicData uri="http://schemas.openxmlformats.org/presentationml/2006/ole">
            <p:oleObj spid="_x0000_s31892" name="Équation" r:id="rId5" imgW="1129810" imgH="482391" progId="Equation.3">
              <p:embed/>
            </p:oleObj>
          </a:graphicData>
        </a:graphic>
      </p:graphicFrame>
      <p:pic>
        <p:nvPicPr>
          <p:cNvPr id="31780" name="Picture 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86113"/>
            <a:ext cx="3765011" cy="24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7660647"/>
              </p:ext>
            </p:extLst>
          </p:nvPr>
        </p:nvGraphicFramePr>
        <p:xfrm>
          <a:off x="683568" y="2924944"/>
          <a:ext cx="1756793" cy="788094"/>
        </p:xfrm>
        <a:graphic>
          <a:graphicData uri="http://schemas.openxmlformats.org/presentationml/2006/ole">
            <p:oleObj spid="_x0000_s31893" name="Équation" r:id="rId7" imgW="1016000" imgH="457200" progId="Equation.3">
              <p:embed/>
            </p:oleObj>
          </a:graphicData>
        </a:graphic>
      </p:graphicFrame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4740055"/>
              </p:ext>
            </p:extLst>
          </p:nvPr>
        </p:nvGraphicFramePr>
        <p:xfrm>
          <a:off x="611560" y="4185083"/>
          <a:ext cx="2555915" cy="1360165"/>
        </p:xfrm>
        <a:graphic>
          <a:graphicData uri="http://schemas.openxmlformats.org/presentationml/2006/ole">
            <p:oleObj spid="_x0000_s31894" name="Équation" r:id="rId8" imgW="1625600" imgH="863600" progId="Equation.3">
              <p:embed/>
            </p:oleObj>
          </a:graphicData>
        </a:graphic>
      </p:graphicFrame>
      <p:sp>
        <p:nvSpPr>
          <p:cNvPr id="15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09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8518"/>
    </mc:Choice>
    <mc:Fallback>
      <p:transition spd="slow" advTm="8851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434" x="1135063" y="3878263"/>
          <p14:tracePt t="3740" x="1143000" y="3878263"/>
          <p14:tracePt t="3748" x="1165225" y="3878263"/>
          <p14:tracePt t="3756" x="1196975" y="3878263"/>
          <p14:tracePt t="3768" x="1219200" y="3878263"/>
          <p14:tracePt t="3771" x="1303338" y="3878263"/>
          <p14:tracePt t="3785" x="1393825" y="3878263"/>
          <p14:tracePt t="3802" x="1455738" y="3878263"/>
          <p14:tracePt t="3818" x="1485900" y="3878263"/>
          <p14:tracePt t="3835" x="1501775" y="3878263"/>
          <p14:tracePt t="3852" x="1531938" y="3878263"/>
          <p14:tracePt t="3869" x="1546225" y="3878263"/>
          <p14:tracePt t="3885" x="1577975" y="3870325"/>
          <p14:tracePt t="3902" x="1622425" y="3870325"/>
          <p14:tracePt t="3919" x="1676400" y="3870325"/>
          <p14:tracePt t="3935" x="1730375" y="3870325"/>
          <p14:tracePt t="3952" x="1760538" y="3870325"/>
          <p14:tracePt t="3969" x="1782763" y="3870325"/>
          <p14:tracePt t="3985" x="1806575" y="3870325"/>
          <p14:tracePt t="4002" x="1828800" y="3870325"/>
          <p14:tracePt t="4019" x="1866900" y="3870325"/>
          <p14:tracePt t="4035" x="1920875" y="3870325"/>
          <p14:tracePt t="4052" x="1989138" y="3870325"/>
          <p14:tracePt t="4069" x="2027238" y="3870325"/>
          <p14:tracePt t="4085" x="2065338" y="3863975"/>
          <p14:tracePt t="4102" x="2133600" y="3856038"/>
          <p14:tracePt t="4118" x="2232025" y="3856038"/>
          <p14:tracePt t="4135" x="2324100" y="3856038"/>
          <p14:tracePt t="4152" x="2346325" y="3848100"/>
          <p14:tracePt t="4168" x="2354263" y="3848100"/>
          <p14:tracePt t="4232" x="2362200" y="3848100"/>
          <p14:tracePt t="6421" x="2354263" y="3848100"/>
          <p14:tracePt t="6429" x="2339975" y="3848100"/>
          <p14:tracePt t="6437" x="2324100" y="3848100"/>
          <p14:tracePt t="6445" x="2316163" y="3848100"/>
          <p14:tracePt t="6452" x="2247900" y="3848100"/>
          <p14:tracePt t="6469" x="2179638" y="3848100"/>
          <p14:tracePt t="6486" x="2125663" y="3848100"/>
          <p14:tracePt t="6503" x="2087563" y="3856038"/>
          <p14:tracePt t="6536" x="2041525" y="3856038"/>
          <p14:tracePt t="6570" x="2003425" y="3863975"/>
          <p14:tracePt t="6585" x="1958975" y="3863975"/>
          <p14:tracePt t="6602" x="1912938" y="3863975"/>
          <p14:tracePt t="6619" x="1866900" y="3863975"/>
          <p14:tracePt t="6636" x="1844675" y="3863975"/>
          <p14:tracePt t="6652" x="1812925" y="3863975"/>
          <p14:tracePt t="6669" x="1774825" y="3863975"/>
          <p14:tracePt t="6686" x="1752600" y="3863975"/>
          <p14:tracePt t="6702" x="1706563" y="3863975"/>
          <p14:tracePt t="6719" x="1668463" y="3863975"/>
          <p14:tracePt t="6736" x="1608138" y="3863975"/>
          <p14:tracePt t="6752" x="1524000" y="3870325"/>
          <p14:tracePt t="6769" x="1431925" y="3878263"/>
          <p14:tracePt t="6786" x="1363663" y="3878263"/>
          <p14:tracePt t="6802" x="1273175" y="3886200"/>
          <p14:tracePt t="6819" x="1203325" y="3894138"/>
          <p14:tracePt t="6836" x="1165225" y="3902075"/>
          <p14:tracePt t="6852" x="1112838" y="3916363"/>
          <p14:tracePt t="6869" x="1082675" y="3924300"/>
          <p14:tracePt t="6886" x="1044575" y="3940175"/>
          <p14:tracePt t="6902" x="1020763" y="3954463"/>
          <p14:tracePt t="6919" x="998538" y="3962400"/>
          <p14:tracePt t="6936" x="952500" y="3992563"/>
          <p14:tracePt t="6952" x="914400" y="4016375"/>
          <p14:tracePt t="6969" x="892175" y="4016375"/>
          <p14:tracePt t="6986" x="876300" y="4022725"/>
          <p14:tracePt t="7002" x="860425" y="4030663"/>
          <p14:tracePt t="7019" x="830263" y="4054475"/>
          <p14:tracePt t="7036" x="808038" y="4068763"/>
          <p14:tracePt t="7052" x="777875" y="4084638"/>
          <p14:tracePt t="7069" x="762000" y="4106863"/>
          <p14:tracePt t="7086" x="762000" y="4114800"/>
          <p14:tracePt t="7102" x="746125" y="4122738"/>
          <p14:tracePt t="7119" x="723900" y="4144963"/>
          <p14:tracePt t="7136" x="677863" y="4183063"/>
          <p14:tracePt t="7152" x="631825" y="4237038"/>
          <p14:tracePt t="7169" x="587375" y="4275138"/>
          <p14:tracePt t="7185" x="563563" y="4297363"/>
          <p14:tracePt t="7203" x="525463" y="4327525"/>
          <p14:tracePt t="7219" x="503238" y="4351338"/>
          <p14:tracePt t="7236" x="487363" y="4373563"/>
          <p14:tracePt t="7252" x="465138" y="4397375"/>
          <p14:tracePt t="7269" x="441325" y="4411663"/>
          <p14:tracePt t="7286" x="434975" y="4435475"/>
          <p14:tracePt t="7302" x="434975" y="4441825"/>
          <p14:tracePt t="7357" x="427038" y="4449763"/>
          <p14:tracePt t="7365" x="427038" y="4457700"/>
          <p14:tracePt t="7381" x="419100" y="4479925"/>
          <p14:tracePt t="7389" x="419100" y="4487863"/>
          <p14:tracePt t="7402" x="419100" y="4495800"/>
          <p14:tracePt t="7403" x="411163" y="4525963"/>
          <p14:tracePt t="7419" x="411163" y="4541838"/>
          <p14:tracePt t="7436" x="403225" y="4549775"/>
          <p14:tracePt t="7452" x="403225" y="4587875"/>
          <p14:tracePt t="7469" x="396875" y="4610100"/>
          <p14:tracePt t="7485" x="396875" y="4640263"/>
          <p14:tracePt t="7502" x="396875" y="4694238"/>
          <p14:tracePt t="7519" x="396875" y="4716463"/>
          <p14:tracePt t="7536" x="396875" y="4746625"/>
          <p14:tracePt t="7552" x="396875" y="4754563"/>
          <p14:tracePt t="7613" x="396875" y="4762500"/>
          <p14:tracePt t="7621" x="396875" y="4770438"/>
          <p14:tracePt t="7629" x="396875" y="4800600"/>
          <p14:tracePt t="7643" x="396875" y="4822825"/>
          <p14:tracePt t="7644" x="403225" y="4846638"/>
          <p14:tracePt t="7652" x="403225" y="4876800"/>
          <p14:tracePt t="7717" x="403225" y="4884738"/>
          <p14:tracePt t="7741" x="411163" y="4899025"/>
          <p14:tracePt t="7749" x="419100" y="4922838"/>
          <p14:tracePt t="7760" x="427038" y="4960938"/>
          <p14:tracePt t="7769" x="441325" y="4991100"/>
          <p14:tracePt t="7769" x="479425" y="5097463"/>
          <p14:tracePt t="7785" x="525463" y="5165725"/>
          <p14:tracePt t="7802" x="541338" y="5203825"/>
          <p14:tracePt t="7819" x="555625" y="5227638"/>
          <p14:tracePt t="7835" x="571500" y="5241925"/>
          <p14:tracePt t="7852" x="571500" y="5257800"/>
          <p14:tracePt t="7869" x="593725" y="5287963"/>
          <p14:tracePt t="7886" x="655638" y="5356225"/>
          <p14:tracePt t="7902" x="708025" y="5432425"/>
          <p14:tracePt t="7919" x="762000" y="5494338"/>
          <p14:tracePt t="7935" x="846138" y="5546725"/>
          <p14:tracePt t="7952" x="930275" y="5608638"/>
          <p14:tracePt t="7969" x="1006475" y="5654675"/>
          <p14:tracePt t="7986" x="1044575" y="5668963"/>
          <p14:tracePt t="8002" x="1120775" y="5707063"/>
          <p14:tracePt t="8019" x="1219200" y="5737225"/>
          <p14:tracePt t="8036" x="1311275" y="5775325"/>
          <p14:tracePt t="8052" x="1554163" y="5859463"/>
          <p14:tracePt t="8070" x="1774825" y="5935663"/>
          <p14:tracePt t="8085" x="1943100" y="5965825"/>
          <p14:tracePt t="8102" x="2049463" y="5973763"/>
          <p14:tracePt t="8119" x="2079625" y="5973763"/>
          <p14:tracePt t="8135" x="2117725" y="5973763"/>
          <p14:tracePt t="8152" x="2155825" y="5973763"/>
          <p14:tracePt t="8169" x="2225675" y="5965825"/>
          <p14:tracePt t="8185" x="2332038" y="5943600"/>
          <p14:tracePt t="8202" x="2468563" y="5897563"/>
          <p14:tracePt t="8219" x="2606675" y="5851525"/>
          <p14:tracePt t="8235" x="2705100" y="5821363"/>
          <p14:tracePt t="8252" x="2765425" y="5791200"/>
          <p14:tracePt t="8269" x="2857500" y="5753100"/>
          <p14:tracePt t="8285" x="2941638" y="5722938"/>
          <p14:tracePt t="8302" x="3048000" y="5661025"/>
          <p14:tracePt t="8319" x="3208338" y="5578475"/>
          <p14:tracePt t="8335" x="3330575" y="5494338"/>
          <p14:tracePt t="8352" x="3413125" y="5418138"/>
          <p14:tracePt t="8369" x="3467100" y="5364163"/>
          <p14:tracePt t="8385" x="3505200" y="5295900"/>
          <p14:tracePt t="8402" x="3551238" y="5203825"/>
          <p14:tracePt t="8419" x="3603625" y="5059363"/>
          <p14:tracePt t="8435" x="3635375" y="4854575"/>
          <p14:tracePt t="8452" x="3635375" y="4670425"/>
          <p14:tracePt t="8469" x="3635375" y="4495800"/>
          <p14:tracePt t="8485" x="3635375" y="4449763"/>
          <p14:tracePt t="8502" x="3635375" y="4411663"/>
          <p14:tracePt t="8519" x="3641725" y="4365625"/>
          <p14:tracePt t="8535" x="3635375" y="4297363"/>
          <p14:tracePt t="8552" x="3619500" y="4221163"/>
          <p14:tracePt t="8569" x="3611563" y="4152900"/>
          <p14:tracePt t="8586" x="3603625" y="4106863"/>
          <p14:tracePt t="8602" x="3597275" y="4084638"/>
          <p14:tracePt t="8619" x="3565525" y="4046538"/>
          <p14:tracePt t="8636" x="3543300" y="4008438"/>
          <p14:tracePt t="8652" x="3482975" y="3932238"/>
          <p14:tracePt t="8669" x="3375025" y="3840163"/>
          <p14:tracePt t="8685" x="3344863" y="3825875"/>
          <p14:tracePt t="8702" x="3314700" y="3817938"/>
          <p14:tracePt t="8719" x="3284538" y="3810000"/>
          <p14:tracePt t="8735" x="3238500" y="3802063"/>
          <p14:tracePt t="8752" x="3146425" y="3794125"/>
          <p14:tracePt t="8769" x="3070225" y="3794125"/>
          <p14:tracePt t="8785" x="2987675" y="3794125"/>
          <p14:tracePt t="8802" x="2903538" y="3794125"/>
          <p14:tracePt t="8819" x="2797175" y="3802063"/>
          <p14:tracePt t="8835" x="2651125" y="3825875"/>
          <p14:tracePt t="8852" x="2460625" y="3856038"/>
          <p14:tracePt t="8869" x="2225675" y="3902075"/>
          <p14:tracePt t="8885" x="2117725" y="3916363"/>
          <p14:tracePt t="8902" x="2079625" y="3924300"/>
          <p14:tracePt t="8919" x="2065338" y="3924300"/>
          <p14:tracePt t="8935" x="2049463" y="3924300"/>
          <p14:tracePt t="8981" x="2041525" y="3924300"/>
          <p14:tracePt t="11964" x="2079625" y="3924300"/>
          <p14:tracePt t="11972" x="2149475" y="3924300"/>
          <p14:tracePt t="11980" x="2255838" y="3886200"/>
          <p14:tracePt t="11984" x="2620963" y="3771900"/>
          <p14:tracePt t="12000" x="3146425" y="3635375"/>
          <p14:tracePt t="12017" x="3573463" y="3513138"/>
          <p14:tracePt t="12034" x="3870325" y="3375025"/>
          <p14:tracePt t="12050" x="4016375" y="3276600"/>
          <p14:tracePt t="12067" x="4168775" y="3086100"/>
          <p14:tracePt t="12084" x="4244975" y="2941638"/>
          <p14:tracePt t="12100" x="4275138" y="2841625"/>
          <p14:tracePt t="12117" x="4321175" y="2751138"/>
          <p14:tracePt t="12134" x="4327525" y="2697163"/>
          <p14:tracePt t="12150" x="4343400" y="2674938"/>
          <p14:tracePt t="12167" x="4343400" y="2667000"/>
          <p14:tracePt t="12204" x="4343400" y="2659063"/>
          <p14:tracePt t="12212" x="4343400" y="2644775"/>
          <p14:tracePt t="12218" x="4343400" y="2606675"/>
          <p14:tracePt t="12234" x="4343400" y="2552700"/>
          <p14:tracePt t="12250" x="4359275" y="2522538"/>
          <p14:tracePt t="12267" x="4359275" y="2476500"/>
          <p14:tracePt t="12284" x="4359275" y="2468563"/>
          <p14:tracePt t="12364" x="4359275" y="2460625"/>
          <p14:tracePt t="12380" x="4335463" y="2460625"/>
          <p14:tracePt t="12388" x="4321175" y="2460625"/>
          <p14:tracePt t="12400" x="4297363" y="2460625"/>
          <p14:tracePt t="12400" x="4259263" y="2446338"/>
          <p14:tracePt t="12417" x="4221163" y="2438400"/>
          <p14:tracePt t="12434" x="4175125" y="2438400"/>
          <p14:tracePt t="12450" x="4106863" y="2438400"/>
          <p14:tracePt t="12467" x="3954463" y="2438400"/>
          <p14:tracePt t="12484" x="3840163" y="2438400"/>
          <p14:tracePt t="12500" x="3749675" y="2454275"/>
          <p14:tracePt t="12517" x="3673475" y="2460625"/>
          <p14:tracePt t="12534" x="3619500" y="2468563"/>
          <p14:tracePt t="12550" x="3589338" y="2476500"/>
          <p14:tracePt t="12567" x="3573463" y="2476500"/>
          <p14:tracePt t="12652" x="3559175" y="2476500"/>
          <p14:tracePt t="12668" x="3551238" y="2476500"/>
          <p14:tracePt t="12684" x="3543300" y="2476500"/>
          <p14:tracePt t="12692" x="3527425" y="2476500"/>
          <p14:tracePt t="12708" x="3513138" y="2484438"/>
          <p14:tracePt t="12732" x="3505200" y="2484438"/>
          <p14:tracePt t="12748" x="3497263" y="2492375"/>
          <p14:tracePt t="12764" x="3489325" y="2492375"/>
          <p14:tracePt t="12772" x="3482975" y="2492375"/>
          <p14:tracePt t="12780" x="3475038" y="2492375"/>
          <p14:tracePt t="12784" x="3467100" y="2492375"/>
          <p14:tracePt t="12852" x="3451225" y="2492375"/>
          <p14:tracePt t="13110" x="3467100" y="2492375"/>
          <p14:tracePt t="13116" x="3482975" y="2492375"/>
          <p14:tracePt t="13134" x="3497263" y="2498725"/>
          <p14:tracePt t="13134" x="3505200" y="2498725"/>
          <p14:tracePt t="13150" x="3527425" y="2498725"/>
          <p14:tracePt t="13167" x="3535363" y="2498725"/>
          <p14:tracePt t="13308" x="3543300" y="2498725"/>
          <p14:tracePt t="13517" x="3551238" y="2498725"/>
          <p14:tracePt t="13533" x="3559175" y="2498725"/>
          <p14:tracePt t="13661" x="3565525" y="2498725"/>
          <p14:tracePt t="13677" x="3573463" y="2498725"/>
          <p14:tracePt t="13693" x="3581400" y="2498725"/>
          <p14:tracePt t="13701" x="3589338" y="2498725"/>
          <p14:tracePt t="13709" x="3597275" y="2498725"/>
          <p14:tracePt t="13718" x="3603625" y="2498725"/>
          <p14:tracePt t="13734" x="3611563" y="2498725"/>
          <p14:tracePt t="13751" x="3619500" y="2498725"/>
          <p14:tracePt t="13813" x="3627438" y="2498725"/>
          <p14:tracePt t="13829" x="3635375" y="2498725"/>
          <p14:tracePt t="13837" x="3641725" y="2498725"/>
          <p14:tracePt t="13845" x="3649663" y="2498725"/>
          <p14:tracePt t="13868" x="3657600" y="2498725"/>
          <p14:tracePt t="13868" x="3665538" y="2498725"/>
          <p14:tracePt t="13884" x="3673475" y="2498725"/>
          <p14:tracePt t="16133" x="3679825" y="2498725"/>
          <p14:tracePt t="16141" x="3725863" y="2484438"/>
          <p14:tracePt t="16149" x="3787775" y="2446338"/>
          <p14:tracePt t="16157" x="3924300" y="2384425"/>
          <p14:tracePt t="16168" x="4008438" y="2332038"/>
          <p14:tracePt t="16184" x="4068763" y="2286000"/>
          <p14:tracePt t="16201" x="4122738" y="2255838"/>
          <p14:tracePt t="16218" x="4152900" y="2239963"/>
          <p14:tracePt t="16234" x="4183063" y="2225675"/>
          <p14:tracePt t="16251" x="4206875" y="2201863"/>
          <p14:tracePt t="16268" x="4221163" y="2171700"/>
          <p14:tracePt t="16268" x="4237038" y="2155825"/>
          <p14:tracePt t="16285" x="4275138" y="2117725"/>
          <p14:tracePt t="16301" x="4283075" y="2087563"/>
          <p14:tracePt t="16318" x="4297363" y="2079625"/>
          <p14:tracePt t="16334" x="4313238" y="2073275"/>
          <p14:tracePt t="16351" x="4313238" y="2065338"/>
          <p14:tracePt t="17829" x="4313238" y="2057400"/>
          <p14:tracePt t="17837" x="4327525" y="2035175"/>
          <p14:tracePt t="17852" x="4335463" y="2027238"/>
          <p14:tracePt t="17853" x="4343400" y="2019300"/>
          <p14:tracePt t="17868" x="4351338" y="2011363"/>
          <p14:tracePt t="17884" x="4351338" y="2003425"/>
          <p14:tracePt t="19229" x="4365625" y="1997075"/>
          <p14:tracePt t="19237" x="4381500" y="1981200"/>
          <p14:tracePt t="19237" x="4397375" y="1973263"/>
          <p14:tracePt t="19253" x="4411663" y="1965325"/>
          <p14:tracePt t="19268" x="4427538" y="1958975"/>
          <p14:tracePt t="19284" x="4441825" y="1951038"/>
          <p14:tracePt t="19285" x="4449763" y="1943100"/>
          <p14:tracePt t="19301" x="4449763" y="1935163"/>
          <p14:tracePt t="19318" x="4457700" y="1935163"/>
          <p14:tracePt t="19335" x="4465638" y="1935163"/>
          <p14:tracePt t="19351" x="4473575" y="1927225"/>
          <p14:tracePt t="19368" x="4479925" y="1927225"/>
          <p14:tracePt t="19421" x="4479925" y="1920875"/>
          <p14:tracePt t="19429" x="4487863" y="1920875"/>
          <p14:tracePt t="19437" x="4495800" y="1920875"/>
          <p14:tracePt t="19453" x="4503738" y="1920875"/>
          <p14:tracePt t="19468" x="4503738" y="1912938"/>
          <p14:tracePt t="19468" x="4511675" y="1912938"/>
          <p14:tracePt t="19485" x="4525963" y="1905000"/>
          <p14:tracePt t="19501" x="4556125" y="1897063"/>
          <p14:tracePt t="19518" x="4572000" y="1889125"/>
          <p14:tracePt t="19534" x="4579938" y="1889125"/>
          <p14:tracePt t="19551" x="4587875" y="1889125"/>
          <p14:tracePt t="19568" x="4594225" y="1889125"/>
          <p14:tracePt t="19585" x="4618038" y="1882775"/>
          <p14:tracePt t="19601" x="4648200" y="1882775"/>
          <p14:tracePt t="19618" x="4664075" y="1874838"/>
          <p14:tracePt t="19634" x="4670425" y="1874838"/>
          <p14:tracePt t="19669" x="4678363" y="1874838"/>
          <p14:tracePt t="19670" x="4686300" y="1874838"/>
          <p14:tracePt t="19685" x="4702175" y="1874838"/>
          <p14:tracePt t="19725" x="4708525" y="1874838"/>
          <p14:tracePt t="19757" x="4716463" y="1874838"/>
          <p14:tracePt t="19765" x="4724400" y="1874838"/>
          <p14:tracePt t="19775" x="4732338" y="1874838"/>
          <p14:tracePt t="19778" x="4740275" y="1874838"/>
          <p14:tracePt t="19784" x="4770438" y="1882775"/>
          <p14:tracePt t="19801" x="4808538" y="1897063"/>
          <p14:tracePt t="19818" x="4830763" y="1897063"/>
          <p14:tracePt t="19834" x="4838700" y="1897063"/>
          <p14:tracePt t="19851" x="4846638" y="1897063"/>
          <p14:tracePt t="19981" x="4846638" y="1905000"/>
          <p14:tracePt t="20237" x="4854575" y="1905000"/>
          <p14:tracePt t="20262" x="4860925" y="1905000"/>
          <p14:tracePt t="20293" x="4860925" y="1912938"/>
          <p14:tracePt t="20461" x="4860925" y="1920875"/>
          <p14:tracePt t="20493" x="4868863" y="1920875"/>
          <p14:tracePt t="20501" x="4876800" y="1927225"/>
          <p14:tracePt t="20597" x="4876800" y="1935163"/>
          <p14:tracePt t="22421" x="4876800" y="1951038"/>
          <p14:tracePt t="22429" x="4876800" y="1973263"/>
          <p14:tracePt t="22442" x="4876800" y="1997075"/>
          <p14:tracePt t="22451" x="4860925" y="2011363"/>
          <p14:tracePt t="22451" x="4838700" y="2057400"/>
          <p14:tracePt t="22467" x="4822825" y="2095500"/>
          <p14:tracePt t="22484" x="4784725" y="2141538"/>
          <p14:tracePt t="22501" x="4746625" y="2201863"/>
          <p14:tracePt t="22518" x="4732338" y="2232025"/>
          <p14:tracePt t="22534" x="4708525" y="2255838"/>
          <p14:tracePt t="22551" x="4686300" y="2286000"/>
          <p14:tracePt t="22567" x="4640263" y="2339975"/>
          <p14:tracePt t="22584" x="4602163" y="2384425"/>
          <p14:tracePt t="22601" x="4549775" y="2446338"/>
          <p14:tracePt t="22617" x="4511675" y="2476500"/>
          <p14:tracePt t="22634" x="4473575" y="2506663"/>
          <p14:tracePt t="22651" x="4449763" y="2522538"/>
          <p14:tracePt t="22667" x="4435475" y="2530475"/>
          <p14:tracePt t="22684" x="4419600" y="2552700"/>
          <p14:tracePt t="22701" x="4365625" y="2590800"/>
          <p14:tracePt t="22718" x="4343400" y="2613025"/>
          <p14:tracePt t="22734" x="4313238" y="2636838"/>
          <p14:tracePt t="22751" x="4297363" y="2651125"/>
          <p14:tracePt t="22767" x="4275138" y="2659063"/>
          <p14:tracePt t="22784" x="4259263" y="2674938"/>
          <p14:tracePt t="22801" x="4237038" y="2689225"/>
          <p14:tracePt t="22817" x="4206875" y="2705100"/>
          <p14:tracePt t="22834" x="4191000" y="2720975"/>
          <p14:tracePt t="22851" x="4183063" y="2720975"/>
          <p14:tracePt t="22867" x="4175125" y="2735263"/>
          <p14:tracePt t="22901" x="4168775" y="2735263"/>
          <p14:tracePt t="23245" x="4175125" y="2735263"/>
          <p14:tracePt t="25085" x="4183063" y="2735263"/>
          <p14:tracePt t="25109" x="4198938" y="2735263"/>
          <p14:tracePt t="25117" x="4229100" y="2735263"/>
          <p14:tracePt t="25133" x="4275138" y="2735263"/>
          <p14:tracePt t="25141" x="4313238" y="2735263"/>
          <p14:tracePt t="25150" x="4389438" y="2720975"/>
          <p14:tracePt t="25167" x="4465638" y="2705100"/>
          <p14:tracePt t="25184" x="4503738" y="2697163"/>
          <p14:tracePt t="25201" x="4533900" y="2689225"/>
          <p14:tracePt t="25217" x="4556125" y="2689225"/>
          <p14:tracePt t="25234" x="4587875" y="2682875"/>
          <p14:tracePt t="25250" x="4610100" y="2674938"/>
          <p14:tracePt t="25267" x="4625975" y="2674938"/>
          <p14:tracePt t="25283" x="4632325" y="2674938"/>
          <p14:tracePt t="25300" x="4656138" y="2667000"/>
          <p14:tracePt t="25317" x="4670425" y="2651125"/>
          <p14:tracePt t="25333" x="4694238" y="2644775"/>
          <p14:tracePt t="25350" x="4716463" y="2636838"/>
          <p14:tracePt t="25367" x="4724400" y="2636838"/>
          <p14:tracePt t="25384" x="4732338" y="2636838"/>
          <p14:tracePt t="27998" x="0" y="0"/>
        </p14:tracePtLst>
        <p14:tracePtLst>
          <p14:tracePt t="30702" x="898525" y="3802063"/>
          <p14:tracePt t="30942" x="898525" y="3794125"/>
          <p14:tracePt t="30950" x="914400" y="3787775"/>
          <p14:tracePt t="30966" x="922338" y="3787775"/>
          <p14:tracePt t="30967" x="930275" y="3787775"/>
          <p14:tracePt t="30984" x="944563" y="3779838"/>
          <p14:tracePt t="31000" x="974725" y="3771900"/>
          <p14:tracePt t="31017" x="998538" y="3763963"/>
          <p14:tracePt t="31034" x="1036638" y="3756025"/>
          <p14:tracePt t="31050" x="1058863" y="3756025"/>
          <p14:tracePt t="31067" x="1074738" y="3756025"/>
          <p14:tracePt t="31084" x="1082675" y="3756025"/>
          <p14:tracePt t="31101" x="1096963" y="3749675"/>
          <p14:tracePt t="31734" x="1104900" y="3749675"/>
          <p14:tracePt t="31742" x="1112838" y="3749675"/>
          <p14:tracePt t="31747" x="1120775" y="3749675"/>
          <p14:tracePt t="31750" x="1150938" y="3749675"/>
          <p14:tracePt t="31767" x="1181100" y="3741738"/>
          <p14:tracePt t="31784" x="1227138" y="3741738"/>
          <p14:tracePt t="31800" x="1273175" y="3741738"/>
          <p14:tracePt t="31817" x="1311275" y="3741738"/>
          <p14:tracePt t="31834" x="1349375" y="3741738"/>
          <p14:tracePt t="31850" x="1455738" y="3725863"/>
          <p14:tracePt t="31867" x="1600200" y="3679825"/>
          <p14:tracePt t="31884" x="1684338" y="3641725"/>
          <p14:tracePt t="31900" x="1730375" y="3611563"/>
          <p14:tracePt t="31917" x="1752600" y="3573463"/>
          <p14:tracePt t="31934" x="1760538" y="3543300"/>
          <p14:tracePt t="31950" x="1760538" y="3527425"/>
          <p14:tracePt t="31967" x="1760538" y="3521075"/>
          <p14:tracePt t="31984" x="1760538" y="3513138"/>
          <p14:tracePt t="32000" x="1760538" y="3497263"/>
          <p14:tracePt t="32017" x="1760538" y="3489325"/>
          <p14:tracePt t="32034" x="1760538" y="3459163"/>
          <p14:tracePt t="32050" x="1760538" y="3421063"/>
          <p14:tracePt t="32067" x="1760538" y="3390900"/>
          <p14:tracePt t="32084" x="1760538" y="3360738"/>
          <p14:tracePt t="32100" x="1752600" y="3330575"/>
          <p14:tracePt t="32117" x="1744663" y="3292475"/>
          <p14:tracePt t="32134" x="1736725" y="3276600"/>
          <p14:tracePt t="32150" x="1730375" y="3268663"/>
          <p14:tracePt t="32222" x="1730375" y="3260725"/>
          <p14:tracePt t="32326" x="1730375" y="3254375"/>
          <p14:tracePt t="32334" x="1744663" y="3246438"/>
          <p14:tracePt t="32341" x="1782763" y="3222625"/>
          <p14:tracePt t="32350" x="1836738" y="3200400"/>
          <p14:tracePt t="32350" x="1958975" y="3162300"/>
          <p14:tracePt t="32367" x="2133600" y="3124200"/>
          <p14:tracePt t="32384" x="2324100" y="3116263"/>
          <p14:tracePt t="32400" x="2438400" y="3116263"/>
          <p14:tracePt t="32417" x="2468563" y="3116263"/>
          <p14:tracePt t="32434" x="2476500" y="3116263"/>
          <p14:tracePt t="32902" x="2460625" y="3124200"/>
          <p14:tracePt t="32910" x="2446338" y="3140075"/>
          <p14:tracePt t="32918" x="2422525" y="3162300"/>
          <p14:tracePt t="32918" x="2362200" y="3216275"/>
          <p14:tracePt t="32934" x="2270125" y="3260725"/>
          <p14:tracePt t="32950" x="2149475" y="3344863"/>
          <p14:tracePt t="32967" x="2041525" y="3406775"/>
          <p14:tracePt t="32984" x="1958975" y="3467100"/>
          <p14:tracePt t="33000" x="1882775" y="3521075"/>
          <p14:tracePt t="33017" x="1851025" y="3543300"/>
          <p14:tracePt t="33034" x="1828800" y="3551238"/>
          <p14:tracePt t="33050" x="1806575" y="3573463"/>
          <p14:tracePt t="33067" x="1768475" y="3581400"/>
          <p14:tracePt t="33083" x="1736725" y="3597275"/>
          <p14:tracePt t="33100" x="1684338" y="3627438"/>
          <p14:tracePt t="33117" x="1622425" y="3641725"/>
          <p14:tracePt t="33133" x="1584325" y="3665538"/>
          <p14:tracePt t="33150" x="1554163" y="3679825"/>
          <p14:tracePt t="33167" x="1516063" y="3695700"/>
          <p14:tracePt t="33183" x="1463675" y="3717925"/>
          <p14:tracePt t="33200" x="1417638" y="3756025"/>
          <p14:tracePt t="33390" x="1425575" y="3756025"/>
          <p14:tracePt t="33406" x="1439863" y="3756025"/>
          <p14:tracePt t="33406" x="1455738" y="3749675"/>
          <p14:tracePt t="33422" x="1463675" y="3749675"/>
          <p14:tracePt t="33430" x="1470025" y="3741738"/>
          <p14:tracePt t="33435" x="1531938" y="3733800"/>
          <p14:tracePt t="33450" x="1577975" y="3717925"/>
          <p14:tracePt t="33467" x="1608138" y="3717925"/>
          <p14:tracePt t="33484" x="1654175" y="3711575"/>
          <p14:tracePt t="33500" x="1722438" y="3703638"/>
          <p14:tracePt t="33517" x="1812925" y="3695700"/>
          <p14:tracePt t="33517" x="1844675" y="3695700"/>
          <p14:tracePt t="33534" x="1889125" y="3695700"/>
          <p14:tracePt t="33550" x="1927225" y="3695700"/>
          <p14:tracePt t="33567" x="1965325" y="3695700"/>
          <p14:tracePt t="33583" x="2003425" y="3695700"/>
          <p14:tracePt t="33600" x="2019300" y="3695700"/>
          <p14:tracePt t="33616" x="2035175" y="3695700"/>
          <p14:tracePt t="33633" x="2041525" y="3695700"/>
          <p14:tracePt t="33650" x="2073275" y="3695700"/>
          <p14:tracePt t="33667" x="2103438" y="3687763"/>
          <p14:tracePt t="33683" x="2125663" y="3687763"/>
          <p14:tracePt t="33700" x="2133600" y="3687763"/>
          <p14:tracePt t="33717" x="2141538" y="3687763"/>
          <p14:tracePt t="33774" x="2149475" y="3687763"/>
          <p14:tracePt t="33798" x="2155825" y="3687763"/>
          <p14:tracePt t="34324" x="2149475" y="3687763"/>
          <p14:tracePt t="34349" x="2141538" y="3703638"/>
          <p14:tracePt t="34357" x="2141538" y="3711575"/>
          <p14:tracePt t="34366" x="2125663" y="3717925"/>
          <p14:tracePt t="34383" x="2111375" y="3741738"/>
          <p14:tracePt t="34384" x="2079625" y="3771900"/>
          <p14:tracePt t="34400" x="2057400" y="3810000"/>
          <p14:tracePt t="34417" x="2027238" y="3840163"/>
          <p14:tracePt t="34433" x="2003425" y="3863975"/>
          <p14:tracePt t="34450" x="1973263" y="3886200"/>
          <p14:tracePt t="34467" x="1951038" y="3908425"/>
          <p14:tracePt t="34483" x="1912938" y="3946525"/>
          <p14:tracePt t="34500" x="1874838" y="3984625"/>
          <p14:tracePt t="34516" x="1782763" y="4046538"/>
          <p14:tracePt t="34534" x="1736725" y="4076700"/>
          <p14:tracePt t="34550" x="1698625" y="4092575"/>
          <p14:tracePt t="34566" x="1676400" y="4098925"/>
          <p14:tracePt t="34583" x="1654175" y="4106863"/>
          <p14:tracePt t="34600" x="1638300" y="4114800"/>
          <p14:tracePt t="34617" x="1622425" y="4114800"/>
          <p14:tracePt t="34633" x="1608138" y="4114800"/>
          <p14:tracePt t="34650" x="1600200" y="4114800"/>
          <p14:tracePt t="34666" x="1592263" y="4114800"/>
          <p14:tracePt t="34683" x="1562100" y="4114800"/>
          <p14:tracePt t="34700" x="1516063" y="4114800"/>
          <p14:tracePt t="34716" x="1447800" y="4122738"/>
          <p14:tracePt t="34733" x="1379538" y="4144963"/>
          <p14:tracePt t="34750" x="1355725" y="4152900"/>
          <p14:tracePt t="34766" x="1355725" y="4160838"/>
          <p14:tracePt t="34783" x="1341438" y="4160838"/>
          <p14:tracePt t="34822" x="1341438" y="4168775"/>
          <p14:tracePt t="34894" x="1333500" y="4168775"/>
          <p14:tracePt t="34942" x="1325563" y="4183063"/>
          <p14:tracePt t="34958" x="1317625" y="4191000"/>
          <p14:tracePt t="34966" x="1311275" y="4191000"/>
          <p14:tracePt t="34973" x="1303338" y="4206875"/>
          <p14:tracePt t="35006" x="1295400" y="4206875"/>
          <p14:tracePt t="35016" x="1295400" y="4213225"/>
          <p14:tracePt t="35033" x="1287463" y="4221163"/>
          <p14:tracePt t="35033" x="1279525" y="4237038"/>
          <p14:tracePt t="35050" x="1273175" y="4267200"/>
          <p14:tracePt t="35066" x="1257300" y="4289425"/>
          <p14:tracePt t="35083" x="1257300" y="4305300"/>
          <p14:tracePt t="35100" x="1249363" y="4335463"/>
          <p14:tracePt t="35116" x="1241425" y="4373563"/>
          <p14:tracePt t="35133" x="1235075" y="4449763"/>
          <p14:tracePt t="35150" x="1235075" y="4495800"/>
          <p14:tracePt t="35166" x="1235075" y="4511675"/>
          <p14:tracePt t="35183" x="1227138" y="4525963"/>
          <p14:tracePt t="35200" x="1227138" y="4533900"/>
          <p14:tracePt t="35216" x="1227138" y="4541838"/>
          <p14:tracePt t="35233" x="1227138" y="4549775"/>
          <p14:tracePt t="35250" x="1227138" y="4556125"/>
          <p14:tracePt t="35266" x="1227138" y="4564063"/>
          <p14:tracePt t="35341" x="1227138" y="4572000"/>
          <p14:tracePt t="35353" x="1227138" y="4579938"/>
          <p14:tracePt t="35366" x="1227138" y="4594225"/>
          <p14:tracePt t="35367" x="1227138" y="4618038"/>
          <p14:tracePt t="35383" x="1235075" y="4648200"/>
          <p14:tracePt t="35400" x="1241425" y="4664075"/>
          <p14:tracePt t="35417" x="1241425" y="4670425"/>
          <p14:tracePt t="35433" x="1249363" y="4678363"/>
          <p14:tracePt t="35470" x="1257300" y="4686300"/>
          <p14:tracePt t="35485" x="1257300" y="4702175"/>
          <p14:tracePt t="35500" x="1273175" y="4702175"/>
          <p14:tracePt t="35501" x="1295400" y="4732338"/>
          <p14:tracePt t="35516" x="1317625" y="4746625"/>
          <p14:tracePt t="35533" x="1349375" y="4762500"/>
          <p14:tracePt t="35550" x="1355725" y="4770438"/>
          <p14:tracePt t="35566" x="1371600" y="4770438"/>
          <p14:tracePt t="35583" x="1409700" y="4784725"/>
          <p14:tracePt t="35600" x="1447800" y="4792663"/>
          <p14:tracePt t="35616" x="1493838" y="4800600"/>
          <p14:tracePt t="35633" x="1516063" y="4808538"/>
          <p14:tracePt t="35650" x="1531938" y="4808538"/>
          <p14:tracePt t="35666" x="1554163" y="4808538"/>
          <p14:tracePt t="35683" x="1630363" y="4816475"/>
          <p14:tracePt t="35700" x="1722438" y="4846638"/>
          <p14:tracePt t="35716" x="1828800" y="4876800"/>
          <p14:tracePt t="35733" x="1927225" y="4884738"/>
          <p14:tracePt t="35750" x="1943100" y="4884738"/>
          <p14:tracePt t="35766" x="1965325" y="4884738"/>
          <p14:tracePt t="35805" x="1973263" y="4884738"/>
          <p14:tracePt t="35816" x="1981200" y="4884738"/>
          <p14:tracePt t="35817" x="1989138" y="4884738"/>
          <p14:tracePt t="35833" x="2027238" y="4884738"/>
          <p14:tracePt t="35850" x="2041525" y="4884738"/>
          <p14:tracePt t="35866" x="2065338" y="4876800"/>
          <p14:tracePt t="35883" x="2087563" y="4868863"/>
          <p14:tracePt t="35899" x="2095500" y="4860925"/>
          <p14:tracePt t="35917" x="2111375" y="4860925"/>
          <p14:tracePt t="35933" x="2133600" y="4838700"/>
          <p14:tracePt t="35950" x="2149475" y="4830763"/>
          <p14:tracePt t="35966" x="2155825" y="4808538"/>
          <p14:tracePt t="35983" x="2163763" y="4784725"/>
          <p14:tracePt t="36000" x="2171700" y="4770438"/>
          <p14:tracePt t="36016" x="2179638" y="4754563"/>
          <p14:tracePt t="36033" x="2193925" y="4716463"/>
          <p14:tracePt t="36050" x="2209800" y="4686300"/>
          <p14:tracePt t="36066" x="2209800" y="4640263"/>
          <p14:tracePt t="36083" x="2209800" y="4618038"/>
          <p14:tracePt t="36100" x="2209800" y="4587875"/>
          <p14:tracePt t="36116" x="2209800" y="4564063"/>
          <p14:tracePt t="36133" x="2209800" y="4525963"/>
          <p14:tracePt t="36150" x="2209800" y="4495800"/>
          <p14:tracePt t="36166" x="2201863" y="4457700"/>
          <p14:tracePt t="36183" x="2201863" y="4435475"/>
          <p14:tracePt t="36200" x="2201863" y="4403725"/>
          <p14:tracePt t="36216" x="2187575" y="4373563"/>
          <p14:tracePt t="36233" x="2187575" y="4351338"/>
          <p14:tracePt t="36250" x="2179638" y="4321175"/>
          <p14:tracePt t="36266" x="2171700" y="4289425"/>
          <p14:tracePt t="36283" x="2163763" y="4259263"/>
          <p14:tracePt t="36300" x="2155825" y="4251325"/>
          <p14:tracePt t="36316" x="2149475" y="4237038"/>
          <p14:tracePt t="36333" x="2149475" y="4229100"/>
          <p14:tracePt t="36350" x="2141538" y="4213225"/>
          <p14:tracePt t="36366" x="2133600" y="4206875"/>
          <p14:tracePt t="36383" x="2125663" y="4191000"/>
          <p14:tracePt t="36399" x="2103438" y="4175125"/>
          <p14:tracePt t="36417" x="2095500" y="4168775"/>
          <p14:tracePt t="36433" x="2087563" y="4168775"/>
          <p14:tracePt t="36450" x="2079625" y="4168775"/>
          <p14:tracePt t="36485" x="2073275" y="4168775"/>
          <p14:tracePt t="36501" x="2065338" y="4160838"/>
          <p14:tracePt t="36502" x="2057400" y="4160838"/>
          <p14:tracePt t="36517" x="2035175" y="4160838"/>
          <p14:tracePt t="36533" x="1958975" y="4160838"/>
          <p14:tracePt t="36550" x="1897063" y="4160838"/>
          <p14:tracePt t="36566" x="1851025" y="4160838"/>
          <p14:tracePt t="36583" x="1828800" y="4160838"/>
          <p14:tracePt t="36599" x="1812925" y="4160838"/>
          <p14:tracePt t="36616" x="1798638" y="4160838"/>
          <p14:tracePt t="36633" x="1782763" y="4160838"/>
          <p14:tracePt t="36649" x="1760538" y="4160838"/>
          <p14:tracePt t="36666" x="1722438" y="4160838"/>
          <p14:tracePt t="36683" x="1654175" y="4160838"/>
          <p14:tracePt t="36699" x="1570038" y="4160838"/>
          <p14:tracePt t="36716" x="1470025" y="4168775"/>
          <p14:tracePt t="36733" x="1387475" y="4175125"/>
          <p14:tracePt t="36750" x="1363663" y="4183063"/>
          <p14:tracePt t="36766" x="1341438" y="4191000"/>
          <p14:tracePt t="36783" x="1333500" y="4191000"/>
          <p14:tracePt t="37094" x="1341438" y="4191000"/>
          <p14:tracePt t="37102" x="1349375" y="4191000"/>
          <p14:tracePt t="37109" x="1379538" y="4175125"/>
          <p14:tracePt t="37117" x="1409700" y="4168775"/>
          <p14:tracePt t="37124" x="1477963" y="4144963"/>
          <p14:tracePt t="37133" x="1768475" y="4092575"/>
          <p14:tracePt t="37150" x="2011363" y="4076700"/>
          <p14:tracePt t="37166" x="2179638" y="4068763"/>
          <p14:tracePt t="37183" x="2278063" y="4060825"/>
          <p14:tracePt t="37199" x="2354263" y="4060825"/>
          <p14:tracePt t="37216" x="2392363" y="4060825"/>
          <p14:tracePt t="37233" x="2408238" y="4060825"/>
          <p14:tracePt t="37453" x="2400300" y="4068763"/>
          <p14:tracePt t="37461" x="2392363" y="4068763"/>
          <p14:tracePt t="37469" x="2384425" y="4076700"/>
          <p14:tracePt t="37477" x="2378075" y="4092575"/>
          <p14:tracePt t="37483" x="2354263" y="4137025"/>
          <p14:tracePt t="37499" x="2324100" y="4191000"/>
          <p14:tracePt t="37516" x="2301875" y="4237038"/>
          <p14:tracePt t="37533" x="2278063" y="4275138"/>
          <p14:tracePt t="37549" x="2270125" y="4289425"/>
          <p14:tracePt t="37566" x="2263775" y="4327525"/>
          <p14:tracePt t="37583" x="2247900" y="4381500"/>
          <p14:tracePt t="37599" x="2239963" y="4427538"/>
          <p14:tracePt t="37616" x="2232025" y="4449763"/>
          <p14:tracePt t="37633" x="2232025" y="4473575"/>
          <p14:tracePt t="37649" x="2232025" y="4487863"/>
          <p14:tracePt t="37666" x="2225675" y="4503738"/>
          <p14:tracePt t="37683" x="2225675" y="4541838"/>
          <p14:tracePt t="37699" x="2225675" y="4564063"/>
          <p14:tracePt t="37716" x="2225675" y="4587875"/>
          <p14:tracePt t="37733" x="2225675" y="4610100"/>
          <p14:tracePt t="37773" x="2225675" y="4618038"/>
          <p14:tracePt t="37785" x="2225675" y="4625975"/>
          <p14:tracePt t="37799" x="2225675" y="4632325"/>
          <p14:tracePt t="37800" x="2232025" y="4632325"/>
          <p14:tracePt t="37816" x="2239963" y="4656138"/>
          <p14:tracePt t="37833" x="2247900" y="4678363"/>
          <p14:tracePt t="37849" x="2255838" y="4708525"/>
          <p14:tracePt t="37866" x="2270125" y="4746625"/>
          <p14:tracePt t="37883" x="2278063" y="4762500"/>
          <p14:tracePt t="37899" x="2286000" y="4778375"/>
          <p14:tracePt t="37916" x="2293938" y="4784725"/>
          <p14:tracePt t="37933" x="2308225" y="4816475"/>
          <p14:tracePt t="37949" x="2324100" y="4822825"/>
          <p14:tracePt t="37967" x="2332038" y="4822825"/>
          <p14:tracePt t="37983" x="2339975" y="4830763"/>
          <p14:tracePt t="38000" x="2354263" y="4838700"/>
          <p14:tracePt t="38016" x="2370138" y="4846638"/>
          <p14:tracePt t="38033" x="2400300" y="4854575"/>
          <p14:tracePt t="38049" x="2416175" y="4854575"/>
          <p14:tracePt t="38066" x="2430463" y="4854575"/>
          <p14:tracePt t="38083" x="2446338" y="4860925"/>
          <p14:tracePt t="38099" x="2460625" y="4860925"/>
          <p14:tracePt t="38116" x="2498725" y="4860925"/>
          <p14:tracePt t="38132" x="2582863" y="4868863"/>
          <p14:tracePt t="38149" x="2636838" y="4868863"/>
          <p14:tracePt t="38166" x="2682875" y="4868863"/>
          <p14:tracePt t="38182" x="2713038" y="4868863"/>
          <p14:tracePt t="38199" x="2735263" y="4868863"/>
          <p14:tracePt t="38216" x="2751138" y="4868863"/>
          <p14:tracePt t="38233" x="2765425" y="4868863"/>
          <p14:tracePt t="38249" x="2781300" y="4868863"/>
          <p14:tracePt t="38266" x="2803525" y="4868863"/>
          <p14:tracePt t="38282" x="2819400" y="4860925"/>
          <p14:tracePt t="38299" x="2827338" y="4860925"/>
          <p14:tracePt t="38316" x="2841625" y="4854575"/>
          <p14:tracePt t="38332" x="2873375" y="4838700"/>
          <p14:tracePt t="38349" x="2903538" y="4830763"/>
          <p14:tracePt t="38366" x="2917825" y="4830763"/>
          <p14:tracePt t="38383" x="2963863" y="4830763"/>
          <p14:tracePt t="38399" x="2987675" y="4822825"/>
          <p14:tracePt t="38416" x="3032125" y="4816475"/>
          <p14:tracePt t="38432" x="3063875" y="4808538"/>
          <p14:tracePt t="38449" x="3086100" y="4800600"/>
          <p14:tracePt t="38466" x="3101975" y="4792663"/>
          <p14:tracePt t="38482" x="3116263" y="4792663"/>
          <p14:tracePt t="38499" x="3124200" y="4784725"/>
          <p14:tracePt t="38573" x="3124200" y="4778375"/>
          <p14:tracePt t="38581" x="3132138" y="4770438"/>
          <p14:tracePt t="38589" x="3140075" y="4762500"/>
          <p14:tracePt t="38599" x="3146425" y="4740275"/>
          <p14:tracePt t="38616" x="3154363" y="4708525"/>
          <p14:tracePt t="38633" x="3162300" y="4670425"/>
          <p14:tracePt t="38649" x="3162300" y="4640263"/>
          <p14:tracePt t="38666" x="3170238" y="4618038"/>
          <p14:tracePt t="38683" x="3170238" y="4587875"/>
          <p14:tracePt t="38699" x="3170238" y="4549775"/>
          <p14:tracePt t="38716" x="3170238" y="4518025"/>
          <p14:tracePt t="38732" x="3162300" y="4473575"/>
          <p14:tracePt t="38750" x="3146425" y="4441825"/>
          <p14:tracePt t="38766" x="3140075" y="4419600"/>
          <p14:tracePt t="38782" x="3132138" y="4411663"/>
          <p14:tracePt t="38799" x="3132138" y="4403725"/>
          <p14:tracePt t="38816" x="3124200" y="4397375"/>
          <p14:tracePt t="38833" x="3101975" y="4373563"/>
          <p14:tracePt t="38849" x="3063875" y="4351338"/>
          <p14:tracePt t="38866" x="3017838" y="4305300"/>
          <p14:tracePt t="38882" x="2979738" y="4275138"/>
          <p14:tracePt t="38899" x="2955925" y="4259263"/>
          <p14:tracePt t="38916" x="2933700" y="4244975"/>
          <p14:tracePt t="38933" x="2887663" y="4221163"/>
          <p14:tracePt t="38949" x="2857500" y="4206875"/>
          <p14:tracePt t="38966" x="2827338" y="4183063"/>
          <p14:tracePt t="38983" x="2797175" y="4168775"/>
          <p14:tracePt t="38999" x="2781300" y="4160838"/>
          <p14:tracePt t="39016" x="2759075" y="4160838"/>
          <p14:tracePt t="39032" x="2743200" y="4152900"/>
          <p14:tracePt t="39049" x="2727325" y="4144963"/>
          <p14:tracePt t="39066" x="2697163" y="4144963"/>
          <p14:tracePt t="39082" x="2674938" y="4144963"/>
          <p14:tracePt t="39099" x="2667000" y="4144963"/>
          <p14:tracePt t="39173" x="2659063" y="4144963"/>
          <p14:tracePt t="39421" x="2651125" y="4152900"/>
          <p14:tracePt t="39429" x="2636838" y="4160838"/>
          <p14:tracePt t="39437" x="2628900" y="4168775"/>
          <p14:tracePt t="39445" x="2606675" y="4206875"/>
          <p14:tracePt t="39452" x="2530475" y="4289425"/>
          <p14:tracePt t="39466" x="2422525" y="4435475"/>
          <p14:tracePt t="39483" x="2316163" y="4625975"/>
          <p14:tracePt t="39499" x="2209800" y="4770438"/>
          <p14:tracePt t="39516" x="2111375" y="4868863"/>
          <p14:tracePt t="39532" x="2035175" y="4960938"/>
          <p14:tracePt t="39549" x="2011363" y="4991100"/>
          <p14:tracePt t="39566" x="2003425" y="5006975"/>
          <p14:tracePt t="39582" x="1997075" y="5006975"/>
          <p14:tracePt t="39599" x="1997075" y="5013325"/>
          <p14:tracePt t="39725" x="1997075" y="5021263"/>
          <p14:tracePt t="39733" x="1989138" y="5029200"/>
          <p14:tracePt t="39893" x="1973263" y="5029200"/>
          <p14:tracePt t="39901" x="1958975" y="5013325"/>
          <p14:tracePt t="39906" x="1935163" y="5006975"/>
          <p14:tracePt t="39916" x="1897063" y="4991100"/>
          <p14:tracePt t="39932" x="1844675" y="4960938"/>
          <p14:tracePt t="39949" x="1806575" y="4945063"/>
          <p14:tracePt t="39966" x="1760538" y="4937125"/>
          <p14:tracePt t="39982" x="1722438" y="4930775"/>
          <p14:tracePt t="40000" x="1692275" y="4930775"/>
          <p14:tracePt t="40016" x="1622425" y="4930775"/>
          <p14:tracePt t="40033" x="1584325" y="4930775"/>
          <p14:tracePt t="40049" x="1546225" y="4930775"/>
          <p14:tracePt t="40066" x="1501775" y="4937125"/>
          <p14:tracePt t="40082" x="1477963" y="4937125"/>
          <p14:tracePt t="40099" x="1470025" y="4937125"/>
          <p14:tracePt t="40133" x="1470025" y="4945063"/>
          <p14:tracePt t="40157" x="1463675" y="4945063"/>
          <p14:tracePt t="40165" x="1447800" y="4945063"/>
          <p14:tracePt t="40182" x="1447800" y="4960938"/>
          <p14:tracePt t="40183" x="1425575" y="4968875"/>
          <p14:tracePt t="40199" x="1393825" y="4991100"/>
          <p14:tracePt t="40216" x="1379538" y="5006975"/>
          <p14:tracePt t="40232" x="1379538" y="5013325"/>
          <p14:tracePt t="40249" x="1363663" y="5021263"/>
          <p14:tracePt t="40285" x="1355725" y="5037138"/>
          <p14:tracePt t="40290" x="1349375" y="5045075"/>
          <p14:tracePt t="40299" x="1333500" y="5083175"/>
          <p14:tracePt t="40316" x="1303338" y="5127625"/>
          <p14:tracePt t="40332" x="1279525" y="5181600"/>
          <p14:tracePt t="40350" x="1273175" y="5203825"/>
          <p14:tracePt t="40366" x="1265238" y="5227638"/>
          <p14:tracePt t="40382" x="1265238" y="5241925"/>
          <p14:tracePt t="40399" x="1257300" y="5257800"/>
          <p14:tracePt t="40416" x="1257300" y="5273675"/>
          <p14:tracePt t="40432" x="1257300" y="5287963"/>
          <p14:tracePt t="40449" x="1257300" y="5311775"/>
          <p14:tracePt t="40465" x="1257300" y="5318125"/>
          <p14:tracePt t="40482" x="1257300" y="5334000"/>
          <p14:tracePt t="40499" x="1273175" y="5349875"/>
          <p14:tracePt t="40515" x="1303338" y="5372100"/>
          <p14:tracePt t="40532" x="1341438" y="5402263"/>
          <p14:tracePt t="40549" x="1425575" y="5448300"/>
          <p14:tracePt t="40566" x="1562100" y="5524500"/>
          <p14:tracePt t="40582" x="1684338" y="5592763"/>
          <p14:tracePt t="40599" x="1774825" y="5622925"/>
          <p14:tracePt t="40615" x="1812925" y="5622925"/>
          <p14:tracePt t="40632" x="1828800" y="5622925"/>
          <p14:tracePt t="40649" x="1836738" y="5622925"/>
          <p14:tracePt t="40701" x="1844675" y="5616575"/>
          <p14:tracePt t="40709" x="1851025" y="5608638"/>
          <p14:tracePt t="40717" x="1858963" y="5600700"/>
          <p14:tracePt t="40733" x="1866900" y="5592763"/>
          <p14:tracePt t="40749" x="1889125" y="5578475"/>
          <p14:tracePt t="40749" x="1905000" y="5570538"/>
          <p14:tracePt t="40765" x="1920875" y="5554663"/>
          <p14:tracePt t="40782" x="1943100" y="5532438"/>
          <p14:tracePt t="40799" x="1973263" y="5470525"/>
          <p14:tracePt t="40815" x="2027238" y="5356225"/>
          <p14:tracePt t="40832" x="2095500" y="5241925"/>
          <p14:tracePt t="40849" x="2141538" y="5151438"/>
          <p14:tracePt t="40865" x="2163763" y="5097463"/>
          <p14:tracePt t="40882" x="2171700" y="5075238"/>
          <p14:tracePt t="40899" x="2171700" y="5051425"/>
          <p14:tracePt t="40915" x="2171700" y="5037138"/>
          <p14:tracePt t="40932" x="2171700" y="5013325"/>
          <p14:tracePt t="40949" x="2171700" y="5006975"/>
          <p14:tracePt t="41517" x="2179638" y="5006975"/>
          <p14:tracePt t="41525" x="2179638" y="4991100"/>
          <p14:tracePt t="41533" x="2187575" y="4991100"/>
          <p14:tracePt t="41549" x="2187575" y="4983163"/>
          <p14:tracePt t="41556" x="2193925" y="4983163"/>
          <p14:tracePt t="41741" x="2193925" y="4991100"/>
          <p14:tracePt t="41749" x="2193925" y="5006975"/>
          <p14:tracePt t="41757" x="2193925" y="5059363"/>
          <p14:tracePt t="41766" x="2201863" y="5127625"/>
          <p14:tracePt t="41782" x="2201863" y="5159375"/>
          <p14:tracePt t="41799" x="2201863" y="5189538"/>
          <p14:tracePt t="41815" x="2201863" y="5211763"/>
          <p14:tracePt t="41832" x="2209800" y="5241925"/>
          <p14:tracePt t="41848" x="2209800" y="5280025"/>
          <p14:tracePt t="41865" x="2209800" y="5303838"/>
          <p14:tracePt t="41882" x="2209800" y="5326063"/>
          <p14:tracePt t="41899" x="2209800" y="5349875"/>
          <p14:tracePt t="41915" x="2209800" y="5364163"/>
          <p14:tracePt t="41932" x="2217738" y="5380038"/>
          <p14:tracePt t="41949" x="2225675" y="5394325"/>
          <p14:tracePt t="41965" x="2232025" y="5410200"/>
          <p14:tracePt t="41982" x="2232025" y="5426075"/>
          <p14:tracePt t="41999" x="2232025" y="5432425"/>
          <p14:tracePt t="42015" x="2255838" y="5464175"/>
          <p14:tracePt t="42032" x="2324100" y="5508625"/>
          <p14:tracePt t="42049" x="2430463" y="5570538"/>
          <p14:tracePt t="42065" x="2530475" y="5622925"/>
          <p14:tracePt t="42082" x="2582863" y="5646738"/>
          <p14:tracePt t="42099" x="2620963" y="5668963"/>
          <p14:tracePt t="42115" x="2682875" y="5684838"/>
          <p14:tracePt t="42132" x="2743200" y="5692775"/>
          <p14:tracePt t="42149" x="2803525" y="5699125"/>
          <p14:tracePt t="42165" x="2819400" y="5699125"/>
          <p14:tracePt t="42182" x="2827338" y="5699125"/>
          <p14:tracePt t="42199" x="2835275" y="5699125"/>
          <p14:tracePt t="42215" x="2841625" y="5699125"/>
          <p14:tracePt t="42232" x="2873375" y="5699125"/>
          <p14:tracePt t="42248" x="2895600" y="5684838"/>
          <p14:tracePt t="42265" x="2917825" y="5676900"/>
          <p14:tracePt t="42282" x="2941638" y="5668963"/>
          <p14:tracePt t="42298" x="2955925" y="5654675"/>
          <p14:tracePt t="42315" x="2963863" y="5638800"/>
          <p14:tracePt t="42332" x="2979738" y="5622925"/>
          <p14:tracePt t="42348" x="3009900" y="5570538"/>
          <p14:tracePt t="42365" x="3040063" y="5524500"/>
          <p14:tracePt t="42382" x="3063875" y="5464175"/>
          <p14:tracePt t="42398" x="3086100" y="5410200"/>
          <p14:tracePt t="42415" x="3101975" y="5372100"/>
          <p14:tracePt t="42432" x="3108325" y="5341938"/>
          <p14:tracePt t="42449" x="3132138" y="5303838"/>
          <p14:tracePt t="42465" x="3140075" y="5273675"/>
          <p14:tracePt t="42482" x="3162300" y="5235575"/>
          <p14:tracePt t="42498" x="3170238" y="5197475"/>
          <p14:tracePt t="42515" x="3178175" y="5151438"/>
          <p14:tracePt t="42532" x="3184525" y="5113338"/>
          <p14:tracePt t="42549" x="3184525" y="5051425"/>
          <p14:tracePt t="42565" x="3184525" y="5006975"/>
          <p14:tracePt t="42582" x="3184525" y="4975225"/>
          <p14:tracePt t="42599" x="3184525" y="4937125"/>
          <p14:tracePt t="42615" x="3184525" y="4922838"/>
          <p14:tracePt t="42632" x="3178175" y="4899025"/>
          <p14:tracePt t="42648" x="3170238" y="4860925"/>
          <p14:tracePt t="42665" x="3154363" y="4854575"/>
          <p14:tracePt t="42682" x="3154363" y="4846638"/>
          <p14:tracePt t="42699" x="3146425" y="4838700"/>
          <p14:tracePt t="42715" x="3140075" y="4830763"/>
          <p14:tracePt t="42757" x="3132138" y="4830763"/>
          <p14:tracePt t="42765" x="3124200" y="4830763"/>
          <p14:tracePt t="42776" x="3116263" y="4822825"/>
          <p14:tracePt t="42782" x="3116263" y="4816475"/>
          <p14:tracePt t="42798" x="3101975" y="4816475"/>
          <p14:tracePt t="42837" x="3094038" y="4816475"/>
          <p14:tracePt t="42877" x="3086100" y="4816475"/>
          <p14:tracePt t="42917" x="3078163" y="4816475"/>
          <p14:tracePt t="42925" x="3070225" y="4816475"/>
          <p14:tracePt t="42933" x="3063875" y="4816475"/>
          <p14:tracePt t="42948" x="3040063" y="4822825"/>
          <p14:tracePt t="42949" x="2903538" y="4830763"/>
          <p14:tracePt t="42965" x="2819400" y="4838700"/>
          <p14:tracePt t="42982" x="2743200" y="4846638"/>
          <p14:tracePt t="42998" x="2689225" y="4854575"/>
          <p14:tracePt t="43015" x="2651125" y="4854575"/>
          <p14:tracePt t="43032" x="2628900" y="4854575"/>
          <p14:tracePt t="43048" x="2574925" y="4868863"/>
          <p14:tracePt t="43065" x="2544763" y="4868863"/>
          <p14:tracePt t="43082" x="2492375" y="4868863"/>
          <p14:tracePt t="43098" x="2468563" y="4868863"/>
          <p14:tracePt t="43115" x="2460625" y="4868863"/>
          <p14:tracePt t="43132" x="2446338" y="4868863"/>
          <p14:tracePt t="43148" x="2416175" y="4868863"/>
          <p14:tracePt t="43165" x="2392363" y="4868863"/>
          <p14:tracePt t="43182" x="2370138" y="4868863"/>
          <p14:tracePt t="43198" x="2354263" y="4868863"/>
          <p14:tracePt t="43215" x="2339975" y="4868863"/>
          <p14:tracePt t="43232" x="2324100" y="4868863"/>
          <p14:tracePt t="43248" x="2308225" y="4876800"/>
          <p14:tracePt t="43265" x="2286000" y="4876800"/>
          <p14:tracePt t="43282" x="2270125" y="4884738"/>
          <p14:tracePt t="43298" x="2255838" y="4892675"/>
          <p14:tracePt t="43315" x="2239963" y="4899025"/>
          <p14:tracePt t="43332" x="2217738" y="4922838"/>
          <p14:tracePt t="43349" x="2179638" y="4953000"/>
          <p14:tracePt t="43365" x="2155825" y="4968875"/>
          <p14:tracePt t="43382" x="2141538" y="4991100"/>
          <p14:tracePt t="43398" x="2125663" y="5029200"/>
          <p14:tracePt t="43415" x="2117725" y="5059363"/>
          <p14:tracePt t="43432" x="2111375" y="5097463"/>
          <p14:tracePt t="43448" x="2103438" y="5113338"/>
          <p14:tracePt t="43465" x="2103438" y="5121275"/>
          <p14:tracePt t="43482" x="2103438" y="5127625"/>
          <p14:tracePt t="43499" x="2103438" y="5143500"/>
          <p14:tracePt t="43515" x="2103438" y="5173663"/>
          <p14:tracePt t="43532" x="2117725" y="5235575"/>
          <p14:tracePt t="43548" x="2141538" y="5295900"/>
          <p14:tracePt t="43565" x="2141538" y="5311775"/>
          <p14:tracePt t="43581" x="2155825" y="5326063"/>
          <p14:tracePt t="43598" x="2171700" y="5364163"/>
          <p14:tracePt t="43615" x="2187575" y="5394325"/>
          <p14:tracePt t="43632" x="2201863" y="5402263"/>
          <p14:tracePt t="43685" x="2201863" y="5410200"/>
          <p14:tracePt t="44901" x="2201863" y="5402263"/>
          <p14:tracePt t="44909" x="2201863" y="5394325"/>
          <p14:tracePt t="44917" x="2201863" y="5380038"/>
          <p14:tracePt t="44925" x="2193925" y="5364163"/>
          <p14:tracePt t="44931" x="2179638" y="5326063"/>
          <p14:tracePt t="44948" x="2125663" y="5227638"/>
          <p14:tracePt t="44965" x="2073275" y="5135563"/>
          <p14:tracePt t="44981" x="2035175" y="5051425"/>
          <p14:tracePt t="44998" x="1973263" y="4953000"/>
          <p14:tracePt t="45015" x="1920875" y="4846638"/>
          <p14:tracePt t="45032" x="1882775" y="4784725"/>
          <p14:tracePt t="45049" x="1858963" y="4740275"/>
          <p14:tracePt t="45065" x="1844675" y="4708525"/>
          <p14:tracePt t="45082" x="1820863" y="4678363"/>
          <p14:tracePt t="45098" x="1820863" y="4656138"/>
          <p14:tracePt t="45115" x="1798638" y="4632325"/>
          <p14:tracePt t="45131" x="1774825" y="4587875"/>
          <p14:tracePt t="45148" x="1714500" y="4541838"/>
          <p14:tracePt t="45165" x="1692275" y="4518025"/>
          <p14:tracePt t="45181" x="1668463" y="4495800"/>
          <p14:tracePt t="45198" x="1646238" y="4473575"/>
          <p14:tracePt t="45215" x="1600200" y="4441825"/>
          <p14:tracePt t="45232" x="1539875" y="4411663"/>
          <p14:tracePt t="45248" x="1470025" y="4365625"/>
          <p14:tracePt t="45265" x="1425575" y="4343400"/>
          <p14:tracePt t="45281" x="1387475" y="4327525"/>
          <p14:tracePt t="45298" x="1363663" y="4327525"/>
          <p14:tracePt t="45315" x="1355725" y="4327525"/>
          <p14:tracePt t="45653" x="1371600" y="4327525"/>
          <p14:tracePt t="45669" x="1387475" y="4327525"/>
          <p14:tracePt t="45676" x="1401763" y="4321175"/>
          <p14:tracePt t="45681" x="1455738" y="4321175"/>
          <p14:tracePt t="45698" x="1577975" y="4321175"/>
          <p14:tracePt t="45715" x="1730375" y="4327525"/>
          <p14:tracePt t="45731" x="1927225" y="4327525"/>
          <p14:tracePt t="45748" x="2079625" y="4327525"/>
          <p14:tracePt t="45765" x="2187575" y="4327525"/>
          <p14:tracePt t="45782" x="2209800" y="4327525"/>
          <p14:tracePt t="45798" x="2263775" y="4327525"/>
          <p14:tracePt t="45815" x="2392363" y="4327525"/>
          <p14:tracePt t="45831" x="2568575" y="4327525"/>
          <p14:tracePt t="45848" x="2735263" y="4327525"/>
          <p14:tracePt t="45865" x="2879725" y="4327525"/>
          <p14:tracePt t="45881" x="2963863" y="4327525"/>
          <p14:tracePt t="45898" x="3025775" y="4327525"/>
          <p14:tracePt t="45915" x="3094038" y="4327525"/>
          <p14:tracePt t="45931" x="3162300" y="4327525"/>
          <p14:tracePt t="45948" x="3230563" y="4327525"/>
          <p14:tracePt t="45965" x="3322638" y="4327525"/>
          <p14:tracePt t="45982" x="3336925" y="4327525"/>
          <p14:tracePt t="46069" x="3344863" y="4327525"/>
          <p14:tracePt t="51001" x="0" y="0"/>
        </p14:tracePtLst>
      </p14:laserTraceLst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506" name="Group 4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64221716"/>
              </p:ext>
            </p:extLst>
          </p:nvPr>
        </p:nvGraphicFramePr>
        <p:xfrm>
          <a:off x="1115616" y="2132856"/>
          <a:ext cx="6192837" cy="3200400"/>
        </p:xfrm>
        <a:graphic>
          <a:graphicData uri="http://schemas.openxmlformats.org/drawingml/2006/table">
            <a:tbl>
              <a:tblPr/>
              <a:tblGrid>
                <a:gridCol w="1016000"/>
                <a:gridCol w="712787"/>
                <a:gridCol w="360363"/>
                <a:gridCol w="574675"/>
                <a:gridCol w="504825"/>
                <a:gridCol w="503237"/>
                <a:gridCol w="576263"/>
                <a:gridCol w="504825"/>
                <a:gridCol w="503237"/>
                <a:gridCol w="431800"/>
                <a:gridCol w="504825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Pseudo-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stratum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School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 bwMode="auto">
          <a:xfrm>
            <a:off x="323529" y="1412776"/>
            <a:ext cx="547260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i="1" dirty="0" err="1" smtClean="0"/>
              <a:t>Fays</a:t>
            </a:r>
            <a:r>
              <a:rPr lang="fr-BE" sz="2400" i="1" dirty="0" smtClean="0"/>
              <a:t> </a:t>
            </a:r>
            <a:r>
              <a:rPr lang="fr-BE" sz="2400" i="1" dirty="0" err="1" smtClean="0"/>
              <a:t>method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453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0869"/>
    </mc:Choice>
    <mc:Fallback>
      <p:transition spd="slow" advTm="808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059016" cy="676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Number of possible sample of size </a:t>
            </a:r>
            <a:r>
              <a:rPr lang="en-US" sz="2400" b="1" dirty="0" smtClean="0"/>
              <a:t>n</a:t>
            </a:r>
            <a:r>
              <a:rPr lang="en-US" sz="2400" dirty="0" smtClean="0"/>
              <a:t> from a population of size </a:t>
            </a:r>
            <a:r>
              <a:rPr lang="en-US" sz="2400" b="1" dirty="0" smtClean="0"/>
              <a:t>N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4121984618"/>
              </p:ext>
            </p:extLst>
          </p:nvPr>
        </p:nvGraphicFramePr>
        <p:xfrm>
          <a:off x="6300192" y="1628800"/>
          <a:ext cx="1924050" cy="612775"/>
        </p:xfrm>
        <a:graphic>
          <a:graphicData uri="http://schemas.openxmlformats.org/presentationml/2006/ole">
            <p:oleObj spid="_x0000_s37936" name="Équation" r:id="rId4" imgW="1435100" imgH="457200" progId="Equation.3">
              <p:embed/>
            </p:oleObj>
          </a:graphicData>
        </a:graphic>
      </p:graphicFrame>
      <p:graphicFrame>
        <p:nvGraphicFramePr>
          <p:cNvPr id="4" name="Obje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321279737"/>
              </p:ext>
            </p:extLst>
          </p:nvPr>
        </p:nvGraphicFramePr>
        <p:xfrm>
          <a:off x="1295636" y="2564904"/>
          <a:ext cx="5832648" cy="2810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6021288"/>
            <a:ext cx="734481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If the thickness of a coin is 1 mm, then 1 billion of coins on the edge corresponds to 1000 km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42684339"/>
      </p:ext>
    </p:extLst>
  </p:cSld>
  <p:clrMapOvr>
    <a:masterClrMapping/>
  </p:clrMapOvr>
  <p:transition advTm="89699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398" x="5616575" y="2011363"/>
          <p14:tracePt t="3473" x="5630863" y="2011363"/>
          <p14:tracePt t="3482" x="5638800" y="2011363"/>
          <p14:tracePt t="3489" x="5654675" y="2011363"/>
          <p14:tracePt t="3497" x="5684838" y="2011363"/>
          <p14:tracePt t="3513" x="5715000" y="2019300"/>
          <p14:tracePt t="3529" x="5722938" y="2019300"/>
          <p14:tracePt t="3555" x="5730875" y="2019300"/>
          <p14:tracePt t="3569" x="5737225" y="2019300"/>
          <p14:tracePt t="3788" x="0" y="0"/>
        </p14:tracePtLst>
        <p14:tracePtLst>
          <p14:tracePt t="5365" x="4335463" y="2316163"/>
          <p14:tracePt t="5467" x="4335463" y="2308225"/>
          <p14:tracePt t="5475" x="4343400" y="2308225"/>
          <p14:tracePt t="5507" x="4351338" y="2308225"/>
          <p14:tracePt t="5531" x="4365625" y="2301875"/>
          <p14:tracePt t="5547" x="4381500" y="2301875"/>
          <p14:tracePt t="5563" x="4389438" y="2293938"/>
          <p14:tracePt t="5579" x="4397375" y="2293938"/>
          <p14:tracePt t="5603" x="4403725" y="2293938"/>
          <p14:tracePt t="5620" x="4411663" y="2293938"/>
          <p14:tracePt t="5643" x="4419600" y="2293938"/>
          <p14:tracePt t="5802" x="0" y="0"/>
        </p14:tracePtLst>
        <p14:tracePtLst>
          <p14:tracePt t="10465" x="6607175" y="1812925"/>
          <p14:tracePt t="10598" x="0" y="0"/>
        </p14:tracePtLst>
        <p14:tracePtLst>
          <p14:tracePt t="11575" x="6689725" y="2087563"/>
          <p14:tracePt t="11721" x="0" y="0"/>
        </p14:tracePtLst>
        <p14:tracePtLst>
          <p14:tracePt t="12635" x="7124700" y="2270125"/>
          <p14:tracePt t="12770" x="7132638" y="2270125"/>
          <p14:tracePt t="12778" x="7162800" y="2286000"/>
          <p14:tracePt t="12786" x="7192963" y="2301875"/>
          <p14:tracePt t="12792" x="7261225" y="2324100"/>
          <p14:tracePt t="12805" x="7369175" y="2354263"/>
          <p14:tracePt t="12822" x="7467600" y="2384425"/>
          <p14:tracePt t="12838" x="7573963" y="2430463"/>
          <p14:tracePt t="12855" x="7666038" y="2454275"/>
          <p14:tracePt t="12872" x="7742238" y="2460625"/>
          <p14:tracePt t="12889" x="7802563" y="2476500"/>
          <p14:tracePt t="12905" x="7856538" y="2484438"/>
          <p14:tracePt t="12922" x="7894638" y="2492375"/>
          <p14:tracePt t="12938" x="7947025" y="2492375"/>
          <p14:tracePt t="12955" x="7985125" y="2492375"/>
          <p14:tracePt t="12972" x="8031163" y="2492375"/>
          <p14:tracePt t="12989" x="8061325" y="2492375"/>
          <p14:tracePt t="13005" x="8099425" y="2492375"/>
          <p14:tracePt t="13022" x="8131175" y="2492375"/>
          <p14:tracePt t="13038" x="8175625" y="2492375"/>
          <p14:tracePt t="13055" x="8221663" y="2484438"/>
          <p14:tracePt t="13072" x="8259763" y="2476500"/>
          <p14:tracePt t="13088" x="8289925" y="2468563"/>
          <p14:tracePt t="13105" x="8328025" y="2446338"/>
          <p14:tracePt t="13122" x="8351838" y="2438400"/>
          <p14:tracePt t="13138" x="8366125" y="2422525"/>
          <p14:tracePt t="13155" x="8374063" y="2408238"/>
          <p14:tracePt t="13172" x="8382000" y="2400300"/>
          <p14:tracePt t="13188" x="8389938" y="2392363"/>
          <p14:tracePt t="13205" x="8389938" y="2384425"/>
          <p14:tracePt t="13222" x="8389938" y="2378075"/>
          <p14:tracePt t="13238" x="8389938" y="2370138"/>
          <p14:tracePt t="13255" x="8389938" y="2362200"/>
          <p14:tracePt t="13272" x="8389938" y="2354263"/>
          <p14:tracePt t="13288" x="8389938" y="2346325"/>
          <p14:tracePt t="13305" x="8389938" y="2339975"/>
          <p14:tracePt t="13322" x="8389938" y="2332038"/>
          <p14:tracePt t="13338" x="8397875" y="2316163"/>
          <p14:tracePt t="13355" x="8397875" y="2308225"/>
          <p14:tracePt t="13372" x="8404225" y="2301875"/>
          <p14:tracePt t="13388" x="8404225" y="2293938"/>
          <p14:tracePt t="13637" x="0" y="0"/>
        </p14:tracePtLst>
        <p14:tracePtLst>
          <p14:tracePt t="28807" x="4313238" y="5432425"/>
          <p14:tracePt t="28867" x="4321175" y="5432425"/>
          <p14:tracePt t="28875" x="4335463" y="5432425"/>
          <p14:tracePt t="28883" x="4343400" y="5432425"/>
          <p14:tracePt t="28895" x="4365625" y="5426075"/>
          <p14:tracePt t="28896" x="4389438" y="5418138"/>
          <p14:tracePt t="28904" x="4449763" y="5418138"/>
          <p14:tracePt t="28921" x="4556125" y="5418138"/>
          <p14:tracePt t="28938" x="4664075" y="5426075"/>
          <p14:tracePt t="28938" x="4716463" y="5426075"/>
          <p14:tracePt t="28955" x="4792663" y="5432425"/>
          <p14:tracePt t="28971" x="4876800" y="5432425"/>
          <p14:tracePt t="28988" x="4930775" y="5432425"/>
          <p14:tracePt t="29004" x="4953000" y="5432425"/>
          <p14:tracePt t="29021" x="4975225" y="5432425"/>
          <p14:tracePt t="29038" x="5013325" y="5432425"/>
          <p14:tracePt t="29054" x="5059363" y="5432425"/>
          <p14:tracePt t="29071" x="5089525" y="5432425"/>
          <p14:tracePt t="29088" x="5097463" y="5432425"/>
          <p14:tracePt t="29281" x="0" y="0"/>
        </p14:tracePtLst>
        <p14:tracePtLst>
          <p14:tracePt t="33350" x="6972300" y="5113338"/>
          <p14:tracePt t="33506" x="0" y="0"/>
        </p14:tracePtLst>
        <p14:tracePtLst>
          <p14:tracePt t="47937" x="4686300" y="5097463"/>
          <p14:tracePt t="48127" x="0" y="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392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4776226"/>
              </p:ext>
            </p:extLst>
          </p:nvPr>
        </p:nvGraphicFramePr>
        <p:xfrm>
          <a:off x="575556" y="2363130"/>
          <a:ext cx="2664296" cy="842033"/>
        </p:xfrm>
        <a:graphic>
          <a:graphicData uri="http://schemas.openxmlformats.org/presentationml/2006/ole">
            <p:oleObj spid="_x0000_s32816" name="Équation" r:id="rId4" imgW="1257300" imgH="431800" progId="Equation.3">
              <p:embed/>
            </p:oleObj>
          </a:graphicData>
        </a:graphic>
      </p:graphicFrame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5536" y="1700808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General formula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51520" y="4005064"/>
            <a:ext cx="83529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BRR / Fay : e</a:t>
            </a:r>
            <a:r>
              <a:rPr lang="en-US" sz="2400" kern="0" dirty="0" smtClean="0">
                <a:latin typeface="+mn-lt"/>
              </a:rPr>
              <a:t>ach replicate is an estimate of the sampling variance </a:t>
            </a:r>
          </a:p>
          <a:p>
            <a:pPr marL="1257300" lvl="2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C = average</a:t>
            </a:r>
          </a:p>
          <a:p>
            <a:pPr marL="1257300" lvl="2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kern="0" dirty="0" smtClean="0">
                <a:latin typeface="+mn-lt"/>
                <a:cs typeface="+mn-cs"/>
              </a:rPr>
              <a:t>Same number of replicate for each country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JK2 : e</a:t>
            </a:r>
            <a:r>
              <a:rPr lang="en-US" sz="2400" kern="0" dirty="0" smtClean="0">
                <a:latin typeface="+mn-lt"/>
              </a:rPr>
              <a:t>ach replicate corresponds of the pseudo-stratum to the sampling variance estimate </a:t>
            </a:r>
          </a:p>
          <a:p>
            <a:pPr marL="1257300" lvl="2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C = sum</a:t>
            </a:r>
          </a:p>
          <a:p>
            <a:pPr marL="1257300" lvl="2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kern="0" noProof="0" dirty="0" smtClean="0">
                <a:latin typeface="+mn-lt"/>
                <a:cs typeface="+mn-cs"/>
              </a:rPr>
              <a:t>Possibility of different number of replicates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40195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376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0947"/>
    </mc:Choice>
    <mc:Fallback>
      <p:transition spd="slow" advTm="1909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49034" x="2911475" y="3009900"/>
          <p14:tracePt t="49362" x="0" y="0"/>
        </p14:tracePtLst>
        <p14:tracePtLst>
          <p14:tracePt t="80650" x="2301875" y="3070225"/>
          <p14:tracePt t="80854" x="0" y="0"/>
        </p14:tracePtLst>
        <p14:tracePtLst>
          <p14:tracePt t="84284" x="2879725" y="3009900"/>
          <p14:tracePt t="84520" x="0" y="0"/>
        </p14:tracePtLst>
        <p14:tracePtLst>
          <p14:tracePt t="94243" x="1516063" y="3025775"/>
          <p14:tracePt t="94393" x="0" y="0"/>
        </p14:tracePtLst>
        <p14:tracePtLst>
          <p14:tracePt t="106896" x="6156325" y="2963863"/>
          <p14:tracePt t="109017" x="0" y="0"/>
        </p14:tracePtLst>
        <p14:tracePtLst>
          <p14:tracePt t="115016" x="6226175" y="3421063"/>
          <p14:tracePt t="115282" x="0" y="0"/>
        </p14:tracePtLst>
        <p14:tracePtLst>
          <p14:tracePt t="124120" x="6088063" y="2095500"/>
          <p14:tracePt t="126490" x="0" y="0"/>
        </p14:tracePtLst>
        <p14:tracePtLst>
          <p14:tracePt t="133573" x="5959475" y="2667000"/>
          <p14:tracePt t="133799" x="0" y="0"/>
        </p14:tracePtLst>
        <p14:tracePtLst>
          <p14:tracePt t="151536" x="6011863" y="3048000"/>
          <p14:tracePt t="151809" x="0" y="0"/>
        </p14:tracePtLst>
        <p14:tracePtLst>
          <p14:tracePt t="182850" x="4579938" y="2003425"/>
          <p14:tracePt t="183042" x="4587875" y="2011363"/>
          <p14:tracePt t="183050" x="4594225" y="2019300"/>
          <p14:tracePt t="183058" x="4648200" y="2057400"/>
          <p14:tracePt t="183074" x="4694238" y="2087563"/>
          <p14:tracePt t="183090" x="4716463" y="2117725"/>
          <p14:tracePt t="183106" x="4732338" y="2133600"/>
          <p14:tracePt t="183122" x="4746625" y="2149475"/>
          <p14:tracePt t="183133" x="4746625" y="2163763"/>
          <p14:tracePt t="183154" x="4754563" y="2179638"/>
          <p14:tracePt t="183170" x="4762500" y="2201863"/>
          <p14:tracePt t="183186" x="4770438" y="2247900"/>
          <p14:tracePt t="183200" x="4792663" y="2308225"/>
          <p14:tracePt t="183217" x="4800600" y="2370138"/>
          <p14:tracePt t="183233" x="4808538" y="2416175"/>
          <p14:tracePt t="183250" x="4808538" y="2438400"/>
          <p14:tracePt t="183267" x="4808538" y="2454275"/>
          <p14:tracePt t="183283" x="4808538" y="2484438"/>
          <p14:tracePt t="183300" x="4792663" y="2506663"/>
          <p14:tracePt t="183316" x="4778375" y="2552700"/>
          <p14:tracePt t="183333" x="4762500" y="2582863"/>
          <p14:tracePt t="183350" x="4740275" y="2598738"/>
          <p14:tracePt t="183366" x="4724400" y="2628900"/>
          <p14:tracePt t="183383" x="4716463" y="2644775"/>
          <p14:tracePt t="183400" x="4708525" y="2659063"/>
          <p14:tracePt t="183833" x="0" y="0"/>
        </p14:tracePtLst>
      </p14:laserTraceLst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2115244"/>
          </a:xfrm>
        </p:spPr>
        <p:txBody>
          <a:bodyPr/>
          <a:lstStyle/>
          <a:p>
            <a:r>
              <a:rPr lang="en-US" sz="2400" dirty="0" smtClean="0"/>
              <a:t>In the case of infinite populations, the sampling variance of the mean estimate consists of 2 components in the case of a PISA sampling design:</a:t>
            </a:r>
          </a:p>
          <a:p>
            <a:pPr lvl="1"/>
            <a:r>
              <a:rPr lang="en-US" sz="2400" dirty="0" smtClean="0"/>
              <a:t>Between school variance</a:t>
            </a:r>
          </a:p>
          <a:p>
            <a:pPr lvl="1"/>
            <a:r>
              <a:rPr lang="en-US" sz="2400" dirty="0" smtClean="0"/>
              <a:t>Within school variance</a:t>
            </a:r>
            <a:endParaRPr lang="en-US" sz="2400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5567567"/>
              </p:ext>
            </p:extLst>
          </p:nvPr>
        </p:nvGraphicFramePr>
        <p:xfrm>
          <a:off x="2051720" y="3861048"/>
          <a:ext cx="3097213" cy="827088"/>
        </p:xfrm>
        <a:graphic>
          <a:graphicData uri="http://schemas.openxmlformats.org/presentationml/2006/ole">
            <p:oleObj spid="_x0000_s53293" name="Équation" r:id="rId3" imgW="1841500" imgH="495300" progId="Equation.3">
              <p:embed/>
            </p:oleObj>
          </a:graphicData>
        </a:graphic>
      </p:graphicFrame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20712" y="4742756"/>
            <a:ext cx="8218487" cy="120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Replication methods, by removing entire schools, only integrate the uncertainty due to the selection of schools, not due to the selection of students within schools</a:t>
            </a:r>
            <a:endParaRPr lang="en-US" sz="2400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1615541"/>
              </p:ext>
            </p:extLst>
          </p:nvPr>
        </p:nvGraphicFramePr>
        <p:xfrm>
          <a:off x="2088823" y="5945331"/>
          <a:ext cx="2339161" cy="738829"/>
        </p:xfrm>
        <a:graphic>
          <a:graphicData uri="http://schemas.openxmlformats.org/presentationml/2006/ole">
            <p:oleObj spid="_x0000_s53294" name="Équation" r:id="rId4" imgW="12573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465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4156"/>
    </mc:Choice>
    <mc:Fallback>
      <p:transition spd="slow" advTm="9415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1089" x="3192463" y="4289425"/>
          <p14:tracePt t="31329" x="3184525" y="4289425"/>
          <p14:tracePt t="31337" x="3178175" y="4297363"/>
          <p14:tracePt t="31356" x="3170238" y="4305300"/>
          <p14:tracePt t="31356" x="3162300" y="4305300"/>
          <p14:tracePt t="31366" x="3140075" y="4321175"/>
          <p14:tracePt t="31382" x="3116263" y="4351338"/>
          <p14:tracePt t="31399" x="3094038" y="4381500"/>
          <p14:tracePt t="31416" x="3094038" y="4389438"/>
          <p14:tracePt t="31577" x="3078163" y="4389438"/>
          <p14:tracePt t="31617" x="3070225" y="4389438"/>
          <p14:tracePt t="31633" x="3063875" y="4389438"/>
          <p14:tracePt t="31649" x="3048000" y="4389438"/>
          <p14:tracePt t="31673" x="3032125" y="4389438"/>
          <p14:tracePt t="31889" x="3032125" y="4397375"/>
          <p14:tracePt t="31929" x="3048000" y="4397375"/>
          <p14:tracePt t="31937" x="3055938" y="4397375"/>
          <p14:tracePt t="31949" x="3063875" y="4397375"/>
          <p14:tracePt t="31949" x="3108325" y="4397375"/>
          <p14:tracePt t="31966" x="3154363" y="4411663"/>
          <p14:tracePt t="31982" x="3216275" y="4449763"/>
          <p14:tracePt t="31999" x="3306763" y="4479925"/>
          <p14:tracePt t="32016" x="3352800" y="4495800"/>
          <p14:tracePt t="32032" x="3368675" y="4503738"/>
          <p14:tracePt t="32049" x="3375025" y="4503738"/>
          <p14:tracePt t="32089" x="3375025" y="4511675"/>
          <p14:tracePt t="32161" x="3375025" y="4518025"/>
          <p14:tracePt t="32185" x="3375025" y="4525963"/>
          <p14:tracePt t="32193" x="3375025" y="4533900"/>
          <p14:tracePt t="32217" x="3368675" y="4541838"/>
          <p14:tracePt t="32233" x="3360738" y="4541838"/>
          <p14:tracePt t="32241" x="3360738" y="4549775"/>
          <p14:tracePt t="32248" x="3352800" y="4556125"/>
          <p14:tracePt t="32265" x="3344863" y="4564063"/>
          <p14:tracePt t="32266" x="3330575" y="4579938"/>
          <p14:tracePt t="32282" x="3322638" y="4579938"/>
          <p14:tracePt t="32299" x="3306763" y="4587875"/>
          <p14:tracePt t="32316" x="3292475" y="4594225"/>
          <p14:tracePt t="32333" x="3276600" y="4610100"/>
          <p14:tracePt t="32349" x="3260725" y="4618038"/>
          <p14:tracePt t="32417" x="3254375" y="4618038"/>
          <p14:tracePt t="32529" x="3246438" y="4625975"/>
          <p14:tracePt t="32545" x="3238500" y="4625975"/>
          <p14:tracePt t="32577" x="3238500" y="4632325"/>
          <p14:tracePt t="34242" x="3246438" y="4625975"/>
          <p14:tracePt t="34250" x="3254375" y="4625975"/>
          <p14:tracePt t="34274" x="3260725" y="4625975"/>
          <p14:tracePt t="34418" x="3268663" y="4625975"/>
          <p14:tracePt t="34426" x="3276600" y="4610100"/>
          <p14:tracePt t="34432" x="3284538" y="4602163"/>
          <p14:tracePt t="34449" x="3306763" y="4564063"/>
          <p14:tracePt t="34450" x="3344863" y="4518025"/>
          <p14:tracePt t="34466" x="3360738" y="4503738"/>
          <p14:tracePt t="34483" x="3368675" y="4495800"/>
          <p14:tracePt t="34499" x="3375025" y="4487863"/>
          <p14:tracePt t="34516" x="3382963" y="4465638"/>
          <p14:tracePt t="34533" x="3406775" y="4427538"/>
          <p14:tracePt t="34549" x="3421063" y="4389438"/>
          <p14:tracePt t="34566" x="3436938" y="4365625"/>
          <p14:tracePt t="34583" x="3444875" y="4343400"/>
          <p14:tracePt t="34599" x="3451225" y="4335463"/>
          <p14:tracePt t="34616" x="3451225" y="4327525"/>
          <p14:tracePt t="34674" x="3451225" y="4321175"/>
          <p14:tracePt t="34682" x="3459163" y="4321175"/>
          <p14:tracePt t="34690" x="3459163" y="4305300"/>
          <p14:tracePt t="34699" x="3459163" y="4289425"/>
          <p14:tracePt t="34716" x="3467100" y="4283075"/>
          <p14:tracePt t="34733" x="3475038" y="4275138"/>
          <p14:tracePt t="34962" x="3482975" y="4275138"/>
          <p14:tracePt t="34978" x="3482975" y="4267200"/>
          <p14:tracePt t="34986" x="3489325" y="4267200"/>
          <p14:tracePt t="35010" x="3497263" y="4267200"/>
          <p14:tracePt t="35042" x="3505200" y="4267200"/>
          <p14:tracePt t="35058" x="3513138" y="4267200"/>
          <p14:tracePt t="35066" x="3535363" y="4267200"/>
          <p14:tracePt t="35082" x="3559175" y="4267200"/>
          <p14:tracePt t="35082" x="3597275" y="4267200"/>
          <p14:tracePt t="35099" x="3649663" y="4275138"/>
          <p14:tracePt t="35100" x="3779838" y="4283075"/>
          <p14:tracePt t="35116" x="3902075" y="4289425"/>
          <p14:tracePt t="35133" x="3962400" y="4289425"/>
          <p14:tracePt t="35149" x="3978275" y="4289425"/>
          <p14:tracePt t="35186" x="3984625" y="4289425"/>
          <p14:tracePt t="35194" x="3992563" y="4289425"/>
          <p14:tracePt t="35202" x="4022725" y="4289425"/>
          <p14:tracePt t="35216" x="4054475" y="4289425"/>
          <p14:tracePt t="35233" x="4092575" y="4289425"/>
          <p14:tracePt t="35249" x="4168775" y="4289425"/>
          <p14:tracePt t="35266" x="4206875" y="4289425"/>
          <p14:tracePt t="35283" x="4237038" y="4289425"/>
          <p14:tracePt t="35299" x="4275138" y="4289425"/>
          <p14:tracePt t="35316" x="4327525" y="4289425"/>
          <p14:tracePt t="35333" x="4373563" y="4283075"/>
          <p14:tracePt t="35349" x="4435475" y="4275138"/>
          <p14:tracePt t="35366" x="4473575" y="4275138"/>
          <p14:tracePt t="35383" x="4518025" y="4275138"/>
          <p14:tracePt t="35400" x="4556125" y="4267200"/>
          <p14:tracePt t="35416" x="4602163" y="4267200"/>
          <p14:tracePt t="35433" x="4648200" y="4267200"/>
          <p14:tracePt t="35449" x="4708525" y="4267200"/>
          <p14:tracePt t="35466" x="4770438" y="4259263"/>
          <p14:tracePt t="35483" x="4822825" y="4259263"/>
          <p14:tracePt t="35499" x="4876800" y="4259263"/>
          <p14:tracePt t="35516" x="4937125" y="4251325"/>
          <p14:tracePt t="35533" x="4999038" y="4244975"/>
          <p14:tracePt t="35550" x="5051425" y="4237038"/>
          <p14:tracePt t="35566" x="5083175" y="4229100"/>
          <p14:tracePt t="35583" x="5089525" y="4229100"/>
          <p14:tracePt t="35599" x="5097463" y="4229100"/>
          <p14:tracePt t="36402" x="5105400" y="4229100"/>
          <p14:tracePt t="36418" x="5113338" y="4229100"/>
          <p14:tracePt t="36426" x="5113338" y="4237038"/>
          <p14:tracePt t="36450" x="5121275" y="4237038"/>
          <p14:tracePt t="36482" x="5121275" y="4244975"/>
          <p14:tracePt t="36482" x="5127625" y="4244975"/>
          <p14:tracePt t="36506" x="5127625" y="4251325"/>
          <p14:tracePt t="36514" x="5135563" y="4259263"/>
          <p14:tracePt t="36522" x="5143500" y="4259263"/>
          <p14:tracePt t="36526" x="5143500" y="4267200"/>
          <p14:tracePt t="36532" x="5151438" y="4283075"/>
          <p14:tracePt t="36549" x="5159375" y="4289425"/>
          <p14:tracePt t="36566" x="5173663" y="4305300"/>
          <p14:tracePt t="36582" x="5173663" y="4321175"/>
          <p14:tracePt t="36599" x="5189538" y="4343400"/>
          <p14:tracePt t="36616" x="5189538" y="4359275"/>
          <p14:tracePt t="36632" x="5189538" y="4373563"/>
          <p14:tracePt t="36649" x="5197475" y="4403725"/>
          <p14:tracePt t="36666" x="5197475" y="4411663"/>
          <p14:tracePt t="36682" x="5197475" y="4435475"/>
          <p14:tracePt t="36699" x="5197475" y="4457700"/>
          <p14:tracePt t="36716" x="5197475" y="4473575"/>
          <p14:tracePt t="36732" x="5197475" y="4487863"/>
          <p14:tracePt t="36749" x="5189538" y="4495800"/>
          <p14:tracePt t="36818" x="5181600" y="4503738"/>
          <p14:tracePt t="36826" x="5181600" y="4511675"/>
          <p14:tracePt t="36834" x="5181600" y="4518025"/>
          <p14:tracePt t="36842" x="5173663" y="4525963"/>
          <p14:tracePt t="36850" x="5159375" y="4564063"/>
          <p14:tracePt t="36866" x="5143500" y="4587875"/>
          <p14:tracePt t="36882" x="5127625" y="4610100"/>
          <p14:tracePt t="36899" x="5113338" y="4632325"/>
          <p14:tracePt t="36916" x="5097463" y="4648200"/>
          <p14:tracePt t="36932" x="5083175" y="4670425"/>
          <p14:tracePt t="36949" x="5075238" y="4678363"/>
          <p14:tracePt t="36966" x="5067300" y="4694238"/>
          <p14:tracePt t="36982" x="5051425" y="4694238"/>
          <p14:tracePt t="36999" x="5045075" y="4702175"/>
          <p14:tracePt t="37016" x="5037138" y="4708525"/>
          <p14:tracePt t="37032" x="5029200" y="4716463"/>
          <p14:tracePt t="37049" x="5006975" y="4732338"/>
          <p14:tracePt t="37066" x="4983163" y="4746625"/>
          <p14:tracePt t="37082" x="4968875" y="4754563"/>
          <p14:tracePt t="37099" x="4953000" y="4762500"/>
          <p14:tracePt t="37116" x="4953000" y="4770438"/>
          <p14:tracePt t="37133" x="4945063" y="4770438"/>
          <p14:tracePt t="37149" x="4930775" y="4778375"/>
          <p14:tracePt t="37166" x="4906963" y="4784725"/>
          <p14:tracePt t="37182" x="4884738" y="4792663"/>
          <p14:tracePt t="37199" x="4860925" y="4792663"/>
          <p14:tracePt t="37216" x="4822825" y="4800600"/>
          <p14:tracePt t="37232" x="4792663" y="4808538"/>
          <p14:tracePt t="37249" x="4732338" y="4816475"/>
          <p14:tracePt t="37266" x="4686300" y="4822825"/>
          <p14:tracePt t="37282" x="4632325" y="4822825"/>
          <p14:tracePt t="37299" x="4579938" y="4822825"/>
          <p14:tracePt t="37316" x="4549775" y="4822825"/>
          <p14:tracePt t="37332" x="4511675" y="4822825"/>
          <p14:tracePt t="37349" x="4465638" y="4816475"/>
          <p14:tracePt t="37366" x="4411663" y="4816475"/>
          <p14:tracePt t="37382" x="4365625" y="4816475"/>
          <p14:tracePt t="37399" x="4335463" y="4816475"/>
          <p14:tracePt t="37416" x="4297363" y="4816475"/>
          <p14:tracePt t="37432" x="4244975" y="4816475"/>
          <p14:tracePt t="37449" x="4168775" y="4816475"/>
          <p14:tracePt t="37466" x="4137025" y="4808538"/>
          <p14:tracePt t="37482" x="4106863" y="4800600"/>
          <p14:tracePt t="37499" x="4084638" y="4792663"/>
          <p14:tracePt t="37516" x="4060825" y="4792663"/>
          <p14:tracePt t="37532" x="4038600" y="4784725"/>
          <p14:tracePt t="37549" x="4008438" y="4770438"/>
          <p14:tracePt t="37566" x="3984625" y="4754563"/>
          <p14:tracePt t="37582" x="3970338" y="4746625"/>
          <p14:tracePt t="37599" x="3970338" y="4740275"/>
          <p14:tracePt t="37616" x="3962400" y="4740275"/>
          <p14:tracePt t="37632" x="3954463" y="4724400"/>
          <p14:tracePt t="37649" x="3940175" y="4702175"/>
          <p14:tracePt t="37666" x="3924300" y="4686300"/>
          <p14:tracePt t="37682" x="3908425" y="4670425"/>
          <p14:tracePt t="37699" x="3894138" y="4640263"/>
          <p14:tracePt t="37716" x="3886200" y="4618038"/>
          <p14:tracePt t="37732" x="3878263" y="4610100"/>
          <p14:tracePt t="37749" x="3870325" y="4594225"/>
          <p14:tracePt t="37766" x="3870325" y="4579938"/>
          <p14:tracePt t="37782" x="3863975" y="4564063"/>
          <p14:tracePt t="37799" x="3863975" y="4549775"/>
          <p14:tracePt t="37816" x="3863975" y="4541838"/>
          <p14:tracePt t="37832" x="3863975" y="4525963"/>
          <p14:tracePt t="37849" x="3863975" y="4518025"/>
          <p14:tracePt t="37866" x="3863975" y="4503738"/>
          <p14:tracePt t="37882" x="3870325" y="4479925"/>
          <p14:tracePt t="37899" x="3886200" y="4449763"/>
          <p14:tracePt t="37916" x="3902075" y="4427538"/>
          <p14:tracePt t="37932" x="3916363" y="4403725"/>
          <p14:tracePt t="37949" x="3932238" y="4389438"/>
          <p14:tracePt t="37966" x="3954463" y="4373563"/>
          <p14:tracePt t="37982" x="3978275" y="4351338"/>
          <p14:tracePt t="37999" x="4000500" y="4343400"/>
          <p14:tracePt t="38016" x="4030663" y="4321175"/>
          <p14:tracePt t="38032" x="4060825" y="4305300"/>
          <p14:tracePt t="38049" x="4098925" y="4289425"/>
          <p14:tracePt t="38066" x="4122738" y="4275138"/>
          <p14:tracePt t="38082" x="4152900" y="4267200"/>
          <p14:tracePt t="38099" x="4198938" y="4259263"/>
          <p14:tracePt t="38116" x="4244975" y="4251325"/>
          <p14:tracePt t="38132" x="4289425" y="4244975"/>
          <p14:tracePt t="38149" x="4313238" y="4244975"/>
          <p14:tracePt t="38166" x="4327525" y="4244975"/>
          <p14:tracePt t="38182" x="4359275" y="4244975"/>
          <p14:tracePt t="38199" x="4381500" y="4251325"/>
          <p14:tracePt t="38216" x="4397375" y="4251325"/>
          <p14:tracePt t="38232" x="4419600" y="4259263"/>
          <p14:tracePt t="38249" x="4441825" y="4267200"/>
          <p14:tracePt t="38266" x="4457700" y="4267200"/>
          <p14:tracePt t="38282" x="4465638" y="4283075"/>
          <p14:tracePt t="38299" x="4479925" y="4283075"/>
          <p14:tracePt t="38316" x="4495800" y="4297363"/>
          <p14:tracePt t="38332" x="4503738" y="4297363"/>
          <p14:tracePt t="38349" x="4511675" y="4305300"/>
          <p14:tracePt t="38366" x="4525963" y="4313238"/>
          <p14:tracePt t="38402" x="4525963" y="4327525"/>
          <p14:tracePt t="38409" x="4533900" y="4327525"/>
          <p14:tracePt t="38416" x="4541838" y="4343400"/>
          <p14:tracePt t="38432" x="4549775" y="4365625"/>
          <p14:tracePt t="38449" x="4564063" y="4389438"/>
          <p14:tracePt t="38466" x="4564063" y="4411663"/>
          <p14:tracePt t="38482" x="4572000" y="4435475"/>
          <p14:tracePt t="38499" x="4572000" y="4441825"/>
          <p14:tracePt t="38516" x="4572000" y="4465638"/>
          <p14:tracePt t="38532" x="4579938" y="4487863"/>
          <p14:tracePt t="38549" x="4579938" y="4503738"/>
          <p14:tracePt t="38565" x="4579938" y="4511675"/>
          <p14:tracePt t="38602" x="4579938" y="4518025"/>
          <p14:tracePt t="40713" x="4587875" y="4518025"/>
          <p14:tracePt t="40729" x="4602163" y="4518025"/>
          <p14:tracePt t="40739" x="4602163" y="4511675"/>
          <p14:tracePt t="40745" x="4618038" y="4511675"/>
          <p14:tracePt t="40748" x="4625975" y="4511675"/>
          <p14:tracePt t="40765" x="4625975" y="4503738"/>
          <p14:tracePt t="40782" x="4632325" y="4503738"/>
          <p14:tracePt t="40913" x="4640263" y="4503738"/>
          <p14:tracePt t="40929" x="4656138" y="4503738"/>
          <p14:tracePt t="40937" x="4670425" y="4495800"/>
          <p14:tracePt t="40948" x="4694238" y="4495800"/>
          <p14:tracePt t="40948" x="4724400" y="4487863"/>
          <p14:tracePt t="40965" x="4754563" y="4487863"/>
          <p14:tracePt t="40982" x="4770438" y="4479925"/>
          <p14:tracePt t="41017" x="4778375" y="4479925"/>
          <p14:tracePt t="41097" x="4784725" y="4479925"/>
          <p14:tracePt t="48969" x="4792663" y="4479925"/>
          <p14:tracePt t="48985" x="4792663" y="4503738"/>
          <p14:tracePt t="48993" x="4800600" y="4518025"/>
          <p14:tracePt t="49001" x="4808538" y="4525963"/>
          <p14:tracePt t="49009" x="4816475" y="4549775"/>
          <p14:tracePt t="49016" x="4822825" y="4587875"/>
          <p14:tracePt t="49030" x="4830763" y="4618038"/>
          <p14:tracePt t="49047" x="4838700" y="4625975"/>
          <p14:tracePt t="49064" x="4846638" y="4632325"/>
          <p14:tracePt t="49080" x="4846638" y="4640263"/>
          <p14:tracePt t="49097" x="4854575" y="4648200"/>
          <p14:tracePt t="49114" x="4854575" y="4664075"/>
          <p14:tracePt t="49130" x="4868863" y="4670425"/>
          <p14:tracePt t="49147" x="4868863" y="4686300"/>
          <p14:tracePt t="49164" x="4868863" y="4702175"/>
          <p14:tracePt t="49180" x="4876800" y="4716463"/>
          <p14:tracePt t="49197" x="4892675" y="4740275"/>
          <p14:tracePt t="49214" x="4899025" y="4770438"/>
          <p14:tracePt t="49230" x="4906963" y="4800600"/>
          <p14:tracePt t="49247" x="4914900" y="4838700"/>
          <p14:tracePt t="49264" x="4922838" y="4868863"/>
          <p14:tracePt t="49280" x="4937125" y="4914900"/>
          <p14:tracePt t="49297" x="4937125" y="4937125"/>
          <p14:tracePt t="49314" x="4945063" y="4960938"/>
          <p14:tracePt t="49331" x="4953000" y="4975225"/>
          <p14:tracePt t="49347" x="4960938" y="4991100"/>
          <p14:tracePt t="49364" x="4968875" y="5029200"/>
          <p14:tracePt t="49381" x="4975225" y="5045075"/>
          <p14:tracePt t="49397" x="4975225" y="5051425"/>
          <p14:tracePt t="49414" x="4975225" y="5067300"/>
          <p14:tracePt t="49430" x="4983163" y="5089525"/>
          <p14:tracePt t="49447" x="4983163" y="5105400"/>
          <p14:tracePt t="49464" x="4983163" y="5121275"/>
          <p14:tracePt t="49480" x="4983163" y="5135563"/>
          <p14:tracePt t="49497" x="4983163" y="5165725"/>
          <p14:tracePt t="49514" x="4983163" y="5189538"/>
          <p14:tracePt t="49530" x="4983163" y="5203825"/>
          <p14:tracePt t="49547" x="4983163" y="5219700"/>
          <p14:tracePt t="49585" x="4983163" y="5227638"/>
          <p14:tracePt t="49603" x="4983163" y="5235575"/>
          <p14:tracePt t="49617" x="4983163" y="5241925"/>
          <p14:tracePt t="49625" x="4983163" y="5249863"/>
          <p14:tracePt t="49633" x="4983163" y="5265738"/>
          <p14:tracePt t="49647" x="4983163" y="5280025"/>
          <p14:tracePt t="49663" x="4991100" y="5280025"/>
          <p14:tracePt t="51554" x="4991100" y="5287963"/>
          <p14:tracePt t="51562" x="4999038" y="5303838"/>
          <p14:tracePt t="51572" x="5006975" y="5326063"/>
          <p14:tracePt t="51578" x="5006975" y="5341938"/>
          <p14:tracePt t="51578" x="5013325" y="5349875"/>
          <p14:tracePt t="51586" x="5021263" y="5372100"/>
          <p14:tracePt t="51598" x="5021263" y="5394325"/>
          <p14:tracePt t="51614" x="5051425" y="5448300"/>
          <p14:tracePt t="51631" x="5059363" y="5478463"/>
          <p14:tracePt t="51648" x="5067300" y="5508625"/>
          <p14:tracePt t="51664" x="5075238" y="5540375"/>
          <p14:tracePt t="51681" x="5075238" y="5578475"/>
          <p14:tracePt t="51698" x="5075238" y="5608638"/>
          <p14:tracePt t="51714" x="5075238" y="5630863"/>
          <p14:tracePt t="51731" x="5083175" y="5654675"/>
          <p14:tracePt t="51748" x="5083175" y="5668963"/>
          <p14:tracePt t="51764" x="5083175" y="5699125"/>
          <p14:tracePt t="51781" x="5083175" y="5722938"/>
          <p14:tracePt t="51798" x="5083175" y="5753100"/>
          <p14:tracePt t="51814" x="5083175" y="5783263"/>
          <p14:tracePt t="51831" x="5083175" y="5821363"/>
          <p14:tracePt t="51848" x="5075238" y="5845175"/>
          <p14:tracePt t="51864" x="5067300" y="5867400"/>
          <p14:tracePt t="51881" x="5059363" y="5913438"/>
          <p14:tracePt t="51898" x="5059363" y="5935663"/>
          <p14:tracePt t="51938" x="5059363" y="5943600"/>
          <p14:tracePt t="52042" x="5059363" y="5951538"/>
          <p14:tracePt t="52058" x="5051425" y="5951538"/>
          <p14:tracePt t="52072" x="5051425" y="5959475"/>
          <p14:tracePt t="52073" x="5051425" y="5965825"/>
          <p14:tracePt t="52081" x="5029200" y="5997575"/>
          <p14:tracePt t="52098" x="5029200" y="6003925"/>
          <p14:tracePt t="52115" x="5021263" y="6019800"/>
          <p14:tracePt t="52131" x="5021263" y="6027738"/>
          <p14:tracePt t="52148" x="5013325" y="6042025"/>
          <p14:tracePt t="52164" x="5006975" y="6049963"/>
          <p14:tracePt t="52181" x="4991100" y="6073775"/>
          <p14:tracePt t="52198" x="4975225" y="6096000"/>
          <p14:tracePt t="52214" x="4960938" y="6118225"/>
          <p14:tracePt t="52231" x="4953000" y="6142038"/>
          <p14:tracePt t="52248" x="4937125" y="6156325"/>
          <p14:tracePt t="52264" x="4922838" y="6180138"/>
          <p14:tracePt t="52281" x="4914900" y="6194425"/>
          <p14:tracePt t="52298" x="4899025" y="6210300"/>
          <p14:tracePt t="52314" x="4892675" y="6226175"/>
          <p14:tracePt t="52331" x="4884738" y="6240463"/>
          <p14:tracePt t="52370" x="4876800" y="6248400"/>
          <p14:tracePt t="52386" x="4876800" y="6256338"/>
          <p14:tracePt t="52402" x="4868863" y="6270625"/>
          <p14:tracePt t="52410" x="4860925" y="6278563"/>
          <p14:tracePt t="52418" x="4846638" y="6308725"/>
          <p14:tracePt t="52431" x="4838700" y="6324600"/>
          <p14:tracePt t="52546" x="4830763" y="6324600"/>
          <p14:tracePt t="52562" x="4822825" y="6332538"/>
          <p14:tracePt t="52570" x="4816475" y="6340475"/>
          <p14:tracePt t="52574" x="4800600" y="6346825"/>
          <p14:tracePt t="52581" x="4784725" y="6362700"/>
          <p14:tracePt t="52597" x="4762500" y="6378575"/>
          <p14:tracePt t="52615" x="4746625" y="6384925"/>
          <p14:tracePt t="52631" x="4724400" y="6392863"/>
          <p14:tracePt t="52648" x="4694238" y="6416675"/>
          <p14:tracePt t="52664" x="4656138" y="6430963"/>
          <p14:tracePt t="52681" x="4587875" y="6469063"/>
          <p14:tracePt t="52698" x="4556125" y="6477000"/>
          <p14:tracePt t="52714" x="4525963" y="6484938"/>
          <p14:tracePt t="52731" x="4503738" y="6499225"/>
          <p14:tracePt t="52747" x="4473575" y="6507163"/>
          <p14:tracePt t="52764" x="4441825" y="6515100"/>
          <p14:tracePt t="52781" x="4403725" y="6530975"/>
          <p14:tracePt t="52798" x="4373563" y="6545263"/>
          <p14:tracePt t="52814" x="4327525" y="6561138"/>
          <p14:tracePt t="52831" x="4297363" y="6575425"/>
          <p14:tracePt t="52848" x="4259263" y="6591300"/>
          <p14:tracePt t="52864" x="4229100" y="6591300"/>
          <p14:tracePt t="52881" x="4191000" y="6591300"/>
          <p14:tracePt t="52897" x="4144963" y="6599238"/>
          <p14:tracePt t="52914" x="4114800" y="6599238"/>
          <p14:tracePt t="52931" x="4084638" y="6607175"/>
          <p14:tracePt t="52947" x="4030663" y="6607175"/>
          <p14:tracePt t="52964" x="3978275" y="6607175"/>
          <p14:tracePt t="52981" x="3946525" y="6607175"/>
          <p14:tracePt t="52997" x="3932238" y="6607175"/>
          <p14:tracePt t="53014" x="3916363" y="6607175"/>
          <p14:tracePt t="53031" x="3916363" y="6599238"/>
          <p14:tracePt t="53047" x="3908425" y="6599238"/>
          <p14:tracePt t="53064" x="3902075" y="6591300"/>
          <p14:tracePt t="53081" x="3886200" y="6591300"/>
          <p14:tracePt t="53081" x="3870325" y="6591300"/>
          <p14:tracePt t="53098" x="3863975" y="6583363"/>
          <p14:tracePt t="53114" x="3856038" y="6575425"/>
          <p14:tracePt t="53131" x="3840163" y="6575425"/>
          <p14:tracePt t="53147" x="3825875" y="6569075"/>
          <p14:tracePt t="53164" x="3817938" y="6569075"/>
          <p14:tracePt t="53181" x="3802063" y="6569075"/>
          <p14:tracePt t="53197" x="3794125" y="6553200"/>
          <p14:tracePt t="53215" x="3787775" y="6553200"/>
          <p14:tracePt t="53231" x="3779838" y="6553200"/>
          <p14:tracePt t="53265" x="3771900" y="6553200"/>
          <p14:tracePt t="53282" x="3771900" y="6545263"/>
          <p14:tracePt t="53282" x="3763963" y="6545263"/>
          <p14:tracePt t="53354" x="3756025" y="6545263"/>
          <p14:tracePt t="53362" x="3749675" y="6545263"/>
          <p14:tracePt t="53386" x="3733800" y="6545263"/>
          <p14:tracePt t="53402" x="3725863" y="6545263"/>
          <p14:tracePt t="53410" x="3717925" y="6545263"/>
          <p14:tracePt t="53414" x="3703638" y="6545263"/>
          <p14:tracePt t="53431" x="3695700" y="6545263"/>
          <p14:tracePt t="53431" x="3679825" y="6545263"/>
          <p14:tracePt t="53447" x="3665538" y="6545263"/>
          <p14:tracePt t="53464" x="3665538" y="6553200"/>
          <p14:tracePt t="53481" x="3657600" y="6553200"/>
          <p14:tracePt t="53497" x="3641725" y="6553200"/>
          <p14:tracePt t="53514" x="3635375" y="6553200"/>
          <p14:tracePt t="53889" x="3649663" y="6561138"/>
          <p14:tracePt t="53906" x="3665538" y="6569075"/>
          <p14:tracePt t="53914" x="3679825" y="6569075"/>
          <p14:tracePt t="53914" x="3703638" y="6575425"/>
          <p14:tracePt t="53931" x="3711575" y="6583363"/>
          <p14:tracePt t="53947" x="3717925" y="6583363"/>
          <p14:tracePt t="57290" x="3725863" y="6583363"/>
          <p14:tracePt t="57306" x="3741738" y="6583363"/>
          <p14:tracePt t="57313" x="3749675" y="6583363"/>
          <p14:tracePt t="57314" x="3771900" y="6583363"/>
          <p14:tracePt t="57330" x="3802063" y="6591300"/>
          <p14:tracePt t="57347" x="3832225" y="6591300"/>
          <p14:tracePt t="57363" x="3856038" y="6591300"/>
          <p14:tracePt t="57380" x="3870325" y="6591300"/>
          <p14:tracePt t="57397" x="3878263" y="6591300"/>
          <p14:tracePt t="57441" x="3886200" y="6591300"/>
          <p14:tracePt t="57465" x="3894138" y="6591300"/>
          <p14:tracePt t="57489" x="3902075" y="6591300"/>
          <p14:tracePt t="57505" x="3908425" y="6591300"/>
          <p14:tracePt t="57538" x="3916363" y="6583363"/>
          <p14:tracePt t="57553" x="3924300" y="6583363"/>
          <p14:tracePt t="57585" x="3932238" y="6583363"/>
          <p14:tracePt t="57602" x="3940175" y="6583363"/>
          <p14:tracePt t="57613" x="3940175" y="6575425"/>
          <p14:tracePt t="57634" x="3954463" y="6569075"/>
          <p14:tracePt t="57657" x="3962400" y="6569075"/>
          <p14:tracePt t="57665" x="3962400" y="6561138"/>
          <p14:tracePt t="57666" x="3970338" y="6561138"/>
          <p14:tracePt t="57705" x="3978275" y="6561138"/>
          <p14:tracePt t="57710" x="3984625" y="6561138"/>
          <p14:tracePt t="57754" x="3992563" y="6561138"/>
          <p14:tracePt t="57769" x="3992563" y="6553200"/>
          <p14:tracePt t="57777" x="4000500" y="6553200"/>
          <p14:tracePt t="57825" x="4008438" y="6553200"/>
          <p14:tracePt t="57857" x="4008438" y="6545263"/>
          <p14:tracePt t="57881" x="4016375" y="6545263"/>
          <p14:tracePt t="57897" x="4022725" y="6545263"/>
          <p14:tracePt t="57905" x="4030663" y="6537325"/>
          <p14:tracePt t="57945" x="4038600" y="6537325"/>
          <p14:tracePt t="58097" x="4038600" y="6530975"/>
          <p14:tracePt t="61423" x="0" y="0"/>
        </p14:tracePtLst>
      </p14:laserTraceLst>
    </p:ext>
  </p:extLs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BE"/>
          </a:p>
        </p:txBody>
      </p:sp>
      <p:graphicFrame>
        <p:nvGraphicFramePr>
          <p:cNvPr id="423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667613"/>
              </p:ext>
            </p:extLst>
          </p:nvPr>
        </p:nvGraphicFramePr>
        <p:xfrm>
          <a:off x="954676" y="5085184"/>
          <a:ext cx="6851650" cy="1008062"/>
        </p:xfrm>
        <a:graphic>
          <a:graphicData uri="http://schemas.openxmlformats.org/presentationml/2006/ole">
            <p:oleObj spid="_x0000_s33886" name="Équation" r:id="rId4" imgW="4381500" imgH="647700" progId="Equation.3">
              <p:embed/>
            </p:oleObj>
          </a:graphicData>
        </a:graphic>
      </p:graphicFrame>
      <p:graphicFrame>
        <p:nvGraphicFramePr>
          <p:cNvPr id="423945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40536346"/>
              </p:ext>
            </p:extLst>
          </p:nvPr>
        </p:nvGraphicFramePr>
        <p:xfrm>
          <a:off x="7196699" y="3025971"/>
          <a:ext cx="1309237" cy="505841"/>
        </p:xfrm>
        <a:graphic>
          <a:graphicData uri="http://schemas.openxmlformats.org/presentationml/2006/ole">
            <p:oleObj spid="_x0000_s33887" name="Équation" r:id="rId5" imgW="1117600" imgH="431800" progId="Equation.3">
              <p:embed/>
            </p:oleObj>
          </a:graphicData>
        </a:graphic>
      </p:graphicFrame>
      <p:sp>
        <p:nvSpPr>
          <p:cNvPr id="9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 bwMode="auto">
          <a:xfrm>
            <a:off x="323528" y="1485579"/>
            <a:ext cx="8640959" cy="100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Let us image an educational system with no school variance and with infinite populations of students within schools</a:t>
            </a:r>
            <a:endParaRPr lang="en-US" sz="2400" dirty="0"/>
          </a:p>
        </p:txBody>
      </p:sp>
      <p:pic>
        <p:nvPicPr>
          <p:cNvPr id="33847" name="Picture 5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07134"/>
            <a:ext cx="5868144" cy="225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8012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0328"/>
    </mc:Choice>
    <mc:Fallback>
      <p:transition spd="slow" advTm="3603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34228" x="2849563" y="4746625"/>
          <p14:tracePt t="34917" x="2865438" y="4746625"/>
          <p14:tracePt t="34925" x="2873375" y="4746625"/>
          <p14:tracePt t="34957" x="2879725" y="4746625"/>
          <p14:tracePt t="35125" x="2887663" y="4746625"/>
          <p14:tracePt t="35141" x="2895600" y="4746625"/>
          <p14:tracePt t="35149" x="2903538" y="4746625"/>
          <p14:tracePt t="35149" x="2911475" y="4746625"/>
          <p14:tracePt t="35164" x="2917825" y="4746625"/>
          <p14:tracePt t="35173" x="2925763" y="4746625"/>
          <p14:tracePt t="35173" x="2941638" y="4740275"/>
          <p14:tracePt t="35190" x="2955925" y="4740275"/>
          <p14:tracePt t="35229" x="2963863" y="4740275"/>
          <p14:tracePt t="35397" x="2971800" y="4740275"/>
          <p14:tracePt t="35429" x="2979738" y="4740275"/>
          <p14:tracePt t="35437" x="2979738" y="4732338"/>
          <p14:tracePt t="35453" x="2987675" y="4724400"/>
          <p14:tracePt t="35469" x="2994025" y="4716463"/>
          <p14:tracePt t="35477" x="3001963" y="4708525"/>
          <p14:tracePt t="35483" x="3001963" y="4702175"/>
          <p14:tracePt t="35490" x="3009900" y="4686300"/>
          <p14:tracePt t="35507" x="3017838" y="4678363"/>
          <p14:tracePt t="35523" x="3025775" y="4664075"/>
          <p14:tracePt t="35540" x="3032125" y="4625975"/>
          <p14:tracePt t="35557" x="3040063" y="4594225"/>
          <p14:tracePt t="35573" x="3055938" y="4572000"/>
          <p14:tracePt t="35590" x="3063875" y="4541838"/>
          <p14:tracePt t="35606" x="3070225" y="4518025"/>
          <p14:tracePt t="35623" x="3078163" y="4487863"/>
          <p14:tracePt t="35640" x="3078163" y="4473575"/>
          <p14:tracePt t="35656" x="3078163" y="4449763"/>
          <p14:tracePt t="35673" x="3078163" y="4427538"/>
          <p14:tracePt t="35690" x="3078163" y="4419600"/>
          <p14:tracePt t="35706" x="3078163" y="4397375"/>
          <p14:tracePt t="35723" x="3078163" y="4373563"/>
          <p14:tracePt t="35740" x="3086100" y="4359275"/>
          <p14:tracePt t="35740" x="3086100" y="4343400"/>
          <p14:tracePt t="35781" x="3086100" y="4335463"/>
          <p14:tracePt t="35805" x="3086100" y="4321175"/>
          <p14:tracePt t="35829" x="3086100" y="4313238"/>
          <p14:tracePt t="35845" x="3086100" y="4305300"/>
          <p14:tracePt t="35852" x="3086100" y="4297363"/>
          <p14:tracePt t="35869" x="3086100" y="4289425"/>
          <p14:tracePt t="35925" x="3086100" y="4283075"/>
          <p14:tracePt t="35933" x="3086100" y="4275138"/>
          <p14:tracePt t="35949" x="3086100" y="4267200"/>
          <p14:tracePt t="35964" x="3086100" y="4259263"/>
          <p14:tracePt t="39988" x="3086100" y="4267200"/>
          <p14:tracePt t="39996" x="3086100" y="4275138"/>
          <p14:tracePt t="40006" x="3086100" y="4297363"/>
          <p14:tracePt t="40006" x="3094038" y="4321175"/>
          <p14:tracePt t="40022" x="3101975" y="4359275"/>
          <p14:tracePt t="40039" x="3108325" y="4389438"/>
          <p14:tracePt t="40056" x="3124200" y="4419600"/>
          <p14:tracePt t="40072" x="3132138" y="4441825"/>
          <p14:tracePt t="40089" x="3140075" y="4479925"/>
          <p14:tracePt t="40106" x="3146425" y="4518025"/>
          <p14:tracePt t="40123" x="3154363" y="4572000"/>
          <p14:tracePt t="40139" x="3162300" y="4602163"/>
          <p14:tracePt t="40156" x="3162300" y="4648200"/>
          <p14:tracePt t="40172" x="3170238" y="4670425"/>
          <p14:tracePt t="40189" x="3170238" y="4694238"/>
          <p14:tracePt t="40206" x="3184525" y="4746625"/>
          <p14:tracePt t="40222" x="3200400" y="4770438"/>
          <p14:tracePt t="40239" x="3208338" y="4778375"/>
          <p14:tracePt t="40276" x="3208338" y="4784725"/>
          <p14:tracePt t="40289" x="3216275" y="4792663"/>
          <p14:tracePt t="40292" x="3222625" y="4792663"/>
          <p14:tracePt t="40324" x="3230563" y="4792663"/>
          <p14:tracePt t="41444" x="3246438" y="4792663"/>
          <p14:tracePt t="41452" x="3260725" y="4784725"/>
          <p14:tracePt t="41460" x="3276600" y="4778375"/>
          <p14:tracePt t="41472" x="3284538" y="4770438"/>
          <p14:tracePt t="41473" x="3298825" y="4762500"/>
          <p14:tracePt t="41489" x="3314700" y="4754563"/>
          <p14:tracePt t="41506" x="3330575" y="4740275"/>
          <p14:tracePt t="41522" x="3336925" y="4732338"/>
          <p14:tracePt t="41564" x="3336925" y="4724400"/>
          <p14:tracePt t="41596" x="3344863" y="4724400"/>
          <p14:tracePt t="41613" x="3352800" y="4716463"/>
          <p14:tracePt t="41628" x="3360738" y="4708525"/>
          <p14:tracePt t="41692" x="3368675" y="4708525"/>
          <p14:tracePt t="41700" x="3375025" y="4702175"/>
          <p14:tracePt t="41716" x="3382963" y="4694238"/>
          <p14:tracePt t="41732" x="3390900" y="4686300"/>
          <p14:tracePt t="44980" x="3398838" y="4686300"/>
          <p14:tracePt t="44988" x="3406775" y="4686300"/>
          <p14:tracePt t="45012" x="3413125" y="4686300"/>
          <p14:tracePt t="45044" x="3421063" y="4686300"/>
          <p14:tracePt t="45052" x="3429000" y="4686300"/>
          <p14:tracePt t="45076" x="3436938" y="4686300"/>
          <p14:tracePt t="45084" x="3436938" y="4678363"/>
          <p14:tracePt t="45100" x="3451225" y="4678363"/>
          <p14:tracePt t="45108" x="3459163" y="4678363"/>
          <p14:tracePt t="45116" x="3467100" y="4670425"/>
          <p14:tracePt t="45122" x="3489325" y="4656138"/>
          <p14:tracePt t="45138" x="3513138" y="4640263"/>
          <p14:tracePt t="45155" x="3527425" y="4632325"/>
          <p14:tracePt t="45171" x="3543300" y="4618038"/>
          <p14:tracePt t="45188" x="3559175" y="4602163"/>
          <p14:tracePt t="45205" x="3565525" y="4602163"/>
          <p14:tracePt t="45222" x="3565525" y="4594225"/>
          <p14:tracePt t="49301" x="3543300" y="4602163"/>
          <p14:tracePt t="49309" x="3527425" y="4602163"/>
          <p14:tracePt t="49322" x="3521075" y="4610100"/>
          <p14:tracePt t="49322" x="3489325" y="4618038"/>
          <p14:tracePt t="49339" x="3467100" y="4625975"/>
          <p14:tracePt t="49355" x="3444875" y="4632325"/>
          <p14:tracePt t="49372" x="3421063" y="4640263"/>
          <p14:tracePt t="49389" x="3406775" y="4640263"/>
          <p14:tracePt t="49406" x="3398838" y="4648200"/>
          <p14:tracePt t="49422" x="3375025" y="4648200"/>
          <p14:tracePt t="49439" x="3352800" y="4656138"/>
          <p14:tracePt t="49455" x="3322638" y="4670425"/>
          <p14:tracePt t="49472" x="3298825" y="4678363"/>
          <p14:tracePt t="49488" x="3276600" y="4686300"/>
          <p14:tracePt t="49505" x="3268663" y="4694238"/>
          <p14:tracePt t="49522" x="3246438" y="4694238"/>
          <p14:tracePt t="49538" x="3222625" y="4694238"/>
          <p14:tracePt t="49555" x="3208338" y="4694238"/>
          <p14:tracePt t="49572" x="3178175" y="4694238"/>
          <p14:tracePt t="49588" x="3132138" y="4694238"/>
          <p14:tracePt t="49605" x="3124200" y="4694238"/>
          <p14:tracePt t="49622" x="3101975" y="4694238"/>
          <p14:tracePt t="49638" x="3070225" y="4694238"/>
          <p14:tracePt t="49655" x="3009900" y="4678363"/>
          <p14:tracePt t="49672" x="2963863" y="4664075"/>
          <p14:tracePt t="49689" x="2925763" y="4656138"/>
          <p14:tracePt t="49705" x="2895600" y="4640263"/>
          <p14:tracePt t="49722" x="2865438" y="4625975"/>
          <p14:tracePt t="49738" x="2827338" y="4602163"/>
          <p14:tracePt t="49755" x="2781300" y="4572000"/>
          <p14:tracePt t="49772" x="2735263" y="4541838"/>
          <p14:tracePt t="49788" x="2682875" y="4495800"/>
          <p14:tracePt t="49805" x="2644775" y="4457700"/>
          <p14:tracePt t="49822" x="2620963" y="4427538"/>
          <p14:tracePt t="49838" x="2590800" y="4389438"/>
          <p14:tracePt t="49855" x="2560638" y="4343400"/>
          <p14:tracePt t="49872" x="2522538" y="4297363"/>
          <p14:tracePt t="49889" x="2498725" y="4251325"/>
          <p14:tracePt t="49905" x="2484438" y="4221163"/>
          <p14:tracePt t="49922" x="2468563" y="4198938"/>
          <p14:tracePt t="49938" x="2460625" y="4183063"/>
          <p14:tracePt t="49955" x="2454275" y="4160838"/>
          <p14:tracePt t="49972" x="2438400" y="4122738"/>
          <p14:tracePt t="49989" x="2422525" y="4084638"/>
          <p14:tracePt t="50005" x="2416175" y="4054475"/>
          <p14:tracePt t="50022" x="2392363" y="4000500"/>
          <p14:tracePt t="50039" x="2378075" y="3954463"/>
          <p14:tracePt t="50055" x="2354263" y="3894138"/>
          <p14:tracePt t="50072" x="2339975" y="3856038"/>
          <p14:tracePt t="50088" x="2324100" y="3825875"/>
          <p14:tracePt t="50106" x="2316163" y="3794125"/>
          <p14:tracePt t="50122" x="2308225" y="3771900"/>
          <p14:tracePt t="50139" x="2308225" y="3756025"/>
          <p14:tracePt t="50155" x="2293938" y="3725863"/>
          <p14:tracePt t="50172" x="2286000" y="3679825"/>
          <p14:tracePt t="50189" x="2286000" y="3657600"/>
          <p14:tracePt t="50205" x="2286000" y="3627438"/>
          <p14:tracePt t="50222" x="2286000" y="3603625"/>
          <p14:tracePt t="50238" x="2286000" y="3573463"/>
          <p14:tracePt t="50255" x="2286000" y="3543300"/>
          <p14:tracePt t="50272" x="2286000" y="3513138"/>
          <p14:tracePt t="50288" x="2286000" y="3505200"/>
          <p14:tracePt t="50305" x="2286000" y="3489325"/>
          <p14:tracePt t="50389" x="2286000" y="3482975"/>
          <p14:tracePt t="50405" x="2286000" y="3475038"/>
          <p14:tracePt t="50413" x="2286000" y="3467100"/>
          <p14:tracePt t="52309" x="2278063" y="3467100"/>
          <p14:tracePt t="52317" x="2255838" y="3467100"/>
          <p14:tracePt t="52325" x="2232025" y="3467100"/>
          <p14:tracePt t="52333" x="2209800" y="3467100"/>
          <p14:tracePt t="52338" x="2179638" y="3475038"/>
          <p14:tracePt t="52355" x="2149475" y="3482975"/>
          <p14:tracePt t="52371" x="2133600" y="3489325"/>
          <p14:tracePt t="52388" x="2111375" y="3489325"/>
          <p14:tracePt t="52405" x="2095500" y="3489325"/>
          <p14:tracePt t="52421" x="2079625" y="3489325"/>
          <p14:tracePt t="52438" x="2065338" y="3489325"/>
          <p14:tracePt t="52455" x="2041525" y="3489325"/>
          <p14:tracePt t="52471" x="2019300" y="3497263"/>
          <p14:tracePt t="52488" x="1989138" y="3497263"/>
          <p14:tracePt t="52505" x="1958975" y="3505200"/>
          <p14:tracePt t="52521" x="1927225" y="3513138"/>
          <p14:tracePt t="52538" x="1905000" y="3513138"/>
          <p14:tracePt t="52555" x="1882775" y="3513138"/>
          <p14:tracePt t="52571" x="1874838" y="3513138"/>
          <p14:tracePt t="52588" x="1866900" y="3513138"/>
          <p14:tracePt t="52668" x="1866900" y="3521075"/>
          <p14:tracePt t="53773" x="1874838" y="3521075"/>
          <p14:tracePt t="53893" x="1882775" y="3521075"/>
          <p14:tracePt t="55004" x="1889125" y="3521075"/>
          <p14:tracePt t="55020" x="1897063" y="3521075"/>
          <p14:tracePt t="55045" x="1905000" y="3513138"/>
          <p14:tracePt t="57476" x="1912938" y="3513138"/>
          <p14:tracePt t="57484" x="1927225" y="3513138"/>
          <p14:tracePt t="57492" x="1951038" y="3505200"/>
          <p14:tracePt t="57498" x="1965325" y="3505200"/>
          <p14:tracePt t="57504" x="2003425" y="3505200"/>
          <p14:tracePt t="57521" x="2027238" y="3505200"/>
          <p14:tracePt t="57538" x="2057400" y="3505200"/>
          <p14:tracePt t="57554" x="2079625" y="3489325"/>
          <p14:tracePt t="57571" x="2117725" y="3489325"/>
          <p14:tracePt t="57587" x="2155825" y="3482975"/>
          <p14:tracePt t="57604" x="2255838" y="3482975"/>
          <p14:tracePt t="57621" x="2293938" y="3482975"/>
          <p14:tracePt t="57637" x="2324100" y="3482975"/>
          <p14:tracePt t="57654" x="2339975" y="3482975"/>
          <p14:tracePt t="57670" x="2354263" y="3482975"/>
          <p14:tracePt t="57687" x="2370138" y="3475038"/>
          <p14:tracePt t="57704" x="2400300" y="3475038"/>
          <p14:tracePt t="57721" x="2438400" y="3475038"/>
          <p14:tracePt t="57737" x="2484438" y="3467100"/>
          <p14:tracePt t="57754" x="2536825" y="3467100"/>
          <p14:tracePt t="57771" x="2598738" y="3467100"/>
          <p14:tracePt t="57787" x="2667000" y="3467100"/>
          <p14:tracePt t="57804" x="2735263" y="3467100"/>
          <p14:tracePt t="57821" x="2789238" y="3467100"/>
          <p14:tracePt t="57837" x="2835275" y="3459163"/>
          <p14:tracePt t="57854" x="2879725" y="3459163"/>
          <p14:tracePt t="57870" x="2917825" y="3459163"/>
          <p14:tracePt t="57887" x="2955925" y="3451225"/>
          <p14:tracePt t="57904" x="2987675" y="3451225"/>
          <p14:tracePt t="57921" x="3009900" y="3451225"/>
          <p14:tracePt t="57937" x="3025775" y="3444875"/>
          <p14:tracePt t="57954" x="3055938" y="3444875"/>
          <p14:tracePt t="57970" x="3070225" y="3444875"/>
          <p14:tracePt t="57987" x="3108325" y="3444875"/>
          <p14:tracePt t="58004" x="3124200" y="3444875"/>
          <p14:tracePt t="58084" x="3124200" y="3436938"/>
          <p14:tracePt t="58091" x="3132138" y="3436938"/>
          <p14:tracePt t="58156" x="3140075" y="3436938"/>
          <p14:tracePt t="58180" x="3140075" y="3429000"/>
          <p14:tracePt t="58196" x="3146425" y="3429000"/>
          <p14:tracePt t="58212" x="3154363" y="3429000"/>
          <p14:tracePt t="58244" x="3162300" y="3429000"/>
          <p14:tracePt t="58292" x="3170238" y="3429000"/>
          <p14:tracePt t="59700" x="3178175" y="3429000"/>
          <p14:tracePt t="59708" x="3184525" y="3436938"/>
          <p14:tracePt t="59712" x="3192463" y="3444875"/>
          <p14:tracePt t="59720" x="3216275" y="3459163"/>
          <p14:tracePt t="59737" x="3238500" y="3475038"/>
          <p14:tracePt t="59754" x="3260725" y="3482975"/>
          <p14:tracePt t="59770" x="3284538" y="3497263"/>
          <p14:tracePt t="59787" x="3292475" y="3505200"/>
          <p14:tracePt t="59804" x="3306763" y="3505200"/>
          <p14:tracePt t="59820" x="3314700" y="3513138"/>
          <p14:tracePt t="59837" x="3322638" y="3513138"/>
          <p14:tracePt t="59853" x="3330575" y="3521075"/>
          <p14:tracePt t="59870" x="3344863" y="3521075"/>
          <p14:tracePt t="59887" x="3352800" y="3527425"/>
          <p14:tracePt t="59903" x="3368675" y="3527425"/>
          <p14:tracePt t="59920" x="3375025" y="3527425"/>
          <p14:tracePt t="59937" x="3390900" y="3527425"/>
          <p14:tracePt t="59980" x="3398838" y="3535363"/>
          <p14:tracePt t="59988" x="3406775" y="3535363"/>
          <p14:tracePt t="59996" x="3413125" y="3535363"/>
          <p14:tracePt t="60004" x="3444875" y="3535363"/>
          <p14:tracePt t="60020" x="3459163" y="3535363"/>
          <p14:tracePt t="60037" x="3475038" y="3535363"/>
          <p14:tracePt t="60053" x="3489325" y="3535363"/>
          <p14:tracePt t="60070" x="3505200" y="3535363"/>
          <p14:tracePt t="60087" x="3521075" y="3535363"/>
          <p14:tracePt t="60103" x="3535363" y="3535363"/>
          <p14:tracePt t="60140" x="3543300" y="3535363"/>
          <p14:tracePt t="60156" x="3543300" y="3527425"/>
          <p14:tracePt t="60188" x="3551238" y="3527425"/>
          <p14:tracePt t="60196" x="3559175" y="3527425"/>
          <p14:tracePt t="60204" x="3565525" y="3527425"/>
          <p14:tracePt t="60212" x="3573463" y="3513138"/>
          <p14:tracePt t="60220" x="3581400" y="3513138"/>
          <p14:tracePt t="60276" x="3589338" y="3513138"/>
          <p14:tracePt t="60324" x="3589338" y="3505200"/>
          <p14:tracePt t="60364" x="3597275" y="3505200"/>
          <p14:tracePt t="60396" x="3603625" y="3497263"/>
          <p14:tracePt t="60420" x="3611563" y="3497263"/>
          <p14:tracePt t="60436" x="3611563" y="3489325"/>
          <p14:tracePt t="60484" x="3611563" y="3482975"/>
          <p14:tracePt t="60500" x="3619500" y="3482975"/>
          <p14:tracePt t="60517" x="3619500" y="3475038"/>
          <p14:tracePt t="62204" x="3635375" y="3467100"/>
          <p14:tracePt t="62212" x="3657600" y="3459163"/>
          <p14:tracePt t="62220" x="3679825" y="3444875"/>
          <p14:tracePt t="62237" x="3725863" y="3436938"/>
          <p14:tracePt t="62237" x="3749675" y="3413125"/>
          <p14:tracePt t="62253" x="3756025" y="3406775"/>
          <p14:tracePt t="62270" x="3763963" y="3406775"/>
          <p14:tracePt t="62287" x="3771900" y="3406775"/>
          <p14:tracePt t="62303" x="3779838" y="3406775"/>
          <p14:tracePt t="62320" x="3787775" y="3398838"/>
          <p14:tracePt t="62336" x="3794125" y="3398838"/>
          <p14:tracePt t="62353" x="3802063" y="3390900"/>
          <p14:tracePt t="62370" x="3802063" y="3382963"/>
          <p14:tracePt t="62404" x="3810000" y="3382963"/>
          <p14:tracePt t="65196" x="3802063" y="3382963"/>
          <p14:tracePt t="65220" x="3794125" y="3382963"/>
          <p14:tracePt t="65228" x="3787775" y="3382963"/>
          <p14:tracePt t="65292" x="3787775" y="3390900"/>
          <p14:tracePt t="65380" x="3779838" y="3390900"/>
          <p14:tracePt t="65396" x="3756025" y="3390900"/>
          <p14:tracePt t="65404" x="3733800" y="3406775"/>
          <p14:tracePt t="65419" x="3673475" y="3436938"/>
          <p14:tracePt t="65420" x="3641725" y="3444875"/>
          <p14:tracePt t="65436" x="3603625" y="3459163"/>
          <p14:tracePt t="65453" x="3581400" y="3475038"/>
          <p14:tracePt t="65469" x="3565525" y="3482975"/>
          <p14:tracePt t="65486" x="3551238" y="3489325"/>
          <p14:tracePt t="65503" x="3527425" y="3489325"/>
          <p14:tracePt t="65519" x="3521075" y="3497263"/>
          <p14:tracePt t="65536" x="3505200" y="3497263"/>
          <p14:tracePt t="65553" x="3489325" y="3505200"/>
          <p14:tracePt t="65569" x="3459163" y="3513138"/>
          <p14:tracePt t="65586" x="3436938" y="3521075"/>
          <p14:tracePt t="65603" x="3398838" y="3535363"/>
          <p14:tracePt t="65619" x="3330575" y="3543300"/>
          <p14:tracePt t="65637" x="3298825" y="3551238"/>
          <p14:tracePt t="65653" x="3284538" y="3551238"/>
          <p14:tracePt t="65669" x="3260725" y="3551238"/>
          <p14:tracePt t="65686" x="3254375" y="3551238"/>
          <p14:tracePt t="65702" x="3216275" y="3559175"/>
          <p14:tracePt t="65719" x="3178175" y="3565525"/>
          <p14:tracePt t="65736" x="3124200" y="3573463"/>
          <p14:tracePt t="65753" x="3055938" y="3589338"/>
          <p14:tracePt t="65769" x="2994025" y="3597275"/>
          <p14:tracePt t="65786" x="2925763" y="3611563"/>
          <p14:tracePt t="65803" x="2873375" y="3627438"/>
          <p14:tracePt t="65819" x="2803525" y="3627438"/>
          <p14:tracePt t="65836" x="2773363" y="3627438"/>
          <p14:tracePt t="65853" x="2735263" y="3627438"/>
          <p14:tracePt t="65869" x="2697163" y="3627438"/>
          <p14:tracePt t="65886" x="2667000" y="3635375"/>
          <p14:tracePt t="65903" x="2644775" y="3635375"/>
          <p14:tracePt t="65919" x="2628900" y="3635375"/>
          <p14:tracePt t="65936" x="2598738" y="3635375"/>
          <p14:tracePt t="65953" x="2568575" y="3635375"/>
          <p14:tracePt t="65969" x="2514600" y="3641725"/>
          <p14:tracePt t="65986" x="2468563" y="3641725"/>
          <p14:tracePt t="66003" x="2422525" y="3641725"/>
          <p14:tracePt t="66019" x="2378075" y="3649663"/>
          <p14:tracePt t="66036" x="2362200" y="3649663"/>
          <p14:tracePt t="66052" x="2354263" y="3649663"/>
          <p14:tracePt t="66069" x="2346325" y="3649663"/>
          <p14:tracePt t="66086" x="2339975" y="3649663"/>
          <p14:tracePt t="66102" x="2332038" y="3657600"/>
          <p14:tracePt t="66119" x="2316163" y="3657600"/>
          <p14:tracePt t="66136" x="2301875" y="3665538"/>
          <p14:tracePt t="66153" x="2286000" y="3673475"/>
          <p14:tracePt t="66169" x="2270125" y="3673475"/>
          <p14:tracePt t="66186" x="2270125" y="3679825"/>
          <p14:tracePt t="66202" x="2255838" y="3679825"/>
          <p14:tracePt t="66219" x="2232025" y="3695700"/>
          <p14:tracePt t="66236" x="2217738" y="3703638"/>
          <p14:tracePt t="66252" x="2201863" y="3711575"/>
          <p14:tracePt t="66269" x="2193925" y="3717925"/>
          <p14:tracePt t="66286" x="2187575" y="3725863"/>
          <p14:tracePt t="66302" x="2179638" y="3733800"/>
          <p14:tracePt t="66319" x="2171700" y="3733800"/>
          <p14:tracePt t="66336" x="2163763" y="3741738"/>
          <p14:tracePt t="66352" x="2155825" y="3741738"/>
          <p14:tracePt t="66369" x="2149475" y="3756025"/>
          <p14:tracePt t="66386" x="2141538" y="3756025"/>
          <p14:tracePt t="66403" x="2133600" y="3763963"/>
          <p14:tracePt t="66419" x="2125663" y="3779838"/>
          <p14:tracePt t="66436" x="2117725" y="3787775"/>
          <p14:tracePt t="66453" x="2111375" y="3794125"/>
          <p14:tracePt t="66492" x="2103438" y="3802063"/>
          <p14:tracePt t="66516" x="2095500" y="3810000"/>
          <p14:tracePt t="66524" x="2087563" y="3810000"/>
          <p14:tracePt t="66621" x="2087563" y="3817938"/>
          <p14:tracePt t="66725" x="2073275" y="3825875"/>
          <p14:tracePt t="66797" x="2065338" y="3825875"/>
          <p14:tracePt t="66861" x="2065338" y="3832225"/>
          <p14:tracePt t="66909" x="2057400" y="3832225"/>
          <p14:tracePt t="66917" x="2057400" y="3840163"/>
          <p14:tracePt t="66981" x="2049463" y="3848100"/>
          <p14:tracePt t="67021" x="2041525" y="3848100"/>
          <p14:tracePt t="67029" x="2041525" y="3856038"/>
          <p14:tracePt t="67389" x="2035175" y="3856038"/>
          <p14:tracePt t="67397" x="2035175" y="3863975"/>
          <p14:tracePt t="67453" x="2035175" y="3870325"/>
          <p14:tracePt t="67493" x="2027238" y="3878263"/>
          <p14:tracePt t="67541" x="2019300" y="3886200"/>
          <p14:tracePt t="67573" x="2019300" y="3894138"/>
          <p14:tracePt t="67789" x="2019300" y="3902075"/>
          <p14:tracePt t="67829" x="2011363" y="3908425"/>
          <p14:tracePt t="67877" x="2011363" y="3916363"/>
          <p14:tracePt t="67981" x="2011363" y="3924300"/>
          <p14:tracePt t="67989" x="2003425" y="3924300"/>
          <p14:tracePt t="67997" x="2003425" y="3932238"/>
          <p14:tracePt t="68013" x="1997075" y="3940175"/>
          <p14:tracePt t="68037" x="1997075" y="3946525"/>
          <p14:tracePt t="68053" x="1997075" y="3954463"/>
          <p14:tracePt t="68077" x="1997075" y="3962400"/>
          <p14:tracePt t="68101" x="1989138" y="3962400"/>
          <p14:tracePt t="68109" x="1989138" y="3970338"/>
          <p14:tracePt t="70469" x="1997075" y="3970338"/>
          <p14:tracePt t="70477" x="2011363" y="3970338"/>
          <p14:tracePt t="70477" x="2019300" y="3970338"/>
          <p14:tracePt t="70486" x="2041525" y="3978275"/>
          <p14:tracePt t="70503" x="2057400" y="3978275"/>
          <p14:tracePt t="70519" x="2087563" y="3978275"/>
          <p14:tracePt t="70536" x="2111375" y="3978275"/>
          <p14:tracePt t="70553" x="2155825" y="3978275"/>
          <p14:tracePt t="70569" x="2209800" y="3984625"/>
          <p14:tracePt t="70586" x="2286000" y="3992563"/>
          <p14:tracePt t="70603" x="2362200" y="4016375"/>
          <p14:tracePt t="70619" x="2430463" y="4022725"/>
          <p14:tracePt t="70636" x="2492375" y="4038600"/>
          <p14:tracePt t="70653" x="2514600" y="4046538"/>
          <p14:tracePt t="70670" x="2530475" y="4046538"/>
          <p14:tracePt t="70686" x="2560638" y="4046538"/>
          <p14:tracePt t="70703" x="2606675" y="4054475"/>
          <p14:tracePt t="70720" x="2636838" y="4060825"/>
          <p14:tracePt t="70736" x="2667000" y="4060825"/>
          <p14:tracePt t="70753" x="2697163" y="4068763"/>
          <p14:tracePt t="70770" x="2720975" y="4068763"/>
          <p14:tracePt t="70786" x="2743200" y="4068763"/>
          <p14:tracePt t="70803" x="2773363" y="4068763"/>
          <p14:tracePt t="70819" x="2797175" y="4068763"/>
          <p14:tracePt t="70836" x="2819400" y="4068763"/>
          <p14:tracePt t="70853" x="2827338" y="4068763"/>
          <p14:tracePt t="70869" x="2849563" y="4068763"/>
          <p14:tracePt t="70886" x="2865438" y="4068763"/>
          <p14:tracePt t="70903" x="2879725" y="4068763"/>
          <p14:tracePt t="70919" x="2895600" y="4068763"/>
          <p14:tracePt t="70936" x="2917825" y="4068763"/>
          <p14:tracePt t="70953" x="2949575" y="4068763"/>
          <p14:tracePt t="70969" x="2971800" y="4068763"/>
          <p14:tracePt t="70986" x="2987675" y="4068763"/>
          <p14:tracePt t="71003" x="3009900" y="4068763"/>
          <p14:tracePt t="71019" x="3025775" y="4068763"/>
          <p14:tracePt t="71036" x="3055938" y="4068763"/>
          <p14:tracePt t="71053" x="3070225" y="4060825"/>
          <p14:tracePt t="71069" x="3094038" y="4060825"/>
          <p14:tracePt t="71086" x="3101975" y="4060825"/>
          <p14:tracePt t="71103" x="3116263" y="4060825"/>
          <p14:tracePt t="71120" x="3132138" y="4060825"/>
          <p14:tracePt t="71136" x="3140075" y="4054475"/>
          <p14:tracePt t="71365" x="3146425" y="4054475"/>
          <p14:tracePt t="74987" x="3162300" y="4054475"/>
          <p14:tracePt t="74996" x="3178175" y="4054475"/>
          <p14:tracePt t="75010" x="3192463" y="4054475"/>
          <p14:tracePt t="75012" x="3208338" y="4054475"/>
          <p14:tracePt t="75019" x="3222625" y="4054475"/>
          <p14:tracePt t="75035" x="3230563" y="4054475"/>
          <p14:tracePt t="76285" x="3238500" y="4054475"/>
          <p14:tracePt t="76293" x="3246438" y="4054475"/>
          <p14:tracePt t="76303" x="3260725" y="4054475"/>
          <p14:tracePt t="76309" x="3298825" y="4054475"/>
          <p14:tracePt t="76320" x="3344863" y="4054475"/>
          <p14:tracePt t="76336" x="3398838" y="4054475"/>
          <p14:tracePt t="76353" x="3429000" y="4054475"/>
          <p14:tracePt t="76369" x="3467100" y="4054475"/>
          <p14:tracePt t="76386" x="3497263" y="4068763"/>
          <p14:tracePt t="76403" x="3527425" y="4068763"/>
          <p14:tracePt t="76420" x="3551238" y="4068763"/>
          <p14:tracePt t="76436" x="3559175" y="4068763"/>
          <p14:tracePt t="76453" x="3573463" y="4068763"/>
          <p14:tracePt t="76470" x="3581400" y="4068763"/>
          <p14:tracePt t="76486" x="3589338" y="4076700"/>
          <p14:tracePt t="76503" x="3597275" y="4076700"/>
          <p14:tracePt t="76520" x="3611563" y="4076700"/>
          <p14:tracePt t="76536" x="3619500" y="4076700"/>
          <p14:tracePt t="76553" x="3627438" y="4076700"/>
          <p14:tracePt t="76589" x="3635375" y="4076700"/>
          <p14:tracePt t="78637" x="3641725" y="4076700"/>
          <p14:tracePt t="78645" x="3649663" y="4076700"/>
          <p14:tracePt t="78653" x="3665538" y="4076700"/>
          <p14:tracePt t="78653" x="3695700" y="4076700"/>
          <p14:tracePt t="78669" x="3725863" y="4076700"/>
          <p14:tracePt t="78686" x="3756025" y="4068763"/>
          <p14:tracePt t="78702" x="3763963" y="4068763"/>
          <p14:tracePt t="78719" x="3771900" y="4068763"/>
          <p14:tracePt t="78757" x="3779838" y="4068763"/>
          <p14:tracePt t="78837" x="3779838" y="4060825"/>
          <p14:tracePt t="78949" x="3779838" y="4054475"/>
          <p14:tracePt t="78957" x="3787775" y="4046538"/>
          <p14:tracePt t="78965" x="3794125" y="4038600"/>
          <p14:tracePt t="78973" x="3802063" y="4038600"/>
          <p14:tracePt t="78977" x="3810000" y="4022725"/>
          <p14:tracePt t="78986" x="3817938" y="4008438"/>
          <p14:tracePt t="79002" x="3825875" y="4000500"/>
          <p14:tracePt t="79019" x="3832225" y="3992563"/>
          <p14:tracePt t="79036" x="3840163" y="3984625"/>
          <p14:tracePt t="79052" x="3840163" y="3978275"/>
          <p14:tracePt t="79069" x="3848100" y="3978275"/>
          <p14:tracePt t="79109" x="3848100" y="3970338"/>
          <p14:tracePt t="79149" x="3848100" y="3962400"/>
          <p14:tracePt t="86038" x="3856038" y="3962400"/>
          <p14:tracePt t="86046" x="3863975" y="3962400"/>
          <p14:tracePt t="86054" x="3886200" y="3946525"/>
          <p14:tracePt t="86056" x="3946525" y="3924300"/>
          <p14:tracePt t="86069" x="4152900" y="3832225"/>
          <p14:tracePt t="86086" x="4221163" y="3794125"/>
          <p14:tracePt t="86102" x="4251325" y="3771900"/>
          <p14:tracePt t="86119" x="4259263" y="3763963"/>
          <p14:tracePt t="86136" x="4275138" y="3756025"/>
          <p14:tracePt t="86152" x="4289425" y="3717925"/>
          <p14:tracePt t="86169" x="4321175" y="3673475"/>
          <p14:tracePt t="86186" x="4343400" y="3627438"/>
          <p14:tracePt t="86202" x="4359275" y="3589338"/>
          <p14:tracePt t="86219" x="4365625" y="3573463"/>
          <p14:tracePt t="86236" x="4365625" y="3559175"/>
          <p14:tracePt t="86252" x="4365625" y="3543300"/>
          <p14:tracePt t="86269" x="4373563" y="3513138"/>
          <p14:tracePt t="86286" x="4381500" y="3489325"/>
          <p14:tracePt t="86302" x="4381500" y="3459163"/>
          <p14:tracePt t="86319" x="4381500" y="3444875"/>
          <p14:tracePt t="86335" x="4381500" y="3429000"/>
          <p14:tracePt t="86352" x="4381500" y="3421063"/>
          <p14:tracePt t="86369" x="4381500" y="3406775"/>
          <p14:tracePt t="86386" x="4381500" y="3390900"/>
          <p14:tracePt t="86402" x="4381500" y="3375025"/>
          <p14:tracePt t="86419" x="4381500" y="3360738"/>
          <p14:tracePt t="86436" x="4381500" y="3344863"/>
          <p14:tracePt t="86452" x="4381500" y="3336925"/>
          <p14:tracePt t="86469" x="4381500" y="3322638"/>
          <p14:tracePt t="86486" x="4381500" y="3314700"/>
          <p14:tracePt t="86502" x="4381500" y="3298825"/>
          <p14:tracePt t="86519" x="4373563" y="3284538"/>
          <p14:tracePt t="86536" x="4373563" y="3268663"/>
          <p14:tracePt t="86552" x="4373563" y="3246438"/>
          <p14:tracePt t="86569" x="4365625" y="3230563"/>
          <p14:tracePt t="86585" x="4365625" y="3216275"/>
          <p14:tracePt t="86602" x="4365625" y="3192463"/>
          <p14:tracePt t="86619" x="4359275" y="3178175"/>
          <p14:tracePt t="86635" x="4351338" y="3170238"/>
          <p14:tracePt t="86652" x="4351338" y="3154363"/>
          <p14:tracePt t="86669" x="4351338" y="3132138"/>
          <p14:tracePt t="86686" x="4343400" y="3116263"/>
          <p14:tracePt t="86702" x="4343400" y="3108325"/>
          <p14:tracePt t="86719" x="4335463" y="3094038"/>
          <p14:tracePt t="87182" x="4327525" y="3086100"/>
          <p14:tracePt t="87190" x="4327525" y="3063875"/>
          <p14:tracePt t="87202" x="4321175" y="3048000"/>
          <p14:tracePt t="87202" x="4305300" y="3025775"/>
          <p14:tracePt t="87219" x="4305300" y="2987675"/>
          <p14:tracePt t="87235" x="4289425" y="2955925"/>
          <p14:tracePt t="87252" x="4283075" y="2941638"/>
          <p14:tracePt t="87269" x="4275138" y="2917825"/>
          <p14:tracePt t="87269" x="4267200" y="2911475"/>
          <p14:tracePt t="87286" x="4267200" y="2895600"/>
          <p14:tracePt t="87302" x="4259263" y="2887663"/>
          <p14:tracePt t="87319" x="4259263" y="2873375"/>
          <p14:tracePt t="87335" x="4244975" y="2865438"/>
          <p14:tracePt t="87382" x="4237038" y="2857500"/>
          <p14:tracePt t="87398" x="4237038" y="2849563"/>
          <p14:tracePt t="87446" x="4229100" y="2849563"/>
          <p14:tracePt t="88581" x="4229100" y="2857500"/>
          <p14:tracePt t="88590" x="4229100" y="2865438"/>
          <p14:tracePt t="88602" x="4221163" y="2873375"/>
          <p14:tracePt t="88602" x="4221163" y="2879725"/>
          <p14:tracePt t="88619" x="4221163" y="2895600"/>
          <p14:tracePt t="88635" x="4221163" y="2903538"/>
          <p14:tracePt t="88652" x="4221163" y="2917825"/>
          <p14:tracePt t="88669" x="4213225" y="2925763"/>
          <p14:tracePt t="88685" x="4213225" y="2941638"/>
          <p14:tracePt t="88702" x="4213225" y="2955925"/>
          <p14:tracePt t="88719" x="4213225" y="2971800"/>
          <p14:tracePt t="88735" x="4213225" y="2979738"/>
          <p14:tracePt t="88752" x="4213225" y="3001963"/>
          <p14:tracePt t="88768" x="4213225" y="3009900"/>
          <p14:tracePt t="88785" x="4213225" y="3025775"/>
          <p14:tracePt t="88802" x="4213225" y="3048000"/>
          <p14:tracePt t="88818" x="4206875" y="3063875"/>
          <p14:tracePt t="88835" x="4206875" y="3078163"/>
          <p14:tracePt t="88852" x="4206875" y="3108325"/>
          <p14:tracePt t="88868" x="4198938" y="3140075"/>
          <p14:tracePt t="88885" x="4198938" y="3200400"/>
          <p14:tracePt t="88902" x="4198938" y="3230563"/>
          <p14:tracePt t="88918" x="4191000" y="3268663"/>
          <p14:tracePt t="88935" x="4183063" y="3314700"/>
          <p14:tracePt t="88952" x="4183063" y="3352800"/>
          <p14:tracePt t="88969" x="4175125" y="3398838"/>
          <p14:tracePt t="88986" x="4168775" y="3444875"/>
          <p14:tracePt t="89002" x="4168775" y="3489325"/>
          <p14:tracePt t="89018" x="4160838" y="3527425"/>
          <p14:tracePt t="89035" x="4152900" y="3565525"/>
          <p14:tracePt t="89052" x="4152900" y="3603625"/>
          <p14:tracePt t="89068" x="4144963" y="3635375"/>
          <p14:tracePt t="89068" x="4144963" y="3657600"/>
          <p14:tracePt t="89086" x="4130675" y="3679825"/>
          <p14:tracePt t="89102" x="4122738" y="3703638"/>
          <p14:tracePt t="89119" x="4122738" y="3717925"/>
          <p14:tracePt t="89135" x="4122738" y="3725863"/>
          <p14:tracePt t="89152" x="4114800" y="3749675"/>
          <p14:tracePt t="89168" x="4106863" y="3771900"/>
          <p14:tracePt t="89185" x="4106863" y="3810000"/>
          <p14:tracePt t="89202" x="4106863" y="3840163"/>
          <p14:tracePt t="89218" x="4106863" y="3863975"/>
          <p14:tracePt t="89235" x="4098925" y="3894138"/>
          <p14:tracePt t="89252" x="4084638" y="3932238"/>
          <p14:tracePt t="89269" x="4084638" y="3962400"/>
          <p14:tracePt t="89285" x="4084638" y="4000500"/>
          <p14:tracePt t="89302" x="4076700" y="4022725"/>
          <p14:tracePt t="89342" x="4076700" y="4030663"/>
          <p14:tracePt t="89366" x="4076700" y="4038600"/>
          <p14:tracePt t="89376" x="4068763" y="4046538"/>
          <p14:tracePt t="89385" x="4068763" y="4068763"/>
          <p14:tracePt t="89385" x="4068763" y="4114800"/>
          <p14:tracePt t="89402" x="4068763" y="4152900"/>
          <p14:tracePt t="89419" x="4068763" y="4183063"/>
          <p14:tracePt t="89435" x="4068763" y="4198938"/>
          <p14:tracePt t="89452" x="4068763" y="4213225"/>
          <p14:tracePt t="89469" x="4068763" y="4221163"/>
          <p14:tracePt t="89485" x="4068763" y="4244975"/>
          <p14:tracePt t="89503" x="4068763" y="4259263"/>
          <p14:tracePt t="89518" x="4068763" y="4283075"/>
          <p14:tracePt t="89535" x="4068763" y="4289425"/>
          <p14:tracePt t="89552" x="4068763" y="4297363"/>
          <p14:tracePt t="89589" x="4068763" y="4305300"/>
          <p14:tracePt t="89622" x="4068763" y="4313238"/>
          <p14:tracePt t="89641" x="4068763" y="4321175"/>
          <p14:tracePt t="89661" x="4068763" y="4327525"/>
          <p14:tracePt t="89678" x="4068763" y="4343400"/>
          <p14:tracePt t="89693" x="4068763" y="4351338"/>
          <p14:tracePt t="89758" x="4068763" y="4359275"/>
          <p14:tracePt t="92197" x="4076700" y="4359275"/>
          <p14:tracePt t="92725" x="4084638" y="4359275"/>
          <p14:tracePt t="93109" x="4092575" y="4359275"/>
          <p14:tracePt t="93117" x="4092575" y="4351338"/>
          <p14:tracePt t="93133" x="4098925" y="4351338"/>
          <p14:tracePt t="93149" x="4098925" y="4343400"/>
          <p14:tracePt t="93173" x="4106863" y="4343400"/>
          <p14:tracePt t="93197" x="4106863" y="4335463"/>
          <p14:tracePt t="93205" x="4106863" y="4327525"/>
          <p14:tracePt t="93213" x="4114800" y="4305300"/>
          <p14:tracePt t="93218" x="4114800" y="4275138"/>
          <p14:tracePt t="93234" x="4122738" y="4237038"/>
          <p14:tracePt t="93251" x="4137025" y="4198938"/>
          <p14:tracePt t="93268" x="4137025" y="4144963"/>
          <p14:tracePt t="93284" x="4152900" y="4098925"/>
          <p14:tracePt t="93301" x="4160838" y="4054475"/>
          <p14:tracePt t="93318" x="4168775" y="4016375"/>
          <p14:tracePt t="93334" x="4168775" y="3970338"/>
          <p14:tracePt t="93351" x="4168775" y="3932238"/>
          <p14:tracePt t="93368" x="4175125" y="3886200"/>
          <p14:tracePt t="93384" x="4183063" y="3856038"/>
          <p14:tracePt t="93401" x="4183063" y="3817938"/>
          <p14:tracePt t="93418" x="4191000" y="3787775"/>
          <p14:tracePt t="93435" x="4191000" y="3749675"/>
          <p14:tracePt t="93451" x="4191000" y="3711575"/>
          <p14:tracePt t="93468" x="4198938" y="3679825"/>
          <p14:tracePt t="93484" x="4206875" y="3619500"/>
          <p14:tracePt t="93501" x="4206875" y="3581400"/>
          <p14:tracePt t="93518" x="4213225" y="3551238"/>
          <p14:tracePt t="93535" x="4213225" y="3521075"/>
          <p14:tracePt t="93551" x="4221163" y="3497263"/>
          <p14:tracePt t="93568" x="4229100" y="3475038"/>
          <p14:tracePt t="93584" x="4229100" y="3459163"/>
          <p14:tracePt t="93601" x="4229100" y="3444875"/>
          <p14:tracePt t="93618" x="4229100" y="3436938"/>
          <p14:tracePt t="93634" x="4229100" y="3421063"/>
          <p14:tracePt t="93651" x="4229100" y="3398838"/>
          <p14:tracePt t="93668" x="4229100" y="3382963"/>
          <p14:tracePt t="93684" x="4229100" y="3375025"/>
          <p14:tracePt t="93701" x="4229100" y="3368675"/>
          <p14:tracePt t="93718" x="4229100" y="3360738"/>
          <p14:tracePt t="93773" x="4229100" y="3352800"/>
          <p14:tracePt t="100645" x="4229100" y="3360738"/>
          <p14:tracePt t="100661" x="4229100" y="3375025"/>
          <p14:tracePt t="100669" x="4229100" y="3382963"/>
          <p14:tracePt t="100674" x="4229100" y="3398838"/>
          <p14:tracePt t="100683" x="4229100" y="3421063"/>
          <p14:tracePt t="100700" x="4229100" y="3444875"/>
          <p14:tracePt t="100717" x="4229100" y="3475038"/>
          <p14:tracePt t="100733" x="4229100" y="3497263"/>
          <p14:tracePt t="100750" x="4229100" y="3527425"/>
          <p14:tracePt t="100767" x="4229100" y="3551238"/>
          <p14:tracePt t="100783" x="4229100" y="3565525"/>
          <p14:tracePt t="100800" x="4229100" y="3581400"/>
          <p14:tracePt t="100816" x="4229100" y="3603625"/>
          <p14:tracePt t="100833" x="4229100" y="3635375"/>
          <p14:tracePt t="100850" x="4229100" y="3657600"/>
          <p14:tracePt t="100867" x="4229100" y="3687763"/>
          <p14:tracePt t="100883" x="4237038" y="3717925"/>
          <p14:tracePt t="100900" x="4237038" y="3741738"/>
          <p14:tracePt t="100916" x="4244975" y="3787775"/>
          <p14:tracePt t="100933" x="4244975" y="3802063"/>
          <p14:tracePt t="100981" x="4244975" y="3810000"/>
          <p14:tracePt t="100989" x="4244975" y="3817938"/>
          <p14:tracePt t="101013" x="4244975" y="3825875"/>
          <p14:tracePt t="101021" x="4244975" y="3832225"/>
          <p14:tracePt t="101029" x="4244975" y="3840163"/>
          <p14:tracePt t="101029" x="4244975" y="3848100"/>
          <p14:tracePt t="101053" x="4244975" y="3863975"/>
          <p14:tracePt t="101067" x="4244975" y="3870325"/>
          <p14:tracePt t="101067" x="4237038" y="3894138"/>
          <p14:tracePt t="101083" x="4237038" y="3908425"/>
          <p14:tracePt t="101100" x="4237038" y="3916363"/>
          <p14:tracePt t="101157" x="4237038" y="3924300"/>
          <p14:tracePt t="104150" x="4237038" y="3916363"/>
          <p14:tracePt t="104182" x="4229100" y="3902075"/>
          <p14:tracePt t="104191" x="4221163" y="3878263"/>
          <p14:tracePt t="104191" x="4221163" y="3856038"/>
          <p14:tracePt t="104200" x="4206875" y="3817938"/>
          <p14:tracePt t="104217" x="4198938" y="3787775"/>
          <p14:tracePt t="104234" x="4198938" y="3771900"/>
          <p14:tracePt t="104250" x="4191000" y="3749675"/>
          <p14:tracePt t="104267" x="4183063" y="3741738"/>
          <p14:tracePt t="104284" x="4183063" y="3733800"/>
          <p14:tracePt t="104300" x="4175125" y="3725863"/>
          <p14:tracePt t="104317" x="4168775" y="3695700"/>
          <p14:tracePt t="104334" x="4160838" y="3679825"/>
          <p14:tracePt t="104350" x="4160838" y="3665538"/>
          <p14:tracePt t="104367" x="4152900" y="3649663"/>
          <p14:tracePt t="104384" x="4137025" y="3627438"/>
          <p14:tracePt t="104401" x="4130675" y="3597275"/>
          <p14:tracePt t="104417" x="4114800" y="3573463"/>
          <p14:tracePt t="104434" x="4106863" y="3565525"/>
          <p14:tracePt t="104450" x="4098925" y="3551238"/>
          <p14:tracePt t="104467" x="4092575" y="3543300"/>
          <p14:tracePt t="104484" x="4084638" y="3543300"/>
          <p14:tracePt t="104500" x="4084638" y="3535363"/>
          <p14:tracePt t="104517" x="4084638" y="3527425"/>
          <p14:tracePt t="104566" x="4076700" y="3527425"/>
          <p14:tracePt t="104582" x="4076700" y="3521075"/>
          <p14:tracePt t="104590" x="4060825" y="3513138"/>
          <p14:tracePt t="104606" x="4060825" y="3505200"/>
          <p14:tracePt t="104622" x="4054475" y="3497263"/>
          <p14:tracePt t="104634" x="4054475" y="3489325"/>
          <p14:tracePt t="104634" x="4046538" y="3482975"/>
          <p14:tracePt t="104650" x="4038600" y="3467100"/>
          <p14:tracePt t="104667" x="4030663" y="3459163"/>
          <p14:tracePt t="104684" x="4022725" y="3451225"/>
          <p14:tracePt t="104700" x="4016375" y="3444875"/>
          <p14:tracePt t="104717" x="4008438" y="3436938"/>
          <p14:tracePt t="104733" x="4000500" y="3413125"/>
          <p14:tracePt t="104750" x="3992563" y="3406775"/>
          <p14:tracePt t="104838" x="3992563" y="3398838"/>
          <p14:tracePt t="104854" x="3984625" y="3398838"/>
          <p14:tracePt t="104870" x="3984625" y="3390900"/>
          <p14:tracePt t="104877" x="3978275" y="3390900"/>
          <p14:tracePt t="105006" x="3970338" y="3390900"/>
          <p14:tracePt t="105022" x="3962400" y="3390900"/>
          <p14:tracePt t="105038" x="3954463" y="3390900"/>
          <p14:tracePt t="105062" x="3946525" y="3390900"/>
          <p14:tracePt t="105074" x="3940175" y="3390900"/>
          <p14:tracePt t="105078" x="3932238" y="3398838"/>
          <p14:tracePt t="105083" x="3924300" y="3398838"/>
          <p14:tracePt t="105142" x="3916363" y="3398838"/>
          <p14:tracePt t="105150" x="3916363" y="3406775"/>
          <p14:tracePt t="105166" x="3902075" y="3406775"/>
          <p14:tracePt t="105182" x="3902075" y="3413125"/>
          <p14:tracePt t="105198" x="3894138" y="3413125"/>
          <p14:tracePt t="106286" x="3902075" y="3413125"/>
          <p14:tracePt t="106318" x="3908425" y="3413125"/>
          <p14:tracePt t="106325" x="3916363" y="3413125"/>
          <p14:tracePt t="106358" x="3924300" y="3413125"/>
          <p14:tracePt t="106374" x="3932238" y="3413125"/>
          <p14:tracePt t="106381" x="3940175" y="3413125"/>
          <p14:tracePt t="106390" x="3946525" y="3413125"/>
          <p14:tracePt t="106398" x="3970338" y="3413125"/>
          <p14:tracePt t="106400" x="4000500" y="3406775"/>
          <p14:tracePt t="106417" x="4022725" y="3406775"/>
          <p14:tracePt t="106433" x="4030663" y="3406775"/>
          <p14:tracePt t="106450" x="4046538" y="3406775"/>
          <p14:tracePt t="106467" x="4054475" y="3406775"/>
          <p14:tracePt t="106483" x="4076700" y="3406775"/>
          <p14:tracePt t="106500" x="4106863" y="3406775"/>
          <p14:tracePt t="106517" x="4130675" y="3406775"/>
          <p14:tracePt t="106533" x="4137025" y="3406775"/>
          <p14:tracePt t="106550" x="4144963" y="3406775"/>
          <p14:tracePt t="106686" x="4152900" y="3406775"/>
          <p14:tracePt t="106718" x="4160838" y="3406775"/>
          <p14:tracePt t="110142" x="4168775" y="3406775"/>
          <p14:tracePt t="110149" x="4175125" y="3406775"/>
          <p14:tracePt t="110157" x="4198938" y="3406775"/>
          <p14:tracePt t="110165" x="4237038" y="3413125"/>
          <p14:tracePt t="110173" x="4365625" y="3429000"/>
          <p14:tracePt t="110183" x="4549775" y="3436938"/>
          <p14:tracePt t="110199" x="4746625" y="3436938"/>
          <p14:tracePt t="110216" x="4899025" y="3436938"/>
          <p14:tracePt t="110233" x="5037138" y="3421063"/>
          <p14:tracePt t="110249" x="5113338" y="3398838"/>
          <p14:tracePt t="110266" x="5159375" y="3390900"/>
          <p14:tracePt t="110283" x="5165725" y="3382963"/>
          <p14:tracePt t="110299" x="5181600" y="3382963"/>
          <p14:tracePt t="110316" x="5189538" y="3382963"/>
          <p14:tracePt t="110333" x="5203825" y="3368675"/>
          <p14:tracePt t="110349" x="5211763" y="3360738"/>
          <p14:tracePt t="110366" x="5219700" y="3360738"/>
          <p14:tracePt t="110645" x="5227638" y="3360738"/>
          <p14:tracePt t="110657" x="5241925" y="3352800"/>
          <p14:tracePt t="110657" x="5273675" y="3352800"/>
          <p14:tracePt t="110666" x="5326063" y="3336925"/>
          <p14:tracePt t="110683" x="5341938" y="3330575"/>
          <p14:tracePt t="110699" x="5349875" y="3330575"/>
          <p14:tracePt t="112669" x="5349875" y="3344863"/>
          <p14:tracePt t="112678" x="5349875" y="3368675"/>
          <p14:tracePt t="112685" x="5341938" y="3390900"/>
          <p14:tracePt t="112690" x="5334000" y="3421063"/>
          <p14:tracePt t="112699" x="5318125" y="3482975"/>
          <p14:tracePt t="112716" x="5311775" y="3535363"/>
          <p14:tracePt t="112733" x="5311775" y="3603625"/>
          <p14:tracePt t="112749" x="5311775" y="3649663"/>
          <p14:tracePt t="112766" x="5311775" y="3695700"/>
          <p14:tracePt t="112782" x="5311775" y="3733800"/>
          <p14:tracePt t="112799" x="5303838" y="3763963"/>
          <p14:tracePt t="112816" x="5295900" y="3794125"/>
          <p14:tracePt t="112832" x="5295900" y="3840163"/>
          <p14:tracePt t="112849" x="5295900" y="3863975"/>
          <p14:tracePt t="112866" x="5295900" y="3894138"/>
          <p14:tracePt t="112882" x="5295900" y="3916363"/>
          <p14:tracePt t="112899" x="5295900" y="3946525"/>
          <p14:tracePt t="112916" x="5295900" y="3962400"/>
          <p14:tracePt t="112932" x="5295900" y="4000500"/>
          <p14:tracePt t="112949" x="5295900" y="4030663"/>
          <p14:tracePt t="112966" x="5295900" y="4054475"/>
          <p14:tracePt t="112982" x="5303838" y="4060825"/>
          <p14:tracePt t="112999" x="5303838" y="4068763"/>
          <p14:tracePt t="113045" x="5311775" y="4076700"/>
          <p14:tracePt t="113056" x="5311775" y="4084638"/>
          <p14:tracePt t="113066" x="5318125" y="4092575"/>
          <p14:tracePt t="113066" x="5334000" y="4106863"/>
          <p14:tracePt t="113082" x="5372100" y="4144963"/>
          <p14:tracePt t="113099" x="5387975" y="4175125"/>
          <p14:tracePt t="113116" x="5410200" y="4198938"/>
          <p14:tracePt t="113132" x="5464175" y="4237038"/>
          <p14:tracePt t="113149" x="5508625" y="4259263"/>
          <p14:tracePt t="113166" x="5540375" y="4275138"/>
          <p14:tracePt t="113182" x="5554663" y="4289425"/>
          <p14:tracePt t="113199" x="5570538" y="4297363"/>
          <p14:tracePt t="113216" x="5600700" y="4313238"/>
          <p14:tracePt t="113232" x="5616575" y="4313238"/>
          <p14:tracePt t="113301" x="5622925" y="4313238"/>
          <p14:tracePt t="113309" x="5630863" y="4313238"/>
          <p14:tracePt t="113317" x="5646738" y="4313238"/>
          <p14:tracePt t="113332" x="5654675" y="4313238"/>
          <p14:tracePt t="113332" x="5668963" y="4313238"/>
          <p14:tracePt t="113349" x="5684838" y="4313238"/>
          <p14:tracePt t="113365" x="5715000" y="4313238"/>
          <p14:tracePt t="113382" x="5745163" y="4321175"/>
          <p14:tracePt t="113399" x="5775325" y="4321175"/>
          <p14:tracePt t="113415" x="5799138" y="4321175"/>
          <p14:tracePt t="114005" x="5791200" y="4321175"/>
          <p14:tracePt t="114021" x="5783263" y="4321175"/>
          <p14:tracePt t="114053" x="5775325" y="4321175"/>
          <p14:tracePt t="114061" x="5775325" y="4327525"/>
          <p14:tracePt t="114093" x="5768975" y="4335463"/>
          <p14:tracePt t="114109" x="5761038" y="4335463"/>
          <p14:tracePt t="114141" x="5753100" y="4335463"/>
          <p14:tracePt t="114181" x="5745163" y="4335463"/>
          <p14:tracePt t="114197" x="5745163" y="4343400"/>
          <p14:tracePt t="114229" x="5737225" y="4343400"/>
          <p14:tracePt t="114245" x="5722938" y="4359275"/>
          <p14:tracePt t="114251" x="5722938" y="4365625"/>
          <p14:tracePt t="114265" x="5715000" y="4365625"/>
          <p14:tracePt t="114265" x="5707063" y="4389438"/>
          <p14:tracePt t="114282" x="5692775" y="4403725"/>
          <p14:tracePt t="114299" x="5684838" y="4419600"/>
          <p14:tracePt t="114315" x="5676900" y="4427538"/>
          <p14:tracePt t="114332" x="5661025" y="4441825"/>
          <p14:tracePt t="114332" x="5661025" y="4449763"/>
          <p14:tracePt t="114349" x="5654675" y="4457700"/>
          <p14:tracePt t="114365" x="5654675" y="4465638"/>
          <p14:tracePt t="114382" x="5646738" y="4473575"/>
          <p14:tracePt t="114399" x="5638800" y="4487863"/>
          <p14:tracePt t="114415" x="5638800" y="4495800"/>
          <p14:tracePt t="114432" x="5630863" y="4511675"/>
          <p14:tracePt t="114449" x="5630863" y="4518025"/>
          <p14:tracePt t="114465" x="5622925" y="4533900"/>
          <p14:tracePt t="114482" x="5616575" y="4556125"/>
          <p14:tracePt t="114499" x="5616575" y="4579938"/>
          <p14:tracePt t="114515" x="5616575" y="4587875"/>
          <p14:tracePt t="114549" x="5616575" y="4594225"/>
          <p14:tracePt t="114549" x="5616575" y="4602163"/>
          <p14:tracePt t="114565" x="5616575" y="4610100"/>
          <p14:tracePt t="114582" x="5616575" y="4625975"/>
          <p14:tracePt t="114621" x="5616575" y="4632325"/>
          <p14:tracePt t="114669" x="5616575" y="4640263"/>
          <p14:tracePt t="124125" x="5622925" y="4640263"/>
          <p14:tracePt t="124166" x="5630863" y="4640263"/>
          <p14:tracePt t="124181" x="5638800" y="4640263"/>
          <p14:tracePt t="124206" x="5646738" y="4640263"/>
          <p14:tracePt t="124213" x="5654675" y="4640263"/>
          <p14:tracePt t="124237" x="5661025" y="4640263"/>
          <p14:tracePt t="124245" x="5668963" y="4640263"/>
          <p14:tracePt t="124254" x="5699125" y="4640263"/>
          <p14:tracePt t="124265" x="5730875" y="4640263"/>
          <p14:tracePt t="124281" x="5753100" y="4640263"/>
          <p14:tracePt t="124298" x="5768975" y="4640263"/>
          <p14:tracePt t="124315" x="5791200" y="4640263"/>
          <p14:tracePt t="124331" x="5799138" y="4640263"/>
          <p14:tracePt t="124348" x="5807075" y="4640263"/>
          <p14:tracePt t="124462" x="5821363" y="4640263"/>
          <p14:tracePt t="124469" x="5829300" y="4648200"/>
          <p14:tracePt t="124481" x="5837238" y="4648200"/>
          <p14:tracePt t="124482" x="5851525" y="4656138"/>
          <p14:tracePt t="124498" x="5883275" y="4664075"/>
          <p14:tracePt t="124515" x="5897563" y="4664075"/>
          <p14:tracePt t="124531" x="5913438" y="4664075"/>
          <p14:tracePt t="124548" x="5927725" y="4664075"/>
          <p14:tracePt t="124565" x="5951538" y="4664075"/>
          <p14:tracePt t="124581" x="5981700" y="4664075"/>
          <p14:tracePt t="124598" x="5989638" y="4664075"/>
          <p14:tracePt t="124615" x="6003925" y="4664075"/>
          <p14:tracePt t="124631" x="6019800" y="4664075"/>
          <p14:tracePt t="124648" x="6035675" y="4664075"/>
          <p14:tracePt t="124665" x="6042025" y="4664075"/>
          <p14:tracePt t="124681" x="6057900" y="4664075"/>
          <p14:tracePt t="124698" x="6080125" y="4656138"/>
          <p14:tracePt t="124715" x="6118225" y="4656138"/>
          <p14:tracePt t="124731" x="6142038" y="4656138"/>
          <p14:tracePt t="124748" x="6164263" y="4648200"/>
          <p14:tracePt t="124765" x="6218238" y="4632325"/>
          <p14:tracePt t="124782" x="6248400" y="4625975"/>
          <p14:tracePt t="124798" x="6278563" y="4610100"/>
          <p14:tracePt t="124815" x="6302375" y="4602163"/>
          <p14:tracePt t="124831" x="6316663" y="4602163"/>
          <p14:tracePt t="124848" x="6332538" y="4594225"/>
          <p14:tracePt t="124865" x="6340475" y="4587875"/>
          <p14:tracePt t="124881" x="6362700" y="4579938"/>
          <p14:tracePt t="124898" x="6378575" y="4564063"/>
          <p14:tracePt t="124915" x="6400800" y="4564063"/>
          <p14:tracePt t="124931" x="6408738" y="4549775"/>
          <p14:tracePt t="125021" x="6416675" y="4549775"/>
          <p14:tracePt t="127957" x="6416675" y="4541838"/>
          <p14:tracePt t="127965" x="6416675" y="4518025"/>
          <p14:tracePt t="127973" x="6416675" y="4495800"/>
          <p14:tracePt t="127981" x="6416675" y="4441825"/>
          <p14:tracePt t="127997" x="6416675" y="4419600"/>
          <p14:tracePt t="128015" x="6416675" y="4403725"/>
          <p14:tracePt t="128031" x="6416675" y="4397375"/>
          <p14:tracePt t="128093" x="6416675" y="4389438"/>
          <p14:tracePt t="128105" x="6416675" y="4381500"/>
          <p14:tracePt t="128105" x="6416675" y="4373563"/>
          <p14:tracePt t="128114" x="6416675" y="4343400"/>
          <p14:tracePt t="128131" x="6416675" y="4321175"/>
          <p14:tracePt t="128147" x="6400800" y="4297363"/>
          <p14:tracePt t="128164" x="6400800" y="4275138"/>
          <p14:tracePt t="128181" x="6384925" y="4251325"/>
          <p14:tracePt t="128197" x="6370638" y="4229100"/>
          <p14:tracePt t="128214" x="6346825" y="4206875"/>
          <p14:tracePt t="128231" x="6332538" y="4191000"/>
          <p14:tracePt t="128248" x="6308725" y="4175125"/>
          <p14:tracePt t="128264" x="6302375" y="4175125"/>
          <p14:tracePt t="128281" x="6294438" y="4175125"/>
          <p14:tracePt t="128297" x="6270625" y="4168775"/>
          <p14:tracePt t="128314" x="6240463" y="4160838"/>
          <p14:tracePt t="128331" x="6194425" y="4152900"/>
          <p14:tracePt t="128347" x="6156325" y="4152900"/>
          <p14:tracePt t="128364" x="6126163" y="4137025"/>
          <p14:tracePt t="128381" x="6080125" y="4137025"/>
          <p14:tracePt t="128397" x="6049963" y="4137025"/>
          <p14:tracePt t="128414" x="6003925" y="4137025"/>
          <p14:tracePt t="128431" x="5965825" y="4137025"/>
          <p14:tracePt t="128447" x="5921375" y="4137025"/>
          <p14:tracePt t="128464" x="5875338" y="4130675"/>
          <p14:tracePt t="128481" x="5821363" y="4122738"/>
          <p14:tracePt t="128497" x="5775325" y="4122738"/>
          <p14:tracePt t="128514" x="5737225" y="4122738"/>
          <p14:tracePt t="128531" x="5699125" y="4114800"/>
          <p14:tracePt t="128548" x="5668963" y="4114800"/>
          <p14:tracePt t="128564" x="5646738" y="4114800"/>
          <p14:tracePt t="128581" x="5616575" y="4114800"/>
          <p14:tracePt t="128598" x="5608638" y="4114800"/>
          <p14:tracePt t="128614" x="5584825" y="4114800"/>
          <p14:tracePt t="128631" x="5570538" y="4114800"/>
          <p14:tracePt t="128647" x="5562600" y="4114800"/>
          <p14:tracePt t="128664" x="5546725" y="4114800"/>
          <p14:tracePt t="128681" x="5524500" y="4114800"/>
          <p14:tracePt t="128697" x="5502275" y="4114800"/>
          <p14:tracePt t="128714" x="5470525" y="4106863"/>
          <p14:tracePt t="128731" x="5432425" y="4098925"/>
          <p14:tracePt t="128747" x="5418138" y="4098925"/>
          <p14:tracePt t="128764" x="5394325" y="4098925"/>
          <p14:tracePt t="128781" x="5364163" y="4098925"/>
          <p14:tracePt t="128798" x="5349875" y="4092575"/>
          <p14:tracePt t="128814" x="5334000" y="4092575"/>
          <p14:tracePt t="128853" x="5326063" y="4092575"/>
          <p14:tracePt t="128885" x="5318125" y="4084638"/>
          <p14:tracePt t="128910" x="5311775" y="4084638"/>
          <p14:tracePt t="128941" x="5303838" y="4084638"/>
          <p14:tracePt t="128965" x="5303838" y="4076700"/>
          <p14:tracePt t="131445" x="5311775" y="4076700"/>
          <p14:tracePt t="131454" x="5318125" y="4076700"/>
          <p14:tracePt t="131455" x="5334000" y="4076700"/>
          <p14:tracePt t="131464" x="5364163" y="4092575"/>
          <p14:tracePt t="131480" x="5394325" y="4106863"/>
          <p14:tracePt t="131497" x="5426075" y="4122738"/>
          <p14:tracePt t="131514" x="5448300" y="4130675"/>
          <p14:tracePt t="131531" x="5478463" y="4137025"/>
          <p14:tracePt t="131547" x="5508625" y="4144963"/>
          <p14:tracePt t="131564" x="5546725" y="4168775"/>
          <p14:tracePt t="131581" x="5608638" y="4183063"/>
          <p14:tracePt t="131597" x="5676900" y="4206875"/>
          <p14:tracePt t="131614" x="5722938" y="4206875"/>
          <p14:tracePt t="131630" x="5745163" y="4206875"/>
          <p14:tracePt t="131647" x="5761038" y="4206875"/>
          <p14:tracePt t="131685" x="5768975" y="4206875"/>
          <p14:tracePt t="131693" x="5775325" y="4206875"/>
          <p14:tracePt t="131699" x="5783263" y="4206875"/>
          <p14:tracePt t="131713" x="5807075" y="4206875"/>
          <p14:tracePt t="131730" x="5821363" y="4206875"/>
          <p14:tracePt t="131747" x="5837238" y="4206875"/>
          <p14:tracePt t="131763" x="5851525" y="4206875"/>
          <p14:tracePt t="131780" x="5875338" y="4206875"/>
          <p14:tracePt t="131797" x="5889625" y="4206875"/>
          <p14:tracePt t="131813" x="5913438" y="4206875"/>
          <p14:tracePt t="131830" x="5935663" y="4206875"/>
          <p14:tracePt t="131847" x="5951538" y="4206875"/>
          <p14:tracePt t="131863" x="5973763" y="4206875"/>
          <p14:tracePt t="131880" x="6003925" y="4198938"/>
          <p14:tracePt t="131897" x="6027738" y="4198938"/>
          <p14:tracePt t="131914" x="6049963" y="4191000"/>
          <p14:tracePt t="131930" x="6065838" y="4183063"/>
          <p14:tracePt t="131947" x="6073775" y="4183063"/>
          <p14:tracePt t="131963" x="6080125" y="4183063"/>
          <p14:tracePt t="131980" x="6096000" y="4175125"/>
          <p14:tracePt t="131997" x="6111875" y="4175125"/>
          <p14:tracePt t="132014" x="6118225" y="4168775"/>
          <p14:tracePt t="132030" x="6134100" y="4168775"/>
          <p14:tracePt t="132047" x="6142038" y="4160838"/>
          <p14:tracePt t="132063" x="6149975" y="4160838"/>
          <p14:tracePt t="132080" x="6156325" y="4160838"/>
          <p14:tracePt t="132097" x="6164263" y="4160838"/>
          <p14:tracePt t="132113" x="6172200" y="4152900"/>
          <p14:tracePt t="132130" x="6188075" y="4144963"/>
          <p14:tracePt t="132147" x="6210300" y="4137025"/>
          <p14:tracePt t="132163" x="6218238" y="4130675"/>
          <p14:tracePt t="132180" x="6240463" y="4122738"/>
          <p14:tracePt t="132197" x="6278563" y="4106863"/>
          <p14:tracePt t="132214" x="6308725" y="4098925"/>
          <p14:tracePt t="132230" x="6316663" y="4084638"/>
          <p14:tracePt t="132247" x="6324600" y="4084638"/>
          <p14:tracePt t="132264" x="6332538" y="4084638"/>
          <p14:tracePt t="132280" x="6346825" y="4076700"/>
          <p14:tracePt t="132297" x="6354763" y="4076700"/>
          <p14:tracePt t="132314" x="6370638" y="4060825"/>
          <p14:tracePt t="132330" x="6378575" y="4054475"/>
          <p14:tracePt t="132347" x="6384925" y="4046538"/>
          <p14:tracePt t="132363" x="6392863" y="4038600"/>
          <p14:tracePt t="132380" x="6408738" y="4022725"/>
          <p14:tracePt t="132397" x="6416675" y="4016375"/>
          <p14:tracePt t="136133" x="6416675" y="4008438"/>
          <p14:tracePt t="136141" x="6430963" y="4008438"/>
          <p14:tracePt t="136157" x="6438900" y="4000500"/>
          <p14:tracePt t="136173" x="6446838" y="3992563"/>
          <p14:tracePt t="136181" x="6454775" y="3992563"/>
          <p14:tracePt t="136197" x="6461125" y="3992563"/>
          <p14:tracePt t="136197" x="6461125" y="3984625"/>
          <p14:tracePt t="136213" x="6469063" y="3984625"/>
          <p14:tracePt t="136285" x="6477000" y="3984625"/>
          <p14:tracePt t="136317" x="6477000" y="3978275"/>
          <p14:tracePt t="136325" x="6484938" y="3978275"/>
          <p14:tracePt t="136341" x="6492875" y="3978275"/>
          <p14:tracePt t="136349" x="6492875" y="3970338"/>
          <p14:tracePt t="136381" x="6499225" y="3970338"/>
          <p14:tracePt t="136389" x="6507163" y="3970338"/>
          <p14:tracePt t="136429" x="6515100" y="3970338"/>
          <p14:tracePt t="136429" x="6515100" y="3962400"/>
          <p14:tracePt t="136446" x="6523038" y="3962400"/>
          <p14:tracePt t="136463" x="6537325" y="3962400"/>
          <p14:tracePt t="136463" x="6553200" y="3954463"/>
          <p14:tracePt t="136479" x="6569075" y="3946525"/>
          <p14:tracePt t="136496" x="6599238" y="3946525"/>
          <p14:tracePt t="136513" x="6613525" y="3946525"/>
          <p14:tracePt t="136531" x="6659563" y="3940175"/>
          <p14:tracePt t="136547" x="6697663" y="3932238"/>
          <p14:tracePt t="136564" x="6743700" y="3924300"/>
          <p14:tracePt t="136580" x="6804025" y="3908425"/>
          <p14:tracePt t="136597" x="6888163" y="3886200"/>
          <p14:tracePt t="136614" x="6926263" y="3886200"/>
          <p14:tracePt t="136631" x="6956425" y="3878263"/>
          <p14:tracePt t="136647" x="6980238" y="3863975"/>
          <p14:tracePt t="136664" x="6988175" y="3863975"/>
          <p14:tracePt t="136680" x="7002463" y="3863975"/>
          <p14:tracePt t="136697" x="7002463" y="3856038"/>
          <p14:tracePt t="136714" x="7010400" y="3856038"/>
          <p14:tracePt t="136730" x="7018338" y="3848100"/>
          <p14:tracePt t="136747" x="7040563" y="3840163"/>
          <p14:tracePt t="136764" x="7064375" y="3825875"/>
          <p14:tracePt t="136780" x="7078663" y="3810000"/>
          <p14:tracePt t="136797" x="7108825" y="3787775"/>
          <p14:tracePt t="136814" x="7116763" y="3779838"/>
          <p14:tracePt t="136831" x="7116763" y="3771900"/>
          <p14:tracePt t="136847" x="7124700" y="3763963"/>
          <p14:tracePt t="136864" x="7132638" y="3756025"/>
          <p14:tracePt t="136880" x="7140575" y="3733800"/>
          <p14:tracePt t="136897" x="7154863" y="3725863"/>
          <p14:tracePt t="136914" x="7154863" y="3711575"/>
          <p14:tracePt t="138366" x="7154863" y="3703638"/>
          <p14:tracePt t="138438" x="7154863" y="3695700"/>
          <p14:tracePt t="138446" x="7140575" y="3679825"/>
          <p14:tracePt t="138454" x="7132638" y="3665538"/>
          <p14:tracePt t="138462" x="7124700" y="3641725"/>
          <p14:tracePt t="138480" x="7108825" y="3603625"/>
          <p14:tracePt t="138481" x="7108825" y="3581400"/>
          <p14:tracePt t="138497" x="7102475" y="3559175"/>
          <p14:tracePt t="138514" x="7102475" y="3535363"/>
          <p14:tracePt t="138530" x="7094538" y="3521075"/>
          <p14:tracePt t="138547" x="7094538" y="3505200"/>
          <p14:tracePt t="138638" x="7094538" y="3497263"/>
          <p14:tracePt t="139038" x="7102475" y="3497263"/>
          <p14:tracePt t="139110" x="7108825" y="3497263"/>
          <p14:tracePt t="139126" x="7116763" y="3497263"/>
          <p14:tracePt t="139142" x="7124700" y="3497263"/>
          <p14:tracePt t="139166" x="7132638" y="3497263"/>
          <p14:tracePt t="139182" x="7146925" y="3497263"/>
          <p14:tracePt t="139190" x="7146925" y="3505200"/>
          <p14:tracePt t="139198" x="7154863" y="3505200"/>
          <p14:tracePt t="139206" x="7162800" y="3505200"/>
          <p14:tracePt t="139214" x="7185025" y="3505200"/>
          <p14:tracePt t="139254" x="7192963" y="3505200"/>
          <p14:tracePt t="139286" x="7208838" y="3505200"/>
          <p14:tracePt t="139304" x="7223125" y="3505200"/>
          <p14:tracePt t="139313" x="7239000" y="3505200"/>
          <p14:tracePt t="139313" x="7277100" y="3513138"/>
          <p14:tracePt t="139330" x="7292975" y="3521075"/>
          <p14:tracePt t="139398" x="7299325" y="3521075"/>
          <p14:tracePt t="139406" x="7307263" y="3521075"/>
          <p14:tracePt t="139414" x="7331075" y="3521075"/>
          <p14:tracePt t="139422" x="7399338" y="3521075"/>
          <p14:tracePt t="139430" x="7451725" y="3521075"/>
          <p14:tracePt t="139447" x="7475538" y="3521075"/>
          <p14:tracePt t="139463" x="7497763" y="3521075"/>
          <p14:tracePt t="139480" x="7505700" y="3521075"/>
          <p14:tracePt t="139497" x="7521575" y="3521075"/>
          <p14:tracePt t="139513" x="7535863" y="3521075"/>
          <p14:tracePt t="139530" x="7543800" y="3521075"/>
          <p14:tracePt t="139547" x="7551738" y="3521075"/>
          <p14:tracePt t="141134" x="7559675" y="3521075"/>
          <p14:tracePt t="141142" x="7573963" y="3513138"/>
          <p14:tracePt t="141150" x="7581900" y="3513138"/>
          <p14:tracePt t="141158" x="7597775" y="3513138"/>
          <p14:tracePt t="141164" x="7627938" y="3505200"/>
          <p14:tracePt t="141180" x="7650163" y="3497263"/>
          <p14:tracePt t="141196" x="7658100" y="3489325"/>
          <p14:tracePt t="146533" x="7673975" y="3489325"/>
          <p14:tracePt t="146541" x="7704138" y="3489325"/>
          <p14:tracePt t="146549" x="7718425" y="3497263"/>
          <p14:tracePt t="146557" x="7734300" y="3513138"/>
          <p14:tracePt t="146565" x="7780338" y="3521075"/>
          <p14:tracePt t="146579" x="7848600" y="3551238"/>
          <p14:tracePt t="146595" x="7940675" y="3597275"/>
          <p14:tracePt t="146612" x="8001000" y="3627438"/>
          <p14:tracePt t="146612" x="8023225" y="3627438"/>
          <p14:tracePt t="146629" x="8039100" y="3641725"/>
          <p14:tracePt t="146646" x="8054975" y="3641725"/>
          <p14:tracePt t="146662" x="8069263" y="3641725"/>
          <p14:tracePt t="146679" x="8085138" y="3641725"/>
          <p14:tracePt t="146696" x="8115300" y="3641725"/>
          <p14:tracePt t="146712" x="8145463" y="3641725"/>
          <p14:tracePt t="146729" x="8175625" y="3641725"/>
          <p14:tracePt t="146746" x="8191500" y="3641725"/>
          <p14:tracePt t="146762" x="8207375" y="3641725"/>
          <p14:tracePt t="146779" x="8221663" y="3641725"/>
          <p14:tracePt t="146795" x="8237538" y="3641725"/>
          <p14:tracePt t="146812" x="8251825" y="3641725"/>
          <p14:tracePt t="146829" x="8267700" y="3641725"/>
          <p14:tracePt t="146846" x="8283575" y="3635375"/>
          <p14:tracePt t="146862" x="8305800" y="3627438"/>
          <p14:tracePt t="146879" x="8328025" y="3619500"/>
          <p14:tracePt t="146895" x="8351838" y="3603625"/>
          <p14:tracePt t="146912" x="8359775" y="3589338"/>
          <p14:tracePt t="146929" x="8366125" y="3589338"/>
          <p14:tracePt t="146945" x="8374063" y="3581400"/>
          <p14:tracePt t="146962" x="8382000" y="3573463"/>
          <p14:tracePt t="146997" x="8382000" y="3565525"/>
          <p14:tracePt t="147013" x="8389938" y="3565525"/>
          <p14:tracePt t="147013" x="8389938" y="3559175"/>
          <p14:tracePt t="147029" x="8397875" y="3543300"/>
          <p14:tracePt t="147046" x="8397875" y="3535363"/>
          <p14:tracePt t="147062" x="8404225" y="3513138"/>
          <p14:tracePt t="147079" x="8412163" y="3505200"/>
          <p14:tracePt t="147095" x="8412163" y="3489325"/>
          <p14:tracePt t="147112" x="8412163" y="3482975"/>
          <p14:tracePt t="147129" x="8420100" y="3475038"/>
          <p14:tracePt t="147145" x="8420100" y="3467100"/>
          <p14:tracePt t="147162" x="8420100" y="3459163"/>
          <p14:tracePt t="153813" x="8420100" y="3467100"/>
          <p14:tracePt t="153821" x="8420100" y="3482975"/>
          <p14:tracePt t="153829" x="8420100" y="3497263"/>
          <p14:tracePt t="153837" x="8412163" y="3521075"/>
          <p14:tracePt t="153845" x="8397875" y="3559175"/>
          <p14:tracePt t="153861" x="8397875" y="3581400"/>
          <p14:tracePt t="153878" x="8389938" y="3611563"/>
          <p14:tracePt t="153894" x="8374063" y="3627438"/>
          <p14:tracePt t="153911" x="8366125" y="3635375"/>
          <p14:tracePt t="153927" x="8351838" y="3641725"/>
          <p14:tracePt t="153944" x="8351838" y="3649663"/>
          <p14:tracePt t="153961" x="8343900" y="3657600"/>
          <p14:tracePt t="153978" x="8335963" y="3657600"/>
          <p14:tracePt t="153994" x="8328025" y="3665538"/>
          <p14:tracePt t="154012" x="8305800" y="3673475"/>
          <p14:tracePt t="154029" x="8289925" y="3687763"/>
          <p14:tracePt t="154045" x="8237538" y="3717925"/>
          <p14:tracePt t="154062" x="8207375" y="3741738"/>
          <p14:tracePt t="154079" x="8175625" y="3741738"/>
          <p14:tracePt t="154095" x="8169275" y="3749675"/>
          <p14:tracePt t="154134" x="8161338" y="3749675"/>
          <p14:tracePt t="154174" x="8145463" y="3749675"/>
          <p14:tracePt t="154182" x="8137525" y="3749675"/>
          <p14:tracePt t="154190" x="8131175" y="3749675"/>
          <p14:tracePt t="154198" x="8123238" y="3749675"/>
          <p14:tracePt t="154205" x="8115300" y="3749675"/>
          <p14:tracePt t="154212" x="8107363" y="3749675"/>
          <p14:tracePt t="154302" x="8099425" y="3749675"/>
          <p14:tracePt t="154310" x="8085138" y="3749675"/>
          <p14:tracePt t="154318" x="8069263" y="3749675"/>
          <p14:tracePt t="154326" x="8047038" y="3749675"/>
          <p14:tracePt t="154331" x="8001000" y="3741738"/>
          <p14:tracePt t="154345" x="7993063" y="3733800"/>
          <p14:tracePt t="154362" x="7985125" y="3733800"/>
          <p14:tracePt t="154379" x="7970838" y="3725863"/>
          <p14:tracePt t="154395" x="7954963" y="3717925"/>
          <p14:tracePt t="154412" x="7940675" y="3711575"/>
          <p14:tracePt t="154429" x="7924800" y="3711575"/>
          <p14:tracePt t="154445" x="7908925" y="3703638"/>
          <p14:tracePt t="154654" x="7916863" y="3703638"/>
          <p14:tracePt t="154662" x="7924800" y="3695700"/>
          <p14:tracePt t="154670" x="7932738" y="3695700"/>
          <p14:tracePt t="154678" x="7940675" y="3695700"/>
          <p14:tracePt t="154686" x="7993063" y="3695700"/>
          <p14:tracePt t="154695" x="8054975" y="3695700"/>
          <p14:tracePt t="154712" x="8107363" y="3695700"/>
          <p14:tracePt t="154729" x="8153400" y="3695700"/>
          <p14:tracePt t="154745" x="8175625" y="3687763"/>
          <p14:tracePt t="154762" x="8207375" y="3673475"/>
          <p14:tracePt t="154778" x="8229600" y="3673475"/>
          <p14:tracePt t="154795" x="8259763" y="3665538"/>
          <p14:tracePt t="154812" x="8289925" y="3649663"/>
          <p14:tracePt t="154829" x="8313738" y="3641725"/>
          <p14:tracePt t="154845" x="8328025" y="3627438"/>
          <p14:tracePt t="154886" x="8335963" y="3619500"/>
          <p14:tracePt t="154895" x="8335963" y="3611563"/>
          <p14:tracePt t="154918" x="8343900" y="3603625"/>
          <p14:tracePt t="154934" x="8343900" y="3589338"/>
          <p14:tracePt t="154945" x="8343900" y="3565525"/>
          <p14:tracePt t="154950" x="8343900" y="3535363"/>
          <p14:tracePt t="154962" x="8343900" y="3505200"/>
          <p14:tracePt t="154978" x="8343900" y="3467100"/>
          <p14:tracePt t="154995" x="8343900" y="3436938"/>
          <p14:tracePt t="155012" x="8343900" y="3413125"/>
          <p14:tracePt t="155029" x="8343900" y="3406775"/>
          <p14:tracePt t="155045" x="8343900" y="3390900"/>
          <p14:tracePt t="155086" x="8335963" y="3382963"/>
          <p14:tracePt t="155126" x="8328025" y="3382963"/>
          <p14:tracePt t="155134" x="8328025" y="3375025"/>
          <p14:tracePt t="155136" x="8321675" y="3368675"/>
          <p14:tracePt t="155145" x="8313738" y="3360738"/>
          <p14:tracePt t="155162" x="8297863" y="3352800"/>
          <p14:tracePt t="155178" x="8289925" y="3336925"/>
          <p14:tracePt t="155214" x="8275638" y="3336925"/>
          <p14:tracePt t="155228" x="8275638" y="3330575"/>
          <p14:tracePt t="155229" x="8259763" y="3330575"/>
          <p14:tracePt t="155245" x="8259763" y="3322638"/>
          <p14:tracePt t="155286" x="8251825" y="3322638"/>
          <p14:tracePt t="155310" x="8245475" y="3314700"/>
          <p14:tracePt t="155319" x="8229600" y="3314700"/>
          <p14:tracePt t="155328" x="8221663" y="3306763"/>
          <p14:tracePt t="155329" x="8199438" y="3292475"/>
          <p14:tracePt t="155345" x="8175625" y="3284538"/>
          <p14:tracePt t="155362" x="8153400" y="3276600"/>
          <p14:tracePt t="155378" x="8145463" y="3268663"/>
          <p14:tracePt t="155396" x="8131175" y="3268663"/>
          <p14:tracePt t="155412" x="8123238" y="3268663"/>
          <p14:tracePt t="155429" x="8099425" y="3260725"/>
          <p14:tracePt t="155445" x="8077200" y="3254375"/>
          <p14:tracePt t="155462" x="8054975" y="3246438"/>
          <p14:tracePt t="155478" x="8023225" y="3246438"/>
          <p14:tracePt t="155495" x="8001000" y="3246438"/>
          <p14:tracePt t="155512" x="7970838" y="3238500"/>
          <p14:tracePt t="155528" x="7954963" y="3238500"/>
          <p14:tracePt t="155545" x="7940675" y="3238500"/>
          <p14:tracePt t="155562" x="7932738" y="3238500"/>
          <p14:tracePt t="155578" x="7916863" y="3238500"/>
          <p14:tracePt t="155622" x="7908925" y="3238500"/>
          <p14:tracePt t="155638" x="7902575" y="3238500"/>
          <p14:tracePt t="155646" x="7894638" y="3238500"/>
          <p14:tracePt t="155650" x="7886700" y="3238500"/>
          <p14:tracePt t="155662" x="7878763" y="3246438"/>
          <p14:tracePt t="155678" x="7870825" y="3246438"/>
          <p14:tracePt t="155695" x="7864475" y="3254375"/>
          <p14:tracePt t="155712" x="7856538" y="3254375"/>
          <p14:tracePt t="155728" x="7840663" y="3268663"/>
          <p14:tracePt t="155745" x="7832725" y="3276600"/>
          <p14:tracePt t="155762" x="7818438" y="3292475"/>
          <p14:tracePt t="155778" x="7802563" y="3298825"/>
          <p14:tracePt t="155795" x="7802563" y="3306763"/>
          <p14:tracePt t="155878" x="7794625" y="3314700"/>
          <p14:tracePt t="155894" x="7794625" y="3330575"/>
          <p14:tracePt t="155902" x="7788275" y="3336925"/>
          <p14:tracePt t="155912" x="7788275" y="3344863"/>
          <p14:tracePt t="155912" x="7772400" y="3375025"/>
          <p14:tracePt t="155929" x="7764463" y="3398838"/>
          <p14:tracePt t="155966" x="7764463" y="3406775"/>
          <p14:tracePt t="155982" x="7764463" y="3413125"/>
          <p14:tracePt t="155987" x="7764463" y="3421063"/>
          <p14:tracePt t="156014" x="7764463" y="3436938"/>
          <p14:tracePt t="156028" x="7764463" y="3444875"/>
          <p14:tracePt t="156030" x="7764463" y="3467100"/>
          <p14:tracePt t="156045" x="7772400" y="3482975"/>
          <p14:tracePt t="156062" x="7772400" y="3489325"/>
          <p14:tracePt t="156078" x="7780338" y="3489325"/>
          <p14:tracePt t="156095" x="7780338" y="3497263"/>
          <p14:tracePt t="156112" x="7794625" y="3497263"/>
          <p14:tracePt t="156129" x="7802563" y="3505200"/>
          <p14:tracePt t="156145" x="7818438" y="3505200"/>
          <p14:tracePt t="156162" x="7832725" y="3521075"/>
          <p14:tracePt t="156178" x="7848600" y="3521075"/>
          <p14:tracePt t="156195" x="7870825" y="3535363"/>
          <p14:tracePt t="156212" x="7916863" y="3551238"/>
          <p14:tracePt t="156228" x="7954963" y="3565525"/>
          <p14:tracePt t="156245" x="8023225" y="3597275"/>
          <p14:tracePt t="156262" x="8099425" y="3603625"/>
          <p14:tracePt t="156278" x="8145463" y="3627438"/>
          <p14:tracePt t="156295" x="8183563" y="3627438"/>
          <p14:tracePt t="156312" x="8207375" y="3635375"/>
          <p14:tracePt t="156328" x="8221663" y="3635375"/>
          <p14:tracePt t="156345" x="8245475" y="3635375"/>
          <p14:tracePt t="156362" x="8267700" y="3635375"/>
          <p14:tracePt t="156378" x="8275638" y="3635375"/>
          <p14:tracePt t="156395" x="8289925" y="3635375"/>
          <p14:tracePt t="156412" x="8305800" y="3635375"/>
          <p14:tracePt t="156428" x="8321675" y="3635375"/>
          <p14:tracePt t="156445" x="8335963" y="3611563"/>
          <p14:tracePt t="156445" x="8343900" y="3611563"/>
          <p14:tracePt t="156462" x="8351838" y="3597275"/>
          <p14:tracePt t="156478" x="8359775" y="3581400"/>
          <p14:tracePt t="156495" x="8359775" y="3573463"/>
          <p14:tracePt t="156512" x="8366125" y="3559175"/>
          <p14:tracePt t="156528" x="8374063" y="3535363"/>
          <p14:tracePt t="156545" x="8374063" y="3521075"/>
          <p14:tracePt t="156562" x="8374063" y="3497263"/>
          <p14:tracePt t="156578" x="8374063" y="3489325"/>
          <p14:tracePt t="156595" x="8374063" y="3475038"/>
          <p14:tracePt t="156612" x="8366125" y="3467100"/>
          <p14:tracePt t="156628" x="8366125" y="3451225"/>
          <p14:tracePt t="156645" x="8359775" y="3436938"/>
          <p14:tracePt t="156662" x="8351838" y="3413125"/>
          <p14:tracePt t="156678" x="8335963" y="3390900"/>
          <p14:tracePt t="156695" x="8321675" y="3375025"/>
          <p14:tracePt t="156712" x="8313738" y="3360738"/>
          <p14:tracePt t="156728" x="8305800" y="3360738"/>
          <p14:tracePt t="156745" x="8297863" y="3344863"/>
          <p14:tracePt t="156762" x="8283575" y="3344863"/>
          <p14:tracePt t="156778" x="8275638" y="3336925"/>
          <p14:tracePt t="156795" x="8245475" y="3322638"/>
          <p14:tracePt t="156812" x="8207375" y="3298825"/>
          <p14:tracePt t="156828" x="8161338" y="3284538"/>
          <p14:tracePt t="156845" x="8107363" y="3260725"/>
          <p14:tracePt t="156862" x="8085138" y="3260725"/>
          <p14:tracePt t="156878" x="8069263" y="3260725"/>
          <p14:tracePt t="156918" x="8054975" y="3260725"/>
          <p14:tracePt t="156928" x="8047038" y="3260725"/>
          <p14:tracePt t="156929" x="8039100" y="3260725"/>
          <p14:tracePt t="156945" x="8031163" y="3260725"/>
          <p14:tracePt t="156962" x="8016875" y="3260725"/>
          <p14:tracePt t="156978" x="8001000" y="3260725"/>
          <p14:tracePt t="156995" x="7978775" y="3260725"/>
          <p14:tracePt t="157011" x="7954963" y="3268663"/>
          <p14:tracePt t="157028" x="7932738" y="3268663"/>
          <p14:tracePt t="157045" x="7908925" y="3284538"/>
          <p14:tracePt t="157045" x="7902575" y="3292475"/>
          <p14:tracePt t="157062" x="7878763" y="3306763"/>
          <p14:tracePt t="157078" x="7856538" y="3330575"/>
          <p14:tracePt t="157095" x="7840663" y="3352800"/>
          <p14:tracePt t="157112" x="7818438" y="3375025"/>
          <p14:tracePt t="157129" x="7818438" y="3382963"/>
          <p14:tracePt t="157174" x="7810500" y="3390900"/>
          <p14:tracePt t="157182" x="7802563" y="3398838"/>
          <p14:tracePt t="157198" x="7802563" y="3406775"/>
          <p14:tracePt t="157211" x="7794625" y="3413125"/>
          <p14:tracePt t="157212" x="7794625" y="3429000"/>
          <p14:tracePt t="157228" x="7788275" y="3451225"/>
          <p14:tracePt t="157245" x="7780338" y="3475038"/>
          <p14:tracePt t="157261" x="7772400" y="3513138"/>
          <p14:tracePt t="157278" x="7772400" y="3527425"/>
          <p14:tracePt t="157295" x="7772400" y="3543300"/>
          <p14:tracePt t="157311" x="7772400" y="3559175"/>
          <p14:tracePt t="157328" x="7772400" y="3573463"/>
          <p14:tracePt t="157345" x="7794625" y="3597275"/>
          <p14:tracePt t="157361" x="7802563" y="3603625"/>
          <p14:tracePt t="157378" x="7810500" y="3619500"/>
          <p14:tracePt t="157395" x="7818438" y="3627438"/>
          <p14:tracePt t="157411" x="7826375" y="3635375"/>
          <p14:tracePt t="157445" x="7840663" y="3635375"/>
          <p14:tracePt t="157446" x="7848600" y="3641725"/>
          <p14:tracePt t="157462" x="7864475" y="3649663"/>
          <p14:tracePt t="157478" x="7864475" y="3657600"/>
          <p14:tracePt t="157495" x="7886700" y="3665538"/>
          <p14:tracePt t="157512" x="7947025" y="3679825"/>
          <p14:tracePt t="157528" x="7962900" y="3695700"/>
          <p14:tracePt t="157566" x="7970838" y="3695700"/>
          <p14:tracePt t="159030" x="0" y="0"/>
        </p14:tracePtLst>
        <p14:tracePtLst>
          <p14:tracePt t="238197" x="7870825" y="3543300"/>
          <p14:tracePt t="238541" x="7886700" y="3551238"/>
          <p14:tracePt t="238549" x="7894638" y="3559175"/>
          <p14:tracePt t="238557" x="7916863" y="3573463"/>
          <p14:tracePt t="238569" x="7947025" y="3581400"/>
          <p14:tracePt t="238569" x="7993063" y="3603625"/>
          <p14:tracePt t="238586" x="8039100" y="3611563"/>
          <p14:tracePt t="238603" x="8061325" y="3627438"/>
          <p14:tracePt t="238619" x="8085138" y="3635375"/>
          <p14:tracePt t="238636" x="8107363" y="3641725"/>
          <p14:tracePt t="238653" x="8123238" y="3641725"/>
          <p14:tracePt t="238669" x="8131175" y="3641725"/>
          <p14:tracePt t="238686" x="8145463" y="3641725"/>
          <p14:tracePt t="238702" x="8153400" y="3641725"/>
          <p14:tracePt t="238719" x="8175625" y="3641725"/>
          <p14:tracePt t="238736" x="8191500" y="3641725"/>
          <p14:tracePt t="238752" x="8207375" y="3641725"/>
          <p14:tracePt t="238769" x="8221663" y="3627438"/>
          <p14:tracePt t="238805" x="8229600" y="3627438"/>
          <p14:tracePt t="238813" x="8229600" y="3619500"/>
          <p14:tracePt t="238828" x="8245475" y="3611563"/>
          <p14:tracePt t="238836" x="8251825" y="3589338"/>
          <p14:tracePt t="238852" x="8259763" y="3565525"/>
          <p14:tracePt t="238869" x="8275638" y="3559175"/>
          <p14:tracePt t="238886" x="8275638" y="3543300"/>
          <p14:tracePt t="238902" x="8275638" y="3535363"/>
          <p14:tracePt t="238919" x="8275638" y="3513138"/>
          <p14:tracePt t="238936" x="8275638" y="3497263"/>
          <p14:tracePt t="238952" x="8275638" y="3489325"/>
          <p14:tracePt t="238969" x="8275638" y="3467100"/>
          <p14:tracePt t="238986" x="8275638" y="3444875"/>
          <p14:tracePt t="239002" x="8275638" y="3421063"/>
          <p14:tracePt t="239019" x="8275638" y="3413125"/>
          <p14:tracePt t="239036" x="8275638" y="3406775"/>
          <p14:tracePt t="239052" x="8275638" y="3390900"/>
          <p14:tracePt t="239093" x="8275638" y="3382963"/>
          <p14:tracePt t="239095" x="8267700" y="3375025"/>
          <p14:tracePt t="239102" x="8267700" y="3360738"/>
          <p14:tracePt t="239119" x="8259763" y="3352800"/>
          <p14:tracePt t="239136" x="8251825" y="3344863"/>
          <p14:tracePt t="239152" x="8251825" y="3336925"/>
          <p14:tracePt t="239169" x="8245475" y="3330575"/>
          <p14:tracePt t="239186" x="8237538" y="3322638"/>
          <p14:tracePt t="239221" x="8221663" y="3314700"/>
          <p14:tracePt t="239237" x="8213725" y="3314700"/>
          <p14:tracePt t="239252" x="8213725" y="3306763"/>
          <p14:tracePt t="239253" x="8175625" y="3298825"/>
          <p14:tracePt t="239269" x="8161338" y="3292475"/>
          <p14:tracePt t="239286" x="8137525" y="3284538"/>
          <p14:tracePt t="239302" x="8115300" y="3276600"/>
          <p14:tracePt t="239319" x="8107363" y="3268663"/>
          <p14:tracePt t="239336" x="8099425" y="3268663"/>
          <p14:tracePt t="239352" x="8093075" y="3260725"/>
          <p14:tracePt t="239369" x="8085138" y="3260725"/>
          <p14:tracePt t="239386" x="8077200" y="3260725"/>
          <p14:tracePt t="239402" x="8061325" y="3260725"/>
          <p14:tracePt t="239419" x="8039100" y="3260725"/>
          <p14:tracePt t="239436" x="8016875" y="3260725"/>
          <p14:tracePt t="239452" x="7993063" y="3260725"/>
          <p14:tracePt t="239493" x="7985125" y="3260725"/>
          <p14:tracePt t="239509" x="7978775" y="3260725"/>
          <p14:tracePt t="239517" x="7970838" y="3260725"/>
          <p14:tracePt t="239549" x="7962900" y="3260725"/>
          <p14:tracePt t="239557" x="7954963" y="3260725"/>
          <p14:tracePt t="239576" x="7947025" y="3260725"/>
          <p14:tracePt t="239589" x="7932738" y="3268663"/>
          <p14:tracePt t="239597" x="7908925" y="3276600"/>
          <p14:tracePt t="239605" x="7886700" y="3284538"/>
          <p14:tracePt t="239619" x="7864475" y="3298825"/>
          <p14:tracePt t="239635" x="7848600" y="3298825"/>
          <p14:tracePt t="239652" x="7826375" y="3314700"/>
          <p14:tracePt t="239669" x="7810500" y="3330575"/>
          <p14:tracePt t="239685" x="7794625" y="3336925"/>
          <p14:tracePt t="239702" x="7780338" y="3344863"/>
          <p14:tracePt t="239719" x="7772400" y="3352800"/>
          <p14:tracePt t="239736" x="7756525" y="3360738"/>
          <p14:tracePt t="239752" x="7756525" y="3375025"/>
          <p14:tracePt t="239769" x="7750175" y="3390900"/>
          <p14:tracePt t="239786" x="7734300" y="3406775"/>
          <p14:tracePt t="239802" x="7734300" y="3429000"/>
          <p14:tracePt t="239819" x="7726363" y="3436938"/>
          <p14:tracePt t="239836" x="7726363" y="3444875"/>
          <p14:tracePt t="239852" x="7726363" y="3451225"/>
          <p14:tracePt t="239933" x="7726363" y="3459163"/>
          <p14:tracePt t="239936" x="7734300" y="3467100"/>
          <p14:tracePt t="239952" x="7742238" y="3475038"/>
          <p14:tracePt t="239953" x="7764463" y="3489325"/>
          <p14:tracePt t="239969" x="7780338" y="3505200"/>
          <p14:tracePt t="239985" x="7788275" y="3521075"/>
          <p14:tracePt t="240002" x="7818438" y="3543300"/>
          <p14:tracePt t="240019" x="7864475" y="3581400"/>
          <p14:tracePt t="240036" x="7902575" y="3603625"/>
          <p14:tracePt t="240052" x="7954963" y="3635375"/>
          <p14:tracePt t="240069" x="7978775" y="3657600"/>
          <p14:tracePt t="240086" x="8016875" y="3665538"/>
          <p14:tracePt t="240102" x="8047038" y="3673475"/>
          <p14:tracePt t="240120" x="8069263" y="3679825"/>
          <p14:tracePt t="240135" x="8107363" y="3679825"/>
          <p14:tracePt t="240152" x="8137525" y="3679825"/>
          <p14:tracePt t="240169" x="8175625" y="3679825"/>
          <p14:tracePt t="240185" x="8221663" y="3679825"/>
          <p14:tracePt t="240202" x="8237538" y="3679825"/>
          <p14:tracePt t="240219" x="8245475" y="3673475"/>
          <p14:tracePt t="240235" x="8259763" y="3673475"/>
          <p14:tracePt t="240252" x="8283575" y="3657600"/>
          <p14:tracePt t="240252" x="8297863" y="3649663"/>
          <p14:tracePt t="240269" x="8335963" y="3627438"/>
          <p14:tracePt t="240285" x="8366125" y="3603625"/>
          <p14:tracePt t="240302" x="8374063" y="3573463"/>
          <p14:tracePt t="240319" x="8397875" y="3535363"/>
          <p14:tracePt t="240335" x="8397875" y="3505200"/>
          <p14:tracePt t="240352" x="8397875" y="3482975"/>
          <p14:tracePt t="240369" x="8397875" y="3451225"/>
          <p14:tracePt t="240385" x="8397875" y="3429000"/>
          <p14:tracePt t="240402" x="8397875" y="3406775"/>
          <p14:tracePt t="240419" x="8382000" y="3382963"/>
          <p14:tracePt t="240435" x="8374063" y="3360738"/>
          <p14:tracePt t="240452" x="8366125" y="3336925"/>
          <p14:tracePt t="240469" x="8351838" y="3330575"/>
          <p14:tracePt t="240486" x="8351838" y="3322638"/>
          <p14:tracePt t="240502" x="8343900" y="3314700"/>
          <p14:tracePt t="240519" x="8328025" y="3298825"/>
          <p14:tracePt t="240535" x="8321675" y="3292475"/>
          <p14:tracePt t="240552" x="8305800" y="3284538"/>
          <p14:tracePt t="240569" x="8289925" y="3276600"/>
          <p14:tracePt t="240585" x="8275638" y="3268663"/>
          <p14:tracePt t="240603" x="8267700" y="3268663"/>
          <p14:tracePt t="240619" x="8251825" y="3260725"/>
          <p14:tracePt t="240636" x="8245475" y="3260725"/>
          <p14:tracePt t="240652" x="8237538" y="3260725"/>
          <p14:tracePt t="240669" x="8229600" y="3260725"/>
          <p14:tracePt t="240685" x="8221663" y="3260725"/>
          <p14:tracePt t="240702" x="8199438" y="3260725"/>
          <p14:tracePt t="240719" x="8169275" y="3260725"/>
          <p14:tracePt t="240735" x="8123238" y="3260725"/>
          <p14:tracePt t="240752" x="8077200" y="3260725"/>
          <p14:tracePt t="240769" x="8054975" y="3260725"/>
          <p14:tracePt t="240785" x="8016875" y="3260725"/>
          <p14:tracePt t="240802" x="7985125" y="3260725"/>
          <p14:tracePt t="240819" x="7954963" y="3260725"/>
          <p14:tracePt t="240835" x="7940675" y="3268663"/>
          <p14:tracePt t="240852" x="7916863" y="3276600"/>
          <p14:tracePt t="240869" x="7902575" y="3276600"/>
          <p14:tracePt t="240885" x="7886700" y="3284538"/>
          <p14:tracePt t="240902" x="7870825" y="3292475"/>
          <p14:tracePt t="240919" x="7848600" y="3306763"/>
          <p14:tracePt t="240935" x="7832725" y="3314700"/>
          <p14:tracePt t="240952" x="7810500" y="3322638"/>
          <p14:tracePt t="240969" x="7802563" y="3330575"/>
          <p14:tracePt t="240985" x="7802563" y="3336925"/>
          <p14:tracePt t="241002" x="7794625" y="3336925"/>
          <p14:tracePt t="241019" x="7794625" y="3344863"/>
          <p14:tracePt t="241036" x="7788275" y="3352800"/>
          <p14:tracePt t="241052" x="7772400" y="3368675"/>
          <p14:tracePt t="241068" x="7756525" y="3406775"/>
          <p14:tracePt t="241085" x="7742238" y="3429000"/>
          <p14:tracePt t="241102" x="7742238" y="3459163"/>
          <p14:tracePt t="241119" x="7742238" y="3475038"/>
          <p14:tracePt t="241135" x="7742238" y="3505200"/>
          <p14:tracePt t="241152" x="7750175" y="3527425"/>
          <p14:tracePt t="241169" x="7764463" y="3565525"/>
          <p14:tracePt t="241185" x="7794625" y="3589338"/>
          <p14:tracePt t="241202" x="7826375" y="3619500"/>
          <p14:tracePt t="241219" x="7848600" y="3635375"/>
          <p14:tracePt t="241235" x="7878763" y="3657600"/>
          <p14:tracePt t="241252" x="7902575" y="3673475"/>
          <p14:tracePt t="241269" x="7932738" y="3687763"/>
          <p14:tracePt t="241285" x="7954963" y="3687763"/>
          <p14:tracePt t="241302" x="7970838" y="3695700"/>
          <p14:tracePt t="241319" x="7985125" y="3703638"/>
          <p14:tracePt t="241335" x="8001000" y="3703638"/>
          <p14:tracePt t="241352" x="8023225" y="3703638"/>
          <p14:tracePt t="241369" x="8054975" y="3703638"/>
          <p14:tracePt t="241385" x="8069263" y="3703638"/>
          <p14:tracePt t="241402" x="8085138" y="3695700"/>
          <p14:tracePt t="241419" x="8115300" y="3679825"/>
          <p14:tracePt t="241436" x="8161338" y="3665538"/>
          <p14:tracePt t="241453" x="8183563" y="3649663"/>
          <p14:tracePt t="241470" x="8199438" y="3635375"/>
          <p14:tracePt t="241486" x="8207375" y="3627438"/>
          <p14:tracePt t="241503" x="8213725" y="3603625"/>
          <p14:tracePt t="241520" x="8221663" y="3581400"/>
          <p14:tracePt t="241536" x="8229600" y="3559175"/>
          <p14:tracePt t="241553" x="8237538" y="3527425"/>
          <p14:tracePt t="241570" x="8245475" y="3497263"/>
          <p14:tracePt t="241586" x="8245475" y="3459163"/>
          <p14:tracePt t="241603" x="8245475" y="3413125"/>
          <p14:tracePt t="241620" x="8245475" y="3368675"/>
          <p14:tracePt t="241636" x="8245475" y="3314700"/>
          <p14:tracePt t="241653" x="8237538" y="3284538"/>
          <p14:tracePt t="241669" x="8237538" y="3276600"/>
          <p14:tracePt t="241718" x="8229600" y="3276600"/>
          <p14:tracePt t="241727" x="8229600" y="3268663"/>
          <p14:tracePt t="242449" x="0" y="0"/>
        </p14:tracePtLst>
        <p14:tracePtLst>
          <p14:tracePt t="252595" x="7277100" y="3489325"/>
          <p14:tracePt t="252925" x="7285038" y="3505200"/>
          <p14:tracePt t="252933" x="7299325" y="3513138"/>
          <p14:tracePt t="252951" x="7331075" y="3527425"/>
          <p14:tracePt t="252952" x="7353300" y="3543300"/>
          <p14:tracePt t="252968" x="7391400" y="3559175"/>
          <p14:tracePt t="252984" x="7437438" y="3573463"/>
          <p14:tracePt t="253001" x="7459663" y="3573463"/>
          <p14:tracePt t="253018" x="7489825" y="3573463"/>
          <p14:tracePt t="253035" x="7497763" y="3573463"/>
          <p14:tracePt t="254829" x="7513638" y="3573463"/>
          <p14:tracePt t="254837" x="7527925" y="3573463"/>
          <p14:tracePt t="254845" x="7559675" y="3573463"/>
          <p14:tracePt t="254853" x="7581900" y="3573463"/>
          <p14:tracePt t="254861" x="7612063" y="3573463"/>
          <p14:tracePt t="254867" x="7680325" y="3573463"/>
          <p14:tracePt t="254884" x="7704138" y="3573463"/>
          <p14:tracePt t="254973" x="7712075" y="3573463"/>
          <p14:tracePt t="256133" x="7734300" y="3573463"/>
          <p14:tracePt t="256141" x="7764463" y="3573463"/>
          <p14:tracePt t="256149" x="7794625" y="3573463"/>
          <p14:tracePt t="256151" x="7886700" y="3581400"/>
          <p14:tracePt t="256167" x="7993063" y="3589338"/>
          <p14:tracePt t="256184" x="8054975" y="3597275"/>
          <p14:tracePt t="256213" x="8099425" y="3603625"/>
          <p14:tracePt t="256230" x="8107363" y="3603625"/>
          <p14:tracePt t="256260" x="8123238" y="3603625"/>
          <p14:tracePt t="256263" x="8131175" y="3603625"/>
          <p14:tracePt t="256279" x="8137525" y="3603625"/>
          <p14:tracePt t="256296" x="8161338" y="3603625"/>
          <p14:tracePt t="256314" x="8175625" y="3603625"/>
          <p14:tracePt t="256329" x="8183563" y="3597275"/>
          <p14:tracePt t="256346" x="8191500" y="3597275"/>
          <p14:tracePt t="256363" x="8221663" y="3589338"/>
          <p14:tracePt t="256379" x="8259763" y="3581400"/>
          <p14:tracePt t="256396" x="8297863" y="3573463"/>
          <p14:tracePt t="256413" x="8328025" y="3565525"/>
          <p14:tracePt t="256429" x="8335963" y="3565525"/>
          <p14:tracePt t="256446" x="8343900" y="3559175"/>
          <p14:tracePt t="256463" x="8351838" y="3559175"/>
          <p14:tracePt t="256479" x="8359775" y="3559175"/>
          <p14:tracePt t="256496" x="8374063" y="3559175"/>
          <p14:tracePt t="258101" x="8366125" y="3559175"/>
          <p14:tracePt t="258109" x="8359775" y="3565525"/>
          <p14:tracePt t="258109" x="8343900" y="3573463"/>
          <p14:tracePt t="258117" x="8297863" y="3589338"/>
          <p14:tracePt t="258134" x="8251825" y="3611563"/>
          <p14:tracePt t="258150" x="8207375" y="3627438"/>
          <p14:tracePt t="258167" x="8169275" y="3641725"/>
          <p14:tracePt t="258184" x="8153400" y="3649663"/>
          <p14:tracePt t="258200" x="8137525" y="3657600"/>
          <p14:tracePt t="258253" x="8131175" y="3657600"/>
          <p14:tracePt t="258293" x="8123238" y="3657600"/>
          <p14:tracePt t="258301" x="8123238" y="3665538"/>
          <p14:tracePt t="258317" x="8115300" y="3665538"/>
          <p14:tracePt t="258341" x="8107363" y="3673475"/>
          <p14:tracePt t="258365" x="8099425" y="3673475"/>
          <p14:tracePt t="258381" x="8093075" y="3673475"/>
          <p14:tracePt t="258397" x="8093075" y="3679825"/>
          <p14:tracePt t="258397" x="8085138" y="3679825"/>
          <p14:tracePt t="258421" x="8077200" y="3679825"/>
          <p14:tracePt t="258429" x="8077200" y="3687763"/>
          <p14:tracePt t="258461" x="8069263" y="3687763"/>
          <p14:tracePt t="258493" x="8061325" y="3687763"/>
          <p14:tracePt t="262065" x="0" y="0"/>
        </p14:tracePtLst>
        <p14:tracePtLst>
          <p14:tracePt t="267627" x="1028700" y="6049963"/>
          <p14:tracePt t="267909" x="1036638" y="6049963"/>
          <p14:tracePt t="267917" x="1044575" y="6049963"/>
          <p14:tracePt t="267925" x="1058863" y="6057900"/>
          <p14:tracePt t="267933" x="1066800" y="6057900"/>
          <p14:tracePt t="267941" x="1096963" y="6065838"/>
          <p14:tracePt t="267957" x="1127125" y="6073775"/>
          <p14:tracePt t="267973" x="1150938" y="6080125"/>
          <p14:tracePt t="267989" x="1173163" y="6080125"/>
          <p14:tracePt t="268000" x="1196975" y="6080125"/>
          <p14:tracePt t="268017" x="1219200" y="6088063"/>
          <p14:tracePt t="268033" x="1227138" y="6088063"/>
          <p14:tracePt t="268050" x="1241425" y="6088063"/>
          <p14:tracePt t="268066" x="1249363" y="6088063"/>
          <p14:tracePt t="268083" x="1265238" y="6088063"/>
          <p14:tracePt t="268100" x="1273175" y="6088063"/>
          <p14:tracePt t="269021" x="1287463" y="6088063"/>
          <p14:tracePt t="269029" x="1333500" y="6088063"/>
          <p14:tracePt t="269037" x="1409700" y="6088063"/>
          <p14:tracePt t="269045" x="1477963" y="6088063"/>
          <p14:tracePt t="269050" x="1584325" y="6088063"/>
          <p14:tracePt t="269066" x="1654175" y="6088063"/>
          <p14:tracePt t="269083" x="1692275" y="6065838"/>
          <p14:tracePt t="269099" x="1706563" y="6065838"/>
          <p14:tracePt t="269181" x="1706563" y="6057900"/>
          <p14:tracePt t="269197" x="1706563" y="6049963"/>
          <p14:tracePt t="269205" x="1714500" y="6042025"/>
          <p14:tracePt t="269213" x="1714500" y="6035675"/>
          <p14:tracePt t="269221" x="1714500" y="6027738"/>
          <p14:tracePt t="269233" x="1714500" y="6019800"/>
          <p14:tracePt t="269249" x="1714500" y="6003925"/>
          <p14:tracePt t="269266" x="1714500" y="5989638"/>
          <p14:tracePt t="269283" x="1714500" y="5973763"/>
          <p14:tracePt t="269299" x="1714500" y="5959475"/>
          <p14:tracePt t="269316" x="1714500" y="5943600"/>
          <p14:tracePt t="269333" x="1714500" y="5921375"/>
          <p14:tracePt t="269349" x="1714500" y="5913438"/>
          <p14:tracePt t="269366" x="1714500" y="5905500"/>
          <p14:tracePt t="269383" x="1714500" y="5897563"/>
          <p14:tracePt t="269399" x="1714500" y="5889625"/>
          <p14:tracePt t="269416" x="1706563" y="5883275"/>
          <p14:tracePt t="269433" x="1706563" y="5875338"/>
          <p14:tracePt t="269449" x="1698625" y="5859463"/>
          <p14:tracePt t="269466" x="1698625" y="5845175"/>
          <p14:tracePt t="269483" x="1684338" y="5821363"/>
          <p14:tracePt t="269499" x="1684338" y="5807075"/>
          <p14:tracePt t="269516" x="1684338" y="5783263"/>
          <p14:tracePt t="269533" x="1668463" y="5768975"/>
          <p14:tracePt t="269550" x="1668463" y="5761038"/>
          <p14:tracePt t="269566" x="1668463" y="5753100"/>
          <p14:tracePt t="269583" x="1660525" y="5745163"/>
          <p14:tracePt t="269599" x="1660525" y="5737225"/>
          <p14:tracePt t="269653" x="1654175" y="5730875"/>
          <p14:tracePt t="269677" x="1654175" y="5722938"/>
          <p14:tracePt t="269749" x="1654175" y="5715000"/>
          <p14:tracePt t="269773" x="1646238" y="5707063"/>
          <p14:tracePt t="269821" x="1638300" y="5707063"/>
          <p14:tracePt t="270117" x="1646238" y="5707063"/>
          <p14:tracePt t="270293" x="1654175" y="5707063"/>
          <p14:tracePt t="270653" x="1654175" y="5715000"/>
          <p14:tracePt t="270661" x="1654175" y="5722938"/>
          <p14:tracePt t="270669" x="1654175" y="5730875"/>
          <p14:tracePt t="270682" x="1646238" y="5745163"/>
          <p14:tracePt t="270685" x="1630363" y="5768975"/>
          <p14:tracePt t="270699" x="1630363" y="5791200"/>
          <p14:tracePt t="270716" x="1622425" y="5813425"/>
          <p14:tracePt t="270733" x="1616075" y="5851525"/>
          <p14:tracePt t="270749" x="1616075" y="5867400"/>
          <p14:tracePt t="270766" x="1600200" y="5883275"/>
          <p14:tracePt t="270783" x="1600200" y="5889625"/>
          <p14:tracePt t="270799" x="1600200" y="5905500"/>
          <p14:tracePt t="270816" x="1600200" y="5913438"/>
          <p14:tracePt t="270853" x="1600200" y="5921375"/>
          <p14:tracePt t="270877" x="1600200" y="5927725"/>
          <p14:tracePt t="270890" x="1600200" y="5935663"/>
          <p14:tracePt t="270907" x="1600200" y="5943600"/>
          <p14:tracePt t="270907" x="1600200" y="5951538"/>
          <p14:tracePt t="270916" x="1600200" y="5973763"/>
          <p14:tracePt t="270933" x="1600200" y="6003925"/>
          <p14:tracePt t="270949" x="1600200" y="6019800"/>
          <p14:tracePt t="270966" x="1600200" y="6027738"/>
          <p14:tracePt t="271013" x="1600200" y="6035675"/>
          <p14:tracePt t="271037" x="1600200" y="6042025"/>
          <p14:tracePt t="271057" x="1600200" y="6049963"/>
          <p14:tracePt t="271085" x="1600200" y="6057900"/>
          <p14:tracePt t="271101" x="1600200" y="6065838"/>
          <p14:tracePt t="271109" x="1600200" y="6073775"/>
          <p14:tracePt t="271125" x="1600200" y="6080125"/>
          <p14:tracePt t="274221" x="1608138" y="6080125"/>
          <p14:tracePt t="274229" x="1616075" y="6080125"/>
          <p14:tracePt t="274232" x="1630363" y="6080125"/>
          <p14:tracePt t="274239" x="1638300" y="6073775"/>
          <p14:tracePt t="274249" x="1660525" y="6073775"/>
          <p14:tracePt t="274265" x="1692275" y="6057900"/>
          <p14:tracePt t="274282" x="1730375" y="6049963"/>
          <p14:tracePt t="274299" x="1752600" y="6027738"/>
          <p14:tracePt t="274315" x="1806575" y="5997575"/>
          <p14:tracePt t="274332" x="1858963" y="5973763"/>
          <p14:tracePt t="274349" x="1897063" y="5951538"/>
          <p14:tracePt t="274366" x="1912938" y="5943600"/>
          <p14:tracePt t="274382" x="1927225" y="5935663"/>
          <p14:tracePt t="274399" x="1927225" y="5927725"/>
          <p14:tracePt t="274415" x="1951038" y="5913438"/>
          <p14:tracePt t="274432" x="1965325" y="5897563"/>
          <p14:tracePt t="274449" x="1989138" y="5883275"/>
          <p14:tracePt t="274465" x="1997075" y="5867400"/>
          <p14:tracePt t="274482" x="2011363" y="5859463"/>
          <p14:tracePt t="274499" x="2027238" y="5851525"/>
          <p14:tracePt t="274515" x="2049463" y="5829300"/>
          <p14:tracePt t="274532" x="2073275" y="5799138"/>
          <p14:tracePt t="274549" x="2095500" y="5775325"/>
          <p14:tracePt t="274565" x="2095500" y="5768975"/>
          <p14:tracePt t="274582" x="2103438" y="5761038"/>
          <p14:tracePt t="274599" x="2103438" y="5753100"/>
          <p14:tracePt t="274616" x="2111375" y="5745163"/>
          <p14:tracePt t="274632" x="2117725" y="5737225"/>
          <p14:tracePt t="274649" x="2125663" y="5722938"/>
          <p14:tracePt t="274665" x="2125663" y="5707063"/>
          <p14:tracePt t="274682" x="2133600" y="5699125"/>
          <p14:tracePt t="274699" x="2149475" y="5684838"/>
          <p14:tracePt t="274715" x="2149475" y="5668963"/>
          <p14:tracePt t="274732" x="2155825" y="5661025"/>
          <p14:tracePt t="274749" x="2155825" y="5654675"/>
          <p14:tracePt t="274765" x="2155825" y="5646738"/>
          <p14:tracePt t="276678" x="2155825" y="5654675"/>
          <p14:tracePt t="276690" x="2155825" y="5661025"/>
          <p14:tracePt t="276702" x="2155825" y="5676900"/>
          <p14:tracePt t="276710" x="2155825" y="5692775"/>
          <p14:tracePt t="276718" x="2149475" y="5722938"/>
          <p14:tracePt t="276733" x="2141538" y="5753100"/>
          <p14:tracePt t="276749" x="2133600" y="5807075"/>
          <p14:tracePt t="276766" x="2125663" y="5821363"/>
          <p14:tracePt t="276783" x="2117725" y="5851525"/>
          <p14:tracePt t="276799" x="2117725" y="5875338"/>
          <p14:tracePt t="276816" x="2117725" y="5889625"/>
          <p14:tracePt t="276833" x="2111375" y="5921375"/>
          <p14:tracePt t="276849" x="2111375" y="5935663"/>
          <p14:tracePt t="276866" x="2111375" y="5943600"/>
          <p14:tracePt t="276882" x="2111375" y="5959475"/>
          <p14:tracePt t="276899" x="2111375" y="5973763"/>
          <p14:tracePt t="276916" x="2103438" y="5997575"/>
          <p14:tracePt t="276933" x="2103438" y="6011863"/>
          <p14:tracePt t="276949" x="2103438" y="6027738"/>
          <p14:tracePt t="276966" x="2103438" y="6049963"/>
          <p14:tracePt t="276983" x="2103438" y="6057900"/>
          <p14:tracePt t="276999" x="2103438" y="6065838"/>
          <p14:tracePt t="277016" x="2103438" y="6073775"/>
          <p14:tracePt t="277062" x="2103438" y="6080125"/>
          <p14:tracePt t="277070" x="2111375" y="6080125"/>
          <p14:tracePt t="277094" x="2111375" y="6088063"/>
          <p14:tracePt t="277110" x="2111375" y="6096000"/>
          <p14:tracePt t="277126" x="2117725" y="6096000"/>
          <p14:tracePt t="278262" x="2125663" y="6111875"/>
          <p14:tracePt t="278270" x="2149475" y="6149975"/>
          <p14:tracePt t="278278" x="2163763" y="6172200"/>
          <p14:tracePt t="278285" x="2179638" y="6210300"/>
          <p14:tracePt t="278299" x="2187575" y="6218238"/>
          <p14:tracePt t="278390" x="2193925" y="6218238"/>
          <p14:tracePt t="278486" x="2201863" y="6218238"/>
          <p14:tracePt t="278494" x="2209800" y="6218238"/>
          <p14:tracePt t="278502" x="2225675" y="6226175"/>
          <p14:tracePt t="278518" x="2232025" y="6232525"/>
          <p14:tracePt t="278522" x="2239963" y="6232525"/>
          <p14:tracePt t="278532" x="2247900" y="6232525"/>
          <p14:tracePt t="278578" x="2247900" y="6240463"/>
          <p14:tracePt t="278582" x="2255838" y="6240463"/>
          <p14:tracePt t="278606" x="2270125" y="6248400"/>
          <p14:tracePt t="278616" x="2278063" y="6248400"/>
          <p14:tracePt t="278616" x="2308225" y="6264275"/>
          <p14:tracePt t="278632" x="2316163" y="6264275"/>
          <p14:tracePt t="278649" x="2324100" y="6270625"/>
          <p14:tracePt t="278666" x="2332038" y="6270625"/>
          <p14:tracePt t="278682" x="2339975" y="6270625"/>
          <p14:tracePt t="278726" x="2346325" y="6270625"/>
          <p14:tracePt t="279070" x="2362200" y="6256338"/>
          <p14:tracePt t="279078" x="2370138" y="6248400"/>
          <p14:tracePt t="279086" x="2400300" y="6232525"/>
          <p14:tracePt t="279094" x="2408238" y="6226175"/>
          <p14:tracePt t="279099" x="2430463" y="6210300"/>
          <p14:tracePt t="279116" x="2454275" y="6194425"/>
          <p14:tracePt t="279132" x="2460625" y="6188075"/>
          <p14:tracePt t="279149" x="2460625" y="6180138"/>
          <p14:tracePt t="279166" x="2468563" y="6180138"/>
          <p14:tracePt t="279230" x="2468563" y="6172200"/>
          <p14:tracePt t="279238" x="2476500" y="6172200"/>
          <p14:tracePt t="279262" x="2484438" y="6172200"/>
          <p14:tracePt t="279270" x="2484438" y="6164263"/>
          <p14:tracePt t="283788" x="2476500" y="6164263"/>
          <p14:tracePt t="283852" x="2468563" y="6164263"/>
          <p14:tracePt t="283860" x="2460625" y="6164263"/>
          <p14:tracePt t="283871" x="2446338" y="6156325"/>
          <p14:tracePt t="283871" x="2438400" y="6149975"/>
          <p14:tracePt t="283880" x="2392363" y="6134100"/>
          <p14:tracePt t="283897" x="2346325" y="6103938"/>
          <p14:tracePt t="283914" x="2301875" y="6088063"/>
          <p14:tracePt t="283931" x="2270125" y="6073775"/>
          <p14:tracePt t="283947" x="2239963" y="6065838"/>
          <p14:tracePt t="283964" x="2201863" y="6042025"/>
          <p14:tracePt t="283980" x="2179638" y="6019800"/>
          <p14:tracePt t="283997" x="2163763" y="5997575"/>
          <p14:tracePt t="284014" x="2141538" y="5965825"/>
          <p14:tracePt t="284030" x="2141538" y="5951538"/>
          <p14:tracePt t="284047" x="2133600" y="5935663"/>
          <p14:tracePt t="284064" x="2117725" y="5913438"/>
          <p14:tracePt t="284081" x="2111375" y="5889625"/>
          <p14:tracePt t="284097" x="2095500" y="5851525"/>
          <p14:tracePt t="284114" x="2087563" y="5821363"/>
          <p14:tracePt t="284130" x="2073275" y="5799138"/>
          <p14:tracePt t="284147" x="2065338" y="5768975"/>
          <p14:tracePt t="284164" x="2049463" y="5730875"/>
          <p14:tracePt t="284181" x="2049463" y="5692775"/>
          <p14:tracePt t="284197" x="2027238" y="5661025"/>
          <p14:tracePt t="284214" x="2027238" y="5630863"/>
          <p14:tracePt t="284231" x="2019300" y="5608638"/>
          <p14:tracePt t="284248" x="2019300" y="5592763"/>
          <p14:tracePt t="284264" x="2011363" y="5584825"/>
          <p14:tracePt t="284280" x="2003425" y="5570538"/>
          <p14:tracePt t="284297" x="1997075" y="5562600"/>
          <p14:tracePt t="284314" x="1989138" y="5546725"/>
          <p14:tracePt t="284330" x="1981200" y="5516563"/>
          <p14:tracePt t="284347" x="1965325" y="5494338"/>
          <p14:tracePt t="284364" x="1965325" y="5470525"/>
          <p14:tracePt t="284381" x="1958975" y="5456238"/>
          <p14:tracePt t="284397" x="1951038" y="5448300"/>
          <p14:tracePt t="284414" x="1943100" y="5440363"/>
          <p14:tracePt t="284430" x="1935163" y="5418138"/>
          <p14:tracePt t="284447" x="1927225" y="5402263"/>
          <p14:tracePt t="284464" x="1920875" y="5394325"/>
          <p14:tracePt t="284480" x="1912938" y="5387975"/>
          <p14:tracePt t="284497" x="1905000" y="5380038"/>
          <p14:tracePt t="284514" x="1889125" y="5364163"/>
          <p14:tracePt t="284530" x="1882775" y="5364163"/>
          <p14:tracePt t="284547" x="1874838" y="5356225"/>
          <p14:tracePt t="284588" x="1866900" y="5349875"/>
          <p14:tracePt t="284604" x="1858963" y="5349875"/>
          <p14:tracePt t="284614" x="1851025" y="5349875"/>
          <p14:tracePt t="284614" x="1851025" y="5341938"/>
          <p14:tracePt t="284630" x="1836738" y="5341938"/>
          <p14:tracePt t="284647" x="1828800" y="5334000"/>
          <p14:tracePt t="284663" x="1820863" y="5334000"/>
          <p14:tracePt t="284701" x="1812925" y="5334000"/>
          <p14:tracePt t="284721" x="1798638" y="5334000"/>
          <p14:tracePt t="284724" x="1782763" y="5334000"/>
          <p14:tracePt t="284730" x="1768475" y="5334000"/>
          <p14:tracePt t="284747" x="1760538" y="5326063"/>
          <p14:tracePt t="284764" x="1744663" y="5326063"/>
          <p14:tracePt t="284780" x="1736725" y="5326063"/>
          <p14:tracePt t="284797" x="1722438" y="5326063"/>
          <p14:tracePt t="284814" x="1714500" y="5326063"/>
          <p14:tracePt t="284876" x="1706563" y="5326063"/>
          <p14:tracePt t="285004" x="1698625" y="5326063"/>
          <p14:tracePt t="285012" x="1698625" y="5334000"/>
          <p14:tracePt t="285028" x="1692275" y="5334000"/>
          <p14:tracePt t="285038" x="1684338" y="5341938"/>
          <p14:tracePt t="285038" x="1676400" y="5349875"/>
          <p14:tracePt t="285047" x="1668463" y="5364163"/>
          <p14:tracePt t="285064" x="1660525" y="5380038"/>
          <p14:tracePt t="285080" x="1638300" y="5402263"/>
          <p14:tracePt t="285097" x="1622425" y="5426075"/>
          <p14:tracePt t="285114" x="1616075" y="5440363"/>
          <p14:tracePt t="285131" x="1608138" y="5456238"/>
          <p14:tracePt t="285147" x="1600200" y="5470525"/>
          <p14:tracePt t="285164" x="1592263" y="5486400"/>
          <p14:tracePt t="285180" x="1584325" y="5502275"/>
          <p14:tracePt t="285197" x="1584325" y="5508625"/>
          <p14:tracePt t="285214" x="1577975" y="5524500"/>
          <p14:tracePt t="285292" x="1577975" y="5532438"/>
          <p14:tracePt t="285292" x="1570038" y="5532438"/>
          <p14:tracePt t="285316" x="1570038" y="5540375"/>
          <p14:tracePt t="285332" x="1570038" y="5546725"/>
          <p14:tracePt t="285340" x="1570038" y="5554663"/>
          <p14:tracePt t="285348" x="1570038" y="5562600"/>
          <p14:tracePt t="285364" x="1570038" y="5578475"/>
          <p14:tracePt t="285364" x="1570038" y="5584825"/>
          <p14:tracePt t="285380" x="1570038" y="5592763"/>
          <p14:tracePt t="285397" x="1577975" y="5600700"/>
          <p14:tracePt t="285460" x="1577975" y="5608638"/>
          <p14:tracePt t="285468" x="1584325" y="5616575"/>
          <p14:tracePt t="285476" x="1592263" y="5616575"/>
          <p14:tracePt t="285480" x="1600200" y="5630863"/>
          <p14:tracePt t="285497" x="1622425" y="5646738"/>
          <p14:tracePt t="285514" x="1630363" y="5661025"/>
          <p14:tracePt t="285530" x="1638300" y="5661025"/>
          <p14:tracePt t="285547" x="1638300" y="5668963"/>
          <p14:tracePt t="285563" x="1654175" y="5676900"/>
          <p14:tracePt t="285580" x="1668463" y="5684838"/>
          <p14:tracePt t="285597" x="1684338" y="5707063"/>
          <p14:tracePt t="285613" x="1714500" y="5722938"/>
          <p14:tracePt t="285630" x="1744663" y="5737225"/>
          <p14:tracePt t="285647" x="1752600" y="5753100"/>
          <p14:tracePt t="285664" x="1760538" y="5753100"/>
          <p14:tracePt t="285680" x="1768475" y="5761038"/>
          <p14:tracePt t="285697" x="1782763" y="5761038"/>
          <p14:tracePt t="285714" x="1790700" y="5761038"/>
          <p14:tracePt t="285730" x="1806575" y="5768975"/>
          <p14:tracePt t="285747" x="1812925" y="5768975"/>
          <p14:tracePt t="285763" x="1828800" y="5768975"/>
          <p14:tracePt t="285812" x="1836738" y="5768975"/>
          <p14:tracePt t="285828" x="1844675" y="5768975"/>
          <p14:tracePt t="285836" x="1851025" y="5768975"/>
          <p14:tracePt t="285845" x="1858963" y="5768975"/>
          <p14:tracePt t="285847" x="1874838" y="5761038"/>
          <p14:tracePt t="285863" x="1882775" y="5753100"/>
          <p14:tracePt t="285880" x="1897063" y="5745163"/>
          <p14:tracePt t="285897" x="1905000" y="5745163"/>
          <p14:tracePt t="285913" x="1912938" y="5737225"/>
          <p14:tracePt t="285948" x="1920875" y="5730875"/>
          <p14:tracePt t="285949" x="1920875" y="5722938"/>
          <p14:tracePt t="285964" x="1943100" y="5707063"/>
          <p14:tracePt t="285980" x="1958975" y="5699125"/>
          <p14:tracePt t="285997" x="1965325" y="5684838"/>
          <p14:tracePt t="286013" x="1965325" y="5668963"/>
          <p14:tracePt t="286030" x="1965325" y="5661025"/>
          <p14:tracePt t="286047" x="1973263" y="5654675"/>
          <p14:tracePt t="286063" x="1981200" y="5638800"/>
          <p14:tracePt t="286080" x="1981200" y="5622925"/>
          <p14:tracePt t="286097" x="1981200" y="5616575"/>
          <p14:tracePt t="286113" x="1981200" y="5600700"/>
          <p14:tracePt t="286130" x="1981200" y="5584825"/>
          <p14:tracePt t="286147" x="1981200" y="5578475"/>
          <p14:tracePt t="286180" x="1981200" y="5570538"/>
          <p14:tracePt t="286204" x="1981200" y="5562600"/>
          <p14:tracePt t="286213" x="1981200" y="5554663"/>
          <p14:tracePt t="286220" x="1973263" y="5546725"/>
          <p14:tracePt t="286231" x="1973263" y="5532438"/>
          <p14:tracePt t="286247" x="1973263" y="5524500"/>
          <p14:tracePt t="286263" x="1965325" y="5508625"/>
          <p14:tracePt t="286280" x="1958975" y="5502275"/>
          <p14:tracePt t="286297" x="1943100" y="5486400"/>
          <p14:tracePt t="286313" x="1935163" y="5470525"/>
          <p14:tracePt t="286330" x="1927225" y="5464175"/>
          <p14:tracePt t="286347" x="1920875" y="5456238"/>
          <p14:tracePt t="286363" x="1920875" y="5448300"/>
          <p14:tracePt t="286363" x="1912938" y="5448300"/>
          <p14:tracePt t="286380" x="1897063" y="5440363"/>
          <p14:tracePt t="286397" x="1882775" y="5426075"/>
          <p14:tracePt t="286413" x="1866900" y="5418138"/>
          <p14:tracePt t="286430" x="1851025" y="5410200"/>
          <p14:tracePt t="286447" x="1828800" y="5394325"/>
          <p14:tracePt t="286463" x="1798638" y="5380038"/>
          <p14:tracePt t="286480" x="1768475" y="5372100"/>
          <p14:tracePt t="286497" x="1744663" y="5364163"/>
          <p14:tracePt t="286513" x="1722438" y="5364163"/>
          <p14:tracePt t="286644" x="1714500" y="5364163"/>
          <p14:tracePt t="286668" x="1714500" y="5372100"/>
          <p14:tracePt t="286668" x="1706563" y="5380038"/>
          <p14:tracePt t="286684" x="1698625" y="5394325"/>
          <p14:tracePt t="286692" x="1698625" y="5402263"/>
          <p14:tracePt t="286704" x="1692275" y="5418138"/>
          <p14:tracePt t="286705" x="1692275" y="5426075"/>
          <p14:tracePt t="286713" x="1692275" y="5432425"/>
          <p14:tracePt t="286730" x="1692275" y="5448300"/>
          <p14:tracePt t="286747" x="1692275" y="5456238"/>
          <p14:tracePt t="286763" x="1692275" y="5464175"/>
          <p14:tracePt t="286763" x="1684338" y="5470525"/>
          <p14:tracePt t="286780" x="1684338" y="5486400"/>
          <p14:tracePt t="286820" x="1684338" y="5494338"/>
          <p14:tracePt t="286892" x="1692275" y="5494338"/>
          <p14:tracePt t="286900" x="1698625" y="5508625"/>
          <p14:tracePt t="286908" x="1714500" y="5508625"/>
          <p14:tracePt t="286921" x="1722438" y="5516563"/>
          <p14:tracePt t="286923" x="1744663" y="5532438"/>
          <p14:tracePt t="286930" x="1806575" y="5554663"/>
          <p14:tracePt t="286947" x="1897063" y="5578475"/>
          <p14:tracePt t="286963" x="2003425" y="5600700"/>
          <p14:tracePt t="286980" x="2225675" y="5616575"/>
          <p14:tracePt t="286997" x="2416175" y="5630863"/>
          <p14:tracePt t="287013" x="2606675" y="5630863"/>
          <p14:tracePt t="287030" x="2759075" y="5638800"/>
          <p14:tracePt t="287047" x="2827338" y="5638800"/>
          <p14:tracePt t="287063" x="2887663" y="5638800"/>
          <p14:tracePt t="287080" x="2979738" y="5638800"/>
          <p14:tracePt t="287097" x="3230563" y="5616575"/>
          <p14:tracePt t="287113" x="3649663" y="5592763"/>
          <p14:tracePt t="287130" x="4175125" y="5532438"/>
          <p14:tracePt t="287147" x="4716463" y="5410200"/>
          <p14:tracePt t="287163" x="5334000" y="5219700"/>
          <p14:tracePt t="287180" x="6362700" y="4716463"/>
          <p14:tracePt t="287197" x="7086600" y="4321175"/>
          <p14:tracePt t="287213" x="7620000" y="3946525"/>
          <p14:tracePt t="287230" x="8023225" y="3657600"/>
          <p14:tracePt t="287247" x="8289925" y="3459163"/>
          <p14:tracePt t="287263" x="8382000" y="3352800"/>
          <p14:tracePt t="287280" x="8397875" y="3298825"/>
          <p14:tracePt t="287296" x="8397875" y="3268663"/>
          <p14:tracePt t="287314" x="8397875" y="3238500"/>
          <p14:tracePt t="287330" x="8404225" y="3208338"/>
          <p14:tracePt t="287347" x="8412163" y="3192463"/>
          <p14:tracePt t="287363" x="8428038" y="3178175"/>
          <p14:tracePt t="287363" x="8435975" y="3170238"/>
          <p14:tracePt t="287380" x="8474075" y="3154363"/>
          <p14:tracePt t="287397" x="8534400" y="3146425"/>
          <p14:tracePt t="287413" x="8648700" y="3116263"/>
          <p14:tracePt t="287430" x="8716963" y="3070225"/>
          <p14:tracePt t="287447" x="8747125" y="3055938"/>
          <p14:tracePt t="287463" x="8755063" y="3025775"/>
          <p14:tracePt t="287480" x="8755063" y="3017838"/>
          <p14:tracePt t="287652" x="8740775" y="3001963"/>
          <p14:tracePt t="287660" x="8724900" y="2994025"/>
          <p14:tracePt t="287663" x="8709025" y="2979738"/>
          <p14:tracePt t="287671" x="8686800" y="2971800"/>
          <p14:tracePt t="287680" x="8656638" y="2949575"/>
          <p14:tracePt t="287697" x="8594725" y="2911475"/>
          <p14:tracePt t="287713" x="8526463" y="2895600"/>
          <p14:tracePt t="287730" x="8450263" y="2849563"/>
          <p14:tracePt t="287746" x="8397875" y="2827338"/>
          <p14:tracePt t="287763" x="8374063" y="2827338"/>
          <p14:tracePt t="287780" x="8313738" y="2819400"/>
          <p14:tracePt t="287797" x="8259763" y="2811463"/>
          <p14:tracePt t="287813" x="8175625" y="2803525"/>
          <p14:tracePt t="287830" x="8085138" y="2797175"/>
          <p14:tracePt t="287846" x="8031163" y="2797175"/>
          <p14:tracePt t="287863" x="8008938" y="2797175"/>
          <p14:tracePt t="287880" x="8001000" y="2797175"/>
          <p14:tracePt t="287896" x="7985125" y="2811463"/>
          <p14:tracePt t="287913" x="7962900" y="2819400"/>
          <p14:tracePt t="287930" x="7932738" y="2835275"/>
          <p14:tracePt t="287947" x="7902575" y="2857500"/>
          <p14:tracePt t="287963" x="7848600" y="2903538"/>
          <p14:tracePt t="287980" x="7818438" y="2941638"/>
          <p14:tracePt t="287997" x="7772400" y="2979738"/>
          <p14:tracePt t="288013" x="7742238" y="2994025"/>
          <p14:tracePt t="288030" x="7726363" y="3001963"/>
          <p14:tracePt t="288046" x="7704138" y="3025775"/>
          <p14:tracePt t="288063" x="7673975" y="3055938"/>
          <p14:tracePt t="288080" x="7635875" y="3086100"/>
          <p14:tracePt t="288097" x="7581900" y="3140075"/>
          <p14:tracePt t="288113" x="7535863" y="3192463"/>
          <p14:tracePt t="288130" x="7489825" y="3230563"/>
          <p14:tracePt t="288146" x="7459663" y="3276600"/>
          <p14:tracePt t="288163" x="7437438" y="3314700"/>
          <p14:tracePt t="288180" x="7407275" y="3375025"/>
          <p14:tracePt t="288197" x="7399338" y="3398838"/>
          <p14:tracePt t="288213" x="7399338" y="3406775"/>
          <p14:tracePt t="288230" x="7399338" y="3421063"/>
          <p14:tracePt t="288247" x="7407275" y="3444875"/>
          <p14:tracePt t="288263" x="7429500" y="3475038"/>
          <p14:tracePt t="288280" x="7467600" y="3505200"/>
          <p14:tracePt t="288296" x="7513638" y="3535363"/>
          <p14:tracePt t="288314" x="7589838" y="3565525"/>
          <p14:tracePt t="288330" x="7688263" y="3597275"/>
          <p14:tracePt t="288346" x="7810500" y="3619500"/>
          <p14:tracePt t="288363" x="7886700" y="3635375"/>
          <p14:tracePt t="288380" x="7970838" y="3641725"/>
          <p14:tracePt t="288396" x="8016875" y="3641725"/>
          <p14:tracePt t="288413" x="8077200" y="3641725"/>
          <p14:tracePt t="288430" x="8153400" y="3641725"/>
          <p14:tracePt t="288446" x="8207375" y="3641725"/>
          <p14:tracePt t="288463" x="8267700" y="3635375"/>
          <p14:tracePt t="288480" x="8297863" y="3611563"/>
          <p14:tracePt t="288496" x="8321675" y="3589338"/>
          <p14:tracePt t="288513" x="8359775" y="3559175"/>
          <p14:tracePt t="288530" x="8382000" y="3535363"/>
          <p14:tracePt t="288546" x="8404225" y="3489325"/>
          <p14:tracePt t="288563" x="8412163" y="3436938"/>
          <p14:tracePt t="288563" x="8428038" y="3406775"/>
          <p14:tracePt t="288580" x="8435975" y="3368675"/>
          <p14:tracePt t="288596" x="8435975" y="3344863"/>
          <p14:tracePt t="288613" x="8435975" y="3322638"/>
          <p14:tracePt t="288630" x="8435975" y="3314700"/>
          <p14:tracePt t="288646" x="8435975" y="3306763"/>
          <p14:tracePt t="288748" x="8420100" y="3306763"/>
          <p14:tracePt t="288764" x="8404225" y="3306763"/>
          <p14:tracePt t="288772" x="8389938" y="3306763"/>
          <p14:tracePt t="288779" x="8382000" y="3306763"/>
          <p14:tracePt t="288796" x="8343900" y="3322638"/>
          <p14:tracePt t="288796" x="8297863" y="3344863"/>
          <p14:tracePt t="288813" x="8191500" y="3398838"/>
          <p14:tracePt t="288830" x="8047038" y="3475038"/>
          <p14:tracePt t="288846" x="7870825" y="3543300"/>
          <p14:tracePt t="288863" x="7688263" y="3635375"/>
          <p14:tracePt t="288880" x="7535863" y="3703638"/>
          <p14:tracePt t="288896" x="7407275" y="3749675"/>
          <p14:tracePt t="288913" x="7285038" y="3794125"/>
          <p14:tracePt t="288930" x="7185025" y="3856038"/>
          <p14:tracePt t="288946" x="7064375" y="3908425"/>
          <p14:tracePt t="288963" x="6926263" y="3970338"/>
          <p14:tracePt t="288980" x="6697663" y="4076700"/>
          <p14:tracePt t="288997" x="6561138" y="4152900"/>
          <p14:tracePt t="289013" x="6408738" y="4221163"/>
          <p14:tracePt t="289030" x="6278563" y="4297363"/>
          <p14:tracePt t="289046" x="6156325" y="4359275"/>
          <p14:tracePt t="289063" x="6019800" y="4419600"/>
          <p14:tracePt t="289080" x="5897563" y="4479925"/>
          <p14:tracePt t="289096" x="5791200" y="4533900"/>
          <p14:tracePt t="289113" x="5699125" y="4587875"/>
          <p14:tracePt t="289130" x="5616575" y="4648200"/>
          <p14:tracePt t="289146" x="5532438" y="4702175"/>
          <p14:tracePt t="289163" x="5448300" y="4762500"/>
          <p14:tracePt t="289180" x="5265738" y="4892675"/>
          <p14:tracePt t="289196" x="5127625" y="5006975"/>
          <p14:tracePt t="289213" x="4960938" y="5127625"/>
          <p14:tracePt t="289230" x="4670425" y="5280025"/>
          <p14:tracePt t="289246" x="4373563" y="5410200"/>
          <p14:tracePt t="289263" x="4137025" y="5516563"/>
          <p14:tracePt t="289280" x="3932238" y="5592763"/>
          <p14:tracePt t="289296" x="3741738" y="5654675"/>
          <p14:tracePt t="289313" x="3611563" y="5692775"/>
          <p14:tracePt t="289330" x="3551238" y="5715000"/>
          <p14:tracePt t="289346" x="3505200" y="5715000"/>
          <p14:tracePt t="289363" x="3467100" y="5715000"/>
          <p14:tracePt t="289380" x="3390900" y="5715000"/>
          <p14:tracePt t="289396" x="3330575" y="5707063"/>
          <p14:tracePt t="289413" x="3260725" y="5699125"/>
          <p14:tracePt t="289429" x="3208338" y="5684838"/>
          <p14:tracePt t="289446" x="3178175" y="5668963"/>
          <p14:tracePt t="289463" x="3132138" y="5661025"/>
          <p14:tracePt t="289480" x="3086100" y="5646738"/>
          <p14:tracePt t="289496" x="3032125" y="5630863"/>
          <p14:tracePt t="289513" x="3009900" y="5630863"/>
          <p14:tracePt t="289530" x="2979738" y="5616575"/>
          <p14:tracePt t="289546" x="2971800" y="5616575"/>
          <p14:tracePt t="289636" x="2963863" y="5608638"/>
          <p14:tracePt t="289644" x="2963863" y="5600700"/>
          <p14:tracePt t="289652" x="2955925" y="5584825"/>
          <p14:tracePt t="289660" x="2949575" y="5570538"/>
          <p14:tracePt t="289668" x="2941638" y="5546725"/>
          <p14:tracePt t="289679" x="2941638" y="5524500"/>
          <p14:tracePt t="289696" x="2933700" y="5508625"/>
          <p14:tracePt t="289713" x="2933700" y="5494338"/>
          <p14:tracePt t="289729" x="2933700" y="5478463"/>
          <p14:tracePt t="289746" x="2933700" y="5464175"/>
          <p14:tracePt t="289763" x="2933700" y="5456238"/>
          <p14:tracePt t="289779" x="2933700" y="5440363"/>
          <p14:tracePt t="289796" x="2933700" y="5432425"/>
          <p14:tracePt t="289813" x="2933700" y="5426075"/>
          <p14:tracePt t="290212" x="2941638" y="5426075"/>
          <p14:tracePt t="290220" x="2941638" y="5418138"/>
          <p14:tracePt t="290229" x="2949575" y="5418138"/>
          <p14:tracePt t="290412" x="2955925" y="5418138"/>
          <p14:tracePt t="290540" x="2963863" y="5418138"/>
          <p14:tracePt t="290564" x="2971800" y="5418138"/>
          <p14:tracePt t="290572" x="2979738" y="5418138"/>
          <p14:tracePt t="290580" x="2994025" y="5418138"/>
          <p14:tracePt t="290580" x="3032125" y="5418138"/>
          <p14:tracePt t="290596" x="3108325" y="5402263"/>
          <p14:tracePt t="290613" x="3162300" y="5402263"/>
          <p14:tracePt t="290629" x="3192463" y="5394325"/>
          <p14:tracePt t="290684" x="3200400" y="5394325"/>
          <p14:tracePt t="290700" x="3208338" y="5394325"/>
          <p14:tracePt t="290713" x="3216275" y="5394325"/>
          <p14:tracePt t="290716" x="3230563" y="5387975"/>
          <p14:tracePt t="290729" x="3246438" y="5387975"/>
          <p14:tracePt t="290746" x="3254375" y="5387975"/>
          <p14:tracePt t="290780" x="3260725" y="5387975"/>
          <p14:tracePt t="290804" x="3268663" y="5387975"/>
          <p14:tracePt t="290820" x="3276600" y="5387975"/>
          <p14:tracePt t="290823" x="3284538" y="5380038"/>
          <p14:tracePt t="290829" x="3298825" y="5380038"/>
          <p14:tracePt t="290846" x="3306763" y="5380038"/>
          <p14:tracePt t="290863" x="3314700" y="5372100"/>
          <p14:tracePt t="291292" x="3330575" y="5372100"/>
          <p14:tracePt t="291298" x="3360738" y="5372100"/>
          <p14:tracePt t="291303" x="3413125" y="5372100"/>
          <p14:tracePt t="291313" x="3497263" y="5364163"/>
          <p14:tracePt t="291329" x="3543300" y="5356225"/>
          <p14:tracePt t="291346" x="3581400" y="5349875"/>
          <p14:tracePt t="291363" x="3597275" y="5349875"/>
          <p14:tracePt t="291379" x="3611563" y="5341938"/>
          <p14:tracePt t="291420" x="3619500" y="5341938"/>
          <p14:tracePt t="291452" x="3627438" y="5341938"/>
          <p14:tracePt t="291932" x="3635375" y="5341938"/>
          <p14:tracePt t="291940" x="3641725" y="5341938"/>
          <p14:tracePt t="291948" x="3657600" y="5356225"/>
          <p14:tracePt t="291956" x="3673475" y="5364163"/>
          <p14:tracePt t="291963" x="3703638" y="5394325"/>
          <p14:tracePt t="291979" x="3787775" y="5448300"/>
          <p14:tracePt t="291996" x="3817938" y="5478463"/>
          <p14:tracePt t="292012" x="3832225" y="5486400"/>
          <p14:tracePt t="292029" x="3832225" y="5494338"/>
          <p14:tracePt t="292492" x="3840163" y="5494338"/>
          <p14:tracePt t="292516" x="3856038" y="5494338"/>
          <p14:tracePt t="292524" x="3870325" y="5486400"/>
          <p14:tracePt t="292532" x="3894138" y="5478463"/>
          <p14:tracePt t="292540" x="3916363" y="5478463"/>
          <p14:tracePt t="292548" x="3954463" y="5478463"/>
          <p14:tracePt t="292562" x="3970338" y="5478463"/>
          <p14:tracePt t="292579" x="3992563" y="5470525"/>
          <p14:tracePt t="292596" x="4000500" y="5470525"/>
          <p14:tracePt t="292612" x="4008438" y="5470525"/>
          <p14:tracePt t="292652" x="4022725" y="5464175"/>
          <p14:tracePt t="292668" x="4030663" y="5464175"/>
          <p14:tracePt t="292671" x="4038600" y="5464175"/>
          <p14:tracePt t="292679" x="4046538" y="5464175"/>
          <p14:tracePt t="293188" x="4038600" y="5464175"/>
          <p14:tracePt t="293220" x="4030663" y="5464175"/>
          <p14:tracePt t="293260" x="4022725" y="5464175"/>
          <p14:tracePt t="293268" x="4016375" y="5470525"/>
          <p14:tracePt t="293276" x="4016375" y="5478463"/>
          <p14:tracePt t="293279" x="4008438" y="5486400"/>
          <p14:tracePt t="293295" x="4000500" y="5494338"/>
          <p14:tracePt t="293312" x="3992563" y="5502275"/>
          <p14:tracePt t="293329" x="3992563" y="5508625"/>
          <p14:tracePt t="293345" x="3978275" y="5516563"/>
          <p14:tracePt t="293362" x="3962400" y="5540375"/>
          <p14:tracePt t="293379" x="3932238" y="5562600"/>
          <p14:tracePt t="293396" x="3908425" y="5584825"/>
          <p14:tracePt t="293412" x="3902075" y="5592763"/>
          <p14:tracePt t="293429" x="3894138" y="5608638"/>
          <p14:tracePt t="293468" x="3886200" y="5608638"/>
          <p14:tracePt t="293492" x="3886200" y="5616575"/>
          <p14:tracePt t="293524" x="3878263" y="5616575"/>
          <p14:tracePt t="293564" x="3863975" y="5622925"/>
          <p14:tracePt t="293580" x="3856038" y="5622925"/>
          <p14:tracePt t="293588" x="3848100" y="5630863"/>
          <p14:tracePt t="293598" x="3840163" y="5630863"/>
          <p14:tracePt t="293620" x="3832225" y="5638800"/>
          <p14:tracePt t="295317" x="3832225" y="5646738"/>
          <p14:tracePt t="295325" x="3832225" y="5654675"/>
          <p14:tracePt t="295333" x="3832225" y="5668963"/>
          <p14:tracePt t="295346" x="3832225" y="5676900"/>
          <p14:tracePt t="295347" x="3832225" y="5699125"/>
          <p14:tracePt t="295363" x="3825875" y="5715000"/>
          <p14:tracePt t="295380" x="3817938" y="5737225"/>
          <p14:tracePt t="295396" x="3817938" y="5761038"/>
          <p14:tracePt t="295413" x="3817938" y="5783263"/>
          <p14:tracePt t="295430" x="3817938" y="5799138"/>
          <p14:tracePt t="295446" x="3817938" y="5821363"/>
          <p14:tracePt t="295463" x="3810000" y="5851525"/>
          <p14:tracePt t="295479" x="3810000" y="5875338"/>
          <p14:tracePt t="295496" x="3802063" y="5897563"/>
          <p14:tracePt t="295513" x="3794125" y="5897563"/>
          <p14:tracePt t="295530" x="3794125" y="5905500"/>
          <p14:tracePt t="295669" x="3787775" y="5905500"/>
          <p14:tracePt t="295709" x="3779838" y="5905500"/>
          <p14:tracePt t="295725" x="3771900" y="5913438"/>
          <p14:tracePt t="295741" x="3763963" y="5913438"/>
          <p14:tracePt t="295749" x="3749675" y="5905500"/>
          <p14:tracePt t="295757" x="3733800" y="5897563"/>
          <p14:tracePt t="295765" x="3695700" y="5875338"/>
          <p14:tracePt t="295779" x="3665538" y="5859463"/>
          <p14:tracePt t="295796" x="3603625" y="5837238"/>
          <p14:tracePt t="295813" x="3565525" y="5829300"/>
          <p14:tracePt t="295829" x="3527425" y="5813425"/>
          <p14:tracePt t="295846" x="3497263" y="5807075"/>
          <p14:tracePt t="295863" x="3467100" y="5799138"/>
          <p14:tracePt t="295879" x="3459163" y="5799138"/>
          <p14:tracePt t="295896" x="3451225" y="5799138"/>
          <p14:tracePt t="295913" x="3429000" y="5799138"/>
          <p14:tracePt t="295930" x="3413125" y="5791200"/>
          <p14:tracePt t="295946" x="3398838" y="5791200"/>
          <p14:tracePt t="295963" x="3382963" y="5791200"/>
          <p14:tracePt t="295979" x="3375025" y="5791200"/>
          <p14:tracePt t="295996" x="3360738" y="5791200"/>
          <p14:tracePt t="296013" x="3352800" y="5791200"/>
          <p14:tracePt t="296029" x="3352800" y="5799138"/>
          <p14:tracePt t="296046" x="3336925" y="5807075"/>
          <p14:tracePt t="296063" x="3330575" y="5813425"/>
          <p14:tracePt t="296079" x="3330575" y="5821363"/>
          <p14:tracePt t="296096" x="3322638" y="5821363"/>
          <p14:tracePt t="296113" x="3322638" y="5829300"/>
          <p14:tracePt t="296157" x="3314700" y="5837238"/>
          <p14:tracePt t="296173" x="3314700" y="5845175"/>
          <p14:tracePt t="296181" x="3314700" y="5859463"/>
          <p14:tracePt t="296196" x="3306763" y="5883275"/>
          <p14:tracePt t="296197" x="3298825" y="5905500"/>
          <p14:tracePt t="296213" x="3298825" y="5935663"/>
          <p14:tracePt t="296229" x="3292475" y="5959475"/>
          <p14:tracePt t="296277" x="3292475" y="5965825"/>
          <p14:tracePt t="296293" x="3292475" y="5973763"/>
          <p14:tracePt t="296301" x="3292475" y="5981700"/>
          <p14:tracePt t="296325" x="3292475" y="5989638"/>
          <p14:tracePt t="296333" x="3292475" y="5997575"/>
          <p14:tracePt t="296346" x="3298825" y="6003925"/>
          <p14:tracePt t="296346" x="3306763" y="6027738"/>
          <p14:tracePt t="296363" x="3322638" y="6042025"/>
          <p14:tracePt t="296379" x="3330575" y="6065838"/>
          <p14:tracePt t="296396" x="3352800" y="6088063"/>
          <p14:tracePt t="296413" x="3382963" y="6111875"/>
          <p14:tracePt t="296430" x="3413125" y="6126163"/>
          <p14:tracePt t="296446" x="3451225" y="6142038"/>
          <p14:tracePt t="296463" x="3482975" y="6156325"/>
          <p14:tracePt t="296479" x="3497263" y="6156325"/>
          <p14:tracePt t="296496" x="3497263" y="6164263"/>
          <p14:tracePt t="296513" x="3505200" y="6164263"/>
          <p14:tracePt t="296529" x="3513138" y="6164263"/>
          <p14:tracePt t="296546" x="3521075" y="6164263"/>
          <p14:tracePt t="296563" x="3535363" y="6172200"/>
          <p14:tracePt t="296579" x="3551238" y="6172200"/>
          <p14:tracePt t="296596" x="3573463" y="6172200"/>
          <p14:tracePt t="296613" x="3603625" y="6149975"/>
          <p14:tracePt t="296629" x="3627438" y="6111875"/>
          <p14:tracePt t="296646" x="3649663" y="6073775"/>
          <p14:tracePt t="296663" x="3673475" y="6035675"/>
          <p14:tracePt t="296679" x="3687763" y="6011863"/>
          <p14:tracePt t="297213" x="3695700" y="6011863"/>
          <p14:tracePt t="297221" x="3717925" y="6019800"/>
          <p14:tracePt t="297229" x="3794125" y="6035675"/>
          <p14:tracePt t="297238" x="3840163" y="6035675"/>
          <p14:tracePt t="297246" x="3940175" y="6049963"/>
          <p14:tracePt t="297263" x="4000500" y="6049963"/>
          <p14:tracePt t="297279" x="4046538" y="6049963"/>
          <p14:tracePt t="297296" x="4092575" y="6049963"/>
          <p14:tracePt t="297313" x="4144963" y="6049963"/>
          <p14:tracePt t="297329" x="4213225" y="6027738"/>
          <p14:tracePt t="297346" x="4275138" y="5997575"/>
          <p14:tracePt t="297363" x="4305300" y="5981700"/>
          <p14:tracePt t="297379" x="4327525" y="5973763"/>
          <p14:tracePt t="297396" x="4343400" y="5951538"/>
          <p14:tracePt t="297413" x="4359275" y="5935663"/>
          <p14:tracePt t="297429" x="4373563" y="5921375"/>
          <p14:tracePt t="297447" x="4397375" y="5897563"/>
          <p14:tracePt t="297463" x="4403725" y="5883275"/>
          <p14:tracePt t="297479" x="4403725" y="5875338"/>
          <p14:tracePt t="297496" x="4403725" y="5867400"/>
          <p14:tracePt t="297513" x="4419600" y="5845175"/>
          <p14:tracePt t="297529" x="4435475" y="5821363"/>
          <p14:tracePt t="297546" x="4441825" y="5807075"/>
          <p14:tracePt t="297563" x="4449763" y="5791200"/>
          <p14:tracePt t="298533" x="4435475" y="5791200"/>
          <p14:tracePt t="298540" x="4403725" y="5791200"/>
          <p14:tracePt t="298549" x="4359275" y="5791200"/>
          <p14:tracePt t="298562" x="4313238" y="5791200"/>
          <p14:tracePt t="298563" x="4183063" y="5791200"/>
          <p14:tracePt t="298579" x="4008438" y="5799138"/>
          <p14:tracePt t="298596" x="3749675" y="5799138"/>
          <p14:tracePt t="298612" x="3603625" y="5799138"/>
          <p14:tracePt t="298629" x="3467100" y="5799138"/>
          <p14:tracePt t="298646" x="3375025" y="5775325"/>
          <p14:tracePt t="298663" x="3306763" y="5745163"/>
          <p14:tracePt t="298679" x="3238500" y="5722938"/>
          <p14:tracePt t="298696" x="3178175" y="5699125"/>
          <p14:tracePt t="298713" x="3078163" y="5684838"/>
          <p14:tracePt t="298729" x="3001963" y="5654675"/>
          <p14:tracePt t="298746" x="2949575" y="5630863"/>
          <p14:tracePt t="298762" x="2911475" y="5616575"/>
          <p14:tracePt t="298779" x="2895600" y="5608638"/>
          <p14:tracePt t="298796" x="2835275" y="5578475"/>
          <p14:tracePt t="298813" x="2781300" y="5546725"/>
          <p14:tracePt t="298829" x="2720975" y="5540375"/>
          <p14:tracePt t="298846" x="2689225" y="5516563"/>
          <p14:tracePt t="298863" x="2667000" y="5508625"/>
          <p14:tracePt t="298879" x="2659063" y="5494338"/>
          <p14:tracePt t="298896" x="2636838" y="5486400"/>
          <p14:tracePt t="298912" x="2620963" y="5478463"/>
          <p14:tracePt t="298929" x="2606675" y="5470525"/>
          <p14:tracePt t="298946" x="2590800" y="5464175"/>
          <p14:tracePt t="298963" x="2574925" y="5456238"/>
          <p14:tracePt t="298980" x="2568575" y="5456238"/>
          <p14:tracePt t="298996" x="2544763" y="5448300"/>
          <p14:tracePt t="299013" x="2530475" y="5448300"/>
          <p14:tracePt t="299029" x="2514600" y="5448300"/>
          <p14:tracePt t="299064" x="2498725" y="5448300"/>
          <p14:tracePt t="299085" x="2492375" y="5448300"/>
          <p14:tracePt t="299092" x="2484438" y="5448300"/>
          <p14:tracePt t="299112" x="2460625" y="5448300"/>
          <p14:tracePt t="299112" x="2438400" y="5448300"/>
          <p14:tracePt t="299129" x="2422525" y="5448300"/>
          <p14:tracePt t="299146" x="2416175" y="5448300"/>
          <p14:tracePt t="299181" x="2408238" y="5448300"/>
          <p14:tracePt t="299187" x="2400300" y="5448300"/>
          <p14:tracePt t="299195" x="2384425" y="5448300"/>
          <p14:tracePt t="299212" x="2362200" y="5448300"/>
          <p14:tracePt t="299229" x="2354263" y="5448300"/>
          <p14:tracePt t="299271" x="2346325" y="5448300"/>
          <p14:tracePt t="299285" x="2339975" y="5448300"/>
          <p14:tracePt t="299293" x="2332038" y="5448300"/>
          <p14:tracePt t="299301" x="2308225" y="5448300"/>
          <p14:tracePt t="299312" x="2278063" y="5456238"/>
          <p14:tracePt t="299329" x="2255838" y="5456238"/>
          <p14:tracePt t="299346" x="2247900" y="5456238"/>
          <p14:tracePt t="299362" x="2247900" y="5464175"/>
          <p14:tracePt t="299460" x="2239963" y="5470525"/>
          <p14:tracePt t="299469" x="2239963" y="5478463"/>
          <p14:tracePt t="299475" x="2232025" y="5486400"/>
          <p14:tracePt t="299484" x="2232025" y="5494338"/>
          <p14:tracePt t="299495" x="2225675" y="5508625"/>
          <p14:tracePt t="299512" x="2217738" y="5532438"/>
          <p14:tracePt t="299529" x="2209800" y="5540375"/>
          <p14:tracePt t="299546" x="2209800" y="5546725"/>
          <p14:tracePt t="299562" x="2209800" y="5554663"/>
          <p14:tracePt t="299579" x="2209800" y="5570538"/>
          <p14:tracePt t="299596" x="2209800" y="5600700"/>
          <p14:tracePt t="299596" x="2209800" y="5608638"/>
          <p14:tracePt t="299613" x="2209800" y="5630863"/>
          <p14:tracePt t="299629" x="2209800" y="5654675"/>
          <p14:tracePt t="299646" x="2217738" y="5668963"/>
          <p14:tracePt t="299662" x="2225675" y="5684838"/>
          <p14:tracePt t="299679" x="2232025" y="5707063"/>
          <p14:tracePt t="299695" x="2239963" y="5715000"/>
          <p14:tracePt t="299712" x="2255838" y="5730875"/>
          <p14:tracePt t="299729" x="2270125" y="5730875"/>
          <p14:tracePt t="299746" x="2301875" y="5745163"/>
          <p14:tracePt t="299762" x="2332038" y="5753100"/>
          <p14:tracePt t="299779" x="2378075" y="5775325"/>
          <p14:tracePt t="299796" x="2392363" y="5775325"/>
          <p14:tracePt t="299812" x="2408238" y="5775325"/>
          <p14:tracePt t="299829" x="2422525" y="5775325"/>
          <p14:tracePt t="299846" x="2438400" y="5775325"/>
          <p14:tracePt t="299862" x="2468563" y="5775325"/>
          <p14:tracePt t="299879" x="2498725" y="5775325"/>
          <p14:tracePt t="299896" x="2544763" y="5775325"/>
          <p14:tracePt t="299912" x="2582863" y="5775325"/>
          <p14:tracePt t="299929" x="2606675" y="5775325"/>
          <p14:tracePt t="299946" x="2628900" y="5775325"/>
          <p14:tracePt t="299962" x="2636838" y="5775325"/>
          <p14:tracePt t="300020" x="2644775" y="5775325"/>
          <p14:tracePt t="300020" x="2644775" y="5768975"/>
          <p14:tracePt t="300036" x="2651125" y="5761038"/>
          <p14:tracePt t="300045" x="2651125" y="5753100"/>
          <p14:tracePt t="300046" x="2674938" y="5737225"/>
          <p14:tracePt t="300062" x="2682875" y="5722938"/>
          <p14:tracePt t="300079" x="2682875" y="5715000"/>
          <p14:tracePt t="300095" x="2689225" y="5699125"/>
          <p14:tracePt t="300112" x="2697163" y="5692775"/>
          <p14:tracePt t="300129" x="2697163" y="5676900"/>
          <p14:tracePt t="300145" x="2705100" y="5661025"/>
          <p14:tracePt t="300162" x="2705100" y="5630863"/>
          <p14:tracePt t="300179" x="2705100" y="5616575"/>
          <p14:tracePt t="300195" x="2705100" y="5600700"/>
          <p14:tracePt t="300212" x="2705100" y="5578475"/>
          <p14:tracePt t="300229" x="2689225" y="5554663"/>
          <p14:tracePt t="300245" x="2674938" y="5540375"/>
          <p14:tracePt t="300262" x="2659063" y="5524500"/>
          <p14:tracePt t="300279" x="2644775" y="5508625"/>
          <p14:tracePt t="300295" x="2628900" y="5494338"/>
          <p14:tracePt t="300312" x="2620963" y="5486400"/>
          <p14:tracePt t="300329" x="2613025" y="5470525"/>
          <p14:tracePt t="300345" x="2606675" y="5464175"/>
          <p14:tracePt t="300362" x="2590800" y="5456238"/>
          <p14:tracePt t="300379" x="2582863" y="5448300"/>
          <p14:tracePt t="300396" x="2568575" y="5440363"/>
          <p14:tracePt t="300412" x="2560638" y="5432425"/>
          <p14:tracePt t="300429" x="2552700" y="5426075"/>
          <p14:tracePt t="300446" x="2544763" y="5426075"/>
          <p14:tracePt t="300462" x="2530475" y="5426075"/>
          <p14:tracePt t="300479" x="2522538" y="5418138"/>
          <p14:tracePt t="300495" x="2514600" y="5418138"/>
          <p14:tracePt t="300533" x="2506663" y="5418138"/>
          <p14:tracePt t="300565" x="2498725" y="5418138"/>
          <p14:tracePt t="300580" x="2492375" y="5418138"/>
          <p14:tracePt t="300621" x="2484438" y="5418138"/>
          <p14:tracePt t="300644" x="2476500" y="5418138"/>
          <p14:tracePt t="300652" x="2468563" y="5418138"/>
          <p14:tracePt t="300669" x="2460625" y="5418138"/>
          <p14:tracePt t="300679" x="2454275" y="5426075"/>
          <p14:tracePt t="300684" x="2430463" y="5448300"/>
          <p14:tracePt t="300695" x="2416175" y="5464175"/>
          <p14:tracePt t="300748" x="2416175" y="5470525"/>
          <p14:tracePt t="301212" x="2422525" y="5470525"/>
          <p14:tracePt t="301220" x="2430463" y="5470525"/>
          <p14:tracePt t="301229" x="2484438" y="5470525"/>
          <p14:tracePt t="301229" x="2682875" y="5470525"/>
          <p14:tracePt t="301245" x="2955925" y="5478463"/>
          <p14:tracePt t="301262" x="3222625" y="5478463"/>
          <p14:tracePt t="301279" x="3459163" y="5478463"/>
          <p14:tracePt t="301295" x="3679825" y="5464175"/>
          <p14:tracePt t="301312" x="3870325" y="5410200"/>
          <p14:tracePt t="301329" x="4022725" y="5364163"/>
          <p14:tracePt t="301345" x="4114800" y="5334000"/>
          <p14:tracePt t="301362" x="4183063" y="5303838"/>
          <p14:tracePt t="301379" x="4283075" y="5273675"/>
          <p14:tracePt t="301395" x="4411663" y="5219700"/>
          <p14:tracePt t="301412" x="4572000" y="5165725"/>
          <p14:tracePt t="301429" x="4625975" y="5143500"/>
          <p14:tracePt t="301445" x="4670425" y="5127625"/>
          <p14:tracePt t="301462" x="4740275" y="5113338"/>
          <p14:tracePt t="301479" x="4800600" y="5083175"/>
          <p14:tracePt t="301496" x="4868863" y="5037138"/>
          <p14:tracePt t="301512" x="4968875" y="4968875"/>
          <p14:tracePt t="301529" x="5075238" y="4876800"/>
          <p14:tracePt t="301545" x="5165725" y="4816475"/>
          <p14:tracePt t="301562" x="5227638" y="4770438"/>
          <p14:tracePt t="301579" x="5257800" y="4746625"/>
          <p14:tracePt t="301595" x="5303838" y="4694238"/>
          <p14:tracePt t="301613" x="5334000" y="4632325"/>
          <p14:tracePt t="301629" x="5380038" y="4556125"/>
          <p14:tracePt t="301645" x="5394325" y="4487863"/>
          <p14:tracePt t="301662" x="5418138" y="4449763"/>
          <p14:tracePt t="301679" x="5418138" y="4435475"/>
          <p14:tracePt t="301695" x="5432425" y="4403725"/>
          <p14:tracePt t="301712" x="5432425" y="4397375"/>
          <p14:tracePt t="301729" x="5440363" y="4381500"/>
          <p14:tracePt t="301745" x="5448300" y="4381500"/>
          <p14:tracePt t="301762" x="5448300" y="4365625"/>
          <p14:tracePt t="301804" x="5448300" y="4359275"/>
          <p14:tracePt t="301845" x="5456238" y="4359275"/>
          <p14:tracePt t="302060" x="5456238" y="4343400"/>
          <p14:tracePt t="302062" x="5478463" y="4321175"/>
          <p14:tracePt t="302069" x="5494338" y="4289425"/>
          <p14:tracePt t="302079" x="5524500" y="4229100"/>
          <p14:tracePt t="302095" x="5554663" y="4175125"/>
          <p14:tracePt t="302112" x="5578475" y="4137025"/>
          <p14:tracePt t="302129" x="5592763" y="4098925"/>
          <p14:tracePt t="302145" x="5600700" y="4076700"/>
          <p14:tracePt t="302162" x="5608638" y="4054475"/>
          <p14:tracePt t="302178" x="5616575" y="4030663"/>
          <p14:tracePt t="302195" x="5616575" y="4022725"/>
          <p14:tracePt t="302212" x="5616575" y="4016375"/>
          <p14:tracePt t="304184" x="5616575" y="4022725"/>
          <p14:tracePt t="304204" x="5608638" y="4054475"/>
          <p14:tracePt t="304212" x="5584825" y="4076700"/>
          <p14:tracePt t="304220" x="5532438" y="4183063"/>
          <p14:tracePt t="304228" x="5464175" y="4297363"/>
          <p14:tracePt t="304245" x="5394325" y="4419600"/>
          <p14:tracePt t="304262" x="5318125" y="4549775"/>
          <p14:tracePt t="304278" x="5235575" y="4678363"/>
          <p14:tracePt t="304295" x="5165725" y="4800600"/>
          <p14:tracePt t="304312" x="5105400" y="4884738"/>
          <p14:tracePt t="304328" x="5075238" y="4930775"/>
          <p14:tracePt t="304345" x="5051425" y="4960938"/>
          <p14:tracePt t="304361" x="5021263" y="5006975"/>
          <p14:tracePt t="304378" x="4999038" y="5059363"/>
          <p14:tracePt t="304395" x="4960938" y="5121275"/>
          <p14:tracePt t="304412" x="4899025" y="5227638"/>
          <p14:tracePt t="304428" x="4868863" y="5311775"/>
          <p14:tracePt t="304445" x="4838700" y="5349875"/>
          <p14:tracePt t="304461" x="4816475" y="5387975"/>
          <p14:tracePt t="304478" x="4778375" y="5464175"/>
          <p14:tracePt t="304495" x="4716463" y="5554663"/>
          <p14:tracePt t="304511" x="4670425" y="5646738"/>
          <p14:tracePt t="304529" x="4664075" y="5661025"/>
          <p14:tracePt t="304788" x="4664075" y="5654675"/>
          <p14:tracePt t="304844" x="4670425" y="5654675"/>
          <p14:tracePt t="304924" x="4678363" y="5654675"/>
          <p14:tracePt t="304936" x="4678363" y="5646738"/>
          <p14:tracePt t="304940" x="4686300" y="5646738"/>
          <p14:tracePt t="304964" x="4686300" y="5638800"/>
          <p14:tracePt t="304972" x="4694238" y="5638800"/>
          <p14:tracePt t="305036" x="4702175" y="5638800"/>
          <p14:tracePt t="305044" x="4708525" y="5638800"/>
          <p14:tracePt t="305060" x="4716463" y="5630863"/>
          <p14:tracePt t="305067" x="4732338" y="5630863"/>
          <p14:tracePt t="305132" x="4740275" y="5630863"/>
          <p14:tracePt t="305164" x="4746625" y="5630863"/>
          <p14:tracePt t="305172" x="4754563" y="5630863"/>
          <p14:tracePt t="305180" x="4762500" y="5630863"/>
          <p14:tracePt t="305196" x="4770438" y="5630863"/>
          <p14:tracePt t="305204" x="4770438" y="5638800"/>
          <p14:tracePt t="305212" x="4784725" y="5638800"/>
          <p14:tracePt t="305212" x="4784725" y="5646738"/>
          <p14:tracePt t="305228" x="4792663" y="5654675"/>
          <p14:tracePt t="305244" x="4800600" y="5661025"/>
          <p14:tracePt t="305261" x="4808538" y="5668963"/>
          <p14:tracePt t="305278" x="4808538" y="5684838"/>
          <p14:tracePt t="305295" x="4816475" y="5699125"/>
          <p14:tracePt t="305311" x="4822825" y="5715000"/>
          <p14:tracePt t="305328" x="4822825" y="5730875"/>
          <p14:tracePt t="305345" x="4822825" y="5745163"/>
          <p14:tracePt t="305361" x="4830763" y="5745163"/>
          <p14:tracePt t="305378" x="4830763" y="5753100"/>
          <p14:tracePt t="305395" x="4830763" y="5761038"/>
          <p14:tracePt t="305411" x="4830763" y="5775325"/>
          <p14:tracePt t="305428" x="4830763" y="5799138"/>
          <p14:tracePt t="305445" x="4830763" y="5813425"/>
          <p14:tracePt t="305461" x="4830763" y="5829300"/>
          <p14:tracePt t="305478" x="4838700" y="5851525"/>
          <p14:tracePt t="305495" x="4838700" y="5867400"/>
          <p14:tracePt t="305511" x="4838700" y="5897563"/>
          <p14:tracePt t="305528" x="4838700" y="5935663"/>
          <p14:tracePt t="305545" x="4838700" y="5951538"/>
          <p14:tracePt t="305561" x="4830763" y="5965825"/>
          <p14:tracePt t="305578" x="4822825" y="5981700"/>
          <p14:tracePt t="305595" x="4816475" y="6003925"/>
          <p14:tracePt t="305611" x="4792663" y="6027738"/>
          <p14:tracePt t="305628" x="4770438" y="6049963"/>
          <p14:tracePt t="305645" x="4746625" y="6073775"/>
          <p14:tracePt t="305661" x="4732338" y="6088063"/>
          <p14:tracePt t="305678" x="4708525" y="6096000"/>
          <p14:tracePt t="305695" x="4694238" y="6103938"/>
          <p14:tracePt t="305711" x="4664075" y="6118225"/>
          <p14:tracePt t="305728" x="4632325" y="6126163"/>
          <p14:tracePt t="305745" x="4602163" y="6126163"/>
          <p14:tracePt t="305761" x="4549775" y="6142038"/>
          <p14:tracePt t="305778" x="4495800" y="6156325"/>
          <p14:tracePt t="305795" x="4449763" y="6164263"/>
          <p14:tracePt t="305811" x="4411663" y="6172200"/>
          <p14:tracePt t="305828" x="4389438" y="6172200"/>
          <p14:tracePt t="305844" x="4373563" y="6172200"/>
          <p14:tracePt t="305861" x="4365625" y="6172200"/>
          <p14:tracePt t="305878" x="4359275" y="6172200"/>
          <p14:tracePt t="306068" x="4351338" y="6172200"/>
          <p14:tracePt t="306260" x="4359275" y="6172200"/>
          <p14:tracePt t="306276" x="4365625" y="6172200"/>
          <p14:tracePt t="306284" x="4373563" y="6172200"/>
          <p14:tracePt t="306300" x="4373563" y="6164263"/>
          <p14:tracePt t="306308" x="4381500" y="6164263"/>
          <p14:tracePt t="306340" x="4389438" y="6164263"/>
          <p14:tracePt t="306356" x="4397375" y="6164263"/>
          <p14:tracePt t="306364" x="4397375" y="6156325"/>
          <p14:tracePt t="306378" x="4403725" y="6156325"/>
          <p14:tracePt t="306476" x="4411663" y="6156325"/>
          <p14:tracePt t="307020" x="4419600" y="6156325"/>
          <p14:tracePt t="307028" x="4427538" y="6156325"/>
          <p14:tracePt t="307044" x="4435475" y="6149975"/>
          <p14:tracePt t="307052" x="4441825" y="6149975"/>
          <p14:tracePt t="307052" x="4449763" y="6142038"/>
          <p14:tracePt t="307061" x="4473575" y="6142038"/>
          <p14:tracePt t="307078" x="4503738" y="6142038"/>
          <p14:tracePt t="307094" x="4525963" y="6142038"/>
          <p14:tracePt t="307111" x="4541838" y="6142038"/>
          <p14:tracePt t="307128" x="4556125" y="6142038"/>
          <p14:tracePt t="307144" x="4572000" y="6142038"/>
          <p14:tracePt t="307161" x="4579938" y="6134100"/>
          <p14:tracePt t="307196" x="4594225" y="6134100"/>
          <p14:tracePt t="307468" x="4602163" y="6134100"/>
          <p14:tracePt t="307516" x="4618038" y="6134100"/>
          <p14:tracePt t="307524" x="4632325" y="6134100"/>
          <p14:tracePt t="307532" x="4640263" y="6134100"/>
          <p14:tracePt t="307544" x="4664075" y="6134100"/>
          <p14:tracePt t="307548" x="4708525" y="6134100"/>
          <p14:tracePt t="307561" x="4754563" y="6134100"/>
          <p14:tracePt t="307578" x="4792663" y="6134100"/>
          <p14:tracePt t="307594" x="4800600" y="6134100"/>
          <p14:tracePt t="307611" x="4808538" y="6134100"/>
          <p14:tracePt t="309156" x="4792663" y="6134100"/>
          <p14:tracePt t="309168" x="4770438" y="6134100"/>
          <p14:tracePt t="309172" x="4740275" y="6134100"/>
          <p14:tracePt t="309178" x="4632325" y="6134100"/>
          <p14:tracePt t="309194" x="4556125" y="6126163"/>
          <p14:tracePt t="309211" x="4503738" y="6118225"/>
          <p14:tracePt t="309227" x="4397375" y="6065838"/>
          <p14:tracePt t="309244" x="4343400" y="6042025"/>
          <p14:tracePt t="309261" x="4297363" y="6011863"/>
          <p14:tracePt t="309277" x="4244975" y="5973763"/>
          <p14:tracePt t="309294" x="4213225" y="5951538"/>
          <p14:tracePt t="309311" x="4191000" y="5921375"/>
          <p14:tracePt t="309328" x="4160838" y="5851525"/>
          <p14:tracePt t="309344" x="4122738" y="5799138"/>
          <p14:tracePt t="309361" x="4098925" y="5775325"/>
          <p14:tracePt t="309377" x="4092575" y="5737225"/>
          <p14:tracePt t="309394" x="4076700" y="5715000"/>
          <p14:tracePt t="309411" x="4068763" y="5684838"/>
          <p14:tracePt t="309427" x="4054475" y="5630863"/>
          <p14:tracePt t="309444" x="4030663" y="5592763"/>
          <p14:tracePt t="309461" x="4016375" y="5562600"/>
          <p14:tracePt t="309478" x="4008438" y="5540375"/>
          <p14:tracePt t="309494" x="4008438" y="5532438"/>
          <p14:tracePt t="309511" x="4000500" y="5524500"/>
          <p14:tracePt t="309527" x="4000500" y="5508625"/>
          <p14:tracePt t="309544" x="4000500" y="5486400"/>
          <p14:tracePt t="309561" x="4000500" y="5470525"/>
          <p14:tracePt t="309578" x="4008438" y="5440363"/>
          <p14:tracePt t="309594" x="4016375" y="5426075"/>
          <p14:tracePt t="309611" x="4030663" y="5402263"/>
          <p14:tracePt t="309627" x="4054475" y="5364163"/>
          <p14:tracePt t="309644" x="4068763" y="5326063"/>
          <p14:tracePt t="309661" x="4076700" y="5295900"/>
          <p14:tracePt t="309677" x="4084638" y="5249863"/>
          <p14:tracePt t="309694" x="4092575" y="5219700"/>
          <p14:tracePt t="309711" x="4114800" y="5165725"/>
          <p14:tracePt t="309727" x="4130675" y="5097463"/>
          <p14:tracePt t="309744" x="4137025" y="5051425"/>
          <p14:tracePt t="309761" x="4144963" y="5013325"/>
          <p14:tracePt t="309777" x="4144963" y="4968875"/>
          <p14:tracePt t="309794" x="4144963" y="4937125"/>
          <p14:tracePt t="309811" x="4144963" y="4914900"/>
          <p14:tracePt t="309827" x="4144963" y="4899025"/>
          <p14:tracePt t="309844" x="4144963" y="4884738"/>
          <p14:tracePt t="309861" x="4130675" y="4868863"/>
          <p14:tracePt t="309877" x="4114800" y="4846638"/>
          <p14:tracePt t="309894" x="4114800" y="4838700"/>
          <p14:tracePt t="309911" x="4106863" y="4838700"/>
          <p14:tracePt t="309927" x="4092575" y="4822825"/>
          <p14:tracePt t="309944" x="4084638" y="4822825"/>
          <p14:tracePt t="309961" x="4054475" y="4822825"/>
          <p14:tracePt t="309977" x="4022725" y="4808538"/>
          <p14:tracePt t="309994" x="3962400" y="4792663"/>
          <p14:tracePt t="310010" x="3902075" y="4778375"/>
          <p14:tracePt t="310027" x="3832225" y="4770438"/>
          <p14:tracePt t="310044" x="3779838" y="4770438"/>
          <p14:tracePt t="310061" x="3711575" y="4762500"/>
          <p14:tracePt t="310077" x="3649663" y="4762500"/>
          <p14:tracePt t="310094" x="3573463" y="4762500"/>
          <p14:tracePt t="310111" x="3513138" y="4762500"/>
          <p14:tracePt t="310127" x="3467100" y="4762500"/>
          <p14:tracePt t="310144" x="3429000" y="4762500"/>
          <p14:tracePt t="310160" x="3382963" y="4778375"/>
          <p14:tracePt t="310177" x="3314700" y="4784725"/>
          <p14:tracePt t="310194" x="3260725" y="4792663"/>
          <p14:tracePt t="310210" x="3216275" y="4808538"/>
          <p14:tracePt t="310227" x="3170238" y="4830763"/>
          <p14:tracePt t="310244" x="3146425" y="4838700"/>
          <p14:tracePt t="310260" x="3116263" y="4854575"/>
          <p14:tracePt t="310277" x="3086100" y="4876800"/>
          <p14:tracePt t="310294" x="3063875" y="4892675"/>
          <p14:tracePt t="310310" x="3032125" y="4914900"/>
          <p14:tracePt t="310327" x="3009900" y="4930775"/>
          <p14:tracePt t="310344" x="2979738" y="4960938"/>
          <p14:tracePt t="310360" x="2955925" y="4991100"/>
          <p14:tracePt t="310377" x="2933700" y="5029200"/>
          <p14:tracePt t="310394" x="2911475" y="5051425"/>
          <p14:tracePt t="310411" x="2895600" y="5083175"/>
          <p14:tracePt t="310427" x="2879725" y="5135563"/>
          <p14:tracePt t="310444" x="2879725" y="5189538"/>
          <p14:tracePt t="310460" x="2879725" y="5265738"/>
          <p14:tracePt t="310477" x="2879725" y="5326063"/>
          <p14:tracePt t="310494" x="2873375" y="5372100"/>
          <p14:tracePt t="310510" x="2865438" y="5410200"/>
          <p14:tracePt t="310527" x="2865438" y="5432425"/>
          <p14:tracePt t="310544" x="2873375" y="5486400"/>
          <p14:tracePt t="310561" x="2879725" y="5540375"/>
          <p14:tracePt t="310577" x="2903538" y="5630863"/>
          <p14:tracePt t="310594" x="2933700" y="5692775"/>
          <p14:tracePt t="310610" x="2949575" y="5730875"/>
          <p14:tracePt t="310610" x="2949575" y="5753100"/>
          <p14:tracePt t="310628" x="2963863" y="5768975"/>
          <p14:tracePt t="310644" x="2971800" y="5791200"/>
          <p14:tracePt t="310661" x="2979738" y="5807075"/>
          <p14:tracePt t="310677" x="2987675" y="5829300"/>
          <p14:tracePt t="310694" x="3001963" y="5859463"/>
          <p14:tracePt t="310711" x="3017838" y="5889625"/>
          <p14:tracePt t="310727" x="3040063" y="5935663"/>
          <p14:tracePt t="310744" x="3063875" y="5981700"/>
          <p14:tracePt t="310760" x="3094038" y="6011863"/>
          <p14:tracePt t="310777" x="3116263" y="6042025"/>
          <p14:tracePt t="310794" x="3146425" y="6065838"/>
          <p14:tracePt t="310811" x="3170238" y="6080125"/>
          <p14:tracePt t="310827" x="3230563" y="6126163"/>
          <p14:tracePt t="310844" x="3268663" y="6149975"/>
          <p14:tracePt t="310861" x="3292475" y="6164263"/>
          <p14:tracePt t="310877" x="3330575" y="6188075"/>
          <p14:tracePt t="310894" x="3390900" y="6210300"/>
          <p14:tracePt t="310910" x="3467100" y="6248400"/>
          <p14:tracePt t="310927" x="3543300" y="6264275"/>
          <p14:tracePt t="310944" x="3619500" y="6278563"/>
          <p14:tracePt t="310960" x="3695700" y="6302375"/>
          <p14:tracePt t="310977" x="3763963" y="6316663"/>
          <p14:tracePt t="310994" x="3840163" y="6324600"/>
          <p14:tracePt t="311011" x="3946525" y="6332538"/>
          <p14:tracePt t="311027" x="4076700" y="6302375"/>
          <p14:tracePt t="311044" x="4122738" y="6270625"/>
          <p14:tracePt t="311060" x="4160838" y="6232525"/>
          <p14:tracePt t="311077" x="4198938" y="6194425"/>
          <p14:tracePt t="311094" x="4229100" y="6164263"/>
          <p14:tracePt t="311111" x="4259263" y="6118225"/>
          <p14:tracePt t="311127" x="4289425" y="6019800"/>
          <p14:tracePt t="311144" x="4327525" y="5905500"/>
          <p14:tracePt t="311161" x="4365625" y="5813425"/>
          <p14:tracePt t="311177" x="4389438" y="5730875"/>
          <p14:tracePt t="311194" x="4403725" y="5654675"/>
          <p14:tracePt t="311210" x="4403725" y="5578475"/>
          <p14:tracePt t="311227" x="4397375" y="5478463"/>
          <p14:tracePt t="311244" x="4373563" y="5387975"/>
          <p14:tracePt t="311260" x="4343400" y="5326063"/>
          <p14:tracePt t="311277" x="4321175" y="5265738"/>
          <p14:tracePt t="311294" x="4297363" y="5235575"/>
          <p14:tracePt t="311310" x="4297363" y="5227638"/>
          <p14:tracePt t="311327" x="4297363" y="5219700"/>
          <p14:tracePt t="311397" x="4289425" y="5219700"/>
          <p14:tracePt t="311565" x="4297363" y="5219700"/>
          <p14:tracePt t="311573" x="4327525" y="5219700"/>
          <p14:tracePt t="311579" x="4343400" y="5219700"/>
          <p14:tracePt t="311585" x="4373563" y="5227638"/>
          <p14:tracePt t="311595" x="4427538" y="5249863"/>
          <p14:tracePt t="311611" x="4511675" y="5257800"/>
          <p14:tracePt t="311628" x="4602163" y="5273675"/>
          <p14:tracePt t="311645" x="4656138" y="5273675"/>
          <p14:tracePt t="311661" x="4686300" y="5273675"/>
          <p14:tracePt t="311678" x="4708525" y="5273675"/>
          <p14:tracePt t="311695" x="4716463" y="5273675"/>
          <p14:tracePt t="311711" x="4724400" y="5273675"/>
          <p14:tracePt t="311821" x="4732338" y="5273675"/>
          <p14:tracePt t="311829" x="4740275" y="5280025"/>
          <p14:tracePt t="311837" x="4762500" y="5311775"/>
          <p14:tracePt t="311848" x="4784725" y="5341938"/>
          <p14:tracePt t="311861" x="4800600" y="5372100"/>
          <p14:tracePt t="311878" x="4816475" y="5410200"/>
          <p14:tracePt t="311895" x="4838700" y="5440363"/>
          <p14:tracePt t="311911" x="4846638" y="5494338"/>
          <p14:tracePt t="311928" x="4860925" y="5532438"/>
          <p14:tracePt t="311945" x="4868863" y="5578475"/>
          <p14:tracePt t="311961" x="4884738" y="5622925"/>
          <p14:tracePt t="311978" x="4899025" y="5654675"/>
          <p14:tracePt t="311995" x="4914900" y="5707063"/>
          <p14:tracePt t="312011" x="4945063" y="5775325"/>
          <p14:tracePt t="312028" x="4991100" y="5905500"/>
          <p14:tracePt t="312045" x="5021263" y="5951538"/>
          <p14:tracePt t="312061" x="5037138" y="5981700"/>
          <p14:tracePt t="312078" x="5045075" y="6019800"/>
          <p14:tracePt t="312095" x="5067300" y="6035675"/>
          <p14:tracePt t="312111" x="5089525" y="6073775"/>
          <p14:tracePt t="312128" x="5159375" y="6126163"/>
          <p14:tracePt t="312145" x="5257800" y="6202363"/>
          <p14:tracePt t="312161" x="5349875" y="6256338"/>
          <p14:tracePt t="312178" x="5387975" y="6270625"/>
          <p14:tracePt t="312195" x="5402263" y="6278563"/>
          <p14:tracePt t="312229" x="5410200" y="6278563"/>
          <p14:tracePt t="312229" x="5418138" y="6278563"/>
          <p14:tracePt t="312245" x="5432425" y="6278563"/>
          <p14:tracePt t="312261" x="5470525" y="6286500"/>
          <p14:tracePt t="312278" x="5508625" y="6294438"/>
          <p14:tracePt t="312295" x="5540375" y="6294438"/>
          <p14:tracePt t="312311" x="5570538" y="6294438"/>
          <p14:tracePt t="312328" x="5592763" y="6294438"/>
          <p14:tracePt t="312344" x="5638800" y="6294438"/>
          <p14:tracePt t="312361" x="5692775" y="6294438"/>
          <p14:tracePt t="312378" x="5768975" y="6294438"/>
          <p14:tracePt t="312395" x="5851525" y="6286500"/>
          <p14:tracePt t="312412" x="5943600" y="6270625"/>
          <p14:tracePt t="312428" x="5981700" y="6256338"/>
          <p14:tracePt t="312444" x="6011863" y="6232525"/>
          <p14:tracePt t="312461" x="6035675" y="6226175"/>
          <p14:tracePt t="312478" x="6065838" y="6202363"/>
          <p14:tracePt t="312494" x="6088063" y="6188075"/>
          <p14:tracePt t="312511" x="6126163" y="6164263"/>
          <p14:tracePt t="312528" x="6172200" y="6142038"/>
          <p14:tracePt t="312544" x="6188075" y="6126163"/>
          <p14:tracePt t="312561" x="6202363" y="6118225"/>
          <p14:tracePt t="312578" x="6226175" y="6096000"/>
          <p14:tracePt t="312594" x="6256338" y="6073775"/>
          <p14:tracePt t="312611" x="6294438" y="6049963"/>
          <p14:tracePt t="312628" x="6316663" y="6003925"/>
          <p14:tracePt t="312628" x="6324600" y="5989638"/>
          <p14:tracePt t="312645" x="6346825" y="5943600"/>
          <p14:tracePt t="312661" x="6370638" y="5905500"/>
          <p14:tracePt t="312678" x="6370638" y="5883275"/>
          <p14:tracePt t="312694" x="6378575" y="5867400"/>
          <p14:tracePt t="312711" x="6378575" y="5845175"/>
          <p14:tracePt t="312728" x="6378575" y="5813425"/>
          <p14:tracePt t="312744" x="6378575" y="5775325"/>
          <p14:tracePt t="312761" x="6346825" y="5715000"/>
          <p14:tracePt t="312778" x="6316663" y="5646738"/>
          <p14:tracePt t="312794" x="6302375" y="5592763"/>
          <p14:tracePt t="312811" x="6286500" y="5554663"/>
          <p14:tracePt t="312828" x="6264275" y="5508625"/>
          <p14:tracePt t="312845" x="6240463" y="5470525"/>
          <p14:tracePt t="312861" x="6210300" y="5440363"/>
          <p14:tracePt t="312878" x="6188075" y="5418138"/>
          <p14:tracePt t="312894" x="6172200" y="5402263"/>
          <p14:tracePt t="312911" x="6156325" y="5394325"/>
          <p14:tracePt t="312928" x="6134100" y="5380038"/>
          <p14:tracePt t="312944" x="6103938" y="5364163"/>
          <p14:tracePt t="312961" x="6057900" y="5349875"/>
          <p14:tracePt t="312978" x="6011863" y="5334000"/>
          <p14:tracePt t="312994" x="5935663" y="5326063"/>
          <p14:tracePt t="313011" x="5821363" y="5311775"/>
          <p14:tracePt t="313028" x="5715000" y="5311775"/>
          <p14:tracePt t="313044" x="5578475" y="5311775"/>
          <p14:tracePt t="313061" x="5508625" y="5326063"/>
          <p14:tracePt t="313078" x="5494338" y="5334000"/>
          <p14:tracePt t="313869" x="5502275" y="5334000"/>
          <p14:tracePt t="314173" x="5508625" y="5334000"/>
          <p14:tracePt t="314205" x="5516563" y="5334000"/>
          <p14:tracePt t="314229" x="5524500" y="5334000"/>
          <p14:tracePt t="314253" x="5532438" y="5334000"/>
          <p14:tracePt t="314261" x="5546725" y="5334000"/>
          <p14:tracePt t="314269" x="5584825" y="5334000"/>
          <p14:tracePt t="314278" x="5622925" y="5326063"/>
          <p14:tracePt t="314294" x="5668963" y="5326063"/>
          <p14:tracePt t="314311" x="5715000" y="5326063"/>
          <p14:tracePt t="314327" x="5730875" y="5318125"/>
          <p14:tracePt t="314365" x="5737225" y="5318125"/>
          <p14:tracePt t="314381" x="5745163" y="5318125"/>
          <p14:tracePt t="314397" x="5753100" y="5318125"/>
          <p14:tracePt t="314461" x="5761038" y="5318125"/>
          <p14:tracePt t="314533" x="5768975" y="5318125"/>
          <p14:tracePt t="314552" x="5775325" y="5318125"/>
          <p14:tracePt t="314573" x="5783263" y="5318125"/>
          <p14:tracePt t="314589" x="5791200" y="5318125"/>
          <p14:tracePt t="314597" x="5799138" y="5318125"/>
          <p14:tracePt t="314618" x="5807075" y="5318125"/>
          <p14:tracePt t="314805" x="5807075" y="5326063"/>
          <p14:tracePt t="314829" x="5807075" y="5334000"/>
          <p14:tracePt t="314877" x="5807075" y="5341938"/>
          <p14:tracePt t="314893" x="5807075" y="5349875"/>
          <p14:tracePt t="314925" x="5807075" y="5356225"/>
          <p14:tracePt t="315405" x="5799138" y="5356225"/>
          <p14:tracePt t="315429" x="5791200" y="5356225"/>
          <p14:tracePt t="315485" x="5783263" y="5356225"/>
          <p14:tracePt t="315549" x="5775325" y="5364163"/>
          <p14:tracePt t="315565" x="5761038" y="5364163"/>
          <p14:tracePt t="315572" x="5737225" y="5372100"/>
          <p14:tracePt t="315581" x="5715000" y="5372100"/>
          <p14:tracePt t="315589" x="5707063" y="5372100"/>
          <p14:tracePt t="315597" x="5684838" y="5372100"/>
          <p14:tracePt t="315611" x="5668963" y="5372100"/>
          <p14:tracePt t="315627" x="5638800" y="5372100"/>
          <p14:tracePt t="315644" x="5630863" y="5380038"/>
          <p14:tracePt t="315660" x="5622925" y="5380038"/>
          <p14:tracePt t="316533" x="5630863" y="5387975"/>
          <p14:tracePt t="316541" x="5654675" y="5394325"/>
          <p14:tracePt t="316549" x="5661025" y="5394325"/>
          <p14:tracePt t="316557" x="5676900" y="5394325"/>
          <p14:tracePt t="316561" x="5715000" y="5402263"/>
          <p14:tracePt t="316577" x="5737225" y="5402263"/>
          <p14:tracePt t="316594" x="5768975" y="5402263"/>
          <p14:tracePt t="316610" x="5813425" y="5402263"/>
          <p14:tracePt t="316627" x="5837238" y="5402263"/>
          <p14:tracePt t="316644" x="5859463" y="5402263"/>
          <p14:tracePt t="317772" x="5883275" y="5402263"/>
          <p14:tracePt t="317780" x="5897563" y="5402263"/>
          <p14:tracePt t="317794" x="5921375" y="5402263"/>
          <p14:tracePt t="317794" x="5965825" y="5402263"/>
          <p14:tracePt t="317810" x="6003925" y="5402263"/>
          <p14:tracePt t="317827" x="6035675" y="5402263"/>
          <p14:tracePt t="317844" x="6080125" y="5402263"/>
          <p14:tracePt t="319964" x="6080125" y="5410200"/>
          <p14:tracePt t="319972" x="6080125" y="5418138"/>
          <p14:tracePt t="319984" x="6080125" y="5432425"/>
          <p14:tracePt t="319985" x="6080125" y="5456238"/>
          <p14:tracePt t="319993" x="6073775" y="5486400"/>
          <p14:tracePt t="320010" x="6057900" y="5532438"/>
          <p14:tracePt t="320026" x="6049963" y="5578475"/>
          <p14:tracePt t="320043" x="6035675" y="5622925"/>
          <p14:tracePt t="320060" x="6019800" y="5692775"/>
          <p14:tracePt t="320077" x="6011863" y="5737225"/>
          <p14:tracePt t="320093" x="5997575" y="5775325"/>
          <p14:tracePt t="320110" x="5981700" y="5837238"/>
          <p14:tracePt t="320127" x="5959475" y="5889625"/>
          <p14:tracePt t="320143" x="5951538" y="5921375"/>
          <p14:tracePt t="320160" x="5927725" y="5959475"/>
          <p14:tracePt t="320177" x="5921375" y="5989638"/>
          <p14:tracePt t="320193" x="5905500" y="6019800"/>
          <p14:tracePt t="320210" x="5897563" y="6035675"/>
          <p14:tracePt t="320227" x="5889625" y="6042025"/>
          <p14:tracePt t="320243" x="5889625" y="6057900"/>
          <p14:tracePt t="320260" x="5875338" y="6073775"/>
          <p14:tracePt t="320277" x="5859463" y="6088063"/>
          <p14:tracePt t="320293" x="5837238" y="6118225"/>
          <p14:tracePt t="320310" x="5821363" y="6142038"/>
          <p14:tracePt t="320327" x="5813425" y="6156325"/>
          <p14:tracePt t="320343" x="5813425" y="6164263"/>
          <p14:tracePt t="320396" x="5807075" y="6164263"/>
          <p14:tracePt t="320532" x="5799138" y="6164263"/>
          <p14:tracePt t="320556" x="5791200" y="6164263"/>
          <p14:tracePt t="320564" x="5791200" y="6172200"/>
          <p14:tracePt t="320596" x="5775325" y="6172200"/>
          <p14:tracePt t="320852" x="5768975" y="6172200"/>
          <p14:tracePt t="321516" x="5775325" y="6172200"/>
          <p14:tracePt t="321532" x="5783263" y="6172200"/>
          <p14:tracePt t="321543" x="5791200" y="6172200"/>
          <p14:tracePt t="321564" x="5799138" y="6172200"/>
          <p14:tracePt t="321620" x="5807075" y="6172200"/>
          <p14:tracePt t="321628" x="5807075" y="6164263"/>
          <p14:tracePt t="321634" x="5813425" y="6164263"/>
          <p14:tracePt t="321676" x="5813425" y="6156325"/>
          <p14:tracePt t="322564" x="5821363" y="6156325"/>
          <p14:tracePt t="322588" x="5829300" y="6156325"/>
          <p14:tracePt t="322652" x="5837238" y="6156325"/>
          <p14:tracePt t="322660" x="5845175" y="6156325"/>
          <p14:tracePt t="322668" x="5851525" y="6149975"/>
          <p14:tracePt t="322679" x="5867400" y="6149975"/>
          <p14:tracePt t="322693" x="5875338" y="6149975"/>
          <p14:tracePt t="322710" x="5897563" y="6142038"/>
          <p14:tracePt t="322726" x="5927725" y="6142038"/>
          <p14:tracePt t="322743" x="5959475" y="6134100"/>
          <p14:tracePt t="322759" x="5997575" y="6134100"/>
          <p14:tracePt t="322776" x="6049963" y="6134100"/>
          <p14:tracePt t="322793" x="6088063" y="6126163"/>
          <p14:tracePt t="322810" x="6118225" y="6126163"/>
          <p14:tracePt t="322826" x="6149975" y="6126163"/>
          <p14:tracePt t="322843" x="6164263" y="6126163"/>
          <p14:tracePt t="322859" x="6180138" y="6126163"/>
          <p14:tracePt t="322956" x="6180138" y="6118225"/>
          <p14:tracePt t="323092" x="6188075" y="6118225"/>
          <p14:tracePt t="323100" x="6194425" y="6118225"/>
          <p14:tracePt t="323101" x="6202363" y="6111875"/>
          <p14:tracePt t="323109" x="6226175" y="6096000"/>
          <p14:tracePt t="323126" x="6248400" y="6080125"/>
          <p14:tracePt t="323143" x="6270625" y="6057900"/>
          <p14:tracePt t="323160" x="6278563" y="6042025"/>
          <p14:tracePt t="323176" x="6286500" y="6035675"/>
          <p14:tracePt t="323193" x="6294438" y="6027738"/>
          <p14:tracePt t="323210" x="6302375" y="6011863"/>
          <p14:tracePt t="323226" x="6308725" y="6003925"/>
          <p14:tracePt t="323243" x="6316663" y="5997575"/>
          <p14:tracePt t="323259" x="6316663" y="5989638"/>
          <p14:tracePt t="323644" x="6324600" y="5981700"/>
          <p14:tracePt t="323652" x="6354763" y="5965825"/>
          <p14:tracePt t="323660" x="6378575" y="5951538"/>
          <p14:tracePt t="323669" x="6438900" y="5913438"/>
          <p14:tracePt t="323676" x="6477000" y="5889625"/>
          <p14:tracePt t="323693" x="6492875" y="5867400"/>
          <p14:tracePt t="323709" x="6499225" y="5859463"/>
          <p14:tracePt t="323748" x="6499225" y="5851525"/>
          <p14:tracePt t="323756" x="6507163" y="5851525"/>
          <p14:tracePt t="323759" x="6507163" y="5845175"/>
          <p14:tracePt t="323796" x="6515100" y="5837238"/>
          <p14:tracePt t="323812" x="6515100" y="5829300"/>
          <p14:tracePt t="323817" x="6515100" y="5821363"/>
          <p14:tracePt t="323826" x="6523038" y="5807075"/>
          <p14:tracePt t="323843" x="6523038" y="5799138"/>
          <p14:tracePt t="323859" x="6530975" y="5791200"/>
          <p14:tracePt t="323940" x="6530975" y="5783263"/>
          <p14:tracePt t="324012" x="6537325" y="5783263"/>
          <p14:tracePt t="324020" x="6553200" y="5775325"/>
          <p14:tracePt t="324028" x="6583363" y="5768975"/>
          <p14:tracePt t="324036" x="6629400" y="5753100"/>
          <p14:tracePt t="324044" x="6735763" y="5715000"/>
          <p14:tracePt t="324060" x="6811963" y="5684838"/>
          <p14:tracePt t="324076" x="6827838" y="5676900"/>
          <p14:tracePt t="324093" x="6835775" y="5668963"/>
          <p14:tracePt t="324109" x="6842125" y="5668963"/>
          <p14:tracePt t="324126" x="6850063" y="5668963"/>
          <p14:tracePt t="324143" x="6865938" y="5668963"/>
          <p14:tracePt t="324159" x="6873875" y="5668963"/>
          <p14:tracePt t="324284" x="6873875" y="5661025"/>
          <p14:tracePt t="325076" x="6873875" y="5668963"/>
          <p14:tracePt t="325092" x="6873875" y="5684838"/>
          <p14:tracePt t="325100" x="6873875" y="5692775"/>
          <p14:tracePt t="325103" x="6873875" y="5707063"/>
          <p14:tracePt t="325109" x="6865938" y="5737225"/>
          <p14:tracePt t="325126" x="6865938" y="5753100"/>
          <p14:tracePt t="325143" x="6858000" y="5768975"/>
          <p14:tracePt t="325159" x="6858000" y="5775325"/>
          <p14:tracePt t="325212" x="6850063" y="5791200"/>
          <p14:tracePt t="325228" x="6850063" y="5799138"/>
          <p14:tracePt t="325250" x="6850063" y="5813425"/>
          <p14:tracePt t="325250" x="6842125" y="5821363"/>
          <p14:tracePt t="325260" x="6842125" y="5829300"/>
          <p14:tracePt t="325260" x="6835775" y="5837238"/>
          <p14:tracePt t="325276" x="6835775" y="5867400"/>
          <p14:tracePt t="325293" x="6827838" y="5875338"/>
          <p14:tracePt t="325309" x="6827838" y="5889625"/>
          <p14:tracePt t="325326" x="6827838" y="5897563"/>
          <p14:tracePt t="325343" x="6819900" y="5905500"/>
          <p14:tracePt t="325359" x="6819900" y="5913438"/>
          <p14:tracePt t="325376" x="6819900" y="5921375"/>
          <p14:tracePt t="325860" x="6811963" y="5927725"/>
          <p14:tracePt t="325868" x="6811963" y="5935663"/>
          <p14:tracePt t="325876" x="6811963" y="5943600"/>
          <p14:tracePt t="325884" x="6811963" y="5965825"/>
          <p14:tracePt t="325893" x="6804025" y="5997575"/>
          <p14:tracePt t="325909" x="6789738" y="6035675"/>
          <p14:tracePt t="325926" x="6789738" y="6057900"/>
          <p14:tracePt t="325942" x="6781800" y="6080125"/>
          <p14:tracePt t="325959" x="6781800" y="6096000"/>
          <p14:tracePt t="326012" x="6773863" y="6096000"/>
          <p14:tracePt t="326028" x="6773863" y="6103938"/>
          <p14:tracePt t="326044" x="6773863" y="6111875"/>
          <p14:tracePt t="326044" x="6773863" y="6118225"/>
          <p14:tracePt t="326148" x="6765925" y="6126163"/>
          <p14:tracePt t="327636" x="6773863" y="6126163"/>
          <p14:tracePt t="327652" x="6781800" y="6126163"/>
          <p14:tracePt t="327668" x="6789738" y="6126163"/>
          <p14:tracePt t="327684" x="6797675" y="6126163"/>
          <p14:tracePt t="327708" x="6804025" y="6126163"/>
          <p14:tracePt t="327724" x="6811963" y="6126163"/>
          <p14:tracePt t="327732" x="6819900" y="6126163"/>
          <p14:tracePt t="327740" x="6827838" y="6126163"/>
          <p14:tracePt t="327747" x="6842125" y="6126163"/>
          <p14:tracePt t="327759" x="6850063" y="6126163"/>
          <p14:tracePt t="327812" x="6858000" y="6126163"/>
          <p14:tracePt t="327828" x="6865938" y="6126163"/>
          <p14:tracePt t="327844" x="6873875" y="6126163"/>
          <p14:tracePt t="327940" x="6880225" y="6126163"/>
          <p14:tracePt t="330181" x="6880225" y="6088063"/>
          <p14:tracePt t="330189" x="6880225" y="6049963"/>
          <p14:tracePt t="330197" x="6880225" y="6011863"/>
          <p14:tracePt t="330203" x="6880225" y="5973763"/>
          <p14:tracePt t="330209" x="6880225" y="5897563"/>
          <p14:tracePt t="330226" x="6873875" y="5837238"/>
          <p14:tracePt t="330242" x="6873875" y="5799138"/>
          <p14:tracePt t="330259" x="6865938" y="5768975"/>
          <p14:tracePt t="330276" x="6865938" y="5737225"/>
          <p14:tracePt t="330276" x="6865938" y="5715000"/>
          <p14:tracePt t="330293" x="6865938" y="5676900"/>
          <p14:tracePt t="330309" x="6858000" y="5638800"/>
          <p14:tracePt t="330326" x="6858000" y="5600700"/>
          <p14:tracePt t="330343" x="6858000" y="5570538"/>
          <p14:tracePt t="330359" x="6858000" y="5554663"/>
          <p14:tracePt t="330376" x="6858000" y="5546725"/>
          <p14:tracePt t="330393" x="6858000" y="5540375"/>
          <p14:tracePt t="330409" x="6858000" y="5524500"/>
          <p14:tracePt t="330426" x="6850063" y="5508625"/>
          <p14:tracePt t="330442" x="6850063" y="5494338"/>
          <p14:tracePt t="330459" x="6842125" y="5486400"/>
          <p14:tracePt t="330476" x="6835775" y="5470525"/>
          <p14:tracePt t="330493" x="6827838" y="5456238"/>
          <p14:tracePt t="330510" x="6819900" y="5432425"/>
          <p14:tracePt t="330526" x="6811963" y="5418138"/>
          <p14:tracePt t="330661" x="6811963" y="5426075"/>
          <p14:tracePt t="330669" x="6797675" y="5440363"/>
          <p14:tracePt t="330677" x="6789738" y="5478463"/>
          <p14:tracePt t="330685" x="6781800" y="5540375"/>
          <p14:tracePt t="330685" x="6773863" y="5600700"/>
          <p14:tracePt t="330693" x="6759575" y="5753100"/>
          <p14:tracePt t="330709" x="6743700" y="5935663"/>
          <p14:tracePt t="330726" x="6743700" y="6096000"/>
          <p14:tracePt t="330743" x="6735763" y="6156325"/>
          <p14:tracePt t="330933" x="6735763" y="6149975"/>
          <p14:tracePt t="330941" x="6735763" y="6134100"/>
          <p14:tracePt t="330949" x="6727825" y="6111875"/>
          <p14:tracePt t="330954" x="6713538" y="6080125"/>
          <p14:tracePt t="330959" x="6683375" y="5989638"/>
          <p14:tracePt t="330976" x="6621463" y="5851525"/>
          <p14:tracePt t="330993" x="6553200" y="5715000"/>
          <p14:tracePt t="331009" x="6461125" y="5562600"/>
          <p14:tracePt t="331026" x="6392863" y="5418138"/>
          <p14:tracePt t="331043" x="6308725" y="5287963"/>
          <p14:tracePt t="331059" x="6264275" y="5219700"/>
          <p14:tracePt t="331076" x="6240463" y="5189538"/>
          <p14:tracePt t="331092" x="6240463" y="5181600"/>
          <p14:tracePt t="331221" x="6226175" y="5181600"/>
          <p14:tracePt t="331269" x="6218238" y="5181600"/>
          <p14:tracePt t="331277" x="6210300" y="5203825"/>
          <p14:tracePt t="331292" x="6180138" y="5241925"/>
          <p14:tracePt t="331293" x="6118225" y="5334000"/>
          <p14:tracePt t="331309" x="6049963" y="5426075"/>
          <p14:tracePt t="331326" x="5973763" y="5532438"/>
          <p14:tracePt t="331342" x="5905500" y="5646738"/>
          <p14:tracePt t="331359" x="5837238" y="5768975"/>
          <p14:tracePt t="331376" x="5783263" y="5859463"/>
          <p14:tracePt t="331392" x="5768975" y="5889625"/>
          <p14:tracePt t="331410" x="5761038" y="5889625"/>
          <p14:tracePt t="331637" x="5768975" y="5889625"/>
          <p14:tracePt t="331677" x="5775325" y="5889625"/>
          <p14:tracePt t="331693" x="5775325" y="5883275"/>
          <p14:tracePt t="331725" x="5791200" y="5883275"/>
          <p14:tracePt t="331741" x="5799138" y="5883275"/>
          <p14:tracePt t="331765" x="5807075" y="5883275"/>
          <p14:tracePt t="331773" x="5807075" y="5875338"/>
          <p14:tracePt t="331853" x="5813425" y="5875338"/>
          <p14:tracePt t="331877" x="5829300" y="5875338"/>
          <p14:tracePt t="331885" x="5875338" y="5897563"/>
          <p14:tracePt t="331893" x="5943600" y="5935663"/>
          <p14:tracePt t="331893" x="6164263" y="6019800"/>
          <p14:tracePt t="331909" x="6362700" y="6088063"/>
          <p14:tracePt t="331926" x="6537325" y="6156325"/>
          <p14:tracePt t="331942" x="6667500" y="6194425"/>
          <p14:tracePt t="331959" x="6789738" y="6226175"/>
          <p14:tracePt t="331976" x="6880225" y="6232525"/>
          <p14:tracePt t="331992" x="6950075" y="6232525"/>
          <p14:tracePt t="332009" x="6994525" y="6232525"/>
          <p14:tracePt t="332026" x="7048500" y="6232525"/>
          <p14:tracePt t="332042" x="7094538" y="6232525"/>
          <p14:tracePt t="332059" x="7124700" y="6232525"/>
          <p14:tracePt t="332076" x="7146925" y="6232525"/>
          <p14:tracePt t="332092" x="7216775" y="6194425"/>
          <p14:tracePt t="332109" x="7292975" y="6172200"/>
          <p14:tracePt t="332126" x="7369175" y="6134100"/>
          <p14:tracePt t="332142" x="7421563" y="6096000"/>
          <p14:tracePt t="332159" x="7467600" y="6065838"/>
          <p14:tracePt t="332176" x="7513638" y="6027738"/>
          <p14:tracePt t="332192" x="7559675" y="5965825"/>
          <p14:tracePt t="332209" x="7589838" y="5935663"/>
          <p14:tracePt t="332226" x="7627938" y="5913438"/>
          <p14:tracePt t="332242" x="7658100" y="5875338"/>
          <p14:tracePt t="332259" x="7688263" y="5845175"/>
          <p14:tracePt t="332276" x="7712075" y="5821363"/>
          <p14:tracePt t="332292" x="7718425" y="5807075"/>
          <p14:tracePt t="332309" x="7718425" y="5799138"/>
          <p14:tracePt t="332326" x="7734300" y="5783263"/>
          <p14:tracePt t="332342" x="7750175" y="5761038"/>
          <p14:tracePt t="332359" x="7764463" y="5737225"/>
          <p14:tracePt t="332376" x="7780338" y="5730875"/>
          <p14:tracePt t="332392" x="7788275" y="5715000"/>
          <p14:tracePt t="332429" x="7794625" y="5707063"/>
          <p14:tracePt t="332445" x="7802563" y="5692775"/>
          <p14:tracePt t="332459" x="7810500" y="5692775"/>
          <p14:tracePt t="332460" x="7826375" y="5668963"/>
          <p14:tracePt t="332476" x="7832725" y="5654675"/>
          <p14:tracePt t="332476" x="7840663" y="5646738"/>
          <p14:tracePt t="332493" x="7856538" y="5630863"/>
          <p14:tracePt t="332509" x="7864475" y="5622925"/>
          <p14:tracePt t="332526" x="7870825" y="5622925"/>
          <p14:tracePt t="334964" x="7878763" y="5638800"/>
          <p14:tracePt t="334972" x="7894638" y="5661025"/>
          <p14:tracePt t="334981" x="7902575" y="5684838"/>
          <p14:tracePt t="334989" x="7908925" y="5707063"/>
          <p14:tracePt t="334997" x="7916863" y="5775325"/>
          <p14:tracePt t="335009" x="7916863" y="5851525"/>
          <p14:tracePt t="335025" x="7924800" y="5927725"/>
          <p14:tracePt t="335042" x="7924800" y="5981700"/>
          <p14:tracePt t="335059" x="7924800" y="6019800"/>
          <p14:tracePt t="335075" x="7924800" y="6049963"/>
          <p14:tracePt t="335092" x="7924800" y="6065838"/>
          <p14:tracePt t="335109" x="7916863" y="6080125"/>
          <p14:tracePt t="335268" x="7908925" y="6088063"/>
          <p14:tracePt t="337382" x="0" y="0"/>
        </p14:tracePtLst>
      </p14:laserTraceLst>
    </p:ext>
  </p:extLs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279" name="Group 13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28186832"/>
              </p:ext>
            </p:extLst>
          </p:nvPr>
        </p:nvGraphicFramePr>
        <p:xfrm>
          <a:off x="323528" y="2564904"/>
          <a:ext cx="8225453" cy="2743200"/>
        </p:xfrm>
        <a:graphic>
          <a:graphicData uri="http://schemas.openxmlformats.org/drawingml/2006/table">
            <a:tbl>
              <a:tblPr/>
              <a:tblGrid>
                <a:gridCol w="871979"/>
                <a:gridCol w="651553"/>
                <a:gridCol w="656416"/>
                <a:gridCol w="658036"/>
                <a:gridCol w="654795"/>
                <a:gridCol w="658036"/>
                <a:gridCol w="651553"/>
                <a:gridCol w="658036"/>
                <a:gridCol w="656415"/>
                <a:gridCol w="654795"/>
                <a:gridCol w="658036"/>
                <a:gridCol w="795803"/>
              </a:tblGrid>
              <a:tr h="69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School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Full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R3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R4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R5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R6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R7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R8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R9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1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2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3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4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5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6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7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8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9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10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1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145.0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150.0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148.9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147.8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146.7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145.6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144.4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143.3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142.2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141.1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140.00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25.00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15.12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7.72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2.78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0.31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0.31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2.78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7.72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15.12</a:t>
                      </a:r>
                      <a:endParaRPr kumimoji="0" lang="fr-B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25.00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23528" y="1485579"/>
            <a:ext cx="8640959" cy="9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An illustration of this mathematical equality:</a:t>
            </a:r>
          </a:p>
          <a:p>
            <a:pPr lvl="1"/>
            <a:r>
              <a:rPr lang="en-US" sz="2400" dirty="0" smtClean="0"/>
              <a:t>Estimation of the SE by JK1 replication method</a:t>
            </a:r>
            <a:endParaRPr lang="en-US" sz="2400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688353"/>
              </p:ext>
            </p:extLst>
          </p:nvPr>
        </p:nvGraphicFramePr>
        <p:xfrm>
          <a:off x="539552" y="5445224"/>
          <a:ext cx="6771257" cy="616774"/>
        </p:xfrm>
        <a:graphic>
          <a:graphicData uri="http://schemas.openxmlformats.org/presentationml/2006/ole">
            <p:oleObj spid="_x0000_s54315" name="Équation" r:id="rId4" imgW="4356100" imgH="431800" progId="Equation.3">
              <p:embed/>
            </p:oleObj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0399298"/>
              </p:ext>
            </p:extLst>
          </p:nvPr>
        </p:nvGraphicFramePr>
        <p:xfrm>
          <a:off x="539552" y="6237312"/>
          <a:ext cx="3375025" cy="434975"/>
        </p:xfrm>
        <a:graphic>
          <a:graphicData uri="http://schemas.openxmlformats.org/presentationml/2006/ole">
            <p:oleObj spid="_x0000_s54316" name="Équation" r:id="rId5" imgW="2171700" imgH="304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4979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6687"/>
    </mc:Choice>
    <mc:Fallback>
      <p:transition spd="slow" advTm="1166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2893" x="1722438" y="2819400"/>
          <p14:tracePt t="13517" x="1722438" y="2827338"/>
          <p14:tracePt t="13524" x="1722438" y="2835275"/>
          <p14:tracePt t="13533" x="1722438" y="2841625"/>
          <p14:tracePt t="13538" x="1722438" y="2849563"/>
          <p14:tracePt t="13556" x="1722438" y="2865438"/>
          <p14:tracePt t="13558" x="1722438" y="2887663"/>
          <p14:tracePt t="13573" x="1722438" y="2895600"/>
          <p14:tracePt t="13590" x="1722438" y="2903538"/>
          <p14:tracePt t="13607" x="1722438" y="2917825"/>
          <p14:tracePt t="13623" x="1722438" y="2925763"/>
          <p14:tracePt t="13660" x="1722438" y="2933700"/>
          <p14:tracePt t="13662" x="1722438" y="2941638"/>
          <p14:tracePt t="13673" x="1722438" y="2949575"/>
          <p14:tracePt t="13690" x="1722438" y="2971800"/>
          <p14:tracePt t="13707" x="1722438" y="3009900"/>
          <p14:tracePt t="13723" x="1722438" y="3017838"/>
          <p14:tracePt t="13740" x="1722438" y="3032125"/>
          <p14:tracePt t="13757" x="1722438" y="3048000"/>
          <p14:tracePt t="13773" x="1722438" y="3055938"/>
          <p14:tracePt t="13790" x="1722438" y="3070225"/>
          <p14:tracePt t="13806" x="1730375" y="3078163"/>
          <p14:tracePt t="13823" x="1730375" y="3094038"/>
          <p14:tracePt t="13840" x="1730375" y="3116263"/>
          <p14:tracePt t="13856" x="1730375" y="3132138"/>
          <p14:tracePt t="13873" x="1730375" y="3140075"/>
          <p14:tracePt t="13890" x="1730375" y="3162300"/>
          <p14:tracePt t="13907" x="1730375" y="3178175"/>
          <p14:tracePt t="13923" x="1730375" y="3184525"/>
          <p14:tracePt t="13940" x="1730375" y="3200400"/>
          <p14:tracePt t="13956" x="1730375" y="3222625"/>
          <p14:tracePt t="13973" x="1730375" y="3254375"/>
          <p14:tracePt t="13990" x="1730375" y="3268663"/>
          <p14:tracePt t="14007" x="1730375" y="3292475"/>
          <p14:tracePt t="14023" x="1730375" y="3298825"/>
          <p14:tracePt t="14040" x="1730375" y="3306763"/>
          <p14:tracePt t="14057" x="1730375" y="3314700"/>
          <p14:tracePt t="14073" x="1730375" y="3336925"/>
          <p14:tracePt t="14090" x="1730375" y="3360738"/>
          <p14:tracePt t="14106" x="1730375" y="3382963"/>
          <p14:tracePt t="14123" x="1730375" y="3406775"/>
          <p14:tracePt t="14140" x="1730375" y="3429000"/>
          <p14:tracePt t="14156" x="1730375" y="3444875"/>
          <p14:tracePt t="14173" x="1730375" y="3459163"/>
          <p14:tracePt t="14190" x="1730375" y="3467100"/>
          <p14:tracePt t="14206" x="1730375" y="3489325"/>
          <p14:tracePt t="14223" x="1730375" y="3513138"/>
          <p14:tracePt t="14240" x="1730375" y="3527425"/>
          <p14:tracePt t="14257" x="1730375" y="3543300"/>
          <p14:tracePt t="14273" x="1722438" y="3559175"/>
          <p14:tracePt t="14290" x="1722438" y="3573463"/>
          <p14:tracePt t="14306" x="1714500" y="3611563"/>
          <p14:tracePt t="14323" x="1714500" y="3665538"/>
          <p14:tracePt t="14340" x="1714500" y="3703638"/>
          <p14:tracePt t="14356" x="1714500" y="3717925"/>
          <p14:tracePt t="14395" x="1706563" y="3725863"/>
          <p14:tracePt t="14397" x="1706563" y="3733800"/>
          <p14:tracePt t="14406" x="1706563" y="3756025"/>
          <p14:tracePt t="14423" x="1706563" y="3810000"/>
          <p14:tracePt t="14440" x="1706563" y="3856038"/>
          <p14:tracePt t="14456" x="1706563" y="3886200"/>
          <p14:tracePt t="14473" x="1706563" y="3902075"/>
          <p14:tracePt t="14490" x="1698625" y="3916363"/>
          <p14:tracePt t="14506" x="1698625" y="3946525"/>
          <p14:tracePt t="14523" x="1698625" y="3962400"/>
          <p14:tracePt t="14540" x="1698625" y="3970338"/>
          <p14:tracePt t="14557" x="1698625" y="3978275"/>
          <p14:tracePt t="14573" x="1698625" y="3984625"/>
          <p14:tracePt t="14590" x="1698625" y="4000500"/>
          <p14:tracePt t="14606" x="1698625" y="4022725"/>
          <p14:tracePt t="14623" x="1692275" y="4046538"/>
          <p14:tracePt t="14640" x="1692275" y="4068763"/>
          <p14:tracePt t="14656" x="1692275" y="4076700"/>
          <p14:tracePt t="14673" x="1692275" y="4084638"/>
          <p14:tracePt t="14690" x="1692275" y="4098925"/>
          <p14:tracePt t="14706" x="1692275" y="4114800"/>
          <p14:tracePt t="14723" x="1692275" y="4122738"/>
          <p14:tracePt t="14740" x="1692275" y="4130675"/>
          <p14:tracePt t="14756" x="1692275" y="4144963"/>
          <p14:tracePt t="14773" x="1692275" y="4160838"/>
          <p14:tracePt t="14790" x="1692275" y="4168775"/>
          <p14:tracePt t="14827" x="1692275" y="4175125"/>
          <p14:tracePt t="14829" x="1692275" y="4183063"/>
          <p14:tracePt t="14840" x="1692275" y="4213225"/>
          <p14:tracePt t="14856" x="1692275" y="4251325"/>
          <p14:tracePt t="14873" x="1692275" y="4275138"/>
          <p14:tracePt t="14890" x="1692275" y="4297363"/>
          <p14:tracePt t="14906" x="1692275" y="4305300"/>
          <p14:tracePt t="14995" x="1692275" y="4313238"/>
          <p14:tracePt t="15156" x="1692275" y="4321175"/>
          <p14:tracePt t="15164" x="1692275" y="4327525"/>
          <p14:tracePt t="15173" x="1692275" y="4335463"/>
          <p14:tracePt t="15175" x="1692275" y="4351338"/>
          <p14:tracePt t="15190" x="1692275" y="4359275"/>
          <p14:tracePt t="15206" x="1692275" y="4365625"/>
          <p14:tracePt t="15223" x="1698625" y="4397375"/>
          <p14:tracePt t="15240" x="1698625" y="4435475"/>
          <p14:tracePt t="15256" x="1714500" y="4495800"/>
          <p14:tracePt t="15273" x="1722438" y="4572000"/>
          <p14:tracePt t="15290" x="1730375" y="4587875"/>
          <p14:tracePt t="16731" x="1730375" y="4594225"/>
          <p14:tracePt t="16743" x="1722438" y="4602163"/>
          <p14:tracePt t="16756" x="1722438" y="4610100"/>
          <p14:tracePt t="16773" x="1714500" y="4610100"/>
          <p14:tracePt t="16852" x="1706563" y="4610100"/>
          <p14:tracePt t="16859" x="1698625" y="4618038"/>
          <p14:tracePt t="16865" x="1684338" y="4618038"/>
          <p14:tracePt t="16873" x="1668463" y="4625975"/>
          <p14:tracePt t="16889" x="1646238" y="4632325"/>
          <p14:tracePt t="16906" x="1622425" y="4632325"/>
          <p14:tracePt t="16923" x="1570038" y="4640263"/>
          <p14:tracePt t="16940" x="1539875" y="4640263"/>
          <p14:tracePt t="16956" x="1508125" y="4640263"/>
          <p14:tracePt t="16973" x="1470025" y="4640263"/>
          <p14:tracePt t="16989" x="1425575" y="4640263"/>
          <p14:tracePt t="17006" x="1387475" y="4640263"/>
          <p14:tracePt t="17023" x="1355725" y="4640263"/>
          <p14:tracePt t="17039" x="1349375" y="4640263"/>
          <p14:tracePt t="17056" x="1333500" y="4640263"/>
          <p14:tracePt t="17092" x="1333500" y="4648200"/>
          <p14:tracePt t="17094" x="1325563" y="4648200"/>
          <p14:tracePt t="17106" x="1317625" y="4648200"/>
          <p14:tracePt t="17123" x="1295400" y="4656138"/>
          <p14:tracePt t="17139" x="1273175" y="4664075"/>
          <p14:tracePt t="17156" x="1257300" y="4664075"/>
          <p14:tracePt t="17173" x="1235075" y="4678363"/>
          <p14:tracePt t="17189" x="1211263" y="4686300"/>
          <p14:tracePt t="17206" x="1181100" y="4702175"/>
          <p14:tracePt t="17223" x="1150938" y="4724400"/>
          <p14:tracePt t="17239" x="1104900" y="4754563"/>
          <p14:tracePt t="17256" x="1082675" y="4770438"/>
          <p14:tracePt t="17273" x="1066800" y="4778375"/>
          <p14:tracePt t="17289" x="1058863" y="4784725"/>
          <p14:tracePt t="17306" x="1050925" y="4792663"/>
          <p14:tracePt t="17323" x="1036638" y="4808538"/>
          <p14:tracePt t="17339" x="1028700" y="4822825"/>
          <p14:tracePt t="17356" x="1020763" y="4846638"/>
          <p14:tracePt t="17373" x="1012825" y="4860925"/>
          <p14:tracePt t="17389" x="1006475" y="4884738"/>
          <p14:tracePt t="17406" x="1006475" y="4906963"/>
          <p14:tracePt t="17423" x="998538" y="4922838"/>
          <p14:tracePt t="17439" x="990600" y="4930775"/>
          <p14:tracePt t="17456" x="990600" y="4937125"/>
          <p14:tracePt t="17523" x="990600" y="4945063"/>
          <p14:tracePt t="17547" x="998538" y="4960938"/>
          <p14:tracePt t="17555" x="1006475" y="4960938"/>
          <p14:tracePt t="17563" x="1012825" y="4968875"/>
          <p14:tracePt t="17565" x="1020763" y="4968875"/>
          <p14:tracePt t="17573" x="1020763" y="4975225"/>
          <p14:tracePt t="17612" x="1028700" y="4975225"/>
          <p14:tracePt t="17652" x="1028700" y="4983163"/>
          <p14:tracePt t="17660" x="1036638" y="4983163"/>
          <p14:tracePt t="17661" x="1044575" y="4991100"/>
          <p14:tracePt t="17675" x="1058863" y="4999038"/>
          <p14:tracePt t="17689" x="1074738" y="5006975"/>
          <p14:tracePt t="17706" x="1089025" y="5021263"/>
          <p14:tracePt t="17723" x="1096963" y="5021263"/>
          <p14:tracePt t="17795" x="1112838" y="5021263"/>
          <p14:tracePt t="17804" x="1120775" y="5021263"/>
          <p14:tracePt t="17813" x="1143000" y="5029200"/>
          <p14:tracePt t="17815" x="1150938" y="5037138"/>
          <p14:tracePt t="17822" x="1211263" y="5059363"/>
          <p14:tracePt t="17839" x="1241425" y="5075238"/>
          <p14:tracePt t="17856" x="1257300" y="5083175"/>
          <p14:tracePt t="17873" x="1265238" y="5083175"/>
          <p14:tracePt t="17889" x="1273175" y="5083175"/>
          <p14:tracePt t="17925" x="1279525" y="5083175"/>
          <p14:tracePt t="17939" x="1287463" y="5083175"/>
          <p14:tracePt t="17941" x="1303338" y="5089525"/>
          <p14:tracePt t="17956" x="1333500" y="5089525"/>
          <p14:tracePt t="17972" x="1355725" y="5097463"/>
          <p14:tracePt t="17989" x="1371600" y="5097463"/>
          <p14:tracePt t="18006" x="1393825" y="5105400"/>
          <p14:tracePt t="18022" x="1417638" y="5105400"/>
          <p14:tracePt t="18039" x="1455738" y="5105400"/>
          <p14:tracePt t="18056" x="1493838" y="5089525"/>
          <p14:tracePt t="18073" x="1531938" y="5083175"/>
          <p14:tracePt t="18089" x="1570038" y="5067300"/>
          <p14:tracePt t="18106" x="1608138" y="5067300"/>
          <p14:tracePt t="18123" x="1616075" y="5059363"/>
          <p14:tracePt t="18139" x="1630363" y="5059363"/>
          <p14:tracePt t="18156" x="1654175" y="5051425"/>
          <p14:tracePt t="18172" x="1684338" y="5045075"/>
          <p14:tracePt t="18189" x="1722438" y="5037138"/>
          <p14:tracePt t="18206" x="1736725" y="5029200"/>
          <p14:tracePt t="18222" x="1760538" y="5029200"/>
          <p14:tracePt t="18239" x="1768475" y="5021263"/>
          <p14:tracePt t="18256" x="1790700" y="5013325"/>
          <p14:tracePt t="18273" x="1798638" y="5006975"/>
          <p14:tracePt t="18289" x="1806575" y="4999038"/>
          <p14:tracePt t="18306" x="1820863" y="4991100"/>
          <p14:tracePt t="18322" x="1828800" y="4968875"/>
          <p14:tracePt t="18339" x="1844675" y="4945063"/>
          <p14:tracePt t="18356" x="1851025" y="4930775"/>
          <p14:tracePt t="18372" x="1858963" y="4914900"/>
          <p14:tracePt t="18389" x="1866900" y="4899025"/>
          <p14:tracePt t="18406" x="1866900" y="4892675"/>
          <p14:tracePt t="18422" x="1866900" y="4860925"/>
          <p14:tracePt t="18439" x="1866900" y="4822825"/>
          <p14:tracePt t="18456" x="1858963" y="4792663"/>
          <p14:tracePt t="18472" x="1851025" y="4778375"/>
          <p14:tracePt t="18489" x="1851025" y="4770438"/>
          <p14:tracePt t="18524" x="1851025" y="4762500"/>
          <p14:tracePt t="18548" x="1844675" y="4762500"/>
          <p14:tracePt t="18595" x="1836738" y="4762500"/>
          <p14:tracePt t="18603" x="1828800" y="4762500"/>
          <p14:tracePt t="18620" x="1820863" y="4762500"/>
          <p14:tracePt t="18621" x="1820863" y="4754563"/>
          <p14:tracePt t="18639" x="1812925" y="4754563"/>
          <p14:tracePt t="18659" x="1798638" y="4754563"/>
          <p14:tracePt t="18675" x="1790700" y="4754563"/>
          <p14:tracePt t="18691" x="1782763" y="4746625"/>
          <p14:tracePt t="18692" x="1768475" y="4746625"/>
          <p14:tracePt t="18706" x="1752600" y="4746625"/>
          <p14:tracePt t="18722" x="1736725" y="4740275"/>
          <p14:tracePt t="18739" x="1730375" y="4740275"/>
          <p14:tracePt t="18756" x="1722438" y="4740275"/>
          <p14:tracePt t="18772" x="1714500" y="4740275"/>
          <p14:tracePt t="18789" x="1706563" y="4740275"/>
          <p14:tracePt t="18806" x="1698625" y="4740275"/>
          <p14:tracePt t="18822" x="1692275" y="4740275"/>
          <p14:tracePt t="18839" x="1668463" y="4740275"/>
          <p14:tracePt t="18856" x="1654175" y="4740275"/>
          <p14:tracePt t="18872" x="1638300" y="4740275"/>
          <p14:tracePt t="18889" x="1630363" y="4740275"/>
          <p14:tracePt t="18906" x="1622425" y="4740275"/>
          <p14:tracePt t="18922" x="1600200" y="4746625"/>
          <p14:tracePt t="18939" x="1584325" y="4746625"/>
          <p14:tracePt t="18955" x="1546225" y="4754563"/>
          <p14:tracePt t="18972" x="1524000" y="4762500"/>
          <p14:tracePt t="18989" x="1493838" y="4762500"/>
          <p14:tracePt t="19006" x="1470025" y="4770438"/>
          <p14:tracePt t="19022" x="1463675" y="4778375"/>
          <p14:tracePt t="19039" x="1455738" y="4778375"/>
          <p14:tracePt t="19056" x="1439863" y="4778375"/>
          <p14:tracePt t="19072" x="1425575" y="4778375"/>
          <p14:tracePt t="19089" x="1409700" y="4784725"/>
          <p14:tracePt t="19106" x="1387475" y="4784725"/>
          <p14:tracePt t="19122" x="1355725" y="4792663"/>
          <p14:tracePt t="19139" x="1341438" y="4792663"/>
          <p14:tracePt t="19156" x="1325563" y="4792663"/>
          <p14:tracePt t="19172" x="1295400" y="4808538"/>
          <p14:tracePt t="19189" x="1273175" y="4808538"/>
          <p14:tracePt t="19206" x="1257300" y="4816475"/>
          <p14:tracePt t="19222" x="1241425" y="4838700"/>
          <p14:tracePt t="19239" x="1219200" y="4846638"/>
          <p14:tracePt t="19255" x="1203325" y="4860925"/>
          <p14:tracePt t="19272" x="1189038" y="4868863"/>
          <p14:tracePt t="19289" x="1173163" y="4892675"/>
          <p14:tracePt t="19306" x="1158875" y="4922838"/>
          <p14:tracePt t="19322" x="1150938" y="4953000"/>
          <p14:tracePt t="19339" x="1150938" y="4960938"/>
          <p14:tracePt t="19377" x="1150938" y="4968875"/>
          <p14:tracePt t="19435" x="1150938" y="4975225"/>
          <p14:tracePt t="19446" x="1150938" y="4991100"/>
          <p14:tracePt t="19456" x="1158875" y="4999038"/>
          <p14:tracePt t="19457" x="1173163" y="5021263"/>
          <p14:tracePt t="19472" x="1173163" y="5037138"/>
          <p14:tracePt t="19489" x="1181100" y="5051425"/>
          <p14:tracePt t="19506" x="1189038" y="5051425"/>
          <p14:tracePt t="19522" x="1196975" y="5059363"/>
          <p14:tracePt t="19539" x="1196975" y="5067300"/>
          <p14:tracePt t="19556" x="1211263" y="5067300"/>
          <p14:tracePt t="19572" x="1219200" y="5075238"/>
          <p14:tracePt t="19619" x="1227138" y="5075238"/>
          <p14:tracePt t="19699" x="1235075" y="5075238"/>
          <p14:tracePt t="19713" x="1241425" y="5083175"/>
          <p14:tracePt t="19715" x="1249363" y="5083175"/>
          <p14:tracePt t="19722" x="1295400" y="5097463"/>
          <p14:tracePt t="19739" x="1303338" y="5097463"/>
          <p14:tracePt t="19756" x="1311275" y="5097463"/>
          <p14:tracePt t="19796" x="1317625" y="5097463"/>
          <p14:tracePt t="19883" x="1325563" y="5097463"/>
          <p14:tracePt t="19923" x="1333500" y="5097463"/>
          <p14:tracePt t="19947" x="1341438" y="5097463"/>
          <p14:tracePt t="19979" x="1349375" y="5097463"/>
          <p14:tracePt t="20003" x="1355725" y="5097463"/>
          <p14:tracePt t="20019" x="1355725" y="5089525"/>
          <p14:tracePt t="20030" x="1371600" y="5089525"/>
          <p14:tracePt t="20032" x="1371600" y="5083175"/>
          <p14:tracePt t="20039" x="1387475" y="5083175"/>
          <p14:tracePt t="20055" x="1401763" y="5075238"/>
          <p14:tracePt t="20072" x="1417638" y="5067300"/>
          <p14:tracePt t="20089" x="1425575" y="5059363"/>
          <p14:tracePt t="20105" x="1439863" y="5059363"/>
          <p14:tracePt t="20148" x="1447800" y="5059363"/>
          <p14:tracePt t="20163" x="1455738" y="5059363"/>
          <p14:tracePt t="20195" x="1455738" y="5051425"/>
          <p14:tracePt t="20787" x="1463675" y="5051425"/>
          <p14:tracePt t="20803" x="1470025" y="5051425"/>
          <p14:tracePt t="20820" x="1485900" y="5051425"/>
          <p14:tracePt t="20826" x="1508125" y="5051425"/>
          <p14:tracePt t="20840" x="1524000" y="5045075"/>
          <p14:tracePt t="20841" x="1577975" y="5045075"/>
          <p14:tracePt t="20856" x="1638300" y="5037138"/>
          <p14:tracePt t="20873" x="1668463" y="5037138"/>
          <p14:tracePt t="20890" x="1684338" y="5037138"/>
          <p14:tracePt t="20906" x="1692275" y="5037138"/>
          <p14:tracePt t="22909" x="1698625" y="5021263"/>
          <p14:tracePt t="22916" x="1730375" y="4983163"/>
          <p14:tracePt t="22925" x="1768475" y="4945063"/>
          <p14:tracePt t="22927" x="1806575" y="4906963"/>
          <p14:tracePt t="22940" x="1935163" y="4746625"/>
          <p14:tracePt t="22957" x="1997075" y="4664075"/>
          <p14:tracePt t="22974" x="2041525" y="4610100"/>
          <p14:tracePt t="22990" x="2079625" y="4564063"/>
          <p14:tracePt t="23007" x="2095500" y="4525963"/>
          <p14:tracePt t="23024" x="2125663" y="4457700"/>
          <p14:tracePt t="23040" x="2163763" y="4365625"/>
          <p14:tracePt t="23057" x="2193925" y="4251325"/>
          <p14:tracePt t="23074" x="2232025" y="4175125"/>
          <p14:tracePt t="23090" x="2247900" y="4130675"/>
          <p14:tracePt t="23107" x="2255838" y="4092575"/>
          <p14:tracePt t="23124" x="2263775" y="4038600"/>
          <p14:tracePt t="23141" x="2263775" y="3992563"/>
          <p14:tracePt t="23157" x="2270125" y="3924300"/>
          <p14:tracePt t="23174" x="2270125" y="3870325"/>
          <p14:tracePt t="23190" x="2301875" y="3787775"/>
          <p14:tracePt t="23207" x="2324100" y="3703638"/>
          <p14:tracePt t="23224" x="2339975" y="3573463"/>
          <p14:tracePt t="23240" x="2354263" y="3444875"/>
          <p14:tracePt t="23257" x="2362200" y="3298825"/>
          <p14:tracePt t="23274" x="2370138" y="3184525"/>
          <p14:tracePt t="23290" x="2378075" y="3108325"/>
          <p14:tracePt t="23307" x="2378075" y="3055938"/>
          <p14:tracePt t="23324" x="2378075" y="3025775"/>
          <p14:tracePt t="23340" x="2384425" y="2971800"/>
          <p14:tracePt t="23357" x="2384425" y="2933700"/>
          <p14:tracePt t="23374" x="2384425" y="2911475"/>
          <p14:tracePt t="23390" x="2384425" y="2903538"/>
          <p14:tracePt t="23407" x="2384425" y="2895600"/>
          <p14:tracePt t="23424" x="2384425" y="2887663"/>
          <p14:tracePt t="23441" x="2384425" y="2857500"/>
          <p14:tracePt t="23457" x="2384425" y="2803525"/>
          <p14:tracePt t="23474" x="2370138" y="2759075"/>
          <p14:tracePt t="23490" x="2370138" y="2743200"/>
          <p14:tracePt t="24052" x="2362200" y="2751138"/>
          <p14:tracePt t="24064" x="2362200" y="2759075"/>
          <p14:tracePt t="24073" x="2354263" y="2759075"/>
          <p14:tracePt t="24101" x="2346325" y="2765425"/>
          <p14:tracePt t="24190" x="2339975" y="2773363"/>
          <p14:tracePt t="24332" x="2339975" y="2781300"/>
          <p14:tracePt t="24382" x="2339975" y="2789238"/>
          <p14:tracePt t="31004" x="2339975" y="2803525"/>
          <p14:tracePt t="31013" x="2332038" y="2819400"/>
          <p14:tracePt t="31020" x="2332038" y="2835275"/>
          <p14:tracePt t="31025" x="2332038" y="2865438"/>
          <p14:tracePt t="31039" x="2332038" y="2895600"/>
          <p14:tracePt t="31056" x="2332038" y="2911475"/>
          <p14:tracePt t="31072" x="2332038" y="2917825"/>
          <p14:tracePt t="31089" x="2332038" y="2933700"/>
          <p14:tracePt t="31124" x="2332038" y="2941638"/>
          <p14:tracePt t="31149" x="2332038" y="2949575"/>
          <p14:tracePt t="31164" x="2332038" y="2955925"/>
          <p14:tracePt t="31172" x="2332038" y="2971800"/>
          <p14:tracePt t="31180" x="2324100" y="2971800"/>
          <p14:tracePt t="31189" x="2324100" y="2987675"/>
          <p14:tracePt t="31206" x="2324100" y="2994025"/>
          <p14:tracePt t="31268" x="2324100" y="3001963"/>
          <p14:tracePt t="31292" x="2324100" y="3009900"/>
          <p14:tracePt t="31341" x="2324100" y="3017838"/>
          <p14:tracePt t="31365" x="2324100" y="3025775"/>
          <p14:tracePt t="32117" x="2324100" y="3032125"/>
          <p14:tracePt t="32124" x="2324100" y="3040063"/>
          <p14:tracePt t="32132" x="2324100" y="3048000"/>
          <p14:tracePt t="32139" x="2324100" y="3070225"/>
          <p14:tracePt t="32155" x="2324100" y="3078163"/>
          <p14:tracePt t="32172" x="2324100" y="3094038"/>
          <p14:tracePt t="32189" x="2324100" y="3101975"/>
          <p14:tracePt t="32205" x="2324100" y="3124200"/>
          <p14:tracePt t="32222" x="2324100" y="3146425"/>
          <p14:tracePt t="32239" x="2324100" y="3154363"/>
          <p14:tracePt t="32255" x="2324100" y="3170238"/>
          <p14:tracePt t="32272" x="2332038" y="3178175"/>
          <p14:tracePt t="32289" x="2332038" y="3184525"/>
          <p14:tracePt t="32305" x="2332038" y="3192463"/>
          <p14:tracePt t="32322" x="2332038" y="3200400"/>
          <p14:tracePt t="32339" x="2332038" y="3208338"/>
          <p14:tracePt t="32339" x="2332038" y="3216275"/>
          <p14:tracePt t="32380" x="2332038" y="3222625"/>
          <p14:tracePt t="32411" x="2332038" y="3230563"/>
          <p14:tracePt t="32420" x="2332038" y="3238500"/>
          <p14:tracePt t="32436" x="2332038" y="3246438"/>
          <p14:tracePt t="32460" x="2332038" y="3260725"/>
          <p14:tracePt t="32484" x="2332038" y="3268663"/>
          <p14:tracePt t="33501" x="2332038" y="3276600"/>
          <p14:tracePt t="33508" x="2332038" y="3284538"/>
          <p14:tracePt t="33516" x="2332038" y="3306763"/>
          <p14:tracePt t="33520" x="2332038" y="3322638"/>
          <p14:tracePt t="33539" x="2332038" y="3360738"/>
          <p14:tracePt t="33540" x="2332038" y="3368675"/>
          <p14:tracePt t="33555" x="2339975" y="3382963"/>
          <p14:tracePt t="33572" x="2339975" y="3390900"/>
          <p14:tracePt t="33693" x="2339975" y="3398838"/>
          <p14:tracePt t="33709" x="2339975" y="3413125"/>
          <p14:tracePt t="33716" x="2339975" y="3421063"/>
          <p14:tracePt t="33724" x="2339975" y="3436938"/>
          <p14:tracePt t="33730" x="2339975" y="3444875"/>
          <p14:tracePt t="33739" x="2339975" y="3475038"/>
          <p14:tracePt t="33755" x="2339975" y="3521075"/>
          <p14:tracePt t="33772" x="2339975" y="3535363"/>
          <p14:tracePt t="33789" x="2339975" y="3565525"/>
          <p14:tracePt t="33805" x="2339975" y="3597275"/>
          <p14:tracePt t="33822" x="2339975" y="3619500"/>
          <p14:tracePt t="33838" x="2339975" y="3641725"/>
          <p14:tracePt t="33855" x="2339975" y="3657600"/>
          <p14:tracePt t="33872" x="2339975" y="3679825"/>
          <p14:tracePt t="33889" x="2346325" y="3703638"/>
          <p14:tracePt t="33905" x="2346325" y="3733800"/>
          <p14:tracePt t="33922" x="2346325" y="3749675"/>
          <p14:tracePt t="33939" x="2346325" y="3763963"/>
          <p14:tracePt t="33955" x="2346325" y="3787775"/>
          <p14:tracePt t="33972" x="2346325" y="3810000"/>
          <p14:tracePt t="33989" x="2346325" y="3832225"/>
          <p14:tracePt t="34005" x="2346325" y="3848100"/>
          <p14:tracePt t="34022" x="2346325" y="3863975"/>
          <p14:tracePt t="34039" x="2346325" y="3878263"/>
          <p14:tracePt t="34055" x="2346325" y="3902075"/>
          <p14:tracePt t="34072" x="2346325" y="3924300"/>
          <p14:tracePt t="34089" x="2346325" y="3946525"/>
          <p14:tracePt t="34105" x="2346325" y="3962400"/>
          <p14:tracePt t="34122" x="2346325" y="3970338"/>
          <p14:tracePt t="34172" x="2346325" y="3978275"/>
          <p14:tracePt t="34189" x="2346325" y="3984625"/>
          <p14:tracePt t="34196" x="2346325" y="3992563"/>
          <p14:tracePt t="34204" x="2346325" y="4008438"/>
          <p14:tracePt t="34229" x="2346325" y="4016375"/>
          <p14:tracePt t="34244" x="2346325" y="4030663"/>
          <p14:tracePt t="34261" x="2346325" y="4046538"/>
          <p14:tracePt t="34272" x="2346325" y="4060825"/>
          <p14:tracePt t="34274" x="2346325" y="4084638"/>
          <p14:tracePt t="34288" x="2346325" y="4114800"/>
          <p14:tracePt t="34305" x="2346325" y="4122738"/>
          <p14:tracePt t="34372" x="2346325" y="4130675"/>
          <p14:tracePt t="34380" x="2354263" y="4137025"/>
          <p14:tracePt t="34388" x="2362200" y="4168775"/>
          <p14:tracePt t="34396" x="2362200" y="4191000"/>
          <p14:tracePt t="34405" x="2362200" y="4213225"/>
          <p14:tracePt t="34422" x="2362200" y="4229100"/>
          <p14:tracePt t="34549" x="2370138" y="4229100"/>
          <p14:tracePt t="34556" x="2378075" y="4229100"/>
          <p14:tracePt t="34564" x="2384425" y="4229100"/>
          <p14:tracePt t="34572" x="2392363" y="4229100"/>
          <p14:tracePt t="34588" x="2400300" y="4221163"/>
          <p14:tracePt t="34590" x="2408238" y="4198938"/>
          <p14:tracePt t="34605" x="2416175" y="4160838"/>
          <p14:tracePt t="34622" x="2416175" y="4098925"/>
          <p14:tracePt t="34639" x="2422525" y="4038600"/>
          <p14:tracePt t="34655" x="2430463" y="3992563"/>
          <p14:tracePt t="34672" x="2430463" y="3946525"/>
          <p14:tracePt t="34689" x="2430463" y="3894138"/>
          <p14:tracePt t="34705" x="2430463" y="3817938"/>
          <p14:tracePt t="34722" x="2422525" y="3687763"/>
          <p14:tracePt t="34738" x="2422525" y="3551238"/>
          <p14:tracePt t="34755" x="2408238" y="3406775"/>
          <p14:tracePt t="34772" x="2408238" y="3336925"/>
          <p14:tracePt t="34788" x="2400300" y="3298825"/>
          <p14:tracePt t="34805" x="2400300" y="3276600"/>
          <p14:tracePt t="34822" x="2400300" y="3254375"/>
          <p14:tracePt t="34838" x="2400300" y="3216275"/>
          <p14:tracePt t="34855" x="2400300" y="3162300"/>
          <p14:tracePt t="34872" x="2392363" y="3108325"/>
          <p14:tracePt t="34888" x="2392363" y="3063875"/>
          <p14:tracePt t="34905" x="2392363" y="3017838"/>
          <p14:tracePt t="34922" x="2392363" y="2987675"/>
          <p14:tracePt t="34938" x="2384425" y="2949575"/>
          <p14:tracePt t="34955" x="2384425" y="2895600"/>
          <p14:tracePt t="34972" x="2384425" y="2865438"/>
          <p14:tracePt t="34989" x="2384425" y="2849563"/>
          <p14:tracePt t="35005" x="2384425" y="2841625"/>
          <p14:tracePt t="35022" x="2384425" y="2835275"/>
          <p14:tracePt t="35076" x="2384425" y="2827338"/>
          <p14:tracePt t="35092" x="2384425" y="2819400"/>
          <p14:tracePt t="35100" x="2378075" y="2819400"/>
          <p14:tracePt t="35104" x="2378075" y="2811463"/>
          <p14:tracePt t="35133" x="2378075" y="2803525"/>
          <p14:tracePt t="35741" x="2370138" y="2803525"/>
          <p14:tracePt t="35788" x="2370138" y="2811463"/>
          <p14:tracePt t="35796" x="2370138" y="2819400"/>
          <p14:tracePt t="35805" x="2370138" y="2849563"/>
          <p14:tracePt t="35807" x="2370138" y="2879725"/>
          <p14:tracePt t="35822" x="2362200" y="2917825"/>
          <p14:tracePt t="35838" x="2362200" y="2955925"/>
          <p14:tracePt t="35855" x="2362200" y="3017838"/>
          <p14:tracePt t="35872" x="2362200" y="3063875"/>
          <p14:tracePt t="35889" x="2362200" y="3116263"/>
          <p14:tracePt t="35905" x="2362200" y="3192463"/>
          <p14:tracePt t="35922" x="2362200" y="3260725"/>
          <p14:tracePt t="35938" x="2354263" y="3330575"/>
          <p14:tracePt t="35955" x="2354263" y="3390900"/>
          <p14:tracePt t="35972" x="2354263" y="3489325"/>
          <p14:tracePt t="35988" x="2354263" y="3559175"/>
          <p14:tracePt t="36006" x="2354263" y="3627438"/>
          <p14:tracePt t="36021" x="2354263" y="3687763"/>
          <p14:tracePt t="36038" x="2354263" y="3733800"/>
          <p14:tracePt t="36055" x="2354263" y="3763963"/>
          <p14:tracePt t="36072" x="2354263" y="3802063"/>
          <p14:tracePt t="36088" x="2354263" y="3840163"/>
          <p14:tracePt t="36105" x="2354263" y="3856038"/>
          <p14:tracePt t="36122" x="2354263" y="3894138"/>
          <p14:tracePt t="36138" x="2354263" y="3940175"/>
          <p14:tracePt t="36155" x="2354263" y="3992563"/>
          <p14:tracePt t="36172" x="2346325" y="4054475"/>
          <p14:tracePt t="36189" x="2346325" y="4068763"/>
          <p14:tracePt t="36205" x="2346325" y="4092575"/>
          <p14:tracePt t="36221" x="2346325" y="4122738"/>
          <p14:tracePt t="36238" x="2346325" y="4160838"/>
          <p14:tracePt t="36255" x="2346325" y="4213225"/>
          <p14:tracePt t="36272" x="2346325" y="4267200"/>
          <p14:tracePt t="36288" x="2339975" y="4305300"/>
          <p14:tracePt t="36305" x="2339975" y="4351338"/>
          <p14:tracePt t="36322" x="2339975" y="4397375"/>
          <p14:tracePt t="36338" x="2339975" y="4435475"/>
          <p14:tracePt t="36355" x="2332038" y="4473575"/>
          <p14:tracePt t="36372" x="2332038" y="4541838"/>
          <p14:tracePt t="36388" x="2324100" y="4579938"/>
          <p14:tracePt t="36405" x="2324100" y="4610100"/>
          <p14:tracePt t="36422" x="2324100" y="4632325"/>
          <p14:tracePt t="36438" x="2324100" y="4656138"/>
          <p14:tracePt t="36455" x="2324100" y="4686300"/>
          <p14:tracePt t="36471" x="2324100" y="4716463"/>
          <p14:tracePt t="36488" x="2316163" y="4724400"/>
          <p14:tracePt t="36564" x="2316163" y="4740275"/>
          <p14:tracePt t="36572" x="2308225" y="4770438"/>
          <p14:tracePt t="36579" x="2308225" y="4816475"/>
          <p14:tracePt t="36588" x="2308225" y="4838700"/>
          <p14:tracePt t="36829" x="2293938" y="4838700"/>
          <p14:tracePt t="36836" x="2293938" y="4830763"/>
          <p14:tracePt t="36844" x="2270125" y="4816475"/>
          <p14:tracePt t="36855" x="2255838" y="4808538"/>
          <p14:tracePt t="36871" x="2239963" y="4792663"/>
          <p14:tracePt t="36888" x="2232025" y="4792663"/>
          <p14:tracePt t="36949" x="2225675" y="4792663"/>
          <p14:tracePt t="36956" x="2225675" y="4784725"/>
          <p14:tracePt t="36964" x="2217738" y="4784725"/>
          <p14:tracePt t="36971" x="2201863" y="4784725"/>
          <p14:tracePt t="36988" x="2193925" y="4784725"/>
          <p14:tracePt t="37005" x="2187575" y="4784725"/>
          <p14:tracePt t="37093" x="2187575" y="4778375"/>
          <p14:tracePt t="37100" x="2179638" y="4778375"/>
          <p14:tracePt t="37114" x="2171700" y="4778375"/>
          <p14:tracePt t="37124" x="2163763" y="4778375"/>
          <p14:tracePt t="37140" x="2155825" y="4778375"/>
          <p14:tracePt t="37157" x="2149475" y="4778375"/>
          <p14:tracePt t="37180" x="2133600" y="4778375"/>
          <p14:tracePt t="37197" x="2117725" y="4784725"/>
          <p14:tracePt t="37204" x="2111375" y="4784725"/>
          <p14:tracePt t="37221" x="2095500" y="4792663"/>
          <p14:tracePt t="37223" x="2065338" y="4800600"/>
          <p14:tracePt t="37238" x="2035175" y="4808538"/>
          <p14:tracePt t="37255" x="2019300" y="4816475"/>
          <p14:tracePt t="37271" x="1989138" y="4822825"/>
          <p14:tracePt t="37288" x="1965325" y="4838700"/>
          <p14:tracePt t="37305" x="1951038" y="4846638"/>
          <p14:tracePt t="37321" x="1943100" y="4854575"/>
          <p14:tracePt t="37357" x="1935163" y="4860925"/>
          <p14:tracePt t="37373" x="1927225" y="4876800"/>
          <p14:tracePt t="37375" x="1920875" y="4892675"/>
          <p14:tracePt t="37388" x="1905000" y="4899025"/>
          <p14:tracePt t="37405" x="1897063" y="4906963"/>
          <p14:tracePt t="37453" x="1897063" y="4914900"/>
          <p14:tracePt t="37476" x="1889125" y="4930775"/>
          <p14:tracePt t="37484" x="1882775" y="4937125"/>
          <p14:tracePt t="37492" x="1882775" y="4945063"/>
          <p14:tracePt t="37508" x="1882775" y="4953000"/>
          <p14:tracePt t="37539" x="1882775" y="4960938"/>
          <p14:tracePt t="37557" x="1874838" y="4960938"/>
          <p14:tracePt t="37564" x="1874838" y="4968875"/>
          <p14:tracePt t="37668" x="1882775" y="4968875"/>
          <p14:tracePt t="37693" x="1889125" y="4968875"/>
          <p14:tracePt t="37716" x="1897063" y="4968875"/>
          <p14:tracePt t="37733" x="1912938" y="4968875"/>
          <p14:tracePt t="37743" x="1920875" y="4968875"/>
          <p14:tracePt t="37754" x="1935163" y="4975225"/>
          <p14:tracePt t="37771" x="1965325" y="4983163"/>
          <p14:tracePt t="37773" x="1997075" y="5006975"/>
          <p14:tracePt t="37788" x="2027238" y="5006975"/>
          <p14:tracePt t="37805" x="2057400" y="5021263"/>
          <p14:tracePt t="37821" x="2073275" y="5021263"/>
          <p14:tracePt t="37838" x="2079625" y="5021263"/>
          <p14:tracePt t="37855" x="2087563" y="5021263"/>
          <p14:tracePt t="37871" x="2087563" y="5029200"/>
          <p14:tracePt t="37888" x="2095500" y="5029200"/>
          <p14:tracePt t="37905" x="2117725" y="5037138"/>
          <p14:tracePt t="37921" x="2155825" y="5037138"/>
          <p14:tracePt t="37938" x="2179638" y="5051425"/>
          <p14:tracePt t="37955" x="2193925" y="5051425"/>
          <p14:tracePt t="37971" x="2209800" y="5059363"/>
          <p14:tracePt t="37988" x="2217738" y="5059363"/>
          <p14:tracePt t="38004" x="2225675" y="5059363"/>
          <p14:tracePt t="38060" x="2232025" y="5059363"/>
          <p14:tracePt t="38068" x="2239963" y="5059363"/>
          <p14:tracePt t="38079" x="2247900" y="5059363"/>
          <p14:tracePt t="38081" x="2263775" y="5059363"/>
          <p14:tracePt t="38088" x="2293938" y="5059363"/>
          <p14:tracePt t="38105" x="2316163" y="5059363"/>
          <p14:tracePt t="38121" x="2332038" y="5059363"/>
          <p14:tracePt t="38138" x="2346325" y="5059363"/>
          <p14:tracePt t="38155" x="2362200" y="5059363"/>
          <p14:tracePt t="38171" x="2392363" y="5051425"/>
          <p14:tracePt t="38188" x="2416175" y="5037138"/>
          <p14:tracePt t="38205" x="2446338" y="5029200"/>
          <p14:tracePt t="38221" x="2460625" y="5013325"/>
          <p14:tracePt t="38238" x="2468563" y="5013325"/>
          <p14:tracePt t="38255" x="2468563" y="5006975"/>
          <p14:tracePt t="38271" x="2476500" y="5006975"/>
          <p14:tracePt t="38318" x="2484438" y="5006975"/>
          <p14:tracePt t="38333" x="2484438" y="4999038"/>
          <p14:tracePt t="38349" x="2484438" y="4991100"/>
          <p14:tracePt t="38363" x="2484438" y="4983163"/>
          <p14:tracePt t="38374" x="2498725" y="4968875"/>
          <p14:tracePt t="38389" x="2498725" y="4945063"/>
          <p14:tracePt t="38391" x="2498725" y="4930775"/>
          <p14:tracePt t="38405" x="2498725" y="4899025"/>
          <p14:tracePt t="38422" x="2498725" y="4876800"/>
          <p14:tracePt t="38439" x="2498725" y="4838700"/>
          <p14:tracePt t="38455" x="2492375" y="4822825"/>
          <p14:tracePt t="38472" x="2476500" y="4800600"/>
          <p14:tracePt t="38489" x="2476500" y="4792663"/>
          <p14:tracePt t="38506" x="2460625" y="4784725"/>
          <p14:tracePt t="38522" x="2460625" y="4778375"/>
          <p14:tracePt t="38539" x="2454275" y="4778375"/>
          <p14:tracePt t="38556" x="2446338" y="4770438"/>
          <p14:tracePt t="38572" x="2422525" y="4754563"/>
          <p14:tracePt t="38589" x="2408238" y="4740275"/>
          <p14:tracePt t="38606" x="2392363" y="4732338"/>
          <p14:tracePt t="38622" x="2378075" y="4716463"/>
          <p14:tracePt t="38639" x="2362200" y="4708525"/>
          <p14:tracePt t="38656" x="2354263" y="4708525"/>
          <p14:tracePt t="38701" x="2339975" y="4708525"/>
          <p14:tracePt t="38739" x="2332038" y="4708525"/>
          <p14:tracePt t="38789" x="2316163" y="4708525"/>
          <p14:tracePt t="38797" x="2308225" y="4708525"/>
          <p14:tracePt t="38799" x="2293938" y="4708525"/>
          <p14:tracePt t="38805" x="2278063" y="4702175"/>
          <p14:tracePt t="38822" x="2239963" y="4702175"/>
          <p14:tracePt t="38839" x="2209800" y="4702175"/>
          <p14:tracePt t="38855" x="2179638" y="4702175"/>
          <p14:tracePt t="38872" x="2171700" y="4702175"/>
          <p14:tracePt t="38889" x="2163763" y="4702175"/>
          <p14:tracePt t="38905" x="2155825" y="4702175"/>
          <p14:tracePt t="38922" x="2141538" y="4702175"/>
          <p14:tracePt t="38939" x="2117725" y="4708525"/>
          <p14:tracePt t="38956" x="2095500" y="4716463"/>
          <p14:tracePt t="38972" x="2049463" y="4732338"/>
          <p14:tracePt t="38989" x="2027238" y="4746625"/>
          <p14:tracePt t="39005" x="2011363" y="4746625"/>
          <p14:tracePt t="39022" x="2011363" y="4754563"/>
          <p14:tracePt t="39039" x="2003425" y="4754563"/>
          <p14:tracePt t="39086" x="1989138" y="4762500"/>
          <p14:tracePt t="39229" x="1989138" y="4770438"/>
          <p14:tracePt t="39237" x="1981200" y="4778375"/>
          <p14:tracePt t="39245" x="1973263" y="4784725"/>
          <p14:tracePt t="39253" x="1965325" y="4808538"/>
          <p14:tracePt t="39255" x="1943100" y="4838700"/>
          <p14:tracePt t="39272" x="1927225" y="4868863"/>
          <p14:tracePt t="39289" x="1912938" y="4906963"/>
          <p14:tracePt t="39305" x="1905000" y="4914900"/>
          <p14:tracePt t="39322" x="1905000" y="4930775"/>
          <p14:tracePt t="39339" x="1905000" y="4937125"/>
          <p14:tracePt t="39429" x="1905000" y="4945063"/>
          <p14:tracePt t="39445" x="1905000" y="4953000"/>
          <p14:tracePt t="39463" x="1905000" y="4968875"/>
          <p14:tracePt t="39472" x="1905000" y="4975225"/>
          <p14:tracePt t="39474" x="1897063" y="4983163"/>
          <p14:tracePt t="39612" x="1912938" y="4983163"/>
          <p14:tracePt t="39621" x="1927225" y="4991100"/>
          <p14:tracePt t="39623" x="1935163" y="4999038"/>
          <p14:tracePt t="39639" x="1951038" y="4999038"/>
          <p14:tracePt t="39641" x="1973263" y="5013325"/>
          <p14:tracePt t="39655" x="2003425" y="5013325"/>
          <p14:tracePt t="39672" x="2027238" y="5029200"/>
          <p14:tracePt t="39689" x="2049463" y="5037138"/>
          <p14:tracePt t="39705" x="2073275" y="5037138"/>
          <p14:tracePt t="39722" x="2079625" y="5037138"/>
          <p14:tracePt t="39739" x="2087563" y="5037138"/>
          <p14:tracePt t="39787" x="2095500" y="5037138"/>
          <p14:tracePt t="39806" x="2103438" y="5037138"/>
          <p14:tracePt t="39813" x="2111375" y="5045075"/>
          <p14:tracePt t="39817" x="2117725" y="5045075"/>
          <p14:tracePt t="39822" x="2141538" y="5045075"/>
          <p14:tracePt t="39839" x="2155825" y="5051425"/>
          <p14:tracePt t="39855" x="2171700" y="5059363"/>
          <p14:tracePt t="39872" x="2179638" y="5059363"/>
          <p14:tracePt t="39889" x="2187575" y="5059363"/>
          <p14:tracePt t="39905" x="2193925" y="5059363"/>
          <p14:tracePt t="39922" x="2209800" y="5059363"/>
          <p14:tracePt t="39939" x="2239963" y="5059363"/>
          <p14:tracePt t="39955" x="2263775" y="5059363"/>
          <p14:tracePt t="39972" x="2293938" y="5059363"/>
          <p14:tracePt t="39989" x="2324100" y="5059363"/>
          <p14:tracePt t="40005" x="2346325" y="5059363"/>
          <p14:tracePt t="40022" x="2362200" y="5059363"/>
          <p14:tracePt t="40039" x="2378075" y="5051425"/>
          <p14:tracePt t="40055" x="2384425" y="5051425"/>
          <p14:tracePt t="40072" x="2392363" y="5045075"/>
          <p14:tracePt t="40089" x="2400300" y="5045075"/>
          <p14:tracePt t="40105" x="2408238" y="5037138"/>
          <p14:tracePt t="40122" x="2416175" y="5037138"/>
          <p14:tracePt t="40139" x="2422525" y="5029200"/>
          <p14:tracePt t="40155" x="2430463" y="5029200"/>
          <p14:tracePt t="40286" x="2430463" y="5021263"/>
          <p14:tracePt t="40349" x="2422525" y="5021263"/>
          <p14:tracePt t="40381" x="2416175" y="5021263"/>
          <p14:tracePt t="40398" x="2408238" y="5021263"/>
          <p14:tracePt t="40437" x="2400300" y="5021263"/>
          <p14:tracePt t="40446" x="2400300" y="5029200"/>
          <p14:tracePt t="40533" x="2392363" y="5029200"/>
          <p14:tracePt t="40597" x="2384425" y="5029200"/>
          <p14:tracePt t="40629" x="2378075" y="5029200"/>
          <p14:tracePt t="40901" x="2370138" y="5029200"/>
          <p14:tracePt t="43100" x="2378075" y="5029200"/>
          <p14:tracePt t="43112" x="2392363" y="5029200"/>
          <p14:tracePt t="43116" x="2446338" y="4999038"/>
          <p14:tracePt t="43121" x="2530475" y="4930775"/>
          <p14:tracePt t="43138" x="2628900" y="4830763"/>
          <p14:tracePt t="43155" x="2720975" y="4724400"/>
          <p14:tracePt t="43171" x="2827338" y="4610100"/>
          <p14:tracePt t="43188" x="2949575" y="4411663"/>
          <p14:tracePt t="43205" x="2987675" y="4297363"/>
          <p14:tracePt t="43222" x="3017838" y="4168775"/>
          <p14:tracePt t="43238" x="3048000" y="4016375"/>
          <p14:tracePt t="43255" x="3086100" y="3870325"/>
          <p14:tracePt t="43271" x="3108325" y="3725863"/>
          <p14:tracePt t="43288" x="3116263" y="3649663"/>
          <p14:tracePt t="43305" x="3132138" y="3589338"/>
          <p14:tracePt t="43321" x="3140075" y="3543300"/>
          <p14:tracePt t="43338" x="3140075" y="3497263"/>
          <p14:tracePt t="43355" x="3140075" y="3444875"/>
          <p14:tracePt t="43371" x="3140075" y="3368675"/>
          <p14:tracePt t="43388" x="3140075" y="3208338"/>
          <p14:tracePt t="43405" x="3140075" y="3132138"/>
          <p14:tracePt t="43421" x="3146425" y="3094038"/>
          <p14:tracePt t="43438" x="3146425" y="3055938"/>
          <p14:tracePt t="43455" x="3146425" y="3025775"/>
          <p14:tracePt t="43471" x="3146425" y="3009900"/>
          <p14:tracePt t="43488" x="3146425" y="2994025"/>
          <p14:tracePt t="43505" x="3140075" y="2987675"/>
          <p14:tracePt t="43573" x="3140075" y="2979738"/>
          <p14:tracePt t="43581" x="3140075" y="2971800"/>
          <p14:tracePt t="43605" x="3140075" y="2963863"/>
          <p14:tracePt t="43916" x="3132138" y="2963863"/>
          <p14:tracePt t="43948" x="3124200" y="2971800"/>
          <p14:tracePt t="43973" x="3116263" y="2971800"/>
          <p14:tracePt t="44004" x="3116263" y="2979738"/>
          <p14:tracePt t="44012" x="3116263" y="2987675"/>
          <p14:tracePt t="44021" x="3108325" y="2987675"/>
          <p14:tracePt t="44023" x="3108325" y="2994025"/>
          <p14:tracePt t="44038" x="3101975" y="3001963"/>
          <p14:tracePt t="46836" x="3101975" y="3009900"/>
          <p14:tracePt t="46845" x="3101975" y="3017838"/>
          <p14:tracePt t="46847" x="3094038" y="3017838"/>
          <p14:tracePt t="46854" x="3094038" y="3025775"/>
          <p14:tracePt t="46871" x="3086100" y="3040063"/>
          <p14:tracePt t="46887" x="3086100" y="3048000"/>
          <p14:tracePt t="46904" x="3086100" y="3063875"/>
          <p14:tracePt t="46949" x="3086100" y="3070225"/>
          <p14:tracePt t="46989" x="3086100" y="3078163"/>
          <p14:tracePt t="47004" x="3086100" y="3086100"/>
          <p14:tracePt t="47012" x="3086100" y="3094038"/>
          <p14:tracePt t="47021" x="3086100" y="3101975"/>
          <p14:tracePt t="47022" x="3086100" y="3116263"/>
          <p14:tracePt t="47037" x="3086100" y="3132138"/>
          <p14:tracePt t="47054" x="3086100" y="3140075"/>
          <p14:tracePt t="47071" x="3086100" y="3154363"/>
          <p14:tracePt t="47088" x="3086100" y="3170238"/>
          <p14:tracePt t="47104" x="3086100" y="3178175"/>
          <p14:tracePt t="47121" x="3086100" y="3208338"/>
          <p14:tracePt t="47137" x="3086100" y="3230563"/>
          <p14:tracePt t="47154" x="3086100" y="3268663"/>
          <p14:tracePt t="47171" x="3086100" y="3298825"/>
          <p14:tracePt t="47188" x="3086100" y="3360738"/>
          <p14:tracePt t="47204" x="3086100" y="3406775"/>
          <p14:tracePt t="47221" x="3086100" y="3436938"/>
          <p14:tracePt t="47238" x="3086100" y="3475038"/>
          <p14:tracePt t="47254" x="3086100" y="3513138"/>
          <p14:tracePt t="47271" x="3086100" y="3535363"/>
          <p14:tracePt t="47287" x="3086100" y="3559175"/>
          <p14:tracePt t="47304" x="3094038" y="3581400"/>
          <p14:tracePt t="47321" x="3094038" y="3611563"/>
          <p14:tracePt t="47337" x="3094038" y="3641725"/>
          <p14:tracePt t="47354" x="3094038" y="3673475"/>
          <p14:tracePt t="47371" x="3094038" y="3703638"/>
          <p14:tracePt t="47387" x="3094038" y="3763963"/>
          <p14:tracePt t="47404" x="3094038" y="3794125"/>
          <p14:tracePt t="47421" x="3094038" y="3825875"/>
          <p14:tracePt t="47437" x="3094038" y="3863975"/>
          <p14:tracePt t="47454" x="3094038" y="3902075"/>
          <p14:tracePt t="47471" x="3094038" y="3940175"/>
          <p14:tracePt t="47487" x="3094038" y="3978275"/>
          <p14:tracePt t="47504" x="3094038" y="3992563"/>
          <p14:tracePt t="47521" x="3094038" y="4008438"/>
          <p14:tracePt t="47537" x="3094038" y="4030663"/>
          <p14:tracePt t="47554" x="3094038" y="4068763"/>
          <p14:tracePt t="47571" x="3086100" y="4114800"/>
          <p14:tracePt t="47587" x="3086100" y="4191000"/>
          <p14:tracePt t="47604" x="3078163" y="4229100"/>
          <p14:tracePt t="47621" x="3078163" y="4251325"/>
          <p14:tracePt t="47637" x="3078163" y="4289425"/>
          <p14:tracePt t="47654" x="3078163" y="4313238"/>
          <p14:tracePt t="47671" x="3078163" y="4351338"/>
          <p14:tracePt t="47687" x="3078163" y="4373563"/>
          <p14:tracePt t="47704" x="3078163" y="4403725"/>
          <p14:tracePt t="47721" x="3078163" y="4449763"/>
          <p14:tracePt t="47737" x="3078163" y="4533900"/>
          <p14:tracePt t="47754" x="3078163" y="4618038"/>
          <p14:tracePt t="47771" x="3078163" y="4664075"/>
          <p14:tracePt t="47787" x="3063875" y="4732338"/>
          <p14:tracePt t="47804" x="3063875" y="4770438"/>
          <p14:tracePt t="47821" x="3063875" y="4808538"/>
          <p14:tracePt t="48460" x="3063875" y="4822825"/>
          <p14:tracePt t="48469" x="3063875" y="4846638"/>
          <p14:tracePt t="48471" x="3063875" y="4854575"/>
          <p14:tracePt t="48487" x="3063875" y="4860925"/>
          <p14:tracePt t="48504" x="3063875" y="4876800"/>
          <p14:tracePt t="48506" x="3063875" y="4884738"/>
          <p14:tracePt t="48521" x="3063875" y="4906963"/>
          <p14:tracePt t="48537" x="3063875" y="4937125"/>
          <p14:tracePt t="48554" x="3063875" y="4960938"/>
          <p14:tracePt t="48570" x="3063875" y="4968875"/>
          <p14:tracePt t="48628" x="3063875" y="4975225"/>
          <p14:tracePt t="48636" x="3048000" y="4991100"/>
          <p14:tracePt t="48654" x="3040063" y="5013325"/>
          <p14:tracePt t="48656" x="3025775" y="5037138"/>
          <p14:tracePt t="48670" x="3009900" y="5051425"/>
          <p14:tracePt t="48707" x="3001963" y="5051425"/>
          <p14:tracePt t="48725" x="2994025" y="5051425"/>
          <p14:tracePt t="48726" x="2987675" y="5059363"/>
          <p14:tracePt t="48737" x="2979738" y="5067300"/>
          <p14:tracePt t="48754" x="2963863" y="5067300"/>
          <p14:tracePt t="48771" x="2963863" y="5075238"/>
          <p14:tracePt t="48806" x="2955925" y="5075238"/>
          <p14:tracePt t="48829" x="2949575" y="5075238"/>
          <p14:tracePt t="48830" x="2941638" y="5075238"/>
          <p14:tracePt t="48837" x="2911475" y="5083175"/>
          <p14:tracePt t="48854" x="2887663" y="5083175"/>
          <p14:tracePt t="48870" x="2865438" y="5089525"/>
          <p14:tracePt t="48887" x="2841625" y="5089525"/>
          <p14:tracePt t="48904" x="2827338" y="5089525"/>
          <p14:tracePt t="48921" x="2811463" y="5097463"/>
          <p14:tracePt t="48937" x="2789238" y="5097463"/>
          <p14:tracePt t="48954" x="2765425" y="5097463"/>
          <p14:tracePt t="48971" x="2743200" y="5097463"/>
          <p14:tracePt t="48987" x="2720975" y="5097463"/>
          <p14:tracePt t="49004" x="2713038" y="5097463"/>
          <p14:tracePt t="49021" x="2697163" y="5097463"/>
          <p14:tracePt t="49037" x="2682875" y="5097463"/>
          <p14:tracePt t="49054" x="2659063" y="5097463"/>
          <p14:tracePt t="49071" x="2636838" y="5097463"/>
          <p14:tracePt t="49087" x="2628900" y="5097463"/>
          <p14:tracePt t="49164" x="2620963" y="5097463"/>
          <p14:tracePt t="49180" x="2613025" y="5097463"/>
          <p14:tracePt t="49676" x="2613025" y="5089525"/>
          <p14:tracePt t="50948" x="2613025" y="5083175"/>
          <p14:tracePt t="50958" x="2620963" y="5083175"/>
          <p14:tracePt t="50964" x="2628900" y="5083175"/>
          <p14:tracePt t="50972" x="2644775" y="5075238"/>
          <p14:tracePt t="50979" x="2651125" y="5067300"/>
          <p14:tracePt t="50987" x="2667000" y="5067300"/>
          <p14:tracePt t="51003" x="2705100" y="5051425"/>
          <p14:tracePt t="51020" x="2727325" y="5045075"/>
          <p14:tracePt t="51037" x="2743200" y="5045075"/>
          <p14:tracePt t="51109" x="2743200" y="5037138"/>
          <p14:tracePt t="51363" x="2751138" y="5037138"/>
          <p14:tracePt t="51403" x="2765425" y="5037138"/>
          <p14:tracePt t="51412" x="2781300" y="5037138"/>
          <p14:tracePt t="51419" x="2797175" y="5037138"/>
          <p14:tracePt t="51421" x="2819400" y="5037138"/>
          <p14:tracePt t="51436" x="2841625" y="5037138"/>
          <p14:tracePt t="51452" x="2865438" y="5037138"/>
          <p14:tracePt t="51494" x="2873375" y="5037138"/>
          <p14:tracePt t="52068" x="2879725" y="5037138"/>
          <p14:tracePt t="52069" x="2887663" y="5037138"/>
          <p14:tracePt t="52086" x="2895600" y="5029200"/>
          <p14:tracePt t="52147" x="2903538" y="5029200"/>
          <p14:tracePt t="52179" x="2911475" y="5029200"/>
          <p14:tracePt t="52227" x="2917825" y="5029200"/>
          <p14:tracePt t="52235" x="2925763" y="5029200"/>
          <p14:tracePt t="52243" x="2949575" y="5021263"/>
          <p14:tracePt t="52245" x="2994025" y="5021263"/>
          <p14:tracePt t="52252" x="3108325" y="5006975"/>
          <p14:tracePt t="52269" x="3192463" y="5006975"/>
          <p14:tracePt t="52286" x="3254375" y="4999038"/>
          <p14:tracePt t="52302" x="3306763" y="4999038"/>
          <p14:tracePt t="52319" x="3344863" y="4999038"/>
          <p14:tracePt t="52336" x="3382963" y="4991100"/>
          <p14:tracePt t="52352" x="3406775" y="4991100"/>
          <p14:tracePt t="52369" x="3429000" y="4991100"/>
          <p14:tracePt t="52385" x="3444875" y="4991100"/>
          <p14:tracePt t="52402" x="3475038" y="4999038"/>
          <p14:tracePt t="52419" x="3521075" y="5006975"/>
          <p14:tracePt t="52436" x="3565525" y="5006975"/>
          <p14:tracePt t="52452" x="3611563" y="5006975"/>
          <p14:tracePt t="52469" x="3687763" y="5013325"/>
          <p14:tracePt t="52486" x="3756025" y="5013325"/>
          <p14:tracePt t="52502" x="3848100" y="5013325"/>
          <p14:tracePt t="52519" x="3932238" y="5013325"/>
          <p14:tracePt t="52536" x="4008438" y="5006975"/>
          <p14:tracePt t="52552" x="4068763" y="5006975"/>
          <p14:tracePt t="52569" x="4106863" y="5006975"/>
          <p14:tracePt t="52586" x="4114800" y="5006975"/>
          <p14:tracePt t="52602" x="4160838" y="5006975"/>
          <p14:tracePt t="52619" x="4213225" y="4999038"/>
          <p14:tracePt t="52636" x="4275138" y="4991100"/>
          <p14:tracePt t="52652" x="4343400" y="4983163"/>
          <p14:tracePt t="52669" x="4419600" y="4975225"/>
          <p14:tracePt t="52686" x="4479925" y="4975225"/>
          <p14:tracePt t="52702" x="4556125" y="4975225"/>
          <p14:tracePt t="52719" x="4625975" y="4975225"/>
          <p14:tracePt t="52736" x="4686300" y="4975225"/>
          <p14:tracePt t="52752" x="4740275" y="4975225"/>
          <p14:tracePt t="52769" x="4808538" y="4975225"/>
          <p14:tracePt t="52786" x="4876800" y="4975225"/>
          <p14:tracePt t="52802" x="5029200" y="4968875"/>
          <p14:tracePt t="52819" x="5105400" y="4968875"/>
          <p14:tracePt t="52835" x="5143500" y="4968875"/>
          <p14:tracePt t="52852" x="5181600" y="4968875"/>
          <p14:tracePt t="52869" x="5219700" y="4968875"/>
          <p14:tracePt t="52885" x="5273675" y="4968875"/>
          <p14:tracePt t="52902" x="5334000" y="4968875"/>
          <p14:tracePt t="52919" x="5432425" y="4968875"/>
          <p14:tracePt t="52936" x="5532438" y="4968875"/>
          <p14:tracePt t="52952" x="5699125" y="4968875"/>
          <p14:tracePt t="52969" x="5897563" y="4960938"/>
          <p14:tracePt t="52985" x="6096000" y="4953000"/>
          <p14:tracePt t="53002" x="6278563" y="4953000"/>
          <p14:tracePt t="53019" x="6469063" y="4953000"/>
          <p14:tracePt t="53036" x="6545263" y="4953000"/>
          <p14:tracePt t="53052" x="6591300" y="4953000"/>
          <p14:tracePt t="53069" x="6629400" y="4953000"/>
          <p14:tracePt t="53085" x="6645275" y="4953000"/>
          <p14:tracePt t="53102" x="6667500" y="4953000"/>
          <p14:tracePt t="53119" x="6713538" y="4953000"/>
          <p14:tracePt t="53135" x="6819900" y="4953000"/>
          <p14:tracePt t="53153" x="6988175" y="4953000"/>
          <p14:tracePt t="53169" x="7132638" y="4945063"/>
          <p14:tracePt t="53186" x="7223125" y="4945063"/>
          <p14:tracePt t="53202" x="7285038" y="4945063"/>
          <p14:tracePt t="53219" x="7315200" y="4945063"/>
          <p14:tracePt t="53236" x="7375525" y="4945063"/>
          <p14:tracePt t="53252" x="7451725" y="4953000"/>
          <p14:tracePt t="53269" x="7551738" y="4960938"/>
          <p14:tracePt t="53285" x="7635875" y="4968875"/>
          <p14:tracePt t="53302" x="7704138" y="4975225"/>
          <p14:tracePt t="53319" x="7734300" y="4975225"/>
          <p14:tracePt t="53336" x="7756525" y="4975225"/>
          <p14:tracePt t="53352" x="7780338" y="4983163"/>
          <p14:tracePt t="53369" x="7826375" y="4983163"/>
          <p14:tracePt t="53386" x="7886700" y="4999038"/>
          <p14:tracePt t="53402" x="8023225" y="4999038"/>
          <p14:tracePt t="53419" x="8054975" y="4999038"/>
          <p14:tracePt t="53435" x="8061325" y="4999038"/>
          <p14:tracePt t="53779" x="8077200" y="4999038"/>
          <p14:tracePt t="53787" x="8131175" y="4991100"/>
          <p14:tracePt t="53796" x="8213725" y="4968875"/>
          <p14:tracePt t="53804" x="8297863" y="4953000"/>
          <p14:tracePt t="53805" x="8458200" y="4914900"/>
          <p14:tracePt t="53819" x="8632825" y="4868863"/>
          <p14:tracePt t="53836" x="8763000" y="4822825"/>
          <p14:tracePt t="53852" x="8839200" y="4762500"/>
          <p14:tracePt t="53869" x="8877300" y="4724400"/>
          <p14:tracePt t="53885" x="8877300" y="4686300"/>
          <p14:tracePt t="53902" x="8885238" y="4610100"/>
          <p14:tracePt t="53919" x="8877300" y="4556125"/>
          <p14:tracePt t="53935" x="8869363" y="4457700"/>
          <p14:tracePt t="53952" x="8861425" y="4359275"/>
          <p14:tracePt t="53969" x="8847138" y="4251325"/>
          <p14:tracePt t="53985" x="8816975" y="4144963"/>
          <p14:tracePt t="54002" x="8770938" y="3970338"/>
          <p14:tracePt t="54019" x="8763000" y="3894138"/>
          <p14:tracePt t="54035" x="8755063" y="3840163"/>
          <p14:tracePt t="54052" x="8755063" y="3787775"/>
          <p14:tracePt t="54069" x="8740775" y="3749675"/>
          <p14:tracePt t="54085" x="8724900" y="3687763"/>
          <p14:tracePt t="54102" x="8686800" y="3619500"/>
          <p14:tracePt t="54119" x="8670925" y="3559175"/>
          <p14:tracePt t="54136" x="8656638" y="3505200"/>
          <p14:tracePt t="54152" x="8640763" y="3459163"/>
          <p14:tracePt t="54169" x="8626475" y="3421063"/>
          <p14:tracePt t="54185" x="8618538" y="3398838"/>
          <p14:tracePt t="54202" x="8610600" y="3390900"/>
          <p14:tracePt t="54219" x="8610600" y="3382963"/>
          <p14:tracePt t="54235" x="8602663" y="3368675"/>
          <p14:tracePt t="54252" x="8594725" y="3344863"/>
          <p14:tracePt t="54269" x="8580438" y="3306763"/>
          <p14:tracePt t="54285" x="8580438" y="3292475"/>
          <p14:tracePt t="54302" x="8572500" y="3292475"/>
          <p14:tracePt t="54319" x="8564563" y="3292475"/>
          <p14:tracePt t="54380" x="8564563" y="3284538"/>
          <p14:tracePt t="54388" x="8556625" y="3284538"/>
          <p14:tracePt t="54395" x="8556625" y="3276600"/>
          <p14:tracePt t="54403" x="8556625" y="3268663"/>
          <p14:tracePt t="54420" x="8550275" y="3268663"/>
          <p14:tracePt t="54491" x="8550275" y="3260725"/>
          <p14:tracePt t="54517" x="8542338" y="3246438"/>
          <p14:tracePt t="54547" x="8542338" y="3238500"/>
          <p14:tracePt t="54563" x="8534400" y="3230563"/>
          <p14:tracePt t="54570" x="8534400" y="3222625"/>
          <p14:tracePt t="54585" x="8526463" y="3184525"/>
          <p14:tracePt t="54587" x="8512175" y="3170238"/>
          <p14:tracePt t="54602" x="8512175" y="3132138"/>
          <p14:tracePt t="54619" x="8496300" y="3086100"/>
          <p14:tracePt t="54635" x="8488363" y="3040063"/>
          <p14:tracePt t="54652" x="8480425" y="3009900"/>
          <p14:tracePt t="54669" x="8480425" y="2994025"/>
          <p14:tracePt t="54685" x="8474075" y="2987675"/>
          <p14:tracePt t="54702" x="8474075" y="2979738"/>
          <p14:tracePt t="54719" x="8474075" y="2971800"/>
          <p14:tracePt t="54735" x="8458200" y="2955925"/>
          <p14:tracePt t="54752" x="8458200" y="2933700"/>
          <p14:tracePt t="54769" x="8442325" y="2903538"/>
          <p14:tracePt t="54785" x="8442325" y="2879725"/>
          <p14:tracePt t="54802" x="8442325" y="2873375"/>
          <p14:tracePt t="54818" x="8435975" y="2865438"/>
          <p14:tracePt t="54835" x="8428038" y="2857500"/>
          <p14:tracePt t="54852" x="8428038" y="2849563"/>
          <p14:tracePt t="54869" x="8420100" y="2835275"/>
          <p14:tracePt t="54885" x="8420100" y="2827338"/>
          <p14:tracePt t="54902" x="8412163" y="2819400"/>
          <p14:tracePt t="54919" x="8404225" y="2811463"/>
          <p14:tracePt t="54935" x="8404225" y="2803525"/>
          <p14:tracePt t="54952" x="8404225" y="2789238"/>
          <p14:tracePt t="54970" x="8397875" y="2781300"/>
          <p14:tracePt t="56236" x="8397875" y="2789238"/>
          <p14:tracePt t="56253" x="8397875" y="2803525"/>
          <p14:tracePt t="56254" x="8397875" y="2819400"/>
          <p14:tracePt t="56260" x="8397875" y="2841625"/>
          <p14:tracePt t="56269" x="8404225" y="2873375"/>
          <p14:tracePt t="56286" x="8412163" y="2911475"/>
          <p14:tracePt t="56303" x="8428038" y="2971800"/>
          <p14:tracePt t="56319" x="8435975" y="3009900"/>
          <p14:tracePt t="56336" x="8442325" y="3048000"/>
          <p14:tracePt t="56353" x="8458200" y="3078163"/>
          <p14:tracePt t="56369" x="8458200" y="3108325"/>
          <p14:tracePt t="56386" x="8458200" y="3132138"/>
          <p14:tracePt t="56403" x="8474075" y="3170238"/>
          <p14:tracePt t="56419" x="8480425" y="3216275"/>
          <p14:tracePt t="56436" x="8480425" y="3254375"/>
          <p14:tracePt t="56453" x="8480425" y="3284538"/>
          <p14:tracePt t="56469" x="8480425" y="3322638"/>
          <p14:tracePt t="56486" x="8488363" y="3344863"/>
          <p14:tracePt t="56503" x="8496300" y="3382963"/>
          <p14:tracePt t="56519" x="8504238" y="3444875"/>
          <p14:tracePt t="56536" x="8504238" y="3497263"/>
          <p14:tracePt t="56553" x="8512175" y="3565525"/>
          <p14:tracePt t="56570" x="8512175" y="3641725"/>
          <p14:tracePt t="56603" x="8512175" y="3711575"/>
          <p14:tracePt t="56637" x="8512175" y="3725863"/>
          <p14:tracePt t="56653" x="8512175" y="3733800"/>
          <p14:tracePt t="56669" x="8512175" y="3741738"/>
          <p14:tracePt t="56686" x="8512175" y="3756025"/>
          <p14:tracePt t="56703" x="8512175" y="3779838"/>
          <p14:tracePt t="56719" x="8512175" y="3810000"/>
          <p14:tracePt t="56736" x="8512175" y="3840163"/>
          <p14:tracePt t="56753" x="8504238" y="3863975"/>
          <p14:tracePt t="56769" x="8496300" y="3894138"/>
          <p14:tracePt t="56786" x="8496300" y="3916363"/>
          <p14:tracePt t="56803" x="8496300" y="3946525"/>
          <p14:tracePt t="56819" x="8496300" y="3992563"/>
          <p14:tracePt t="56836" x="8480425" y="4022725"/>
          <p14:tracePt t="56852" x="8480425" y="4054475"/>
          <p14:tracePt t="56869" x="8474075" y="4084638"/>
          <p14:tracePt t="56886" x="8474075" y="4122738"/>
          <p14:tracePt t="56903" x="8474075" y="4175125"/>
          <p14:tracePt t="56919" x="8458200" y="4206875"/>
          <p14:tracePt t="56936" x="8450263" y="4251325"/>
          <p14:tracePt t="56953" x="8442325" y="4267200"/>
          <p14:tracePt t="56969" x="8435975" y="4313238"/>
          <p14:tracePt t="56986" x="8428038" y="4351338"/>
          <p14:tracePt t="57003" x="8428038" y="4411663"/>
          <p14:tracePt t="57020" x="8428038" y="4449763"/>
          <p14:tracePt t="57036" x="8420100" y="4465638"/>
          <p14:tracePt t="57053" x="8412163" y="4473575"/>
          <p14:tracePt t="57069" x="8412163" y="4479925"/>
          <p14:tracePt t="57086" x="8412163" y="4503738"/>
          <p14:tracePt t="57103" x="8404225" y="4518025"/>
          <p14:tracePt t="57119" x="8404225" y="4541838"/>
          <p14:tracePt t="57136" x="8397875" y="4549775"/>
          <p14:tracePt t="58004" x="8412163" y="4503738"/>
          <p14:tracePt t="58012" x="8428038" y="4435475"/>
          <p14:tracePt t="58019" x="8458200" y="4373563"/>
          <p14:tracePt t="58021" x="8526463" y="4251325"/>
          <p14:tracePt t="58036" x="8556625" y="4160838"/>
          <p14:tracePt t="58052" x="8572500" y="4114800"/>
          <p14:tracePt t="58069" x="8580438" y="4054475"/>
          <p14:tracePt t="58086" x="8580438" y="3970338"/>
          <p14:tracePt t="58102" x="8580438" y="3863975"/>
          <p14:tracePt t="58119" x="8580438" y="3749675"/>
          <p14:tracePt t="58136" x="8572500" y="3673475"/>
          <p14:tracePt t="58152" x="8572500" y="3641725"/>
          <p14:tracePt t="58169" x="8564563" y="3619500"/>
          <p14:tracePt t="58186" x="8556625" y="3589338"/>
          <p14:tracePt t="58203" x="8542338" y="3535363"/>
          <p14:tracePt t="58219" x="8518525" y="3406775"/>
          <p14:tracePt t="58236" x="8496300" y="3322638"/>
          <p14:tracePt t="58252" x="8480425" y="3268663"/>
          <p14:tracePt t="58269" x="8466138" y="3216275"/>
          <p14:tracePt t="58286" x="8450263" y="3146425"/>
          <p14:tracePt t="58302" x="8428038" y="3101975"/>
          <p14:tracePt t="58319" x="8412163" y="3040063"/>
          <p14:tracePt t="58336" x="8397875" y="2971800"/>
          <p14:tracePt t="58352" x="8389938" y="2933700"/>
          <p14:tracePt t="58369" x="8382000" y="2903538"/>
          <p14:tracePt t="58386" x="8374063" y="2879725"/>
          <p14:tracePt t="58402" x="8366125" y="2865438"/>
          <p14:tracePt t="58419" x="8351838" y="2811463"/>
          <p14:tracePt t="58436" x="8335963" y="2773363"/>
          <p14:tracePt t="58452" x="8335963" y="2751138"/>
          <p14:tracePt t="58469" x="8335963" y="2735263"/>
          <p14:tracePt t="58508" x="8328025" y="2727325"/>
          <p14:tracePt t="58532" x="8328025" y="2720975"/>
          <p14:tracePt t="58540" x="8321675" y="2720975"/>
          <p14:tracePt t="58545" x="8321675" y="2713038"/>
          <p14:tracePt t="58552" x="8321675" y="2705100"/>
          <p14:tracePt t="58756" x="8321675" y="2713038"/>
          <p14:tracePt t="58772" x="8321675" y="2720975"/>
          <p14:tracePt t="58780" x="8335963" y="2743200"/>
          <p14:tracePt t="58788" x="8335963" y="2759075"/>
          <p14:tracePt t="58790" x="8351838" y="2781300"/>
          <p14:tracePt t="58802" x="8382000" y="2873375"/>
          <p14:tracePt t="58819" x="8435975" y="3017838"/>
          <p14:tracePt t="58836" x="8458200" y="3108325"/>
          <p14:tracePt t="58852" x="8474075" y="3184525"/>
          <p14:tracePt t="58869" x="8496300" y="3246438"/>
          <p14:tracePt t="58886" x="8504238" y="3314700"/>
          <p14:tracePt t="58902" x="8512175" y="3375025"/>
          <p14:tracePt t="58919" x="8518525" y="3444875"/>
          <p14:tracePt t="58936" x="8518525" y="3521075"/>
          <p14:tracePt t="58952" x="8518525" y="3597275"/>
          <p14:tracePt t="58969" x="8518525" y="3679825"/>
          <p14:tracePt t="58985" x="8518525" y="3771900"/>
          <p14:tracePt t="59002" x="8518525" y="3856038"/>
          <p14:tracePt t="59019" x="8512175" y="3970338"/>
          <p14:tracePt t="59036" x="8512175" y="4054475"/>
          <p14:tracePt t="59052" x="8504238" y="4137025"/>
          <p14:tracePt t="59069" x="8496300" y="4191000"/>
          <p14:tracePt t="59086" x="8496300" y="4237038"/>
          <p14:tracePt t="59102" x="8496300" y="4275138"/>
          <p14:tracePt t="59119" x="8488363" y="4313238"/>
          <p14:tracePt t="59136" x="8488363" y="4335463"/>
          <p14:tracePt t="59152" x="8480425" y="4351338"/>
          <p14:tracePt t="59169" x="8480425" y="4373563"/>
          <p14:tracePt t="59186" x="8480425" y="4389438"/>
          <p14:tracePt t="59202" x="8474075" y="4411663"/>
          <p14:tracePt t="59219" x="8466138" y="4427538"/>
          <p14:tracePt t="59236" x="8466138" y="4441825"/>
          <p14:tracePt t="59300" x="8466138" y="4449763"/>
          <p14:tracePt t="59314" x="8466138" y="4465638"/>
          <p14:tracePt t="59324" x="8466138" y="4473575"/>
          <p14:tracePt t="59327" x="8458200" y="4479925"/>
          <p14:tracePt t="59335" x="8458200" y="4495800"/>
          <p14:tracePt t="59352" x="8458200" y="4511675"/>
          <p14:tracePt t="59369" x="8450263" y="4525963"/>
          <p14:tracePt t="59385" x="8450263" y="4549775"/>
          <p14:tracePt t="59402" x="8450263" y="4572000"/>
          <p14:tracePt t="59419" x="8450263" y="4625975"/>
          <p14:tracePt t="59436" x="8450263" y="4640263"/>
          <p14:tracePt t="59452" x="8450263" y="4656138"/>
          <p14:tracePt t="59524" x="8458200" y="4656138"/>
          <p14:tracePt t="59532" x="8458200" y="4664075"/>
          <p14:tracePt t="62531" x="8450263" y="4656138"/>
          <p14:tracePt t="62543" x="8428038" y="4656138"/>
          <p14:tracePt t="62551" x="8420100" y="4648200"/>
          <p14:tracePt t="62553" x="8404225" y="4640263"/>
          <p14:tracePt t="62568" x="8397875" y="4640263"/>
          <p14:tracePt t="62585" x="8389938" y="4640263"/>
          <p14:tracePt t="62602" x="8374063" y="4640263"/>
          <p14:tracePt t="62618" x="8366125" y="4640263"/>
          <p14:tracePt t="62635" x="8351838" y="4640263"/>
          <p14:tracePt t="62683" x="8343900" y="4640263"/>
          <p14:tracePt t="62707" x="8335963" y="4640263"/>
          <p14:tracePt t="62724" x="8328025" y="4640263"/>
          <p14:tracePt t="62739" x="8321675" y="4640263"/>
          <p14:tracePt t="62764" x="8313738" y="4640263"/>
          <p14:tracePt t="62780" x="8297863" y="4640263"/>
          <p14:tracePt t="62788" x="8289925" y="4640263"/>
          <p14:tracePt t="62795" x="8267700" y="4640263"/>
          <p14:tracePt t="62795" x="8259763" y="4648200"/>
          <p14:tracePt t="62803" x="8251825" y="4656138"/>
          <p14:tracePt t="62818" x="8221663" y="4664075"/>
          <p14:tracePt t="62835" x="8175625" y="4670425"/>
          <p14:tracePt t="62852" x="8153400" y="4686300"/>
          <p14:tracePt t="62868" x="8137525" y="4694238"/>
          <p14:tracePt t="62885" x="8115300" y="4702175"/>
          <p14:tracePt t="62902" x="8107363" y="4702175"/>
          <p14:tracePt t="62918" x="8093075" y="4702175"/>
          <p14:tracePt t="62935" x="8077200" y="4708525"/>
          <p14:tracePt t="62952" x="8061325" y="4716463"/>
          <p14:tracePt t="62968" x="8054975" y="4724400"/>
          <p14:tracePt t="62985" x="8047038" y="4724400"/>
          <p14:tracePt t="63058" x="8039100" y="4732338"/>
          <p14:tracePt t="63067" x="8031163" y="4732338"/>
          <p14:tracePt t="63075" x="8023225" y="4732338"/>
          <p14:tracePt t="63085" x="8016875" y="4740275"/>
          <p14:tracePt t="63087" x="8001000" y="4746625"/>
          <p14:tracePt t="63101" x="7993063" y="4754563"/>
          <p14:tracePt t="63118" x="7978775" y="4762500"/>
          <p14:tracePt t="63135" x="7970838" y="4770438"/>
          <p14:tracePt t="63152" x="7954963" y="4784725"/>
          <p14:tracePt t="63168" x="7932738" y="4800600"/>
          <p14:tracePt t="63185" x="7916863" y="4822825"/>
          <p14:tracePt t="63202" x="7902575" y="4830763"/>
          <p14:tracePt t="63218" x="7902575" y="4846638"/>
          <p14:tracePt t="63235" x="7894638" y="4854575"/>
          <p14:tracePt t="63276" x="7894638" y="4860925"/>
          <p14:tracePt t="63285" x="7886700" y="4868863"/>
          <p14:tracePt t="63287" x="7886700" y="4884738"/>
          <p14:tracePt t="63302" x="7878763" y="4914900"/>
          <p14:tracePt t="63318" x="7870825" y="4930775"/>
          <p14:tracePt t="63357" x="7870825" y="4937125"/>
          <p14:tracePt t="63370" x="7864475" y="4937125"/>
          <p14:tracePt t="63547" x="7870825" y="4945063"/>
          <p14:tracePt t="63555" x="7878763" y="4945063"/>
          <p14:tracePt t="63568" x="7886700" y="4953000"/>
          <p14:tracePt t="63570" x="7916863" y="4968875"/>
          <p14:tracePt t="63585" x="7962900" y="4991100"/>
          <p14:tracePt t="63601" x="8023225" y="5006975"/>
          <p14:tracePt t="63618" x="8161338" y="5051425"/>
          <p14:tracePt t="63635" x="8289925" y="5097463"/>
          <p14:tracePt t="63652" x="8305800" y="5105400"/>
          <p14:tracePt t="63731" x="8313738" y="5105400"/>
          <p14:tracePt t="63875" x="8321675" y="5105400"/>
          <p14:tracePt t="63883" x="8335963" y="5105400"/>
          <p14:tracePt t="63892" x="8343900" y="5105400"/>
          <p14:tracePt t="63901" x="8397875" y="5105400"/>
          <p14:tracePt t="63918" x="8466138" y="5089525"/>
          <p14:tracePt t="63935" x="8518525" y="5075238"/>
          <p14:tracePt t="63951" x="8572500" y="5059363"/>
          <p14:tracePt t="63968" x="8594725" y="5051425"/>
          <p14:tracePt t="63985" x="8602663" y="5051425"/>
          <p14:tracePt t="64051" x="8610600" y="5045075"/>
          <p14:tracePt t="64061" x="8610600" y="5037138"/>
          <p14:tracePt t="64067" x="8626475" y="5021263"/>
          <p14:tracePt t="64092" x="8632825" y="5006975"/>
          <p14:tracePt t="64107" x="8640763" y="4999038"/>
          <p14:tracePt t="64124" x="8640763" y="4983163"/>
          <p14:tracePt t="64131" x="8648700" y="4975225"/>
          <p14:tracePt t="64135" x="8648700" y="4953000"/>
          <p14:tracePt t="64151" x="8656638" y="4937125"/>
          <p14:tracePt t="64168" x="8656638" y="4892675"/>
          <p14:tracePt t="64185" x="8656638" y="4860925"/>
          <p14:tracePt t="64201" x="8656638" y="4830763"/>
          <p14:tracePt t="64218" x="8656638" y="4808538"/>
          <p14:tracePt t="64235" x="8648700" y="4784725"/>
          <p14:tracePt t="64252" x="8648700" y="4778375"/>
          <p14:tracePt t="64268" x="8632825" y="4762500"/>
          <p14:tracePt t="64285" x="8610600" y="4740275"/>
          <p14:tracePt t="64302" x="8588375" y="4716463"/>
          <p14:tracePt t="64318" x="8542338" y="4686300"/>
          <p14:tracePt t="64335" x="8496300" y="4656138"/>
          <p14:tracePt t="64351" x="8466138" y="4632325"/>
          <p14:tracePt t="64368" x="8435975" y="4632325"/>
          <p14:tracePt t="64385" x="8404225" y="4625975"/>
          <p14:tracePt t="64401" x="8382000" y="4618038"/>
          <p14:tracePt t="64418" x="8359775" y="4618038"/>
          <p14:tracePt t="64435" x="8328025" y="4618038"/>
          <p14:tracePt t="64451" x="8305800" y="4618038"/>
          <p14:tracePt t="64468" x="8275638" y="4618038"/>
          <p14:tracePt t="64485" x="8229600" y="4618038"/>
          <p14:tracePt t="64501" x="8183563" y="4625975"/>
          <p14:tracePt t="64518" x="8153400" y="4632325"/>
          <p14:tracePt t="64535" x="8137525" y="4632325"/>
          <p14:tracePt t="64551" x="8131175" y="4632325"/>
          <p14:tracePt t="64568" x="8123238" y="4632325"/>
          <p14:tracePt t="64585" x="8115300" y="4648200"/>
          <p14:tracePt t="64601" x="8093075" y="4656138"/>
          <p14:tracePt t="64618" x="8077200" y="4664075"/>
          <p14:tracePt t="64764" x="8077200" y="4670425"/>
          <p14:tracePt t="67300" x="8061325" y="4670425"/>
          <p14:tracePt t="67309" x="8047038" y="4664075"/>
          <p14:tracePt t="67312" x="8023225" y="4656138"/>
          <p14:tracePt t="67319" x="8016875" y="4656138"/>
          <p14:tracePt t="67373" x="8008938" y="4656138"/>
          <p14:tracePt t="67388" x="7993063" y="4656138"/>
          <p14:tracePt t="67398" x="7978775" y="4648200"/>
          <p14:tracePt t="67420" x="7962900" y="4648200"/>
          <p14:tracePt t="67437" x="7954963" y="4648200"/>
          <p14:tracePt t="67452" x="7947025" y="4648200"/>
          <p14:tracePt t="67460" x="7940675" y="4640263"/>
          <p14:tracePt t="67484" x="7932738" y="4632325"/>
          <p14:tracePt t="67501" x="7916863" y="4632325"/>
          <p14:tracePt t="67503" x="7902575" y="4632325"/>
          <p14:tracePt t="67518" x="7886700" y="4625975"/>
          <p14:tracePt t="67520" x="7848600" y="4618038"/>
          <p14:tracePt t="67535" x="7832725" y="4618038"/>
          <p14:tracePt t="67552" x="7818438" y="4618038"/>
          <p14:tracePt t="67568" x="7794625" y="4618038"/>
          <p14:tracePt t="67585" x="7780338" y="4618038"/>
          <p14:tracePt t="67602" x="7734300" y="4618038"/>
          <p14:tracePt t="67619" x="7718425" y="4618038"/>
          <p14:tracePt t="67635" x="7704138" y="4610100"/>
          <p14:tracePt t="67652" x="7673975" y="4602163"/>
          <p14:tracePt t="67669" x="7650163" y="4594225"/>
          <p14:tracePt t="67685" x="7612063" y="4594225"/>
          <p14:tracePt t="67702" x="7589838" y="4594225"/>
          <p14:tracePt t="67718" x="7559675" y="4594225"/>
          <p14:tracePt t="67735" x="7521575" y="4594225"/>
          <p14:tracePt t="67752" x="7459663" y="4594225"/>
          <p14:tracePt t="67769" x="7407275" y="4594225"/>
          <p14:tracePt t="67785" x="7369175" y="4594225"/>
          <p14:tracePt t="67802" x="7345363" y="4594225"/>
          <p14:tracePt t="67818" x="7323138" y="4587875"/>
          <p14:tracePt t="67835" x="7285038" y="4587875"/>
          <p14:tracePt t="67852" x="7239000" y="4579938"/>
          <p14:tracePt t="67868" x="7200900" y="4579938"/>
          <p14:tracePt t="67885" x="7154863" y="4579938"/>
          <p14:tracePt t="67902" x="7094538" y="4579938"/>
          <p14:tracePt t="67919" x="7056438" y="4579938"/>
          <p14:tracePt t="67935" x="7026275" y="4579938"/>
          <p14:tracePt t="67952" x="7002463" y="4579938"/>
          <p14:tracePt t="67968" x="6980238" y="4579938"/>
          <p14:tracePt t="67985" x="6934200" y="4579938"/>
          <p14:tracePt t="68002" x="6880225" y="4587875"/>
          <p14:tracePt t="68018" x="6804025" y="4594225"/>
          <p14:tracePt t="68035" x="6713538" y="4594225"/>
          <p14:tracePt t="68052" x="6545263" y="4618038"/>
          <p14:tracePt t="68069" x="6438900" y="4632325"/>
          <p14:tracePt t="68085" x="6316663" y="4640263"/>
          <p14:tracePt t="68102" x="6202363" y="4648200"/>
          <p14:tracePt t="68118" x="6103938" y="4656138"/>
          <p14:tracePt t="68135" x="6027738" y="4656138"/>
          <p14:tracePt t="68152" x="5951538" y="4664075"/>
          <p14:tracePt t="68168" x="5851525" y="4664075"/>
          <p14:tracePt t="68185" x="5753100" y="4664075"/>
          <p14:tracePt t="68202" x="5616575" y="4670425"/>
          <p14:tracePt t="68218" x="5478463" y="4678363"/>
          <p14:tracePt t="68235" x="5356225" y="4702175"/>
          <p14:tracePt t="68252" x="5151438" y="4732338"/>
          <p14:tracePt t="68268" x="5029200" y="4746625"/>
          <p14:tracePt t="68285" x="4868863" y="4746625"/>
          <p14:tracePt t="68302" x="4694238" y="4746625"/>
          <p14:tracePt t="68318" x="4495800" y="4754563"/>
          <p14:tracePt t="68336" x="4244975" y="4754563"/>
          <p14:tracePt t="68352" x="4016375" y="4754563"/>
          <p14:tracePt t="68369" x="3771900" y="4740275"/>
          <p14:tracePt t="68385" x="3543300" y="4740275"/>
          <p14:tracePt t="68402" x="3314700" y="4740275"/>
          <p14:tracePt t="68418" x="3094038" y="4740275"/>
          <p14:tracePt t="68435" x="2917825" y="4740275"/>
          <p14:tracePt t="68452" x="2751138" y="4740275"/>
          <p14:tracePt t="68468" x="2674938" y="4746625"/>
          <p14:tracePt t="68485" x="2620963" y="4746625"/>
          <p14:tracePt t="68502" x="2598738" y="4746625"/>
          <p14:tracePt t="68518" x="2574925" y="4746625"/>
          <p14:tracePt t="68535" x="2552700" y="4740275"/>
          <p14:tracePt t="68552" x="2530475" y="4732338"/>
          <p14:tracePt t="68568" x="2492375" y="4732338"/>
          <p14:tracePt t="68585" x="2438400" y="4716463"/>
          <p14:tracePt t="68602" x="2370138" y="4708525"/>
          <p14:tracePt t="68618" x="2332038" y="4702175"/>
          <p14:tracePt t="68635" x="2293938" y="4686300"/>
          <p14:tracePt t="68652" x="2270125" y="4678363"/>
          <p14:tracePt t="68668" x="2247900" y="4678363"/>
          <p14:tracePt t="68685" x="2217738" y="4670425"/>
          <p14:tracePt t="71012" x="2217738" y="4678363"/>
          <p14:tracePt t="71020" x="2217738" y="4686300"/>
          <p14:tracePt t="71028" x="2217738" y="4694238"/>
          <p14:tracePt t="71044" x="2217738" y="4702175"/>
          <p14:tracePt t="71053" x="2217738" y="4708525"/>
          <p14:tracePt t="76381" x="2217738" y="4702175"/>
          <p14:tracePt t="76389" x="2217738" y="4694238"/>
          <p14:tracePt t="76390" x="2217738" y="4686300"/>
          <p14:tracePt t="76401" x="2209800" y="4670425"/>
          <p14:tracePt t="76485" x="2209800" y="4664075"/>
          <p14:tracePt t="76501" x="2201863" y="4664075"/>
          <p14:tracePt t="76502" x="2201863" y="4656138"/>
          <p14:tracePt t="76533" x="2193925" y="4656138"/>
          <p14:tracePt t="76549" x="2187575" y="4648200"/>
          <p14:tracePt t="76565" x="2187575" y="4640263"/>
          <p14:tracePt t="76573" x="2179638" y="4640263"/>
          <p14:tracePt t="76580" x="2179638" y="4632325"/>
          <p14:tracePt t="76586" x="2171700" y="4625975"/>
          <p14:tracePt t="76601" x="2155825" y="4618038"/>
          <p14:tracePt t="76618" x="2155825" y="4610100"/>
          <p14:tracePt t="76635" x="2149475" y="4610100"/>
          <p14:tracePt t="76709" x="2141538" y="4610100"/>
          <p14:tracePt t="76717" x="2133600" y="4602163"/>
          <p14:tracePt t="76719" x="2125663" y="4594225"/>
          <p14:tracePt t="76732" x="2111375" y="4587875"/>
          <p14:tracePt t="76751" x="2103438" y="4579938"/>
          <p14:tracePt t="76753" x="2095500" y="4579938"/>
          <p14:tracePt t="76768" x="2087563" y="4572000"/>
          <p14:tracePt t="76785" x="2079625" y="4572000"/>
          <p14:tracePt t="76802" x="2073275" y="4572000"/>
          <p14:tracePt t="76893" x="2065338" y="4572000"/>
          <p14:tracePt t="76901" x="2065338" y="4564063"/>
          <p14:tracePt t="76909" x="2049463" y="4556125"/>
          <p14:tracePt t="76911" x="2041525" y="4556125"/>
          <p14:tracePt t="76918" x="2027238" y="4556125"/>
          <p14:tracePt t="76935" x="2011363" y="4556125"/>
          <p14:tracePt t="76951" x="2003425" y="4556125"/>
          <p14:tracePt t="76989" x="1989138" y="4556125"/>
          <p14:tracePt t="77014" x="1981200" y="4556125"/>
          <p14:tracePt t="77021" x="1973263" y="4556125"/>
          <p14:tracePt t="77035" x="1958975" y="4556125"/>
          <p14:tracePt t="77036" x="1951038" y="4556125"/>
          <p14:tracePt t="77051" x="1935163" y="4556125"/>
          <p14:tracePt t="77068" x="1927225" y="4556125"/>
          <p14:tracePt t="77085" x="1912938" y="4556125"/>
          <p14:tracePt t="77102" x="1905000" y="4556125"/>
          <p14:tracePt t="77118" x="1889125" y="4564063"/>
          <p14:tracePt t="77135" x="1874838" y="4564063"/>
          <p14:tracePt t="77151" x="1866900" y="4564063"/>
          <p14:tracePt t="77168" x="1844675" y="4572000"/>
          <p14:tracePt t="77185" x="1836738" y="4579938"/>
          <p14:tracePt t="77201" x="1820863" y="4579938"/>
          <p14:tracePt t="77261" x="1812925" y="4587875"/>
          <p14:tracePt t="77294" x="1806575" y="4587875"/>
          <p14:tracePt t="77301" x="1790700" y="4594225"/>
          <p14:tracePt t="77318" x="1774825" y="4602163"/>
          <p14:tracePt t="77320" x="1760538" y="4618038"/>
          <p14:tracePt t="77335" x="1744663" y="4625975"/>
          <p14:tracePt t="77351" x="1744663" y="4632325"/>
          <p14:tracePt t="77389" x="1730375" y="4632325"/>
          <p14:tracePt t="77405" x="1722438" y="4632325"/>
          <p14:tracePt t="77406" x="1722438" y="4640263"/>
          <p14:tracePt t="77418" x="1706563" y="4648200"/>
          <p14:tracePt t="77435" x="1698625" y="4656138"/>
          <p14:tracePt t="77451" x="1684338" y="4664075"/>
          <p14:tracePt t="77468" x="1676400" y="4670425"/>
          <p14:tracePt t="77485" x="1668463" y="4678363"/>
          <p14:tracePt t="77501" x="1654175" y="4694238"/>
          <p14:tracePt t="77518" x="1638300" y="4702175"/>
          <p14:tracePt t="77535" x="1630363" y="4708525"/>
          <p14:tracePt t="77574" x="1622425" y="4716463"/>
          <p14:tracePt t="77621" x="1616075" y="4724400"/>
          <p14:tracePt t="78556" x="1622425" y="4724400"/>
          <p14:tracePt t="78588" x="1630363" y="4724400"/>
          <p14:tracePt t="78732" x="1638300" y="4724400"/>
          <p14:tracePt t="78789" x="1646238" y="4724400"/>
          <p14:tracePt t="78821" x="1646238" y="4716463"/>
          <p14:tracePt t="78860" x="1654175" y="4716463"/>
          <p14:tracePt t="78885" x="1660525" y="4716463"/>
          <p14:tracePt t="78900" x="1668463" y="4716463"/>
          <p14:tracePt t="78909" x="1676400" y="4708525"/>
          <p14:tracePt t="78917" x="1692275" y="4702175"/>
          <p14:tracePt t="78919" x="1706563" y="4694238"/>
          <p14:tracePt t="78934" x="1736725" y="4686300"/>
          <p14:tracePt t="78951" x="1752600" y="4678363"/>
          <p14:tracePt t="78968" x="1760538" y="4670425"/>
          <p14:tracePt t="78984" x="1782763" y="4670425"/>
          <p14:tracePt t="79001" x="1806575" y="4670425"/>
          <p14:tracePt t="79018" x="1836738" y="4670425"/>
          <p14:tracePt t="79035" x="1851025" y="4670425"/>
          <p14:tracePt t="79051" x="1866900" y="4670425"/>
          <p14:tracePt t="79068" x="1874838" y="4670425"/>
          <p14:tracePt t="79084" x="1882775" y="4670425"/>
          <p14:tracePt t="79140" x="1889125" y="4670425"/>
          <p14:tracePt t="79149" x="1897063" y="4670425"/>
          <p14:tracePt t="79151" x="1920875" y="4670425"/>
          <p14:tracePt t="79168" x="1943100" y="4670425"/>
          <p14:tracePt t="79169" x="1981200" y="4670425"/>
          <p14:tracePt t="79184" x="2019300" y="4686300"/>
          <p14:tracePt t="79201" x="2041525" y="4694238"/>
          <p14:tracePt t="79218" x="2049463" y="4694238"/>
          <p14:tracePt t="79234" x="2057400" y="4694238"/>
          <p14:tracePt t="79251" x="2065338" y="4702175"/>
          <p14:tracePt t="79268" x="2073275" y="4702175"/>
          <p14:tracePt t="79310" x="2079625" y="4702175"/>
          <p14:tracePt t="79325" x="2079625" y="4708525"/>
          <p14:tracePt t="79341" x="2087563" y="4716463"/>
          <p14:tracePt t="79348" x="2095500" y="4716463"/>
          <p14:tracePt t="79351" x="2103438" y="4724400"/>
          <p14:tracePt t="79368" x="2117725" y="4724400"/>
          <p14:tracePt t="79468" x="2125663" y="4724400"/>
          <p14:tracePt t="79661" x="2125663" y="4732338"/>
          <p14:tracePt t="79781" x="2125663" y="4740275"/>
          <p14:tracePt t="80197" x="2125663" y="4732338"/>
          <p14:tracePt t="80203" x="2111375" y="4732338"/>
          <p14:tracePt t="80234" x="2095500" y="4724400"/>
          <p14:tracePt t="80269" x="2087563" y="4716463"/>
          <p14:tracePt t="80276" x="2079625" y="4716463"/>
          <p14:tracePt t="80286" x="2079625" y="4708525"/>
          <p14:tracePt t="80287" x="2065338" y="4708525"/>
          <p14:tracePt t="80301" x="2057400" y="4702175"/>
          <p14:tracePt t="80317" x="2049463" y="4686300"/>
          <p14:tracePt t="80334" x="2041525" y="4686300"/>
          <p14:tracePt t="80351" x="2027238" y="4686300"/>
          <p14:tracePt t="80367" x="2027238" y="4678363"/>
          <p14:tracePt t="80384" x="2019300" y="4670425"/>
          <p14:tracePt t="80401" x="2003425" y="4664075"/>
          <p14:tracePt t="80417" x="1997075" y="4656138"/>
          <p14:tracePt t="80434" x="1981200" y="4640263"/>
          <p14:tracePt t="80451" x="1965325" y="4640263"/>
          <p14:tracePt t="80468" x="1958975" y="4632325"/>
          <p14:tracePt t="80484" x="1943100" y="4618038"/>
          <p14:tracePt t="80501" x="1935163" y="4618038"/>
          <p14:tracePt t="80541" x="1927225" y="4618038"/>
          <p14:tracePt t="80557" x="1920875" y="4618038"/>
          <p14:tracePt t="80573" x="1912938" y="4618038"/>
          <p14:tracePt t="80588" x="1912938" y="4610100"/>
          <p14:tracePt t="80613" x="1905000" y="4610100"/>
          <p14:tracePt t="80676" x="1897063" y="4610100"/>
          <p14:tracePt t="80684" x="1889125" y="4610100"/>
          <p14:tracePt t="80692" x="1882775" y="4610100"/>
          <p14:tracePt t="80701" x="1874838" y="4610100"/>
          <p14:tracePt t="80702" x="1874838" y="4602163"/>
          <p14:tracePt t="80717" x="1858963" y="4602163"/>
          <p14:tracePt t="80734" x="1851025" y="4602163"/>
          <p14:tracePt t="80751" x="1844675" y="4602163"/>
          <p14:tracePt t="80767" x="1836738" y="4602163"/>
          <p14:tracePt t="80784" x="1828800" y="4602163"/>
          <p14:tracePt t="80821" x="1820863" y="4602163"/>
          <p14:tracePt t="80838" x="1812925" y="4602163"/>
          <p14:tracePt t="80839" x="1806575" y="4602163"/>
          <p14:tracePt t="80851" x="1790700" y="4602163"/>
          <p14:tracePt t="80867" x="1768475" y="4610100"/>
          <p14:tracePt t="80884" x="1744663" y="4618038"/>
          <p14:tracePt t="80901" x="1736725" y="4618038"/>
          <p14:tracePt t="80917" x="1730375" y="4625975"/>
          <p14:tracePt t="80934" x="1722438" y="4625975"/>
          <p14:tracePt t="80951" x="1714500" y="4632325"/>
          <p14:tracePt t="80967" x="1698625" y="4640263"/>
          <p14:tracePt t="80984" x="1692275" y="4648200"/>
          <p14:tracePt t="81001" x="1676400" y="4656138"/>
          <p14:tracePt t="81018" x="1668463" y="4656138"/>
          <p14:tracePt t="81034" x="1660525" y="4670425"/>
          <p14:tracePt t="81051" x="1654175" y="4678363"/>
          <p14:tracePt t="81067" x="1646238" y="4686300"/>
          <p14:tracePt t="81084" x="1638300" y="4694238"/>
          <p14:tracePt t="81101" x="1630363" y="4694238"/>
          <p14:tracePt t="81117" x="1630363" y="4702175"/>
          <p14:tracePt t="82269" x="1638300" y="4702175"/>
          <p14:tracePt t="82277" x="1646238" y="4702175"/>
          <p14:tracePt t="82308" x="1654175" y="4702175"/>
          <p14:tracePt t="82316" x="1668463" y="4702175"/>
          <p14:tracePt t="82341" x="1676400" y="4702175"/>
          <p14:tracePt t="82350" x="1684338" y="4694238"/>
          <p14:tracePt t="82352" x="1730375" y="4678363"/>
          <p14:tracePt t="82367" x="1820863" y="4664075"/>
          <p14:tracePt t="82384" x="1997075" y="4632325"/>
          <p14:tracePt t="82401" x="2179638" y="4618038"/>
          <p14:tracePt t="82417" x="2339975" y="4594225"/>
          <p14:tracePt t="82434" x="2446338" y="4587875"/>
          <p14:tracePt t="82451" x="2514600" y="4579938"/>
          <p14:tracePt t="82467" x="2560638" y="4579938"/>
          <p14:tracePt t="82484" x="2644775" y="4579938"/>
          <p14:tracePt t="82500" x="2735263" y="4579938"/>
          <p14:tracePt t="82517" x="2781300" y="4579938"/>
          <p14:tracePt t="82534" x="2803525" y="4579938"/>
          <p14:tracePt t="82550" x="2835275" y="4579938"/>
          <p14:tracePt t="82567" x="2849563" y="4572000"/>
          <p14:tracePt t="82584" x="2873375" y="4564063"/>
          <p14:tracePt t="82601" x="2887663" y="4564063"/>
          <p14:tracePt t="82617" x="2911475" y="4564063"/>
          <p14:tracePt t="82634" x="2917825" y="4564063"/>
          <p14:tracePt t="82667" x="2925763" y="4564063"/>
          <p14:tracePt t="82692" x="2933700" y="4564063"/>
          <p14:tracePt t="82972" x="2925763" y="4564063"/>
          <p14:tracePt t="83004" x="2925763" y="4572000"/>
          <p14:tracePt t="83028" x="2917825" y="4572000"/>
          <p14:tracePt t="83053" x="2903538" y="4579938"/>
          <p14:tracePt t="83116" x="2903538" y="4587875"/>
          <p14:tracePt t="83118" x="2895600" y="4587875"/>
          <p14:tracePt t="83136" x="2887663" y="4587875"/>
          <p14:tracePt t="83157" x="2887663" y="4594225"/>
          <p14:tracePt t="83173" x="2887663" y="4602163"/>
          <p14:tracePt t="83212" x="2887663" y="4610100"/>
          <p14:tracePt t="83220" x="2887663" y="4618038"/>
          <p14:tracePt t="83225" x="2879725" y="4632325"/>
          <p14:tracePt t="83234" x="2879725" y="4640263"/>
          <p14:tracePt t="83250" x="2879725" y="4656138"/>
          <p14:tracePt t="83267" x="2879725" y="4664075"/>
          <p14:tracePt t="83284" x="2879725" y="4678363"/>
          <p14:tracePt t="83300" x="2879725" y="4686300"/>
          <p14:tracePt t="83317" x="2879725" y="4716463"/>
          <p14:tracePt t="83333" x="2879725" y="4732338"/>
          <p14:tracePt t="83350" x="2879725" y="4746625"/>
          <p14:tracePt t="83413" x="2879725" y="4754563"/>
          <p14:tracePt t="84684" x="2873375" y="4754563"/>
          <p14:tracePt t="84716" x="2873375" y="4746625"/>
          <p14:tracePt t="84733" x="2873375" y="4740275"/>
          <p14:tracePt t="84741" x="2873375" y="4732338"/>
          <p14:tracePt t="84743" x="2857500" y="4716463"/>
          <p14:tracePt t="84750" x="2849563" y="4694238"/>
          <p14:tracePt t="84767" x="2841625" y="4678363"/>
          <p14:tracePt t="84783" x="2835275" y="4670425"/>
          <p14:tracePt t="84800" x="2827338" y="4670425"/>
          <p14:tracePt t="84817" x="2819400" y="4656138"/>
          <p14:tracePt t="84833" x="2803525" y="4648200"/>
          <p14:tracePt t="84850" x="2789238" y="4632325"/>
          <p14:tracePt t="84867" x="2781300" y="4618038"/>
          <p14:tracePt t="84883" x="2751138" y="4602163"/>
          <p14:tracePt t="84900" x="2727325" y="4579938"/>
          <p14:tracePt t="84917" x="2682875" y="4564063"/>
          <p14:tracePt t="84933" x="2636838" y="4541838"/>
          <p14:tracePt t="84950" x="2606675" y="4525963"/>
          <p14:tracePt t="84967" x="2574925" y="4511675"/>
          <p14:tracePt t="84983" x="2544763" y="4495800"/>
          <p14:tracePt t="85000" x="2514600" y="4479925"/>
          <p14:tracePt t="85017" x="2476500" y="4473575"/>
          <p14:tracePt t="85033" x="2454275" y="4457700"/>
          <p14:tracePt t="85050" x="2446338" y="4457700"/>
          <p14:tracePt t="85067" x="2422525" y="4457700"/>
          <p14:tracePt t="85084" x="2370138" y="4441825"/>
          <p14:tracePt t="85100" x="2332038" y="4435475"/>
          <p14:tracePt t="85117" x="2301875" y="4419600"/>
          <p14:tracePt t="85133" x="2263775" y="4419600"/>
          <p14:tracePt t="85150" x="2232025" y="4419600"/>
          <p14:tracePt t="85167" x="2201863" y="4419600"/>
          <p14:tracePt t="85184" x="2171700" y="4419600"/>
          <p14:tracePt t="85200" x="2133600" y="4419600"/>
          <p14:tracePt t="85217" x="2095500" y="4419600"/>
          <p14:tracePt t="85233" x="2073275" y="4419600"/>
          <p14:tracePt t="85250" x="2049463" y="4419600"/>
          <p14:tracePt t="85267" x="2027238" y="4427538"/>
          <p14:tracePt t="85283" x="1997075" y="4441825"/>
          <p14:tracePt t="85300" x="1973263" y="4457700"/>
          <p14:tracePt t="85317" x="1943100" y="4465638"/>
          <p14:tracePt t="85334" x="1912938" y="4479925"/>
          <p14:tracePt t="85350" x="1889125" y="4495800"/>
          <p14:tracePt t="85367" x="1866900" y="4511675"/>
          <p14:tracePt t="85383" x="1844675" y="4518025"/>
          <p14:tracePt t="85400" x="1836738" y="4525963"/>
          <p14:tracePt t="85417" x="1828800" y="4533900"/>
          <p14:tracePt t="85433" x="1812925" y="4541838"/>
          <p14:tracePt t="85450" x="1798638" y="4556125"/>
          <p14:tracePt t="85467" x="1774825" y="4579938"/>
          <p14:tracePt t="85483" x="1752600" y="4610100"/>
          <p14:tracePt t="85500" x="1736725" y="4632325"/>
          <p14:tracePt t="85517" x="1730375" y="4648200"/>
          <p14:tracePt t="85533" x="1722438" y="4664075"/>
          <p14:tracePt t="85550" x="1706563" y="4670425"/>
          <p14:tracePt t="85567" x="1706563" y="4678363"/>
          <p14:tracePt t="85604" x="1698625" y="4686300"/>
          <p14:tracePt t="89412" x="1706563" y="4686300"/>
          <p14:tracePt t="89420" x="1714500" y="4686300"/>
          <p14:tracePt t="89421" x="1730375" y="4686300"/>
          <p14:tracePt t="89433" x="1768475" y="4678363"/>
          <p14:tracePt t="89449" x="1790700" y="4678363"/>
          <p14:tracePt t="89466" x="1806575" y="4678363"/>
          <p14:tracePt t="89483" x="1812925" y="4678363"/>
          <p14:tracePt t="89499" x="1836738" y="4670425"/>
          <p14:tracePt t="89516" x="1866900" y="4670425"/>
          <p14:tracePt t="89533" x="1889125" y="4670425"/>
          <p14:tracePt t="89549" x="1905000" y="4670425"/>
          <p14:tracePt t="89566" x="1920875" y="4670425"/>
          <p14:tracePt t="89583" x="1943100" y="4670425"/>
          <p14:tracePt t="89599" x="1965325" y="4670425"/>
          <p14:tracePt t="89616" x="1973263" y="4670425"/>
          <p14:tracePt t="89633" x="1997075" y="4670425"/>
          <p14:tracePt t="89650" x="2019300" y="4670425"/>
          <p14:tracePt t="89666" x="2035175" y="4670425"/>
          <p14:tracePt t="89683" x="2049463" y="4678363"/>
          <p14:tracePt t="89699" x="2065338" y="4678363"/>
          <p14:tracePt t="89716" x="2079625" y="4694238"/>
          <p14:tracePt t="89757" x="2087563" y="4694238"/>
          <p14:tracePt t="89772" x="2095500" y="4694238"/>
          <p14:tracePt t="89812" x="2103438" y="4694238"/>
          <p14:tracePt t="90100" x="2103438" y="4702175"/>
          <p14:tracePt t="90156" x="2103438" y="4708525"/>
          <p14:tracePt t="90165" x="2103438" y="4716463"/>
          <p14:tracePt t="90187" x="2103438" y="4724400"/>
          <p14:tracePt t="90188" x="2111375" y="4732338"/>
          <p14:tracePt t="90199" x="2111375" y="4754563"/>
          <p14:tracePt t="90216" x="2125663" y="4762500"/>
          <p14:tracePt t="90233" x="2125663" y="4770438"/>
          <p14:tracePt t="90249" x="2125663" y="4778375"/>
          <p14:tracePt t="90396" x="2133600" y="4792663"/>
          <p14:tracePt t="90401" x="2141538" y="4808538"/>
          <p14:tracePt t="90416" x="2141538" y="4822825"/>
          <p14:tracePt t="90418" x="2163763" y="4860925"/>
          <p14:tracePt t="90433" x="2163763" y="4868863"/>
          <p14:tracePt t="90449" x="2163763" y="4876800"/>
          <p14:tracePt t="90492" x="2163763" y="4884738"/>
          <p14:tracePt t="90499" x="2163763" y="4892675"/>
          <p14:tracePt t="90501" x="2163763" y="4914900"/>
          <p14:tracePt t="90516" x="2163763" y="4930775"/>
          <p14:tracePt t="90596" x="2163763" y="4937125"/>
          <p14:tracePt t="90613" x="2163763" y="4945063"/>
          <p14:tracePt t="90636" x="2163763" y="4953000"/>
          <p14:tracePt t="90644" x="2163763" y="4960938"/>
          <p14:tracePt t="90660" x="2163763" y="4968875"/>
          <p14:tracePt t="90668" x="2155825" y="4975225"/>
          <p14:tracePt t="90682" x="2149475" y="4991100"/>
          <p14:tracePt t="90684" x="2149475" y="4999038"/>
          <p14:tracePt t="90699" x="2141538" y="5021263"/>
          <p14:tracePt t="90740" x="2133600" y="5021263"/>
          <p14:tracePt t="90805" x="2133600" y="5037138"/>
          <p14:tracePt t="90812" x="2117725" y="5045075"/>
          <p14:tracePt t="90821" x="2117725" y="5051425"/>
          <p14:tracePt t="90833" x="2111375" y="5051425"/>
          <p14:tracePt t="90835" x="2111375" y="5067300"/>
          <p14:tracePt t="90850" x="2095500" y="5075238"/>
          <p14:tracePt t="90867" x="2095500" y="5089525"/>
          <p14:tracePt t="90883" x="2079625" y="5097463"/>
          <p14:tracePt t="90900" x="2057400" y="5113338"/>
          <p14:tracePt t="90917" x="2049463" y="5121275"/>
          <p14:tracePt t="90933" x="2041525" y="5127625"/>
          <p14:tracePt t="90974" x="2035175" y="5127625"/>
          <p14:tracePt t="90989" x="2019300" y="5135563"/>
          <p14:tracePt t="90991" x="2003425" y="5143500"/>
          <p14:tracePt t="91000" x="1981200" y="5151438"/>
          <p14:tracePt t="91017" x="1951038" y="5159375"/>
          <p14:tracePt t="91033" x="1920875" y="5181600"/>
          <p14:tracePt t="91050" x="1897063" y="5181600"/>
          <p14:tracePt t="91067" x="1897063" y="5189538"/>
          <p14:tracePt t="91083" x="1889125" y="5189538"/>
          <p14:tracePt t="91100" x="1882775" y="5197475"/>
          <p14:tracePt t="91117" x="1874838" y="5197475"/>
          <p14:tracePt t="91133" x="1874838" y="5203825"/>
          <p14:tracePt t="91150" x="1858963" y="5203825"/>
          <p14:tracePt t="91167" x="1858963" y="5211763"/>
          <p14:tracePt t="91221" x="1851025" y="5219700"/>
          <p14:tracePt t="91230" x="1844675" y="5219700"/>
          <p14:tracePt t="91237" x="1836738" y="5235575"/>
          <p14:tracePt t="91244" x="1828800" y="5235575"/>
          <p14:tracePt t="91250" x="1820863" y="5241925"/>
          <p14:tracePt t="91267" x="1812925" y="5249863"/>
          <p14:tracePt t="91284" x="1798638" y="5257800"/>
          <p14:tracePt t="91781" x="1806575" y="5257800"/>
          <p14:tracePt t="91789" x="1828800" y="5257800"/>
          <p14:tracePt t="91791" x="1851025" y="5257800"/>
          <p14:tracePt t="91800" x="1889125" y="5257800"/>
          <p14:tracePt t="91817" x="1912938" y="5257800"/>
          <p14:tracePt t="91833" x="1927225" y="5257800"/>
          <p14:tracePt t="91850" x="1935163" y="5257800"/>
          <p14:tracePt t="91867" x="1958975" y="5257800"/>
          <p14:tracePt t="91883" x="1989138" y="5257800"/>
          <p14:tracePt t="91900" x="2003425" y="5257800"/>
          <p14:tracePt t="92037" x="2011363" y="5257800"/>
          <p14:tracePt t="92054" x="2019300" y="5257800"/>
          <p14:tracePt t="92070" x="2035175" y="5257800"/>
          <p14:tracePt t="92077" x="2049463" y="5257800"/>
          <p14:tracePt t="92085" x="2065338" y="5257800"/>
          <p14:tracePt t="92091" x="2079625" y="5257800"/>
          <p14:tracePt t="92100" x="2117725" y="5257800"/>
          <p14:tracePt t="92117" x="2141538" y="5257800"/>
          <p14:tracePt t="92133" x="2179638" y="5257800"/>
          <p14:tracePt t="92150" x="2232025" y="5257800"/>
          <p14:tracePt t="92166" x="2293938" y="5257800"/>
          <p14:tracePt t="92184" x="2339975" y="5257800"/>
          <p14:tracePt t="92200" x="2378075" y="5249863"/>
          <p14:tracePt t="92217" x="2422525" y="5249863"/>
          <p14:tracePt t="92233" x="2460625" y="5249863"/>
          <p14:tracePt t="92250" x="2514600" y="5249863"/>
          <p14:tracePt t="92267" x="2574925" y="5249863"/>
          <p14:tracePt t="92283" x="2667000" y="5249863"/>
          <p14:tracePt t="92300" x="2765425" y="5249863"/>
          <p14:tracePt t="92317" x="2903538" y="5249863"/>
          <p14:tracePt t="92333" x="3001963" y="5249863"/>
          <p14:tracePt t="92350" x="3063875" y="5249863"/>
          <p14:tracePt t="92367" x="3094038" y="5249863"/>
          <p14:tracePt t="92383" x="3140075" y="5257800"/>
          <p14:tracePt t="92400" x="3208338" y="5257800"/>
          <p14:tracePt t="92417" x="3336925" y="5265738"/>
          <p14:tracePt t="92433" x="3482975" y="5265738"/>
          <p14:tracePt t="92450" x="3611563" y="5265738"/>
          <p14:tracePt t="92467" x="3673475" y="5265738"/>
          <p14:tracePt t="92483" x="3741738" y="5265738"/>
          <p14:tracePt t="92500" x="3787775" y="5265738"/>
          <p14:tracePt t="92500" x="3810000" y="5265738"/>
          <p14:tracePt t="92517" x="3856038" y="5265738"/>
          <p14:tracePt t="92533" x="3940175" y="5265738"/>
          <p14:tracePt t="92550" x="4068763" y="5265738"/>
          <p14:tracePt t="92567" x="4175125" y="5265738"/>
          <p14:tracePt t="92583" x="4267200" y="5265738"/>
          <p14:tracePt t="92600" x="4373563" y="5265738"/>
          <p14:tracePt t="92617" x="4465638" y="5265738"/>
          <p14:tracePt t="92633" x="4541838" y="5265738"/>
          <p14:tracePt t="92650" x="4686300" y="5265738"/>
          <p14:tracePt t="92666" x="4822825" y="5265738"/>
          <p14:tracePt t="92683" x="4930775" y="5265738"/>
          <p14:tracePt t="92700" x="5037138" y="5257800"/>
          <p14:tracePt t="92716" x="5165725" y="5257800"/>
          <p14:tracePt t="92733" x="5249863" y="5257800"/>
          <p14:tracePt t="92750" x="5356225" y="5257800"/>
          <p14:tracePt t="92766" x="5478463" y="5257800"/>
          <p14:tracePt t="92783" x="5570538" y="5257800"/>
          <p14:tracePt t="92800" x="5600700" y="5257800"/>
          <p14:tracePt t="92817" x="5622925" y="5257800"/>
          <p14:tracePt t="92833" x="5638800" y="5257800"/>
          <p14:tracePt t="92850" x="5654675" y="5257800"/>
          <p14:tracePt t="92893" x="5661025" y="5257800"/>
          <p14:tracePt t="93036" x="5638800" y="5257800"/>
          <p14:tracePt t="93046" x="5630863" y="5257800"/>
          <p14:tracePt t="93057" x="5608638" y="5249863"/>
          <p14:tracePt t="93066" x="5584825" y="5241925"/>
          <p14:tracePt t="93068" x="5464175" y="5235575"/>
          <p14:tracePt t="93083" x="5303838" y="5235575"/>
          <p14:tracePt t="93100" x="5121275" y="5227638"/>
          <p14:tracePt t="93116" x="4770438" y="5203825"/>
          <p14:tracePt t="93133" x="4244975" y="5151438"/>
          <p14:tracePt t="93150" x="3756025" y="5097463"/>
          <p14:tracePt t="93166" x="3513138" y="5089525"/>
          <p14:tracePt t="93183" x="3292475" y="5059363"/>
          <p14:tracePt t="93200" x="3154363" y="5037138"/>
          <p14:tracePt t="93216" x="3070225" y="5021263"/>
          <p14:tracePt t="93233" x="2994025" y="4999038"/>
          <p14:tracePt t="93250" x="2917825" y="4983163"/>
          <p14:tracePt t="93266" x="2865438" y="4983163"/>
          <p14:tracePt t="93283" x="2819400" y="4983163"/>
          <p14:tracePt t="93300" x="2781300" y="4983163"/>
          <p14:tracePt t="93316" x="2682875" y="4975225"/>
          <p14:tracePt t="93333" x="2574925" y="4968875"/>
          <p14:tracePt t="93350" x="2438400" y="4968875"/>
          <p14:tracePt t="93366" x="2324100" y="4968875"/>
          <p14:tracePt t="93383" x="2255838" y="4968875"/>
          <p14:tracePt t="93400" x="2193925" y="4968875"/>
          <p14:tracePt t="93416" x="2171700" y="4968875"/>
          <p14:tracePt t="93433" x="2149475" y="4968875"/>
          <p14:tracePt t="93450" x="2125663" y="4968875"/>
          <p14:tracePt t="93466" x="2073275" y="4968875"/>
          <p14:tracePt t="93483" x="2011363" y="4968875"/>
          <p14:tracePt t="93500" x="1958975" y="4968875"/>
          <p14:tracePt t="93516" x="1927225" y="4975225"/>
          <p14:tracePt t="93619" x="1920875" y="4975225"/>
          <p14:tracePt t="93829" x="1927225" y="4975225"/>
          <p14:tracePt t="93845" x="1943100" y="4975225"/>
          <p14:tracePt t="93854" x="1951038" y="4975225"/>
          <p14:tracePt t="93869" x="1958975" y="4975225"/>
          <p14:tracePt t="93883" x="1981200" y="4975225"/>
          <p14:tracePt t="93885" x="1997075" y="4975225"/>
          <p14:tracePt t="93900" x="2041525" y="4960938"/>
          <p14:tracePt t="93916" x="2079625" y="4960938"/>
          <p14:tracePt t="93933" x="2095500" y="4960938"/>
          <p14:tracePt t="94397" x="2087563" y="4960938"/>
          <p14:tracePt t="94429" x="2073275" y="4960938"/>
          <p14:tracePt t="94476" x="2065338" y="4960938"/>
          <p14:tracePt t="94493" x="2057400" y="4960938"/>
          <p14:tracePt t="94518" x="2049463" y="4960938"/>
          <p14:tracePt t="94532" x="2041525" y="4960938"/>
          <p14:tracePt t="94540" x="2035175" y="4960938"/>
          <p14:tracePt t="94549" x="2027238" y="4960938"/>
          <p14:tracePt t="94551" x="1997075" y="4960938"/>
          <p14:tracePt t="94566" x="1981200" y="4960938"/>
          <p14:tracePt t="94583" x="1935163" y="4960938"/>
          <p14:tracePt t="94599" x="1905000" y="4968875"/>
          <p14:tracePt t="94616" x="1858963" y="4983163"/>
          <p14:tracePt t="94633" x="1836738" y="4991100"/>
          <p14:tracePt t="94650" x="1812925" y="4991100"/>
          <p14:tracePt t="94666" x="1798638" y="4991100"/>
          <p14:tracePt t="94683" x="1782763" y="4999038"/>
          <p14:tracePt t="94700" x="1752600" y="4999038"/>
          <p14:tracePt t="94700" x="1736725" y="4999038"/>
          <p14:tracePt t="94717" x="1684338" y="5006975"/>
          <p14:tracePt t="94733" x="1622425" y="5029200"/>
          <p14:tracePt t="94750" x="1584325" y="5045075"/>
          <p14:tracePt t="94766" x="1570038" y="5045075"/>
          <p14:tracePt t="94783" x="1554163" y="5051425"/>
          <p14:tracePt t="94800" x="1546225" y="5051425"/>
          <p14:tracePt t="95716" x="1546225" y="5059363"/>
          <p14:tracePt t="95726" x="1546225" y="5075238"/>
          <p14:tracePt t="95733" x="1554163" y="5083175"/>
          <p14:tracePt t="95734" x="1570038" y="5105400"/>
          <p14:tracePt t="95749" x="1577975" y="5121275"/>
          <p14:tracePt t="95766" x="1600200" y="5159375"/>
          <p14:tracePt t="95783" x="1622425" y="5197475"/>
          <p14:tracePt t="95799" x="1646238" y="5219700"/>
          <p14:tracePt t="95816" x="1654175" y="5227638"/>
          <p14:tracePt t="95833" x="1660525" y="5241925"/>
          <p14:tracePt t="95849" x="1668463" y="5249863"/>
          <p14:tracePt t="95866" x="1676400" y="5249863"/>
          <p14:tracePt t="95883" x="1698625" y="5265738"/>
          <p14:tracePt t="95899" x="1730375" y="5287963"/>
          <p14:tracePt t="95916" x="1790700" y="5318125"/>
          <p14:tracePt t="95933" x="1812925" y="5334000"/>
          <p14:tracePt t="95949" x="1836738" y="5341938"/>
          <p14:tracePt t="95966" x="1844675" y="5349875"/>
          <p14:tracePt t="95983" x="1858963" y="5349875"/>
          <p14:tracePt t="95999" x="1874838" y="5349875"/>
          <p14:tracePt t="96016" x="1897063" y="5356225"/>
          <p14:tracePt t="96033" x="1958975" y="5372100"/>
          <p14:tracePt t="96049" x="2073275" y="5402263"/>
          <p14:tracePt t="96066" x="2149475" y="5418138"/>
          <p14:tracePt t="96083" x="2171700" y="5418138"/>
          <p14:tracePt t="96099" x="2187575" y="5418138"/>
          <p14:tracePt t="96181" x="2193925" y="5418138"/>
          <p14:tracePt t="96980" x="2209800" y="5418138"/>
          <p14:tracePt t="96983" x="2255838" y="5410200"/>
          <p14:tracePt t="96999" x="2308225" y="5402263"/>
          <p14:tracePt t="97001" x="2422525" y="5372100"/>
          <p14:tracePt t="97016" x="2498725" y="5341938"/>
          <p14:tracePt t="97032" x="2582863" y="5318125"/>
          <p14:tracePt t="97049" x="2644775" y="5280025"/>
          <p14:tracePt t="97066" x="2674938" y="5265738"/>
          <p14:tracePt t="97082" x="2713038" y="5241925"/>
          <p14:tracePt t="97099" x="2743200" y="5235575"/>
          <p14:tracePt t="97116" x="2789238" y="5197475"/>
          <p14:tracePt t="97132" x="2811463" y="5173663"/>
          <p14:tracePt t="97149" x="2819400" y="5165725"/>
          <p14:tracePt t="97166" x="2827338" y="5151438"/>
          <p14:tracePt t="97182" x="2835275" y="5143500"/>
          <p14:tracePt t="97199" x="2835275" y="5135563"/>
          <p14:tracePt t="97216" x="2835275" y="5121275"/>
          <p14:tracePt t="97232" x="2835275" y="5105400"/>
          <p14:tracePt t="97250" x="2835275" y="5089525"/>
          <p14:tracePt t="97266" x="2835275" y="5083175"/>
          <p14:tracePt t="97301" x="2835275" y="5075238"/>
          <p14:tracePt t="97316" x="2835275" y="5067300"/>
          <p14:tracePt t="97332" x="2835275" y="5059363"/>
          <p14:tracePt t="97334" x="2835275" y="5045075"/>
          <p14:tracePt t="97373" x="2835275" y="5037138"/>
          <p14:tracePt t="97405" x="2827338" y="5029200"/>
          <p14:tracePt t="97420" x="2819400" y="5029200"/>
          <p14:tracePt t="97428" x="2819400" y="5013325"/>
          <p14:tracePt t="97440" x="2811463" y="5013325"/>
          <p14:tracePt t="97476" x="2803525" y="5013325"/>
          <p14:tracePt t="97508" x="2797175" y="5013325"/>
          <p14:tracePt t="97956" x="2803525" y="5013325"/>
          <p14:tracePt t="97972" x="2827338" y="5013325"/>
          <p14:tracePt t="97982" x="2841625" y="5013325"/>
          <p14:tracePt t="97984" x="2887663" y="5013325"/>
          <p14:tracePt t="97999" x="2933700" y="5013325"/>
          <p14:tracePt t="98015" x="2971800" y="5013325"/>
          <p14:tracePt t="98032" x="2994025" y="5013325"/>
          <p14:tracePt t="98049" x="3001963" y="5013325"/>
          <p14:tracePt t="98066" x="3009900" y="5013325"/>
          <p14:tracePt t="98813" x="3001963" y="5013325"/>
          <p14:tracePt t="98836" x="2994025" y="5013325"/>
          <p14:tracePt t="98852" x="2971800" y="5013325"/>
          <p14:tracePt t="98854" x="2963863" y="5013325"/>
          <p14:tracePt t="98866" x="2933700" y="5013325"/>
          <p14:tracePt t="98882" x="2911475" y="5021263"/>
          <p14:tracePt t="98899" x="2873375" y="5029200"/>
          <p14:tracePt t="98915" x="2819400" y="5029200"/>
          <p14:tracePt t="98932" x="2735263" y="5037138"/>
          <p14:tracePt t="98949" x="2689225" y="5037138"/>
          <p14:tracePt t="98966" x="2636838" y="5045075"/>
          <p14:tracePt t="98982" x="2574925" y="5045075"/>
          <p14:tracePt t="98999" x="2522538" y="5051425"/>
          <p14:tracePt t="99015" x="2446338" y="5051425"/>
          <p14:tracePt t="99032" x="2384425" y="5059363"/>
          <p14:tracePt t="99049" x="2339975" y="5067300"/>
          <p14:tracePt t="99065" x="2293938" y="5083175"/>
          <p14:tracePt t="99082" x="2239963" y="5089525"/>
          <p14:tracePt t="99099" x="2201863" y="5113338"/>
          <p14:tracePt t="99116" x="2073275" y="5121275"/>
          <p14:tracePt t="99132" x="1997075" y="5121275"/>
          <p14:tracePt t="99149" x="1935163" y="5127625"/>
          <p14:tracePt t="99165" x="1866900" y="5127625"/>
          <p14:tracePt t="99182" x="1828800" y="5127625"/>
          <p14:tracePt t="99199" x="1782763" y="5135563"/>
          <p14:tracePt t="99215" x="1730375" y="5143500"/>
          <p14:tracePt t="99232" x="1684338" y="5151438"/>
          <p14:tracePt t="99249" x="1638300" y="5151438"/>
          <p14:tracePt t="99265" x="1600200" y="5151438"/>
          <p14:tracePt t="99282" x="1584325" y="5151438"/>
          <p14:tracePt t="99299" x="1562100" y="5151438"/>
          <p14:tracePt t="99315" x="1501775" y="5151438"/>
          <p14:tracePt t="99332" x="1447800" y="5143500"/>
          <p14:tracePt t="99349" x="1393825" y="5135563"/>
          <p14:tracePt t="99365" x="1371600" y="5135563"/>
          <p14:tracePt t="99524" x="1363663" y="5135563"/>
          <p14:tracePt t="99836" x="1371600" y="5135563"/>
          <p14:tracePt t="99844" x="1379538" y="5135563"/>
          <p14:tracePt t="99860" x="1387475" y="5135563"/>
          <p14:tracePt t="99873" x="1387475" y="5127625"/>
          <p14:tracePt t="99875" x="1393825" y="5127625"/>
          <p14:tracePt t="99901" x="1401763" y="5127625"/>
          <p14:tracePt t="99925" x="1409700" y="5121275"/>
          <p14:tracePt t="99948" x="1417638" y="5121275"/>
          <p14:tracePt t="99972" x="1425575" y="5113338"/>
          <p14:tracePt t="99980" x="1431925" y="5113338"/>
          <p14:tracePt t="100004" x="1439863" y="5113338"/>
          <p14:tracePt t="100085" x="1447800" y="5113338"/>
          <p14:tracePt t="100844" x="1463675" y="5113338"/>
          <p14:tracePt t="100852" x="1463675" y="5121275"/>
          <p14:tracePt t="100858" x="1477963" y="5121275"/>
          <p14:tracePt t="100865" x="1493838" y="5135563"/>
          <p14:tracePt t="100882" x="1516063" y="5135563"/>
          <p14:tracePt t="100898" x="1570038" y="5159375"/>
          <p14:tracePt t="100915" x="1616075" y="5173663"/>
          <p14:tracePt t="100932" x="1668463" y="5203825"/>
          <p14:tracePt t="100949" x="1722438" y="5219700"/>
          <p14:tracePt t="100965" x="1774825" y="5235575"/>
          <p14:tracePt t="100982" x="1836738" y="5265738"/>
          <p14:tracePt t="100998" x="1874838" y="5280025"/>
          <p14:tracePt t="101015" x="1897063" y="5287963"/>
          <p14:tracePt t="101032" x="1927225" y="5295900"/>
          <p14:tracePt t="101048" x="1951038" y="5303838"/>
          <p14:tracePt t="101065" x="1973263" y="5311775"/>
          <p14:tracePt t="101082" x="1997075" y="5311775"/>
          <p14:tracePt t="101099" x="2019300" y="5326063"/>
          <p14:tracePt t="101115" x="2049463" y="5334000"/>
          <p14:tracePt t="101132" x="2111375" y="5334000"/>
          <p14:tracePt t="101148" x="2133600" y="5334000"/>
          <p14:tracePt t="101165" x="2163763" y="5341938"/>
          <p14:tracePt t="101182" x="2187575" y="5341938"/>
          <p14:tracePt t="101198" x="2209800" y="5341938"/>
          <p14:tracePt t="101215" x="2239963" y="5341938"/>
          <p14:tracePt t="101232" x="2278063" y="5341938"/>
          <p14:tracePt t="101248" x="2308225" y="5341938"/>
          <p14:tracePt t="101265" x="2339975" y="5341938"/>
          <p14:tracePt t="101282" x="2362200" y="5341938"/>
          <p14:tracePt t="101299" x="2378075" y="5341938"/>
          <p14:tracePt t="101315" x="2392363" y="5341938"/>
          <p14:tracePt t="101332" x="2422525" y="5341938"/>
          <p14:tracePt t="101348" x="2454275" y="5341938"/>
          <p14:tracePt t="101365" x="2476500" y="5341938"/>
          <p14:tracePt t="101382" x="2506663" y="5334000"/>
          <p14:tracePt t="101398" x="2522538" y="5334000"/>
          <p14:tracePt t="101445" x="2530475" y="5334000"/>
          <p14:tracePt t="101484" x="2536825" y="5334000"/>
          <p14:tracePt t="101492" x="2552700" y="5334000"/>
          <p14:tracePt t="101500" x="2560638" y="5334000"/>
          <p14:tracePt t="101502" x="2568575" y="5334000"/>
          <p14:tracePt t="101515" x="2582863" y="5334000"/>
          <p14:tracePt t="101532" x="2613025" y="5334000"/>
          <p14:tracePt t="101549" x="2636838" y="5334000"/>
          <p14:tracePt t="101565" x="2667000" y="5334000"/>
          <p14:tracePt t="101582" x="2674938" y="5334000"/>
          <p14:tracePt t="101652" x="2682875" y="5334000"/>
          <p14:tracePt t="106036" x="2689225" y="5334000"/>
          <p14:tracePt t="106044" x="2743200" y="5334000"/>
          <p14:tracePt t="106044" x="2803525" y="5334000"/>
          <p14:tracePt t="106060" x="2887663" y="5334000"/>
          <p14:tracePt t="106067" x="2955925" y="5334000"/>
          <p14:tracePt t="106076" x="3063875" y="5334000"/>
          <p14:tracePt t="106082" x="3292475" y="5334000"/>
          <p14:tracePt t="106098" x="3527425" y="5334000"/>
          <p14:tracePt t="106114" x="3733800" y="5334000"/>
          <p14:tracePt t="106131" x="3894138" y="5334000"/>
          <p14:tracePt t="106148" x="4016375" y="5334000"/>
          <p14:tracePt t="106164" x="4068763" y="5334000"/>
          <p14:tracePt t="106181" x="4106863" y="5334000"/>
          <p14:tracePt t="106198" x="4160838" y="5341938"/>
          <p14:tracePt t="106214" x="4259263" y="5364163"/>
          <p14:tracePt t="106231" x="4411663" y="5380038"/>
          <p14:tracePt t="106248" x="4549775" y="5394325"/>
          <p14:tracePt t="106264" x="4686300" y="5426075"/>
          <p14:tracePt t="106281" x="4876800" y="5478463"/>
          <p14:tracePt t="106298" x="5067300" y="5532438"/>
          <p14:tracePt t="106314" x="5181600" y="5546725"/>
          <p14:tracePt t="106331" x="5273675" y="5554663"/>
          <p14:tracePt t="106348" x="5318125" y="5554663"/>
          <p14:tracePt t="106364" x="5402263" y="5562600"/>
          <p14:tracePt t="106381" x="5554663" y="5578475"/>
          <p14:tracePt t="106398" x="5722938" y="5600700"/>
          <p14:tracePt t="106414" x="5897563" y="5622925"/>
          <p14:tracePt t="106431" x="5989638" y="5638800"/>
          <p14:tracePt t="106448" x="6011863" y="5638800"/>
          <p14:tracePt t="106464" x="6027738" y="5638800"/>
          <p14:tracePt t="106481" x="6080125" y="5654675"/>
          <p14:tracePt t="106498" x="6226175" y="5684838"/>
          <p14:tracePt t="106514" x="6523038" y="5737225"/>
          <p14:tracePt t="106531" x="6727825" y="5761038"/>
          <p14:tracePt t="106531" x="6804025" y="5768975"/>
          <p14:tracePt t="106548" x="6865938" y="5775325"/>
          <p14:tracePt t="106564" x="6880225" y="5783263"/>
          <p14:tracePt t="106612" x="6888163" y="5791200"/>
          <p14:tracePt t="106622" x="6904038" y="5791200"/>
          <p14:tracePt t="106627" x="6918325" y="5791200"/>
          <p14:tracePt t="106631" x="6942138" y="5791200"/>
          <p14:tracePt t="106820" x="6942138" y="5799138"/>
          <p14:tracePt t="106834" x="6942138" y="5807075"/>
          <p14:tracePt t="106847" x="6942138" y="5829300"/>
          <p14:tracePt t="106849" x="6942138" y="5867400"/>
          <p14:tracePt t="106864" x="6942138" y="5875338"/>
          <p14:tracePt t="106948" x="6934200" y="5883275"/>
          <p14:tracePt t="106956" x="6934200" y="5889625"/>
          <p14:tracePt t="106964" x="6926263" y="5897563"/>
          <p14:tracePt t="106966" x="6918325" y="5905500"/>
          <p14:tracePt t="106981" x="6918325" y="5913438"/>
          <p14:tracePt t="107036" x="6911975" y="5913438"/>
          <p14:tracePt t="107077" x="6911975" y="5921375"/>
          <p14:tracePt t="107085" x="6911975" y="5927725"/>
          <p14:tracePt t="107097" x="6904038" y="5927725"/>
          <p14:tracePt t="107100" x="6896100" y="5943600"/>
          <p14:tracePt t="107114" x="6888163" y="5951538"/>
          <p14:tracePt t="107131" x="6880225" y="5951538"/>
          <p14:tracePt t="107452" x="6888163" y="5951538"/>
          <p14:tracePt t="107461" x="6904038" y="5951538"/>
          <p14:tracePt t="107472" x="6911975" y="5951538"/>
          <p14:tracePt t="107484" x="6918325" y="5951538"/>
          <p14:tracePt t="107485" x="6926263" y="5951538"/>
          <p14:tracePt t="107497" x="6950075" y="5951538"/>
          <p14:tracePt t="107514" x="6988175" y="5951538"/>
          <p14:tracePt t="107531" x="7010400" y="5951538"/>
          <p14:tracePt t="107547" x="7018338" y="5951538"/>
          <p14:tracePt t="107564" x="7032625" y="5959475"/>
          <p14:tracePt t="107581" x="7040563" y="5959475"/>
          <p14:tracePt t="107812" x="7048500" y="5959475"/>
          <p14:tracePt t="108060" x="7056438" y="5959475"/>
          <p14:tracePt t="108064" x="7094538" y="5959475"/>
          <p14:tracePt t="108072" x="7140575" y="5959475"/>
          <p14:tracePt t="108081" x="7200900" y="5959475"/>
          <p14:tracePt t="108097" x="7246938" y="5959475"/>
          <p14:tracePt t="108114" x="7254875" y="5959475"/>
          <p14:tracePt t="108131" x="7261225" y="5959475"/>
          <p14:tracePt t="108147" x="7269163" y="5959475"/>
          <p14:tracePt t="110061" x="7261225" y="5959475"/>
          <p14:tracePt t="110139" x="7254875" y="5959475"/>
          <p14:tracePt t="110476" x="0" y="0"/>
        </p14:tracePtLst>
        <p14:tracePtLst>
          <p14:tracePt t="113436" x="3459163" y="6607175"/>
          <p14:tracePt t="113660" x="3497263" y="6613525"/>
          <p14:tracePt t="113670" x="3521075" y="6621463"/>
          <p14:tracePt t="113676" x="3551238" y="6629400"/>
          <p14:tracePt t="113683" x="3635375" y="6629400"/>
          <p14:tracePt t="113697" x="3733800" y="6637338"/>
          <p14:tracePt t="113714" x="3817938" y="6637338"/>
          <p14:tracePt t="113731" x="3848100" y="6637338"/>
          <p14:tracePt t="113747" x="3856038" y="6637338"/>
          <p14:tracePt t="113764" x="3863975" y="6637338"/>
          <p14:tracePt t="113781" x="3878263" y="6637338"/>
          <p14:tracePt t="113797" x="3894138" y="6637338"/>
          <p14:tracePt t="113814" x="3902075" y="6637338"/>
          <p14:tracePt t="113831" x="3902075" y="6629400"/>
          <p14:tracePt t="114052" x="0" y="0"/>
        </p14:tracePtLst>
      </p14:laserTraceLst>
    </p:ext>
  </p:extLs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431" name="Group 2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84495179"/>
              </p:ext>
            </p:extLst>
          </p:nvPr>
        </p:nvGraphicFramePr>
        <p:xfrm>
          <a:off x="467544" y="2708920"/>
          <a:ext cx="3466729" cy="3915989"/>
        </p:xfrm>
        <a:graphic>
          <a:graphicData uri="http://schemas.openxmlformats.org/drawingml/2006/table">
            <a:tbl>
              <a:tblPr/>
              <a:tblGrid>
                <a:gridCol w="802433"/>
                <a:gridCol w="1440160"/>
                <a:gridCol w="1224136"/>
              </a:tblGrid>
              <a:tr h="277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School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School</a:t>
                      </a:r>
                      <a:r>
                        <a:rPr kumimoji="0" lang="fr-B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fr-B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fr-B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1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2025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2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1225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3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625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4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130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225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5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6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7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160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225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72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8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625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204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9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1225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465">
                <a:tc>
                  <a:txBody>
                    <a:bodyPr/>
                    <a:lstStyle/>
                    <a:p>
                      <a:r>
                        <a:rPr lang="fr-BE" sz="1200" dirty="0" smtClean="0"/>
                        <a:t>10</a:t>
                      </a:r>
                      <a:endParaRPr lang="en-US" sz="1200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B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190</a:t>
                      </a:r>
                      <a:endParaRPr kumimoji="0" lang="fr-B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2025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145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SS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8250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fr-B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916.666667</a:t>
                      </a:r>
                      <a:endParaRPr kumimoji="0" lang="fr-F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2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4277501"/>
              </p:ext>
            </p:extLst>
          </p:nvPr>
        </p:nvGraphicFramePr>
        <p:xfrm>
          <a:off x="4513263" y="3000375"/>
          <a:ext cx="2352675" cy="538163"/>
        </p:xfrm>
        <a:graphic>
          <a:graphicData uri="http://schemas.openxmlformats.org/presentationml/2006/ole">
            <p:oleObj spid="_x0000_s34900" name="Equation" r:id="rId4" imgW="1764534" imgH="406224" progId="Equation.3">
              <p:embed/>
            </p:oleObj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1490497"/>
              </p:ext>
            </p:extLst>
          </p:nvPr>
        </p:nvGraphicFramePr>
        <p:xfrm>
          <a:off x="2976807" y="2693160"/>
          <a:ext cx="697341" cy="288032"/>
        </p:xfrm>
        <a:graphic>
          <a:graphicData uri="http://schemas.openxmlformats.org/presentationml/2006/ole">
            <p:oleObj spid="_x0000_s34901" name="Équation" r:id="rId5" imgW="583947" imgH="241195" progId="Equation.3">
              <p:embed/>
            </p:oleObj>
          </a:graphicData>
        </a:graphic>
      </p:graphicFrame>
      <p:sp>
        <p:nvSpPr>
          <p:cNvPr id="8" name="Titre 1"/>
          <p:cNvSpPr txBox="1">
            <a:spLocks/>
          </p:cNvSpPr>
          <p:nvPr/>
        </p:nvSpPr>
        <p:spPr bwMode="auto">
          <a:xfrm>
            <a:off x="1115616" y="288496"/>
            <a:ext cx="7848872" cy="73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Replication methods for multistage sample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323528" y="1485579"/>
            <a:ext cx="8640959" cy="9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ts val="763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fontAlgn="base">
              <a:spcBef>
                <a:spcPts val="6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588" indent="-230188" algn="l" rtl="0" fontAlgn="base">
              <a:spcBef>
                <a:spcPts val="5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7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rtl="0" fontAlgn="base"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An illustration of this mathematical equality:</a:t>
            </a:r>
          </a:p>
          <a:p>
            <a:pPr lvl="1"/>
            <a:r>
              <a:rPr lang="en-US" sz="2400" dirty="0" smtClean="0"/>
              <a:t>Estimation of the SE by the formula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719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3483"/>
    </mc:Choice>
    <mc:Fallback>
      <p:transition spd="slow" advTm="8348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25384" x="3863975" y="6294438"/>
          <p14:tracePt t="33030" x="3870325" y="6302375"/>
          <p14:tracePt t="33038" x="3886200" y="6316663"/>
          <p14:tracePt t="33046" x="3894138" y="6324600"/>
          <p14:tracePt t="33054" x="3902075" y="6340475"/>
          <p14:tracePt t="33072" x="3908425" y="6346825"/>
          <p14:tracePt t="33072" x="3908425" y="6362700"/>
          <p14:tracePt t="33088" x="3916363" y="6370638"/>
          <p14:tracePt t="33105" x="3924300" y="6378575"/>
          <p14:tracePt t="33122" x="3924300" y="6400800"/>
          <p14:tracePt t="33138" x="3924300" y="6416675"/>
          <p14:tracePt t="33155" x="3924300" y="6438900"/>
          <p14:tracePt t="33172" x="3924300" y="6454775"/>
          <p14:tracePt t="33188" x="3924300" y="6469063"/>
          <p14:tracePt t="33205" x="3924300" y="6477000"/>
          <p14:tracePt t="33222" x="3924300" y="6484938"/>
          <p14:tracePt t="33278" x="3924300" y="6499225"/>
          <p14:tracePt t="33286" x="3932238" y="6515100"/>
          <p14:tracePt t="33293" x="3932238" y="6537325"/>
          <p14:tracePt t="33305" x="3932238" y="6561138"/>
          <p14:tracePt t="33306" x="3932238" y="6575425"/>
          <p14:tracePt t="33322" x="3932238" y="6583363"/>
          <p14:tracePt t="33366" x="3932238" y="6591300"/>
          <p14:tracePt t="36549" x="3940175" y="6591300"/>
          <p14:tracePt t="36589" x="3946525" y="6591300"/>
          <p14:tracePt t="36613" x="3954463" y="6591300"/>
          <p14:tracePt t="36621" x="3962400" y="6583363"/>
          <p14:tracePt t="36622" x="3978275" y="6575425"/>
          <p14:tracePt t="36637" x="4054475" y="6530975"/>
          <p14:tracePt t="36653" x="4122738" y="6477000"/>
          <p14:tracePt t="36670" x="4213225" y="6408738"/>
          <p14:tracePt t="36687" x="4327525" y="6308725"/>
          <p14:tracePt t="36704" x="4449763" y="6210300"/>
          <p14:tracePt t="36720" x="4572000" y="6118225"/>
          <p14:tracePt t="36737" x="4640263" y="6080125"/>
          <p14:tracePt t="36753" x="4664075" y="6065838"/>
          <p14:tracePt t="36805" x="4664075" y="6057900"/>
          <p14:tracePt t="36813" x="4670425" y="6049963"/>
          <p14:tracePt t="36821" x="4678363" y="6049963"/>
          <p14:tracePt t="36828" x="4678363" y="6035675"/>
          <p14:tracePt t="36837" x="4694238" y="6027738"/>
          <p14:tracePt t="36854" x="4708525" y="6019800"/>
          <p14:tracePt t="37061" x="4708525" y="6003925"/>
          <p14:tracePt t="37069" x="4724400" y="5989638"/>
          <p14:tracePt t="37078" x="4724400" y="5951538"/>
          <p14:tracePt t="37087" x="4740275" y="5905500"/>
          <p14:tracePt t="37093" x="4754563" y="5761038"/>
          <p14:tracePt t="37103" x="4822825" y="5584825"/>
          <p14:tracePt t="37120" x="4937125" y="5318125"/>
          <p14:tracePt t="37137" x="5121275" y="4876800"/>
          <p14:tracePt t="37154" x="5280025" y="4479925"/>
          <p14:tracePt t="37170" x="5356225" y="4283075"/>
          <p14:tracePt t="37187" x="5387975" y="4137025"/>
          <p14:tracePt t="37203" x="5387975" y="4084638"/>
          <p14:tracePt t="37220" x="5387975" y="4068763"/>
          <p14:tracePt t="37397" x="5380038" y="4068763"/>
          <p14:tracePt t="37597" x="5372100" y="4068763"/>
          <p14:tracePt t="37621" x="5364163" y="4068763"/>
          <p14:tracePt t="37645" x="5341938" y="4068763"/>
          <p14:tracePt t="37657" x="5326063" y="4060825"/>
          <p14:tracePt t="37670" x="5318125" y="4054475"/>
          <p14:tracePt t="37671" x="5287963" y="4038600"/>
          <p14:tracePt t="37687" x="5265738" y="4016375"/>
          <p14:tracePt t="37704" x="5235575" y="3992563"/>
          <p14:tracePt t="37720" x="5219700" y="3970338"/>
          <p14:tracePt t="37737" x="5203825" y="3962400"/>
          <p14:tracePt t="37753" x="5189538" y="3946525"/>
          <p14:tracePt t="37770" x="5173663" y="3940175"/>
          <p14:tracePt t="37787" x="5159375" y="3932238"/>
          <p14:tracePt t="37803" x="5127625" y="3908425"/>
          <p14:tracePt t="37820" x="5097463" y="3886200"/>
          <p14:tracePt t="37837" x="5059363" y="3863975"/>
          <p14:tracePt t="37853" x="5045075" y="3848100"/>
          <p14:tracePt t="37870" x="5021263" y="3832225"/>
          <p14:tracePt t="37887" x="4991100" y="3825875"/>
          <p14:tracePt t="37903" x="4960938" y="3810000"/>
          <p14:tracePt t="37920" x="4945063" y="3794125"/>
          <p14:tracePt t="37937" x="4914900" y="3787775"/>
          <p14:tracePt t="37953" x="4884738" y="3771900"/>
          <p14:tracePt t="37970" x="4860925" y="3756025"/>
          <p14:tracePt t="37987" x="4838700" y="3741738"/>
          <p14:tracePt t="38004" x="4816475" y="3733800"/>
          <p14:tracePt t="38020" x="4792663" y="3711575"/>
          <p14:tracePt t="38020" x="4784725" y="3711575"/>
          <p14:tracePt t="38037" x="4770438" y="3695700"/>
          <p14:tracePt t="38053" x="4746625" y="3679825"/>
          <p14:tracePt t="38070" x="4724400" y="3673475"/>
          <p14:tracePt t="38087" x="4716463" y="3665538"/>
          <p14:tracePt t="38103" x="4708525" y="3665538"/>
          <p14:tracePt t="38120" x="4702175" y="3657600"/>
          <p14:tracePt t="38165" x="4694238" y="3657600"/>
          <p14:tracePt t="38171" x="4686300" y="3657600"/>
          <p14:tracePt t="38186" x="4686300" y="3649663"/>
          <p14:tracePt t="38187" x="4678363" y="3641725"/>
          <p14:tracePt t="39021" x="4678363" y="3649663"/>
          <p14:tracePt t="39029" x="4716463" y="3673475"/>
          <p14:tracePt t="39037" x="4732338" y="3687763"/>
          <p14:tracePt t="39044" x="4792663" y="3725863"/>
          <p14:tracePt t="39053" x="4854575" y="3749675"/>
          <p14:tracePt t="39070" x="4914900" y="3763963"/>
          <p14:tracePt t="39086" x="4960938" y="3787775"/>
          <p14:tracePt t="39103" x="4991100" y="3794125"/>
          <p14:tracePt t="39120" x="5006975" y="3794125"/>
          <p14:tracePt t="39137" x="5037138" y="3802063"/>
          <p14:tracePt t="39153" x="5067300" y="3810000"/>
          <p14:tracePt t="39170" x="5113338" y="3817938"/>
          <p14:tracePt t="39186" x="5181600" y="3817938"/>
          <p14:tracePt t="39203" x="5241925" y="3817938"/>
          <p14:tracePt t="39220" x="5273675" y="3832225"/>
          <p14:tracePt t="39236" x="5295900" y="3832225"/>
          <p14:tracePt t="39253" x="5303838" y="3832225"/>
          <p14:tracePt t="39270" x="5311775" y="3832225"/>
          <p14:tracePt t="39287" x="5318125" y="3832225"/>
          <p14:tracePt t="39325" x="5326063" y="3832225"/>
          <p14:tracePt t="39757" x="5334000" y="3832225"/>
          <p14:tracePt t="39765" x="5349875" y="3832225"/>
          <p14:tracePt t="39773" x="5364163" y="3832225"/>
          <p14:tracePt t="39781" x="5394325" y="3832225"/>
          <p14:tracePt t="39789" x="5448300" y="3840163"/>
          <p14:tracePt t="39803" x="5502275" y="3832225"/>
          <p14:tracePt t="39820" x="5524500" y="3817938"/>
          <p14:tracePt t="39836" x="5546725" y="3794125"/>
          <p14:tracePt t="39853" x="5570538" y="3771900"/>
          <p14:tracePt t="39870" x="5592763" y="3741738"/>
          <p14:tracePt t="39886" x="5608638" y="3695700"/>
          <p14:tracePt t="39903" x="5630863" y="3673475"/>
          <p14:tracePt t="39920" x="5638800" y="3649663"/>
          <p14:tracePt t="39936" x="5646738" y="3627438"/>
          <p14:tracePt t="39953" x="5654675" y="3611563"/>
          <p14:tracePt t="39970" x="5661025" y="3581400"/>
          <p14:tracePt t="39986" x="5668963" y="3551238"/>
          <p14:tracePt t="40003" x="5684838" y="3535363"/>
          <p14:tracePt t="40020" x="5684838" y="3513138"/>
          <p14:tracePt t="40036" x="5684838" y="3497263"/>
          <p14:tracePt t="40053" x="5684838" y="3482975"/>
          <p14:tracePt t="40070" x="5684838" y="3467100"/>
          <p14:tracePt t="40087" x="5684838" y="3436938"/>
          <p14:tracePt t="40103" x="5684838" y="3413125"/>
          <p14:tracePt t="40120" x="5676900" y="3406775"/>
          <p14:tracePt t="40136" x="5676900" y="3398838"/>
          <p14:tracePt t="40153" x="5668963" y="3390900"/>
          <p14:tracePt t="40190" x="5661025" y="3390900"/>
          <p14:tracePt t="40213" x="5661025" y="3382963"/>
          <p14:tracePt t="40229" x="5661025" y="3375025"/>
          <p14:tracePt t="40237" x="5654675" y="3375025"/>
          <p14:tracePt t="40238" x="5646738" y="3352800"/>
          <p14:tracePt t="40253" x="5638800" y="3344863"/>
          <p14:tracePt t="40270" x="5630863" y="3330575"/>
          <p14:tracePt t="40286" x="5630863" y="3322638"/>
          <p14:tracePt t="40325" x="5622925" y="3322638"/>
          <p14:tracePt t="40349" x="5622925" y="3306763"/>
          <p14:tracePt t="40353" x="5616575" y="3306763"/>
          <p14:tracePt t="40369" x="5616575" y="3298825"/>
          <p14:tracePt t="40370" x="5616575" y="3292475"/>
          <p14:tracePt t="40386" x="5608638" y="3284538"/>
          <p14:tracePt t="40403" x="5608638" y="3276600"/>
          <p14:tracePt t="40420" x="5608638" y="3268663"/>
          <p14:tracePt t="40436" x="5600700" y="3260725"/>
          <p14:tracePt t="40454" x="5592763" y="3254375"/>
          <p14:tracePt t="40469" x="5584825" y="3246438"/>
          <p14:tracePt t="40487" x="5584825" y="3238500"/>
          <p14:tracePt t="40557" x="5584825" y="3230563"/>
          <p14:tracePt t="40661" x="5578475" y="3230563"/>
          <p14:tracePt t="40693" x="5578475" y="3222625"/>
          <p14:tracePt t="40797" x="5570538" y="3222625"/>
          <p14:tracePt t="40813" x="5562600" y="3222625"/>
          <p14:tracePt t="40853" x="5562600" y="3216275"/>
          <p14:tracePt t="40901" x="5554663" y="3216275"/>
          <p14:tracePt t="40965" x="5546725" y="3216275"/>
          <p14:tracePt t="40981" x="5546725" y="3208338"/>
          <p14:tracePt t="41005" x="5540375" y="3208338"/>
          <p14:tracePt t="41029" x="5532438" y="3208338"/>
          <p14:tracePt t="41044" x="5532438" y="3200400"/>
          <p14:tracePt t="41061" x="5524500" y="3200400"/>
          <p14:tracePt t="41069" x="5516563" y="3200400"/>
          <p14:tracePt t="41141" x="5508625" y="3200400"/>
          <p14:tracePt t="41205" x="5502275" y="3200400"/>
          <p14:tracePt t="41221" x="5494338" y="3200400"/>
          <p14:tracePt t="41613" x="5494338" y="3208338"/>
          <p14:tracePt t="41621" x="5494338" y="3216275"/>
          <p14:tracePt t="41629" x="5494338" y="3222625"/>
          <p14:tracePt t="41629" x="5494338" y="3238500"/>
          <p14:tracePt t="41637" x="5494338" y="3276600"/>
          <p14:tracePt t="41653" x="5494338" y="3314700"/>
          <p14:tracePt t="41669" x="5494338" y="3360738"/>
          <p14:tracePt t="41686" x="5494338" y="3406775"/>
          <p14:tracePt t="41703" x="5494338" y="3421063"/>
          <p14:tracePt t="41719" x="5494338" y="3429000"/>
          <p14:tracePt t="41736" x="5494338" y="3444875"/>
          <p14:tracePt t="41753" x="5494338" y="3459163"/>
          <p14:tracePt t="41769" x="5494338" y="3475038"/>
          <p14:tracePt t="41786" x="5494338" y="3489325"/>
          <p14:tracePt t="41803" x="5494338" y="3505200"/>
          <p14:tracePt t="41989" x="5494338" y="3513138"/>
          <p14:tracePt t="42013" x="5494338" y="3521075"/>
          <p14:tracePt t="42021" x="5494338" y="3527425"/>
          <p14:tracePt t="42029" x="5486400" y="3527425"/>
          <p14:tracePt t="42036" x="5478463" y="3543300"/>
          <p14:tracePt t="42053" x="5478463" y="3551238"/>
          <p14:tracePt t="43317" x="5494338" y="3565525"/>
          <p14:tracePt t="43325" x="5508625" y="3573463"/>
          <p14:tracePt t="43333" x="5546725" y="3581400"/>
          <p14:tracePt t="43341" x="5616575" y="3611563"/>
          <p14:tracePt t="43352" x="5654675" y="3619500"/>
          <p14:tracePt t="43370" x="5692775" y="3619500"/>
          <p14:tracePt t="43387" x="5730875" y="3619500"/>
          <p14:tracePt t="43403" x="5753100" y="3619500"/>
          <p14:tracePt t="43420" x="5775325" y="3611563"/>
          <p14:tracePt t="43437" x="5807075" y="3603625"/>
          <p14:tracePt t="43453" x="5845175" y="3589338"/>
          <p14:tracePt t="43470" x="5867400" y="3589338"/>
          <p14:tracePt t="43487" x="5875338" y="3581400"/>
          <p14:tracePt t="43504" x="5889625" y="3573463"/>
          <p14:tracePt t="43521" x="5905500" y="3565525"/>
          <p14:tracePt t="43537" x="5921375" y="3559175"/>
          <p14:tracePt t="43553" x="5943600" y="3551238"/>
          <p14:tracePt t="43570" x="5959475" y="3535363"/>
          <p14:tracePt t="43587" x="5965825" y="3521075"/>
          <p14:tracePt t="43603" x="5981700" y="3513138"/>
          <p14:tracePt t="43620" x="5997575" y="3505200"/>
          <p14:tracePt t="43637" x="6011863" y="3489325"/>
          <p14:tracePt t="43653" x="6027738" y="3467100"/>
          <p14:tracePt t="43670" x="6049963" y="3444875"/>
          <p14:tracePt t="43687" x="6057900" y="3421063"/>
          <p14:tracePt t="43703" x="6065838" y="3398838"/>
          <p14:tracePt t="43720" x="6088063" y="3375025"/>
          <p14:tracePt t="43737" x="6096000" y="3352800"/>
          <p14:tracePt t="43753" x="6103938" y="3330575"/>
          <p14:tracePt t="43771" x="6111875" y="3292475"/>
          <p14:tracePt t="43787" x="6126163" y="3260725"/>
          <p14:tracePt t="43804" x="6126163" y="3230563"/>
          <p14:tracePt t="43820" x="6149975" y="3208338"/>
          <p14:tracePt t="43837" x="6149975" y="3192463"/>
          <p14:tracePt t="43853" x="6149975" y="3184525"/>
          <p14:tracePt t="43870" x="6149975" y="3178175"/>
          <p14:tracePt t="43887" x="6149975" y="3170238"/>
          <p14:tracePt t="43982" x="6149975" y="3162300"/>
          <p14:tracePt t="45678" x="6149975" y="3170238"/>
          <p14:tracePt t="45686" x="6149975" y="3178175"/>
          <p14:tracePt t="45694" x="6149975" y="3192463"/>
          <p14:tracePt t="45710" x="6149975" y="3200400"/>
          <p14:tracePt t="45720" x="6149975" y="3216275"/>
          <p14:tracePt t="45720" x="6149975" y="3230563"/>
          <p14:tracePt t="45736" x="6149975" y="3246438"/>
          <p14:tracePt t="45753" x="6149975" y="3260725"/>
          <p14:tracePt t="45770" x="6149975" y="3268663"/>
          <p14:tracePt t="45786" x="6149975" y="3276600"/>
          <p14:tracePt t="45822" x="6149975" y="3284538"/>
          <p14:tracePt t="45958" x="6149975" y="3292475"/>
          <p14:tracePt t="46006" x="6149975" y="3298825"/>
          <p14:tracePt t="46022" x="6149975" y="3314700"/>
          <p14:tracePt t="46030" x="6149975" y="3322638"/>
          <p14:tracePt t="46038" x="6149975" y="3330575"/>
          <p14:tracePt t="46053" x="6149975" y="3352800"/>
          <p14:tracePt t="46054" x="6149975" y="3375025"/>
          <p14:tracePt t="46070" x="6149975" y="3382963"/>
          <p14:tracePt t="46086" x="6149975" y="3390900"/>
          <p14:tracePt t="46134" x="6149975" y="3398838"/>
          <p14:tracePt t="46150" x="6149975" y="3406775"/>
          <p14:tracePt t="46238" x="6142038" y="3406775"/>
          <p14:tracePt t="46246" x="6142038" y="3421063"/>
          <p14:tracePt t="46262" x="6142038" y="3429000"/>
          <p14:tracePt t="46286" x="6142038" y="3436938"/>
          <p14:tracePt t="47406" x="6142038" y="3444875"/>
          <p14:tracePt t="47413" x="6156325" y="3444875"/>
          <p14:tracePt t="47422" x="6172200" y="3451225"/>
          <p14:tracePt t="47422" x="6188075" y="3459163"/>
          <p14:tracePt t="47436" x="6226175" y="3467100"/>
          <p14:tracePt t="47453" x="6256338" y="3482975"/>
          <p14:tracePt t="47469" x="6316663" y="3482975"/>
          <p14:tracePt t="47486" x="6340475" y="3489325"/>
          <p14:tracePt t="47503" x="6370638" y="3489325"/>
          <p14:tracePt t="47519" x="6392863" y="3489325"/>
          <p14:tracePt t="47557" x="6400800" y="3489325"/>
          <p14:tracePt t="47702" x="6408738" y="3489325"/>
          <p14:tracePt t="47710" x="6416675" y="3489325"/>
          <p14:tracePt t="47718" x="6423025" y="3482975"/>
          <p14:tracePt t="47720" x="6446838" y="3482975"/>
          <p14:tracePt t="47758" x="6454775" y="3482975"/>
          <p14:tracePt t="47765" x="6454775" y="3475038"/>
          <p14:tracePt t="47814" x="6469063" y="3475038"/>
          <p14:tracePt t="47846" x="6477000" y="3475038"/>
          <p14:tracePt t="48030" x="6477000" y="3467100"/>
          <p14:tracePt t="48430" x="6484938" y="3467100"/>
          <p14:tracePt t="48438" x="6492875" y="3467100"/>
          <p14:tracePt t="48445" x="6515100" y="3467100"/>
          <p14:tracePt t="48454" x="6537325" y="3467100"/>
          <p14:tracePt t="48469" x="6599238" y="3475038"/>
          <p14:tracePt t="48470" x="6645275" y="3489325"/>
          <p14:tracePt t="48486" x="6667500" y="3489325"/>
          <p14:tracePt t="48503" x="6683375" y="3489325"/>
          <p14:tracePt t="48519" x="6689725" y="3489325"/>
          <p14:tracePt t="48536" x="6705600" y="3489325"/>
          <p14:tracePt t="48553" x="6713538" y="3489325"/>
          <p14:tracePt t="48569" x="6721475" y="3489325"/>
          <p14:tracePt t="48586" x="6727825" y="3489325"/>
          <p14:tracePt t="48661" x="6735763" y="3489325"/>
          <p14:tracePt t="51536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89" y="1351172"/>
            <a:ext cx="8320646" cy="524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559628"/>
      </p:ext>
    </p:extLst>
  </p:cSld>
  <p:clrMapOvr>
    <a:masterClrMapping/>
  </p:clrMapOvr>
  <p:transition advTm="127710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0255" x="2460625" y="1646238"/>
          <p14:tracePt t="10368" x="2468563" y="1646238"/>
          <p14:tracePt t="10384" x="2476500" y="1646238"/>
          <p14:tracePt t="10408" x="2484438" y="1646238"/>
          <p14:tracePt t="10472" x="2492375" y="1646238"/>
          <p14:tracePt t="10488" x="2498725" y="1646238"/>
          <p14:tracePt t="10568" x="2506663" y="1646238"/>
          <p14:tracePt t="10585" x="2506663" y="1654175"/>
          <p14:tracePt t="10600" x="2514600" y="1654175"/>
          <p14:tracePt t="10607" x="2522538" y="1654175"/>
          <p14:tracePt t="10615" x="2530475" y="1654175"/>
          <p14:tracePt t="10632" x="2536825" y="1654175"/>
          <p14:tracePt t="10649" x="2552700" y="1654175"/>
          <p14:tracePt t="10688" x="2560638" y="1654175"/>
          <p14:tracePt t="10699" x="2568575" y="1654175"/>
          <p14:tracePt t="10699" x="2574925" y="1654175"/>
          <p14:tracePt t="10715" x="2582863" y="1654175"/>
          <p14:tracePt t="10732" x="2598738" y="1654175"/>
          <p14:tracePt t="10792" x="2606675" y="1654175"/>
          <p14:tracePt t="10808" x="2613025" y="1654175"/>
          <p14:tracePt t="10816" x="2620963" y="1654175"/>
          <p14:tracePt t="10824" x="2636838" y="1654175"/>
          <p14:tracePt t="10832" x="2659063" y="1654175"/>
          <p14:tracePt t="10912" x="2667000" y="1654175"/>
          <p14:tracePt t="11320" x="2674938" y="1654175"/>
          <p14:tracePt t="11344" x="2682875" y="1654175"/>
          <p14:tracePt t="11356" x="2689225" y="1654175"/>
          <p14:tracePt t="11356" x="2697163" y="1654175"/>
          <p14:tracePt t="11365" x="2727325" y="1654175"/>
          <p14:tracePt t="11382" x="2751138" y="1654175"/>
          <p14:tracePt t="11399" x="2765425" y="1654175"/>
          <p14:tracePt t="11415" x="2789238" y="1660525"/>
          <p14:tracePt t="11432" x="2797175" y="1660525"/>
          <p14:tracePt t="11449" x="2803525" y="1660525"/>
          <p14:tracePt t="11912" x="2811463" y="1660525"/>
          <p14:tracePt t="11920" x="2827338" y="1668463"/>
          <p14:tracePt t="11928" x="2879725" y="1668463"/>
          <p14:tracePt t="11936" x="2933700" y="1668463"/>
          <p14:tracePt t="11948" x="2994025" y="1668463"/>
          <p14:tracePt t="11949" x="3124200" y="1668463"/>
          <p14:tracePt t="11965" x="3268663" y="1668463"/>
          <p14:tracePt t="11982" x="3436938" y="1668463"/>
          <p14:tracePt t="11998" x="3597275" y="1668463"/>
          <p14:tracePt t="12015" x="3725863" y="1668463"/>
          <p14:tracePt t="12032" x="3771900" y="1668463"/>
          <p14:tracePt t="12048" x="3787775" y="1668463"/>
          <p14:tracePt t="12065" x="3810000" y="1668463"/>
          <p14:tracePt t="12082" x="3832225" y="1668463"/>
          <p14:tracePt t="12098" x="3863975" y="1668463"/>
          <p14:tracePt t="12115" x="3878263" y="1660525"/>
          <p14:tracePt t="12132" x="3894138" y="1660525"/>
          <p14:tracePt t="12148" x="3916363" y="1660525"/>
          <p14:tracePt t="12165" x="3932238" y="1654175"/>
          <p14:tracePt t="12182" x="3978275" y="1638300"/>
          <p14:tracePt t="12198" x="4030663" y="1630363"/>
          <p14:tracePt t="12215" x="4137025" y="1616075"/>
          <p14:tracePt t="12232" x="4305300" y="1592263"/>
          <p14:tracePt t="12249" x="4373563" y="1570038"/>
          <p14:tracePt t="12265" x="4403725" y="1562100"/>
          <p14:tracePt t="12282" x="4427538" y="1562100"/>
          <p14:tracePt t="12298" x="4449763" y="1554163"/>
          <p14:tracePt t="12315" x="4495800" y="1554163"/>
          <p14:tracePt t="12332" x="4541838" y="1554163"/>
          <p14:tracePt t="12348" x="4572000" y="1554163"/>
          <p14:tracePt t="12365" x="4579938" y="1554163"/>
          <p14:tracePt t="12432" x="4587875" y="1554163"/>
          <p14:tracePt t="12904" x="0" y="0"/>
        </p14:tracePtLst>
        <p14:tracePtLst>
          <p14:tracePt t="36250" x="2087563" y="2201863"/>
          <p14:tracePt t="36465" x="0" y="0"/>
        </p14:tracePtLst>
        <p14:tracePtLst>
          <p14:tracePt t="37743" x="2674938" y="2193925"/>
          <p14:tracePt t="37921" x="0" y="0"/>
        </p14:tracePtLst>
        <p14:tracePtLst>
          <p14:tracePt t="41758" x="906463" y="2193925"/>
          <p14:tracePt t="41847" x="0" y="0"/>
        </p14:tracePtLst>
        <p14:tracePtLst>
          <p14:tracePt t="44299" x="4975225" y="2155825"/>
          <p14:tracePt t="44457" x="0" y="0"/>
        </p14:tracePtLst>
        <p14:tracePtLst>
          <p14:tracePt t="47305" x="1082675" y="2179638"/>
          <p14:tracePt t="47453" x="0" y="0"/>
        </p14:tracePtLst>
        <p14:tracePtLst>
          <p14:tracePt t="49134" x="2057400" y="2163763"/>
          <p14:tracePt t="49268" x="0" y="0"/>
        </p14:tracePtLst>
        <p14:tracePtLst>
          <p14:tracePt t="50629" x="2773363" y="2217738"/>
          <p14:tracePt t="50766" x="0" y="0"/>
        </p14:tracePtLst>
        <p14:tracePtLst>
          <p14:tracePt t="56385" x="960438" y="2476500"/>
          <p14:tracePt t="56503" x="0" y="0"/>
        </p14:tracePtLst>
        <p14:tracePtLst>
          <p14:tracePt t="63754" x="2073275" y="2370138"/>
          <p14:tracePt t="63889" x="0" y="0"/>
        </p14:tracePtLst>
        <p14:tracePtLst>
          <p14:tracePt t="64930" x="2667000" y="2354263"/>
          <p14:tracePt t="65101" x="0" y="0"/>
        </p14:tracePtLst>
        <p14:tracePtLst>
          <p14:tracePt t="69068" x="2065338" y="2460625"/>
          <p14:tracePt t="69226" x="0" y="0"/>
        </p14:tracePtLst>
        <p14:tracePtLst>
          <p14:tracePt t="70609" x="2620963" y="2484438"/>
          <p14:tracePt t="70750" x="0" y="0"/>
        </p14:tracePtLst>
        <p14:tracePtLst>
          <p14:tracePt t="75371" x="5045075" y="2346325"/>
          <p14:tracePt t="75539" x="0" y="0"/>
        </p14:tracePtLst>
        <p14:tracePtLst>
          <p14:tracePt t="76734" x="2659063" y="2346325"/>
          <p14:tracePt t="76869" x="0" y="0"/>
        </p14:tracePtLst>
        <p14:tracePtLst>
          <p14:tracePt t="78989" x="5143500" y="2484438"/>
          <p14:tracePt t="79115" x="0" y="0"/>
        </p14:tracePtLst>
        <p14:tracePtLst>
          <p14:tracePt t="81094" x="2201863" y="2514600"/>
          <p14:tracePt t="81233" x="0" y="0"/>
        </p14:tracePtLst>
        <p14:tracePtLst>
          <p14:tracePt t="82668" x="2598738" y="2476500"/>
          <p14:tracePt t="82797" x="0" y="0"/>
        </p14:tracePtLst>
        <p14:tracePtLst>
          <p14:tracePt t="87988" x="1050925" y="2713038"/>
          <p14:tracePt t="88130" x="0" y="0"/>
        </p14:tracePtLst>
        <p14:tracePtLst>
          <p14:tracePt t="94153" x="2003425" y="2636838"/>
          <p14:tracePt t="94305" x="0" y="0"/>
        </p14:tracePtLst>
        <p14:tracePtLst>
          <p14:tracePt t="96712" x="2797175" y="2636838"/>
          <p14:tracePt t="96879" x="0" y="0"/>
        </p14:tracePtLst>
        <p14:tracePtLst>
          <p14:tracePt t="100298" x="2049463" y="2781300"/>
          <p14:tracePt t="100446" x="0" y="0"/>
        </p14:tracePtLst>
        <p14:tracePtLst>
          <p14:tracePt t="102218" x="2568575" y="2773363"/>
          <p14:tracePt t="102376" x="0" y="0"/>
        </p14:tracePtLst>
        <p14:tracePtLst>
          <p14:tracePt t="107254" x="2713038" y="2613025"/>
          <p14:tracePt t="107383" x="0" y="0"/>
        </p14:tracePtLst>
        <p14:tracePtLst>
          <p14:tracePt t="110865" x="4953000" y="2636838"/>
          <p14:tracePt t="110986" x="0" y="0"/>
        </p14:tracePtLst>
        <p14:tracePtLst>
          <p14:tracePt t="112355" x="2155825" y="2636838"/>
          <p14:tracePt t="112480" x="0" y="0"/>
        </p14:tracePtLst>
        <p14:tracePtLst>
          <p14:tracePt t="114274" x="2590800" y="2620963"/>
          <p14:tracePt t="114429" x="0" y="0"/>
        </p14:tracePtLst>
        <p14:tracePtLst>
          <p14:tracePt t="117424" x="4868863" y="2773363"/>
          <p14:tracePt t="11754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0" y="1628800"/>
            <a:ext cx="8460432" cy="444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79500" y="238125"/>
            <a:ext cx="7416800" cy="1022350"/>
          </a:xfrm>
        </p:spPr>
        <p:txBody>
          <a:bodyPr/>
          <a:lstStyle/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1013535"/>
      </p:ext>
    </p:extLst>
  </p:cSld>
  <p:clrMapOvr>
    <a:masterClrMapping/>
  </p:clrMapOvr>
  <p:transition advTm="37501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3273" x="2835275" y="5715000"/>
          <p14:tracePt t="13460" x="0" y="0"/>
        </p14:tracePtLst>
        <p14:tracePtLst>
          <p14:tracePt t="18764" x="4556125" y="5692775"/>
          <p14:tracePt t="18955" x="0" y="0"/>
        </p14:tracePtLst>
        <p14:tracePtLst>
          <p14:tracePt t="22277" x="1012825" y="5707063"/>
          <p14:tracePt t="22399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15073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1231900" y="3905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>
          <a:xfrm>
            <a:off x="468313" y="1601788"/>
            <a:ext cx="8218487" cy="891108"/>
          </a:xfrm>
        </p:spPr>
        <p:txBody>
          <a:bodyPr/>
          <a:lstStyle/>
          <a:p>
            <a:r>
              <a:rPr lang="en-US" sz="2400" dirty="0" smtClean="0"/>
              <a:t>Graphical representation of the population mean estimate for all possible samples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567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0965"/>
    </mc:Choice>
    <mc:Fallback>
      <p:transition spd="slow" advTm="7096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5444" x="2035175" y="5692775"/>
          <p14:tracePt t="15679" x="2041525" y="5692775"/>
          <p14:tracePt t="15687" x="2079625" y="5692775"/>
          <p14:tracePt t="15696" x="2133600" y="5684838"/>
          <p14:tracePt t="15703" x="2209800" y="5661025"/>
          <p14:tracePt t="15719" x="2247900" y="5646738"/>
          <p14:tracePt t="15735" x="2293938" y="5646738"/>
          <p14:tracePt t="15751" x="2354263" y="5638800"/>
          <p14:tracePt t="15767" x="2400300" y="5638800"/>
          <p14:tracePt t="15783" x="2468563" y="5630863"/>
          <p14:tracePt t="15799" x="2530475" y="5630863"/>
          <p14:tracePt t="15812" x="2582863" y="5630863"/>
          <p14:tracePt t="15828" x="2613025" y="5630863"/>
          <p14:tracePt t="15845" x="2620963" y="5630863"/>
          <p14:tracePt t="15862" x="2636838" y="5630863"/>
          <p14:tracePt t="15879" x="2667000" y="5630863"/>
          <p14:tracePt t="15895" x="2689225" y="5638800"/>
          <p14:tracePt t="15912" x="2705100" y="5638800"/>
          <p14:tracePt t="15928" x="2751138" y="5638800"/>
          <p14:tracePt t="15945" x="2803525" y="5646738"/>
          <p14:tracePt t="15962" x="2917825" y="5654675"/>
          <p14:tracePt t="15978" x="3055938" y="5668963"/>
          <p14:tracePt t="15995" x="3146425" y="5676900"/>
          <p14:tracePt t="16012" x="3216275" y="5676900"/>
          <p14:tracePt t="16028" x="3268663" y="5676900"/>
          <p14:tracePt t="16045" x="3276600" y="5676900"/>
          <p14:tracePt t="16062" x="3284538" y="5676900"/>
          <p14:tracePt t="16078" x="3298825" y="5676900"/>
          <p14:tracePt t="16095" x="3306763" y="5676900"/>
          <p14:tracePt t="16112" x="3314700" y="5676900"/>
          <p14:tracePt t="16129" x="3330575" y="5676900"/>
          <p14:tracePt t="16145" x="3368675" y="5676900"/>
          <p14:tracePt t="16162" x="3413125" y="5676900"/>
          <p14:tracePt t="16178" x="3482975" y="5676900"/>
          <p14:tracePt t="16195" x="3589338" y="5684838"/>
          <p14:tracePt t="16212" x="3733800" y="5692775"/>
          <p14:tracePt t="16228" x="3840163" y="5699125"/>
          <p14:tracePt t="16245" x="3908425" y="5699125"/>
          <p14:tracePt t="16262" x="3954463" y="5699125"/>
          <p14:tracePt t="16278" x="3984625" y="5699125"/>
          <p14:tracePt t="16295" x="4038600" y="5699125"/>
          <p14:tracePt t="16312" x="4054475" y="5699125"/>
          <p14:tracePt t="16328" x="4060825" y="5699125"/>
          <p14:tracePt t="16375" x="4068763" y="5699125"/>
          <p14:tracePt t="16391" x="4084638" y="5699125"/>
          <p14:tracePt t="16399" x="4098925" y="5699125"/>
          <p14:tracePt t="16407" x="4130675" y="5699125"/>
          <p14:tracePt t="16412" x="4191000" y="5707063"/>
          <p14:tracePt t="16428" x="4283075" y="5722938"/>
          <p14:tracePt t="16445" x="4411663" y="5722938"/>
          <p14:tracePt t="16462" x="4479925" y="5722938"/>
          <p14:tracePt t="16478" x="4541838" y="5722938"/>
          <p14:tracePt t="16495" x="4694238" y="5722938"/>
          <p14:tracePt t="16512" x="4816475" y="5730875"/>
          <p14:tracePt t="16528" x="4983163" y="5737225"/>
          <p14:tracePt t="16545" x="5121275" y="5768975"/>
          <p14:tracePt t="16562" x="5227638" y="5775325"/>
          <p14:tracePt t="16578" x="5265738" y="5783263"/>
          <p14:tracePt t="16595" x="5280025" y="5783263"/>
          <p14:tracePt t="16612" x="5318125" y="5783263"/>
          <p14:tracePt t="16629" x="5364163" y="5791200"/>
          <p14:tracePt t="16645" x="5426075" y="5791200"/>
          <p14:tracePt t="16662" x="5494338" y="5791200"/>
          <p14:tracePt t="16678" x="5540375" y="5791200"/>
          <p14:tracePt t="16695" x="5592763" y="5799138"/>
          <p14:tracePt t="16712" x="5646738" y="5799138"/>
          <p14:tracePt t="16728" x="5699125" y="5799138"/>
          <p14:tracePt t="16745" x="5745163" y="5799138"/>
          <p14:tracePt t="16762" x="5783263" y="5799138"/>
          <p14:tracePt t="16778" x="5859463" y="5799138"/>
          <p14:tracePt t="16795" x="5935663" y="5791200"/>
          <p14:tracePt t="16811" x="6003925" y="5791200"/>
          <p14:tracePt t="16828" x="6088063" y="5791200"/>
          <p14:tracePt t="16845" x="6172200" y="5791200"/>
          <p14:tracePt t="16862" x="6256338" y="5791200"/>
          <p14:tracePt t="16878" x="6392863" y="5791200"/>
          <p14:tracePt t="16896" x="6499225" y="5791200"/>
          <p14:tracePt t="16912" x="6607175" y="5791200"/>
          <p14:tracePt t="16928" x="6675438" y="5791200"/>
          <p14:tracePt t="16945" x="6781800" y="5783263"/>
          <p14:tracePt t="16961" x="6865938" y="5775325"/>
          <p14:tracePt t="16978" x="6980238" y="5775325"/>
          <p14:tracePt t="16995" x="7064375" y="5761038"/>
          <p14:tracePt t="17012" x="7154863" y="5753100"/>
          <p14:tracePt t="17028" x="7239000" y="5753100"/>
          <p14:tracePt t="17045" x="7315200" y="5745163"/>
          <p14:tracePt t="17061" x="7369175" y="5745163"/>
          <p14:tracePt t="17078" x="7413625" y="5730875"/>
          <p14:tracePt t="17095" x="7437438" y="5722938"/>
          <p14:tracePt t="17111" x="7445375" y="5722938"/>
          <p14:tracePt t="19956" x="0" y="0"/>
        </p14:tracePtLst>
        <p14:tracePtLst>
          <p14:tracePt t="21389" x="1012825" y="3482975"/>
          <p14:tracePt t="21520" x="1012825" y="3489325"/>
          <p14:tracePt t="21528" x="1012825" y="3497263"/>
          <p14:tracePt t="21544" x="1012825" y="3505200"/>
          <p14:tracePt t="21546" x="1012825" y="3521075"/>
          <p14:tracePt t="21562" x="1012825" y="3535363"/>
          <p14:tracePt t="21578" x="1006475" y="3551238"/>
          <p14:tracePt t="21595" x="1006475" y="3559175"/>
          <p14:tracePt t="21612" x="1006475" y="3573463"/>
          <p14:tracePt t="21628" x="998538" y="3589338"/>
          <p14:tracePt t="21645" x="998538" y="3611563"/>
          <p14:tracePt t="21662" x="990600" y="3635375"/>
          <p14:tracePt t="21678" x="990600" y="3673475"/>
          <p14:tracePt t="21695" x="982663" y="3703638"/>
          <p14:tracePt t="21712" x="982663" y="3749675"/>
          <p14:tracePt t="21729" x="982663" y="3763963"/>
          <p14:tracePt t="21745" x="982663" y="3802063"/>
          <p14:tracePt t="21762" x="982663" y="3840163"/>
          <p14:tracePt t="21778" x="982663" y="3894138"/>
          <p14:tracePt t="21795" x="974725" y="3954463"/>
          <p14:tracePt t="21813" x="974725" y="4016375"/>
          <p14:tracePt t="21829" x="974725" y="4084638"/>
          <p14:tracePt t="21846" x="974725" y="4152900"/>
          <p14:tracePt t="21863" x="974725" y="4221163"/>
          <p14:tracePt t="21879" x="974725" y="4275138"/>
          <p14:tracePt t="21896" x="974725" y="4365625"/>
          <p14:tracePt t="21913" x="974725" y="4427538"/>
          <p14:tracePt t="21930" x="974725" y="4487863"/>
          <p14:tracePt t="21946" x="974725" y="4549775"/>
          <p14:tracePt t="21963" x="974725" y="4602163"/>
          <p14:tracePt t="21979" x="974725" y="4664075"/>
          <p14:tracePt t="21996" x="974725" y="4740275"/>
          <p14:tracePt t="22013" x="974725" y="4816475"/>
          <p14:tracePt t="22029" x="974725" y="4884738"/>
          <p14:tracePt t="22046" x="974725" y="4930775"/>
          <p14:tracePt t="22063" x="974725" y="4953000"/>
          <p14:tracePt t="22079" x="974725" y="4983163"/>
          <p14:tracePt t="22096" x="974725" y="5006975"/>
          <p14:tracePt t="22113" x="974725" y="5059363"/>
          <p14:tracePt t="22129" x="974725" y="5089525"/>
          <p14:tracePt t="22146" x="974725" y="5113338"/>
          <p14:tracePt t="22163" x="974725" y="5135563"/>
          <p14:tracePt t="22179" x="974725" y="5151438"/>
          <p14:tracePt t="22196" x="974725" y="5165725"/>
          <p14:tracePt t="22213" x="974725" y="5181600"/>
          <p14:tracePt t="22229" x="974725" y="5189538"/>
          <p14:tracePt t="22246" x="974725" y="5197475"/>
          <p14:tracePt t="22539" x="0" y="0"/>
        </p14:tracePtLst>
        <p14:tracePtLst>
          <p14:tracePt t="28316" x="4259263" y="3589338"/>
          <p14:tracePt t="28833" x="4259263" y="3597275"/>
          <p14:tracePt t="28841" x="4259263" y="3603625"/>
          <p14:tracePt t="28849" x="4259263" y="3619500"/>
          <p14:tracePt t="28856" x="4259263" y="3627438"/>
          <p14:tracePt t="28865" x="4259263" y="3641725"/>
          <p14:tracePt t="28878" x="4259263" y="3649663"/>
          <p14:tracePt t="28895" x="4259263" y="3657600"/>
          <p14:tracePt t="28912" x="4259263" y="3665538"/>
          <p14:tracePt t="28928" x="4259263" y="3673475"/>
          <p14:tracePt t="28969" x="4259263" y="3679825"/>
          <p14:tracePt t="28978" x="4259263" y="3687763"/>
          <p14:tracePt t="28995" x="4259263" y="3695700"/>
          <p14:tracePt t="28995" x="4259263" y="3703638"/>
          <p14:tracePt t="29011" x="4259263" y="3711575"/>
          <p14:tracePt t="29028" x="4259263" y="3733800"/>
          <p14:tracePt t="29045" x="4259263" y="3756025"/>
          <p14:tracePt t="29062" x="4267200" y="3802063"/>
          <p14:tracePt t="29078" x="4267200" y="3825875"/>
          <p14:tracePt t="29095" x="4267200" y="3848100"/>
          <p14:tracePt t="29112" x="4267200" y="3870325"/>
          <p14:tracePt t="29128" x="4267200" y="3894138"/>
          <p14:tracePt t="29145" x="4267200" y="3908425"/>
          <p14:tracePt t="29162" x="4267200" y="3940175"/>
          <p14:tracePt t="29178" x="4267200" y="3962400"/>
          <p14:tracePt t="29195" x="4267200" y="3978275"/>
          <p14:tracePt t="29212" x="4267200" y="3984625"/>
          <p14:tracePt t="29256" x="4267200" y="3992563"/>
          <p14:tracePt t="29264" x="4267200" y="4000500"/>
          <p14:tracePt t="29278" x="4267200" y="4008438"/>
          <p14:tracePt t="29278" x="4267200" y="4030663"/>
          <p14:tracePt t="29295" x="4267200" y="4060825"/>
          <p14:tracePt t="29312" x="4267200" y="4106863"/>
          <p14:tracePt t="29328" x="4267200" y="4198938"/>
          <p14:tracePt t="29345" x="4267200" y="4229100"/>
          <p14:tracePt t="29362" x="4283075" y="4283075"/>
          <p14:tracePt t="29378" x="4283075" y="4305300"/>
          <p14:tracePt t="29395" x="4283075" y="4321175"/>
          <p14:tracePt t="29412" x="4283075" y="4335463"/>
          <p14:tracePt t="29429" x="4283075" y="4351338"/>
          <p14:tracePt t="29445" x="4283075" y="4365625"/>
          <p14:tracePt t="29462" x="4283075" y="4389438"/>
          <p14:tracePt t="29478" x="4289425" y="4389438"/>
          <p14:tracePt t="29512" x="4289425" y="4397375"/>
          <p14:tracePt t="29536" x="4289425" y="4403725"/>
          <p14:tracePt t="29544" x="4289425" y="4411663"/>
          <p14:tracePt t="29552" x="4289425" y="4435475"/>
          <p14:tracePt t="29561" x="4289425" y="4473575"/>
          <p14:tracePt t="29578" x="4289425" y="4495800"/>
          <p14:tracePt t="29595" x="4289425" y="4511675"/>
          <p14:tracePt t="29611" x="4289425" y="4518025"/>
          <p14:tracePt t="29628" x="4289425" y="4525963"/>
          <p14:tracePt t="29665" x="4289425" y="4541838"/>
          <p14:tracePt t="29672" x="4289425" y="4556125"/>
          <p14:tracePt t="29681" x="4283075" y="4572000"/>
          <p14:tracePt t="29695" x="4283075" y="4618038"/>
          <p14:tracePt t="29711" x="4283075" y="4648200"/>
          <p14:tracePt t="29728" x="4275138" y="4670425"/>
          <p14:tracePt t="29745" x="4275138" y="4686300"/>
          <p14:tracePt t="29761" x="4275138" y="4708525"/>
          <p14:tracePt t="29778" x="4275138" y="4740275"/>
          <p14:tracePt t="29795" x="4275138" y="4778375"/>
          <p14:tracePt t="29811" x="4275138" y="4808538"/>
          <p14:tracePt t="29828" x="4275138" y="4846638"/>
          <p14:tracePt t="29845" x="4267200" y="4876800"/>
          <p14:tracePt t="29861" x="4267200" y="4906963"/>
          <p14:tracePt t="29878" x="4267200" y="4945063"/>
          <p14:tracePt t="29895" x="4259263" y="4968875"/>
          <p14:tracePt t="29912" x="4259263" y="4983163"/>
          <p14:tracePt t="29968" x="4259263" y="4991100"/>
          <p14:tracePt t="29977" x="4259263" y="4999038"/>
          <p14:tracePt t="30040" x="4259263" y="5006975"/>
          <p14:tracePt t="30128" x="4259263" y="5013325"/>
          <p14:tracePt t="30208" x="4259263" y="5021263"/>
          <p14:tracePt t="30216" x="4251325" y="5021263"/>
          <p14:tracePt t="30233" x="4251325" y="5029200"/>
          <p14:tracePt t="30749" x="0" y="0"/>
        </p14:tracePtLst>
        <p14:tracePtLst>
          <p14:tracePt t="33437" x="4525963" y="3589338"/>
          <p14:tracePt t="33624" x="4525963" y="3611563"/>
          <p14:tracePt t="33632" x="4518025" y="3635375"/>
          <p14:tracePt t="33640" x="4518025" y="3657600"/>
          <p14:tracePt t="33644" x="4495800" y="3695700"/>
          <p14:tracePt t="33661" x="4487863" y="3756025"/>
          <p14:tracePt t="33677" x="4487863" y="3787775"/>
          <p14:tracePt t="33694" x="4479925" y="3825875"/>
          <p14:tracePt t="33711" x="4473575" y="3848100"/>
          <p14:tracePt t="33727" x="4473575" y="3894138"/>
          <p14:tracePt t="33744" x="4473575" y="3932238"/>
          <p14:tracePt t="33761" x="4473575" y="3970338"/>
          <p14:tracePt t="33777" x="4465638" y="4022725"/>
          <p14:tracePt t="33794" x="4465638" y="4060825"/>
          <p14:tracePt t="33811" x="4465638" y="4114800"/>
          <p14:tracePt t="33827" x="4465638" y="4152900"/>
          <p14:tracePt t="33844" x="4465638" y="4191000"/>
          <p14:tracePt t="33861" x="4465638" y="4221163"/>
          <p14:tracePt t="33877" x="4465638" y="4237038"/>
          <p14:tracePt t="33894" x="4465638" y="4259263"/>
          <p14:tracePt t="33911" x="4465638" y="4275138"/>
          <p14:tracePt t="33927" x="4465638" y="4305300"/>
          <p14:tracePt t="33944" x="4465638" y="4321175"/>
          <p14:tracePt t="33961" x="4465638" y="4351338"/>
          <p14:tracePt t="33977" x="4465638" y="4365625"/>
          <p14:tracePt t="33994" x="4465638" y="4389438"/>
          <p14:tracePt t="34011" x="4465638" y="4411663"/>
          <p14:tracePt t="34027" x="4473575" y="4449763"/>
          <p14:tracePt t="34044" x="4473575" y="4495800"/>
          <p14:tracePt t="34061" x="4473575" y="4549775"/>
          <p14:tracePt t="34077" x="4479925" y="4594225"/>
          <p14:tracePt t="34094" x="4479925" y="4648200"/>
          <p14:tracePt t="34111" x="4487863" y="4708525"/>
          <p14:tracePt t="34127" x="4495800" y="4762500"/>
          <p14:tracePt t="34144" x="4503738" y="4800600"/>
          <p14:tracePt t="34161" x="4503738" y="4816475"/>
          <p14:tracePt t="34177" x="4511675" y="4830763"/>
          <p14:tracePt t="34194" x="4518025" y="4884738"/>
          <p14:tracePt t="34211" x="4518025" y="4930775"/>
          <p14:tracePt t="34227" x="4525963" y="4960938"/>
          <p14:tracePt t="34244" x="4525963" y="4991100"/>
          <p14:tracePt t="34261" x="4525963" y="4999038"/>
          <p14:tracePt t="34304" x="4525963" y="5006975"/>
          <p14:tracePt t="34312" x="4525963" y="5013325"/>
          <p14:tracePt t="34325" x="4525963" y="5021263"/>
          <p14:tracePt t="34352" x="4525963" y="5029200"/>
          <p14:tracePt t="34360" x="4525963" y="5037138"/>
          <p14:tracePt t="34392" x="4525963" y="5045075"/>
          <p14:tracePt t="34448" x="4525963" y="5051425"/>
          <p14:tracePt t="34704" x="4533900" y="5051425"/>
          <p14:tracePt t="34853" x="0" y="0"/>
        </p14:tracePtLst>
        <p14:tracePtLst>
          <p14:tracePt t="39688" x="4922838" y="3589338"/>
          <p14:tracePt t="39929" x="4922838" y="3597275"/>
          <p14:tracePt t="39937" x="4922838" y="3611563"/>
          <p14:tracePt t="39952" x="4922838" y="3635375"/>
          <p14:tracePt t="39952" x="4922838" y="3657600"/>
          <p14:tracePt t="39961" x="4906963" y="3679825"/>
          <p14:tracePt t="39978" x="4906963" y="3695700"/>
          <p14:tracePt t="39994" x="4899025" y="3717925"/>
          <p14:tracePt t="40011" x="4899025" y="3733800"/>
          <p14:tracePt t="40028" x="4892675" y="3749675"/>
          <p14:tracePt t="40044" x="4884738" y="3771900"/>
          <p14:tracePt t="40061" x="4884738" y="3794125"/>
          <p14:tracePt t="40078" x="4884738" y="3810000"/>
          <p14:tracePt t="40094" x="4876800" y="3832225"/>
          <p14:tracePt t="40111" x="4876800" y="3848100"/>
          <p14:tracePt t="40127" x="4876800" y="3863975"/>
          <p14:tracePt t="40144" x="4876800" y="3886200"/>
          <p14:tracePt t="40161" x="4876800" y="3940175"/>
          <p14:tracePt t="40178" x="4876800" y="3954463"/>
          <p14:tracePt t="40194" x="4876800" y="3962400"/>
          <p14:tracePt t="40211" x="4876800" y="3978275"/>
          <p14:tracePt t="40228" x="4876800" y="4008438"/>
          <p14:tracePt t="40244" x="4876800" y="4038600"/>
          <p14:tracePt t="40261" x="4876800" y="4060825"/>
          <p14:tracePt t="40277" x="4876800" y="4098925"/>
          <p14:tracePt t="40294" x="4884738" y="4144963"/>
          <p14:tracePt t="40311" x="4899025" y="4191000"/>
          <p14:tracePt t="40327" x="4906963" y="4221163"/>
          <p14:tracePt t="40344" x="4914900" y="4275138"/>
          <p14:tracePt t="40361" x="4914900" y="4305300"/>
          <p14:tracePt t="40378" x="4914900" y="4343400"/>
          <p14:tracePt t="40394" x="4922838" y="4373563"/>
          <p14:tracePt t="40411" x="4922838" y="4397375"/>
          <p14:tracePt t="40427" x="4922838" y="4435475"/>
          <p14:tracePt t="40444" x="4930775" y="4473575"/>
          <p14:tracePt t="40461" x="4930775" y="4511675"/>
          <p14:tracePt t="40477" x="4930775" y="4541838"/>
          <p14:tracePt t="40494" x="4930775" y="4572000"/>
          <p14:tracePt t="40511" x="4930775" y="4594225"/>
          <p14:tracePt t="40527" x="4930775" y="4625975"/>
          <p14:tracePt t="40544" x="4930775" y="4656138"/>
          <p14:tracePt t="40561" x="4930775" y="4686300"/>
          <p14:tracePt t="40578" x="4930775" y="4708525"/>
          <p14:tracePt t="40594" x="4930775" y="4732338"/>
          <p14:tracePt t="40611" x="4930775" y="4754563"/>
          <p14:tracePt t="40627" x="4930775" y="4770438"/>
          <p14:tracePt t="40644" x="4930775" y="4784725"/>
          <p14:tracePt t="40661" x="4930775" y="4800600"/>
          <p14:tracePt t="40677" x="4930775" y="4822825"/>
          <p14:tracePt t="40694" x="4930775" y="4846638"/>
          <p14:tracePt t="40711" x="4930775" y="4860925"/>
          <p14:tracePt t="40727" x="4930775" y="4884738"/>
          <p14:tracePt t="40744" x="4930775" y="4906963"/>
          <p14:tracePt t="40761" x="4930775" y="4914900"/>
          <p14:tracePt t="40833" x="4930775" y="4922838"/>
          <p14:tracePt t="40841" x="4930775" y="4930775"/>
          <p14:tracePt t="40851" x="4930775" y="4937125"/>
          <p14:tracePt t="40865" x="4930775" y="4945063"/>
          <p14:tracePt t="40873" x="4930775" y="4953000"/>
          <p14:tracePt t="40877" x="4930775" y="4960938"/>
          <p14:tracePt t="40894" x="4930775" y="4968875"/>
          <p14:tracePt t="40911" x="4930775" y="4975225"/>
          <p14:tracePt t="40927" x="4930775" y="4983163"/>
          <p14:tracePt t="40944" x="4930775" y="4999038"/>
          <p14:tracePt t="40961" x="4930775" y="5006975"/>
          <p14:tracePt t="41009" x="4930775" y="5013325"/>
          <p14:tracePt t="41025" x="4930775" y="5021263"/>
          <p14:tracePt t="41113" x="4930775" y="5029200"/>
          <p14:tracePt t="41121" x="4922838" y="5029200"/>
          <p14:tracePt t="41185" x="4922838" y="5037138"/>
          <p14:tracePt t="41193" x="4922838" y="5051425"/>
          <p14:tracePt t="41201" x="4914900" y="5075238"/>
          <p14:tracePt t="41211" x="4906963" y="5097463"/>
          <p14:tracePt t="41227" x="4906963" y="5113338"/>
          <p14:tracePt t="4419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12875"/>
            <a:ext cx="7776790" cy="5306467"/>
          </a:xfrm>
        </p:spPr>
        <p:txBody>
          <a:bodyPr/>
          <a:lstStyle/>
          <a:p>
            <a:r>
              <a:rPr lang="en-AU" sz="2400" dirty="0"/>
              <a:t>The distribution of sampling variance on the previous slide has:</a:t>
            </a:r>
          </a:p>
          <a:p>
            <a:pPr lvl="1"/>
            <a:r>
              <a:rPr lang="en-AU" sz="2400" dirty="0"/>
              <a:t>a mean of 10</a:t>
            </a:r>
          </a:p>
          <a:p>
            <a:pPr lvl="1"/>
            <a:endParaRPr lang="en-AU" sz="2400" dirty="0"/>
          </a:p>
          <a:p>
            <a:pPr lvl="1"/>
            <a:endParaRPr lang="en-AU" sz="2400" dirty="0"/>
          </a:p>
          <a:p>
            <a:pPr lvl="1"/>
            <a:r>
              <a:rPr lang="en-AU" sz="2400" dirty="0" smtClean="0"/>
              <a:t>a </a:t>
            </a:r>
            <a:r>
              <a:rPr lang="en-AU" sz="2400" dirty="0"/>
              <a:t>Standard </a:t>
            </a:r>
            <a:r>
              <a:rPr lang="en-AU" sz="2400" dirty="0" smtClean="0"/>
              <a:t>Deviation (STD) </a:t>
            </a:r>
            <a:r>
              <a:rPr lang="en-AU" sz="2400" dirty="0"/>
              <a:t>of </a:t>
            </a:r>
            <a:r>
              <a:rPr lang="en-AU" sz="2400" dirty="0" smtClean="0"/>
              <a:t>1.7</a:t>
            </a:r>
          </a:p>
          <a:p>
            <a:pPr lvl="1"/>
            <a:endParaRPr lang="en-AU" sz="2400" dirty="0"/>
          </a:p>
          <a:p>
            <a:pPr lvl="1"/>
            <a:endParaRPr lang="en-AU" sz="2400" dirty="0" smtClean="0"/>
          </a:p>
          <a:p>
            <a:pPr lvl="1"/>
            <a:endParaRPr lang="en-AU" sz="2400" dirty="0"/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The STD of a sampling distribution is denoted Standard Error (SE)</a:t>
            </a:r>
            <a:endParaRPr lang="en-AU" sz="2400" dirty="0"/>
          </a:p>
        </p:txBody>
      </p:sp>
      <p:graphicFrame>
        <p:nvGraphicFramePr>
          <p:cNvPr id="270029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1642249280"/>
              </p:ext>
            </p:extLst>
          </p:nvPr>
        </p:nvGraphicFramePr>
        <p:xfrm>
          <a:off x="1979712" y="2852936"/>
          <a:ext cx="5567585" cy="674140"/>
        </p:xfrm>
        <a:graphic>
          <a:graphicData uri="http://schemas.openxmlformats.org/presentationml/2006/ole">
            <p:oleObj spid="_x0000_s10374" name="Equation" r:id="rId4" imgW="3251200" imgH="393700" progId="Equation.3">
              <p:embed/>
            </p:oleObj>
          </a:graphicData>
        </a:graphic>
      </p:graphicFrame>
      <p:graphicFrame>
        <p:nvGraphicFramePr>
          <p:cNvPr id="270029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828868709"/>
              </p:ext>
            </p:extLst>
          </p:nvPr>
        </p:nvGraphicFramePr>
        <p:xfrm>
          <a:off x="2051720" y="4149080"/>
          <a:ext cx="5944071" cy="681169"/>
        </p:xfrm>
        <a:graphic>
          <a:graphicData uri="http://schemas.openxmlformats.org/presentationml/2006/ole">
            <p:oleObj spid="_x0000_s10375" name="Equation" r:id="rId5" imgW="3657600" imgH="419100" progId="Equation.3">
              <p:embed/>
            </p:oleObj>
          </a:graphicData>
        </a:graphic>
      </p:graphicFrame>
      <p:graphicFrame>
        <p:nvGraphicFramePr>
          <p:cNvPr id="2700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667943"/>
              </p:ext>
            </p:extLst>
          </p:nvPr>
        </p:nvGraphicFramePr>
        <p:xfrm>
          <a:off x="2051720" y="4941168"/>
          <a:ext cx="2141934" cy="748296"/>
        </p:xfrm>
        <a:graphic>
          <a:graphicData uri="http://schemas.openxmlformats.org/presentationml/2006/ole">
            <p:oleObj spid="_x0000_s10376" name="Equation" r:id="rId6" imgW="1269449" imgH="444307" progId="Equation.3">
              <p:embed/>
            </p:oleObj>
          </a:graphicData>
        </a:graphic>
      </p:graphicFrame>
      <p:sp>
        <p:nvSpPr>
          <p:cNvPr id="8" name="Titre 1"/>
          <p:cNvSpPr txBox="1">
            <a:spLocks/>
          </p:cNvSpPr>
          <p:nvPr/>
        </p:nvSpPr>
        <p:spPr bwMode="auto">
          <a:xfrm>
            <a:off x="1231900" y="390525"/>
            <a:ext cx="741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What is a Standard Error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616190"/>
      </p:ext>
    </p:extLst>
  </p:cSld>
  <p:clrMapOvr>
    <a:masterClrMapping/>
  </p:clrMapOvr>
  <p:transition advTm="173786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 xmlns="">
        <p14:tracePtLst>
          <p14:tracePt t="110758" x="7246938" y="3467100"/>
          <p14:tracePt t="110774" x="7246938" y="3459163"/>
          <p14:tracePt t="110790" x="7254875" y="3459163"/>
          <p14:tracePt t="110846" x="7261225" y="3459163"/>
          <p14:tracePt t="110854" x="7269163" y="3459163"/>
          <p14:tracePt t="110862" x="7277100" y="3459163"/>
          <p14:tracePt t="110870" x="7299325" y="3459163"/>
          <p14:tracePt t="110879" x="7323138" y="3459163"/>
          <p14:tracePt t="110912" x="7337425" y="3467100"/>
          <p14:tracePt t="110918" x="7391400" y="3467100"/>
          <p14:tracePt t="110934" x="7467600" y="3475038"/>
          <p14:tracePt t="110946" x="7527925" y="3482975"/>
          <p14:tracePt t="110966" x="7612063" y="3505200"/>
          <p14:tracePt t="110982" x="7680325" y="3527425"/>
          <p14:tracePt t="110998" x="7750175" y="3543300"/>
          <p14:tracePt t="111014" x="7772400" y="3551238"/>
          <p14:tracePt t="111242" x="0" y="0"/>
        </p14:tracePtLst>
        <p14:tracePtLst>
          <p14:tracePt t="113707" x="2941638" y="4648200"/>
          <p14:tracePt t="113862" x="2941638" y="4640263"/>
          <p14:tracePt t="113878" x="2949575" y="4640263"/>
          <p14:tracePt t="113886" x="2955925" y="4640263"/>
          <p14:tracePt t="113926" x="2963863" y="4640263"/>
          <p14:tracePt t="113950" x="2971800" y="4640263"/>
          <p14:tracePt t="113958" x="2979738" y="4632325"/>
          <p14:tracePt t="113966" x="2994025" y="4632325"/>
          <p14:tracePt t="113969" x="3001963" y="4632325"/>
          <p14:tracePt t="113979" x="3017838" y="4632325"/>
          <p14:tracePt t="113995" x="3032125" y="4632325"/>
          <p14:tracePt t="114012" x="3040063" y="4632325"/>
          <p14:tracePt t="114029" x="3063875" y="4632325"/>
          <p14:tracePt t="114045" x="3094038" y="4632325"/>
          <p14:tracePt t="114062" x="3124200" y="4632325"/>
          <p14:tracePt t="114079" x="3140075" y="4632325"/>
          <p14:tracePt t="114095" x="3146425" y="4632325"/>
          <p14:tracePt t="114150" x="3154363" y="4632325"/>
          <p14:tracePt t="114158" x="3162300" y="4632325"/>
          <p14:tracePt t="114166" x="3170238" y="4632325"/>
          <p14:tracePt t="114174" x="3178175" y="4632325"/>
          <p14:tracePt t="114179" x="3184525" y="4632325"/>
          <p14:tracePt t="114195" x="3192463" y="4640263"/>
          <p14:tracePt t="114212" x="3216275" y="4640263"/>
          <p14:tracePt t="114228" x="3230563" y="4640263"/>
          <p14:tracePt t="114245" x="3246438" y="4640263"/>
          <p14:tracePt t="114262" x="3268663" y="4640263"/>
          <p14:tracePt t="114279" x="3276600" y="4640263"/>
          <p14:tracePt t="114295" x="3292475" y="4648200"/>
          <p14:tracePt t="114312" x="3306763" y="4648200"/>
          <p14:tracePt t="114328" x="3322638" y="4648200"/>
          <p14:tracePt t="114345" x="3336925" y="4656138"/>
          <p14:tracePt t="114362" x="3368675" y="4656138"/>
          <p14:tracePt t="114378" x="3390900" y="4656138"/>
          <p14:tracePt t="114395" x="3413125" y="4656138"/>
          <p14:tracePt t="114412" x="3429000" y="4670425"/>
          <p14:tracePt t="114428" x="3444875" y="4670425"/>
          <p14:tracePt t="114445" x="3451225" y="4670425"/>
          <p14:tracePt t="114462" x="3467100" y="4670425"/>
          <p14:tracePt t="114479" x="3482975" y="4670425"/>
          <p14:tracePt t="114495" x="3497263" y="4670425"/>
          <p14:tracePt t="114512" x="3535363" y="4670425"/>
          <p14:tracePt t="114528" x="3581400" y="4670425"/>
          <p14:tracePt t="114545" x="3619500" y="4670425"/>
          <p14:tracePt t="114562" x="3641725" y="4670425"/>
          <p14:tracePt t="114578" x="3657600" y="4670425"/>
          <p14:tracePt t="114595" x="3665538" y="4670425"/>
          <p14:tracePt t="114612" x="3673475" y="4670425"/>
          <p14:tracePt t="114628" x="3679825" y="4670425"/>
          <p14:tracePt t="114645" x="3695700" y="4670425"/>
          <p14:tracePt t="114662" x="3711575" y="4670425"/>
          <p14:tracePt t="115774" x="3717925" y="4670425"/>
          <p14:tracePt t="115782" x="3741738" y="4670425"/>
          <p14:tracePt t="115790" x="3756025" y="4670425"/>
          <p14:tracePt t="115798" x="3771900" y="4670425"/>
          <p14:tracePt t="115811" x="3794125" y="4670425"/>
          <p14:tracePt t="115812" x="3810000" y="4670425"/>
          <p14:tracePt t="115828" x="3832225" y="4670425"/>
          <p14:tracePt t="115845" x="3878263" y="4670425"/>
          <p14:tracePt t="115861" x="3940175" y="4670425"/>
          <p14:tracePt t="115878" x="3962400" y="4670425"/>
          <p14:tracePt t="115895" x="3978275" y="4670425"/>
          <p14:tracePt t="115911" x="3984625" y="4670425"/>
          <p14:tracePt t="115966" x="3992563" y="4670425"/>
          <p14:tracePt t="115998" x="4000500" y="4670425"/>
          <p14:tracePt t="116006" x="4008438" y="4670425"/>
          <p14:tracePt t="116030" x="4022725" y="4670425"/>
          <p14:tracePt t="116038" x="4038600" y="4670425"/>
          <p14:tracePt t="116052" x="4054475" y="4670425"/>
          <p14:tracePt t="116052" x="4060825" y="4670425"/>
          <p14:tracePt t="116061" x="4106863" y="4670425"/>
          <p14:tracePt t="116079" x="4130675" y="4670425"/>
          <p14:tracePt t="116095" x="4152900" y="4664075"/>
          <p14:tracePt t="116112" x="4160838" y="4664075"/>
          <p14:tracePt t="116182" x="4168775" y="4664075"/>
          <p14:tracePt t="116294" x="4175125" y="4664075"/>
          <p14:tracePt t="116310" x="4198938" y="4664075"/>
          <p14:tracePt t="116319" x="4213225" y="4664075"/>
          <p14:tracePt t="116319" x="4229100" y="4664075"/>
          <p14:tracePt t="116328" x="4267200" y="4664075"/>
          <p14:tracePt t="116345" x="4305300" y="4664075"/>
          <p14:tracePt t="116361" x="4327525" y="4664075"/>
          <p14:tracePt t="116378" x="4335463" y="4664075"/>
          <p14:tracePt t="116395" x="4335463" y="4656138"/>
          <p14:tracePt t="116411" x="4351338" y="4656138"/>
          <p14:tracePt t="116428" x="4365625" y="4656138"/>
          <p14:tracePt t="116445" x="4389438" y="4656138"/>
          <p14:tracePt t="116461" x="4411663" y="4656138"/>
          <p14:tracePt t="116894" x="4419600" y="4656138"/>
          <p14:tracePt t="116902" x="4441825" y="4656138"/>
          <p14:tracePt t="116911" x="4449763" y="4656138"/>
          <p14:tracePt t="116912" x="4503738" y="4656138"/>
          <p14:tracePt t="116928" x="4541838" y="4656138"/>
          <p14:tracePt t="116945" x="4579938" y="4656138"/>
          <p14:tracePt t="116961" x="4610100" y="4656138"/>
          <p14:tracePt t="116978" x="4632325" y="4656138"/>
          <p14:tracePt t="116995" x="4640263" y="4656138"/>
          <p14:tracePt t="117012" x="4664075" y="4656138"/>
          <p14:tracePt t="117028" x="4670425" y="4656138"/>
          <p14:tracePt t="117206" x="4678363" y="4656138"/>
          <p14:tracePt t="117238" x="4694238" y="4656138"/>
          <p14:tracePt t="117254" x="4702175" y="4656138"/>
          <p14:tracePt t="117263" x="4716463" y="4656138"/>
          <p14:tracePt t="117270" x="4724400" y="4656138"/>
          <p14:tracePt t="117278" x="4740275" y="4656138"/>
          <p14:tracePt t="117294" x="4754563" y="4656138"/>
          <p14:tracePt t="117311" x="4762500" y="4656138"/>
          <p14:tracePt t="117328" x="4778375" y="4656138"/>
          <p14:tracePt t="117345" x="4792663" y="4656138"/>
          <p14:tracePt t="117361" x="4800600" y="4656138"/>
          <p14:tracePt t="117378" x="4808538" y="4656138"/>
          <p14:tracePt t="118221" x="0" y="0"/>
        </p14:tracePtLst>
        <p14:tracePtLst>
          <p14:tracePt t="119686" x="5075238" y="4822825"/>
          <p14:tracePt t="119792" x="5083175" y="4822825"/>
          <p14:tracePt t="119808" x="5089525" y="4822825"/>
          <p14:tracePt t="119824" x="5097463" y="4822825"/>
          <p14:tracePt t="119832" x="5105400" y="4822825"/>
          <p14:tracePt t="119846" x="5121275" y="4838700"/>
          <p14:tracePt t="119848" x="5151438" y="4860925"/>
          <p14:tracePt t="119864" x="5211763" y="4899025"/>
          <p14:tracePt t="119896" x="5273675" y="4914900"/>
          <p14:tracePt t="119904" x="5318125" y="4937125"/>
          <p14:tracePt t="119913" x="5364163" y="4937125"/>
          <p14:tracePt t="119946" x="5372100" y="4937125"/>
          <p14:tracePt t="119960" x="5380038" y="4937125"/>
          <p14:tracePt t="119968" x="5402263" y="4937125"/>
          <p14:tracePt t="119984" x="5426075" y="4937125"/>
          <p14:tracePt t="120000" x="5440363" y="4937125"/>
          <p14:tracePt t="120016" x="5456238" y="4937125"/>
          <p14:tracePt t="120031" x="5478463" y="4937125"/>
          <p14:tracePt t="120046" x="5516563" y="4937125"/>
          <p14:tracePt t="120063" x="5540375" y="4922838"/>
          <p14:tracePt t="120080" x="5562600" y="4922838"/>
          <p14:tracePt t="120096" x="5584825" y="4914900"/>
          <p14:tracePt t="120113" x="5608638" y="4906963"/>
          <p14:tracePt t="120130" x="5630863" y="4899025"/>
          <p14:tracePt t="120146" x="5646738" y="4884738"/>
          <p14:tracePt t="120163" x="5654675" y="4884738"/>
          <p14:tracePt t="120180" x="5668963" y="4868863"/>
          <p14:tracePt t="120196" x="5684838" y="4854575"/>
          <p14:tracePt t="120213" x="5692775" y="4838700"/>
          <p14:tracePt t="120229" x="5699125" y="4816475"/>
          <p14:tracePt t="120246" x="5707063" y="4792663"/>
          <p14:tracePt t="120263" x="5707063" y="4778375"/>
          <p14:tracePt t="120280" x="5707063" y="4762500"/>
          <p14:tracePt t="120296" x="5707063" y="4724400"/>
          <p14:tracePt t="120313" x="5707063" y="4694238"/>
          <p14:tracePt t="120330" x="5707063" y="4656138"/>
          <p14:tracePt t="120346" x="5707063" y="4640263"/>
          <p14:tracePt t="120363" x="5707063" y="4625975"/>
          <p14:tracePt t="120380" x="5707063" y="4618038"/>
          <p14:tracePt t="120396" x="5707063" y="4602163"/>
          <p14:tracePt t="120413" x="5699125" y="4594225"/>
          <p14:tracePt t="120430" x="5699125" y="4587875"/>
          <p14:tracePt t="120446" x="5692775" y="4572000"/>
          <p14:tracePt t="120463" x="5692775" y="4564063"/>
          <p14:tracePt t="120463" x="5684838" y="4564063"/>
          <p14:tracePt t="120480" x="5676900" y="4556125"/>
          <p14:tracePt t="120520" x="5668963" y="4556125"/>
          <p14:tracePt t="120528" x="5661025" y="4549775"/>
          <p14:tracePt t="120560" x="5654675" y="4541838"/>
          <p14:tracePt t="120570" x="5646738" y="4541838"/>
          <p14:tracePt t="120580" x="5638800" y="4533900"/>
          <p14:tracePt t="120580" x="5630863" y="4533900"/>
          <p14:tracePt t="120597" x="5616575" y="4525963"/>
          <p14:tracePt t="120613" x="5584825" y="4525963"/>
          <p14:tracePt t="120630" x="5562600" y="4518025"/>
          <p14:tracePt t="120646" x="5532438" y="4518025"/>
          <p14:tracePt t="120663" x="5502275" y="4518025"/>
          <p14:tracePt t="120680" x="5440363" y="4518025"/>
          <p14:tracePt t="120697" x="5418138" y="4518025"/>
          <p14:tracePt t="120713" x="5387975" y="4518025"/>
          <p14:tracePt t="120729" x="5364163" y="4518025"/>
          <p14:tracePt t="120746" x="5341938" y="4518025"/>
          <p14:tracePt t="120763" x="5311775" y="4518025"/>
          <p14:tracePt t="120780" x="5273675" y="4518025"/>
          <p14:tracePt t="120796" x="5227638" y="4518025"/>
          <p14:tracePt t="120813" x="5165725" y="4518025"/>
          <p14:tracePt t="120830" x="5105400" y="4525963"/>
          <p14:tracePt t="120846" x="5067300" y="4533900"/>
          <p14:tracePt t="120863" x="5021263" y="4541838"/>
          <p14:tracePt t="120879" x="4983163" y="4556125"/>
          <p14:tracePt t="120896" x="4960938" y="4564063"/>
          <p14:tracePt t="120913" x="4930775" y="4587875"/>
          <p14:tracePt t="120930" x="4906963" y="4602163"/>
          <p14:tracePt t="120946" x="4884738" y="4610100"/>
          <p14:tracePt t="120963" x="4868863" y="4618038"/>
          <p14:tracePt t="121016" x="4868863" y="4625975"/>
          <p14:tracePt t="121024" x="4868863" y="4632325"/>
          <p14:tracePt t="121032" x="4860925" y="4632325"/>
          <p14:tracePt t="121037" x="4860925" y="4640263"/>
          <p14:tracePt t="121046" x="4854575" y="4656138"/>
          <p14:tracePt t="121063" x="4838700" y="4678363"/>
          <p14:tracePt t="121063" x="4838700" y="4686300"/>
          <p14:tracePt t="121080" x="4838700" y="4694238"/>
          <p14:tracePt t="121096" x="4846638" y="4702175"/>
          <p14:tracePt t="121113" x="4846638" y="4708525"/>
          <p14:tracePt t="121130" x="4860925" y="4724400"/>
          <p14:tracePt t="121146" x="4868863" y="4740275"/>
          <p14:tracePt t="121163" x="4876800" y="4754563"/>
          <p14:tracePt t="121180" x="4899025" y="4762500"/>
          <p14:tracePt t="121196" x="4906963" y="4770438"/>
          <p14:tracePt t="121213" x="4914900" y="4778375"/>
          <p14:tracePt t="121229" x="4922838" y="4784725"/>
          <p14:tracePt t="121246" x="4937125" y="4800600"/>
          <p14:tracePt t="121263" x="4937125" y="4808538"/>
          <p14:tracePt t="121279" x="4953000" y="4808538"/>
          <p14:tracePt t="121296" x="4960938" y="4822825"/>
          <p14:tracePt t="121313" x="4975225" y="4822825"/>
          <p14:tracePt t="121329" x="4983163" y="4822825"/>
          <p14:tracePt t="121346" x="4999038" y="4838700"/>
          <p14:tracePt t="121363" x="5037138" y="4854575"/>
          <p14:tracePt t="121379" x="5097463" y="4884738"/>
          <p14:tracePt t="121396" x="5189538" y="4922838"/>
          <p14:tracePt t="121413" x="5257800" y="4960938"/>
          <p14:tracePt t="121429" x="5303838" y="4975225"/>
          <p14:tracePt t="121446" x="5334000" y="4983163"/>
          <p14:tracePt t="121463" x="5380038" y="4999038"/>
          <p14:tracePt t="121480" x="5432425" y="5013325"/>
          <p14:tracePt t="121496" x="5486400" y="5021263"/>
          <p14:tracePt t="121513" x="5516563" y="5029200"/>
          <p14:tracePt t="121529" x="5546725" y="5029200"/>
          <p14:tracePt t="121546" x="5570538" y="5029200"/>
          <p14:tracePt t="121563" x="5578475" y="5029200"/>
          <p14:tracePt t="121579" x="5600700" y="5029200"/>
          <p14:tracePt t="121596" x="5646738" y="5006975"/>
          <p14:tracePt t="121613" x="5668963" y="4991100"/>
          <p14:tracePt t="121629" x="5707063" y="4968875"/>
          <p14:tracePt t="121646" x="5745163" y="4937125"/>
          <p14:tracePt t="121663" x="5768975" y="4914900"/>
          <p14:tracePt t="121679" x="5791200" y="4868863"/>
          <p14:tracePt t="121696" x="5807075" y="4846638"/>
          <p14:tracePt t="121713" x="5813425" y="4822825"/>
          <p14:tracePt t="121729" x="5821363" y="4800600"/>
          <p14:tracePt t="121746" x="5829300" y="4778375"/>
          <p14:tracePt t="121763" x="5829300" y="4740275"/>
          <p14:tracePt t="121779" x="5829300" y="4702175"/>
          <p14:tracePt t="121796" x="5829300" y="4664075"/>
          <p14:tracePt t="121813" x="5813425" y="4594225"/>
          <p14:tracePt t="121829" x="5807075" y="4549775"/>
          <p14:tracePt t="121846" x="5799138" y="4533900"/>
          <p14:tracePt t="121863" x="5791200" y="4518025"/>
          <p14:tracePt t="121863" x="5791200" y="4511675"/>
          <p14:tracePt t="121880" x="5783263" y="4495800"/>
          <p14:tracePt t="121896" x="5775325" y="4487863"/>
          <p14:tracePt t="121913" x="5775325" y="4473575"/>
          <p14:tracePt t="121929" x="5768975" y="4473575"/>
          <p14:tracePt t="121946" x="5768975" y="4465638"/>
          <p14:tracePt t="121963" x="5753100" y="4465638"/>
          <p14:tracePt t="121979" x="5745163" y="4465638"/>
          <p14:tracePt t="121996" x="5737225" y="4457700"/>
          <p14:tracePt t="122013" x="5715000" y="4457700"/>
          <p14:tracePt t="122029" x="5684838" y="4449763"/>
          <p14:tracePt t="122046" x="5654675" y="4449763"/>
          <p14:tracePt t="122063" x="5630863" y="4449763"/>
          <p14:tracePt t="122079" x="5584825" y="4449763"/>
          <p14:tracePt t="122096" x="5546725" y="4449763"/>
          <p14:tracePt t="122113" x="5502275" y="4441825"/>
          <p14:tracePt t="122129" x="5456238" y="4441825"/>
          <p14:tracePt t="122146" x="5418138" y="4441825"/>
          <p14:tracePt t="122163" x="5372100" y="4441825"/>
          <p14:tracePt t="122180" x="5349875" y="4441825"/>
          <p14:tracePt t="122196" x="5311775" y="4441825"/>
          <p14:tracePt t="122213" x="5273675" y="4441825"/>
          <p14:tracePt t="122229" x="5219700" y="4441825"/>
          <p14:tracePt t="122246" x="5159375" y="4441825"/>
          <p14:tracePt t="122263" x="5097463" y="4441825"/>
          <p14:tracePt t="122279" x="5037138" y="4449763"/>
          <p14:tracePt t="122296" x="4999038" y="4457700"/>
          <p14:tracePt t="122313" x="4968875" y="4473575"/>
          <p14:tracePt t="122329" x="4937125" y="4487863"/>
          <p14:tracePt t="122346" x="4914900" y="4503738"/>
          <p14:tracePt t="122363" x="4899025" y="4503738"/>
          <p14:tracePt t="122379" x="4892675" y="4511675"/>
          <p14:tracePt t="122396" x="4884738" y="4518025"/>
          <p14:tracePt t="122413" x="4884738" y="4533900"/>
          <p14:tracePt t="122429" x="4876800" y="4556125"/>
          <p14:tracePt t="122446" x="4868863" y="4572000"/>
          <p14:tracePt t="122463" x="4860925" y="4610100"/>
          <p14:tracePt t="122479" x="4854575" y="4640263"/>
          <p14:tracePt t="122496" x="4854575" y="4656138"/>
          <p14:tracePt t="122513" x="4854575" y="4670425"/>
          <p14:tracePt t="122530" x="4860925" y="4686300"/>
          <p14:tracePt t="122546" x="4868863" y="4702175"/>
          <p14:tracePt t="122583" x="4876800" y="4702175"/>
          <p14:tracePt t="122596" x="4884738" y="4708525"/>
          <p14:tracePt t="122596" x="4899025" y="4724400"/>
          <p14:tracePt t="122613" x="4922838" y="4746625"/>
          <p14:tracePt t="122648" x="4930775" y="4754563"/>
          <p14:tracePt t="122664" x="4945063" y="4762500"/>
          <p14:tracePt t="122664" x="4960938" y="4778375"/>
          <p14:tracePt t="122680" x="4975225" y="4784725"/>
          <p14:tracePt t="122680" x="5013325" y="4800600"/>
          <p14:tracePt t="122696" x="5059363" y="4830763"/>
          <p14:tracePt t="122713" x="5113338" y="4854575"/>
          <p14:tracePt t="122729" x="5159375" y="4868863"/>
          <p14:tracePt t="122746" x="5181600" y="4892675"/>
          <p14:tracePt t="122763" x="5197475" y="4892675"/>
          <p14:tracePt t="122779" x="5227638" y="4892675"/>
          <p14:tracePt t="122796" x="5265738" y="4892675"/>
          <p14:tracePt t="122813" x="5287963" y="4892675"/>
          <p14:tracePt t="122829" x="5303838" y="4892675"/>
          <p14:tracePt t="122846" x="5311775" y="4892675"/>
          <p14:tracePt t="123229" x="0" y="0"/>
        </p14:tracePtLst>
        <p14:tracePtLst>
          <p14:tracePt t="126036" x="3725863" y="5562600"/>
          <p14:tracePt t="126552" x="3733800" y="5562600"/>
          <p14:tracePt t="126591" x="3741738" y="5562600"/>
          <p14:tracePt t="126624" x="3749675" y="5562600"/>
          <p14:tracePt t="126647" x="3763963" y="5562600"/>
          <p14:tracePt t="126672" x="3771900" y="5562600"/>
          <p14:tracePt t="126687" x="3779838" y="5562600"/>
          <p14:tracePt t="126696" x="3787775" y="5562600"/>
          <p14:tracePt t="126696" x="3817938" y="5562600"/>
          <p14:tracePt t="126712" x="3848100" y="5562600"/>
          <p14:tracePt t="126729" x="3878263" y="5562600"/>
          <p14:tracePt t="126745" x="3894138" y="5562600"/>
          <p14:tracePt t="126762" x="3916363" y="5562600"/>
          <p14:tracePt t="126779" x="3940175" y="5562600"/>
          <p14:tracePt t="126795" x="3946525" y="5562600"/>
          <p14:tracePt t="126812" x="3954463" y="5562600"/>
          <p14:tracePt t="126829" x="3962400" y="5562600"/>
          <p14:tracePt t="126845" x="3970338" y="5570538"/>
          <p14:tracePt t="126862" x="3992563" y="5570538"/>
          <p14:tracePt t="126879" x="4022725" y="5570538"/>
          <p14:tracePt t="126895" x="4054475" y="5570538"/>
          <p14:tracePt t="126912" x="4068763" y="5570538"/>
          <p14:tracePt t="126929" x="4106863" y="5570538"/>
          <p14:tracePt t="126945" x="4130675" y="5570538"/>
          <p14:tracePt t="126962" x="4144963" y="5570538"/>
          <p14:tracePt t="126979" x="4152900" y="5570538"/>
          <p14:tracePt t="127343" x="0" y="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OECD_English_white</Template>
  <TotalTime>1465</TotalTime>
  <Words>3136</Words>
  <Application>Microsoft Office PowerPoint</Application>
  <PresentationFormat>On-screen Show (4:3)</PresentationFormat>
  <Paragraphs>1681</Paragraphs>
  <Slides>54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OECD_English_white</vt:lpstr>
      <vt:lpstr>Équation</vt:lpstr>
      <vt:lpstr>Equation</vt:lpstr>
      <vt:lpstr>Graphique</vt:lpstr>
      <vt:lpstr>Slide 1</vt:lpstr>
      <vt:lpstr>What is a Standard Error (SE)</vt:lpstr>
      <vt:lpstr>What is a Standard Error (SE)</vt:lpstr>
      <vt:lpstr>What is a Standard Error (SE)</vt:lpstr>
      <vt:lpstr>What is a Standard Error (SE)</vt:lpstr>
      <vt:lpstr>What is a Standard Error (SE)</vt:lpstr>
      <vt:lpstr>What is a Standard Error (SE)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Variance Decomposition for Reading Literacy in PISA 2000</vt:lpstr>
      <vt:lpstr>Slide 26</vt:lpstr>
      <vt:lpstr>Slide 27</vt:lpstr>
      <vt:lpstr>Slide 28</vt:lpstr>
      <vt:lpstr>Slide 29</vt:lpstr>
      <vt:lpstr>Slide 30</vt:lpstr>
      <vt:lpstr>Slide 31</vt:lpstr>
      <vt:lpstr>Sampling Design Effect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Ikeda_M</dc:creator>
  <cp:lastModifiedBy>Ikeda_M</cp:lastModifiedBy>
  <cp:revision>96</cp:revision>
  <cp:lastPrinted>2012-10-24T12:40:36Z</cp:lastPrinted>
  <dcterms:created xsi:type="dcterms:W3CDTF">2012-09-27T11:33:53Z</dcterms:created>
  <dcterms:modified xsi:type="dcterms:W3CDTF">2013-04-17T15:11:12Z</dcterms:modified>
</cp:coreProperties>
</file>