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xls" ContentType="application/vnd.ms-exce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256" r:id="rId2"/>
    <p:sldId id="346" r:id="rId3"/>
    <p:sldId id="259" r:id="rId4"/>
    <p:sldId id="258" r:id="rId5"/>
    <p:sldId id="260" r:id="rId6"/>
    <p:sldId id="262" r:id="rId7"/>
    <p:sldId id="265" r:id="rId8"/>
    <p:sldId id="266" r:id="rId9"/>
    <p:sldId id="264" r:id="rId10"/>
    <p:sldId id="267" r:id="rId11"/>
    <p:sldId id="269" r:id="rId12"/>
    <p:sldId id="268" r:id="rId13"/>
    <p:sldId id="270" r:id="rId14"/>
    <p:sldId id="272" r:id="rId15"/>
    <p:sldId id="273" r:id="rId16"/>
    <p:sldId id="274" r:id="rId17"/>
    <p:sldId id="275" r:id="rId18"/>
    <p:sldId id="278" r:id="rId19"/>
    <p:sldId id="277" r:id="rId20"/>
    <p:sldId id="276" r:id="rId21"/>
    <p:sldId id="280" r:id="rId22"/>
    <p:sldId id="281" r:id="rId23"/>
    <p:sldId id="282" r:id="rId24"/>
    <p:sldId id="330" r:id="rId25"/>
    <p:sldId id="284" r:id="rId26"/>
    <p:sldId id="285" r:id="rId27"/>
    <p:sldId id="286" r:id="rId28"/>
    <p:sldId id="331" r:id="rId29"/>
    <p:sldId id="332" r:id="rId30"/>
    <p:sldId id="290" r:id="rId31"/>
    <p:sldId id="333" r:id="rId32"/>
    <p:sldId id="334" r:id="rId33"/>
    <p:sldId id="294" r:id="rId34"/>
    <p:sldId id="335" r:id="rId35"/>
    <p:sldId id="336" r:id="rId36"/>
    <p:sldId id="337" r:id="rId37"/>
    <p:sldId id="301" r:id="rId38"/>
    <p:sldId id="302" r:id="rId39"/>
    <p:sldId id="338" r:id="rId40"/>
    <p:sldId id="339" r:id="rId41"/>
    <p:sldId id="341" r:id="rId42"/>
    <p:sldId id="342" r:id="rId43"/>
    <p:sldId id="307" r:id="rId44"/>
    <p:sldId id="344" r:id="rId45"/>
    <p:sldId id="345" r:id="rId46"/>
    <p:sldId id="315" r:id="rId47"/>
    <p:sldId id="318" r:id="rId48"/>
    <p:sldId id="343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84" autoAdjust="0"/>
  </p:normalViewPr>
  <p:slideViewPr>
    <p:cSldViewPr>
      <p:cViewPr>
        <p:scale>
          <a:sx n="80" d="100"/>
          <a:sy n="80" d="100"/>
        </p:scale>
        <p:origin x="-86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0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53D26F-A259-42DA-8F25-DBC7A6D56ACF}" type="datetimeFigureOut">
              <a:rPr lang="en-US"/>
              <a:pPr>
                <a:defRPr/>
              </a:pPr>
              <a:t>17-Apr-2013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9244A3-DB91-424C-899E-47E896277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846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A04236-EF02-4347-B875-9DB5AF03A855}" type="slidenum">
              <a:rPr lang="fr-BE" smtClean="0"/>
              <a:pPr/>
              <a:t>22</a:t>
            </a:fld>
            <a:endParaRPr lang="fr-BE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130803-1079-4213-9407-7A8CCE6A102C}" type="slidenum">
              <a:rPr lang="fr-BE" smtClean="0"/>
              <a:pPr/>
              <a:t>23</a:t>
            </a:fld>
            <a:endParaRPr lang="fr-BE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8149DE-DBE9-45BA-8756-BAD1D1882E47}" type="slidenum">
              <a:rPr lang="fr-BE" smtClean="0"/>
              <a:pPr/>
              <a:t>25</a:t>
            </a:fld>
            <a:endParaRPr lang="fr-BE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3F7670-A71E-426A-B6FB-393A80D9568A}" type="slidenum">
              <a:rPr lang="fr-BE" smtClean="0"/>
              <a:pPr/>
              <a:t>26</a:t>
            </a:fld>
            <a:endParaRPr lang="fr-BE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6D0078-7784-4DCB-A4AF-26528463210B}" type="slidenum">
              <a:rPr lang="fr-BE" smtClean="0"/>
              <a:pPr/>
              <a:t>27</a:t>
            </a:fld>
            <a:endParaRPr lang="fr-BE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2B5C9E-4BC6-4BF9-926A-911BCD33BE4B}" type="slidenum">
              <a:rPr lang="fr-BE" smtClean="0"/>
              <a:pPr/>
              <a:t>28</a:t>
            </a:fld>
            <a:endParaRPr lang="fr-BE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5999FC-70FA-4BEA-A049-1BD4353A4097}" type="slidenum">
              <a:rPr lang="fr-BE" smtClean="0"/>
              <a:pPr/>
              <a:t>29</a:t>
            </a:fld>
            <a:endParaRPr lang="fr-BE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8C7A81-B4CE-4F5B-8C6A-A6F14534B448}" type="slidenum">
              <a:rPr lang="fr-BE" smtClean="0"/>
              <a:pPr/>
              <a:t>30</a:t>
            </a:fld>
            <a:endParaRPr lang="fr-BE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BCF815-6A35-45E1-A032-2485AEB22B66}" type="slidenum">
              <a:rPr lang="fr-BE" smtClean="0"/>
              <a:pPr/>
              <a:t>31</a:t>
            </a:fld>
            <a:endParaRPr lang="fr-BE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D08290-5CDD-4B1A-9423-A97A1C1935BB}" type="slidenum">
              <a:rPr lang="fr-BE" smtClean="0"/>
              <a:pPr/>
              <a:t>32</a:t>
            </a:fld>
            <a:endParaRPr lang="fr-BE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7A5F6B-EDD7-42B4-829A-3D2F9DBD32A7}" type="slidenum">
              <a:rPr lang="fr-BE" smtClean="0"/>
              <a:pPr/>
              <a:t>33</a:t>
            </a:fld>
            <a:endParaRPr lang="fr-BE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DA588A-4EA9-4CDB-A763-C5F0C6234FD3}" type="slidenum">
              <a:rPr lang="fr-BE" smtClean="0"/>
              <a:pPr/>
              <a:t>34</a:t>
            </a:fld>
            <a:endParaRPr lang="fr-BE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782E6B-FF1B-4147-8434-402A821CE856}" type="slidenum">
              <a:rPr lang="fr-BE" smtClean="0"/>
              <a:pPr/>
              <a:t>35</a:t>
            </a:fld>
            <a:endParaRPr lang="fr-BE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F1857B-5CC7-4A8C-80E9-76E3C952F021}" type="slidenum">
              <a:rPr lang="fr-BE" smtClean="0"/>
              <a:pPr/>
              <a:t>36</a:t>
            </a:fld>
            <a:endParaRPr lang="fr-BE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AA2FAB-126A-47E8-A5A5-6187681EEB38}" type="slidenum">
              <a:rPr lang="fr-BE" smtClean="0"/>
              <a:pPr/>
              <a:t>37</a:t>
            </a:fld>
            <a:endParaRPr lang="fr-BE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40CF68-913F-4E1D-8688-73A58465E83F}" type="slidenum">
              <a:rPr lang="fr-BE" smtClean="0"/>
              <a:pPr/>
              <a:t>38</a:t>
            </a:fld>
            <a:endParaRPr lang="fr-BE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5DA967-0ADC-460E-BFB5-736735A1F958}" type="slidenum">
              <a:rPr lang="fr-BE" smtClean="0"/>
              <a:pPr/>
              <a:t>39</a:t>
            </a:fld>
            <a:endParaRPr lang="fr-BE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B73651-61E3-4484-93CF-F33FEA855C17}" type="slidenum">
              <a:rPr lang="fr-BE" smtClean="0"/>
              <a:pPr/>
              <a:t>40</a:t>
            </a:fld>
            <a:endParaRPr lang="fr-BE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531725-4470-49AF-8B8B-EF65EC2E51A1}" type="slidenum">
              <a:rPr lang="fr-BE" smtClean="0"/>
              <a:pPr/>
              <a:t>42</a:t>
            </a:fld>
            <a:endParaRPr lang="fr-BE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171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BE8239-1071-4E82-9453-488855CCACBC}" type="slidenum">
              <a:rPr lang="fr-BE" smtClean="0"/>
              <a:pPr/>
              <a:t>45</a:t>
            </a:fld>
            <a:endParaRPr lang="fr-BE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76648E-198B-440B-AF68-0DB3E4E3C5E9}" type="slidenum">
              <a:rPr lang="fr-BE" smtClean="0"/>
              <a:pPr/>
              <a:t>46</a:t>
            </a:fld>
            <a:endParaRPr lang="fr-BE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9255C4-7C46-4928-AA87-6AAA8835923A}" type="slidenum">
              <a:rPr lang="fr-BE" smtClean="0"/>
              <a:pPr/>
              <a:t>47</a:t>
            </a:fld>
            <a:endParaRPr lang="fr-BE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0A836B-F76B-4CE5-824C-4CD877F3193D}" type="slidenum">
              <a:rPr lang="fr-BE" smtClean="0"/>
              <a:pPr/>
              <a:t>48</a:t>
            </a:fld>
            <a:endParaRPr lang="fr-B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44A3-DB91-424C-899E-47E896277E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85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BE" smtClean="0"/>
              <a:t>Ai mis une majuscule à Representation, en général en anglais ils mettent une majuscule au titre des figures même après :</a:t>
            </a:r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2BDBDC-BCDB-4C98-AC65-FB913BC1B008}" type="slidenum">
              <a:rPr lang="fr-BE" smtClean="0"/>
              <a:pPr/>
              <a:t>19</a:t>
            </a:fld>
            <a:endParaRPr lang="fr-BE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2628900"/>
            <a:ext cx="2627312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27313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175" y="431800"/>
            <a:ext cx="6921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388" y="6054725"/>
            <a:ext cx="1741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68000" y="2480400"/>
            <a:ext cx="6300000" cy="1267200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4500"/>
              </a:lnSpc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68000" y="3805200"/>
            <a:ext cx="6300000" cy="352800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1F5EF5-9445-4281-A83A-9CF5C6DB03CA}" type="datetimeFigureOut">
              <a:rPr lang="en-US"/>
              <a:pPr>
                <a:defRPr/>
              </a:pPr>
              <a:t>17-Apr-2013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CE8C4-D47A-4901-9FBB-80D5717D6163}" type="datetimeFigureOut">
              <a:rPr lang="en-US"/>
              <a:pPr>
                <a:defRPr/>
              </a:pPr>
              <a:t>17-Apr-2013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7FF34-A945-4B7C-8A54-E9880F869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5327650"/>
            <a:ext cx="950912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8" y="468313"/>
            <a:ext cx="6921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60000" y="2928144"/>
            <a:ext cx="6624000" cy="1041311"/>
          </a:xfrm>
        </p:spPr>
        <p:txBody>
          <a:bodyPr>
            <a:spAutoFit/>
          </a:bodyPr>
          <a:lstStyle>
            <a:lvl1pPr algn="ctr">
              <a:lnSpc>
                <a:spcPts val="3700"/>
              </a:lnSpc>
              <a:defRPr sz="37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4FF2A12-3748-4543-AE75-45FC349E6818}" type="datetimeFigureOut">
              <a:rPr lang="en-US"/>
              <a:pPr>
                <a:defRPr/>
              </a:pPr>
              <a:t>17-Apr-2013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F72F71-8A6C-4882-B53B-97DC132BA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37FBA-3245-49B2-9DE6-9AE09620CC3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fr-BE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7800A-CCF8-4212-90DE-8B3570DFD58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fr-BE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C64AA-13AA-4C5D-BE85-7ED1F89218B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1B7F7-08EE-490C-8CF8-73E53F92861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8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93088" y="5327650"/>
            <a:ext cx="950912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0"/>
          <p:cNvSpPr>
            <a:spLocks noChangeArrowheads="1"/>
          </p:cNvSpPr>
          <p:nvPr/>
        </p:nvSpPr>
        <p:spPr bwMode="auto">
          <a:xfrm>
            <a:off x="503238" y="1306513"/>
            <a:ext cx="8154987" cy="0"/>
          </a:xfrm>
          <a:prstGeom prst="rect">
            <a:avLst/>
          </a:prstGeom>
          <a:noFill/>
          <a:ln w="6350" algn="ctr">
            <a:solidFill>
              <a:srgbClr val="727272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endParaRPr lang="fr-FR" sz="2000">
              <a:latin typeface="Helvetica 65 Medium"/>
            </a:endParaRPr>
          </a:p>
        </p:txBody>
      </p:sp>
      <p:pic>
        <p:nvPicPr>
          <p:cNvPr id="1028" name="Image 7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63" y="287338"/>
            <a:ext cx="4587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68313" y="1601788"/>
            <a:ext cx="821848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79500" y="238125"/>
            <a:ext cx="74168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Slide title</a:t>
            </a:r>
            <a:br>
              <a:rPr lang="en-US" smtClean="0"/>
            </a:br>
            <a:r>
              <a:rPr lang="en-US" smtClean="0"/>
              <a:t>Slide title can be extended to two lines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3225" y="6411913"/>
            <a:ext cx="90011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27272"/>
                </a:solidFill>
              </a:defRPr>
            </a:lvl1pPr>
          </a:lstStyle>
          <a:p>
            <a:pPr>
              <a:defRPr/>
            </a:pPr>
            <a:fld id="{86898A00-A1EB-4AF8-B015-28CFEF79561B}" type="datetimeFigureOut">
              <a:rPr lang="en-US"/>
              <a:pPr>
                <a:defRPr/>
              </a:pPr>
              <a:t>17-Apr-2013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425" y="6411913"/>
            <a:ext cx="467995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2727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763" y="6411913"/>
            <a:ext cx="341312" cy="244475"/>
          </a:xfrm>
          <a:prstGeom prst="rect">
            <a:avLst/>
          </a:prstGeom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58D39C-A879-4C02-93F6-0B59E78CD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0" r:id="rId5"/>
    <p:sldLayoutId id="2147483751" r:id="rId6"/>
    <p:sldLayoutId id="2147483752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1313" indent="-341313" algn="l" rtl="0" eaLnBrk="0" fontAlgn="base" hangingPunct="0">
        <a:spcBef>
          <a:spcPts val="763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ts val="675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30188" algn="l" rtl="0" eaLnBrk="0" fontAlgn="base" hangingPunct="0">
        <a:spcBef>
          <a:spcPts val="575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788" indent="-230188" algn="l" rtl="0" eaLnBrk="0" fontAlgn="base" hangingPunct="0">
        <a:spcBef>
          <a:spcPts val="475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ts val="475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oecd.org/pisa/pisaproducts/pisa2006/pisadataanalysismanualspssandsassecondedition.htm" TargetMode="Externa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1403648" y="2420888"/>
            <a:ext cx="6299200" cy="1824038"/>
          </a:xfrm>
        </p:spPr>
        <p:txBody>
          <a:bodyPr/>
          <a:lstStyle/>
          <a:p>
            <a:pPr eaLnBrk="1" hangingPunct="1"/>
            <a:r>
              <a:rPr lang="en-US" cap="none" dirty="0" smtClean="0"/>
              <a:t>Sampling Design for International Surveys in Education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15716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260648"/>
            <a:ext cx="15525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2411760" y="5519555"/>
            <a:ext cx="4283695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Guide to the </a:t>
            </a:r>
            <a:r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5"/>
              </a:rPr>
              <a:t>PISA Data Analysis Manual</a:t>
            </a: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55"/>
    </mc:Choice>
    <mc:Fallback>
      <p:transition spd="slow" advTm="285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8064500" cy="1022350"/>
          </a:xfrm>
        </p:spPr>
        <p:txBody>
          <a:bodyPr/>
          <a:lstStyle/>
          <a:p>
            <a:r>
              <a:rPr lang="en-US" smtClean="0"/>
              <a:t>Criteria for designing a sample in education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412875"/>
            <a:ext cx="41021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8556"/>
    </mc:Choice>
    <mc:Fallback>
      <p:transition spd="slow" advTm="6855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565400"/>
            <a:ext cx="4427538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449263" y="6034088"/>
            <a:ext cx="43576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Extract from the  J.E.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Gustafsson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</a:rPr>
              <a:t>in Loveless,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 (2007)</a:t>
            </a:r>
            <a:endParaRPr lang="fr-BE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463675"/>
            <a:ext cx="3268663" cy="3894138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449263" y="5583238"/>
            <a:ext cx="80216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000" kern="0" dirty="0">
                <a:latin typeface="+mj-lt"/>
                <a:ea typeface="+mj-ea"/>
                <a:cs typeface="+mj-cs"/>
              </a:rPr>
              <a:t>TIMSS grade 8 : Change in performance between 1995 and 2003</a:t>
            </a:r>
            <a:endParaRPr lang="fr-BE" sz="20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8438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8064500" cy="1022350"/>
          </a:xfrm>
        </p:spPr>
        <p:txBody>
          <a:bodyPr/>
          <a:lstStyle/>
          <a:p>
            <a:r>
              <a:rPr lang="en-US" smtClean="0"/>
              <a:t>Criteria for designing a sample in education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7980"/>
    </mc:Choice>
    <mc:Fallback>
      <p:transition spd="slow" advTm="9798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41414" x="6286500" y="5241925"/>
          <p14:tracePt t="41589" x="6294438" y="5241925"/>
          <p14:tracePt t="41597" x="6308725" y="5249863"/>
          <p14:tracePt t="41605" x="6316663" y="5249863"/>
          <p14:tracePt t="41613" x="6324600" y="5257800"/>
          <p14:tracePt t="41621" x="6340475" y="5257800"/>
          <p14:tracePt t="41637" x="6354763" y="5273675"/>
          <p14:tracePt t="41653" x="6370638" y="5273675"/>
          <p14:tracePt t="41669" x="6384925" y="5280025"/>
          <p14:tracePt t="41685" x="6416675" y="5280025"/>
          <p14:tracePt t="41701" x="6507163" y="5287963"/>
          <p14:tracePt t="41725" x="6575425" y="5287963"/>
          <p14:tracePt t="41741" x="6613525" y="5287963"/>
          <p14:tracePt t="41757" x="6621463" y="5295900"/>
          <p14:tracePt t="41773" x="6629400" y="5295900"/>
          <p14:tracePt t="41800" x="6637338" y="5295900"/>
          <p14:tracePt t="41800" x="6645275" y="5295900"/>
          <p14:tracePt t="41817" x="6667500" y="5303838"/>
          <p14:tracePt t="41833" x="6697663" y="5303838"/>
          <p14:tracePt t="41850" x="6721475" y="5311775"/>
          <p14:tracePt t="41867" x="6751638" y="5318125"/>
          <p14:tracePt t="41883" x="6789738" y="5326063"/>
          <p14:tracePt t="41900" x="6858000" y="5334000"/>
          <p14:tracePt t="41917" x="6896100" y="5334000"/>
          <p14:tracePt t="41933" x="6918325" y="5334000"/>
          <p14:tracePt t="41950" x="6934200" y="5341938"/>
          <p14:tracePt t="41967" x="6950075" y="5341938"/>
          <p14:tracePt t="42021" x="6956425" y="5341938"/>
          <p14:tracePt t="42037" x="6964363" y="5341938"/>
          <p14:tracePt t="42039" x="6972300" y="5341938"/>
          <p14:tracePt t="42067" x="6980238" y="5341938"/>
          <p14:tracePt t="42083" x="6988175" y="5341938"/>
          <p14:tracePt t="42100" x="6994525" y="5349875"/>
          <p14:tracePt t="42116" x="7032625" y="5356225"/>
          <p14:tracePt t="42133" x="7070725" y="5364163"/>
          <p14:tracePt t="42150" x="7102475" y="5372100"/>
          <p14:tracePt t="42167" x="7116763" y="5372100"/>
          <p14:tracePt t="42183" x="7140575" y="5380038"/>
          <p14:tracePt t="42200" x="7154863" y="5380038"/>
          <p14:tracePt t="42217" x="7170738" y="5380038"/>
          <p14:tracePt t="42233" x="7178675" y="5380038"/>
          <p14:tracePt t="42250" x="7192963" y="5380038"/>
          <p14:tracePt t="42267" x="7216775" y="5380038"/>
          <p14:tracePt t="42283" x="7231063" y="5380038"/>
          <p14:tracePt t="42300" x="7239000" y="5372100"/>
          <p14:tracePt t="42316" x="7254875" y="5372100"/>
          <p14:tracePt t="42333" x="7261225" y="5372100"/>
          <p14:tracePt t="42350" x="7269163" y="5372100"/>
          <p14:tracePt t="42385" x="7269163" y="5364163"/>
          <p14:tracePt t="42389" x="7285038" y="5364163"/>
          <p14:tracePt t="42400" x="7299325" y="5364163"/>
          <p14:tracePt t="42417" x="7323138" y="5364163"/>
          <p14:tracePt t="42433" x="7345363" y="5356225"/>
          <p14:tracePt t="42450" x="7375525" y="5356225"/>
          <p14:tracePt t="42467" x="7407275" y="5356225"/>
          <p14:tracePt t="42483" x="7429500" y="5356225"/>
          <p14:tracePt t="42500" x="7437438" y="5356225"/>
          <p14:tracePt t="44125" x="7429500" y="5356225"/>
          <p14:tracePt t="44141" x="7429500" y="5364163"/>
          <p14:tracePt t="44149" x="7421563" y="5364163"/>
          <p14:tracePt t="44157" x="7413625" y="5364163"/>
          <p14:tracePt t="44157" x="7407275" y="5372100"/>
          <p14:tracePt t="44167" x="7375525" y="5387975"/>
          <p14:tracePt t="44183" x="7345363" y="5387975"/>
          <p14:tracePt t="44200" x="7315200" y="5394325"/>
          <p14:tracePt t="44216" x="7285038" y="5394325"/>
          <p14:tracePt t="44233" x="7246938" y="5394325"/>
          <p14:tracePt t="44250" x="7208838" y="5394325"/>
          <p14:tracePt t="44266" x="7162800" y="5394325"/>
          <p14:tracePt t="44283" x="7124700" y="5394325"/>
          <p14:tracePt t="44299" x="7070725" y="5394325"/>
          <p14:tracePt t="44316" x="6934200" y="5394325"/>
          <p14:tracePt t="44333" x="6804025" y="5394325"/>
          <p14:tracePt t="44350" x="6683375" y="5380038"/>
          <p14:tracePt t="44366" x="6553200" y="5364163"/>
          <p14:tracePt t="44383" x="6454775" y="5349875"/>
          <p14:tracePt t="44400" x="6370638" y="5341938"/>
          <p14:tracePt t="44416" x="6278563" y="5318125"/>
          <p14:tracePt t="44433" x="6188075" y="5287963"/>
          <p14:tracePt t="44449" x="6111875" y="5241925"/>
          <p14:tracePt t="44466" x="6035675" y="5189538"/>
          <p14:tracePt t="44483" x="5973763" y="5127625"/>
          <p14:tracePt t="44500" x="5921375" y="5037138"/>
          <p14:tracePt t="44500" x="5889625" y="4975225"/>
          <p14:tracePt t="44517" x="5821363" y="4868863"/>
          <p14:tracePt t="44533" x="5768975" y="4800600"/>
          <p14:tracePt t="44550" x="5730875" y="4754563"/>
          <p14:tracePt t="44567" x="5707063" y="4708525"/>
          <p14:tracePt t="44583" x="5684838" y="4678363"/>
          <p14:tracePt t="44600" x="5676900" y="4664075"/>
          <p14:tracePt t="44616" x="5668963" y="4656138"/>
          <p14:tracePt t="44633" x="5668963" y="4648200"/>
          <p14:tracePt t="44649" x="5668963" y="4640263"/>
          <p14:tracePt t="44666" x="5661025" y="4632325"/>
          <p14:tracePt t="44683" x="5661025" y="4625975"/>
          <p14:tracePt t="44700" x="5654675" y="4610100"/>
          <p14:tracePt t="44716" x="5646738" y="4587875"/>
          <p14:tracePt t="44733" x="5630863" y="4556125"/>
          <p14:tracePt t="44750" x="5622925" y="4525963"/>
          <p14:tracePt t="44766" x="5608638" y="4495800"/>
          <p14:tracePt t="44783" x="5608638" y="4465638"/>
          <p14:tracePt t="44800" x="5600700" y="4435475"/>
          <p14:tracePt t="44816" x="5592763" y="4389438"/>
          <p14:tracePt t="44833" x="5592763" y="4343400"/>
          <p14:tracePt t="44849" x="5584825" y="4297363"/>
          <p14:tracePt t="44866" x="5578475" y="4251325"/>
          <p14:tracePt t="44883" x="5578475" y="4198938"/>
          <p14:tracePt t="44899" x="5578475" y="4152900"/>
          <p14:tracePt t="44916" x="5578475" y="4106863"/>
          <p14:tracePt t="44933" x="5578475" y="4084638"/>
          <p14:tracePt t="44949" x="5570538" y="4060825"/>
          <p14:tracePt t="44966" x="5562600" y="4038600"/>
          <p14:tracePt t="44983" x="5562600" y="4008438"/>
          <p14:tracePt t="44999" x="5562600" y="3992563"/>
          <p14:tracePt t="45016" x="5554663" y="3978275"/>
          <p14:tracePt t="45033" x="5546725" y="3962400"/>
          <p14:tracePt t="45050" x="5546725" y="3954463"/>
          <p14:tracePt t="45066" x="5546725" y="3946525"/>
          <p14:tracePt t="45083" x="5540375" y="3932238"/>
          <p14:tracePt t="45141" x="5540375" y="3924300"/>
          <p14:tracePt t="45157" x="5540375" y="3916363"/>
          <p14:tracePt t="45165" x="5540375" y="3908425"/>
          <p14:tracePt t="45171" x="5540375" y="3902075"/>
          <p14:tracePt t="45183" x="5540375" y="3894138"/>
          <p14:tracePt t="45183" x="5540375" y="3870325"/>
          <p14:tracePt t="45199" x="5532438" y="3848100"/>
          <p14:tracePt t="45216" x="5532438" y="3825875"/>
          <p14:tracePt t="45233" x="5532438" y="3817938"/>
          <p14:tracePt t="45249" x="5532438" y="3794125"/>
          <p14:tracePt t="45266" x="5532438" y="3779838"/>
          <p14:tracePt t="45283" x="5532438" y="3771900"/>
          <p14:tracePt t="45299" x="5532438" y="3756025"/>
          <p14:tracePt t="45316" x="5532438" y="3741738"/>
          <p14:tracePt t="45333" x="5532438" y="3733800"/>
          <p14:tracePt t="45573" x="5532438" y="3725863"/>
          <p14:tracePt t="45581" x="5532438" y="3717925"/>
          <p14:tracePt t="45597" x="5532438" y="3711575"/>
          <p14:tracePt t="45605" x="5532438" y="3703638"/>
          <p14:tracePt t="45613" x="5532438" y="3695700"/>
          <p14:tracePt t="45616" x="5532438" y="3673475"/>
          <p14:tracePt t="45633" x="5532438" y="3657600"/>
          <p14:tracePt t="45649" x="5532438" y="3641725"/>
          <p14:tracePt t="45666" x="5532438" y="3627438"/>
          <p14:tracePt t="45683" x="5532438" y="3619500"/>
          <p14:tracePt t="45749" x="5532438" y="3611563"/>
          <p14:tracePt t="45781" x="5532438" y="3597275"/>
          <p14:tracePt t="45790" x="5540375" y="3581400"/>
          <p14:tracePt t="45796" x="5540375" y="3573463"/>
          <p14:tracePt t="45803" x="5540375" y="3565525"/>
          <p14:tracePt t="45816" x="5540375" y="3559175"/>
          <p14:tracePt t="45833" x="5546725" y="3551238"/>
          <p14:tracePt t="45849" x="5554663" y="3527425"/>
          <p14:tracePt t="45866" x="5554663" y="3513138"/>
          <p14:tracePt t="45883" x="5562600" y="3497263"/>
          <p14:tracePt t="45900" x="5562600" y="3475038"/>
          <p14:tracePt t="45916" x="5570538" y="3436938"/>
          <p14:tracePt t="45933" x="5578475" y="3398838"/>
          <p14:tracePt t="45949" x="5578475" y="3368675"/>
          <p14:tracePt t="45966" x="5578475" y="3352800"/>
          <p14:tracePt t="45983" x="5578475" y="3344863"/>
          <p14:tracePt t="45999" x="5578475" y="3330575"/>
          <p14:tracePt t="46016" x="5578475" y="3298825"/>
          <p14:tracePt t="46033" x="5578475" y="3268663"/>
          <p14:tracePt t="46049" x="5592763" y="3230563"/>
          <p14:tracePt t="46066" x="5600700" y="3178175"/>
          <p14:tracePt t="46083" x="5600700" y="3132138"/>
          <p14:tracePt t="46099" x="5600700" y="3078163"/>
          <p14:tracePt t="46116" x="5600700" y="3001963"/>
          <p14:tracePt t="46133" x="5608638" y="2949575"/>
          <p14:tracePt t="46149" x="5616575" y="2887663"/>
          <p14:tracePt t="46166" x="5622925" y="2835275"/>
          <p14:tracePt t="46183" x="5622925" y="2789238"/>
          <p14:tracePt t="46199" x="5622925" y="2743200"/>
          <p14:tracePt t="46216" x="5622925" y="2727325"/>
          <p14:tracePt t="46233" x="5622925" y="2705100"/>
          <p14:tracePt t="46581" x="5622925" y="2713038"/>
          <p14:tracePt t="46596" x="5622925" y="2727325"/>
          <p14:tracePt t="46607" x="5622925" y="2743200"/>
          <p14:tracePt t="46607" x="5616575" y="2765425"/>
          <p14:tracePt t="46616" x="5616575" y="2811463"/>
          <p14:tracePt t="46633" x="5616575" y="2865438"/>
          <p14:tracePt t="46649" x="5616575" y="2911475"/>
          <p14:tracePt t="46666" x="5616575" y="2949575"/>
          <p14:tracePt t="46682" x="5616575" y="2987675"/>
          <p14:tracePt t="46699" x="5622925" y="3032125"/>
          <p14:tracePt t="46716" x="5630863" y="3116263"/>
          <p14:tracePt t="46733" x="5638800" y="3146425"/>
          <p14:tracePt t="46749" x="5638800" y="3170238"/>
          <p14:tracePt t="46766" x="5638800" y="3184525"/>
          <p14:tracePt t="46783" x="5638800" y="3200400"/>
          <p14:tracePt t="46799" x="5646738" y="3238500"/>
          <p14:tracePt t="46816" x="5646738" y="3276600"/>
          <p14:tracePt t="46833" x="5654675" y="3314700"/>
          <p14:tracePt t="46849" x="5654675" y="3352800"/>
          <p14:tracePt t="46866" x="5654675" y="3368675"/>
          <p14:tracePt t="46882" x="5654675" y="3382963"/>
          <p14:tracePt t="46899" x="5654675" y="3406775"/>
          <p14:tracePt t="46916" x="5654675" y="3444875"/>
          <p14:tracePt t="46932" x="5646738" y="3489325"/>
          <p14:tracePt t="46949" x="5646738" y="3527425"/>
          <p14:tracePt t="46966" x="5638800" y="3559175"/>
          <p14:tracePt t="46982" x="5638800" y="3565525"/>
          <p14:tracePt t="46999" x="5630863" y="3565525"/>
          <p14:tracePt t="47016" x="5630863" y="3573463"/>
          <p14:tracePt t="47033" x="5630863" y="3581400"/>
          <p14:tracePt t="47049" x="5630863" y="3589338"/>
          <p14:tracePt t="47066" x="5630863" y="3603625"/>
          <p14:tracePt t="47083" x="5630863" y="3611563"/>
          <p14:tracePt t="47099" x="5630863" y="3619500"/>
          <p14:tracePt t="47116" x="5630863" y="3635375"/>
          <p14:tracePt t="47133" x="5630863" y="3641725"/>
          <p14:tracePt t="47149" x="5622925" y="3657600"/>
          <p14:tracePt t="47166" x="5622925" y="3665538"/>
          <p14:tracePt t="47182" x="5616575" y="3673475"/>
          <p14:tracePt t="57203" x="5622925" y="3673475"/>
          <p14:tracePt t="58195" x="5630863" y="3673475"/>
          <p14:tracePt t="58211" x="5638800" y="3673475"/>
          <p14:tracePt t="58221" x="5646738" y="3673475"/>
          <p14:tracePt t="58227" x="5654675" y="3673475"/>
          <p14:tracePt t="58235" x="5668963" y="3673475"/>
          <p14:tracePt t="58246" x="5676900" y="3673475"/>
          <p14:tracePt t="58263" x="5699125" y="3673475"/>
          <p14:tracePt t="58280" x="5737225" y="3649663"/>
          <p14:tracePt t="58296" x="5761038" y="3627438"/>
          <p14:tracePt t="58313" x="5807075" y="3597275"/>
          <p14:tracePt t="58330" x="5837238" y="3589338"/>
          <p14:tracePt t="58346" x="5867400" y="3573463"/>
          <p14:tracePt t="58363" x="5875338" y="3565525"/>
          <p14:tracePt t="58380" x="5889625" y="3565525"/>
          <p14:tracePt t="58396" x="5921375" y="3551238"/>
          <p14:tracePt t="58413" x="5935663" y="3543300"/>
          <p14:tracePt t="58430" x="5965825" y="3535363"/>
          <p14:tracePt t="58446" x="6003925" y="3521075"/>
          <p14:tracePt t="58463" x="6065838" y="3505200"/>
          <p14:tracePt t="58480" x="6103938" y="3482975"/>
          <p14:tracePt t="58496" x="6156325" y="3467100"/>
          <p14:tracePt t="58513" x="6180138" y="3459163"/>
          <p14:tracePt t="58530" x="6218238" y="3444875"/>
          <p14:tracePt t="58546" x="6270625" y="3413125"/>
          <p14:tracePt t="58563" x="6332538" y="3375025"/>
          <p14:tracePt t="58580" x="6378575" y="3360738"/>
          <p14:tracePt t="58596" x="6469063" y="3314700"/>
          <p14:tracePt t="58613" x="6523038" y="3268663"/>
          <p14:tracePt t="58630" x="6575425" y="3246438"/>
          <p14:tracePt t="58646" x="6613525" y="3222625"/>
          <p14:tracePt t="58663" x="6675438" y="3184525"/>
          <p14:tracePt t="58680" x="6743700" y="3124200"/>
          <p14:tracePt t="58696" x="6819900" y="3063875"/>
          <p14:tracePt t="58713" x="6904038" y="3009900"/>
          <p14:tracePt t="58731" x="6964363" y="2955925"/>
          <p14:tracePt t="58747" x="7018338" y="2925763"/>
          <p14:tracePt t="58764" x="7040563" y="2903538"/>
          <p14:tracePt t="58781" x="7056438" y="2887663"/>
          <p14:tracePt t="58797" x="7086600" y="2857500"/>
          <p14:tracePt t="58814" x="7132638" y="2819400"/>
          <p14:tracePt t="58831" x="7178675" y="2789238"/>
          <p14:tracePt t="58847" x="7208838" y="2765425"/>
          <p14:tracePt t="58864" x="7239000" y="2735263"/>
          <p14:tracePt t="58881" x="7269163" y="2713038"/>
          <p14:tracePt t="58897" x="7292975" y="2697163"/>
          <p14:tracePt t="58914" x="7307263" y="2674938"/>
          <p14:tracePt t="58931" x="7337425" y="2636838"/>
          <p14:tracePt t="58947" x="7413625" y="2544763"/>
          <p14:tracePt t="58964" x="7459663" y="2492375"/>
          <p14:tracePt t="58981" x="7489825" y="2454275"/>
          <p14:tracePt t="58997" x="7521575" y="2416175"/>
          <p14:tracePt t="59014" x="7535863" y="2384425"/>
          <p14:tracePt t="59031" x="7551738" y="2346325"/>
          <p14:tracePt t="59047" x="7573963" y="2301875"/>
          <p14:tracePt t="59064" x="7581900" y="2270125"/>
          <p14:tracePt t="59081" x="7597775" y="2247900"/>
          <p14:tracePt t="59097" x="7597775" y="2239963"/>
          <p14:tracePt t="59114" x="7597775" y="2225675"/>
          <p14:tracePt t="59130" x="7604125" y="2217738"/>
          <p14:tracePt t="59147" x="7604125" y="2201863"/>
          <p14:tracePt t="59164" x="7604125" y="2193925"/>
          <p14:tracePt t="59180" x="7604125" y="2187575"/>
          <p14:tracePt t="59364" x="7597775" y="2187575"/>
          <p14:tracePt t="59380" x="7589838" y="2187575"/>
          <p14:tracePt t="59388" x="7581900" y="2187575"/>
          <p14:tracePt t="59405" x="7566025" y="2187575"/>
          <p14:tracePt t="59414" x="7551738" y="2187575"/>
          <p14:tracePt t="59414" x="7505700" y="2187575"/>
          <p14:tracePt t="59430" x="7437438" y="2187575"/>
          <p14:tracePt t="59447" x="7307263" y="2187575"/>
          <p14:tracePt t="59464" x="7185025" y="2187575"/>
          <p14:tracePt t="59480" x="7056438" y="2187575"/>
          <p14:tracePt t="59497" x="6972300" y="2187575"/>
          <p14:tracePt t="59514" x="6934200" y="2187575"/>
          <p14:tracePt t="59530" x="6911975" y="2187575"/>
          <p14:tracePt t="59547" x="6904038" y="2187575"/>
          <p14:tracePt t="59564" x="6896100" y="2187575"/>
          <p14:tracePt t="59580" x="6888163" y="2187575"/>
          <p14:tracePt t="59597" x="6865938" y="2187575"/>
          <p14:tracePt t="59614" x="6850063" y="2187575"/>
          <p14:tracePt t="59630" x="6842125" y="2187575"/>
          <p14:tracePt t="59647" x="6827838" y="2201863"/>
          <p14:tracePt t="59664" x="6819900" y="2201863"/>
          <p14:tracePt t="59680" x="6789738" y="2225675"/>
          <p14:tracePt t="59697" x="6751638" y="2263775"/>
          <p14:tracePt t="59714" x="6697663" y="2316163"/>
          <p14:tracePt t="59730" x="6659563" y="2346325"/>
          <p14:tracePt t="59730" x="6645275" y="2354263"/>
          <p14:tracePt t="59748" x="6637338" y="2362200"/>
          <p14:tracePt t="59764" x="6629400" y="2362200"/>
          <p14:tracePt t="59781" x="6629400" y="2370138"/>
          <p14:tracePt t="59797" x="6621463" y="2370138"/>
          <p14:tracePt t="59814" x="6613525" y="2392363"/>
          <p14:tracePt t="59831" x="6599238" y="2416175"/>
          <p14:tracePt t="59847" x="6569075" y="2446338"/>
          <p14:tracePt t="59864" x="6553200" y="2468563"/>
          <p14:tracePt t="59880" x="6545263" y="2468563"/>
          <p14:tracePt t="59897" x="6545263" y="2476500"/>
          <p14:tracePt t="59914" x="6537325" y="2484438"/>
          <p14:tracePt t="59930" x="6530975" y="2492375"/>
          <p14:tracePt t="59947" x="6515100" y="2522538"/>
          <p14:tracePt t="59964" x="6492875" y="2568575"/>
          <p14:tracePt t="59981" x="6469063" y="2598738"/>
          <p14:tracePt t="59997" x="6454775" y="2628900"/>
          <p14:tracePt t="60014" x="6438900" y="2644775"/>
          <p14:tracePt t="60030" x="6430963" y="2651125"/>
          <p14:tracePt t="60047" x="6423025" y="2667000"/>
          <p14:tracePt t="60064" x="6416675" y="2682875"/>
          <p14:tracePt t="60080" x="6392863" y="2713038"/>
          <p14:tracePt t="60097" x="6378575" y="2751138"/>
          <p14:tracePt t="60114" x="6354763" y="2797175"/>
          <p14:tracePt t="60131" x="6332538" y="2827338"/>
          <p14:tracePt t="60147" x="6316663" y="2857500"/>
          <p14:tracePt t="60164" x="6308725" y="2873375"/>
          <p14:tracePt t="60181" x="6302375" y="2879725"/>
          <p14:tracePt t="60197" x="6294438" y="2903538"/>
          <p14:tracePt t="60214" x="6270625" y="2941638"/>
          <p14:tracePt t="60230" x="6248400" y="2979738"/>
          <p14:tracePt t="60247" x="6226175" y="3025775"/>
          <p14:tracePt t="60264" x="6218238" y="3040063"/>
          <p14:tracePt t="60281" x="6202363" y="3063875"/>
          <p14:tracePt t="60297" x="6202363" y="3086100"/>
          <p14:tracePt t="60314" x="6188075" y="3108325"/>
          <p14:tracePt t="60330" x="6180138" y="3132138"/>
          <p14:tracePt t="60347" x="6156325" y="3184525"/>
          <p14:tracePt t="60364" x="6134100" y="3216275"/>
          <p14:tracePt t="60380" x="6126163" y="3246438"/>
          <p14:tracePt t="60397" x="6111875" y="3276600"/>
          <p14:tracePt t="60414" x="6103938" y="3306763"/>
          <p14:tracePt t="60430" x="6096000" y="3336925"/>
          <p14:tracePt t="60447" x="6088063" y="3375025"/>
          <p14:tracePt t="60464" x="6080125" y="3406775"/>
          <p14:tracePt t="60480" x="6073775" y="3444875"/>
          <p14:tracePt t="60497" x="6065838" y="3482975"/>
          <p14:tracePt t="60514" x="6057900" y="3513138"/>
          <p14:tracePt t="60530" x="6057900" y="3551238"/>
          <p14:tracePt t="60547" x="6049963" y="3589338"/>
          <p14:tracePt t="60564" x="6049963" y="3611563"/>
          <p14:tracePt t="60581" x="6049963" y="3641725"/>
          <p14:tracePt t="60597" x="6049963" y="3665538"/>
          <p14:tracePt t="60614" x="6049963" y="3695700"/>
          <p14:tracePt t="60630" x="6057900" y="3711575"/>
          <p14:tracePt t="60647" x="6057900" y="3725863"/>
          <p14:tracePt t="60664" x="6057900" y="3741738"/>
          <p14:tracePt t="60680" x="6057900" y="3756025"/>
          <p14:tracePt t="60697" x="6065838" y="3771900"/>
          <p14:tracePt t="60714" x="6073775" y="3787775"/>
          <p14:tracePt t="60730" x="6088063" y="3817938"/>
          <p14:tracePt t="60747" x="6126163" y="3886200"/>
          <p14:tracePt t="60764" x="6156325" y="3940175"/>
          <p14:tracePt t="60780" x="6172200" y="3978275"/>
          <p14:tracePt t="60797" x="6194425" y="4016375"/>
          <p14:tracePt t="60814" x="6218238" y="4060825"/>
          <p14:tracePt t="60830" x="6232525" y="4098925"/>
          <p14:tracePt t="60847" x="6256338" y="4137025"/>
          <p14:tracePt t="60864" x="6286500" y="4168775"/>
          <p14:tracePt t="60880" x="6302375" y="4191000"/>
          <p14:tracePt t="60897" x="6316663" y="4206875"/>
          <p14:tracePt t="60914" x="6324600" y="4213225"/>
          <p14:tracePt t="60964" x="6332538" y="4213225"/>
          <p14:tracePt t="60972" x="6340475" y="4213225"/>
          <p14:tracePt t="60988" x="6340475" y="4221163"/>
          <p14:tracePt t="60989" x="6346825" y="4221163"/>
          <p14:tracePt t="60997" x="6362700" y="4229100"/>
          <p14:tracePt t="61014" x="6378575" y="4237038"/>
          <p14:tracePt t="61030" x="6392863" y="4237038"/>
          <p14:tracePt t="61047" x="6408738" y="4237038"/>
          <p14:tracePt t="61064" x="6423025" y="4237038"/>
          <p14:tracePt t="61080" x="6423025" y="4244975"/>
          <p14:tracePt t="61097" x="6438900" y="4244975"/>
          <p14:tracePt t="61114" x="6454775" y="4251325"/>
          <p14:tracePt t="61130" x="6492875" y="4251325"/>
          <p14:tracePt t="61147" x="6561138" y="4251325"/>
          <p14:tracePt t="61164" x="6607175" y="4251325"/>
          <p14:tracePt t="61180" x="6667500" y="4229100"/>
          <p14:tracePt t="61197" x="6713538" y="4221163"/>
          <p14:tracePt t="61213" x="6743700" y="4206875"/>
          <p14:tracePt t="61230" x="6773863" y="4191000"/>
          <p14:tracePt t="61247" x="6811963" y="4175125"/>
          <p14:tracePt t="61264" x="6858000" y="4152900"/>
          <p14:tracePt t="61280" x="6888163" y="4137025"/>
          <p14:tracePt t="61297" x="6934200" y="4114800"/>
          <p14:tracePt t="61313" x="6972300" y="4092575"/>
          <p14:tracePt t="61330" x="7002463" y="4068763"/>
          <p14:tracePt t="61347" x="7040563" y="4038600"/>
          <p14:tracePt t="61364" x="7064375" y="4022725"/>
          <p14:tracePt t="61380" x="7094538" y="4000500"/>
          <p14:tracePt t="61397" x="7132638" y="3970338"/>
          <p14:tracePt t="61413" x="7178675" y="3932238"/>
          <p14:tracePt t="61430" x="7231063" y="3894138"/>
          <p14:tracePt t="61447" x="7285038" y="3856038"/>
          <p14:tracePt t="61464" x="7323138" y="3825875"/>
          <p14:tracePt t="61480" x="7353300" y="3802063"/>
          <p14:tracePt t="61497" x="7391400" y="3771900"/>
          <p14:tracePt t="61513" x="7421563" y="3749675"/>
          <p14:tracePt t="61530" x="7467600" y="3711575"/>
          <p14:tracePt t="61547" x="7543800" y="3665538"/>
          <p14:tracePt t="61547" x="7581900" y="3627438"/>
          <p14:tracePt t="61564" x="7642225" y="3581400"/>
          <p14:tracePt t="61580" x="7696200" y="3543300"/>
          <p14:tracePt t="61597" x="7734300" y="3513138"/>
          <p14:tracePt t="61613" x="7764463" y="3482975"/>
          <p14:tracePt t="61630" x="7788275" y="3467100"/>
          <p14:tracePt t="61647" x="7810500" y="3436938"/>
          <p14:tracePt t="61664" x="7840663" y="3382963"/>
          <p14:tracePt t="61680" x="7878763" y="3330575"/>
          <p14:tracePt t="61697" x="7932738" y="3284538"/>
          <p14:tracePt t="61714" x="7954963" y="3246438"/>
          <p14:tracePt t="61730" x="7970838" y="3230563"/>
          <p14:tracePt t="61747" x="8001000" y="3184525"/>
          <p14:tracePt t="61764" x="8008938" y="3162300"/>
          <p14:tracePt t="61781" x="8031163" y="3116263"/>
          <p14:tracePt t="61797" x="8039100" y="3086100"/>
          <p14:tracePt t="61814" x="8061325" y="3040063"/>
          <p14:tracePt t="61830" x="8069263" y="3001963"/>
          <p14:tracePt t="61847" x="8077200" y="2971800"/>
          <p14:tracePt t="61864" x="8077200" y="2955925"/>
          <p14:tracePt t="61880" x="8085138" y="2949575"/>
          <p14:tracePt t="61897" x="8093075" y="2933700"/>
          <p14:tracePt t="61914" x="8093075" y="2895600"/>
          <p14:tracePt t="61930" x="8093075" y="2849563"/>
          <p14:tracePt t="61947" x="8107363" y="2781300"/>
          <p14:tracePt t="61964" x="8107363" y="2743200"/>
          <p14:tracePt t="61980" x="8107363" y="2720975"/>
          <p14:tracePt t="61997" x="8107363" y="2697163"/>
          <p14:tracePt t="62014" x="8107363" y="2674938"/>
          <p14:tracePt t="62030" x="8107363" y="2644775"/>
          <p14:tracePt t="62047" x="8107363" y="2613025"/>
          <p14:tracePt t="62063" x="8107363" y="2590800"/>
          <p14:tracePt t="62080" x="8107363" y="2568575"/>
          <p14:tracePt t="62097" x="8107363" y="2530475"/>
          <p14:tracePt t="62113" x="8099425" y="2498725"/>
          <p14:tracePt t="62130" x="8093075" y="2460625"/>
          <p14:tracePt t="62147" x="8077200" y="2400300"/>
          <p14:tracePt t="62164" x="8077200" y="2370138"/>
          <p14:tracePt t="62180" x="8077200" y="2339975"/>
          <p14:tracePt t="62197" x="8069263" y="2316163"/>
          <p14:tracePt t="62214" x="8054975" y="2301875"/>
          <p14:tracePt t="62230" x="8054975" y="2286000"/>
          <p14:tracePt t="62247" x="8054975" y="2270125"/>
          <p14:tracePt t="62263" x="8047038" y="2263775"/>
          <p14:tracePt t="62280" x="8047038" y="2239963"/>
          <p14:tracePt t="62297" x="8039100" y="2225675"/>
          <p14:tracePt t="62314" x="8031163" y="2209800"/>
          <p14:tracePt t="62330" x="8023225" y="2201863"/>
          <p14:tracePt t="62363" x="8016875" y="2193925"/>
          <p14:tracePt t="62364" x="8008938" y="2187575"/>
          <p14:tracePt t="62380" x="8008938" y="2179638"/>
          <p14:tracePt t="62397" x="8001000" y="2179638"/>
          <p14:tracePt t="62413" x="7993063" y="2179638"/>
          <p14:tracePt t="62430" x="7985125" y="2179638"/>
          <p14:tracePt t="62447" x="7978775" y="2171700"/>
          <p14:tracePt t="62484" x="7970838" y="2171700"/>
          <p14:tracePt t="62500" x="7962900" y="2171700"/>
          <p14:tracePt t="62516" x="7954963" y="2171700"/>
          <p14:tracePt t="62516" x="7947025" y="2171700"/>
          <p14:tracePt t="62530" x="7940675" y="2171700"/>
          <p14:tracePt t="62547" x="7916863" y="2171700"/>
          <p14:tracePt t="62547" x="7902575" y="2171700"/>
          <p14:tracePt t="62564" x="7840663" y="2179638"/>
          <p14:tracePt t="62580" x="7764463" y="2201863"/>
          <p14:tracePt t="62597" x="7650163" y="2232025"/>
          <p14:tracePt t="62613" x="7535863" y="2247900"/>
          <p14:tracePt t="62630" x="7483475" y="2255838"/>
          <p14:tracePt t="62647" x="7429500" y="2255838"/>
          <p14:tracePt t="62663" x="7407275" y="2263775"/>
          <p14:tracePt t="62680" x="7383463" y="2270125"/>
          <p14:tracePt t="62697" x="7353300" y="2278063"/>
          <p14:tracePt t="62713" x="7323138" y="2293938"/>
          <p14:tracePt t="62730" x="7307263" y="2301875"/>
          <p14:tracePt t="62747" x="7285038" y="2308225"/>
          <p14:tracePt t="62764" x="7269163" y="2308225"/>
          <p14:tracePt t="62780" x="7261225" y="2316163"/>
          <p14:tracePt t="62797" x="7261225" y="2324100"/>
          <p14:tracePt t="62813" x="7254875" y="2332038"/>
          <p14:tracePt t="62830" x="7239000" y="2339975"/>
          <p14:tracePt t="62847" x="7231063" y="2346325"/>
          <p14:tracePt t="62863" x="7223125" y="2346325"/>
          <p14:tracePt t="62880" x="7216775" y="2354263"/>
          <p14:tracePt t="62897" x="7208838" y="2354263"/>
          <p14:tracePt t="62913" x="7192963" y="2370138"/>
          <p14:tracePt t="62930" x="7170738" y="2392363"/>
          <p14:tracePt t="62947" x="7132638" y="2408238"/>
          <p14:tracePt t="62963" x="7086600" y="2430463"/>
          <p14:tracePt t="62980" x="7056438" y="2454275"/>
          <p14:tracePt t="62997" x="7040563" y="2460625"/>
          <p14:tracePt t="63013" x="7010400" y="2476500"/>
          <p14:tracePt t="63030" x="6980238" y="2492375"/>
          <p14:tracePt t="63047" x="6950075" y="2514600"/>
          <p14:tracePt t="63063" x="6896100" y="2544763"/>
          <p14:tracePt t="63080" x="6835775" y="2582863"/>
          <p14:tracePt t="63097" x="6789738" y="2613025"/>
          <p14:tracePt t="63113" x="6743700" y="2636838"/>
          <p14:tracePt t="63130" x="6721475" y="2644775"/>
          <p14:tracePt t="63147" x="6689725" y="2659063"/>
          <p14:tracePt t="63164" x="6683375" y="2674938"/>
          <p14:tracePt t="63180" x="6667500" y="2682875"/>
          <p14:tracePt t="63197" x="6645275" y="2697163"/>
          <p14:tracePt t="63213" x="6607175" y="2720975"/>
          <p14:tracePt t="63230" x="6575425" y="2735263"/>
          <p14:tracePt t="63247" x="6545263" y="2759075"/>
          <p14:tracePt t="63263" x="6507163" y="2781300"/>
          <p14:tracePt t="63280" x="6477000" y="2803525"/>
          <p14:tracePt t="63297" x="6461125" y="2819400"/>
          <p14:tracePt t="63313" x="6423025" y="2841625"/>
          <p14:tracePt t="63330" x="6392863" y="2873375"/>
          <p14:tracePt t="63347" x="6370638" y="2887663"/>
          <p14:tracePt t="63363" x="6324600" y="2925763"/>
          <p14:tracePt t="63380" x="6316663" y="2933700"/>
          <p14:tracePt t="63396" x="6302375" y="2941638"/>
          <p14:tracePt t="63413" x="6294438" y="2949575"/>
          <p14:tracePt t="63430" x="6294438" y="2955925"/>
          <p14:tracePt t="63447" x="6278563" y="2963863"/>
          <p14:tracePt t="63463" x="6278563" y="2971800"/>
          <p14:tracePt t="63480" x="6264275" y="2987675"/>
          <p14:tracePt t="63496" x="6248400" y="3009900"/>
          <p14:tracePt t="63513" x="6240463" y="3017838"/>
          <p14:tracePt t="63530" x="6226175" y="3032125"/>
          <p14:tracePt t="63547" x="6226175" y="3040063"/>
          <p14:tracePt t="63563" x="6210300" y="3055938"/>
          <p14:tracePt t="63580" x="6202363" y="3078163"/>
          <p14:tracePt t="63597" x="6188075" y="3101975"/>
          <p14:tracePt t="63613" x="6172200" y="3116263"/>
          <p14:tracePt t="63630" x="6156325" y="3140075"/>
          <p14:tracePt t="63646" x="6149975" y="3154363"/>
          <p14:tracePt t="63663" x="6142038" y="3154363"/>
          <p14:tracePt t="63680" x="6142038" y="3162300"/>
          <p14:tracePt t="63868" x="6142038" y="3170238"/>
          <p14:tracePt t="63875" x="6134100" y="3170238"/>
          <p14:tracePt t="63892" x="6134100" y="3178175"/>
          <p14:tracePt t="63908" x="6134100" y="3184525"/>
          <p14:tracePt t="63924" x="6126163" y="3184525"/>
          <p14:tracePt t="63932" x="6126163" y="3192463"/>
          <p14:tracePt t="63940" x="6118225" y="3192463"/>
          <p14:tracePt t="64012" x="6118225" y="3200400"/>
          <p14:tracePt t="64019" x="6118225" y="3208338"/>
          <p14:tracePt t="64028" x="6111875" y="3208338"/>
          <p14:tracePt t="64034" x="6111875" y="3216275"/>
          <p14:tracePt t="64046" x="6103938" y="3222625"/>
          <p14:tracePt t="64084" x="6103938" y="3230563"/>
          <p14:tracePt t="64091" x="6096000" y="3238500"/>
          <p14:tracePt t="64098" x="6088063" y="3246438"/>
          <p14:tracePt t="64113" x="6073775" y="3260725"/>
          <p14:tracePt t="64130" x="6065838" y="3292475"/>
          <p14:tracePt t="64146" x="6049963" y="3330575"/>
          <p14:tracePt t="64146" x="6049963" y="3344863"/>
          <p14:tracePt t="64164" x="6035675" y="3368675"/>
          <p14:tracePt t="65095" x="0" y="0"/>
        </p14:tracePtLst>
        <p14:tracePtLst>
          <p14:tracePt t="71577" x="2636838" y="3863975"/>
          <p14:tracePt t="71779" x="2644775" y="3863975"/>
          <p14:tracePt t="71803" x="2651125" y="3863975"/>
          <p14:tracePt t="71811" x="2659063" y="3870325"/>
          <p14:tracePt t="71835" x="2667000" y="3870325"/>
          <p14:tracePt t="71845" x="2667000" y="3878263"/>
          <p14:tracePt t="71846" x="2682875" y="3886200"/>
          <p14:tracePt t="71862" x="2689225" y="3894138"/>
          <p14:tracePt t="71879" x="2713038" y="3902075"/>
          <p14:tracePt t="71895" x="2727325" y="3908425"/>
          <p14:tracePt t="71912" x="2751138" y="3924300"/>
          <p14:tracePt t="71929" x="2765425" y="3924300"/>
          <p14:tracePt t="71945" x="2773363" y="3932238"/>
          <p14:tracePt t="71962" x="2789238" y="3940175"/>
          <p14:tracePt t="71978" x="2819400" y="3946525"/>
          <p14:tracePt t="71995" x="2841625" y="3946525"/>
          <p14:tracePt t="72012" x="2865438" y="3946525"/>
          <p14:tracePt t="72029" x="2887663" y="3946525"/>
          <p14:tracePt t="72045" x="2911475" y="3946525"/>
          <p14:tracePt t="72062" x="2925763" y="3946525"/>
          <p14:tracePt t="72078" x="2949575" y="3946525"/>
          <p14:tracePt t="72095" x="2963863" y="3946525"/>
          <p14:tracePt t="72112" x="2971800" y="3946525"/>
          <p14:tracePt t="72128" x="2979738" y="3946525"/>
          <p14:tracePt t="72145" x="2987675" y="3946525"/>
          <p14:tracePt t="72162" x="2994025" y="3946525"/>
          <p14:tracePt t="72203" x="3001963" y="3946525"/>
          <p14:tracePt t="72219" x="3001963" y="3940175"/>
          <p14:tracePt t="72251" x="3009900" y="3940175"/>
          <p14:tracePt t="72267" x="3017838" y="3940175"/>
          <p14:tracePt t="72283" x="3017838" y="3932238"/>
          <p14:tracePt t="72307" x="3025775" y="3924300"/>
          <p14:tracePt t="72315" x="3025775" y="3916363"/>
          <p14:tracePt t="72328" x="3025775" y="3908425"/>
          <p14:tracePt t="72329" x="3032125" y="3902075"/>
          <p14:tracePt t="72345" x="3040063" y="3894138"/>
          <p14:tracePt t="72362" x="3040063" y="3886200"/>
          <p14:tracePt t="72378" x="3040063" y="3870325"/>
          <p14:tracePt t="72395" x="3048000" y="3870325"/>
          <p14:tracePt t="72412" x="3048000" y="3863975"/>
          <p14:tracePt t="72429" x="3048000" y="3856038"/>
          <p14:tracePt t="72475" x="3048000" y="3848100"/>
          <p14:tracePt t="72499" x="3048000" y="3840163"/>
          <p14:tracePt t="72523" x="3040063" y="3832225"/>
          <p14:tracePt t="72531" x="3040063" y="3825875"/>
          <p14:tracePt t="72545" x="3032125" y="3817938"/>
          <p14:tracePt t="72545" x="3025775" y="3810000"/>
          <p14:tracePt t="72562" x="3017838" y="3802063"/>
          <p14:tracePt t="72578" x="3001963" y="3794125"/>
          <p14:tracePt t="72595" x="3001963" y="3787775"/>
          <p14:tracePt t="72612" x="2994025" y="3787775"/>
          <p14:tracePt t="72628" x="2987675" y="3779838"/>
          <p14:tracePt t="72645" x="2979738" y="3779838"/>
          <p14:tracePt t="72662" x="2963863" y="3763963"/>
          <p14:tracePt t="72678" x="2955925" y="3763963"/>
          <p14:tracePt t="72695" x="2955925" y="3756025"/>
          <p14:tracePt t="72712" x="2949575" y="3756025"/>
          <p14:tracePt t="72728" x="2949575" y="3749675"/>
          <p14:tracePt t="72745" x="2941638" y="3749675"/>
          <p14:tracePt t="72762" x="2933700" y="3741738"/>
          <p14:tracePt t="72778" x="2925763" y="3741738"/>
          <p14:tracePt t="72795" x="2917825" y="3733800"/>
          <p14:tracePt t="72812" x="2911475" y="3733800"/>
          <p14:tracePt t="72829" x="2903538" y="3733800"/>
          <p14:tracePt t="72867" x="2895600" y="3733800"/>
          <p14:tracePt t="72875" x="2895600" y="3725863"/>
          <p14:tracePt t="72887" x="2887663" y="3725863"/>
          <p14:tracePt t="72895" x="2879725" y="3725863"/>
          <p14:tracePt t="72912" x="2873375" y="3725863"/>
          <p14:tracePt t="72928" x="2857500" y="3725863"/>
          <p14:tracePt t="72945" x="2841625" y="3725863"/>
          <p14:tracePt t="72962" x="2819400" y="3725863"/>
          <p14:tracePt t="72979" x="2789238" y="3725863"/>
          <p14:tracePt t="72995" x="2765425" y="3725863"/>
          <p14:tracePt t="73012" x="2759075" y="3725863"/>
          <p14:tracePt t="73028" x="2751138" y="3725863"/>
          <p14:tracePt t="73045" x="2743200" y="3725863"/>
          <p14:tracePt t="73062" x="2735263" y="3725863"/>
          <p14:tracePt t="73078" x="2727325" y="3725863"/>
          <p14:tracePt t="73095" x="2720975" y="3725863"/>
          <p14:tracePt t="73111" x="2713038" y="3733800"/>
          <p14:tracePt t="73128" x="2705100" y="3733800"/>
          <p14:tracePt t="73145" x="2697163" y="3733800"/>
          <p14:tracePt t="73162" x="2689225" y="3741738"/>
          <p14:tracePt t="73178" x="2682875" y="3749675"/>
          <p14:tracePt t="73195" x="2674938" y="3756025"/>
          <p14:tracePt t="73212" x="2659063" y="3763963"/>
          <p14:tracePt t="73228" x="2651125" y="3779838"/>
          <p14:tracePt t="73245" x="2651125" y="3787775"/>
          <p14:tracePt t="73262" x="2636838" y="3794125"/>
          <p14:tracePt t="73278" x="2636838" y="3810000"/>
          <p14:tracePt t="73295" x="2636838" y="3817938"/>
          <p14:tracePt t="73312" x="2636838" y="3825875"/>
          <p14:tracePt t="73328" x="2636838" y="3832225"/>
          <p14:tracePt t="73345" x="2636838" y="3840163"/>
          <p14:tracePt t="73361" x="2644775" y="3856038"/>
          <p14:tracePt t="73378" x="2659063" y="3878263"/>
          <p14:tracePt t="73395" x="2674938" y="3894138"/>
          <p14:tracePt t="73412" x="2689225" y="3908425"/>
          <p14:tracePt t="73428" x="2697163" y="3916363"/>
          <p14:tracePt t="73445" x="2705100" y="3916363"/>
          <p14:tracePt t="73491" x="2713038" y="3916363"/>
          <p14:tracePt t="73499" x="2720975" y="3916363"/>
          <p14:tracePt t="73507" x="2720975" y="3924300"/>
          <p14:tracePt t="73515" x="2735263" y="3932238"/>
          <p14:tracePt t="73528" x="2743200" y="3940175"/>
          <p14:tracePt t="73545" x="2759075" y="3946525"/>
          <p14:tracePt t="73561" x="2789238" y="3962400"/>
          <p14:tracePt t="73578" x="2811463" y="3970338"/>
          <p14:tracePt t="73595" x="2827338" y="3978275"/>
          <p14:tracePt t="73611" x="2841625" y="3978275"/>
          <p14:tracePt t="73628" x="2857500" y="3978275"/>
          <p14:tracePt t="73645" x="2873375" y="3978275"/>
          <p14:tracePt t="73661" x="2879725" y="3978275"/>
          <p14:tracePt t="73678" x="2895600" y="3978275"/>
          <p14:tracePt t="73695" x="2903538" y="3978275"/>
          <p14:tracePt t="73711" x="2917825" y="3978275"/>
          <p14:tracePt t="73728" x="2933700" y="3970338"/>
          <p14:tracePt t="73745" x="2955925" y="3962400"/>
          <p14:tracePt t="73761" x="2963863" y="3962400"/>
          <p14:tracePt t="73778" x="2971800" y="3954463"/>
          <p14:tracePt t="73795" x="2979738" y="3946525"/>
          <p14:tracePt t="73811" x="2987675" y="3940175"/>
          <p14:tracePt t="73828" x="2987675" y="3932238"/>
          <p14:tracePt t="73845" x="2994025" y="3924300"/>
          <p14:tracePt t="73861" x="3001963" y="3916363"/>
          <p14:tracePt t="73878" x="3001963" y="3908425"/>
          <p14:tracePt t="73895" x="3009900" y="3902075"/>
          <p14:tracePt t="73912" x="3009900" y="3894138"/>
          <p14:tracePt t="73947" x="3009900" y="3886200"/>
          <p14:tracePt t="73947" x="3017838" y="3878263"/>
          <p14:tracePt t="73961" x="3017838" y="3870325"/>
          <p14:tracePt t="73979" x="3032125" y="3840163"/>
          <p14:tracePt t="73995" x="3032125" y="3817938"/>
          <p14:tracePt t="74012" x="3048000" y="3787775"/>
          <p14:tracePt t="74028" x="3048000" y="3771900"/>
          <p14:tracePt t="74045" x="3055938" y="3756025"/>
          <p14:tracePt t="74061" x="3055938" y="3741738"/>
          <p14:tracePt t="74078" x="3055938" y="3733800"/>
          <p14:tracePt t="74095" x="3063875" y="3717925"/>
          <p14:tracePt t="74187" x="3063875" y="3711575"/>
          <p14:tracePt t="74203" x="3055938" y="3711575"/>
          <p14:tracePt t="74219" x="3048000" y="3711575"/>
          <p14:tracePt t="74229" x="3040063" y="3703638"/>
          <p14:tracePt t="74251" x="3040063" y="3695700"/>
          <p14:tracePt t="74251" x="3032125" y="3695700"/>
          <p14:tracePt t="74267" x="3025775" y="3695700"/>
          <p14:tracePt t="74331" x="3017838" y="3695700"/>
          <p14:tracePt t="74379" x="3009900" y="3695700"/>
          <p14:tracePt t="74403" x="3001963" y="3695700"/>
          <p14:tracePt t="74411" x="2994025" y="3695700"/>
          <p14:tracePt t="74419" x="2987675" y="3695700"/>
          <p14:tracePt t="74428" x="2971800" y="3695700"/>
          <p14:tracePt t="74445" x="2941638" y="3695700"/>
          <p14:tracePt t="74462" x="2925763" y="3695700"/>
          <p14:tracePt t="74478" x="2895600" y="3695700"/>
          <p14:tracePt t="74495" x="2873375" y="3695700"/>
          <p14:tracePt t="74512" x="2857500" y="3695700"/>
          <p14:tracePt t="74528" x="2835275" y="3695700"/>
          <p14:tracePt t="74545" x="2819400" y="3695700"/>
          <p14:tracePt t="74561" x="2803525" y="3695700"/>
          <p14:tracePt t="74578" x="2773363" y="3703638"/>
          <p14:tracePt t="74595" x="2759075" y="3703638"/>
          <p14:tracePt t="74611" x="2743200" y="3703638"/>
          <p14:tracePt t="74628" x="2735263" y="3703638"/>
          <p14:tracePt t="74645" x="2727325" y="3711575"/>
          <p14:tracePt t="74661" x="2705100" y="3711575"/>
          <p14:tracePt t="74678" x="2682875" y="3717925"/>
          <p14:tracePt t="74695" x="2659063" y="3725863"/>
          <p14:tracePt t="74711" x="2644775" y="3733800"/>
          <p14:tracePt t="74728" x="2636838" y="3733800"/>
          <p14:tracePt t="74745" x="2620963" y="3733800"/>
          <p14:tracePt t="74761" x="2620963" y="3741738"/>
          <p14:tracePt t="74795" x="2613025" y="3741738"/>
          <p14:tracePt t="74795" x="2613025" y="3749675"/>
          <p14:tracePt t="74835" x="2606675" y="3756025"/>
          <p14:tracePt t="74852" x="2606675" y="3763963"/>
          <p14:tracePt t="74859" x="2598738" y="3763963"/>
          <p14:tracePt t="74861" x="2590800" y="3779838"/>
          <p14:tracePt t="74878" x="2590800" y="3787775"/>
          <p14:tracePt t="74895" x="2590800" y="3794125"/>
          <p14:tracePt t="74911" x="2590800" y="3802063"/>
          <p14:tracePt t="74928" x="2590800" y="3810000"/>
          <p14:tracePt t="74944" x="2598738" y="3832225"/>
          <p14:tracePt t="74961" x="2613025" y="3856038"/>
          <p14:tracePt t="74978" x="2628900" y="3870325"/>
          <p14:tracePt t="74995" x="2644775" y="3886200"/>
          <p14:tracePt t="75011" x="2659063" y="3886200"/>
          <p14:tracePt t="75028" x="2667000" y="3894138"/>
          <p14:tracePt t="75045" x="2682875" y="3902075"/>
          <p14:tracePt t="75061" x="2705100" y="3908425"/>
          <p14:tracePt t="75078" x="2735263" y="3932238"/>
          <p14:tracePt t="75095" x="2765425" y="3946525"/>
          <p14:tracePt t="75111" x="2789238" y="3954463"/>
          <p14:tracePt t="75128" x="2803525" y="3962400"/>
          <p14:tracePt t="75145" x="2811463" y="3970338"/>
          <p14:tracePt t="75162" x="2819400" y="3970338"/>
          <p14:tracePt t="75178" x="2827338" y="3970338"/>
          <p14:tracePt t="75195" x="2841625" y="3970338"/>
          <p14:tracePt t="75211" x="2857500" y="3970338"/>
          <p14:tracePt t="75228" x="2895600" y="3970338"/>
          <p14:tracePt t="75244" x="2925763" y="3954463"/>
          <p14:tracePt t="75261" x="2963863" y="3946525"/>
          <p14:tracePt t="75278" x="2994025" y="3924300"/>
          <p14:tracePt t="75294" x="3025775" y="3908425"/>
          <p14:tracePt t="75311" x="3040063" y="3902075"/>
          <p14:tracePt t="75328" x="3055938" y="3886200"/>
          <p14:tracePt t="75345" x="3063875" y="3870325"/>
          <p14:tracePt t="75361" x="3070225" y="3863975"/>
          <p14:tracePt t="75378" x="3078163" y="3856038"/>
          <p14:tracePt t="75394" x="3078163" y="3840163"/>
          <p14:tracePt t="75411" x="3078163" y="3832225"/>
          <p14:tracePt t="75428" x="3078163" y="3825875"/>
          <p14:tracePt t="75445" x="3078163" y="3817938"/>
          <p14:tracePt t="75461" x="3078163" y="3802063"/>
          <p14:tracePt t="75499" x="3078163" y="3794125"/>
          <p14:tracePt t="75507" x="3070225" y="3794125"/>
          <p14:tracePt t="75515" x="3063875" y="3794125"/>
          <p14:tracePt t="75528" x="3055938" y="3787775"/>
          <p14:tracePt t="75544" x="3048000" y="3779838"/>
          <p14:tracePt t="75587" x="3040063" y="3779838"/>
          <p14:tracePt t="75595" x="3032125" y="3779838"/>
          <p14:tracePt t="75619" x="3032125" y="3771900"/>
          <p14:tracePt t="75619" x="3025775" y="3771900"/>
          <p14:tracePt t="75628" x="3017838" y="3771900"/>
          <p14:tracePt t="75645" x="3017838" y="3763963"/>
          <p14:tracePt t="75661" x="3001963" y="3763963"/>
          <p14:tracePt t="75678" x="2994025" y="3756025"/>
          <p14:tracePt t="75723" x="2987675" y="3756025"/>
          <p14:tracePt t="75729" x="2979738" y="3756025"/>
          <p14:tracePt t="75747" x="2971800" y="3756025"/>
          <p14:tracePt t="75755" x="2955925" y="3756025"/>
          <p14:tracePt t="75761" x="2941638" y="3749675"/>
          <p14:tracePt t="75778" x="2903538" y="3749675"/>
          <p14:tracePt t="75778" x="2895600" y="3749675"/>
          <p14:tracePt t="75795" x="2873375" y="3741738"/>
          <p14:tracePt t="75811" x="2865438" y="3741738"/>
          <p14:tracePt t="75828" x="2857500" y="3741738"/>
          <p14:tracePt t="75845" x="2841625" y="3741738"/>
          <p14:tracePt t="75861" x="2819400" y="3741738"/>
          <p14:tracePt t="75878" x="2773363" y="3741738"/>
          <p14:tracePt t="75894" x="2743200" y="3741738"/>
          <p14:tracePt t="75911" x="2720975" y="3741738"/>
          <p14:tracePt t="75928" x="2713038" y="3741738"/>
          <p14:tracePt t="75987" x="2705100" y="3741738"/>
          <p14:tracePt t="76003" x="2689225" y="3741738"/>
          <p14:tracePt t="76019" x="2674938" y="3741738"/>
          <p14:tracePt t="76028" x="2667000" y="3741738"/>
          <p14:tracePt t="76028" x="2659063" y="3749675"/>
          <p14:tracePt t="76044" x="2651125" y="3749675"/>
          <p14:tracePt t="76083" x="2651125" y="3756025"/>
          <p14:tracePt t="76099" x="2644775" y="3756025"/>
          <p14:tracePt t="76123" x="2644775" y="3763963"/>
          <p14:tracePt t="76131" x="2636838" y="3771900"/>
          <p14:tracePt t="76139" x="2628900" y="3771900"/>
          <p14:tracePt t="76145" x="2628900" y="3779838"/>
          <p14:tracePt t="76162" x="2620963" y="3779838"/>
          <p14:tracePt t="76178" x="2620963" y="3787775"/>
          <p14:tracePt t="76194" x="2620963" y="3794125"/>
          <p14:tracePt t="76211" x="2613025" y="3802063"/>
          <p14:tracePt t="76229" x="2613025" y="3810000"/>
          <p14:tracePt t="76245" x="2613025" y="3817938"/>
          <p14:tracePt t="76262" x="2606675" y="3832225"/>
          <p14:tracePt t="76279" x="2598738" y="3840163"/>
          <p14:tracePt t="76295" x="2598738" y="3848100"/>
          <p14:tracePt t="76332" x="2598738" y="3856038"/>
          <p14:tracePt t="76348" x="2598738" y="3863975"/>
          <p14:tracePt t="76356" x="2598738" y="3870325"/>
          <p14:tracePt t="76362" x="2598738" y="3886200"/>
          <p14:tracePt t="76379" x="2598738" y="3902075"/>
          <p14:tracePt t="76395" x="2606675" y="3924300"/>
          <p14:tracePt t="76412" x="2613025" y="3932238"/>
          <p14:tracePt t="76492" x="2620963" y="3932238"/>
          <p14:tracePt t="76532" x="2628900" y="3932238"/>
          <p14:tracePt t="76540" x="2628900" y="3940175"/>
          <p14:tracePt t="76548" x="2636838" y="3940175"/>
          <p14:tracePt t="76612" x="2644775" y="3940175"/>
          <p14:tracePt t="76986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850" y="1401763"/>
            <a:ext cx="8640763" cy="2952750"/>
          </a:xfrm>
        </p:spPr>
        <p:txBody>
          <a:bodyPr/>
          <a:lstStyle/>
          <a:p>
            <a:pPr lvl="1">
              <a:defRPr/>
            </a:pPr>
            <a:r>
              <a:rPr lang="en-US" sz="2400" dirty="0" smtClean="0"/>
              <a:t>Age cohort</a:t>
            </a:r>
          </a:p>
          <a:p>
            <a:pPr lvl="2">
              <a:defRPr/>
            </a:pPr>
            <a:r>
              <a:rPr lang="en-US" dirty="0" smtClean="0"/>
              <a:t>Same average age, same one year age span</a:t>
            </a:r>
          </a:p>
          <a:p>
            <a:pPr lvl="2">
              <a:defRPr/>
            </a:pPr>
            <a:r>
              <a:rPr lang="en-US" dirty="0" smtClean="0"/>
              <a:t>Varying grades</a:t>
            </a:r>
          </a:p>
          <a:p>
            <a:pPr lvl="2">
              <a:defRPr/>
            </a:pPr>
            <a:r>
              <a:rPr lang="en-US" dirty="0" smtClean="0"/>
              <a:t>Not so interesting at the national level for policy makers</a:t>
            </a:r>
          </a:p>
          <a:p>
            <a:pPr lvl="2">
              <a:defRPr/>
            </a:pPr>
            <a:r>
              <a:rPr lang="en-US" dirty="0" smtClean="0"/>
              <a:t>Administration difficulties</a:t>
            </a:r>
          </a:p>
          <a:p>
            <a:pPr lvl="2">
              <a:defRPr/>
            </a:pPr>
            <a:r>
              <a:rPr lang="en-US" dirty="0" smtClean="0"/>
              <a:t>Difficulties for building the school frame</a:t>
            </a:r>
          </a:p>
          <a:p>
            <a:pPr lvl="3">
              <a:defRPr/>
            </a:pPr>
            <a:endParaRPr lang="en-US" sz="2400" dirty="0" smtClean="0"/>
          </a:p>
          <a:p>
            <a:pPr marL="914400" lvl="2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19459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8064500" cy="1022350"/>
          </a:xfrm>
        </p:spPr>
        <p:txBody>
          <a:bodyPr/>
          <a:lstStyle/>
          <a:p>
            <a:r>
              <a:rPr lang="en-US" smtClean="0"/>
              <a:t>Criteria for designing a sample in education</a:t>
            </a:r>
          </a:p>
        </p:txBody>
      </p:sp>
      <p:graphicFrame>
        <p:nvGraphicFramePr>
          <p:cNvPr id="19460" name="Graphique 5"/>
          <p:cNvGraphicFramePr>
            <a:graphicFrameLocks/>
          </p:cNvGraphicFramePr>
          <p:nvPr/>
        </p:nvGraphicFramePr>
        <p:xfrm>
          <a:off x="633413" y="4530725"/>
          <a:ext cx="6942137" cy="2276475"/>
        </p:xfrm>
        <a:graphic>
          <a:graphicData uri="http://schemas.openxmlformats.org/presentationml/2006/ole">
            <p:oleObj spid="_x0000_s19498" r:id="rId3" imgW="6943946" imgH="2280102" progId="Excel.Sheet.8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2413"/>
    </mc:Choice>
    <mc:Fallback>
      <p:transition spd="slow" advTm="18241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43615" x="4525963" y="6629400"/>
          <p14:tracePt t="43839" x="4525963" y="6607175"/>
          <p14:tracePt t="43847" x="4525963" y="6583363"/>
          <p14:tracePt t="43855" x="4525963" y="6569075"/>
          <p14:tracePt t="43863" x="4525963" y="6553200"/>
          <p14:tracePt t="43871" x="4525963" y="6530975"/>
          <p14:tracePt t="43887" x="4518025" y="6499225"/>
          <p14:tracePt t="43903" x="4511675" y="6454775"/>
          <p14:tracePt t="43927" x="4503738" y="6430963"/>
          <p14:tracePt t="43935" x="4503738" y="6408738"/>
          <p14:tracePt t="43959" x="4503738" y="6392863"/>
          <p14:tracePt t="43969" x="4503738" y="6370638"/>
          <p14:tracePt t="44002" x="4503738" y="6324600"/>
          <p14:tracePt t="44007" x="4503738" y="6278563"/>
          <p14:tracePt t="44019" x="4503738" y="6194425"/>
          <p14:tracePt t="44038" x="4503738" y="6134100"/>
          <p14:tracePt t="44052" x="4503738" y="6065838"/>
          <p14:tracePt t="44069" x="4503738" y="6019800"/>
          <p14:tracePt t="44086" x="4503738" y="5973763"/>
          <p14:tracePt t="44102" x="4503738" y="5883275"/>
          <p14:tracePt t="44119" x="4503738" y="5821363"/>
          <p14:tracePt t="44135" x="4503738" y="5768975"/>
          <p14:tracePt t="44152" x="4503738" y="5699125"/>
          <p14:tracePt t="44169" x="4503738" y="5654675"/>
          <p14:tracePt t="44186" x="4503738" y="5622925"/>
          <p14:tracePt t="44202" x="4503738" y="5592763"/>
          <p14:tracePt t="44219" x="4503738" y="5570538"/>
          <p14:tracePt t="44236" x="4503738" y="5540375"/>
          <p14:tracePt t="44252" x="4503738" y="5508625"/>
          <p14:tracePt t="44269" x="4503738" y="5478463"/>
          <p14:tracePt t="44286" x="4511675" y="5432425"/>
          <p14:tracePt t="44302" x="4533900" y="5380038"/>
          <p14:tracePt t="44319" x="4533900" y="5356225"/>
          <p14:tracePt t="44335" x="4533900" y="5349875"/>
          <p14:tracePt t="44352" x="4533900" y="5341938"/>
          <p14:tracePt t="44391" x="4533900" y="5334000"/>
          <p14:tracePt t="44407" x="4533900" y="5326063"/>
          <p14:tracePt t="44419" x="4533900" y="5318125"/>
          <p14:tracePt t="44423" x="4533900" y="5295900"/>
          <p14:tracePt t="44435" x="4533900" y="5280025"/>
          <p14:tracePt t="44452" x="4533900" y="5273675"/>
          <p14:tracePt t="44511" x="4533900" y="5265738"/>
          <p14:tracePt t="44519" x="4533900" y="5257800"/>
          <p14:tracePt t="44527" x="4533900" y="5249863"/>
          <p14:tracePt t="44536" x="4533900" y="5227638"/>
          <p14:tracePt t="44552" x="4533900" y="5219700"/>
          <p14:tracePt t="44599" x="4533900" y="5211763"/>
          <p14:tracePt t="47946" x="0" y="0"/>
        </p14:tracePtLst>
        <p14:tracePtLst>
          <p14:tracePt t="50542" x="4114800" y="6553200"/>
          <p14:tracePt t="50728" x="4130675" y="6553200"/>
          <p14:tracePt t="50735" x="4144963" y="6545263"/>
          <p14:tracePt t="50743" x="4160838" y="6537325"/>
          <p14:tracePt t="50751" x="4175125" y="6523038"/>
          <p14:tracePt t="50759" x="4221163" y="6492875"/>
          <p14:tracePt t="50775" x="4259263" y="6477000"/>
          <p14:tracePt t="50791" x="4283075" y="6461125"/>
          <p14:tracePt t="50802" x="4313238" y="6438900"/>
          <p14:tracePt t="50836" x="4327525" y="6416675"/>
          <p14:tracePt t="50852" x="4359275" y="6370638"/>
          <p14:tracePt t="50854" x="4403725" y="6316663"/>
          <p14:tracePt t="50871" x="4419600" y="6270625"/>
          <p14:tracePt t="50887" x="4435475" y="6240463"/>
          <p14:tracePt t="50903" x="4441825" y="6226175"/>
          <p14:tracePt t="50919" x="4465638" y="6180138"/>
          <p14:tracePt t="50941" x="4465638" y="6149975"/>
          <p14:tracePt t="50952" x="4473575" y="6134100"/>
          <p14:tracePt t="50969" x="4473575" y="6118225"/>
          <p14:tracePt t="50986" x="4473575" y="6096000"/>
          <p14:tracePt t="51002" x="4473575" y="6080125"/>
          <p14:tracePt t="51019" x="4465638" y="6035675"/>
          <p14:tracePt t="51035" x="4449763" y="5989638"/>
          <p14:tracePt t="51052" x="4435475" y="5935663"/>
          <p14:tracePt t="51069" x="4411663" y="5875338"/>
          <p14:tracePt t="51086" x="4403725" y="5851525"/>
          <p14:tracePt t="51102" x="4397375" y="5821363"/>
          <p14:tracePt t="51119" x="4381500" y="5783263"/>
          <p14:tracePt t="51136" x="4359275" y="5737225"/>
          <p14:tracePt t="51152" x="4351338" y="5676900"/>
          <p14:tracePt t="51169" x="4327525" y="5638800"/>
          <p14:tracePt t="51186" x="4327525" y="5622925"/>
          <p14:tracePt t="51202" x="4313238" y="5616575"/>
          <p14:tracePt t="51219" x="4313238" y="5608638"/>
          <p14:tracePt t="51235" x="4313238" y="5600700"/>
          <p14:tracePt t="51252" x="4305300" y="5592763"/>
          <p14:tracePt t="51288" x="4297363" y="5592763"/>
          <p14:tracePt t="51302" x="4289425" y="5592763"/>
          <p14:tracePt t="51302" x="4275138" y="5578475"/>
          <p14:tracePt t="51319" x="4221163" y="5570538"/>
          <p14:tracePt t="51336" x="4175125" y="5562600"/>
          <p14:tracePt t="51352" x="4130675" y="5554663"/>
          <p14:tracePt t="51369" x="4084638" y="5554663"/>
          <p14:tracePt t="51386" x="4046538" y="5554663"/>
          <p14:tracePt t="51402" x="4022725" y="5554663"/>
          <p14:tracePt t="51419" x="4016375" y="5554663"/>
          <p14:tracePt t="51436" x="4000500" y="5562600"/>
          <p14:tracePt t="51452" x="3984625" y="5562600"/>
          <p14:tracePt t="51468" x="3970338" y="5570538"/>
          <p14:tracePt t="51485" x="3946525" y="5592763"/>
          <p14:tracePt t="51502" x="3916363" y="5616575"/>
          <p14:tracePt t="51519" x="3894138" y="5630863"/>
          <p14:tracePt t="51536" x="3886200" y="5638800"/>
          <p14:tracePt t="51552" x="3878263" y="5654675"/>
          <p14:tracePt t="51569" x="3870325" y="5668963"/>
          <p14:tracePt t="51585" x="3856038" y="5692775"/>
          <p14:tracePt t="51602" x="3840163" y="5730875"/>
          <p14:tracePt t="51619" x="3832225" y="5768975"/>
          <p14:tracePt t="51636" x="3817938" y="5813425"/>
          <p14:tracePt t="51652" x="3810000" y="5859463"/>
          <p14:tracePt t="51669" x="3802063" y="5905500"/>
          <p14:tracePt t="51685" x="3802063" y="5943600"/>
          <p14:tracePt t="51702" x="3802063" y="5973763"/>
          <p14:tracePt t="51719" x="3802063" y="5997575"/>
          <p14:tracePt t="51735" x="3802063" y="6019800"/>
          <p14:tracePt t="51752" x="3810000" y="6065838"/>
          <p14:tracePt t="51769" x="3825875" y="6096000"/>
          <p14:tracePt t="51786" x="3832225" y="6118225"/>
          <p14:tracePt t="51802" x="3840163" y="6156325"/>
          <p14:tracePt t="51819" x="3863975" y="6188075"/>
          <p14:tracePt t="51835" x="3886200" y="6226175"/>
          <p14:tracePt t="51852" x="3902075" y="6240463"/>
          <p14:tracePt t="51868" x="3902075" y="6248400"/>
          <p14:tracePt t="51885" x="3908425" y="6248400"/>
          <p14:tracePt t="51902" x="3916363" y="6264275"/>
          <p14:tracePt t="51919" x="3932238" y="6286500"/>
          <p14:tracePt t="51935" x="3954463" y="6302375"/>
          <p14:tracePt t="51952" x="3962400" y="6302375"/>
          <p14:tracePt t="51969" x="3978275" y="6316663"/>
          <p14:tracePt t="51985" x="4000500" y="6332538"/>
          <p14:tracePt t="52002" x="4008438" y="6332538"/>
          <p14:tracePt t="52018" x="4022725" y="6340475"/>
          <p14:tracePt t="52035" x="4046538" y="6346825"/>
          <p14:tracePt t="52052" x="4106863" y="6370638"/>
          <p14:tracePt t="52069" x="4144963" y="6384925"/>
          <p14:tracePt t="52085" x="4183063" y="6392863"/>
          <p14:tracePt t="52102" x="4237038" y="6408738"/>
          <p14:tracePt t="52119" x="4267200" y="6408738"/>
          <p14:tracePt t="52119" x="4283075" y="6408738"/>
          <p14:tracePt t="52135" x="4289425" y="6408738"/>
          <p14:tracePt t="52152" x="4305300" y="6408738"/>
          <p14:tracePt t="52169" x="4335463" y="6400800"/>
          <p14:tracePt t="52185" x="4373563" y="6392863"/>
          <p14:tracePt t="52202" x="4419600" y="6370638"/>
          <p14:tracePt t="52219" x="4457700" y="6346825"/>
          <p14:tracePt t="52235" x="4518025" y="6294438"/>
          <p14:tracePt t="52252" x="4587875" y="6210300"/>
          <p14:tracePt t="52269" x="4648200" y="6142038"/>
          <p14:tracePt t="52285" x="4670425" y="6096000"/>
          <p14:tracePt t="52302" x="4678363" y="6080125"/>
          <p14:tracePt t="52318" x="4694238" y="6065838"/>
          <p14:tracePt t="52335" x="4702175" y="6019800"/>
          <p14:tracePt t="52352" x="4708525" y="5989638"/>
          <p14:tracePt t="52369" x="4708525" y="5959475"/>
          <p14:tracePt t="52385" x="4708525" y="5927725"/>
          <p14:tracePt t="52402" x="4708525" y="5913438"/>
          <p14:tracePt t="52418" x="4708525" y="5897563"/>
          <p14:tracePt t="52435" x="4694238" y="5859463"/>
          <p14:tracePt t="52452" x="4678363" y="5813425"/>
          <p14:tracePt t="52468" x="4656138" y="5768975"/>
          <p14:tracePt t="52485" x="4632325" y="5737225"/>
          <p14:tracePt t="52502" x="4618038" y="5715000"/>
          <p14:tracePt t="52519" x="4594225" y="5684838"/>
          <p14:tracePt t="52535" x="4572000" y="5668963"/>
          <p14:tracePt t="52552" x="4549775" y="5638800"/>
          <p14:tracePt t="52569" x="4525963" y="5608638"/>
          <p14:tracePt t="52585" x="4495800" y="5584825"/>
          <p14:tracePt t="52602" x="4457700" y="5562600"/>
          <p14:tracePt t="52618" x="4435475" y="5540375"/>
          <p14:tracePt t="52635" x="4411663" y="5532438"/>
          <p14:tracePt t="52652" x="4403725" y="5524500"/>
          <p14:tracePt t="52668" x="4389438" y="5516563"/>
          <p14:tracePt t="52685" x="4373563" y="5508625"/>
          <p14:tracePt t="52702" x="4359275" y="5508625"/>
          <p14:tracePt t="52719" x="4335463" y="5494338"/>
          <p14:tracePt t="52735" x="4305300" y="5494338"/>
          <p14:tracePt t="52752" x="4275138" y="5486400"/>
          <p14:tracePt t="52768" x="4259263" y="5486400"/>
          <p14:tracePt t="52785" x="4229100" y="5486400"/>
          <p14:tracePt t="52802" x="4183063" y="5494338"/>
          <p14:tracePt t="52818" x="4144963" y="5502275"/>
          <p14:tracePt t="52835" x="4106863" y="5508625"/>
          <p14:tracePt t="52852" x="4092575" y="5508625"/>
          <p14:tracePt t="52888" x="4092575" y="5516563"/>
          <p14:tracePt t="52895" x="4076700" y="5524500"/>
          <p14:tracePt t="52902" x="4060825" y="5532438"/>
          <p14:tracePt t="52918" x="4038600" y="5562600"/>
          <p14:tracePt t="52935" x="4022725" y="5578475"/>
          <p14:tracePt t="52952" x="4016375" y="5584825"/>
          <p14:tracePt t="52968" x="4008438" y="5600700"/>
          <p14:tracePt t="52985" x="4000500" y="5608638"/>
          <p14:tracePt t="53002" x="3992563" y="5622925"/>
          <p14:tracePt t="53018" x="3984625" y="5638800"/>
          <p14:tracePt t="53035" x="3962400" y="5668963"/>
          <p14:tracePt t="53052" x="3946525" y="5699125"/>
          <p14:tracePt t="53068" x="3932238" y="5730875"/>
          <p14:tracePt t="53085" x="3924300" y="5761038"/>
          <p14:tracePt t="53102" x="3924300" y="5791200"/>
          <p14:tracePt t="53118" x="3908425" y="5821363"/>
          <p14:tracePt t="53135" x="3908425" y="5829300"/>
          <p14:tracePt t="53152" x="3908425" y="5837238"/>
          <p14:tracePt t="53168" x="3908425" y="5845175"/>
          <p14:tracePt t="53185" x="3908425" y="5875338"/>
          <p14:tracePt t="53201" x="3908425" y="5905500"/>
          <p14:tracePt t="53218" x="3916363" y="5943600"/>
          <p14:tracePt t="53235" x="3924300" y="5981700"/>
          <p14:tracePt t="53252" x="3932238" y="6035675"/>
          <p14:tracePt t="53268" x="3940175" y="6088063"/>
          <p14:tracePt t="53285" x="3970338" y="6164263"/>
          <p14:tracePt t="53302" x="3992563" y="6226175"/>
          <p14:tracePt t="53318" x="4008438" y="6264275"/>
          <p14:tracePt t="53318" x="4016375" y="6270625"/>
          <p14:tracePt t="53335" x="4016375" y="6286500"/>
          <p14:tracePt t="53352" x="4022725" y="6286500"/>
          <p14:tracePt t="53391" x="4030663" y="6294438"/>
          <p14:tracePt t="53402" x="4038600" y="6302375"/>
          <p14:tracePt t="53407" x="4060825" y="6332538"/>
          <p14:tracePt t="53418" x="4084638" y="6362700"/>
          <p14:tracePt t="53456" x="4144963" y="6430963"/>
          <p14:tracePt t="53463" x="4259263" y="6507163"/>
          <p14:tracePt t="53480" x="4267200" y="6507163"/>
          <p14:tracePt t="53496" x="4275138" y="6515100"/>
          <p14:tracePt t="53514" x="4283075" y="6515100"/>
          <p14:tracePt t="53529" x="4305300" y="6515100"/>
          <p14:tracePt t="53546" x="4321175" y="6515100"/>
          <p14:tracePt t="53563" x="4335463" y="6515100"/>
          <p14:tracePt t="53579" x="4359275" y="6515100"/>
          <p14:tracePt t="53596" x="4381500" y="6515100"/>
          <p14:tracePt t="53613" x="4411663" y="6507163"/>
          <p14:tracePt t="53629" x="4441825" y="6484938"/>
          <p14:tracePt t="53646" x="4479925" y="6461125"/>
          <p14:tracePt t="53664" x="4518025" y="6423025"/>
          <p14:tracePt t="53680" x="4564063" y="6370638"/>
          <p14:tracePt t="53696" x="4602163" y="6308725"/>
          <p14:tracePt t="53713" x="4625975" y="6278563"/>
          <p14:tracePt t="53731" x="4640263" y="6256338"/>
          <p14:tracePt t="53747" x="4648200" y="6232525"/>
          <p14:tracePt t="53765" x="4656138" y="6210300"/>
          <p14:tracePt t="53781" x="4664075" y="6180138"/>
          <p14:tracePt t="53798" x="4670425" y="6149975"/>
          <p14:tracePt t="53816" x="4670425" y="6142038"/>
          <p14:tracePt t="53832" x="4670425" y="6134100"/>
          <p14:tracePt t="53848" x="4670425" y="6118225"/>
          <p14:tracePt t="53865" x="4670425" y="6111875"/>
          <p14:tracePt t="53881" x="4670425" y="6096000"/>
          <p14:tracePt t="53898" x="4670425" y="6080125"/>
          <p14:tracePt t="53916" x="4664075" y="6049963"/>
          <p14:tracePt t="53931" x="4656138" y="6042025"/>
          <p14:tracePt t="53948" x="4640263" y="6011863"/>
          <p14:tracePt t="53966" x="4625975" y="5989638"/>
          <p14:tracePt t="53981" x="4625975" y="5965825"/>
          <p14:tracePt t="53998" x="4602163" y="5927725"/>
          <p14:tracePt t="54015" x="4587875" y="5913438"/>
          <p14:tracePt t="54032" x="4572000" y="5883275"/>
          <p14:tracePt t="54049" x="4564063" y="5867400"/>
          <p14:tracePt t="54066" x="4564063" y="5859463"/>
          <p14:tracePt t="54082" x="4556125" y="5859463"/>
          <p14:tracePt t="54167" x="4556125" y="5851525"/>
          <p14:tracePt t="54366" x="0" y="0"/>
        </p14:tracePtLst>
        <p14:tracePtLst>
          <p14:tracePt t="66672" x="3725863" y="5981700"/>
          <p14:tracePt t="66688" x="3717925" y="5981700"/>
          <p14:tracePt t="66695" x="3711575" y="5973763"/>
          <p14:tracePt t="66704" x="3687763" y="5959475"/>
          <p14:tracePt t="66712" x="3673475" y="5951538"/>
          <p14:tracePt t="66719" x="3619500" y="5913438"/>
          <p14:tracePt t="66734" x="3597275" y="5883275"/>
          <p14:tracePt t="66752" x="3573463" y="5867400"/>
          <p14:tracePt t="66767" x="3551238" y="5851525"/>
          <p14:tracePt t="66801" x="3543300" y="5851525"/>
          <p14:tracePt t="66808" x="3521075" y="5851525"/>
          <p14:tracePt t="66824" x="3467100" y="5829300"/>
          <p14:tracePt t="66839" x="3398838" y="5821363"/>
          <p14:tracePt t="66850" x="3344863" y="5821363"/>
          <p14:tracePt t="66872" x="3314700" y="5813425"/>
          <p14:tracePt t="66887" x="3292475" y="5813425"/>
          <p14:tracePt t="66904" x="3276600" y="5807075"/>
          <p14:tracePt t="66944" x="3268663" y="5799138"/>
          <p14:tracePt t="66968" x="3260725" y="5799138"/>
          <p14:tracePt t="66975" x="3246438" y="5799138"/>
          <p14:tracePt t="66984" x="3222625" y="5799138"/>
          <p14:tracePt t="66992" x="3192463" y="5799138"/>
          <p14:tracePt t="66992" x="3184525" y="5799138"/>
          <p14:tracePt t="67008" x="3178175" y="5799138"/>
          <p14:tracePt t="67017" x="3154363" y="5807075"/>
          <p14:tracePt t="67034" x="3124200" y="5821363"/>
          <p14:tracePt t="67050" x="3116263" y="5821363"/>
          <p14:tracePt t="67067" x="3101975" y="5829300"/>
          <p14:tracePt t="67084" x="3094038" y="5829300"/>
          <p14:tracePt t="67120" x="3086100" y="5829300"/>
          <p14:tracePt t="67125" x="3078163" y="5829300"/>
          <p14:tracePt t="67134" x="3078163" y="5837238"/>
          <p14:tracePt t="67150" x="3070225" y="5837238"/>
          <p14:tracePt t="67167" x="3063875" y="5867400"/>
          <p14:tracePt t="67184" x="3048000" y="5883275"/>
          <p14:tracePt t="67201" x="3040063" y="5889625"/>
          <p14:tracePt t="67217" x="3025775" y="5889625"/>
          <p14:tracePt t="67234" x="3025775" y="5905500"/>
          <p14:tracePt t="67250" x="3017838" y="5905500"/>
          <p14:tracePt t="67267" x="3009900" y="5927725"/>
          <p14:tracePt t="67284" x="2994025" y="5943600"/>
          <p14:tracePt t="67301" x="2971800" y="5965825"/>
          <p14:tracePt t="67317" x="2963863" y="5997575"/>
          <p14:tracePt t="67334" x="2949575" y="6027738"/>
          <p14:tracePt t="67351" x="2925763" y="6073775"/>
          <p14:tracePt t="67367" x="2903538" y="6118225"/>
          <p14:tracePt t="67384" x="2887663" y="6142038"/>
          <p14:tracePt t="67401" x="2873375" y="6156325"/>
          <p14:tracePt t="67417" x="2873375" y="6172200"/>
          <p14:tracePt t="67434" x="2865438" y="6188075"/>
          <p14:tracePt t="67450" x="2857500" y="6210300"/>
          <p14:tracePt t="67467" x="2849563" y="6218238"/>
          <p14:tracePt t="67484" x="2849563" y="6232525"/>
          <p14:tracePt t="67500" x="2849563" y="6240463"/>
          <p14:tracePt t="67517" x="2849563" y="6256338"/>
          <p14:tracePt t="67534" x="2857500" y="6278563"/>
          <p14:tracePt t="67550" x="2895600" y="6302375"/>
          <p14:tracePt t="67567" x="2903538" y="6324600"/>
          <p14:tracePt t="67584" x="2911475" y="6332538"/>
          <p14:tracePt t="67600" x="2925763" y="6346825"/>
          <p14:tracePt t="67617" x="2949575" y="6362700"/>
          <p14:tracePt t="67634" x="3001963" y="6392863"/>
          <p14:tracePt t="67650" x="3078163" y="6461125"/>
          <p14:tracePt t="67667" x="3170238" y="6523038"/>
          <p14:tracePt t="67684" x="3238500" y="6569075"/>
          <p14:tracePt t="67700" x="3314700" y="6613525"/>
          <p14:tracePt t="67717" x="3344863" y="6629400"/>
          <p14:tracePt t="67734" x="3360738" y="6629400"/>
          <p14:tracePt t="67750" x="3368675" y="6629400"/>
          <p14:tracePt t="67767" x="3382963" y="6629400"/>
          <p14:tracePt t="67784" x="3421063" y="6629400"/>
          <p14:tracePt t="67800" x="3467100" y="6629400"/>
          <p14:tracePt t="67817" x="3521075" y="6621463"/>
          <p14:tracePt t="67834" x="3565525" y="6613525"/>
          <p14:tracePt t="67851" x="3597275" y="6599238"/>
          <p14:tracePt t="67867" x="3611563" y="6583363"/>
          <p14:tracePt t="67884" x="3619500" y="6583363"/>
          <p14:tracePt t="67900" x="3635375" y="6575425"/>
          <p14:tracePt t="67917" x="3649663" y="6537325"/>
          <p14:tracePt t="67933" x="3665538" y="6499225"/>
          <p14:tracePt t="67950" x="3687763" y="6454775"/>
          <p14:tracePt t="67967" x="3695700" y="6408738"/>
          <p14:tracePt t="67984" x="3703638" y="6392863"/>
          <p14:tracePt t="68000" x="3703638" y="6378575"/>
          <p14:tracePt t="68017" x="3703638" y="6340475"/>
          <p14:tracePt t="68034" x="3703638" y="6324600"/>
          <p14:tracePt t="68050" x="3703638" y="6308725"/>
          <p14:tracePt t="68067" x="3695700" y="6286500"/>
          <p14:tracePt t="68083" x="3687763" y="6256338"/>
          <p14:tracePt t="68100" x="3679825" y="6240463"/>
          <p14:tracePt t="68117" x="3679825" y="6218238"/>
          <p14:tracePt t="68134" x="3679825" y="6194425"/>
          <p14:tracePt t="68150" x="3665538" y="6156325"/>
          <p14:tracePt t="68167" x="3649663" y="6111875"/>
          <p14:tracePt t="68184" x="3635375" y="6073775"/>
          <p14:tracePt t="68200" x="3611563" y="6049963"/>
          <p14:tracePt t="68217" x="3597275" y="6027738"/>
          <p14:tracePt t="68234" x="3589338" y="6019800"/>
          <p14:tracePt t="68250" x="3581400" y="6019800"/>
          <p14:tracePt t="68267" x="3573463" y="6011863"/>
          <p14:tracePt t="68284" x="3551238" y="5989638"/>
          <p14:tracePt t="68300" x="3513138" y="5965825"/>
          <p14:tracePt t="68317" x="3497263" y="5943600"/>
          <p14:tracePt t="68334" x="3482975" y="5927725"/>
          <p14:tracePt t="68350" x="3475038" y="5927725"/>
          <p14:tracePt t="68367" x="3467100" y="5927725"/>
          <p14:tracePt t="68439" x="3459163" y="5927725"/>
          <p14:tracePt t="68447" x="3459163" y="5921375"/>
          <p14:tracePt t="68457" x="3444875" y="5921375"/>
          <p14:tracePt t="68457" x="3436938" y="5913438"/>
          <p14:tracePt t="68467" x="3421063" y="5913438"/>
          <p14:tracePt t="68484" x="3406775" y="5905500"/>
          <p14:tracePt t="68500" x="3390900" y="5897563"/>
          <p14:tracePt t="68517" x="3368675" y="5897563"/>
          <p14:tracePt t="68534" x="3360738" y="5889625"/>
          <p14:tracePt t="68550" x="3344863" y="5889625"/>
          <p14:tracePt t="68567" x="3336925" y="5889625"/>
          <p14:tracePt t="68584" x="3322638" y="5889625"/>
          <p14:tracePt t="68600" x="3306763" y="5889625"/>
          <p14:tracePt t="68617" x="3284538" y="5889625"/>
          <p14:tracePt t="68633" x="3268663" y="5889625"/>
          <p14:tracePt t="68650" x="3254375" y="5889625"/>
          <p14:tracePt t="68667" x="3216275" y="5897563"/>
          <p14:tracePt t="68684" x="3184525" y="5913438"/>
          <p14:tracePt t="68700" x="3162300" y="5921375"/>
          <p14:tracePt t="68717" x="3154363" y="5935663"/>
          <p14:tracePt t="68734" x="3132138" y="5951538"/>
          <p14:tracePt t="68750" x="3116263" y="5965825"/>
          <p14:tracePt t="68767" x="3094038" y="5981700"/>
          <p14:tracePt t="68784" x="3078163" y="6003925"/>
          <p14:tracePt t="68800" x="3063875" y="6035675"/>
          <p14:tracePt t="68817" x="3040063" y="6073775"/>
          <p14:tracePt t="68833" x="3017838" y="6103938"/>
          <p14:tracePt t="68850" x="3001963" y="6142038"/>
          <p14:tracePt t="68867" x="2994025" y="6172200"/>
          <p14:tracePt t="68884" x="2979738" y="6202363"/>
          <p14:tracePt t="68900" x="2979738" y="6232525"/>
          <p14:tracePt t="68917" x="2971800" y="6264275"/>
          <p14:tracePt t="68934" x="2971800" y="6278563"/>
          <p14:tracePt t="68950" x="2963863" y="6302375"/>
          <p14:tracePt t="68967" x="2963863" y="6340475"/>
          <p14:tracePt t="68984" x="2963863" y="6362700"/>
          <p14:tracePt t="69000" x="2979738" y="6408738"/>
          <p14:tracePt t="69017" x="2987675" y="6430963"/>
          <p14:tracePt t="69034" x="2994025" y="6446838"/>
          <p14:tracePt t="69050" x="3017838" y="6469063"/>
          <p14:tracePt t="69067" x="3040063" y="6499225"/>
          <p14:tracePt t="69084" x="3078163" y="6537325"/>
          <p14:tracePt t="69100" x="3101975" y="6553200"/>
          <p14:tracePt t="69117" x="3132138" y="6575425"/>
          <p14:tracePt t="69133" x="3154363" y="6591300"/>
          <p14:tracePt t="69150" x="3192463" y="6599238"/>
          <p14:tracePt t="69167" x="3230563" y="6613525"/>
          <p14:tracePt t="69184" x="3268663" y="6613525"/>
          <p14:tracePt t="69200" x="3322638" y="6613525"/>
          <p14:tracePt t="69217" x="3344863" y="6613525"/>
          <p14:tracePt t="69233" x="3352800" y="6613525"/>
          <p14:tracePt t="69250" x="3368675" y="6613525"/>
          <p14:tracePt t="69267" x="3382963" y="6613525"/>
          <p14:tracePt t="69283" x="3406775" y="6607175"/>
          <p14:tracePt t="69300" x="3421063" y="6607175"/>
          <p14:tracePt t="69317" x="3436938" y="6599238"/>
          <p14:tracePt t="69334" x="3444875" y="6599238"/>
          <p14:tracePt t="69350" x="3482975" y="6575425"/>
          <p14:tracePt t="69367" x="3513138" y="6537325"/>
          <p14:tracePt t="69384" x="3565525" y="6492875"/>
          <p14:tracePt t="69400" x="3597275" y="6438900"/>
          <p14:tracePt t="69417" x="3619500" y="6408738"/>
          <p14:tracePt t="69434" x="3627438" y="6384925"/>
          <p14:tracePt t="69450" x="3635375" y="6370638"/>
          <p14:tracePt t="69467" x="3641725" y="6354763"/>
          <p14:tracePt t="69483" x="3641725" y="6332538"/>
          <p14:tracePt t="69500" x="3649663" y="6308725"/>
          <p14:tracePt t="69517" x="3649663" y="6294438"/>
          <p14:tracePt t="69533" x="3649663" y="6264275"/>
          <p14:tracePt t="69550" x="3649663" y="6240463"/>
          <p14:tracePt t="69567" x="3649663" y="6210300"/>
          <p14:tracePt t="69584" x="3649663" y="6188075"/>
          <p14:tracePt t="69600" x="3649663" y="6164263"/>
          <p14:tracePt t="69617" x="3641725" y="6134100"/>
          <p14:tracePt t="69633" x="3635375" y="6103938"/>
          <p14:tracePt t="69650" x="3619500" y="6073775"/>
          <p14:tracePt t="69667" x="3611563" y="6049963"/>
          <p14:tracePt t="69684" x="3597275" y="6027738"/>
          <p14:tracePt t="69700" x="3589338" y="6011863"/>
          <p14:tracePt t="69717" x="3581400" y="6011863"/>
          <p14:tracePt t="69733" x="3581400" y="6003925"/>
          <p14:tracePt t="69783" x="3565525" y="5989638"/>
          <p14:tracePt t="69791" x="3559175" y="5989638"/>
          <p14:tracePt t="69800" x="3551238" y="5981700"/>
          <p14:tracePt t="69807" x="3543300" y="5981700"/>
          <p14:tracePt t="69817" x="3527425" y="5973763"/>
          <p14:tracePt t="70351" x="3521075" y="5973763"/>
          <p14:tracePt t="70367" x="3513138" y="5973763"/>
          <p14:tracePt t="70383" x="3505200" y="5973763"/>
          <p14:tracePt t="70391" x="3497263" y="5973763"/>
          <p14:tracePt t="70397" x="3489325" y="5973763"/>
          <p14:tracePt t="70400" x="3467100" y="5981700"/>
          <p14:tracePt t="70416" x="3436938" y="5981700"/>
          <p14:tracePt t="70433" x="3413125" y="5989638"/>
          <p14:tracePt t="70450" x="3398838" y="5989638"/>
          <p14:tracePt t="70467" x="3382963" y="5989638"/>
          <p14:tracePt t="70483" x="3360738" y="5997575"/>
          <p14:tracePt t="70500" x="3336925" y="6003925"/>
          <p14:tracePt t="70516" x="3314700" y="6011863"/>
          <p14:tracePt t="70533" x="3284538" y="6019800"/>
          <p14:tracePt t="70550" x="3254375" y="6027738"/>
          <p14:tracePt t="70567" x="3208338" y="6035675"/>
          <p14:tracePt t="70584" x="3184525" y="6049963"/>
          <p14:tracePt t="70600" x="3170238" y="6057900"/>
          <p14:tracePt t="70617" x="3132138" y="6065838"/>
          <p14:tracePt t="70633" x="3108325" y="6065838"/>
          <p14:tracePt t="70650" x="3070225" y="6080125"/>
          <p14:tracePt t="70667" x="3032125" y="6096000"/>
          <p14:tracePt t="70683" x="2994025" y="6111875"/>
          <p14:tracePt t="70700" x="2971800" y="6118225"/>
          <p14:tracePt t="70716" x="2955925" y="6126163"/>
          <p14:tracePt t="70733" x="2941638" y="6126163"/>
          <p14:tracePt t="70750" x="2933700" y="6134100"/>
          <p14:tracePt t="70767" x="2903538" y="6142038"/>
          <p14:tracePt t="70783" x="2887663" y="6142038"/>
          <p14:tracePt t="70800" x="2873375" y="6142038"/>
          <p14:tracePt t="70816" x="2865438" y="6149975"/>
          <p14:tracePt t="70833" x="2841625" y="6149975"/>
          <p14:tracePt t="70850" x="2811463" y="6172200"/>
          <p14:tracePt t="70867" x="2751138" y="6188075"/>
          <p14:tracePt t="70883" x="2682875" y="6210300"/>
          <p14:tracePt t="70900" x="2628900" y="6226175"/>
          <p14:tracePt t="70917" x="2590800" y="6232525"/>
          <p14:tracePt t="70933" x="2544763" y="6248400"/>
          <p14:tracePt t="70950" x="2498725" y="6256338"/>
          <p14:tracePt t="70967" x="2446338" y="6278563"/>
          <p14:tracePt t="70984" x="2408238" y="6294438"/>
          <p14:tracePt t="71000" x="2332038" y="6302375"/>
          <p14:tracePt t="71017" x="2286000" y="6308725"/>
          <p14:tracePt t="71033" x="2239963" y="6316663"/>
          <p14:tracePt t="71050" x="2225675" y="6324600"/>
          <p14:tracePt t="71067" x="2209800" y="6324600"/>
          <p14:tracePt t="71083" x="2209800" y="6332538"/>
          <p14:tracePt t="71263" x="2209800" y="6340475"/>
          <p14:tracePt t="71271" x="2193925" y="6354763"/>
          <p14:tracePt t="71271" x="2193925" y="6362700"/>
          <p14:tracePt t="71287" x="2193925" y="6378575"/>
          <p14:tracePt t="71300" x="2193925" y="6384925"/>
          <p14:tracePt t="71303" x="2193925" y="6400800"/>
          <p14:tracePt t="71317" x="2201863" y="6416675"/>
          <p14:tracePt t="71333" x="2209800" y="6446838"/>
          <p14:tracePt t="71350" x="2217738" y="6477000"/>
          <p14:tracePt t="71366" x="2232025" y="6499225"/>
          <p14:tracePt t="71384" x="2247900" y="6515100"/>
          <p14:tracePt t="71401" x="2255838" y="6523038"/>
          <p14:tracePt t="71417" x="2263775" y="6523038"/>
          <p14:tracePt t="71479" x="2270125" y="6523038"/>
          <p14:tracePt t="71487" x="2270125" y="6530975"/>
          <p14:tracePt t="71490" x="2278063" y="6530975"/>
          <p14:tracePt t="71500" x="2301875" y="6537325"/>
          <p14:tracePt t="71516" x="2316163" y="6545263"/>
          <p14:tracePt t="71533" x="2324100" y="6545263"/>
          <p14:tracePt t="71550" x="2339975" y="6545263"/>
          <p14:tracePt t="71567" x="2362200" y="6545263"/>
          <p14:tracePt t="71567" x="2378075" y="6545263"/>
          <p14:tracePt t="71583" x="2400300" y="6545263"/>
          <p14:tracePt t="71600" x="2416175" y="6545263"/>
          <p14:tracePt t="71616" x="2438400" y="6545263"/>
          <p14:tracePt t="71633" x="2446338" y="6545263"/>
          <p14:tracePt t="71650" x="2476500" y="6530975"/>
          <p14:tracePt t="71666" x="2514600" y="6507163"/>
          <p14:tracePt t="71683" x="2544763" y="6492875"/>
          <p14:tracePt t="71700" x="2560638" y="6484938"/>
          <p14:tracePt t="71716" x="2568575" y="6477000"/>
          <p14:tracePt t="71751" x="2574925" y="6469063"/>
          <p14:tracePt t="71766" x="2582863" y="6469063"/>
          <p14:tracePt t="71767" x="2590800" y="6454775"/>
          <p14:tracePt t="71783" x="2590800" y="6446838"/>
          <p14:tracePt t="71800" x="2590800" y="6438900"/>
          <p14:tracePt t="71817" x="2598738" y="6416675"/>
          <p14:tracePt t="71833" x="2598738" y="6400800"/>
          <p14:tracePt t="71850" x="2598738" y="6378575"/>
          <p14:tracePt t="71866" x="2598738" y="6370638"/>
          <p14:tracePt t="71883" x="2598738" y="6362700"/>
          <p14:tracePt t="71919" x="2590800" y="6362700"/>
          <p14:tracePt t="71927" x="2590800" y="6354763"/>
          <p14:tracePt t="71935" x="2574925" y="6346825"/>
          <p14:tracePt t="71950" x="2560638" y="6340475"/>
          <p14:tracePt t="71966" x="2552700" y="6340475"/>
          <p14:tracePt t="71983" x="2544763" y="6332538"/>
          <p14:tracePt t="72047" x="2530475" y="6332538"/>
          <p14:tracePt t="72079" x="2522538" y="6332538"/>
          <p14:tracePt t="72090" x="2506663" y="6316663"/>
          <p14:tracePt t="72100" x="2498725" y="6316663"/>
          <p14:tracePt t="72100" x="2476500" y="6302375"/>
          <p14:tracePt t="72116" x="2446338" y="6286500"/>
          <p14:tracePt t="72133" x="2416175" y="6256338"/>
          <p14:tracePt t="72149" x="2408238" y="6256338"/>
          <p14:tracePt t="72166" x="2392363" y="6256338"/>
          <p14:tracePt t="72183" x="2362200" y="6248400"/>
          <p14:tracePt t="72200" x="2346325" y="6248400"/>
          <p14:tracePt t="72216" x="2332038" y="6248400"/>
          <p14:tracePt t="72233" x="2316163" y="6248400"/>
          <p14:tracePt t="72250" x="2301875" y="6248400"/>
          <p14:tracePt t="72266" x="2270125" y="6248400"/>
          <p14:tracePt t="72283" x="2255838" y="6248400"/>
          <p14:tracePt t="72300" x="2232025" y="6248400"/>
          <p14:tracePt t="72316" x="2209800" y="6248400"/>
          <p14:tracePt t="72333" x="2163763" y="6248400"/>
          <p14:tracePt t="72350" x="2117725" y="6256338"/>
          <p14:tracePt t="72367" x="2065338" y="6264275"/>
          <p14:tracePt t="72383" x="2049463" y="6270625"/>
          <p14:tracePt t="72511" x="2049463" y="6278563"/>
          <p14:tracePt t="72631" x="2049463" y="6286500"/>
          <p14:tracePt t="72639" x="2049463" y="6302375"/>
          <p14:tracePt t="72643" x="2049463" y="6308725"/>
          <p14:tracePt t="72650" x="2065338" y="6332538"/>
          <p14:tracePt t="72666" x="2087563" y="6362700"/>
          <p14:tracePt t="72683" x="2103438" y="6384925"/>
          <p14:tracePt t="72699" x="2125663" y="6408738"/>
          <p14:tracePt t="72716" x="2149475" y="6430963"/>
          <p14:tracePt t="72733" x="2187575" y="6461125"/>
          <p14:tracePt t="72755" x="2201863" y="6469063"/>
          <p14:tracePt t="72766" x="2232025" y="6477000"/>
          <p14:tracePt t="72783" x="2278063" y="6492875"/>
          <p14:tracePt t="72800" x="2316163" y="6515100"/>
          <p14:tracePt t="72816" x="2370138" y="6530975"/>
          <p14:tracePt t="72833" x="2416175" y="6537325"/>
          <p14:tracePt t="72849" x="2446338" y="6545263"/>
          <p14:tracePt t="72866" x="2468563" y="6545263"/>
          <p14:tracePt t="72883" x="2476500" y="6545263"/>
          <p14:tracePt t="72900" x="2484438" y="6545263"/>
          <p14:tracePt t="72916" x="2498725" y="6545263"/>
          <p14:tracePt t="72933" x="2522538" y="6545263"/>
          <p14:tracePt t="72950" x="2560638" y="6523038"/>
          <p14:tracePt t="72966" x="2606675" y="6492875"/>
          <p14:tracePt t="72983" x="2628900" y="6469063"/>
          <p14:tracePt t="73000" x="2636838" y="6469063"/>
          <p14:tracePt t="73047" x="2636838" y="6461125"/>
          <p14:tracePt t="73055" x="2636838" y="6454775"/>
          <p14:tracePt t="73063" x="2636838" y="6446838"/>
          <p14:tracePt t="73066" x="2636838" y="6423025"/>
          <p14:tracePt t="73103" x="2628900" y="6416675"/>
          <p14:tracePt t="73123" x="2620963" y="6416675"/>
          <p14:tracePt t="73143" x="2613025" y="6408738"/>
          <p14:tracePt t="73167" x="2598738" y="6408738"/>
          <p14:tracePt t="73183" x="2598738" y="6400800"/>
          <p14:tracePt t="73191" x="2590800" y="6400800"/>
          <p14:tracePt t="73215" x="2582863" y="6400800"/>
          <p14:tracePt t="73223" x="2574925" y="6400800"/>
          <p14:tracePt t="73223" x="2552700" y="6392863"/>
          <p14:tracePt t="73233" x="2498725" y="6392863"/>
          <p14:tracePt t="73249" x="2430463" y="6384925"/>
          <p14:tracePt t="73266" x="2346325" y="6378575"/>
          <p14:tracePt t="73283" x="2286000" y="6370638"/>
          <p14:tracePt t="73299" x="2247900" y="6370638"/>
          <p14:tracePt t="73316" x="2217738" y="6370638"/>
          <p14:tracePt t="73333" x="2171700" y="6370638"/>
          <p14:tracePt t="73350" x="2133600" y="6370638"/>
          <p14:tracePt t="73366" x="2035175" y="6384925"/>
          <p14:tracePt t="73383" x="1958975" y="6392863"/>
          <p14:tracePt t="73399" x="1882775" y="6400800"/>
          <p14:tracePt t="73416" x="1828800" y="6423025"/>
          <p14:tracePt t="73433" x="1806575" y="6423025"/>
          <p14:tracePt t="73479" x="1798638" y="6430963"/>
          <p14:tracePt t="73490" x="1790700" y="6430963"/>
          <p14:tracePt t="73503" x="1768475" y="6438900"/>
          <p14:tracePt t="73516" x="1744663" y="6438900"/>
          <p14:tracePt t="73516" x="1692275" y="6446838"/>
          <p14:tracePt t="73533" x="1654175" y="6446838"/>
          <p14:tracePt t="73549" x="1630363" y="6446838"/>
          <p14:tracePt t="73566" x="1616075" y="6454775"/>
          <p14:tracePt t="74727" x="0" y="0"/>
        </p14:tracePtLst>
        <p14:tracePtLst>
          <p14:tracePt t="121162" x="3984625" y="6416675"/>
          <p14:tracePt t="121303" x="3984625" y="6423025"/>
          <p14:tracePt t="121310" x="4000500" y="6430963"/>
          <p14:tracePt t="121318" x="4114800" y="6484938"/>
          <p14:tracePt t="121327" x="4237038" y="6537325"/>
          <p14:tracePt t="121350" x="4335463" y="6569075"/>
          <p14:tracePt t="121360" x="4381500" y="6575425"/>
          <p14:tracePt t="121382" x="4411663" y="6583363"/>
          <p14:tracePt t="121394" x="4441825" y="6583363"/>
          <p14:tracePt t="121412" x="4495800" y="6583363"/>
          <p14:tracePt t="121431" x="4556125" y="6575425"/>
          <p14:tracePt t="121446" x="4656138" y="6553200"/>
          <p14:tracePt t="121462" x="4740275" y="6537325"/>
          <p14:tracePt t="121478" x="4778375" y="6515100"/>
          <p14:tracePt t="121495" x="4808538" y="6492875"/>
          <p14:tracePt t="121495" x="4822825" y="6484938"/>
          <p14:tracePt t="121510" x="4868863" y="6423025"/>
          <p14:tracePt t="121535" x="4892675" y="6378575"/>
          <p14:tracePt t="121551" x="4906963" y="6316663"/>
          <p14:tracePt t="121566" x="4914900" y="6248400"/>
          <p14:tracePt t="121583" x="4914900" y="6156325"/>
          <p14:tracePt t="121594" x="4892675" y="6065838"/>
          <p14:tracePt t="121611" x="4860925" y="5981700"/>
          <p14:tracePt t="121627" x="4830763" y="5913438"/>
          <p14:tracePt t="121644" x="4800600" y="5845175"/>
          <p14:tracePt t="121660" x="4746625" y="5768975"/>
          <p14:tracePt t="121677" x="4702175" y="5692775"/>
          <p14:tracePt t="121694" x="4618038" y="5608638"/>
          <p14:tracePt t="121710" x="4579938" y="5584825"/>
          <p14:tracePt t="121727" x="4556125" y="5570538"/>
          <p14:tracePt t="121744" x="4525963" y="5546725"/>
          <p14:tracePt t="121761" x="4479925" y="5516563"/>
          <p14:tracePt t="121777" x="4411663" y="5494338"/>
          <p14:tracePt t="121794" x="4335463" y="5456238"/>
          <p14:tracePt t="121810" x="4198938" y="5410200"/>
          <p14:tracePt t="121827" x="4098925" y="5372100"/>
          <p14:tracePt t="121844" x="4016375" y="5356225"/>
          <p14:tracePt t="121860" x="3970338" y="5356225"/>
          <p14:tracePt t="121877" x="3940175" y="5356225"/>
          <p14:tracePt t="121894" x="3902075" y="5372100"/>
          <p14:tracePt t="121911" x="3863975" y="5394325"/>
          <p14:tracePt t="121927" x="3832225" y="5426075"/>
          <p14:tracePt t="121944" x="3779838" y="5456238"/>
          <p14:tracePt t="121961" x="3741738" y="5478463"/>
          <p14:tracePt t="121977" x="3725863" y="5516563"/>
          <p14:tracePt t="121994" x="3703638" y="5562600"/>
          <p14:tracePt t="122010" x="3687763" y="5600700"/>
          <p14:tracePt t="122027" x="3687763" y="5638800"/>
          <p14:tracePt t="122044" x="3687763" y="5661025"/>
          <p14:tracePt t="122060" x="3687763" y="5715000"/>
          <p14:tracePt t="122077" x="3725863" y="5783263"/>
          <p14:tracePt t="122094" x="3810000" y="5913438"/>
          <p14:tracePt t="122110" x="3848100" y="5997575"/>
          <p14:tracePt t="122127" x="3878263" y="6049963"/>
          <p14:tracePt t="122144" x="3894138" y="6065838"/>
          <p14:tracePt t="122182" x="3894138" y="6073775"/>
          <p14:tracePt t="122214" x="3902075" y="6073775"/>
          <p14:tracePt t="122228" x="3902075" y="6080125"/>
          <p14:tracePt t="122234" x="3908425" y="6080125"/>
          <p14:tracePt t="122244" x="3916363" y="6080125"/>
          <p14:tracePt t="122286" x="3916363" y="6088063"/>
          <p14:tracePt t="122294" x="3924300" y="6088063"/>
          <p14:tracePt t="122982" x="3916363" y="6088063"/>
          <p14:tracePt t="122990" x="3908425" y="6080125"/>
          <p14:tracePt t="122998" x="3902075" y="6073775"/>
          <p14:tracePt t="123002" x="3886200" y="6065838"/>
          <p14:tracePt t="123010" x="3863975" y="6042025"/>
          <p14:tracePt t="123027" x="3832225" y="6027738"/>
          <p14:tracePt t="123043" x="3787775" y="6011863"/>
          <p14:tracePt t="123060" x="3771900" y="5997575"/>
          <p14:tracePt t="123077" x="3756025" y="5981700"/>
          <p14:tracePt t="123094" x="3741738" y="5965825"/>
          <p14:tracePt t="123110" x="3695700" y="5943600"/>
          <p14:tracePt t="123127" x="3641725" y="5913438"/>
          <p14:tracePt t="123144" x="3597275" y="5897563"/>
          <p14:tracePt t="123161" x="3581400" y="5889625"/>
          <p14:tracePt t="123177" x="3565525" y="5883275"/>
          <p14:tracePt t="123193" x="3543300" y="5875338"/>
          <p14:tracePt t="123210" x="3527425" y="5875338"/>
          <p14:tracePt t="123227" x="3513138" y="5859463"/>
          <p14:tracePt t="123244" x="3467100" y="5851525"/>
          <p14:tracePt t="123260" x="3436938" y="5845175"/>
          <p14:tracePt t="123277" x="3406775" y="5845175"/>
          <p14:tracePt t="123293" x="3344863" y="5845175"/>
          <p14:tracePt t="123310" x="3306763" y="5845175"/>
          <p14:tracePt t="123327" x="3254375" y="5837238"/>
          <p14:tracePt t="123343" x="3222625" y="5829300"/>
          <p14:tracePt t="123360" x="3192463" y="5821363"/>
          <p14:tracePt t="123377" x="3178175" y="5813425"/>
          <p14:tracePt t="123394" x="3162300" y="5813425"/>
          <p14:tracePt t="123410" x="3140075" y="5813425"/>
          <p14:tracePt t="123427" x="3124200" y="5813425"/>
          <p14:tracePt t="123443" x="3116263" y="5813425"/>
          <p14:tracePt t="123460" x="3094038" y="5813425"/>
          <p14:tracePt t="123477" x="3025775" y="5813425"/>
          <p14:tracePt t="123494" x="2971800" y="5813425"/>
          <p14:tracePt t="123510" x="2911475" y="5821363"/>
          <p14:tracePt t="123527" x="2879725" y="5829300"/>
          <p14:tracePt t="123543" x="2849563" y="5837238"/>
          <p14:tracePt t="123560" x="2797175" y="5845175"/>
          <p14:tracePt t="123577" x="2720975" y="5851525"/>
          <p14:tracePt t="123593" x="2636838" y="5867400"/>
          <p14:tracePt t="123610" x="2530475" y="5883275"/>
          <p14:tracePt t="123627" x="2430463" y="5889625"/>
          <p14:tracePt t="123644" x="2384425" y="5889625"/>
          <p14:tracePt t="123660" x="2354263" y="5889625"/>
          <p14:tracePt t="123677" x="2332038" y="5889625"/>
          <p14:tracePt t="123694" x="2278063" y="5897563"/>
          <p14:tracePt t="123710" x="2155825" y="5927725"/>
          <p14:tracePt t="123727" x="2087563" y="5943600"/>
          <p14:tracePt t="123743" x="2035175" y="5951538"/>
          <p14:tracePt t="123760" x="1997075" y="5965825"/>
          <p14:tracePt t="123777" x="1958975" y="5965825"/>
          <p14:tracePt t="123793" x="1912938" y="5981700"/>
          <p14:tracePt t="123810" x="1874838" y="5997575"/>
          <p14:tracePt t="123827" x="1820863" y="6011863"/>
          <p14:tracePt t="123843" x="1782763" y="6035675"/>
          <p14:tracePt t="123860" x="1722438" y="6065838"/>
          <p14:tracePt t="123877" x="1668463" y="6088063"/>
          <p14:tracePt t="123893" x="1608138" y="6096000"/>
          <p14:tracePt t="123910" x="1600200" y="6126163"/>
          <p14:tracePt t="123927" x="1554163" y="6118225"/>
          <p14:tracePt t="123943" x="1546225" y="6118225"/>
          <p14:tracePt t="123960" x="1508125" y="6126163"/>
          <p14:tracePt t="123977" x="1493838" y="6172200"/>
          <p14:tracePt t="123994" x="1447800" y="6226175"/>
          <p14:tracePt t="124010" x="1393825" y="6248400"/>
          <p14:tracePt t="124027" x="1371600" y="6270625"/>
          <p14:tracePt t="124043" x="1355725" y="6286500"/>
          <p14:tracePt t="124060" x="1349375" y="6294438"/>
          <p14:tracePt t="124077" x="1325563" y="6324600"/>
          <p14:tracePt t="124093" x="1311275" y="6362700"/>
          <p14:tracePt t="124093" x="1303338" y="6400800"/>
          <p14:tracePt t="124110" x="1295400" y="6484938"/>
          <p14:tracePt t="124127" x="1295400" y="6583363"/>
          <p14:tracePt t="124143" x="1341438" y="6713538"/>
          <p14:tracePt t="124160" x="1379538" y="6797675"/>
          <p14:tracePt t="124177" x="1425575" y="6850063"/>
          <p14:tracePt t="124193" x="1439863" y="6850063"/>
          <p14:tracePt t="124230" x="1447800" y="6850063"/>
          <p14:tracePt t="124243" x="1455738" y="6850063"/>
          <p14:tracePt t="124254" x="1463675" y="6850063"/>
          <p14:tracePt t="124260" x="1508125" y="6850063"/>
          <p14:tracePt t="124276" x="1630363" y="6850063"/>
          <p14:tracePt t="124293" x="1782763" y="6850063"/>
          <p14:tracePt t="124310" x="2117725" y="6850063"/>
          <p14:tracePt t="124327" x="2301875" y="6835775"/>
          <p14:tracePt t="124343" x="2422525" y="6811963"/>
          <p14:tracePt t="124360" x="2582863" y="6811963"/>
          <p14:tracePt t="124376" x="2735263" y="6811963"/>
          <p14:tracePt t="124393" x="2895600" y="6804025"/>
          <p14:tracePt t="124410" x="3070225" y="6789738"/>
          <p14:tracePt t="124427" x="3238500" y="6781800"/>
          <p14:tracePt t="124443" x="3368675" y="6765925"/>
          <p14:tracePt t="124460" x="3451225" y="6743700"/>
          <p14:tracePt t="124477" x="3489325" y="6727825"/>
          <p14:tracePt t="124493" x="3497263" y="6721475"/>
          <p14:tracePt t="124510" x="3505200" y="6713538"/>
          <p14:tracePt t="124527" x="3521075" y="6697663"/>
          <p14:tracePt t="124543" x="3535363" y="6689725"/>
          <p14:tracePt t="124560" x="3559175" y="6667500"/>
          <p14:tracePt t="124577" x="3565525" y="6659563"/>
          <p14:tracePt t="124593" x="3581400" y="6637338"/>
          <p14:tracePt t="124610" x="3597275" y="6607175"/>
          <p14:tracePt t="124627" x="3635375" y="6561138"/>
          <p14:tracePt t="124643" x="3679825" y="6507163"/>
          <p14:tracePt t="124660" x="3711575" y="6454775"/>
          <p14:tracePt t="124677" x="3741738" y="6392863"/>
          <p14:tracePt t="124693" x="3779838" y="6294438"/>
          <p14:tracePt t="124710" x="3794125" y="6232525"/>
          <p14:tracePt t="124727" x="3802063" y="6188075"/>
          <p14:tracePt t="124743" x="3802063" y="6149975"/>
          <p14:tracePt t="124760" x="3802063" y="6103938"/>
          <p14:tracePt t="124777" x="3787775" y="6027738"/>
          <p14:tracePt t="124793" x="3794125" y="5935663"/>
          <p14:tracePt t="124810" x="3756025" y="5889625"/>
          <p14:tracePt t="124827" x="3741738" y="5867400"/>
          <p14:tracePt t="124862" x="3733800" y="5859463"/>
          <p14:tracePt t="124870" x="3725863" y="5859463"/>
          <p14:tracePt t="124878" x="3711575" y="5851525"/>
          <p14:tracePt t="124893" x="3665538" y="5829300"/>
          <p14:tracePt t="124910" x="3535363" y="5791200"/>
          <p14:tracePt t="124927" x="3444875" y="5791200"/>
          <p14:tracePt t="124943" x="3390900" y="5783263"/>
          <p14:tracePt t="124960" x="3360738" y="5775325"/>
          <p14:tracePt t="124977" x="3330575" y="5775325"/>
          <p14:tracePt t="124993" x="3306763" y="5775325"/>
          <p14:tracePt t="125010" x="3254375" y="5775325"/>
          <p14:tracePt t="125026" x="3070225" y="5807075"/>
          <p14:tracePt t="125043" x="2781300" y="5867400"/>
          <p14:tracePt t="125060" x="2476500" y="5927725"/>
          <p14:tracePt t="125077" x="2293938" y="5973763"/>
          <p14:tracePt t="125093" x="2201863" y="6003925"/>
          <p14:tracePt t="125110" x="2171700" y="6011863"/>
          <p14:tracePt t="125597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Multi-stage sample</a:t>
            </a:r>
          </a:p>
          <a:p>
            <a:pPr lvl="1"/>
            <a:r>
              <a:rPr lang="en-US" sz="2400" smtClean="0"/>
              <a:t>Grade population</a:t>
            </a:r>
          </a:p>
          <a:p>
            <a:pPr lvl="2"/>
            <a:r>
              <a:rPr lang="en-US" smtClean="0"/>
              <a:t>Selection of schools</a:t>
            </a:r>
          </a:p>
          <a:p>
            <a:pPr lvl="2"/>
            <a:r>
              <a:rPr lang="en-US" smtClean="0"/>
              <a:t>Selection of classes versus students of the target grade</a:t>
            </a:r>
          </a:p>
          <a:p>
            <a:pPr lvl="3"/>
            <a:r>
              <a:rPr lang="en-US" sz="2400" smtClean="0"/>
              <a:t>Student sample more efficient but impossible to link student data with teacher / class data,</a:t>
            </a:r>
          </a:p>
          <a:p>
            <a:pPr lvl="1"/>
            <a:r>
              <a:rPr lang="en-US" sz="2400" smtClean="0"/>
              <a:t>Age population</a:t>
            </a:r>
          </a:p>
          <a:p>
            <a:pPr lvl="2"/>
            <a:r>
              <a:rPr lang="en-US" smtClean="0"/>
              <a:t>Selection of schools and then selection of students across classes and across grades</a:t>
            </a:r>
          </a:p>
        </p:txBody>
      </p:sp>
      <p:sp>
        <p:nvSpPr>
          <p:cNvPr id="20483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8029575" cy="1022350"/>
          </a:xfrm>
        </p:spPr>
        <p:txBody>
          <a:bodyPr/>
          <a:lstStyle/>
          <a:p>
            <a:r>
              <a:rPr lang="en-US" smtClean="0"/>
              <a:t>Criteria for designing a sample in education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3988"/>
    </mc:Choice>
    <mc:Fallback>
      <p:transition spd="slow" advTm="9398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8316912" cy="1042988"/>
          </a:xfrm>
        </p:spPr>
        <p:txBody>
          <a:bodyPr/>
          <a:lstStyle/>
          <a:p>
            <a:pPr algn="ctr"/>
            <a:r>
              <a:rPr lang="en-US" smtClean="0"/>
              <a:t>Criteria for designing a sample in education</a:t>
            </a:r>
            <a:endParaRPr lang="en-US" i="1" smtClean="0">
              <a:solidFill>
                <a:schemeClr val="bg2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446338"/>
            <a:ext cx="602615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413" y="5162550"/>
            <a:ext cx="9604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788" y="5407025"/>
            <a:ext cx="7905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603250"/>
          </a:xfrm>
        </p:spPr>
        <p:txBody>
          <a:bodyPr/>
          <a:lstStyle/>
          <a:p>
            <a:r>
              <a:rPr lang="en-US" sz="2400" dirty="0" smtClean="0"/>
              <a:t>School / Class / Student Variance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9559"/>
    </mc:Choice>
    <mc:Fallback>
      <p:transition spd="slow" advTm="15955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4016" x="1006475" y="2103438"/>
          <p14:tracePt t="14180" x="1020763" y="2103438"/>
          <p14:tracePt t="14188" x="1036638" y="2117725"/>
          <p14:tracePt t="14196" x="1050925" y="2117725"/>
          <p14:tracePt t="14204" x="1096963" y="2141538"/>
          <p14:tracePt t="14228" x="1143000" y="2149475"/>
          <p14:tracePt t="14244" x="1211263" y="2163763"/>
          <p14:tracePt t="14260" x="1317625" y="2171700"/>
          <p14:tracePt t="14276" x="1417638" y="2171700"/>
          <p14:tracePt t="14292" x="1493838" y="2171700"/>
          <p14:tracePt t="14308" x="1539875" y="2163763"/>
          <p14:tracePt t="14320" x="1584325" y="2163763"/>
          <p14:tracePt t="14337" x="1630363" y="2141538"/>
          <p14:tracePt t="14353" x="1692275" y="2125663"/>
          <p14:tracePt t="14371" x="1714500" y="2117725"/>
          <p14:tracePt t="14387" x="1722438" y="2117725"/>
          <p14:tracePt t="14403" x="1730375" y="2111375"/>
          <p14:tracePt t="14707" x="0" y="0"/>
        </p14:tracePtLst>
        <p14:tracePtLst>
          <p14:tracePt t="15986" x="2095500" y="2079625"/>
          <p14:tracePt t="16140" x="2103438" y="2079625"/>
          <p14:tracePt t="16148" x="2111375" y="2087563"/>
          <p14:tracePt t="16156" x="2125663" y="2103438"/>
          <p14:tracePt t="16162" x="2155825" y="2117725"/>
          <p14:tracePt t="16170" x="2255838" y="2179638"/>
          <p14:tracePt t="16186" x="2416175" y="2239963"/>
          <p14:tracePt t="16203" x="2613025" y="2293938"/>
          <p14:tracePt t="16220" x="2682875" y="2301875"/>
          <p14:tracePt t="16236" x="2705100" y="2301875"/>
          <p14:tracePt t="16253" x="2713038" y="2301875"/>
          <p14:tracePt t="16270" x="2720975" y="2301875"/>
          <p14:tracePt t="16286" x="2743200" y="2278063"/>
          <p14:tracePt t="16303" x="2811463" y="2239963"/>
          <p14:tracePt t="16320" x="2873375" y="2187575"/>
          <p14:tracePt t="16336" x="2903538" y="2155825"/>
          <p14:tracePt t="16353" x="2911475" y="2155825"/>
          <p14:tracePt t="16619" x="0" y="0"/>
        </p14:tracePtLst>
        <p14:tracePtLst>
          <p14:tracePt t="18029" x="3132138" y="2079625"/>
          <p14:tracePt t="18188" x="3140075" y="2079625"/>
          <p14:tracePt t="18196" x="3170238" y="2087563"/>
          <p14:tracePt t="18204" x="3216275" y="2111375"/>
          <p14:tracePt t="18212" x="3254375" y="2133600"/>
          <p14:tracePt t="18220" x="3467100" y="2239963"/>
          <p14:tracePt t="18238" x="3665538" y="2339975"/>
          <p14:tracePt t="18260" x="3878263" y="2422525"/>
          <p14:tracePt t="18270" x="4046538" y="2476500"/>
          <p14:tracePt t="18303" x="4221163" y="2492375"/>
          <p14:tracePt t="18319" x="4435475" y="2498725"/>
          <p14:tracePt t="18324" x="4670425" y="2506663"/>
          <p14:tracePt t="18336" x="4899025" y="2514600"/>
          <p14:tracePt t="18356" x="5105400" y="2522538"/>
          <p14:tracePt t="18372" x="5235575" y="2522538"/>
          <p14:tracePt t="18388" x="5311775" y="2514600"/>
          <p14:tracePt t="18404" x="5394325" y="2476500"/>
          <p14:tracePt t="18420" x="5464175" y="2438400"/>
          <p14:tracePt t="18444" x="5494338" y="2416175"/>
          <p14:tracePt t="18460" x="5516563" y="2384425"/>
          <p14:tracePt t="18470" x="5546725" y="2346325"/>
          <p14:tracePt t="18486" x="5562600" y="2332038"/>
          <p14:tracePt t="18503" x="5570538" y="2316163"/>
          <p14:tracePt t="18519" x="5570538" y="2293938"/>
          <p14:tracePt t="18536" x="5584825" y="2255838"/>
          <p14:tracePt t="18552" x="5584825" y="2217738"/>
          <p14:tracePt t="18569" x="5584825" y="2201863"/>
          <p14:tracePt t="18586" x="5584825" y="2179638"/>
          <p14:tracePt t="18603" x="5592763" y="2149475"/>
          <p14:tracePt t="18619" x="5592763" y="2125663"/>
          <p14:tracePt t="19039" x="0" y="0"/>
        </p14:tracePtLst>
        <p14:tracePtLst>
          <p14:tracePt t="42971" x="3840163" y="5037138"/>
          <p14:tracePt t="43020" x="3848100" y="5037138"/>
          <p14:tracePt t="43036" x="3856038" y="5037138"/>
          <p14:tracePt t="43044" x="3856038" y="5029200"/>
          <p14:tracePt t="43068" x="3863975" y="5029200"/>
          <p14:tracePt t="43076" x="3878263" y="5029200"/>
          <p14:tracePt t="43084" x="3916363" y="5029200"/>
          <p14:tracePt t="43108" x="4000500" y="5029200"/>
          <p14:tracePt t="43124" x="4106863" y="5045075"/>
          <p14:tracePt t="43140" x="4229100" y="5059363"/>
          <p14:tracePt t="43156" x="4365625" y="5089525"/>
          <p14:tracePt t="43172" x="4479925" y="5105400"/>
          <p14:tracePt t="43188" x="4587875" y="5113338"/>
          <p14:tracePt t="43204" x="4678363" y="5121275"/>
          <p14:tracePt t="43217" x="4724400" y="5121275"/>
          <p14:tracePt t="43234" x="4762500" y="5121275"/>
          <p14:tracePt t="43251" x="4800600" y="5121275"/>
          <p14:tracePt t="43268" x="4876800" y="5127625"/>
          <p14:tracePt t="43284" x="5051425" y="5127625"/>
          <p14:tracePt t="43301" x="5181600" y="5127625"/>
          <p14:tracePt t="43317" x="5326063" y="5113338"/>
          <p14:tracePt t="43334" x="5456238" y="5089525"/>
          <p14:tracePt t="43351" x="5562600" y="5067300"/>
          <p14:tracePt t="43367" x="5661025" y="5067300"/>
          <p14:tracePt t="43384" x="5745163" y="5067300"/>
          <p14:tracePt t="43401" x="5813425" y="5067300"/>
          <p14:tracePt t="43418" x="5851525" y="5067300"/>
          <p14:tracePt t="43434" x="5883275" y="5067300"/>
          <p14:tracePt t="43451" x="5927725" y="5067300"/>
          <p14:tracePt t="43467" x="6003925" y="5059363"/>
          <p14:tracePt t="43484" x="6126163" y="5051425"/>
          <p14:tracePt t="43501" x="6172200" y="5051425"/>
          <p14:tracePt t="43518" x="6202363" y="5051425"/>
          <p14:tracePt t="43534" x="6232525" y="5051425"/>
          <p14:tracePt t="43551" x="6256338" y="5045075"/>
          <p14:tracePt t="43567" x="6286500" y="5045075"/>
          <p14:tracePt t="43584" x="6332538" y="5045075"/>
          <p14:tracePt t="43601" x="6384925" y="5037138"/>
          <p14:tracePt t="43617" x="6461125" y="5029200"/>
          <p14:tracePt t="43635" x="6553200" y="5021263"/>
          <p14:tracePt t="43652" x="6629400" y="5013325"/>
          <p14:tracePt t="43668" x="6683375" y="5013325"/>
          <p14:tracePt t="43685" x="6697663" y="5013325"/>
          <p14:tracePt t="43702" x="6713538" y="5013325"/>
          <p14:tracePt t="43718" x="6721475" y="5013325"/>
          <p14:tracePt t="43805" x="6727825" y="5013325"/>
          <p14:tracePt t="43813" x="6735763" y="5006975"/>
          <p14:tracePt t="43821" x="6743700" y="5006975"/>
          <p14:tracePt t="43826" x="6751638" y="5006975"/>
          <p14:tracePt t="43835" x="6765925" y="5006975"/>
          <p14:tracePt t="43885" x="6773863" y="4999038"/>
          <p14:tracePt t="43893" x="6781800" y="4999038"/>
          <p14:tracePt t="43901" x="6789738" y="4991100"/>
          <p14:tracePt t="43925" x="6797675" y="4991100"/>
          <p14:tracePt t="43949" x="6804025" y="4991100"/>
          <p14:tracePt t="45333" x="6797675" y="4991100"/>
          <p14:tracePt t="45365" x="6789738" y="4991100"/>
          <p14:tracePt t="45389" x="6781800" y="4991100"/>
          <p14:tracePt t="45397" x="6781800" y="4999038"/>
          <p14:tracePt t="45405" x="6773863" y="4999038"/>
          <p14:tracePt t="45421" x="6751638" y="4999038"/>
          <p14:tracePt t="45429" x="6751638" y="5006975"/>
          <p14:tracePt t="45437" x="6735763" y="5013325"/>
          <p14:tracePt t="45451" x="6713538" y="5029200"/>
          <p14:tracePt t="45468" x="6697663" y="5029200"/>
          <p14:tracePt t="45484" x="6651625" y="5045075"/>
          <p14:tracePt t="45501" x="6607175" y="5067300"/>
          <p14:tracePt t="45518" x="6569075" y="5075238"/>
          <p14:tracePt t="45535" x="6477000" y="5105400"/>
          <p14:tracePt t="45551" x="6370638" y="5121275"/>
          <p14:tracePt t="45568" x="6264275" y="5135563"/>
          <p14:tracePt t="45585" x="6156325" y="5143500"/>
          <p14:tracePt t="45601" x="6073775" y="5143500"/>
          <p14:tracePt t="45618" x="6019800" y="5151438"/>
          <p14:tracePt t="45635" x="5965825" y="5159375"/>
          <p14:tracePt t="45651" x="5867400" y="5165725"/>
          <p14:tracePt t="45668" x="5761038" y="5173663"/>
          <p14:tracePt t="45685" x="5562600" y="5189538"/>
          <p14:tracePt t="45701" x="5418138" y="5189538"/>
          <p14:tracePt t="45718" x="5249863" y="5197475"/>
          <p14:tracePt t="45734" x="5083175" y="5197475"/>
          <p14:tracePt t="45751" x="4937125" y="5197475"/>
          <p14:tracePt t="45768" x="4822825" y="5197475"/>
          <p14:tracePt t="45785" x="4746625" y="5197475"/>
          <p14:tracePt t="45801" x="4686300" y="5197475"/>
          <p14:tracePt t="45818" x="4610100" y="5197475"/>
          <p14:tracePt t="45835" x="4511675" y="5197475"/>
          <p14:tracePt t="45851" x="4397375" y="5197475"/>
          <p14:tracePt t="45868" x="4275138" y="5211763"/>
          <p14:tracePt t="45884" x="4084638" y="5211763"/>
          <p14:tracePt t="45901" x="4022725" y="5211763"/>
          <p14:tracePt t="45918" x="3870325" y="5211763"/>
          <p14:tracePt t="45934" x="3802063" y="5211763"/>
          <p14:tracePt t="45951" x="3717925" y="5211763"/>
          <p14:tracePt t="45968" x="3649663" y="5203825"/>
          <p14:tracePt t="45984" x="3573463" y="5197475"/>
          <p14:tracePt t="46001" x="3489325" y="5189538"/>
          <p14:tracePt t="46018" x="3413125" y="5189538"/>
          <p14:tracePt t="46035" x="3368675" y="5189538"/>
          <p14:tracePt t="46051" x="3298825" y="5189538"/>
          <p14:tracePt t="46068" x="3276600" y="5189538"/>
          <p14:tracePt t="46084" x="3254375" y="5181600"/>
          <p14:tracePt t="46101" x="3238500" y="5181600"/>
          <p14:tracePt t="46118" x="3230563" y="5181600"/>
          <p14:tracePt t="46157" x="3216275" y="5181600"/>
          <p14:tracePt t="46165" x="3208338" y="5181600"/>
          <p14:tracePt t="46184" x="3184525" y="5181600"/>
          <p14:tracePt t="46184" x="3170238" y="5181600"/>
          <p14:tracePt t="46189" x="3162300" y="5173663"/>
          <p14:tracePt t="46201" x="3124200" y="5173663"/>
          <p14:tracePt t="46218" x="3070225" y="5159375"/>
          <p14:tracePt t="46234" x="3025775" y="5151438"/>
          <p14:tracePt t="46251" x="2949575" y="5143500"/>
          <p14:tracePt t="46268" x="2819400" y="5135563"/>
          <p14:tracePt t="46284" x="2628900" y="5113338"/>
          <p14:tracePt t="46301" x="2498725" y="5083175"/>
          <p14:tracePt t="46318" x="2408238" y="5067300"/>
          <p14:tracePt t="46334" x="2339975" y="5051425"/>
          <p14:tracePt t="46351" x="2332038" y="5051425"/>
          <p14:tracePt t="46389" x="2324100" y="5051425"/>
          <p14:tracePt t="46533" x="2324100" y="5045075"/>
          <p14:tracePt t="52555" x="0" y="0"/>
        </p14:tracePtLst>
        <p14:tracePtLst>
          <p14:tracePt t="93295" x="4427538" y="4937125"/>
          <p14:tracePt t="93443" x="4435475" y="4930775"/>
          <p14:tracePt t="93459" x="4449763" y="4930775"/>
          <p14:tracePt t="93467" x="4457700" y="4930775"/>
          <p14:tracePt t="93475" x="4465638" y="4922838"/>
          <p14:tracePt t="93495" x="4503738" y="4906963"/>
          <p14:tracePt t="93499" x="4541838" y="4899025"/>
          <p14:tracePt t="93511" x="4618038" y="4854575"/>
          <p14:tracePt t="93530" x="4678363" y="4830763"/>
          <p14:tracePt t="93547" x="4724400" y="4800600"/>
          <p14:tracePt t="93563" x="4754563" y="4778375"/>
          <p14:tracePt t="93579" x="4778375" y="4770438"/>
          <p14:tracePt t="93595" x="4800600" y="4754563"/>
          <p14:tracePt t="93619" x="4808538" y="4746625"/>
          <p14:tracePt t="93631" x="4808538" y="4740275"/>
          <p14:tracePt t="93645" x="4822825" y="4716463"/>
          <p14:tracePt t="93662" x="4846638" y="4686300"/>
          <p14:tracePt t="93678" x="4860925" y="4664075"/>
          <p14:tracePt t="93695" x="4868863" y="4640263"/>
          <p14:tracePt t="93711" x="4884738" y="4625975"/>
          <p14:tracePt t="93728" x="4899025" y="4594225"/>
          <p14:tracePt t="93745" x="4914900" y="4572000"/>
          <p14:tracePt t="93762" x="4922838" y="4556125"/>
          <p14:tracePt t="93778" x="4930775" y="4533900"/>
          <p14:tracePt t="93795" x="4945063" y="4503738"/>
          <p14:tracePt t="93812" x="4953000" y="4495800"/>
          <p14:tracePt t="93828" x="4960938" y="4479925"/>
          <p14:tracePt t="93845" x="4960938" y="4473575"/>
          <p14:tracePt t="93861" x="4968875" y="4457700"/>
          <p14:tracePt t="93878" x="4975225" y="4441825"/>
          <p14:tracePt t="93895" x="4983163" y="4435475"/>
          <p14:tracePt t="93911" x="4991100" y="4427538"/>
          <p14:tracePt t="93928" x="5006975" y="4411663"/>
          <p14:tracePt t="93945" x="5013325" y="4403725"/>
          <p14:tracePt t="93961" x="5029200" y="4397375"/>
          <p14:tracePt t="93978" x="5045075" y="4397375"/>
          <p14:tracePt t="93995" x="5051425" y="4389438"/>
          <p14:tracePt t="94067" x="5059363" y="4389438"/>
          <p14:tracePt t="94083" x="5075238" y="4389438"/>
          <p14:tracePt t="94091" x="5083175" y="4389438"/>
          <p14:tracePt t="94099" x="5089525" y="4397375"/>
          <p14:tracePt t="94111" x="5113338" y="4397375"/>
          <p14:tracePt t="94111" x="5135563" y="4411663"/>
          <p14:tracePt t="94128" x="5143500" y="4411663"/>
          <p14:tracePt t="94144" x="5143500" y="4419600"/>
          <p14:tracePt t="94161" x="5159375" y="4427538"/>
          <p14:tracePt t="94178" x="5173663" y="4441825"/>
          <p14:tracePt t="94194" x="5197475" y="4465638"/>
          <p14:tracePt t="94194" x="5219700" y="4473575"/>
          <p14:tracePt t="94211" x="5241925" y="4511675"/>
          <p14:tracePt t="94228" x="5265738" y="4541838"/>
          <p14:tracePt t="94244" x="5287963" y="4556125"/>
          <p14:tracePt t="94262" x="5303838" y="4579938"/>
          <p14:tracePt t="94278" x="5318125" y="4587875"/>
          <p14:tracePt t="94295" x="5334000" y="4602163"/>
          <p14:tracePt t="94311" x="5349875" y="4625975"/>
          <p14:tracePt t="94328" x="5380038" y="4664075"/>
          <p14:tracePt t="94345" x="5394325" y="4670425"/>
          <p14:tracePt t="94361" x="5402263" y="4686300"/>
          <p14:tracePt t="94378" x="5410200" y="4694238"/>
          <p14:tracePt t="94394" x="5418138" y="4716463"/>
          <p14:tracePt t="94412" x="5426075" y="4716463"/>
          <p14:tracePt t="94428" x="5426075" y="4724400"/>
          <p14:tracePt t="94483" x="5432425" y="4732338"/>
          <p14:tracePt t="94491" x="5440363" y="4740275"/>
          <p14:tracePt t="94499" x="5448300" y="4740275"/>
          <p14:tracePt t="94507" x="5456238" y="4746625"/>
          <p14:tracePt t="94512" x="5470525" y="4754563"/>
          <p14:tracePt t="94528" x="5478463" y="4762500"/>
          <p14:tracePt t="94544" x="5486400" y="4762500"/>
          <p14:tracePt t="94561" x="5494338" y="4770438"/>
          <p14:tracePt t="94578" x="5508625" y="4778375"/>
          <p14:tracePt t="94595" x="5540375" y="4792663"/>
          <p14:tracePt t="94611" x="5562600" y="4808538"/>
          <p14:tracePt t="94628" x="5570538" y="4816475"/>
          <p14:tracePt t="94644" x="5578475" y="4816475"/>
          <p14:tracePt t="94691" x="5584825" y="4816475"/>
          <p14:tracePt t="94715" x="5592763" y="4816475"/>
          <p14:tracePt t="94731" x="5600700" y="4816475"/>
          <p14:tracePt t="94747" x="5608638" y="4822825"/>
          <p14:tracePt t="94763" x="5616575" y="4830763"/>
          <p14:tracePt t="94779" x="5622925" y="4830763"/>
          <p14:tracePt t="94779" x="5630863" y="4830763"/>
          <p14:tracePt t="94800" x="5638800" y="4838700"/>
          <p14:tracePt t="95019" x="5630863" y="4838700"/>
          <p14:tracePt t="95019" x="0" y="0"/>
        </p14:tracePtLst>
        <p14:tracePtLst>
          <p14:tracePt t="101954" x="3146425" y="4930775"/>
          <p14:tracePt t="102084" x="3170238" y="4930775"/>
          <p14:tracePt t="102092" x="3200400" y="4922838"/>
          <p14:tracePt t="102102" x="3246438" y="4906963"/>
          <p14:tracePt t="102108" x="3268663" y="4892675"/>
          <p14:tracePt t="102116" x="3314700" y="4876800"/>
          <p14:tracePt t="102132" x="3336925" y="4854575"/>
          <p14:tracePt t="102148" x="3368675" y="4830763"/>
          <p14:tracePt t="102164" x="3390900" y="4816475"/>
          <p14:tracePt t="102180" x="3406775" y="4800600"/>
          <p14:tracePt t="102196" x="3436938" y="4792663"/>
          <p14:tracePt t="102212" x="3459163" y="4770438"/>
          <p14:tracePt t="102212" x="3482975" y="4754563"/>
          <p14:tracePt t="102228" x="3527425" y="4724400"/>
          <p14:tracePt t="102252" x="3581400" y="4694238"/>
          <p14:tracePt t="102261" x="3635375" y="4656138"/>
          <p14:tracePt t="102294" x="3679825" y="4618038"/>
          <p14:tracePt t="102300" x="3717925" y="4587875"/>
          <p14:tracePt t="102311" x="3756025" y="4564063"/>
          <p14:tracePt t="102332" x="3756025" y="4556125"/>
          <p14:tracePt t="102345" x="3763963" y="4556125"/>
          <p14:tracePt t="102361" x="3763963" y="4549775"/>
          <p14:tracePt t="102378" x="3771900" y="4549775"/>
          <p14:tracePt t="102394" x="3779838" y="4549775"/>
          <p14:tracePt t="102411" x="3794125" y="4533900"/>
          <p14:tracePt t="102428" x="3810000" y="4533900"/>
          <p14:tracePt t="102444" x="3817938" y="4533900"/>
          <p14:tracePt t="102516" x="3840163" y="4541838"/>
          <p14:tracePt t="102524" x="3878263" y="4564063"/>
          <p14:tracePt t="102532" x="3916363" y="4594225"/>
          <p14:tracePt t="102540" x="3962400" y="4625975"/>
          <p14:tracePt t="102546" x="4046538" y="4686300"/>
          <p14:tracePt t="102561" x="4084638" y="4716463"/>
          <p14:tracePt t="102578" x="4130675" y="4754563"/>
          <p14:tracePt t="102594" x="4160838" y="4784725"/>
          <p14:tracePt t="102611" x="4198938" y="4816475"/>
          <p14:tracePt t="102627" x="4229100" y="4854575"/>
          <p14:tracePt t="102644" x="4237038" y="4860925"/>
          <p14:tracePt t="102661" x="4244975" y="4868863"/>
          <p14:tracePt t="102677" x="4251325" y="4868863"/>
          <p14:tracePt t="102694" x="4267200" y="4876800"/>
          <p14:tracePt t="102711" x="4283075" y="4884738"/>
          <p14:tracePt t="102727" x="4289425" y="4884738"/>
          <p14:tracePt t="102744" x="4297363" y="4884738"/>
          <p14:tracePt t="102964" x="0" y="0"/>
        </p14:tracePtLst>
        <p14:tracePtLst>
          <p14:tracePt t="116247" x="3627438" y="4884738"/>
          <p14:tracePt t="116348" x="3627438" y="4876800"/>
          <p14:tracePt t="116356" x="3641725" y="4854575"/>
          <p14:tracePt t="116364" x="3657600" y="4822825"/>
          <p14:tracePt t="116376" x="3679825" y="4792663"/>
          <p14:tracePt t="116380" x="3711575" y="4732338"/>
          <p14:tracePt t="116396" x="3749675" y="4664075"/>
          <p14:tracePt t="116412" x="3756025" y="4632325"/>
          <p14:tracePt t="116428" x="3771900" y="4610100"/>
          <p14:tracePt t="116452" x="3779838" y="4594225"/>
          <p14:tracePt t="116460" x="3794125" y="4556125"/>
          <p14:tracePt t="116484" x="3817938" y="4525963"/>
          <p14:tracePt t="116500" x="3840163" y="4495800"/>
          <p14:tracePt t="116516" x="3863975" y="4479925"/>
          <p14:tracePt t="116532" x="3863975" y="4473575"/>
          <p14:tracePt t="116548" x="3870325" y="4465638"/>
          <p14:tracePt t="116572" x="3878263" y="4465638"/>
          <p14:tracePt t="116600" x="3878263" y="4457700"/>
          <p14:tracePt t="116628" x="3886200" y="4457700"/>
          <p14:tracePt t="116636" x="3902075" y="4457700"/>
          <p14:tracePt t="116644" x="3916363" y="4465638"/>
          <p14:tracePt t="116659" x="3940175" y="4487863"/>
          <p14:tracePt t="116660" x="4046538" y="4556125"/>
          <p14:tracePt t="116676" x="4068763" y="4579938"/>
          <p14:tracePt t="116693" x="4084638" y="4610100"/>
          <p14:tracePt t="116710" x="4092575" y="4640263"/>
          <p14:tracePt t="116726" x="4122738" y="4702175"/>
          <p14:tracePt t="116743" x="4137025" y="4754563"/>
          <p14:tracePt t="116760" x="4144963" y="4792663"/>
          <p14:tracePt t="116776" x="4160838" y="4822825"/>
          <p14:tracePt t="116793" x="4168775" y="4854575"/>
          <p14:tracePt t="116810" x="4175125" y="4876800"/>
          <p14:tracePt t="116826" x="4183063" y="4899025"/>
          <p14:tracePt t="116947" x="0" y="0"/>
        </p14:tracePtLst>
        <p14:tracePtLst>
          <p14:tracePt t="117726" x="3390900" y="4945063"/>
          <p14:tracePt t="117804" x="3390900" y="4937125"/>
          <p14:tracePt t="117812" x="3390900" y="4914900"/>
          <p14:tracePt t="117826" x="3390900" y="4899025"/>
          <p14:tracePt t="117828" x="3390900" y="4884738"/>
          <p14:tracePt t="117844" x="3390900" y="4868863"/>
          <p14:tracePt t="117860" x="3398838" y="4830763"/>
          <p14:tracePt t="117884" x="3413125" y="4778375"/>
          <p14:tracePt t="117893" x="3429000" y="4732338"/>
          <p14:tracePt t="117926" x="3451225" y="4686300"/>
          <p14:tracePt t="117943" x="3467100" y="4640263"/>
          <p14:tracePt t="117948" x="3489325" y="4587875"/>
          <p14:tracePt t="117959" x="3505200" y="4549775"/>
          <p14:tracePt t="117980" x="3527425" y="4518025"/>
          <p14:tracePt t="117996" x="3535363" y="4511675"/>
          <p14:tracePt t="118012" x="3551238" y="4495800"/>
          <p14:tracePt t="118028" x="3559175" y="4479925"/>
          <p14:tracePt t="118044" x="3573463" y="4473575"/>
          <p14:tracePt t="118060" x="3581400" y="4465638"/>
          <p14:tracePt t="118084" x="3589338" y="4465638"/>
          <p14:tracePt t="118268" x="3597275" y="4465638"/>
          <p14:tracePt t="118276" x="3603625" y="4479925"/>
          <p14:tracePt t="118283" x="3627438" y="4503738"/>
          <p14:tracePt t="118293" x="3635375" y="4518025"/>
          <p14:tracePt t="118309" x="3649663" y="4541838"/>
          <p14:tracePt t="118326" x="3665538" y="4572000"/>
          <p14:tracePt t="118343" x="3679825" y="4594225"/>
          <p14:tracePt t="118359" x="3695700" y="4618038"/>
          <p14:tracePt t="118376" x="3695700" y="4632325"/>
          <p14:tracePt t="118393" x="3711575" y="4664075"/>
          <p14:tracePt t="118409" x="3717925" y="4686300"/>
          <p14:tracePt t="118426" x="3733800" y="4724400"/>
          <p14:tracePt t="118443" x="3741738" y="4754563"/>
          <p14:tracePt t="118459" x="3756025" y="4792663"/>
          <p14:tracePt t="118476" x="3756025" y="4800600"/>
          <p14:tracePt t="118493" x="3763963" y="4808538"/>
          <p14:tracePt t="118509" x="3763963" y="4816475"/>
          <p14:tracePt t="118526" x="3763963" y="4830763"/>
          <p14:tracePt t="118543" x="3779838" y="4860925"/>
          <p14:tracePt t="118559" x="3794125" y="4892675"/>
          <p14:tracePt t="118576" x="3810000" y="4930775"/>
          <p14:tracePt t="118593" x="3832225" y="4968875"/>
          <p14:tracePt t="118609" x="3848100" y="5006975"/>
          <p14:tracePt t="118626" x="3863975" y="5021263"/>
          <p14:tracePt t="118876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443163"/>
            <a:ext cx="6510337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itre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8316912" cy="1042988"/>
          </a:xfrm>
        </p:spPr>
        <p:txBody>
          <a:bodyPr/>
          <a:lstStyle/>
          <a:p>
            <a:pPr algn="ctr"/>
            <a:r>
              <a:rPr lang="en-US" smtClean="0"/>
              <a:t>Criteria for designing a sample in education</a:t>
            </a:r>
            <a:endParaRPr lang="en-US" i="1" smtClean="0">
              <a:solidFill>
                <a:schemeClr val="bg2"/>
              </a:solidFill>
            </a:endParaRPr>
          </a:p>
        </p:txBody>
      </p:sp>
      <p:sp>
        <p:nvSpPr>
          <p:cNvPr id="22532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603250"/>
          </a:xfrm>
        </p:spPr>
        <p:txBody>
          <a:bodyPr/>
          <a:lstStyle/>
          <a:p>
            <a:r>
              <a:rPr lang="en-US" sz="2400" dirty="0" smtClean="0"/>
              <a:t>School / Class / </a:t>
            </a:r>
            <a:r>
              <a:rPr lang="en-US" sz="2400" dirty="0" err="1" smtClean="0"/>
              <a:t>StudentVariance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2268"/>
    </mc:Choice>
    <mc:Fallback>
      <p:transition spd="slow" advTm="15226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8590" x="5295900" y="4549775"/>
          <p14:tracePt t="8636" x="5295900" y="4541838"/>
          <p14:tracePt t="8660" x="5287963" y="4533900"/>
          <p14:tracePt t="8669" x="5287963" y="4525963"/>
          <p14:tracePt t="8676" x="5280025" y="4518025"/>
          <p14:tracePt t="8691" x="5273675" y="4503738"/>
          <p14:tracePt t="8708" x="5273675" y="4495800"/>
          <p14:tracePt t="8708" x="5257800" y="4473575"/>
          <p14:tracePt t="8741" x="5235575" y="4449763"/>
          <p14:tracePt t="8748" x="5211763" y="4427538"/>
          <p14:tracePt t="8758" x="5203825" y="4427538"/>
          <p14:tracePt t="8791" x="5181600" y="4419600"/>
          <p14:tracePt t="8796" x="5173663" y="4411663"/>
          <p14:tracePt t="8808" x="5151438" y="4403725"/>
          <p14:tracePt t="8824" x="5127625" y="4397375"/>
          <p14:tracePt t="8841" x="5105400" y="4381500"/>
          <p14:tracePt t="8857" x="5075238" y="4373563"/>
          <p14:tracePt t="8874" x="5021263" y="4359275"/>
          <p14:tracePt t="8891" x="4999038" y="4351338"/>
          <p14:tracePt t="8908" x="4975225" y="4351338"/>
          <p14:tracePt t="8924" x="4975225" y="4343400"/>
          <p14:tracePt t="8941" x="4968875" y="4343400"/>
          <p14:tracePt t="8958" x="4960938" y="4343400"/>
          <p14:tracePt t="8974" x="4953000" y="4343400"/>
          <p14:tracePt t="8991" x="4945063" y="4343400"/>
          <p14:tracePt t="9008" x="4930775" y="4343400"/>
          <p14:tracePt t="9024" x="4914900" y="4343400"/>
          <p14:tracePt t="9041" x="4876800" y="4343400"/>
          <p14:tracePt t="9057" x="4830763" y="4343400"/>
          <p14:tracePt t="9074" x="4784725" y="4343400"/>
          <p14:tracePt t="9091" x="4762500" y="4343400"/>
          <p14:tracePt t="9108" x="4724400" y="4351338"/>
          <p14:tracePt t="9124" x="4708525" y="4359275"/>
          <p14:tracePt t="9141" x="4708525" y="4365625"/>
          <p14:tracePt t="9158" x="4694238" y="4365625"/>
          <p14:tracePt t="9196" x="4686300" y="4373563"/>
          <p14:tracePt t="9212" x="4678363" y="4373563"/>
          <p14:tracePt t="9252" x="4670425" y="4381500"/>
          <p14:tracePt t="9276" x="4670425" y="4389438"/>
          <p14:tracePt t="9292" x="4664075" y="4389438"/>
          <p14:tracePt t="9300" x="4656138" y="4397375"/>
          <p14:tracePt t="9308" x="4648200" y="4397375"/>
          <p14:tracePt t="9308" x="4632325" y="4411663"/>
          <p14:tracePt t="9324" x="4625975" y="4427538"/>
          <p14:tracePt t="9341" x="4610100" y="4441825"/>
          <p14:tracePt t="9358" x="4594225" y="4457700"/>
          <p14:tracePt t="9374" x="4587875" y="4473575"/>
          <p14:tracePt t="9391" x="4579938" y="4487863"/>
          <p14:tracePt t="9408" x="4572000" y="4495800"/>
          <p14:tracePt t="9424" x="4572000" y="4503738"/>
          <p14:tracePt t="9441" x="4564063" y="4518025"/>
          <p14:tracePt t="9458" x="4564063" y="4525963"/>
          <p14:tracePt t="9474" x="4556125" y="4541838"/>
          <p14:tracePt t="9491" x="4556125" y="4549775"/>
          <p14:tracePt t="9507" x="4541838" y="4579938"/>
          <p14:tracePt t="9524" x="4541838" y="4594225"/>
          <p14:tracePt t="9541" x="4541838" y="4610100"/>
          <p14:tracePt t="9557" x="4541838" y="4618038"/>
          <p14:tracePt t="9574" x="4541838" y="4625975"/>
          <p14:tracePt t="9591" x="4541838" y="4632325"/>
          <p14:tracePt t="9608" x="4541838" y="4640263"/>
          <p14:tracePt t="9624" x="4541838" y="4670425"/>
          <p14:tracePt t="9641" x="4541838" y="4694238"/>
          <p14:tracePt t="9657" x="4541838" y="4724400"/>
          <p14:tracePt t="9674" x="4556125" y="4754563"/>
          <p14:tracePt t="9691" x="4564063" y="4770438"/>
          <p14:tracePt t="9707" x="4572000" y="4778375"/>
          <p14:tracePt t="9724" x="4572000" y="4784725"/>
          <p14:tracePt t="9741" x="4572000" y="4800600"/>
          <p14:tracePt t="9758" x="4579938" y="4808538"/>
          <p14:tracePt t="9774" x="4587875" y="4822825"/>
          <p14:tracePt t="9791" x="4594225" y="4838700"/>
          <p14:tracePt t="9807" x="4602163" y="4846638"/>
          <p14:tracePt t="9824" x="4602163" y="4854575"/>
          <p14:tracePt t="9841" x="4618038" y="4860925"/>
          <p14:tracePt t="9857" x="4625975" y="4868863"/>
          <p14:tracePt t="9874" x="4640263" y="4876800"/>
          <p14:tracePt t="9891" x="4656138" y="4884738"/>
          <p14:tracePt t="9908" x="4702175" y="4906963"/>
          <p14:tracePt t="9924" x="4746625" y="4914900"/>
          <p14:tracePt t="9941" x="4770438" y="4922838"/>
          <p14:tracePt t="9957" x="4800600" y="4930775"/>
          <p14:tracePt t="9974" x="4822825" y="4930775"/>
          <p14:tracePt t="9991" x="4846638" y="4930775"/>
          <p14:tracePt t="10007" x="4860925" y="4930775"/>
          <p14:tracePt t="10024" x="4876800" y="4930775"/>
          <p14:tracePt t="10041" x="4899025" y="4930775"/>
          <p14:tracePt t="10058" x="4922838" y="4930775"/>
          <p14:tracePt t="10074" x="4937125" y="4930775"/>
          <p14:tracePt t="10091" x="4945063" y="4930775"/>
          <p14:tracePt t="10108" x="4960938" y="4930775"/>
          <p14:tracePt t="10124" x="4975225" y="4930775"/>
          <p14:tracePt t="10141" x="4999038" y="4930775"/>
          <p14:tracePt t="10157" x="5037138" y="4914900"/>
          <p14:tracePt t="10174" x="5067300" y="4906963"/>
          <p14:tracePt t="10191" x="5105400" y="4892675"/>
          <p14:tracePt t="10207" x="5135563" y="4884738"/>
          <p14:tracePt t="10224" x="5151438" y="4868863"/>
          <p14:tracePt t="10241" x="5159375" y="4860925"/>
          <p14:tracePt t="10257" x="5173663" y="4854575"/>
          <p14:tracePt t="10274" x="5189538" y="4846638"/>
          <p14:tracePt t="10291" x="5219700" y="4822825"/>
          <p14:tracePt t="10307" x="5249863" y="4784725"/>
          <p14:tracePt t="10324" x="5280025" y="4746625"/>
          <p14:tracePt t="10341" x="5287963" y="4716463"/>
          <p14:tracePt t="10357" x="5311775" y="4678363"/>
          <p14:tracePt t="10374" x="5334000" y="4632325"/>
          <p14:tracePt t="10391" x="5341938" y="4602163"/>
          <p14:tracePt t="10407" x="5349875" y="4572000"/>
          <p14:tracePt t="10424" x="5349875" y="4549775"/>
          <p14:tracePt t="10441" x="5356225" y="4525963"/>
          <p14:tracePt t="10457" x="5356225" y="4495800"/>
          <p14:tracePt t="10474" x="5356225" y="4479925"/>
          <p14:tracePt t="10490" x="5356225" y="4457700"/>
          <p14:tracePt t="10507" x="5349875" y="4403725"/>
          <p14:tracePt t="10524" x="5349875" y="4381500"/>
          <p14:tracePt t="10540" x="5341938" y="4365625"/>
          <p14:tracePt t="10557" x="5341938" y="4359275"/>
          <p14:tracePt t="10574" x="5334000" y="4351338"/>
          <p14:tracePt t="10628" x="5326063" y="4343400"/>
          <p14:tracePt t="10636" x="5326063" y="4335463"/>
          <p14:tracePt t="10648" x="5318125" y="4335463"/>
          <p14:tracePt t="10648" x="5311775" y="4335463"/>
          <p14:tracePt t="10657" x="5303838" y="4327525"/>
          <p14:tracePt t="10674" x="5287963" y="4327525"/>
          <p14:tracePt t="10690" x="5280025" y="4321175"/>
          <p14:tracePt t="10707" x="5265738" y="4313238"/>
          <p14:tracePt t="10724" x="5227638" y="4313238"/>
          <p14:tracePt t="10740" x="5181600" y="4305300"/>
          <p14:tracePt t="10757" x="5127625" y="4305300"/>
          <p14:tracePt t="10774" x="5075238" y="4305300"/>
          <p14:tracePt t="10791" x="5006975" y="4305300"/>
          <p14:tracePt t="10807" x="4945063" y="4297363"/>
          <p14:tracePt t="10824" x="4892675" y="4297363"/>
          <p14:tracePt t="10840" x="4822825" y="4297363"/>
          <p14:tracePt t="10857" x="4784725" y="4297363"/>
          <p14:tracePt t="10874" x="4754563" y="4297363"/>
          <p14:tracePt t="10891" x="4724400" y="4297363"/>
          <p14:tracePt t="10907" x="4702175" y="4297363"/>
          <p14:tracePt t="10924" x="4686300" y="4297363"/>
          <p14:tracePt t="10940" x="4664075" y="4297363"/>
          <p14:tracePt t="10957" x="4640263" y="4297363"/>
          <p14:tracePt t="10974" x="4602163" y="4297363"/>
          <p14:tracePt t="10991" x="4587875" y="4297363"/>
          <p14:tracePt t="11007" x="4564063" y="4305300"/>
          <p14:tracePt t="11024" x="4533900" y="4321175"/>
          <p14:tracePt t="11041" x="4495800" y="4335463"/>
          <p14:tracePt t="11057" x="4465638" y="4351338"/>
          <p14:tracePt t="11074" x="4441825" y="4365625"/>
          <p14:tracePt t="11091" x="4419600" y="4389438"/>
          <p14:tracePt t="11107" x="4403725" y="4403725"/>
          <p14:tracePt t="11124" x="4397375" y="4411663"/>
          <p14:tracePt t="11141" x="4389438" y="4427538"/>
          <p14:tracePt t="11157" x="4381500" y="4449763"/>
          <p14:tracePt t="11174" x="4381500" y="4465638"/>
          <p14:tracePt t="11191" x="4381500" y="4487863"/>
          <p14:tracePt t="11207" x="4381500" y="4511675"/>
          <p14:tracePt t="11224" x="4381500" y="4525963"/>
          <p14:tracePt t="11241" x="4381500" y="4541838"/>
          <p14:tracePt t="11257" x="4381500" y="4587875"/>
          <p14:tracePt t="11274" x="4411663" y="4632325"/>
          <p14:tracePt t="11290" x="4419600" y="4686300"/>
          <p14:tracePt t="11308" x="4441825" y="4754563"/>
          <p14:tracePt t="11324" x="4457700" y="4778375"/>
          <p14:tracePt t="11341" x="4457700" y="4792663"/>
          <p14:tracePt t="11357" x="4465638" y="4800600"/>
          <p14:tracePt t="11396" x="4473575" y="4808538"/>
          <p14:tracePt t="11407" x="4473575" y="4816475"/>
          <p14:tracePt t="11424" x="4473575" y="4822825"/>
          <p14:tracePt t="11424" x="4487863" y="4838700"/>
          <p14:tracePt t="11440" x="4503738" y="4860925"/>
          <p14:tracePt t="11457" x="4525963" y="4884738"/>
          <p14:tracePt t="11474" x="4533900" y="4899025"/>
          <p14:tracePt t="11490" x="4541838" y="4914900"/>
          <p14:tracePt t="11507" x="4549775" y="4922838"/>
          <p14:tracePt t="11507" x="4549775" y="4930775"/>
          <p14:tracePt t="11524" x="4556125" y="4930775"/>
          <p14:tracePt t="11540" x="4579938" y="4945063"/>
          <p14:tracePt t="11557" x="4602163" y="4945063"/>
          <p14:tracePt t="11574" x="4610100" y="4953000"/>
          <p14:tracePt t="11590" x="4618038" y="4953000"/>
          <p14:tracePt t="11607" x="4632325" y="4953000"/>
          <p14:tracePt t="11624" x="4648200" y="4953000"/>
          <p14:tracePt t="11641" x="4656138" y="4953000"/>
          <p14:tracePt t="11657" x="4664075" y="4953000"/>
          <p14:tracePt t="11674" x="4678363" y="4953000"/>
          <p14:tracePt t="11690" x="4694238" y="4953000"/>
          <p14:tracePt t="11707" x="4716463" y="4953000"/>
          <p14:tracePt t="11724" x="4732338" y="4953000"/>
          <p14:tracePt t="11740" x="4746625" y="4953000"/>
          <p14:tracePt t="11757" x="4762500" y="4953000"/>
          <p14:tracePt t="11774" x="4770438" y="4953000"/>
          <p14:tracePt t="11790" x="4778375" y="4953000"/>
          <p14:tracePt t="11807" x="4792663" y="4953000"/>
          <p14:tracePt t="11824" x="4822825" y="4945063"/>
          <p14:tracePt t="11840" x="4854575" y="4937125"/>
          <p14:tracePt t="11857" x="4899025" y="4922838"/>
          <p14:tracePt t="11874" x="4930775" y="4906963"/>
          <p14:tracePt t="11890" x="4953000" y="4906963"/>
          <p14:tracePt t="11907" x="4975225" y="4892675"/>
          <p14:tracePt t="11924" x="4999038" y="4876800"/>
          <p14:tracePt t="11940" x="5021263" y="4868863"/>
          <p14:tracePt t="11957" x="5037138" y="4860925"/>
          <p14:tracePt t="11974" x="5051425" y="4846638"/>
          <p14:tracePt t="11991" x="5067300" y="4830763"/>
          <p14:tracePt t="12007" x="5089525" y="4816475"/>
          <p14:tracePt t="12024" x="5105400" y="4792663"/>
          <p14:tracePt t="12040" x="5127625" y="4770438"/>
          <p14:tracePt t="12057" x="5151438" y="4746625"/>
          <p14:tracePt t="12074" x="5165725" y="4716463"/>
          <p14:tracePt t="12090" x="5189538" y="4678363"/>
          <p14:tracePt t="12107" x="5227638" y="4625975"/>
          <p14:tracePt t="12124" x="5241925" y="4587875"/>
          <p14:tracePt t="12141" x="5249863" y="4549775"/>
          <p14:tracePt t="12157" x="5257800" y="4518025"/>
          <p14:tracePt t="12174" x="5265738" y="4495800"/>
          <p14:tracePt t="12190" x="5265738" y="4487863"/>
          <p14:tracePt t="12207" x="5265738" y="4479925"/>
          <p14:tracePt t="12224" x="5265738" y="4473575"/>
          <p14:tracePt t="12240" x="5265738" y="4465638"/>
          <p14:tracePt t="12257" x="5257800" y="4441825"/>
          <p14:tracePt t="12274" x="5235575" y="4403725"/>
          <p14:tracePt t="12290" x="5211763" y="4373563"/>
          <p14:tracePt t="12307" x="5181600" y="4343400"/>
          <p14:tracePt t="12324" x="5181600" y="4335463"/>
          <p14:tracePt t="12341" x="5173663" y="4327525"/>
          <p14:tracePt t="12401" x="5165725" y="4327525"/>
          <p14:tracePt t="12420" x="5159375" y="4327525"/>
          <p14:tracePt t="12436" x="5143500" y="4327525"/>
          <p14:tracePt t="12442" x="5127625" y="4327525"/>
          <p14:tracePt t="12457" x="5121275" y="4327525"/>
          <p14:tracePt t="12457" x="5113338" y="4327525"/>
          <p14:tracePt t="12473" x="5089525" y="4327525"/>
          <p14:tracePt t="12490" x="5067300" y="4327525"/>
          <p14:tracePt t="12507" x="5051425" y="4327525"/>
          <p14:tracePt t="12524" x="4983163" y="4327525"/>
          <p14:tracePt t="12540" x="4906963" y="4327525"/>
          <p14:tracePt t="12557" x="4830763" y="4343400"/>
          <p14:tracePt t="12574" x="4762500" y="4359275"/>
          <p14:tracePt t="12590" x="4716463" y="4373563"/>
          <p14:tracePt t="12607" x="4670425" y="4389438"/>
          <p14:tracePt t="12624" x="4640263" y="4397375"/>
          <p14:tracePt t="12640" x="4632325" y="4403725"/>
          <p14:tracePt t="12692" x="4625975" y="4411663"/>
          <p14:tracePt t="12708" x="4618038" y="4411663"/>
          <p14:tracePt t="12716" x="4610100" y="4411663"/>
          <p14:tracePt t="12731" x="4594225" y="4427538"/>
          <p14:tracePt t="12732" x="4579938" y="4435475"/>
          <p14:tracePt t="12740" x="4564063" y="4441825"/>
          <p14:tracePt t="12757" x="4556125" y="4441825"/>
          <p14:tracePt t="12774" x="4556125" y="4449763"/>
          <p14:tracePt t="12790" x="4549775" y="4449763"/>
          <p14:tracePt t="12807" x="4533900" y="4473575"/>
          <p14:tracePt t="12823" x="4525963" y="4487863"/>
          <p14:tracePt t="12840" x="4511675" y="4518025"/>
          <p14:tracePt t="12857" x="4503738" y="4549775"/>
          <p14:tracePt t="12873" x="4487863" y="4587875"/>
          <p14:tracePt t="12890" x="4487863" y="4625975"/>
          <p14:tracePt t="12907" x="4487863" y="4656138"/>
          <p14:tracePt t="12924" x="4487863" y="4678363"/>
          <p14:tracePt t="12940" x="4487863" y="4702175"/>
          <p14:tracePt t="12957" x="4487863" y="4724400"/>
          <p14:tracePt t="12973" x="4487863" y="4732338"/>
          <p14:tracePt t="12990" x="4487863" y="4746625"/>
          <p14:tracePt t="13007" x="4495800" y="4762500"/>
          <p14:tracePt t="13024" x="4495800" y="4778375"/>
          <p14:tracePt t="13040" x="4503738" y="4792663"/>
          <p14:tracePt t="13057" x="4511675" y="4792663"/>
          <p14:tracePt t="13074" x="4511675" y="4800600"/>
          <p14:tracePt t="13090" x="4518025" y="4808538"/>
          <p14:tracePt t="13107" x="4518025" y="4816475"/>
          <p14:tracePt t="13123" x="4533900" y="4822825"/>
          <p14:tracePt t="13140" x="4541838" y="4830763"/>
          <p14:tracePt t="13157" x="4549775" y="4830763"/>
          <p14:tracePt t="13174" x="4556125" y="4838700"/>
          <p14:tracePt t="13190" x="4564063" y="4838700"/>
          <p14:tracePt t="13228" x="4572000" y="4838700"/>
          <p14:tracePt t="13248" x="4579938" y="4838700"/>
          <p14:tracePt t="13250" x="4587875" y="4838700"/>
          <p14:tracePt t="13257" x="4594225" y="4838700"/>
          <p14:tracePt t="13274" x="4632325" y="4854575"/>
          <p14:tracePt t="13290" x="4670425" y="4854575"/>
          <p14:tracePt t="13307" x="4716463" y="4876800"/>
          <p14:tracePt t="13324" x="4724400" y="4876800"/>
          <p14:tracePt t="13340" x="4732338" y="4876800"/>
          <p14:tracePt t="14004" x="0" y="0"/>
        </p14:tracePtLst>
        <p14:tracePtLst>
          <p14:tracePt t="30492" x="4098925" y="5372100"/>
          <p14:tracePt t="31444" x="4122738" y="5364163"/>
          <p14:tracePt t="31452" x="4152900" y="5364163"/>
          <p14:tracePt t="31460" x="4191000" y="5364163"/>
          <p14:tracePt t="31468" x="4206875" y="5364163"/>
          <p14:tracePt t="31488" x="4237038" y="5356225"/>
          <p14:tracePt t="31489" x="4267200" y="5356225"/>
          <p14:tracePt t="31505" x="4305300" y="5349875"/>
          <p14:tracePt t="31522" x="4343400" y="5349875"/>
          <p14:tracePt t="31538" x="4389438" y="5349875"/>
          <p14:tracePt t="31555" x="4427538" y="5349875"/>
          <p14:tracePt t="31572" x="4441825" y="5349875"/>
          <p14:tracePt t="31588" x="4473575" y="5349875"/>
          <p14:tracePt t="31605" x="4503738" y="5341938"/>
          <p14:tracePt t="31622" x="4533900" y="5341938"/>
          <p14:tracePt t="31638" x="4556125" y="5341938"/>
          <p14:tracePt t="31655" x="4564063" y="5341938"/>
          <p14:tracePt t="31692" x="4572000" y="5341938"/>
          <p14:tracePt t="31708" x="4587875" y="5341938"/>
          <p14:tracePt t="31715" x="4602163" y="5341938"/>
          <p14:tracePt t="31722" x="4648200" y="5341938"/>
          <p14:tracePt t="31738" x="4702175" y="5334000"/>
          <p14:tracePt t="31755" x="4754563" y="5334000"/>
          <p14:tracePt t="31772" x="4860925" y="5334000"/>
          <p14:tracePt t="31788" x="4945063" y="5318125"/>
          <p14:tracePt t="31805" x="4975225" y="5318125"/>
          <p14:tracePt t="31956" x="4983163" y="5318125"/>
          <p14:tracePt t="31972" x="4991100" y="5318125"/>
          <p14:tracePt t="31980" x="4999038" y="5318125"/>
          <p14:tracePt t="31988" x="5021263" y="5318125"/>
          <p14:tracePt t="31988" x="5051425" y="5326063"/>
          <p14:tracePt t="32005" x="5067300" y="5334000"/>
          <p14:tracePt t="32022" x="5075238" y="5341938"/>
          <p14:tracePt t="32068" x="5083175" y="5341938"/>
          <p14:tracePt t="32084" x="5089525" y="5341938"/>
          <p14:tracePt t="32092" x="5097463" y="5341938"/>
          <p14:tracePt t="32105" x="5105400" y="5356225"/>
          <p14:tracePt t="32105" x="5135563" y="5364163"/>
          <p14:tracePt t="32121" x="5143500" y="5372100"/>
          <p14:tracePt t="32138" x="5151438" y="5372100"/>
          <p14:tracePt t="32155" x="5151438" y="5380038"/>
          <p14:tracePt t="32724" x="5159375" y="5380038"/>
          <p14:tracePt t="32748" x="5165725" y="5380038"/>
          <p14:tracePt t="32756" x="5173663" y="5380038"/>
          <p14:tracePt t="32756" x="5181600" y="5380038"/>
          <p14:tracePt t="32772" x="5249863" y="5387975"/>
          <p14:tracePt t="32788" x="5303838" y="5387975"/>
          <p14:tracePt t="32805" x="5341938" y="5387975"/>
          <p14:tracePt t="32821" x="5372100" y="5394325"/>
          <p14:tracePt t="32838" x="5394325" y="5394325"/>
          <p14:tracePt t="32855" x="5402263" y="5394325"/>
          <p14:tracePt t="32871" x="5410200" y="5394325"/>
          <p14:tracePt t="32888" x="5432425" y="5402263"/>
          <p14:tracePt t="32905" x="5448300" y="5402263"/>
          <p14:tracePt t="32921" x="5470525" y="5402263"/>
          <p14:tracePt t="32939" x="5494338" y="5402263"/>
          <p14:tracePt t="32955" x="5502275" y="5402263"/>
          <p14:tracePt t="32971" x="5508625" y="5402263"/>
          <p14:tracePt t="32988" x="5524500" y="5402263"/>
          <p14:tracePt t="33005" x="5540375" y="5402263"/>
          <p14:tracePt t="33021" x="5554663" y="5402263"/>
          <p14:tracePt t="33038" x="5562600" y="5402263"/>
          <p14:tracePt t="33055" x="5570538" y="5402263"/>
          <p14:tracePt t="33071" x="5592763" y="5402263"/>
          <p14:tracePt t="33088" x="5630863" y="5402263"/>
          <p14:tracePt t="33105" x="5676900" y="5402263"/>
          <p14:tracePt t="33121" x="5715000" y="5402263"/>
          <p14:tracePt t="33138" x="5761038" y="5402263"/>
          <p14:tracePt t="33155" x="5829300" y="5402263"/>
          <p14:tracePt t="33172" x="5883275" y="5410200"/>
          <p14:tracePt t="33628" x="5927725" y="5410200"/>
          <p14:tracePt t="33636" x="5989638" y="5410200"/>
          <p14:tracePt t="33645" x="6065838" y="5410200"/>
          <p14:tracePt t="33652" x="6126163" y="5410200"/>
          <p14:tracePt t="33655" x="6218238" y="5410200"/>
          <p14:tracePt t="33671" x="6248400" y="5410200"/>
          <p14:tracePt t="33688" x="6264275" y="5410200"/>
          <p14:tracePt t="34116" x="6256338" y="5410200"/>
          <p14:tracePt t="34132" x="6248400" y="5410200"/>
          <p14:tracePt t="34220" x="6248400" y="5418138"/>
          <p14:tracePt t="34225" x="6256338" y="5426075"/>
          <p14:tracePt t="34229" x="6264275" y="5432425"/>
          <p14:tracePt t="34238" x="6286500" y="5448300"/>
          <p14:tracePt t="34254" x="6308725" y="5456238"/>
          <p14:tracePt t="34271" x="6332538" y="5456238"/>
          <p14:tracePt t="34288" x="6354763" y="5470525"/>
          <p14:tracePt t="34304" x="6392863" y="5470525"/>
          <p14:tracePt t="34321" x="6416675" y="5470525"/>
          <p14:tracePt t="34338" x="6438900" y="5470525"/>
          <p14:tracePt t="34355" x="6446838" y="5478463"/>
          <p14:tracePt t="34371" x="6454775" y="5478463"/>
          <p14:tracePt t="34388" x="6484938" y="5478463"/>
          <p14:tracePt t="34404" x="6523038" y="5478463"/>
          <p14:tracePt t="34421" x="6569075" y="5478463"/>
          <p14:tracePt t="34438" x="6607175" y="5478463"/>
          <p14:tracePt t="34454" x="6651625" y="5478463"/>
          <p14:tracePt t="34471" x="6689725" y="5478463"/>
          <p14:tracePt t="34488" x="6721475" y="5478463"/>
          <p14:tracePt t="34504" x="6751638" y="5478463"/>
          <p14:tracePt t="34521" x="6765925" y="5478463"/>
          <p14:tracePt t="34538" x="6773863" y="5478463"/>
          <p14:tracePt t="34554" x="6811963" y="5478463"/>
          <p14:tracePt t="34571" x="6835775" y="5470525"/>
          <p14:tracePt t="34588" x="6865938" y="5464175"/>
          <p14:tracePt t="34604" x="6911975" y="5456238"/>
          <p14:tracePt t="34621" x="6926263" y="5448300"/>
          <p14:tracePt t="34638" x="6942138" y="5448300"/>
          <p14:tracePt t="34654" x="6956425" y="5448300"/>
          <p14:tracePt t="34671" x="6972300" y="5448300"/>
          <p14:tracePt t="34688" x="6994525" y="5448300"/>
          <p14:tracePt t="34704" x="7026275" y="5448300"/>
          <p14:tracePt t="34721" x="7056438" y="5448300"/>
          <p14:tracePt t="34738" x="7070725" y="5440363"/>
          <p14:tracePt t="34754" x="7094538" y="5440363"/>
          <p14:tracePt t="34771" x="7132638" y="5426075"/>
          <p14:tracePt t="34788" x="7170738" y="5426075"/>
          <p14:tracePt t="34804" x="7208838" y="5426075"/>
          <p14:tracePt t="34821" x="7231063" y="5418138"/>
          <p14:tracePt t="34838" x="7239000" y="5418138"/>
          <p14:tracePt t="38387" x="7239000" y="5426075"/>
          <p14:tracePt t="38395" x="7239000" y="5448300"/>
          <p14:tracePt t="38396" x="7246938" y="5464175"/>
          <p14:tracePt t="38404" x="7246938" y="5494338"/>
          <p14:tracePt t="38420" x="7261225" y="5516563"/>
          <p14:tracePt t="38437" x="7261225" y="5532438"/>
          <p14:tracePt t="38454" x="7269163" y="5540375"/>
          <p14:tracePt t="38579" x="7277100" y="5540375"/>
          <p14:tracePt t="38587" x="7277100" y="5546725"/>
          <p14:tracePt t="38611" x="7285038" y="5546725"/>
          <p14:tracePt t="38619" x="7285038" y="5554663"/>
          <p14:tracePt t="38627" x="7299325" y="5554663"/>
          <p14:tracePt t="38637" x="7307263" y="5554663"/>
          <p14:tracePt t="38654" x="7323138" y="5562600"/>
          <p14:tracePt t="38670" x="7337425" y="5570538"/>
          <p14:tracePt t="38687" x="7353300" y="5578475"/>
          <p14:tracePt t="38704" x="7361238" y="5578475"/>
          <p14:tracePt t="38721" x="7369175" y="5584825"/>
          <p14:tracePt t="38755" x="7375525" y="5584825"/>
          <p14:tracePt t="38867" x="7383463" y="5584825"/>
          <p14:tracePt t="38891" x="7391400" y="5584825"/>
          <p14:tracePt t="38899" x="7399338" y="5584825"/>
          <p14:tracePt t="38915" x="7407275" y="5584825"/>
          <p14:tracePt t="38947" x="7413625" y="5584825"/>
          <p14:tracePt t="38955" x="7413625" y="5578475"/>
          <p14:tracePt t="38987" x="7421563" y="5578475"/>
          <p14:tracePt t="38987" x="7429500" y="5578475"/>
          <p14:tracePt t="39011" x="7437438" y="5578475"/>
          <p14:tracePt t="39019" x="7451725" y="5578475"/>
          <p14:tracePt t="39025" x="7467600" y="5578475"/>
          <p14:tracePt t="39037" x="7489825" y="5578475"/>
          <p14:tracePt t="39054" x="7521575" y="5578475"/>
          <p14:tracePt t="39070" x="7543800" y="5562600"/>
          <p14:tracePt t="39087" x="7551738" y="5562600"/>
          <p14:tracePt t="39104" x="7559675" y="5562600"/>
          <p14:tracePt t="39139" x="7566025" y="5562600"/>
          <p14:tracePt t="39163" x="7573963" y="5562600"/>
          <p14:tracePt t="39171" x="7581900" y="5554663"/>
          <p14:tracePt t="39174" x="7589838" y="5554663"/>
          <p14:tracePt t="39187" x="7597775" y="5554663"/>
          <p14:tracePt t="39204" x="7604125" y="5554663"/>
          <p14:tracePt t="39220" x="7612063" y="5554663"/>
          <p14:tracePt t="39237" x="7612063" y="5546725"/>
          <p14:tracePt t="39291" x="7620000" y="5546725"/>
          <p14:tracePt t="39308" x="7627938" y="5540375"/>
          <p14:tracePt t="39387" x="7635875" y="5540375"/>
          <p14:tracePt t="39403" x="7642225" y="5540375"/>
          <p14:tracePt t="39419" x="7658100" y="5532438"/>
          <p14:tracePt t="39435" x="7658100" y="5524500"/>
          <p14:tracePt t="39444" x="7666038" y="5524500"/>
          <p14:tracePt t="39475" x="7673975" y="5524500"/>
          <p14:tracePt t="39515" x="7680325" y="5524500"/>
          <p14:tracePt t="39555" x="7680325" y="5516563"/>
          <p14:tracePt t="39563" x="7688263" y="5516563"/>
          <p14:tracePt t="39579" x="7704138" y="5516563"/>
          <p14:tracePt t="39595" x="7712075" y="5508625"/>
          <p14:tracePt t="40723" x="7750175" y="5508625"/>
          <p14:tracePt t="40731" x="7802563" y="5508625"/>
          <p14:tracePt t="40739" x="7856538" y="5508625"/>
          <p14:tracePt t="40747" x="7886700" y="5508625"/>
          <p14:tracePt t="40755" x="7962900" y="5508625"/>
          <p14:tracePt t="40770" x="8016875" y="5508625"/>
          <p14:tracePt t="40787" x="8039100" y="5508625"/>
          <p14:tracePt t="40803" x="8047038" y="5508625"/>
          <p14:tracePt t="41412" x="8069263" y="5486400"/>
          <p14:tracePt t="41421" x="8093075" y="5470525"/>
          <p14:tracePt t="41421" x="8123238" y="5448300"/>
          <p14:tracePt t="41438" x="8145463" y="5432425"/>
          <p14:tracePt t="41454" x="8153400" y="5426075"/>
          <p14:tracePt t="41471" x="8161338" y="5402263"/>
          <p14:tracePt t="41488" x="8169275" y="5394325"/>
          <p14:tracePt t="41504" x="8169275" y="5380038"/>
          <p14:tracePt t="41521" x="8175625" y="5364163"/>
          <p14:tracePt t="41538" x="8183563" y="5349875"/>
          <p14:tracePt t="41555" x="8183563" y="5334000"/>
          <p14:tracePt t="41571" x="8191500" y="5318125"/>
          <p14:tracePt t="41588" x="8199438" y="5295900"/>
          <p14:tracePt t="41605" x="8199438" y="5280025"/>
          <p14:tracePt t="41621" x="8199438" y="5265738"/>
          <p14:tracePt t="41638" x="8199438" y="5257800"/>
          <p14:tracePt t="41654" x="8199438" y="5241925"/>
          <p14:tracePt t="41692" x="8199438" y="5235575"/>
          <p14:tracePt t="41717" x="8191500" y="5227638"/>
          <p14:tracePt t="41724" x="8191500" y="5219700"/>
          <p14:tracePt t="41732" x="8183563" y="5219700"/>
          <p14:tracePt t="41741" x="8175625" y="5211763"/>
          <p14:tracePt t="41754" x="8153400" y="5203825"/>
          <p14:tracePt t="41771" x="8131175" y="5197475"/>
          <p14:tracePt t="41788" x="8093075" y="5181600"/>
          <p14:tracePt t="41804" x="8069263" y="5181600"/>
          <p14:tracePt t="41821" x="8054975" y="5173663"/>
          <p14:tracePt t="41838" x="8016875" y="5165725"/>
          <p14:tracePt t="41854" x="7978775" y="5159375"/>
          <p14:tracePt t="41871" x="7947025" y="5159375"/>
          <p14:tracePt t="41888" x="7940675" y="5159375"/>
          <p14:tracePt t="41904" x="7924800" y="5159375"/>
          <p14:tracePt t="41921" x="7908925" y="5159375"/>
          <p14:tracePt t="41938" x="7886700" y="5159375"/>
          <p14:tracePt t="41954" x="7864475" y="5159375"/>
          <p14:tracePt t="42012" x="7856538" y="5159375"/>
          <p14:tracePt t="42036" x="7840663" y="5165725"/>
          <p14:tracePt t="42044" x="7826375" y="5165725"/>
          <p14:tracePt t="42052" x="7818438" y="5181600"/>
          <p14:tracePt t="42054" x="7802563" y="5189538"/>
          <p14:tracePt t="42071" x="7794625" y="5197475"/>
          <p14:tracePt t="42088" x="7780338" y="5203825"/>
          <p14:tracePt t="42104" x="7772400" y="5219700"/>
          <p14:tracePt t="42121" x="7756525" y="5235575"/>
          <p14:tracePt t="42138" x="7750175" y="5249863"/>
          <p14:tracePt t="42154" x="7742238" y="5257800"/>
          <p14:tracePt t="42188" x="7742238" y="5265738"/>
          <p14:tracePt t="42189" x="7734300" y="5273675"/>
          <p14:tracePt t="42204" x="7734300" y="5287963"/>
          <p14:tracePt t="42221" x="7726363" y="5311775"/>
          <p14:tracePt t="42238" x="7726363" y="5341938"/>
          <p14:tracePt t="42254" x="7726363" y="5364163"/>
          <p14:tracePt t="42271" x="7726363" y="5380038"/>
          <p14:tracePt t="42288" x="7734300" y="5394325"/>
          <p14:tracePt t="42332" x="7742238" y="5402263"/>
          <p14:tracePt t="42348" x="7750175" y="5410200"/>
          <p14:tracePt t="42372" x="7756525" y="5410200"/>
          <p14:tracePt t="42381" x="7764463" y="5418138"/>
          <p14:tracePt t="42388" x="7772400" y="5426075"/>
          <p14:tracePt t="42388" x="7788275" y="5432425"/>
          <p14:tracePt t="42404" x="7794625" y="5440363"/>
          <p14:tracePt t="42421" x="7810500" y="5448300"/>
          <p14:tracePt t="42438" x="7818438" y="5448300"/>
          <p14:tracePt t="42454" x="7826375" y="5456238"/>
          <p14:tracePt t="42471" x="7856538" y="5470525"/>
          <p14:tracePt t="42488" x="7886700" y="5486400"/>
          <p14:tracePt t="42504" x="7908925" y="5494338"/>
          <p14:tracePt t="42521" x="7932738" y="5508625"/>
          <p14:tracePt t="42556" x="7940675" y="5508625"/>
          <p14:tracePt t="42596" x="7947025" y="5508625"/>
          <p14:tracePt t="42612" x="7947025" y="5516563"/>
          <p14:tracePt t="42628" x="7954963" y="5516563"/>
          <p14:tracePt t="42637" x="7962900" y="5516563"/>
          <p14:tracePt t="42644" x="8008938" y="5516563"/>
          <p14:tracePt t="42654" x="8031163" y="5516563"/>
          <p14:tracePt t="42671" x="8061325" y="5516563"/>
          <p14:tracePt t="42687" x="8077200" y="5516563"/>
          <p14:tracePt t="42704" x="8107363" y="5508625"/>
          <p14:tracePt t="42721" x="8131175" y="5502275"/>
          <p14:tracePt t="42738" x="8153400" y="5486400"/>
          <p14:tracePt t="42754" x="8175625" y="5464175"/>
          <p14:tracePt t="42771" x="8199438" y="5440363"/>
          <p14:tracePt t="42787" x="8221663" y="5394325"/>
          <p14:tracePt t="42804" x="8221663" y="5380038"/>
          <p14:tracePt t="42821" x="8221663" y="5364163"/>
          <p14:tracePt t="42837" x="8221663" y="5349875"/>
          <p14:tracePt t="42854" x="8221663" y="5341938"/>
          <p14:tracePt t="42871" x="8221663" y="5303838"/>
          <p14:tracePt t="42887" x="8213725" y="5287963"/>
          <p14:tracePt t="42904" x="8207375" y="5280025"/>
          <p14:tracePt t="42921" x="8199438" y="5273675"/>
          <p14:tracePt t="42937" x="8199438" y="5257800"/>
          <p14:tracePt t="42954" x="8191500" y="5241925"/>
          <p14:tracePt t="42971" x="8169275" y="5227638"/>
          <p14:tracePt t="42988" x="8161338" y="5203825"/>
          <p14:tracePt t="43028" x="8153400" y="5203825"/>
          <p14:tracePt t="43052" x="8145463" y="5197475"/>
          <p14:tracePt t="43071" x="8137525" y="5197475"/>
          <p14:tracePt t="43100" x="8123238" y="5197475"/>
          <p14:tracePt t="43108" x="8123238" y="5189538"/>
          <p14:tracePt t="43124" x="8115300" y="5189538"/>
          <p14:tracePt t="43137" x="8115300" y="5181600"/>
          <p14:tracePt t="43172" x="8107363" y="5181600"/>
          <p14:tracePt t="43180" x="8099425" y="5181600"/>
          <p14:tracePt t="43212" x="8093075" y="5181600"/>
          <p14:tracePt t="43244" x="8093075" y="5173663"/>
          <p14:tracePt t="43352" x="0" y="0"/>
        </p14:tracePtLst>
        <p14:tracePtLst>
          <p14:tracePt t="58356" x="5303838" y="5730875"/>
          <p14:tracePt t="58452" x="5311775" y="5730875"/>
          <p14:tracePt t="58476" x="5326063" y="5730875"/>
          <p14:tracePt t="58484" x="5341938" y="5730875"/>
          <p14:tracePt t="58492" x="5387975" y="5730875"/>
          <p14:tracePt t="58508" x="5464175" y="5730875"/>
          <p14:tracePt t="58524" x="5540375" y="5730875"/>
          <p14:tracePt t="58540" x="5592763" y="5730875"/>
          <p14:tracePt t="58556" x="5608638" y="5730875"/>
          <p14:tracePt t="58604" x="5622925" y="5730875"/>
          <p14:tracePt t="58612" x="5630863" y="5722938"/>
          <p14:tracePt t="58627" x="5654675" y="5722938"/>
          <p14:tracePt t="58628" x="5692775" y="5722938"/>
          <p14:tracePt t="58636" x="5859463" y="5722938"/>
          <p14:tracePt t="58653" x="5897563" y="5730875"/>
          <p14:tracePt t="58669" x="5905500" y="5730875"/>
          <p14:tracePt t="58686" x="5913438" y="5730875"/>
          <p14:tracePt t="58703" x="5921375" y="5730875"/>
          <p14:tracePt t="58719" x="5927725" y="5730875"/>
          <p14:tracePt t="58736" x="5943600" y="5730875"/>
          <p14:tracePt t="58753" x="5973763" y="5730875"/>
          <p14:tracePt t="58769" x="5981700" y="5730875"/>
          <p14:tracePt t="58837" x="5989638" y="5730875"/>
          <p14:tracePt t="58845" x="5997575" y="5730875"/>
          <p14:tracePt t="58853" x="6003925" y="5730875"/>
          <p14:tracePt t="58861" x="6011863" y="5737225"/>
          <p14:tracePt t="58870" x="6027738" y="5737225"/>
          <p14:tracePt t="58989" x="6042025" y="5737225"/>
          <p14:tracePt t="58997" x="6080125" y="5745163"/>
          <p14:tracePt t="59005" x="6134100" y="5753100"/>
          <p14:tracePt t="59013" x="6194425" y="5761038"/>
          <p14:tracePt t="59020" x="6278563" y="5791200"/>
          <p14:tracePt t="59037" x="6392863" y="5799138"/>
          <p14:tracePt t="59054" x="6461125" y="5799138"/>
          <p14:tracePt t="59070" x="6561138" y="5807075"/>
          <p14:tracePt t="59087" x="6629400" y="5813425"/>
          <p14:tracePt t="59104" x="6645275" y="5813425"/>
          <p14:tracePt t="59157" x="6651625" y="5813425"/>
          <p14:tracePt t="59173" x="6667500" y="5813425"/>
          <p14:tracePt t="59181" x="6689725" y="5813425"/>
          <p14:tracePt t="59189" x="6697663" y="5813425"/>
          <p14:tracePt t="59195" x="6705600" y="5813425"/>
          <p14:tracePt t="59203" x="6735763" y="5813425"/>
          <p14:tracePt t="59220" x="6789738" y="5813425"/>
          <p14:tracePt t="59237" x="6827838" y="5813425"/>
          <p14:tracePt t="59253" x="6865938" y="5807075"/>
          <p14:tracePt t="59270" x="6896100" y="5807075"/>
          <p14:tracePt t="59287" x="6942138" y="5799138"/>
          <p14:tracePt t="59303" x="6964363" y="5799138"/>
          <p14:tracePt t="59321" x="6994525" y="5799138"/>
          <p14:tracePt t="59337" x="7026275" y="5799138"/>
          <p14:tracePt t="59354" x="7056438" y="5799138"/>
          <p14:tracePt t="59370" x="7102475" y="5799138"/>
          <p14:tracePt t="59387" x="7132638" y="5799138"/>
          <p14:tracePt t="59403" x="7170738" y="5799138"/>
          <p14:tracePt t="59420" x="7192963" y="5799138"/>
          <p14:tracePt t="59437" x="7200900" y="5799138"/>
          <p14:tracePt t="59485" x="7208838" y="5799138"/>
          <p14:tracePt t="59501" x="7216775" y="5799138"/>
          <p14:tracePt t="59509" x="7223125" y="5791200"/>
          <p14:tracePt t="59517" x="7231063" y="5791200"/>
          <p14:tracePt t="59521" x="7254875" y="5791200"/>
          <p14:tracePt t="59537" x="7261225" y="5791200"/>
          <p14:tracePt t="59589" x="7261225" y="5783263"/>
          <p14:tracePt t="60441" x="0" y="0"/>
        </p14:tracePtLst>
        <p14:tracePtLst>
          <p14:tracePt t="76075" x="7323138" y="5699125"/>
          <p14:tracePt t="76099" x="7331075" y="5699125"/>
          <p14:tracePt t="76147" x="7337425" y="5699125"/>
          <p14:tracePt t="76157" x="7345363" y="5699125"/>
          <p14:tracePt t="76163" x="7353300" y="5699125"/>
          <p14:tracePt t="76171" x="7375525" y="5699125"/>
          <p14:tracePt t="76183" x="7391400" y="5699125"/>
          <p14:tracePt t="76211" x="7407275" y="5699125"/>
          <p14:tracePt t="76227" x="7413625" y="5699125"/>
          <p14:tracePt t="76243" x="7429500" y="5699125"/>
          <p14:tracePt t="76251" x="7445375" y="5699125"/>
          <p14:tracePt t="76268" x="7459663" y="5699125"/>
          <p14:tracePt t="76284" x="7467600" y="5707063"/>
          <p14:tracePt t="76372" x="7475538" y="5707063"/>
          <p14:tracePt t="76484" x="7483475" y="5707063"/>
          <p14:tracePt t="76492" x="7489825" y="5707063"/>
          <p14:tracePt t="76516" x="7497763" y="5707063"/>
          <p14:tracePt t="76820" x="7497763" y="5715000"/>
          <p14:tracePt t="76828" x="7513638" y="5715000"/>
          <p14:tracePt t="76876" x="7513638" y="5722938"/>
          <p14:tracePt t="76884" x="7521575" y="5722938"/>
          <p14:tracePt t="76908" x="7527925" y="5722938"/>
          <p14:tracePt t="76916" x="7535863" y="5730875"/>
          <p14:tracePt t="76923" x="7551738" y="5737225"/>
          <p14:tracePt t="76934" x="7566025" y="5745163"/>
          <p14:tracePt t="76951" x="7573963" y="5745163"/>
          <p14:tracePt t="76988" x="7581900" y="5745163"/>
          <p14:tracePt t="77084" x="7581900" y="5753100"/>
          <p14:tracePt t="77090" x="7589838" y="5753100"/>
          <p14:tracePt t="77116" x="7597775" y="5753100"/>
          <p14:tracePt t="77140" x="7604125" y="5753100"/>
          <p14:tracePt t="77156" x="7612063" y="5753100"/>
          <p14:tracePt t="77180" x="7620000" y="5761038"/>
          <p14:tracePt t="77188" x="7627938" y="5761038"/>
          <p14:tracePt t="77204" x="7635875" y="5761038"/>
          <p14:tracePt t="77212" x="7642225" y="5761038"/>
          <p14:tracePt t="77219" x="7658100" y="5768975"/>
          <p14:tracePt t="77234" x="7673975" y="5768975"/>
          <p14:tracePt t="77251" x="7696200" y="5768975"/>
          <p14:tracePt t="77267" x="7718425" y="5768975"/>
          <p14:tracePt t="77332" x="7726363" y="5768975"/>
          <p14:tracePt t="77348" x="7734300" y="5768975"/>
          <p14:tracePt t="77358" x="7742238" y="5768975"/>
          <p14:tracePt t="77396" x="7750175" y="5768975"/>
          <p14:tracePt t="77420" x="7756525" y="5768975"/>
          <p14:tracePt t="77436" x="7764463" y="5768975"/>
          <p14:tracePt t="77444" x="7772400" y="5768975"/>
          <p14:tracePt t="80076" x="7780338" y="5768975"/>
          <p14:tracePt t="80092" x="7794625" y="5761038"/>
          <p14:tracePt t="80100" x="7802563" y="5761038"/>
          <p14:tracePt t="80100" x="7810500" y="5761038"/>
          <p14:tracePt t="80117" x="7826375" y="5753100"/>
          <p14:tracePt t="80133" x="7832725" y="5753100"/>
          <p14:tracePt t="80150" x="7848600" y="5753100"/>
          <p14:tracePt t="80167" x="7856538" y="5753100"/>
          <p14:tracePt t="80184" x="7864475" y="5745163"/>
          <p14:tracePt t="80200" x="7878763" y="5745163"/>
          <p14:tracePt t="80217" x="7886700" y="5745163"/>
          <p14:tracePt t="80234" x="7894638" y="5745163"/>
          <p14:tracePt t="80284" x="7902575" y="5745163"/>
          <p14:tracePt t="80316" x="7908925" y="5745163"/>
          <p14:tracePt t="80340" x="7916863" y="5745163"/>
          <p14:tracePt t="80364" x="7924800" y="5745163"/>
          <p14:tracePt t="80396" x="7932738" y="5745163"/>
          <p14:tracePt t="80420" x="7940675" y="5745163"/>
          <p14:tracePt t="80444" x="7947025" y="5745163"/>
          <p14:tracePt t="80452" x="7947025" y="5737225"/>
          <p14:tracePt t="80460" x="7954963" y="5737225"/>
          <p14:tracePt t="80492" x="7962900" y="5737225"/>
          <p14:tracePt t="80508" x="7970838" y="5737225"/>
          <p14:tracePt t="80524" x="7978775" y="5737225"/>
          <p14:tracePt t="80532" x="7985125" y="5737225"/>
          <p14:tracePt t="80538" x="7993063" y="5737225"/>
          <p14:tracePt t="80550" x="8008938" y="5737225"/>
          <p14:tracePt t="80567" x="8031163" y="5737225"/>
          <p14:tracePt t="80584" x="8039100" y="5737225"/>
          <p14:tracePt t="80717" x="8047038" y="5737225"/>
          <p14:tracePt t="81677" x="0" y="0"/>
        </p14:tracePtLst>
        <p14:tracePtLst>
          <p14:tracePt t="101130" x="5540375" y="5927725"/>
          <p14:tracePt t="101564" x="5532438" y="5927725"/>
          <p14:tracePt t="101628" x="5524500" y="5927725"/>
          <p14:tracePt t="101636" x="5516563" y="5935663"/>
          <p14:tracePt t="101648" x="5508625" y="5943600"/>
          <p14:tracePt t="101651" x="5494338" y="5959475"/>
          <p14:tracePt t="101664" x="5486400" y="5965825"/>
          <p14:tracePt t="101756" x="5494338" y="5965825"/>
          <p14:tracePt t="101764" x="5540375" y="5965825"/>
          <p14:tracePt t="101781" x="5562600" y="5965825"/>
          <p14:tracePt t="101781" x="5592763" y="5965825"/>
          <p14:tracePt t="101797" x="5630863" y="5981700"/>
          <p14:tracePt t="101814" x="5699125" y="5997575"/>
          <p14:tracePt t="101831" x="5821363" y="6027738"/>
          <p14:tracePt t="101848" x="5973763" y="6065838"/>
          <p14:tracePt t="101864" x="6103938" y="6103938"/>
          <p14:tracePt t="101881" x="6188075" y="6118225"/>
          <p14:tracePt t="101898" x="6240463" y="6118225"/>
          <p14:tracePt t="101914" x="6264275" y="6118225"/>
          <p14:tracePt t="101931" x="6286500" y="6118225"/>
          <p14:tracePt t="101948" x="6302375" y="6118225"/>
          <p14:tracePt t="101964" x="6308725" y="6118225"/>
          <p14:tracePt t="101981" x="6324600" y="6118225"/>
          <p14:tracePt t="101998" x="6332538" y="6118225"/>
          <p14:tracePt t="102060" x="6340475" y="6118225"/>
          <p14:tracePt t="102066" x="6346825" y="6118225"/>
          <p14:tracePt t="102084" x="6354763" y="6118225"/>
          <p14:tracePt t="102092" x="6370638" y="6118225"/>
          <p14:tracePt t="102098" x="6384925" y="6118225"/>
          <p14:tracePt t="102114" x="6392863" y="6118225"/>
          <p14:tracePt t="102148" x="6400800" y="6118225"/>
          <p14:tracePt t="102284" x="6408738" y="6118225"/>
          <p14:tracePt t="102305" x="6416675" y="6118225"/>
          <p14:tracePt t="102314" x="6423025" y="6118225"/>
          <p14:tracePt t="102314" x="6430963" y="6118225"/>
          <p14:tracePt t="102331" x="6454775" y="6111875"/>
          <p14:tracePt t="102348" x="6477000" y="6111875"/>
          <p14:tracePt t="102364" x="6515100" y="6103938"/>
          <p14:tracePt t="102381" x="6545263" y="6103938"/>
          <p14:tracePt t="102398" x="6561138" y="6103938"/>
          <p14:tracePt t="102414" x="6583363" y="6103938"/>
          <p14:tracePt t="102431" x="6607175" y="6103938"/>
          <p14:tracePt t="102448" x="6637338" y="6096000"/>
          <p14:tracePt t="102464" x="6659563" y="6088063"/>
          <p14:tracePt t="102481" x="6683375" y="6088063"/>
          <p14:tracePt t="102498" x="6697663" y="6088063"/>
          <p14:tracePt t="102514" x="6713538" y="6080125"/>
          <p14:tracePt t="102531" x="6743700" y="6080125"/>
          <p14:tracePt t="102548" x="6773863" y="6080125"/>
          <p14:tracePt t="102564" x="6804025" y="6073775"/>
          <p14:tracePt t="102581" x="6835775" y="6065838"/>
          <p14:tracePt t="102597" x="6865938" y="6065838"/>
          <p14:tracePt t="102614" x="6888163" y="6065838"/>
          <p14:tracePt t="102631" x="6911975" y="6065838"/>
          <p14:tracePt t="102648" x="6934200" y="6065838"/>
          <p14:tracePt t="102664" x="6964363" y="6057900"/>
          <p14:tracePt t="102681" x="6988175" y="6049963"/>
          <p14:tracePt t="102698" x="7002463" y="6049963"/>
          <p14:tracePt t="102804" x="7002463" y="6042025"/>
          <p14:tracePt t="104205" x="7018338" y="6042025"/>
          <p14:tracePt t="104213" x="7032625" y="6042025"/>
          <p14:tracePt t="104222" x="7048500" y="6042025"/>
          <p14:tracePt t="104232" x="7056438" y="6042025"/>
          <p14:tracePt t="104232" x="7078663" y="6042025"/>
          <p14:tracePt t="104277" x="7086600" y="6042025"/>
          <p14:tracePt t="105685" x="7102475" y="6042025"/>
          <p14:tracePt t="105693" x="7116763" y="6042025"/>
          <p14:tracePt t="105701" x="7132638" y="6042025"/>
          <p14:tracePt t="105708" x="7140575" y="6042025"/>
          <p14:tracePt t="105715" x="7162800" y="6042025"/>
          <p14:tracePt t="105731" x="7170738" y="6042025"/>
          <p14:tracePt t="105748" x="7178675" y="6042025"/>
          <p14:tracePt t="105765" x="7192963" y="6042025"/>
          <p14:tracePt t="105781" x="7200900" y="6042025"/>
          <p14:tracePt t="105829" x="7208838" y="6042025"/>
          <p14:tracePt t="105861" x="7216775" y="6042025"/>
          <p14:tracePt t="105869" x="7231063" y="6042025"/>
          <p14:tracePt t="105876" x="7239000" y="6042025"/>
          <p14:tracePt t="105885" x="7261225" y="6042025"/>
          <p14:tracePt t="105898" x="7269163" y="6042025"/>
          <p14:tracePt t="105898" x="7277100" y="6042025"/>
          <p14:tracePt t="105915" x="7285038" y="6042025"/>
          <p14:tracePt t="105957" x="7292975" y="6042025"/>
          <p14:tracePt t="105964" x="7299325" y="6042025"/>
          <p14:tracePt t="105964" x="7307263" y="6042025"/>
          <p14:tracePt t="105989" x="7315200" y="6042025"/>
          <p14:tracePt t="105996" x="7323138" y="6049963"/>
          <p14:tracePt t="106010" x="7331075" y="6049963"/>
          <p14:tracePt t="106085" x="7337425" y="6049963"/>
          <p14:tracePt t="106093" x="7345363" y="6049963"/>
          <p14:tracePt t="106105" x="7353300" y="6049963"/>
          <p14:tracePt t="106105" x="7369175" y="6049963"/>
          <p14:tracePt t="106114" x="7383463" y="6042025"/>
          <p14:tracePt t="106437" x="7391400" y="6042025"/>
          <p14:tracePt t="106445" x="7399338" y="6035675"/>
          <p14:tracePt t="106452" x="7407275" y="6035675"/>
          <p14:tracePt t="106460" x="7421563" y="6035675"/>
          <p14:tracePt t="106500" x="7429500" y="6035675"/>
          <p14:tracePt t="106548" x="7437438" y="6027738"/>
          <p14:tracePt t="107252" x="7445375" y="6027738"/>
          <p14:tracePt t="107276" x="7451725" y="6027738"/>
          <p14:tracePt t="107444" x="7459663" y="6027738"/>
          <p14:tracePt t="107455" x="7467600" y="6027738"/>
          <p14:tracePt t="107456" x="7475538" y="6027738"/>
          <p14:tracePt t="107464" x="7497763" y="6019800"/>
          <p14:tracePt t="107481" x="7505700" y="6019800"/>
          <p14:tracePt t="107498" x="7513638" y="6019800"/>
          <p14:tracePt t="107533" x="7521575" y="6019800"/>
          <p14:tracePt t="107596" x="7527925" y="6019800"/>
          <p14:tracePt t="108348" x="7543800" y="6019800"/>
          <p14:tracePt t="108356" x="7566025" y="6019800"/>
          <p14:tracePt t="108364" x="7573963" y="6019800"/>
          <p14:tracePt t="108365" x="7589838" y="6019800"/>
          <p14:tracePt t="108383" x="7604125" y="6019800"/>
          <p14:tracePt t="108756" x="7612063" y="6019800"/>
          <p14:tracePt t="108764" x="7627938" y="6019800"/>
          <p14:tracePt t="108772" x="7642225" y="6019800"/>
          <p14:tracePt t="108773" x="7666038" y="6019800"/>
          <p14:tracePt t="108781" x="7696200" y="6019800"/>
          <p14:tracePt t="108798" x="7718425" y="6019800"/>
          <p14:tracePt t="108814" x="7726363" y="6019800"/>
          <p14:tracePt t="108893" x="7734300" y="6019800"/>
          <p14:tracePt t="108948" x="7742238" y="6019800"/>
          <p14:tracePt t="109036" x="7750175" y="6019800"/>
          <p14:tracePt t="109044" x="7756525" y="6019800"/>
          <p14:tracePt t="109052" x="7764463" y="6019800"/>
          <p14:tracePt t="109060" x="7780338" y="6019800"/>
          <p14:tracePt t="109064" x="7802563" y="6019800"/>
          <p14:tracePt t="109081" x="7826375" y="6019800"/>
          <p14:tracePt t="109097" x="7840663" y="6019800"/>
          <p14:tracePt t="109196" x="7848600" y="6019800"/>
          <p14:tracePt t="111414" x="0" y="0"/>
        </p14:tracePtLst>
        <p14:tracePtLst>
          <p14:tracePt t="129781" x="5364163" y="6362700"/>
          <p14:tracePt t="129837" x="5372100" y="6362700"/>
          <p14:tracePt t="129854" x="5380038" y="6362700"/>
          <p14:tracePt t="129861" x="5394325" y="6362700"/>
          <p14:tracePt t="129879" x="5464175" y="6362700"/>
          <p14:tracePt t="129885" x="5554663" y="6346825"/>
          <p14:tracePt t="129896" x="5608638" y="6346825"/>
          <p14:tracePt t="129917" x="5630863" y="6340475"/>
          <p14:tracePt t="129933" x="5661025" y="6332538"/>
          <p14:tracePt t="129949" x="5676900" y="6332538"/>
          <p14:tracePt t="129973" x="5692775" y="6332538"/>
          <p14:tracePt t="129997" x="5699125" y="6332538"/>
          <p14:tracePt t="130005" x="5745163" y="6332538"/>
          <p14:tracePt t="130013" x="5813425" y="6332538"/>
          <p14:tracePt t="130030" x="5913438" y="6340475"/>
          <p14:tracePt t="130046" x="6011863" y="6362700"/>
          <p14:tracePt t="130063" x="6080125" y="6384925"/>
          <p14:tracePt t="130079" x="6118225" y="6384925"/>
          <p14:tracePt t="130096" x="6164263" y="6384925"/>
          <p14:tracePt t="130113" x="6194425" y="6384925"/>
          <p14:tracePt t="130130" x="6218238" y="6384925"/>
          <p14:tracePt t="130957" x="6232525" y="6384925"/>
          <p14:tracePt t="130965" x="6248400" y="6384925"/>
          <p14:tracePt t="130973" x="6270625" y="6384925"/>
          <p14:tracePt t="130987" x="6294438" y="6384925"/>
          <p14:tracePt t="130987" x="6302375" y="6384925"/>
          <p14:tracePt t="130996" x="6362700" y="6400800"/>
          <p14:tracePt t="131013" x="6378575" y="6408738"/>
          <p14:tracePt t="131069" x="6384925" y="6408738"/>
          <p14:tracePt t="131101" x="6392863" y="6408738"/>
          <p14:tracePt t="131109" x="6400800" y="6408738"/>
          <p14:tracePt t="131120" x="6416675" y="6408738"/>
          <p14:tracePt t="131125" x="6438900" y="6408738"/>
          <p14:tracePt t="131129" x="6461125" y="6416675"/>
          <p14:tracePt t="131146" x="6484938" y="6416675"/>
          <p14:tracePt t="131163" x="6499225" y="6416675"/>
          <p14:tracePt t="131179" x="6507163" y="6416675"/>
          <p14:tracePt t="131196" x="6515100" y="6416675"/>
          <p14:tracePt t="131196" x="6523038" y="6416675"/>
          <p14:tracePt t="131213" x="6561138" y="6416675"/>
          <p14:tracePt t="131229" x="6621463" y="6416675"/>
          <p14:tracePt t="131246" x="6675438" y="6416675"/>
          <p14:tracePt t="131262" x="6721475" y="6416675"/>
          <p14:tracePt t="131279" x="6751638" y="6408738"/>
          <p14:tracePt t="131296" x="6781800" y="6408738"/>
          <p14:tracePt t="131313" x="6804025" y="6408738"/>
          <p14:tracePt t="131329" x="6819900" y="6408738"/>
          <p14:tracePt t="131346" x="6827838" y="6400800"/>
          <p14:tracePt t="131381" x="6835775" y="6392863"/>
          <p14:tracePt t="131405" x="6842125" y="6392863"/>
          <p14:tracePt t="131413" x="6850063" y="6392863"/>
          <p14:tracePt t="131421" x="6865938" y="6384925"/>
          <p14:tracePt t="131429" x="6888163" y="6384925"/>
          <p14:tracePt t="131446" x="6888163" y="6378575"/>
          <p14:tracePt t="131462" x="6896100" y="6378575"/>
          <p14:tracePt t="131525" x="6904038" y="6378575"/>
          <p14:tracePt t="131537" x="6911975" y="6378575"/>
          <p14:tracePt t="131549" x="6918325" y="6370638"/>
          <p14:tracePt t="131562" x="6926263" y="6370638"/>
          <p14:tracePt t="131581" x="6934200" y="6370638"/>
          <p14:tracePt t="133397" x="6942138" y="6370638"/>
          <p14:tracePt t="133437" x="6950075" y="6370638"/>
          <p14:tracePt t="133469" x="6956425" y="6370638"/>
          <p14:tracePt t="133477" x="6964363" y="6370638"/>
          <p14:tracePt t="133493" x="6972300" y="6370638"/>
          <p14:tracePt t="133501" x="6980238" y="6370638"/>
          <p14:tracePt t="133509" x="6988175" y="6370638"/>
          <p14:tracePt t="133529" x="6988175" y="6362700"/>
          <p14:tracePt t="133529" x="6994525" y="6362700"/>
          <p14:tracePt t="133546" x="7002463" y="6362700"/>
          <p14:tracePt t="133581" x="7010400" y="6362700"/>
          <p14:tracePt t="133597" x="7018338" y="6362700"/>
          <p14:tracePt t="133605" x="7026275" y="6362700"/>
          <p14:tracePt t="133612" x="7032625" y="6362700"/>
          <p14:tracePt t="133629" x="7048500" y="6362700"/>
          <p14:tracePt t="133646" x="7056438" y="6362700"/>
          <p14:tracePt t="133717" x="7064375" y="6362700"/>
          <p14:tracePt t="133733" x="7070725" y="6362700"/>
          <p14:tracePt t="133741" x="7078663" y="6362700"/>
          <p14:tracePt t="133749" x="7086600" y="6362700"/>
          <p14:tracePt t="133762" x="7094538" y="6362700"/>
          <p14:tracePt t="133781" x="7102475" y="6362700"/>
          <p14:tracePt t="133837" x="7108825" y="6362700"/>
          <p14:tracePt t="134189" x="7124700" y="6362700"/>
          <p14:tracePt t="134197" x="7132638" y="6362700"/>
          <p14:tracePt t="134205" x="7140575" y="6362700"/>
          <p14:tracePt t="134212" x="7170738" y="6362700"/>
          <p14:tracePt t="134229" x="7216775" y="6354763"/>
          <p14:tracePt t="134245" x="7261225" y="6354763"/>
          <p14:tracePt t="134262" x="7285038" y="6354763"/>
          <p14:tracePt t="134279" x="7292975" y="6354763"/>
          <p14:tracePt t="134405" x="7299325" y="6354763"/>
          <p14:tracePt t="134445" x="7299325" y="6346825"/>
          <p14:tracePt t="134485" x="7307263" y="6346825"/>
          <p14:tracePt t="134709" x="7315200" y="6346825"/>
          <p14:tracePt t="134712" x="7331075" y="6346825"/>
          <p14:tracePt t="134729" x="7353300" y="6346825"/>
          <p14:tracePt t="134729" x="7437438" y="6346825"/>
          <p14:tracePt t="134745" x="7475538" y="6354763"/>
          <p14:tracePt t="134762" x="7497763" y="6354763"/>
          <p14:tracePt t="135973" x="7505700" y="6354763"/>
          <p14:tracePt t="135981" x="7521575" y="6354763"/>
          <p14:tracePt t="135989" x="7535863" y="6354763"/>
          <p14:tracePt t="135997" x="7559675" y="6354763"/>
          <p14:tracePt t="136012" x="7581900" y="6354763"/>
          <p14:tracePt t="136028" x="7620000" y="6354763"/>
          <p14:tracePt t="136045" x="7642225" y="6354763"/>
          <p14:tracePt t="136062" x="7650163" y="6354763"/>
          <p14:tracePt t="136078" x="7658100" y="6354763"/>
          <p14:tracePt t="136095" x="7666038" y="6354763"/>
          <p14:tracePt t="136829" x="7680325" y="6362700"/>
          <p14:tracePt t="136837" x="7704138" y="6362700"/>
          <p14:tracePt t="136845" x="7712075" y="6362700"/>
          <p14:tracePt t="136846" x="7726363" y="6362700"/>
          <p14:tracePt t="136885" x="7734300" y="6362700"/>
          <p14:tracePt t="137307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374900"/>
            <a:ext cx="6732587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cteur droit 3"/>
          <p:cNvCxnSpPr/>
          <p:nvPr/>
        </p:nvCxnSpPr>
        <p:spPr>
          <a:xfrm>
            <a:off x="5219700" y="5516563"/>
            <a:ext cx="8572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6076950" y="5780088"/>
            <a:ext cx="8572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itre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8316912" cy="1042988"/>
          </a:xfrm>
        </p:spPr>
        <p:txBody>
          <a:bodyPr/>
          <a:lstStyle/>
          <a:p>
            <a:pPr algn="ctr"/>
            <a:r>
              <a:rPr lang="en-US" smtClean="0"/>
              <a:t>Criteria for designing a sample in education</a:t>
            </a:r>
            <a:endParaRPr lang="en-US" i="1" smtClean="0">
              <a:solidFill>
                <a:schemeClr val="bg2"/>
              </a:solidFill>
            </a:endParaRPr>
          </a:p>
        </p:txBody>
      </p:sp>
      <p:sp>
        <p:nvSpPr>
          <p:cNvPr id="23558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603250"/>
          </a:xfrm>
        </p:spPr>
        <p:txBody>
          <a:bodyPr/>
          <a:lstStyle/>
          <a:p>
            <a:r>
              <a:rPr lang="fr-BE" sz="2400" dirty="0" smtClean="0"/>
              <a:t>School / Class / </a:t>
            </a:r>
            <a:r>
              <a:rPr lang="fr-BE" sz="2400" dirty="0" err="1" smtClean="0"/>
              <a:t>StudentVariance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896"/>
    </mc:Choice>
    <mc:Fallback>
      <p:transition spd="slow" advTm="1389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0544" x="5440363" y="5546725"/>
          <p14:tracePt t="10743" x="5456238" y="5546725"/>
          <p14:tracePt t="10752" x="5470525" y="5546725"/>
          <p14:tracePt t="10863" x="5470525" y="5562600"/>
          <p14:tracePt t="10871" x="5440363" y="5584825"/>
          <p14:tracePt t="10879" x="5402263" y="5616575"/>
          <p14:tracePt t="10887" x="5356225" y="5646738"/>
          <p14:tracePt t="10895" x="5235575" y="5684838"/>
          <p14:tracePt t="10911" x="5227638" y="5684838"/>
          <p14:tracePt t="10983" x="5249863" y="5684838"/>
          <p14:tracePt t="10991" x="5265738" y="5684838"/>
          <p14:tracePt t="10999" x="5273675" y="5684838"/>
          <p14:tracePt t="11007" x="5287963" y="5684838"/>
          <p14:tracePt t="11014" x="5303838" y="5684838"/>
          <p14:tracePt t="11028" x="5318125" y="5676900"/>
          <p14:tracePt t="11045" x="5364163" y="5676900"/>
          <p14:tracePt t="11061" x="5508625" y="5715000"/>
          <p14:tracePt t="11078" x="5761038" y="5745163"/>
          <p14:tracePt t="11095" x="6073775" y="5761038"/>
          <p14:tracePt t="11111" x="6202363" y="5768975"/>
          <p14:tracePt t="11128" x="6264275" y="5768975"/>
          <p14:tracePt t="11145" x="6308725" y="5768975"/>
          <p14:tracePt t="11161" x="6324600" y="5768975"/>
          <p14:tracePt t="11178" x="6332538" y="5768975"/>
          <p14:tracePt t="11255" x="6340475" y="5768975"/>
          <p14:tracePt t="11279" x="6346825" y="5768975"/>
          <p14:tracePt t="11304" x="6354763" y="5768975"/>
          <p14:tracePt t="11320" x="6362700" y="5768975"/>
          <p14:tracePt t="11328" x="6370638" y="5768975"/>
          <p14:tracePt t="11336" x="6384925" y="5761038"/>
          <p14:tracePt t="11345" x="6408738" y="5761038"/>
          <p14:tracePt t="11346" x="6484938" y="5761038"/>
          <p14:tracePt t="11362" x="6575425" y="5761038"/>
          <p14:tracePt t="11379" x="6637338" y="5768975"/>
          <p14:tracePt t="11396" x="6645275" y="5775325"/>
          <p14:tracePt t="11480" x="6645275" y="5799138"/>
          <p14:tracePt t="11488" x="6629400" y="5837238"/>
          <p14:tracePt t="11496" x="6599238" y="5889625"/>
          <p14:tracePt t="11496" x="6537325" y="5973763"/>
          <p14:tracePt t="11512" x="6484938" y="6027738"/>
          <p14:tracePt t="11529" x="6461125" y="6042025"/>
          <p14:tracePt t="11704" x="6454775" y="6042025"/>
          <p14:tracePt t="11752" x="6461125" y="6042025"/>
          <p14:tracePt t="11760" x="6477000" y="6042025"/>
          <p14:tracePt t="11768" x="6499225" y="6035675"/>
          <p14:tracePt t="11776" x="6523038" y="6035675"/>
          <p14:tracePt t="11784" x="6645275" y="6035675"/>
          <p14:tracePt t="11796" x="6781800" y="6035675"/>
          <p14:tracePt t="11812" x="6888163" y="6035675"/>
          <p14:tracePt t="11829" x="6942138" y="6035675"/>
          <p14:tracePt t="11845" x="6964363" y="6035675"/>
          <p14:tracePt t="11862" x="6964363" y="6027738"/>
          <p14:tracePt t="11879" x="6972300" y="6027738"/>
          <p14:tracePt t="11896" x="6988175" y="6019800"/>
          <p14:tracePt t="11912" x="6994525" y="6019800"/>
          <p14:tracePt t="11984" x="7010400" y="6019800"/>
          <p14:tracePt t="12016" x="7018338" y="6011863"/>
          <p14:tracePt t="12040" x="7026275" y="6011863"/>
          <p14:tracePt t="12048" x="7040563" y="6003925"/>
          <p14:tracePt t="12056" x="7056438" y="5997575"/>
          <p14:tracePt t="12062" x="7086600" y="5981700"/>
          <p14:tracePt t="12079" x="7116763" y="5973763"/>
          <p14:tracePt t="12096" x="7124700" y="5973763"/>
          <p14:tracePt t="12835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144713"/>
            <a:ext cx="7056437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cteur droit 3"/>
          <p:cNvCxnSpPr/>
          <p:nvPr/>
        </p:nvCxnSpPr>
        <p:spPr>
          <a:xfrm>
            <a:off x="5219700" y="5703888"/>
            <a:ext cx="7667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6188075" y="5973763"/>
            <a:ext cx="6635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5219700" y="5983288"/>
            <a:ext cx="76676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229350" y="6270625"/>
            <a:ext cx="74771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3" name="Titre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8316912" cy="1042988"/>
          </a:xfrm>
        </p:spPr>
        <p:txBody>
          <a:bodyPr/>
          <a:lstStyle/>
          <a:p>
            <a:pPr algn="ctr"/>
            <a:r>
              <a:rPr lang="en-US" smtClean="0"/>
              <a:t>Criteria for designing a sample in education</a:t>
            </a:r>
            <a:endParaRPr lang="en-US" i="1" smtClean="0">
              <a:solidFill>
                <a:schemeClr val="bg2"/>
              </a:solidFill>
            </a:endParaRPr>
          </a:p>
        </p:txBody>
      </p:sp>
      <p:sp>
        <p:nvSpPr>
          <p:cNvPr id="24584" name="Espace réservé du contenu 1"/>
          <p:cNvSpPr>
            <a:spLocks noGrp="1"/>
          </p:cNvSpPr>
          <p:nvPr>
            <p:ph idx="1"/>
          </p:nvPr>
        </p:nvSpPr>
        <p:spPr>
          <a:xfrm>
            <a:off x="323850" y="1539875"/>
            <a:ext cx="8218488" cy="603250"/>
          </a:xfrm>
        </p:spPr>
        <p:txBody>
          <a:bodyPr/>
          <a:lstStyle/>
          <a:p>
            <a:r>
              <a:rPr lang="fr-BE" sz="2400" dirty="0" smtClean="0"/>
              <a:t>School / Class / Student Variance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728"/>
    </mc:Choice>
    <mc:Fallback>
      <p:transition spd="slow" advTm="3272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113" x="5768975" y="5807075"/>
          <p14:tracePt t="3137" x="5775325" y="5807075"/>
          <p14:tracePt t="3345" x="5783263" y="5807075"/>
          <p14:tracePt t="3425" x="5783263" y="5813425"/>
          <p14:tracePt t="3433" x="5768975" y="5829300"/>
          <p14:tracePt t="3439" x="5761038" y="5845175"/>
          <p14:tracePt t="3455" x="5737225" y="5875338"/>
          <p14:tracePt t="3456" x="5707063" y="5935663"/>
          <p14:tracePt t="3472" x="5646738" y="5981700"/>
          <p14:tracePt t="3488" x="5494338" y="6035675"/>
          <p14:tracePt t="3505" x="5364163" y="6035675"/>
          <p14:tracePt t="3522" x="5249863" y="6035675"/>
          <p14:tracePt t="3538" x="5181600" y="6035675"/>
          <p14:tracePt t="3555" x="5121275" y="6042025"/>
          <p14:tracePt t="3572" x="5097463" y="6057900"/>
          <p14:tracePt t="3588" x="5083175" y="6057900"/>
          <p14:tracePt t="3753" x="5089525" y="6065838"/>
          <p14:tracePt t="3762" x="5127625" y="6073775"/>
          <p14:tracePt t="3765" x="5189538" y="6088063"/>
          <p14:tracePt t="3772" x="5349875" y="6103938"/>
          <p14:tracePt t="3788" x="5516563" y="6103938"/>
          <p14:tracePt t="3805" x="5668963" y="6103938"/>
          <p14:tracePt t="3822" x="5837238" y="6096000"/>
          <p14:tracePt t="3838" x="6011863" y="6096000"/>
          <p14:tracePt t="3855" x="6149975" y="6096000"/>
          <p14:tracePt t="3872" x="6188075" y="6103938"/>
          <p14:tracePt t="4089" x="6194425" y="6103938"/>
          <p14:tracePt t="4105" x="6210300" y="6103938"/>
          <p14:tracePt t="4113" x="6218238" y="6103938"/>
          <p14:tracePt t="4115" x="6226175" y="6103938"/>
          <p14:tracePt t="4122" x="6232525" y="6096000"/>
          <p14:tracePt t="4329" x="6226175" y="6096000"/>
          <p14:tracePt t="4337" x="6218238" y="6096000"/>
          <p14:tracePt t="4345" x="6218238" y="6103938"/>
          <p14:tracePt t="4377" x="6210300" y="6103938"/>
          <p14:tracePt t="4386" x="6210300" y="6111875"/>
          <p14:tracePt t="4393" x="6202363" y="6111875"/>
          <p14:tracePt t="4401" x="6194425" y="6118225"/>
          <p14:tracePt t="4409" x="6188075" y="6149975"/>
          <p14:tracePt t="4421" x="6180138" y="6194425"/>
          <p14:tracePt t="4438" x="6172200" y="6240463"/>
          <p14:tracePt t="4455" x="6172200" y="6278563"/>
          <p14:tracePt t="4472" x="6172200" y="6308725"/>
          <p14:tracePt t="4488" x="6180138" y="6362700"/>
          <p14:tracePt t="4505" x="6194425" y="6416675"/>
          <p14:tracePt t="4522" x="6218238" y="6438900"/>
          <p14:tracePt t="4538" x="6232525" y="6469063"/>
          <p14:tracePt t="4555" x="6256338" y="6492875"/>
          <p14:tracePt t="4572" x="6294438" y="6523038"/>
          <p14:tracePt t="4588" x="6346825" y="6553200"/>
          <p14:tracePt t="4605" x="6400800" y="6591300"/>
          <p14:tracePt t="4622" x="6461125" y="6621463"/>
          <p14:tracePt t="4638" x="6523038" y="6645275"/>
          <p14:tracePt t="4655" x="6569075" y="6651625"/>
          <p14:tracePt t="4672" x="6599238" y="6651625"/>
          <p14:tracePt t="4688" x="6651625" y="6651625"/>
          <p14:tracePt t="4705" x="6697663" y="6651625"/>
          <p14:tracePt t="4722" x="6735763" y="6651625"/>
          <p14:tracePt t="4738" x="6781800" y="6651625"/>
          <p14:tracePt t="4755" x="6842125" y="6651625"/>
          <p14:tracePt t="4771" x="6888163" y="6629400"/>
          <p14:tracePt t="4788" x="6934200" y="6613525"/>
          <p14:tracePt t="4805" x="6964363" y="6599238"/>
          <p14:tracePt t="4821" x="7002463" y="6583363"/>
          <p14:tracePt t="4838" x="7026275" y="6575425"/>
          <p14:tracePt t="4855" x="7048500" y="6561138"/>
          <p14:tracePt t="4872" x="7078663" y="6537325"/>
          <p14:tracePt t="4888" x="7124700" y="6507163"/>
          <p14:tracePt t="4905" x="7154863" y="6469063"/>
          <p14:tracePt t="4922" x="7170738" y="6446838"/>
          <p14:tracePt t="4938" x="7185025" y="6430963"/>
          <p14:tracePt t="4955" x="7185025" y="6400800"/>
          <p14:tracePt t="4972" x="7192963" y="6370638"/>
          <p14:tracePt t="4988" x="7192963" y="6316663"/>
          <p14:tracePt t="5005" x="7178675" y="6286500"/>
          <p14:tracePt t="5023" x="7154863" y="6264275"/>
          <p14:tracePt t="5039" x="7154863" y="6256338"/>
          <p14:tracePt t="5056" x="7140575" y="6240463"/>
          <p14:tracePt t="5072" x="7094538" y="6218238"/>
          <p14:tracePt t="5089" x="6994525" y="6156325"/>
          <p14:tracePt t="5106" x="6918325" y="6111875"/>
          <p14:tracePt t="5122" x="6835775" y="6080125"/>
          <p14:tracePt t="5139" x="6759575" y="6057900"/>
          <p14:tracePt t="5156" x="6697663" y="6035675"/>
          <p14:tracePt t="5172" x="6675438" y="6027738"/>
          <p14:tracePt t="5189" x="6659563" y="6027738"/>
          <p14:tracePt t="5206" x="6645275" y="6027738"/>
          <p14:tracePt t="5223" x="6629400" y="6027738"/>
          <p14:tracePt t="5239" x="6607175" y="6027738"/>
          <p14:tracePt t="5256" x="6583363" y="6027738"/>
          <p14:tracePt t="5272" x="6545263" y="6042025"/>
          <p14:tracePt t="5289" x="6492875" y="6065838"/>
          <p14:tracePt t="5306" x="6461125" y="6073775"/>
          <p14:tracePt t="5322" x="6438900" y="6088063"/>
          <p14:tracePt t="5339" x="6392863" y="6111875"/>
          <p14:tracePt t="5356" x="6332538" y="6134100"/>
          <p14:tracePt t="5373" x="6286500" y="6149975"/>
          <p14:tracePt t="5389" x="6248400" y="6172200"/>
          <p14:tracePt t="5406" x="6226175" y="6194425"/>
          <p14:tracePt t="5422" x="6194425" y="6218238"/>
          <p14:tracePt t="5439" x="6156325" y="6240463"/>
          <p14:tracePt t="5456" x="6134100" y="6256338"/>
          <p14:tracePt t="5472" x="6118225" y="6270625"/>
          <p14:tracePt t="5472" x="6103938" y="6278563"/>
          <p14:tracePt t="5490" x="6103938" y="6294438"/>
          <p14:tracePt t="5506" x="6080125" y="6332538"/>
          <p14:tracePt t="5522" x="6073775" y="6378575"/>
          <p14:tracePt t="5539" x="6057900" y="6400800"/>
          <p14:tracePt t="5556" x="6057900" y="6408738"/>
          <p14:tracePt t="5573" x="6057900" y="6423025"/>
          <p14:tracePt t="5589" x="6057900" y="6438900"/>
          <p14:tracePt t="5606" x="6057900" y="6454775"/>
          <p14:tracePt t="5622" x="6065838" y="6461125"/>
          <p14:tracePt t="5639" x="6073775" y="6469063"/>
          <p14:tracePt t="5656" x="6088063" y="6477000"/>
          <p14:tracePt t="5714" x="6096000" y="6477000"/>
          <p14:tracePt t="5738" x="6111875" y="6477000"/>
          <p14:tracePt t="5754" x="6118225" y="6477000"/>
          <p14:tracePt t="5762" x="6126163" y="6477000"/>
          <p14:tracePt t="5772" x="6134100" y="6477000"/>
          <p14:tracePt t="5778" x="6156325" y="6477000"/>
          <p14:tracePt t="5789" x="6180138" y="6484938"/>
          <p14:tracePt t="5805" x="6194425" y="6484938"/>
          <p14:tracePt t="5822" x="6218238" y="6484938"/>
          <p14:tracePt t="5839" x="6232525" y="6484938"/>
          <p14:tracePt t="5856" x="6240463" y="6484938"/>
          <p14:tracePt t="5872" x="6256338" y="6484938"/>
          <p14:tracePt t="5889" x="6270625" y="6484938"/>
          <p14:tracePt t="6278" x="0" y="0"/>
        </p14:tracePtLst>
        <p14:tracePtLst>
          <p14:tracePt t="8567" x="5303838" y="6461125"/>
          <p14:tracePt t="8658" x="5311775" y="6461125"/>
          <p14:tracePt t="8666" x="5326063" y="6461125"/>
          <p14:tracePt t="8672" x="5349875" y="6461125"/>
          <p14:tracePt t="8690" x="5372100" y="6461125"/>
          <p14:tracePt t="8690" x="5402263" y="6461125"/>
          <p14:tracePt t="8705" x="5524500" y="6469063"/>
          <p14:tracePt t="8722" x="5600700" y="6469063"/>
          <p14:tracePt t="8738" x="5654675" y="6469063"/>
          <p14:tracePt t="8755" x="5692775" y="6469063"/>
          <p14:tracePt t="8772" x="5722938" y="6477000"/>
          <p14:tracePt t="8788" x="5745163" y="6477000"/>
          <p14:tracePt t="8805" x="5775325" y="6477000"/>
          <p14:tracePt t="8822" x="5829300" y="6477000"/>
          <p14:tracePt t="8838" x="5875338" y="6477000"/>
          <p14:tracePt t="8855" x="5913438" y="6477000"/>
          <p14:tracePt t="8872" x="5959475" y="6469063"/>
          <p14:tracePt t="8889" x="5981700" y="6461125"/>
          <p14:tracePt t="8905" x="6019800" y="6446838"/>
          <p14:tracePt t="8922" x="6035675" y="6446838"/>
          <p14:tracePt t="8938" x="6057900" y="6438900"/>
          <p14:tracePt t="8955" x="6080125" y="6430963"/>
          <p14:tracePt t="8972" x="6103938" y="6416675"/>
          <p14:tracePt t="8988" x="6118225" y="6408738"/>
          <p14:tracePt t="9005" x="6134100" y="6400800"/>
          <p14:tracePt t="9022" x="6142038" y="6384925"/>
          <p14:tracePt t="9039" x="6149975" y="6370638"/>
          <p14:tracePt t="9055" x="6149975" y="6354763"/>
          <p14:tracePt t="9072" x="6149975" y="6332538"/>
          <p14:tracePt t="9089" x="6149975" y="6308725"/>
          <p14:tracePt t="9105" x="6134100" y="6286500"/>
          <p14:tracePt t="9122" x="6126163" y="6278563"/>
          <p14:tracePt t="9138" x="6103938" y="6264275"/>
          <p14:tracePt t="9155" x="6080125" y="6240463"/>
          <p14:tracePt t="9172" x="6049963" y="6218238"/>
          <p14:tracePt t="9188" x="6011863" y="6194425"/>
          <p14:tracePt t="9205" x="5989638" y="6172200"/>
          <p14:tracePt t="9222" x="5973763" y="6172200"/>
          <p14:tracePt t="9239" x="5959475" y="6172200"/>
          <p14:tracePt t="9255" x="5951538" y="6164263"/>
          <p14:tracePt t="9272" x="5927725" y="6156325"/>
          <p14:tracePt t="9288" x="5905500" y="6149975"/>
          <p14:tracePt t="9305" x="5883275" y="6149975"/>
          <p14:tracePt t="9322" x="5829300" y="6142038"/>
          <p14:tracePt t="9339" x="5768975" y="6142038"/>
          <p14:tracePt t="9355" x="5684838" y="6149975"/>
          <p14:tracePt t="9372" x="5592763" y="6156325"/>
          <p14:tracePt t="9389" x="5540375" y="6172200"/>
          <p14:tracePt t="9405" x="5494338" y="6180138"/>
          <p14:tracePt t="9422" x="5478463" y="6180138"/>
          <p14:tracePt t="9439" x="5456238" y="6194425"/>
          <p14:tracePt t="9455" x="5432425" y="6202363"/>
          <p14:tracePt t="9472" x="5394325" y="6218238"/>
          <p14:tracePt t="9488" x="5356225" y="6240463"/>
          <p14:tracePt t="9505" x="5303838" y="6270625"/>
          <p14:tracePt t="9522" x="5280025" y="6294438"/>
          <p14:tracePt t="9539" x="5257800" y="6332538"/>
          <p14:tracePt t="9555" x="5241925" y="6354763"/>
          <p14:tracePt t="9572" x="5241925" y="6370638"/>
          <p14:tracePt t="9588" x="5241925" y="6408738"/>
          <p14:tracePt t="9604" x="5241925" y="6469063"/>
          <p14:tracePt t="9621" x="5280025" y="6561138"/>
          <p14:tracePt t="9637" x="5349875" y="6645275"/>
          <p14:tracePt t="9654" x="5402263" y="6689725"/>
          <p14:tracePt t="9671" x="5502275" y="6727825"/>
          <p14:tracePt t="9687" x="5638800" y="6765925"/>
          <p14:tracePt t="9704" x="5829300" y="6781800"/>
          <p14:tracePt t="9721" x="5927725" y="6781800"/>
          <p14:tracePt t="9737" x="5997575" y="6765925"/>
          <p14:tracePt t="9754" x="6088063" y="6713538"/>
          <p14:tracePt t="9771" x="6210300" y="6621463"/>
          <p14:tracePt t="9787" x="6346825" y="6515100"/>
          <p14:tracePt t="9804" x="6454775" y="6408738"/>
          <p14:tracePt t="9821" x="6492875" y="6332538"/>
          <p14:tracePt t="9838" x="6499225" y="6278563"/>
          <p14:tracePt t="9854" x="6499225" y="6240463"/>
          <p14:tracePt t="9871" x="6499225" y="6210300"/>
          <p14:tracePt t="9887" x="6499225" y="6188075"/>
          <p14:tracePt t="9904" x="6469063" y="6134100"/>
          <p14:tracePt t="9921" x="6454775" y="6088063"/>
          <p14:tracePt t="9937" x="6423025" y="6042025"/>
          <p14:tracePt t="9954" x="6384925" y="5989638"/>
          <p14:tracePt t="9971" x="6362700" y="5943600"/>
          <p14:tracePt t="9987" x="6354763" y="5913438"/>
          <p14:tracePt t="10004" x="6340475" y="5889625"/>
          <p14:tracePt t="10021" x="6332538" y="5867400"/>
          <p14:tracePt t="10038" x="6316663" y="5845175"/>
          <p14:tracePt t="10054" x="6316663" y="5821363"/>
          <p14:tracePt t="10071" x="6302375" y="5813425"/>
          <p14:tracePt t="10087" x="6294438" y="5791200"/>
          <p14:tracePt t="10104" x="6286500" y="5768975"/>
          <p14:tracePt t="10153" x="6278563" y="5768975"/>
          <p14:tracePt t="10209" x="6278563" y="5761038"/>
          <p14:tracePt t="10256" x="6294438" y="5761038"/>
          <p14:tracePt t="10264" x="6308725" y="5768975"/>
          <p14:tracePt t="10264" x="6332538" y="5775325"/>
          <p14:tracePt t="10280" x="6354763" y="5791200"/>
          <p14:tracePt t="10288" x="6384925" y="5799138"/>
          <p14:tracePt t="10296" x="6423025" y="5821363"/>
          <p14:tracePt t="10304" x="6537325" y="5837238"/>
          <p14:tracePt t="10321" x="6629400" y="5845175"/>
          <p14:tracePt t="10337" x="6759575" y="5859463"/>
          <p14:tracePt t="10354" x="6934200" y="5883275"/>
          <p14:tracePt t="10371" x="7094538" y="5897563"/>
          <p14:tracePt t="10387" x="7185025" y="5913438"/>
          <p14:tracePt t="10404" x="7208838" y="5913438"/>
          <p14:tracePt t="10464" x="7216775" y="5913438"/>
          <p14:tracePt t="10473" x="7231063" y="5913438"/>
          <p14:tracePt t="10487" x="7254875" y="5889625"/>
          <p14:tracePt t="10488" x="7299325" y="5867400"/>
          <p14:tracePt t="10504" x="7361238" y="5813425"/>
          <p14:tracePt t="10521" x="7383463" y="5783263"/>
          <p14:tracePt t="10537" x="7399338" y="5761038"/>
          <p14:tracePt t="10555" x="7413625" y="5730875"/>
          <p14:tracePt t="10571" x="7421563" y="5707063"/>
          <p14:tracePt t="10587" x="7421563" y="5684838"/>
          <p14:tracePt t="10604" x="7429500" y="5668963"/>
          <p14:tracePt t="10621" x="7429500" y="5646738"/>
          <p14:tracePt t="10638" x="7429500" y="5616575"/>
          <p14:tracePt t="10654" x="7429500" y="5608638"/>
          <p14:tracePt t="10671" x="7429500" y="5592763"/>
          <p14:tracePt t="10687" x="7413625" y="5578475"/>
          <p14:tracePt t="10704" x="7383463" y="5554663"/>
          <p14:tracePt t="10721" x="7353300" y="5540375"/>
          <p14:tracePt t="10737" x="7315200" y="5540375"/>
          <p14:tracePt t="10754" x="7261225" y="5532438"/>
          <p14:tracePt t="10771" x="7170738" y="5532438"/>
          <p14:tracePt t="10787" x="7064375" y="5532438"/>
          <p14:tracePt t="10804" x="6950075" y="5532438"/>
          <p14:tracePt t="10821" x="6835775" y="5532438"/>
          <p14:tracePt t="10838" x="6727825" y="5532438"/>
          <p14:tracePt t="10854" x="6645275" y="5532438"/>
          <p14:tracePt t="10871" x="6569075" y="5546725"/>
          <p14:tracePt t="10887" x="6492875" y="5554663"/>
          <p14:tracePt t="10904" x="6408738" y="5578475"/>
          <p14:tracePt t="10921" x="6324600" y="5616575"/>
          <p14:tracePt t="10937" x="6240463" y="5661025"/>
          <p14:tracePt t="10954" x="6156325" y="5722938"/>
          <p14:tracePt t="10971" x="6080125" y="5775325"/>
          <p14:tracePt t="10987" x="6035675" y="5821363"/>
          <p14:tracePt t="11004" x="6011863" y="5845175"/>
          <p14:tracePt t="11021" x="5997575" y="5859463"/>
          <p14:tracePt t="11056" x="5997575" y="5867400"/>
          <p14:tracePt t="12368" x="6011863" y="5867400"/>
          <p14:tracePt t="12376" x="6019800" y="5867400"/>
          <p14:tracePt t="12384" x="6019800" y="5859463"/>
          <p14:tracePt t="12392" x="6049963" y="5859463"/>
          <p14:tracePt t="12404" x="6096000" y="5845175"/>
          <p14:tracePt t="12420" x="6172200" y="5829300"/>
          <p14:tracePt t="12437" x="6302375" y="5821363"/>
          <p14:tracePt t="12453" x="6423025" y="5813425"/>
          <p14:tracePt t="12470" x="6515100" y="5813425"/>
          <p14:tracePt t="12487" x="6591300" y="5807075"/>
          <p14:tracePt t="12504" x="6659563" y="5807075"/>
          <p14:tracePt t="12521" x="6667500" y="5807075"/>
          <p14:tracePt t="12568" x="6675438" y="5807075"/>
          <p14:tracePt t="12584" x="6683375" y="5807075"/>
          <p14:tracePt t="12594" x="6683375" y="5799138"/>
          <p14:tracePt t="12600" x="6689725" y="5799138"/>
          <p14:tracePt t="12696" x="6697663" y="5799138"/>
          <p14:tracePt t="12704" x="6697663" y="5791200"/>
          <p14:tracePt t="12736" x="6705600" y="5791200"/>
          <p14:tracePt t="12752" x="6713538" y="5791200"/>
          <p14:tracePt t="12760" x="6721475" y="5791200"/>
          <p14:tracePt t="12768" x="6735763" y="5791200"/>
          <p14:tracePt t="12776" x="6789738" y="5791200"/>
          <p14:tracePt t="12787" x="6842125" y="5783263"/>
          <p14:tracePt t="12803" x="6888163" y="5783263"/>
          <p14:tracePt t="12820" x="6926263" y="5783263"/>
          <p14:tracePt t="12837" x="6980238" y="5783263"/>
          <p14:tracePt t="12854" x="7056438" y="5783263"/>
          <p14:tracePt t="12870" x="7132638" y="5783263"/>
          <p14:tracePt t="12887" x="7192963" y="5783263"/>
          <p14:tracePt t="12903" x="7285038" y="5783263"/>
          <p14:tracePt t="12920" x="7353300" y="5783263"/>
          <p14:tracePt t="12937" x="7413625" y="5783263"/>
          <p14:tracePt t="12954" x="7437438" y="5783263"/>
          <p14:tracePt t="12970" x="7475538" y="5783263"/>
          <p14:tracePt t="12987" x="7513638" y="5783263"/>
          <p14:tracePt t="13004" x="7543800" y="5783263"/>
          <p14:tracePt t="13020" x="7559675" y="5783263"/>
          <p14:tracePt t="13072" x="7566025" y="5783263"/>
          <p14:tracePt t="13096" x="7573963" y="5783263"/>
          <p14:tracePt t="13104" x="7581900" y="5783263"/>
          <p14:tracePt t="13112" x="7604125" y="5775325"/>
          <p14:tracePt t="13120" x="7642225" y="5775325"/>
          <p14:tracePt t="13137" x="7680325" y="5768975"/>
          <p14:tracePt t="13154" x="7704138" y="5768975"/>
          <p14:tracePt t="13170" x="7742238" y="5761038"/>
          <p14:tracePt t="13187" x="7780338" y="5761038"/>
          <p14:tracePt t="13204" x="7840663" y="5761038"/>
          <p14:tracePt t="13220" x="7908925" y="5768975"/>
          <p14:tracePt t="13237" x="7947025" y="5768975"/>
          <p14:tracePt t="13253" x="7954963" y="5768975"/>
          <p14:tracePt t="13392" x="7954963" y="5761038"/>
          <p14:tracePt t="13400" x="7954963" y="5753100"/>
          <p14:tracePt t="13408" x="7954963" y="5737225"/>
          <p14:tracePt t="13424" x="7954963" y="5730875"/>
          <p14:tracePt t="13437" x="7954963" y="5722938"/>
          <p14:tracePt t="13440" x="7970838" y="5684838"/>
          <p14:tracePt t="13454" x="7978775" y="5661025"/>
          <p14:tracePt t="13470" x="7993063" y="5630863"/>
          <p14:tracePt t="13487" x="8001000" y="5592763"/>
          <p14:tracePt t="13504" x="8054975" y="5502275"/>
          <p14:tracePt t="13520" x="8085138" y="5440363"/>
          <p14:tracePt t="13537" x="8099425" y="5394325"/>
          <p14:tracePt t="13553" x="8115300" y="5372100"/>
          <p14:tracePt t="13570" x="8115300" y="5364163"/>
          <p14:tracePt t="13624" x="8115300" y="5356225"/>
          <p14:tracePt t="13640" x="8115300" y="5341938"/>
          <p14:tracePt t="13648" x="8115300" y="5326063"/>
          <p14:tracePt t="13656" x="8099425" y="5303838"/>
          <p14:tracePt t="13670" x="8093075" y="5287963"/>
          <p14:tracePt t="13672" x="8077200" y="5241925"/>
          <p14:tracePt t="13687" x="8047038" y="5197475"/>
          <p14:tracePt t="13703" x="8008938" y="5151438"/>
          <p14:tracePt t="13720" x="7985125" y="5135563"/>
          <p14:tracePt t="13737" x="7970838" y="5127625"/>
          <p14:tracePt t="13754" x="7916863" y="5113338"/>
          <p14:tracePt t="13770" x="7810500" y="5097463"/>
          <p14:tracePt t="13787" x="7642225" y="5089525"/>
          <p14:tracePt t="13803" x="7437438" y="5075238"/>
          <p14:tracePt t="13820" x="7208838" y="5051425"/>
          <p14:tracePt t="13837" x="7018338" y="5037138"/>
          <p14:tracePt t="13853" x="6873875" y="5029200"/>
          <p14:tracePt t="13870" x="6759575" y="5029200"/>
          <p14:tracePt t="13887" x="6675438" y="5029200"/>
          <p14:tracePt t="13903" x="6607175" y="5029200"/>
          <p14:tracePt t="13920" x="6438900" y="5037138"/>
          <p14:tracePt t="13937" x="6316663" y="5045075"/>
          <p14:tracePt t="13953" x="6188075" y="5051425"/>
          <p14:tracePt t="13970" x="6080125" y="5059363"/>
          <p14:tracePt t="13987" x="5973763" y="5059363"/>
          <p14:tracePt t="14003" x="5859463" y="5067300"/>
          <p14:tracePt t="14020" x="5745163" y="5067300"/>
          <p14:tracePt t="14037" x="5661025" y="5075238"/>
          <p14:tracePt t="14053" x="5562600" y="5075238"/>
          <p14:tracePt t="14070" x="5456238" y="5089525"/>
          <p14:tracePt t="14087" x="5356225" y="5105400"/>
          <p14:tracePt t="14104" x="5280025" y="5121275"/>
          <p14:tracePt t="14120" x="5181600" y="5135563"/>
          <p14:tracePt t="14137" x="5143500" y="5143500"/>
          <p14:tracePt t="14153" x="5121275" y="5159375"/>
          <p14:tracePt t="14170" x="5105400" y="5159375"/>
          <p14:tracePt t="14187" x="5097463" y="5173663"/>
          <p14:tracePt t="14203" x="5075238" y="5211763"/>
          <p14:tracePt t="14220" x="5067300" y="5241925"/>
          <p14:tracePt t="14237" x="5051425" y="5273675"/>
          <p14:tracePt t="14253" x="5045075" y="5303838"/>
          <p14:tracePt t="14270" x="5045075" y="5334000"/>
          <p14:tracePt t="14287" x="5045075" y="5349875"/>
          <p14:tracePt t="14303" x="5051425" y="5372100"/>
          <p14:tracePt t="14321" x="5059363" y="5387975"/>
          <p14:tracePt t="14337" x="5067300" y="5410200"/>
          <p14:tracePt t="14353" x="5097463" y="5448300"/>
          <p14:tracePt t="14371" x="5135563" y="5502275"/>
          <p14:tracePt t="14387" x="5211763" y="5562600"/>
          <p14:tracePt t="14403" x="5341938" y="5646738"/>
          <p14:tracePt t="14420" x="5630863" y="5761038"/>
          <p14:tracePt t="14437" x="6019800" y="5883275"/>
          <p14:tracePt t="14453" x="6340475" y="5935663"/>
          <p14:tracePt t="14470" x="6569075" y="5973763"/>
          <p14:tracePt t="14487" x="6773863" y="5981700"/>
          <p14:tracePt t="14503" x="6956425" y="5981700"/>
          <p14:tracePt t="14520" x="7239000" y="5965825"/>
          <p14:tracePt t="14537" x="7407275" y="5927725"/>
          <p14:tracePt t="14554" x="7559675" y="5897563"/>
          <p14:tracePt t="14570" x="7688263" y="5859463"/>
          <p14:tracePt t="14587" x="7794625" y="5821363"/>
          <p14:tracePt t="14604" x="7878763" y="5791200"/>
          <p14:tracePt t="14620" x="7924800" y="5761038"/>
          <p14:tracePt t="14637" x="7954963" y="5745163"/>
          <p14:tracePt t="14653" x="7978775" y="5737225"/>
          <p14:tracePt t="14670" x="8008938" y="5715000"/>
          <p14:tracePt t="14687" x="8077200" y="5684838"/>
          <p14:tracePt t="14703" x="8183563" y="5630863"/>
          <p14:tracePt t="14720" x="8321675" y="5540375"/>
          <p14:tracePt t="14737" x="8397875" y="5494338"/>
          <p14:tracePt t="14754" x="8450263" y="5448300"/>
          <p14:tracePt t="14771" x="8496300" y="5410200"/>
          <p14:tracePt t="14788" x="8534400" y="5364163"/>
          <p14:tracePt t="14804" x="8550275" y="5334000"/>
          <p14:tracePt t="14821" x="8556625" y="5295900"/>
          <p14:tracePt t="14838" x="8564563" y="5273675"/>
          <p14:tracePt t="14854" x="8564563" y="5257800"/>
          <p14:tracePt t="14871" x="8564563" y="5241925"/>
          <p14:tracePt t="14888" x="8556625" y="5227638"/>
          <p14:tracePt t="14904" x="8512175" y="5181600"/>
          <p14:tracePt t="14921" x="8404225" y="5105400"/>
          <p14:tracePt t="14938" x="8351838" y="5089525"/>
          <p14:tracePt t="14954" x="8321675" y="5075238"/>
          <p14:tracePt t="14971" x="8313738" y="5075238"/>
          <p14:tracePt t="14988" x="8289925" y="5075238"/>
          <p14:tracePt t="15004" x="8251825" y="5089525"/>
          <p14:tracePt t="15021" x="8229600" y="5105400"/>
          <p14:tracePt t="15038" x="8207375" y="5127625"/>
          <p14:tracePt t="15054" x="8183563" y="5159375"/>
          <p14:tracePt t="15071" x="8169275" y="5203825"/>
          <p14:tracePt t="15087" x="8161338" y="5257800"/>
          <p14:tracePt t="15104" x="8161338" y="5280025"/>
          <p14:tracePt t="15121" x="8161338" y="5311775"/>
          <p14:tracePt t="15138" x="8183563" y="5349875"/>
          <p14:tracePt t="15154" x="8213725" y="5394325"/>
          <p14:tracePt t="15171" x="8259763" y="5464175"/>
          <p14:tracePt t="15187" x="8313738" y="5532438"/>
          <p14:tracePt t="15204" x="8335963" y="5578475"/>
          <p14:tracePt t="15221" x="8343900" y="5600700"/>
          <p14:tracePt t="15237" x="8351838" y="5616575"/>
          <p14:tracePt t="15254" x="8351838" y="5630863"/>
          <p14:tracePt t="15271" x="8359775" y="5654675"/>
          <p14:tracePt t="15287" x="8359775" y="5692775"/>
          <p14:tracePt t="15304" x="8359775" y="5707063"/>
          <p14:tracePt t="15321" x="8359775" y="5715000"/>
          <p14:tracePt t="15537" x="8366125" y="5715000"/>
          <p14:tracePt t="15554" x="8382000" y="5715000"/>
          <p14:tracePt t="15561" x="8397875" y="5715000"/>
          <p14:tracePt t="15571" x="8412163" y="5707063"/>
          <p14:tracePt t="15571" x="8428038" y="5707063"/>
          <p14:tracePt t="15587" x="8435975" y="5707063"/>
          <p14:tracePt t="15604" x="8442325" y="5707063"/>
          <p14:tracePt t="15705" x="8435975" y="5722938"/>
          <p14:tracePt t="15713" x="8428038" y="5730875"/>
          <p14:tracePt t="15721" x="8420100" y="5737225"/>
          <p14:tracePt t="15721" x="8397875" y="5768975"/>
          <p14:tracePt t="15738" x="8351838" y="5807075"/>
          <p14:tracePt t="15754" x="8297863" y="5837238"/>
          <p14:tracePt t="15771" x="8229600" y="5875338"/>
          <p14:tracePt t="15788" x="8183563" y="5897563"/>
          <p14:tracePt t="15804" x="8131175" y="5935663"/>
          <p14:tracePt t="15821" x="8093075" y="5959475"/>
          <p14:tracePt t="15837" x="8039100" y="5973763"/>
          <p14:tracePt t="15854" x="8001000" y="6003925"/>
          <p14:tracePt t="15871" x="7962900" y="6011863"/>
          <p14:tracePt t="15887" x="7940675" y="6019800"/>
          <p14:tracePt t="16009" x="7947025" y="6019800"/>
          <p14:tracePt t="16025" x="7954963" y="6019800"/>
          <p14:tracePt t="16049" x="7962900" y="6019800"/>
          <p14:tracePt t="16073" x="7970838" y="6019800"/>
          <p14:tracePt t="16081" x="7978775" y="6019800"/>
          <p14:tracePt t="16089" x="7985125" y="6019800"/>
          <p14:tracePt t="16097" x="7993063" y="6019800"/>
          <p14:tracePt t="16105" x="8008938" y="6019800"/>
          <p14:tracePt t="16105" x="8016875" y="6019800"/>
          <p14:tracePt t="16145" x="8016875" y="6027738"/>
          <p14:tracePt t="16153" x="8023225" y="6035675"/>
          <p14:tracePt t="16160" x="8023225" y="6049963"/>
          <p14:tracePt t="16171" x="8023225" y="6073775"/>
          <p14:tracePt t="16187" x="8023225" y="6088063"/>
          <p14:tracePt t="16204" x="8023225" y="6111875"/>
          <p14:tracePt t="16221" x="8023225" y="6134100"/>
          <p14:tracePt t="16237" x="8008938" y="6149975"/>
          <p14:tracePt t="16254" x="7985125" y="6164263"/>
          <p14:tracePt t="16270" x="7954963" y="6188075"/>
          <p14:tracePt t="16287" x="7940675" y="6194425"/>
          <p14:tracePt t="16304" x="7932738" y="6194425"/>
          <p14:tracePt t="19898" x="7940675" y="6194425"/>
          <p14:tracePt t="19922" x="7947025" y="6194425"/>
          <p14:tracePt t="19938" x="7954963" y="6194425"/>
          <p14:tracePt t="19945" x="7962900" y="6194425"/>
          <p14:tracePt t="19978" x="7970838" y="6188075"/>
          <p14:tracePt t="20002" x="7978775" y="6188075"/>
          <p14:tracePt t="20018" x="7978775" y="6180138"/>
          <p14:tracePt t="20034" x="7985125" y="6180138"/>
          <p14:tracePt t="20058" x="7993063" y="6180138"/>
          <p14:tracePt t="20066" x="7993063" y="6172200"/>
          <p14:tracePt t="20074" x="8001000" y="6172200"/>
          <p14:tracePt t="20082" x="8008938" y="6172200"/>
          <p14:tracePt t="20089" x="8016875" y="6164263"/>
          <p14:tracePt t="20104" x="8023225" y="6156325"/>
          <p14:tracePt t="20121" x="8031163" y="6156325"/>
          <p14:tracePt t="20137" x="8039100" y="6149975"/>
          <p14:tracePt t="20186" x="8047038" y="6149975"/>
          <p14:tracePt t="20242" x="8054975" y="6142038"/>
          <p14:tracePt t="20258" x="8061325" y="6134100"/>
          <p14:tracePt t="20274" x="8069263" y="6134100"/>
          <p14:tracePt t="20330" x="8077200" y="6134100"/>
          <p14:tracePt t="20338" x="8077200" y="6126163"/>
          <p14:tracePt t="20346" x="8093075" y="6118225"/>
          <p14:tracePt t="20354" x="8107363" y="6111875"/>
          <p14:tracePt t="20371" x="8115300" y="6111875"/>
          <p14:tracePt t="20388" x="8115300" y="6103938"/>
          <p14:tracePt t="20404" x="8123238" y="6103938"/>
          <p14:tracePt t="20421" x="8131175" y="6096000"/>
          <p14:tracePt t="20466" x="8137525" y="6096000"/>
          <p14:tracePt t="20466" x="8137525" y="6088063"/>
          <p14:tracePt t="20490" x="8137525" y="6080125"/>
          <p14:tracePt t="20506" x="8145463" y="6080125"/>
          <p14:tracePt t="20514" x="8145463" y="6073775"/>
          <p14:tracePt t="20522" x="8153400" y="6073775"/>
          <p14:tracePt t="20538" x="8153400" y="6065838"/>
          <p14:tracePt t="20538" x="8161338" y="6057900"/>
          <p14:tracePt t="20594" x="8169275" y="6049963"/>
          <p14:tracePt t="20610" x="8175625" y="6042025"/>
          <p14:tracePt t="20618" x="8175625" y="6035675"/>
          <p14:tracePt t="20642" x="8175625" y="6027738"/>
          <p14:tracePt t="20666" x="8183563" y="6027738"/>
          <p14:tracePt t="20674" x="8183563" y="6019800"/>
          <p14:tracePt t="20690" x="8183563" y="6003925"/>
          <p14:tracePt t="20706" x="8191500" y="5997575"/>
          <p14:tracePt t="20714" x="8191500" y="5989638"/>
          <p14:tracePt t="20721" x="8191500" y="5981700"/>
          <p14:tracePt t="20738" x="8199438" y="5973763"/>
          <p14:tracePt t="20755" x="8199438" y="5965825"/>
          <p14:tracePt t="20771" x="8207375" y="5959475"/>
          <p14:tracePt t="20788" x="8207375" y="5951538"/>
          <p14:tracePt t="20804" x="8207375" y="5935663"/>
          <p14:tracePt t="20821" x="8213725" y="5935663"/>
          <p14:tracePt t="20838" x="8213725" y="5927725"/>
          <p14:tracePt t="20854" x="8213725" y="5921375"/>
          <p14:tracePt t="20871" x="8229600" y="5897563"/>
          <p14:tracePt t="20887" x="8229600" y="5875338"/>
          <p14:tracePt t="20904" x="8237538" y="5867400"/>
          <p14:tracePt t="20921" x="8245475" y="5851525"/>
          <p14:tracePt t="20921" x="8245475" y="5845175"/>
          <p14:tracePt t="20938" x="8245475" y="5821363"/>
          <p14:tracePt t="20954" x="8251825" y="5799138"/>
          <p14:tracePt t="20971" x="8259763" y="5761038"/>
          <p14:tracePt t="20988" x="8267700" y="5737225"/>
          <p14:tracePt t="21004" x="8267700" y="5707063"/>
          <p14:tracePt t="21021" x="8267700" y="5692775"/>
          <p14:tracePt t="21038" x="8267700" y="5676900"/>
          <p14:tracePt t="21054" x="8267700" y="5661025"/>
          <p14:tracePt t="21071" x="8267700" y="5638800"/>
          <p14:tracePt t="21088" x="8267700" y="5622925"/>
          <p14:tracePt t="21104" x="8267700" y="5608638"/>
          <p14:tracePt t="21121" x="8267700" y="5592763"/>
          <p14:tracePt t="21138" x="8267700" y="5578475"/>
          <p14:tracePt t="21186" x="8259763" y="5570538"/>
          <p14:tracePt t="21202" x="8259763" y="5562600"/>
          <p14:tracePt t="21210" x="8259763" y="5554663"/>
          <p14:tracePt t="21221" x="8251825" y="5546725"/>
          <p14:tracePt t="21224" x="8245475" y="5532438"/>
          <p14:tracePt t="21237" x="8237538" y="5524500"/>
          <p14:tracePt t="21254" x="8237538" y="5516563"/>
          <p14:tracePt t="21271" x="8229600" y="5508625"/>
          <p14:tracePt t="21287" x="8221663" y="5502275"/>
          <p14:tracePt t="21304" x="8213725" y="5502275"/>
          <p14:tracePt t="21321" x="8199438" y="5494338"/>
          <p14:tracePt t="21337" x="8169275" y="5486400"/>
          <p14:tracePt t="21354" x="8137525" y="5470525"/>
          <p14:tracePt t="21371" x="8107363" y="5470525"/>
          <p14:tracePt t="21387" x="8069263" y="5456238"/>
          <p14:tracePt t="21404" x="8054975" y="5456238"/>
          <p14:tracePt t="21442" x="8054975" y="5448300"/>
          <p14:tracePt t="21530" x="8039100" y="5448300"/>
          <p14:tracePt t="21578" x="8031163" y="5448300"/>
          <p14:tracePt t="21586" x="8023225" y="5456238"/>
          <p14:tracePt t="21595" x="8016875" y="5456238"/>
          <p14:tracePt t="21602" x="8001000" y="5464175"/>
          <p14:tracePt t="21602" x="7993063" y="5478463"/>
          <p14:tracePt t="21610" x="7985125" y="5478463"/>
          <p14:tracePt t="21621" x="7978775" y="5486400"/>
          <p14:tracePt t="21658" x="7970838" y="5494338"/>
          <p14:tracePt t="21682" x="7962900" y="5494338"/>
          <p14:tracePt t="21714" x="7962900" y="5502275"/>
          <p14:tracePt t="21722" x="7954963" y="5508625"/>
          <p14:tracePt t="21730" x="7947025" y="5508625"/>
          <p14:tracePt t="21738" x="7947025" y="5516563"/>
          <p14:tracePt t="21754" x="7940675" y="5524500"/>
          <p14:tracePt t="21771" x="7940675" y="5532438"/>
          <p14:tracePt t="21787" x="7932738" y="5540375"/>
          <p14:tracePt t="21804" x="7924800" y="5546725"/>
          <p14:tracePt t="21821" x="7924800" y="5554663"/>
          <p14:tracePt t="21837" x="7924800" y="5562600"/>
          <p14:tracePt t="21854" x="7916863" y="5562600"/>
          <p14:tracePt t="21871" x="7916863" y="5570538"/>
          <p14:tracePt t="21887" x="7916863" y="5578475"/>
          <p14:tracePt t="21904" x="7908925" y="5584825"/>
          <p14:tracePt t="21921" x="7908925" y="5592763"/>
          <p14:tracePt t="21938" x="7908925" y="5600700"/>
          <p14:tracePt t="21954" x="7908925" y="5608638"/>
          <p14:tracePt t="21994" x="7908925" y="5616575"/>
          <p14:tracePt t="22018" x="7908925" y="5622925"/>
          <p14:tracePt t="22058" x="7908925" y="5630863"/>
          <p14:tracePt t="22074" x="7908925" y="5638800"/>
          <p14:tracePt t="22098" x="7908925" y="5646738"/>
          <p14:tracePt t="22112" x="7908925" y="5654675"/>
          <p14:tracePt t="22114" x="7908925" y="5661025"/>
          <p14:tracePt t="22146" x="7908925" y="5668963"/>
          <p14:tracePt t="22162" x="7908925" y="5676900"/>
          <p14:tracePt t="22170" x="7908925" y="5684838"/>
          <p14:tracePt t="22187" x="7916863" y="5692775"/>
          <p14:tracePt t="22188" x="7916863" y="5707063"/>
          <p14:tracePt t="22204" x="7932738" y="5715000"/>
          <p14:tracePt t="22221" x="7940675" y="5722938"/>
          <p14:tracePt t="22237" x="7947025" y="5730875"/>
          <p14:tracePt t="22254" x="7962900" y="5737225"/>
          <p14:tracePt t="22271" x="7978775" y="5753100"/>
          <p14:tracePt t="22288" x="7985125" y="5768975"/>
          <p14:tracePt t="22304" x="7993063" y="5775325"/>
          <p14:tracePt t="22321" x="8008938" y="5791200"/>
          <p14:tracePt t="22321" x="8016875" y="5791200"/>
          <p14:tracePt t="22338" x="8031163" y="5799138"/>
          <p14:tracePt t="22354" x="8039100" y="5807075"/>
          <p14:tracePt t="22371" x="8047038" y="5813425"/>
          <p14:tracePt t="22387" x="8054975" y="5813425"/>
          <p14:tracePt t="22404" x="8061325" y="5813425"/>
          <p14:tracePt t="22421" x="8077200" y="5821363"/>
          <p14:tracePt t="22437" x="8093075" y="5829300"/>
          <p14:tracePt t="22454" x="8115300" y="5845175"/>
          <p14:tracePt t="22471" x="8131175" y="5845175"/>
          <p14:tracePt t="22487" x="8153400" y="5851525"/>
          <p14:tracePt t="22504" x="8175625" y="5859463"/>
          <p14:tracePt t="22521" x="8199438" y="5859463"/>
          <p14:tracePt t="22521" x="8213725" y="5859463"/>
          <p14:tracePt t="22538" x="8245475" y="5859463"/>
          <p14:tracePt t="22554" x="8259763" y="5859463"/>
          <p14:tracePt t="22571" x="8267700" y="5859463"/>
          <p14:tracePt t="22587" x="8275638" y="5859463"/>
          <p14:tracePt t="22604" x="8283575" y="5859463"/>
          <p14:tracePt t="22621" x="8305800" y="5837238"/>
          <p14:tracePt t="22637" x="8321675" y="5821363"/>
          <p14:tracePt t="22654" x="8335963" y="5813425"/>
          <p14:tracePt t="22671" x="8343900" y="5799138"/>
          <p14:tracePt t="22688" x="8351838" y="5768975"/>
          <p14:tracePt t="22704" x="8359775" y="5730875"/>
          <p14:tracePt t="22721" x="8366125" y="5707063"/>
          <p14:tracePt t="22738" x="8366125" y="5668963"/>
          <p14:tracePt t="22755" x="8366125" y="5654675"/>
          <p14:tracePt t="22771" x="8366125" y="5646738"/>
          <p14:tracePt t="22787" x="8366125" y="5630863"/>
          <p14:tracePt t="22804" x="8366125" y="5616575"/>
          <p14:tracePt t="22821" x="8359775" y="5608638"/>
          <p14:tracePt t="22837" x="8359775" y="5584825"/>
          <p14:tracePt t="22854" x="8343900" y="5578475"/>
          <p14:tracePt t="22871" x="8335963" y="5570538"/>
          <p14:tracePt t="22887" x="8328025" y="5554663"/>
          <p14:tracePt t="22904" x="8321675" y="5546725"/>
          <p14:tracePt t="22921" x="8305800" y="5546725"/>
          <p14:tracePt t="22937" x="8283575" y="5532438"/>
          <p14:tracePt t="22954" x="8267700" y="5524500"/>
          <p14:tracePt t="22971" x="8251825" y="5516563"/>
          <p14:tracePt t="22987" x="8237538" y="5508625"/>
          <p14:tracePt t="23004" x="8213725" y="5508625"/>
          <p14:tracePt t="23021" x="8183563" y="5494338"/>
          <p14:tracePt t="23037" x="8153400" y="5486400"/>
          <p14:tracePt t="23054" x="8137525" y="5486400"/>
          <p14:tracePt t="23071" x="8115300" y="5478463"/>
          <p14:tracePt t="23087" x="8099425" y="5478463"/>
          <p14:tracePt t="23104" x="8085138" y="5478463"/>
          <p14:tracePt t="23121" x="8069263" y="5478463"/>
          <p14:tracePt t="23137" x="8054975" y="5478463"/>
          <p14:tracePt t="23178" x="8047038" y="5478463"/>
          <p14:tracePt t="23202" x="8039100" y="5478463"/>
          <p14:tracePt t="23210" x="8031163" y="5486400"/>
          <p14:tracePt t="23220" x="8023225" y="5486400"/>
          <p14:tracePt t="23221" x="8008938" y="5502275"/>
          <p14:tracePt t="23237" x="7985125" y="5516563"/>
          <p14:tracePt t="23254" x="7970838" y="5524500"/>
          <p14:tracePt t="23271" x="7954963" y="5532438"/>
          <p14:tracePt t="23287" x="7940675" y="5546725"/>
          <p14:tracePt t="23304" x="7916863" y="5554663"/>
          <p14:tracePt t="23321" x="7902575" y="5570538"/>
          <p14:tracePt t="23337" x="7886700" y="5584825"/>
          <p14:tracePt t="23354" x="7886700" y="5592763"/>
          <p14:tracePt t="23371" x="7878763" y="5592763"/>
          <p14:tracePt t="23387" x="7878763" y="5600700"/>
          <p14:tracePt t="23460" x="7878763" y="5608638"/>
          <p14:tracePt t="23474" x="7878763" y="5616575"/>
          <p14:tracePt t="23482" x="7878763" y="5622925"/>
          <p14:tracePt t="23490" x="7878763" y="5630863"/>
          <p14:tracePt t="23504" x="7878763" y="5646738"/>
          <p14:tracePt t="23504" x="7878763" y="5654675"/>
          <p14:tracePt t="23520" x="7878763" y="5661025"/>
          <p14:tracePt t="23537" x="7878763" y="5676900"/>
          <p14:tracePt t="23554" x="7878763" y="5692775"/>
          <p14:tracePt t="23571" x="7886700" y="5707063"/>
          <p14:tracePt t="23587" x="7894638" y="5715000"/>
          <p14:tracePt t="23604" x="7894638" y="5722938"/>
          <p14:tracePt t="23642" x="7894638" y="5730875"/>
          <p14:tracePt t="23674" x="7902575" y="5730875"/>
          <p14:tracePt t="23682" x="7902575" y="5737225"/>
          <p14:tracePt t="23690" x="7908925" y="5737225"/>
          <p14:tracePt t="23706" x="7916863" y="5737225"/>
          <p14:tracePt t="23720" x="7916863" y="5745163"/>
          <p14:tracePt t="23720" x="7924800" y="5753100"/>
          <p14:tracePt t="23737" x="7947025" y="5761038"/>
          <p14:tracePt t="23754" x="7978775" y="5783263"/>
          <p14:tracePt t="23770" x="8001000" y="5791200"/>
          <p14:tracePt t="23787" x="8031163" y="5807075"/>
          <p14:tracePt t="23804" x="8054975" y="5813425"/>
          <p14:tracePt t="23820" x="8077200" y="5821363"/>
          <p14:tracePt t="23837" x="8093075" y="5821363"/>
          <p14:tracePt t="23874" x="8099425" y="5821363"/>
          <p14:tracePt t="23882" x="8107363" y="5821363"/>
          <p14:tracePt t="23906" x="8123238" y="5821363"/>
          <p14:tracePt t="23922" x="8131175" y="5821363"/>
          <p14:tracePt t="23938" x="8137525" y="5821363"/>
          <p14:tracePt t="23947" x="8145463" y="5821363"/>
          <p14:tracePt t="23978" x="8153400" y="5821363"/>
          <p14:tracePt t="23987" x="8169275" y="5813425"/>
          <p14:tracePt t="23987" x="8191500" y="5799138"/>
          <p14:tracePt t="24004" x="8213725" y="5799138"/>
          <p14:tracePt t="24020" x="8221663" y="5791200"/>
          <p14:tracePt t="24037" x="8237538" y="5783263"/>
          <p14:tracePt t="24054" x="8259763" y="5737225"/>
          <p14:tracePt t="24070" x="8283575" y="5707063"/>
          <p14:tracePt t="24087" x="8289925" y="5668963"/>
          <p14:tracePt t="24104" x="8289925" y="5654675"/>
          <p14:tracePt t="24120" x="8289925" y="5638800"/>
          <p14:tracePt t="24570" x="8283575" y="5638800"/>
          <p14:tracePt t="24650" x="8275638" y="5638800"/>
          <p14:tracePt t="24666" x="8275638" y="5646738"/>
          <p14:tracePt t="24682" x="8267700" y="5646738"/>
          <p14:tracePt t="24690" x="8259763" y="5646738"/>
          <p14:tracePt t="24698" x="8251825" y="5654675"/>
          <p14:tracePt t="24704" x="8237538" y="5692775"/>
          <p14:tracePt t="24720" x="8221663" y="5722938"/>
          <p14:tracePt t="24737" x="8207375" y="5745163"/>
          <p14:tracePt t="24754" x="8199438" y="5745163"/>
          <p14:tracePt t="24770" x="8199438" y="5753100"/>
          <p14:tracePt t="24787" x="8199438" y="5761038"/>
          <p14:tracePt t="24803" x="8191500" y="5775325"/>
          <p14:tracePt t="24820" x="8175625" y="5791200"/>
          <p14:tracePt t="24858" x="8175625" y="5799138"/>
          <p14:tracePt t="24870" x="8169275" y="5807075"/>
          <p14:tracePt t="24890" x="8169275" y="5813425"/>
          <p14:tracePt t="24922" x="8161338" y="5813425"/>
          <p14:tracePt t="25178" x="8153400" y="5813425"/>
          <p14:tracePt t="25202" x="8137525" y="5813425"/>
          <p14:tracePt t="25226" x="8131175" y="5813425"/>
          <p14:tracePt t="25258" x="8123238" y="5813425"/>
          <p14:tracePt t="25274" x="8107363" y="5813425"/>
          <p14:tracePt t="25282" x="8099425" y="5813425"/>
          <p14:tracePt t="25314" x="8093075" y="5813425"/>
          <p14:tracePt t="25362" x="8085138" y="5813425"/>
          <p14:tracePt t="25370" x="8069263" y="5813425"/>
          <p14:tracePt t="25378" x="8061325" y="5813425"/>
          <p14:tracePt t="25380" x="8047038" y="5813425"/>
          <p14:tracePt t="25387" x="8016875" y="5813425"/>
          <p14:tracePt t="25403" x="7985125" y="5813425"/>
          <p14:tracePt t="25420" x="7947025" y="5813425"/>
          <p14:tracePt t="25437" x="7916863" y="5813425"/>
          <p14:tracePt t="25454" x="7908925" y="5813425"/>
          <p14:tracePt t="25470" x="7894638" y="5813425"/>
          <p14:tracePt t="25487" x="7878763" y="5813425"/>
          <p14:tracePt t="25503" x="7840663" y="5813425"/>
          <p14:tracePt t="25520" x="7810500" y="5813425"/>
          <p14:tracePt t="25537" x="7788275" y="5813425"/>
          <p14:tracePt t="25553" x="7772400" y="5813425"/>
          <p14:tracePt t="25594" x="7764463" y="5813425"/>
          <p14:tracePt t="25610" x="7750175" y="5813425"/>
          <p14:tracePt t="25614" x="7742238" y="5813425"/>
          <p14:tracePt t="25620" x="7718425" y="5821363"/>
          <p14:tracePt t="25637" x="7696200" y="5821363"/>
          <p14:tracePt t="25653" x="7688263" y="5829300"/>
          <p14:tracePt t="25706" x="7680325" y="5829300"/>
          <p14:tracePt t="25714" x="7673975" y="5837238"/>
          <p14:tracePt t="25721" x="7666038" y="5837238"/>
          <p14:tracePt t="25737" x="7658100" y="5845175"/>
          <p14:tracePt t="25737" x="7627938" y="5851525"/>
          <p14:tracePt t="25754" x="7620000" y="5859463"/>
          <p14:tracePt t="25770" x="7612063" y="5867400"/>
          <p14:tracePt t="25787" x="7604125" y="5867400"/>
          <p14:tracePt t="25826" x="7597775" y="5875338"/>
          <p14:tracePt t="25842" x="7589838" y="5875338"/>
          <p14:tracePt t="25853" x="7589838" y="5883275"/>
          <p14:tracePt t="25870" x="7581900" y="5889625"/>
          <p14:tracePt t="25870" x="7581900" y="5897563"/>
          <p14:tracePt t="25887" x="7573963" y="5913438"/>
          <p14:tracePt t="25903" x="7566025" y="5927725"/>
          <p14:tracePt t="25920" x="7566025" y="5935663"/>
          <p14:tracePt t="25978" x="7559675" y="5943600"/>
          <p14:tracePt t="25994" x="7559675" y="5951538"/>
          <p14:tracePt t="26011" x="7559675" y="5959475"/>
          <p14:tracePt t="26013" x="7559675" y="5965825"/>
          <p14:tracePt t="26020" x="7559675" y="5973763"/>
          <p14:tracePt t="26098" x="7559675" y="5981700"/>
          <p14:tracePt t="26114" x="7566025" y="5997575"/>
          <p14:tracePt t="26122" x="7573963" y="6003925"/>
          <p14:tracePt t="26130" x="7589838" y="6019800"/>
          <p14:tracePt t="26137" x="7620000" y="6065838"/>
          <p14:tracePt t="26154" x="7635875" y="6088063"/>
          <p14:tracePt t="26170" x="7642225" y="6096000"/>
          <p14:tracePt t="26187" x="7642225" y="6103938"/>
          <p14:tracePt t="26203" x="7658100" y="6111875"/>
          <p14:tracePt t="26220" x="7666038" y="6118225"/>
          <p14:tracePt t="26237" x="7680325" y="6126163"/>
          <p14:tracePt t="26253" x="7688263" y="6134100"/>
          <p14:tracePt t="26270" x="7704138" y="6134100"/>
          <p14:tracePt t="26287" x="7718425" y="6142038"/>
          <p14:tracePt t="26303" x="7726363" y="6142038"/>
          <p14:tracePt t="26320" x="7734300" y="6142038"/>
          <p14:tracePt t="26362" x="7742238" y="6142038"/>
          <p14:tracePt t="26370" x="7750175" y="6142038"/>
          <p14:tracePt t="26370" x="7756525" y="6142038"/>
          <p14:tracePt t="26387" x="7788275" y="6142038"/>
          <p14:tracePt t="26403" x="7818438" y="6142038"/>
          <p14:tracePt t="26420" x="7856538" y="6142038"/>
          <p14:tracePt t="26437" x="7878763" y="6142038"/>
          <p14:tracePt t="26453" x="7894638" y="6142038"/>
          <p14:tracePt t="26470" x="7908925" y="6134100"/>
          <p14:tracePt t="26487" x="7924800" y="6126163"/>
          <p14:tracePt t="26503" x="7932738" y="6118225"/>
          <p14:tracePt t="26520" x="7940675" y="6111875"/>
          <p14:tracePt t="26537" x="7947025" y="6103938"/>
          <p14:tracePt t="26554" x="7954963" y="6096000"/>
          <p14:tracePt t="26570" x="7962900" y="6080125"/>
          <p14:tracePt t="26587" x="7978775" y="6065838"/>
          <p14:tracePt t="26603" x="7985125" y="6049963"/>
          <p14:tracePt t="26620" x="7993063" y="6042025"/>
          <p14:tracePt t="26637" x="8001000" y="6027738"/>
          <p14:tracePt t="26654" x="8001000" y="6003925"/>
          <p14:tracePt t="26670" x="8016875" y="5973763"/>
          <p14:tracePt t="26687" x="8023225" y="5951538"/>
          <p14:tracePt t="26703" x="8023225" y="5927725"/>
          <p14:tracePt t="26720" x="8023225" y="5921375"/>
          <p14:tracePt t="26737" x="8031163" y="5905500"/>
          <p14:tracePt t="26754" x="8031163" y="5897563"/>
          <p14:tracePt t="26770" x="8031163" y="5889625"/>
          <p14:tracePt t="26787" x="8031163" y="5883275"/>
          <p14:tracePt t="26803" x="8031163" y="5875338"/>
          <p14:tracePt t="26820" x="8016875" y="5867400"/>
          <p14:tracePt t="26837" x="8016875" y="5859463"/>
          <p14:tracePt t="26853" x="8008938" y="5859463"/>
          <p14:tracePt t="26890" x="8001000" y="5859463"/>
          <p14:tracePt t="26922" x="7985125" y="5851525"/>
          <p14:tracePt t="26938" x="7978775" y="5851525"/>
          <p14:tracePt t="26945" x="7978775" y="5845175"/>
          <p14:tracePt t="26953" x="7962900" y="5845175"/>
          <p14:tracePt t="26954" x="7954963" y="5837238"/>
          <p14:tracePt t="26970" x="7940675" y="5837238"/>
          <p14:tracePt t="26987" x="7932738" y="5829300"/>
          <p14:tracePt t="27003" x="7916863" y="5829300"/>
          <p14:tracePt t="27049" x="7908925" y="5829300"/>
          <p14:tracePt t="27073" x="7902575" y="5829300"/>
          <p14:tracePt t="27082" x="7894638" y="5829300"/>
          <p14:tracePt t="27094" x="7878763" y="5829300"/>
          <p14:tracePt t="27103" x="7870825" y="5829300"/>
          <p14:tracePt t="27103" x="7832725" y="5829300"/>
          <p14:tracePt t="27120" x="7802563" y="5829300"/>
          <p14:tracePt t="27137" x="7794625" y="5829300"/>
          <p14:tracePt t="27137" x="7788275" y="5829300"/>
          <p14:tracePt t="27153" x="7780338" y="5829300"/>
          <p14:tracePt t="27170" x="7756525" y="5829300"/>
          <p14:tracePt t="27187" x="7726363" y="5829300"/>
          <p14:tracePt t="27203" x="7704138" y="5837238"/>
          <p14:tracePt t="27220" x="7688263" y="5837238"/>
          <p14:tracePt t="27290" x="7680325" y="5837238"/>
          <p14:tracePt t="27306" x="7666038" y="5845175"/>
          <p14:tracePt t="27322" x="7658100" y="5845175"/>
          <p14:tracePt t="27326" x="7650163" y="5845175"/>
          <p14:tracePt t="27336" x="7650163" y="5851525"/>
          <p14:tracePt t="27394" x="7642225" y="5851525"/>
          <p14:tracePt t="27409" x="7642225" y="5859463"/>
          <p14:tracePt t="27420" x="7635875" y="5859463"/>
          <p14:tracePt t="27420" x="7620000" y="5875338"/>
          <p14:tracePt t="27436" x="7620000" y="5883275"/>
          <p14:tracePt t="27453" x="7604125" y="5897563"/>
          <p14:tracePt t="27470" x="7604125" y="5905500"/>
          <p14:tracePt t="27486" x="7597775" y="5921375"/>
          <p14:tracePt t="27503" x="7597775" y="5927725"/>
          <p14:tracePt t="27538" x="7597775" y="5935663"/>
          <p14:tracePt t="27562" x="7597775" y="5943600"/>
          <p14:tracePt t="27577" x="7597775" y="5951538"/>
          <p14:tracePt t="27602" x="7597775" y="5959475"/>
          <p14:tracePt t="27618" x="7597775" y="5965825"/>
          <p14:tracePt t="27627" x="7597775" y="5973763"/>
          <p14:tracePt t="27642" x="7597775" y="5981700"/>
          <p14:tracePt t="27657" x="7597775" y="5989638"/>
          <p14:tracePt t="27670" x="7597775" y="5997575"/>
          <p14:tracePt t="27670" x="7597775" y="6003925"/>
          <p14:tracePt t="27686" x="7612063" y="6011863"/>
          <p14:tracePt t="27703" x="7612063" y="6019800"/>
          <p14:tracePt t="27720" x="7627938" y="6035675"/>
          <p14:tracePt t="27736" x="7642225" y="6049963"/>
          <p14:tracePt t="27736" x="7658100" y="6057900"/>
          <p14:tracePt t="27753" x="7673975" y="6073775"/>
          <p14:tracePt t="27770" x="7688263" y="6080125"/>
          <p14:tracePt t="27787" x="7704138" y="6088063"/>
          <p14:tracePt t="27803" x="7718425" y="6096000"/>
          <p14:tracePt t="27820" x="7734300" y="6103938"/>
          <p14:tracePt t="27836" x="7780338" y="6103938"/>
          <p14:tracePt t="27853" x="7802563" y="6103938"/>
          <p14:tracePt t="27870" x="7810500" y="6103938"/>
          <p14:tracePt t="27886" x="7818438" y="6103938"/>
          <p14:tracePt t="27903" x="7832725" y="6103938"/>
          <p14:tracePt t="27920" x="7856538" y="6103938"/>
          <p14:tracePt t="27936" x="7894638" y="6103938"/>
          <p14:tracePt t="27953" x="7924800" y="6103938"/>
          <p14:tracePt t="28017" x="7932738" y="6103938"/>
          <p14:tracePt t="28033" x="7947025" y="6103938"/>
          <p14:tracePt t="28041" x="7954963" y="6096000"/>
          <p14:tracePt t="28053" x="7962900" y="6088063"/>
          <p14:tracePt t="28053" x="7993063" y="6073775"/>
          <p14:tracePt t="28070" x="8016875" y="6049963"/>
          <p14:tracePt t="28087" x="8023225" y="6019800"/>
          <p14:tracePt t="28103" x="8039100" y="6003925"/>
          <p14:tracePt t="28120" x="8039100" y="5989638"/>
          <p14:tracePt t="28136" x="8039100" y="5981700"/>
          <p14:tracePt t="28153" x="8039100" y="5965825"/>
          <p14:tracePt t="28170" x="8039100" y="5951538"/>
          <p14:tracePt t="28241" x="8039100" y="5943600"/>
          <p14:tracePt t="28537" x="8031163" y="5943600"/>
          <p14:tracePt t="28553" x="8031163" y="5959475"/>
          <p14:tracePt t="28569" x="8023225" y="5965825"/>
          <p14:tracePt t="28577" x="8023225" y="5973763"/>
          <p14:tracePt t="28586" x="8016875" y="5981700"/>
          <p14:tracePt t="28586" x="8008938" y="6003925"/>
          <p14:tracePt t="28603" x="7985125" y="6027738"/>
          <p14:tracePt t="28641" x="7985125" y="6035675"/>
          <p14:tracePt t="28730" x="7978775" y="6035675"/>
          <p14:tracePt t="28744" x="7970838" y="6035675"/>
          <p14:tracePt t="28754" x="7962900" y="6035675"/>
          <p14:tracePt t="28754" x="7954963" y="6035675"/>
          <p14:tracePt t="28794" x="7940675" y="6035675"/>
          <p14:tracePt t="28795" x="7940675" y="6042025"/>
          <p14:tracePt t="28803" x="7908925" y="6042025"/>
          <p14:tracePt t="28820" x="7856538" y="6049963"/>
          <p14:tracePt t="28836" x="7810500" y="6065838"/>
          <p14:tracePt t="28853" x="7764463" y="6073775"/>
          <p14:tracePt t="28870" x="7734300" y="6073775"/>
          <p14:tracePt t="28905" x="7726363" y="6073775"/>
          <p14:tracePt t="28914" x="7718425" y="6073775"/>
          <p14:tracePt t="28920" x="7712075" y="6073775"/>
          <p14:tracePt t="28936" x="7680325" y="6073775"/>
          <p14:tracePt t="28953" x="7635875" y="6096000"/>
          <p14:tracePt t="28970" x="7612063" y="6103938"/>
          <p14:tracePt t="28986" x="7597775" y="6111875"/>
          <p14:tracePt t="29003" x="7589838" y="6111875"/>
          <p14:tracePt t="29041" x="7573963" y="6118225"/>
          <p14:tracePt t="29053" x="7566025" y="6126163"/>
          <p14:tracePt t="29058" x="7543800" y="6134100"/>
          <p14:tracePt t="29070" x="7527925" y="6149975"/>
          <p14:tracePt t="29086" x="7513638" y="6164263"/>
          <p14:tracePt t="29103" x="7505700" y="6188075"/>
          <p14:tracePt t="29120" x="7489825" y="6202363"/>
          <p14:tracePt t="29136" x="7483475" y="6218238"/>
          <p14:tracePt t="29153" x="7467600" y="6240463"/>
          <p14:tracePt t="29170" x="7467600" y="6256338"/>
          <p14:tracePt t="29187" x="7459663" y="6286500"/>
          <p14:tracePt t="29203" x="7459663" y="6308725"/>
          <p14:tracePt t="29220" x="7459663" y="6332538"/>
          <p14:tracePt t="29236" x="7459663" y="6362700"/>
          <p14:tracePt t="29253" x="7459663" y="6384925"/>
          <p14:tracePt t="29270" x="7467600" y="6400800"/>
          <p14:tracePt t="29286" x="7483475" y="6400800"/>
          <p14:tracePt t="29303" x="7483475" y="6408738"/>
          <p14:tracePt t="29320" x="7497763" y="6423025"/>
          <p14:tracePt t="29336" x="7505700" y="6430963"/>
          <p14:tracePt t="29353" x="7543800" y="6454775"/>
          <p14:tracePt t="29370" x="7566025" y="6469063"/>
          <p14:tracePt t="29386" x="7589838" y="6477000"/>
          <p14:tracePt t="29403" x="7597775" y="6484938"/>
          <p14:tracePt t="29420" x="7612063" y="6484938"/>
          <p14:tracePt t="29436" x="7620000" y="6484938"/>
          <p14:tracePt t="29453" x="7627938" y="6484938"/>
          <p14:tracePt t="29470" x="7650163" y="6484938"/>
          <p14:tracePt t="29486" x="7680325" y="6484938"/>
          <p14:tracePt t="29503" x="7712075" y="6484938"/>
          <p14:tracePt t="29520" x="7718425" y="6484938"/>
          <p14:tracePt t="29554" x="7726363" y="6484938"/>
          <p14:tracePt t="29554" x="7734300" y="6484938"/>
          <p14:tracePt t="29570" x="7756525" y="6469063"/>
          <p14:tracePt t="29586" x="7788275" y="6454775"/>
          <p14:tracePt t="29603" x="7810500" y="6438900"/>
          <p14:tracePt t="29620" x="7832725" y="6416675"/>
          <p14:tracePt t="29636" x="7840663" y="6400800"/>
          <p14:tracePt t="29653" x="7856538" y="6378575"/>
          <p14:tracePt t="29670" x="7864475" y="6370638"/>
          <p14:tracePt t="29706" x="7864475" y="6362700"/>
          <p14:tracePt t="29713" x="7870825" y="6362700"/>
          <p14:tracePt t="29721" x="7878763" y="6332538"/>
          <p14:tracePt t="29736" x="7886700" y="6302375"/>
          <p14:tracePt t="29753" x="7902575" y="6270625"/>
          <p14:tracePt t="29770" x="7902575" y="6264275"/>
          <p14:tracePt t="29786" x="7902575" y="6240463"/>
          <p14:tracePt t="29803" x="7902575" y="6226175"/>
          <p14:tracePt t="29820" x="7902575" y="6202363"/>
          <p14:tracePt t="29836" x="7902575" y="6172200"/>
          <p14:tracePt t="29853" x="7902575" y="6149975"/>
          <p14:tracePt t="29869" x="7902575" y="6142038"/>
          <p14:tracePt t="29945" x="7902575" y="6134100"/>
          <p14:tracePt t="29961" x="7894638" y="6134100"/>
          <p14:tracePt t="29962" x="7886700" y="6134100"/>
          <p14:tracePt t="29969" x="7886700" y="6126163"/>
          <p14:tracePt t="29986" x="7870825" y="6118225"/>
          <p14:tracePt t="30003" x="7864475" y="6118225"/>
          <p14:tracePt t="30041" x="7856538" y="6118225"/>
          <p14:tracePt t="30057" x="7848600" y="6118225"/>
          <p14:tracePt t="30081" x="7840663" y="6118225"/>
          <p14:tracePt t="30097" x="7832725" y="6118225"/>
          <p14:tracePt t="30105" x="7826375" y="6118225"/>
          <p14:tracePt t="30119" x="7818438" y="6118225"/>
          <p14:tracePt t="30120" x="7802563" y="6118225"/>
          <p14:tracePt t="30136" x="7788275" y="6118225"/>
          <p14:tracePt t="30153" x="7772400" y="6118225"/>
          <p14:tracePt t="30170" x="7750175" y="6118225"/>
          <p14:tracePt t="30186" x="7704138" y="6126163"/>
          <p14:tracePt t="30203" x="7658100" y="6134100"/>
          <p14:tracePt t="30219" x="7627938" y="6134100"/>
          <p14:tracePt t="30236" x="7612063" y="6134100"/>
          <p14:tracePt t="30253" x="7604125" y="6134100"/>
          <p14:tracePt t="30269" x="7604125" y="6142038"/>
          <p14:tracePt t="30286" x="7597775" y="6149975"/>
          <p14:tracePt t="30303" x="7589838" y="6156325"/>
          <p14:tracePt t="30320" x="7581900" y="6164263"/>
          <p14:tracePt t="30336" x="7566025" y="6172200"/>
          <p14:tracePt t="30353" x="7559675" y="6188075"/>
          <p14:tracePt t="30393" x="7559675" y="6194425"/>
          <p14:tracePt t="30417" x="7551738" y="6202363"/>
          <p14:tracePt t="30442" x="7543800" y="6210300"/>
          <p14:tracePt t="30489" x="7543800" y="6218238"/>
          <p14:tracePt t="30497" x="7543800" y="6226175"/>
          <p14:tracePt t="30505" x="7543800" y="6232525"/>
          <p14:tracePt t="30513" x="7543800" y="6240463"/>
          <p14:tracePt t="30521" x="7543800" y="6264275"/>
          <p14:tracePt t="30536" x="7543800" y="6278563"/>
          <p14:tracePt t="30553" x="7543800" y="6316663"/>
          <p14:tracePt t="30570" x="7543800" y="6346825"/>
          <p14:tracePt t="30586" x="7551738" y="6378575"/>
          <p14:tracePt t="30603" x="7559675" y="6392863"/>
          <p14:tracePt t="30619" x="7566025" y="6400800"/>
          <p14:tracePt t="30636" x="7581900" y="6408738"/>
          <p14:tracePt t="30653" x="7589838" y="6408738"/>
          <p14:tracePt t="30669" x="7597775" y="6416675"/>
          <p14:tracePt t="30686" x="7604125" y="6423025"/>
          <p14:tracePt t="30703" x="7612063" y="6430963"/>
          <p14:tracePt t="30719" x="7627938" y="6430963"/>
          <p14:tracePt t="30736" x="7642225" y="6438900"/>
          <p14:tracePt t="30753" x="7666038" y="6446838"/>
          <p14:tracePt t="30769" x="7680325" y="6446838"/>
          <p14:tracePt t="30786" x="7704138" y="6461125"/>
          <p14:tracePt t="30803" x="7712075" y="6461125"/>
          <p14:tracePt t="30819" x="7718425" y="6461125"/>
          <p14:tracePt t="30857" x="7734300" y="6469063"/>
          <p14:tracePt t="30869" x="7756525" y="6469063"/>
          <p14:tracePt t="30870" x="7826375" y="6469063"/>
          <p14:tracePt t="30886" x="7908925" y="6469063"/>
          <p14:tracePt t="30903" x="7970838" y="6454775"/>
          <p14:tracePt t="30919" x="8001000" y="6446838"/>
          <p14:tracePt t="30936" x="8008938" y="6446838"/>
          <p14:tracePt t="30953" x="8016875" y="6438900"/>
          <p14:tracePt t="30993" x="8023225" y="6423025"/>
          <p14:tracePt t="31003" x="8031163" y="6416675"/>
          <p14:tracePt t="31009" x="8047038" y="6378575"/>
          <p14:tracePt t="31019" x="8054975" y="6354763"/>
          <p14:tracePt t="31036" x="8069263" y="6316663"/>
          <p14:tracePt t="31053" x="8077200" y="6302375"/>
          <p14:tracePt t="31069" x="8077200" y="6286500"/>
          <p14:tracePt t="31086" x="8077200" y="6256338"/>
          <p14:tracePt t="31103" x="8077200" y="6248400"/>
          <p14:tracePt t="31119" x="8077200" y="6240463"/>
          <p14:tracePt t="31169" x="8077200" y="6232525"/>
          <p14:tracePt t="31307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contenu 2"/>
          <p:cNvSpPr>
            <a:spLocks noGrp="1"/>
          </p:cNvSpPr>
          <p:nvPr>
            <p:ph idx="1"/>
          </p:nvPr>
        </p:nvSpPr>
        <p:spPr>
          <a:xfrm>
            <a:off x="297133" y="5877272"/>
            <a:ext cx="8218487" cy="360362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fr-BE" sz="1000" dirty="0" smtClean="0"/>
              <a:t>OECD (2010). </a:t>
            </a:r>
            <a:r>
              <a:rPr lang="fr-BE" sz="1000" i="1" dirty="0" smtClean="0"/>
              <a:t>PISA 2009 </a:t>
            </a:r>
            <a:r>
              <a:rPr lang="fr-BE" sz="1000" i="1" dirty="0" err="1" smtClean="0"/>
              <a:t>Results</a:t>
            </a:r>
            <a:r>
              <a:rPr lang="fr-BE" sz="1000" i="1" dirty="0" smtClean="0"/>
              <a:t>: </a:t>
            </a:r>
            <a:r>
              <a:rPr lang="fr-BE" sz="1000" i="1" dirty="0" err="1" smtClean="0"/>
              <a:t>What</a:t>
            </a:r>
            <a:r>
              <a:rPr lang="fr-BE" sz="1000" i="1" dirty="0" smtClean="0"/>
              <a:t> </a:t>
            </a:r>
            <a:r>
              <a:rPr lang="fr-BE" sz="1000" i="1" dirty="0" err="1" smtClean="0"/>
              <a:t>Makes</a:t>
            </a:r>
            <a:r>
              <a:rPr lang="fr-BE" sz="1000" i="1" dirty="0" smtClean="0"/>
              <a:t> a </a:t>
            </a:r>
            <a:r>
              <a:rPr lang="fr-BE" sz="1000" i="1" dirty="0" err="1" smtClean="0"/>
              <a:t>School</a:t>
            </a:r>
            <a:r>
              <a:rPr lang="fr-BE" sz="1000" i="1" dirty="0" smtClean="0"/>
              <a:t> </a:t>
            </a:r>
            <a:r>
              <a:rPr lang="fr-BE" sz="1000" i="1" dirty="0" err="1" smtClean="0"/>
              <a:t>Successfull</a:t>
            </a:r>
            <a:r>
              <a:rPr lang="fr-BE" sz="1000" i="1" dirty="0" smtClean="0"/>
              <a:t>? Ressources, </a:t>
            </a:r>
            <a:r>
              <a:rPr lang="fr-BE" sz="1000" i="1" dirty="0" err="1" smtClean="0"/>
              <a:t>Policies</a:t>
            </a:r>
            <a:r>
              <a:rPr lang="fr-BE" sz="1000" i="1" dirty="0" smtClean="0"/>
              <a:t> and Practices</a:t>
            </a:r>
            <a:r>
              <a:rPr lang="fr-BE" sz="1000" dirty="0" smtClean="0"/>
              <a:t>. Volume IV. Paris: OECD.</a:t>
            </a:r>
            <a:endParaRPr lang="en-US" sz="1000" dirty="0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33" y="1484784"/>
            <a:ext cx="820474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8" name="Titre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8316912" cy="1042988"/>
          </a:xfrm>
        </p:spPr>
        <p:txBody>
          <a:bodyPr/>
          <a:lstStyle/>
          <a:p>
            <a:pPr algn="ctr"/>
            <a:r>
              <a:rPr lang="en-US" smtClean="0"/>
              <a:t>Criteria for designing a sample in education</a:t>
            </a:r>
            <a:endParaRPr lang="en-US" i="1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0814"/>
    </mc:Choice>
    <mc:Fallback>
      <p:transition spd="slow" advTm="17081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5869" x="3459163" y="3184525"/>
          <p14:tracePt t="15893" x="3451225" y="3184525"/>
          <p14:tracePt t="15910" x="3436938" y="3184525"/>
          <p14:tracePt t="15917" x="3421063" y="3178175"/>
          <p14:tracePt t="15925" x="3413125" y="3178175"/>
          <p14:tracePt t="15933" x="3382963" y="3178175"/>
          <p14:tracePt t="15949" x="3344863" y="3178175"/>
          <p14:tracePt t="15973" x="3298825" y="3178175"/>
          <p14:tracePt t="15989" x="3230563" y="3178175"/>
          <p14:tracePt t="15999" x="3132138" y="3184525"/>
          <p14:tracePt t="16032" x="3032125" y="3208338"/>
          <p14:tracePt t="16037" x="2955925" y="3230563"/>
          <p14:tracePt t="16049" x="2917825" y="3246438"/>
          <p14:tracePt t="16082" x="2895600" y="3268663"/>
          <p14:tracePt t="16085" x="2879725" y="3268663"/>
          <p14:tracePt t="16101" x="2873375" y="3276600"/>
          <p14:tracePt t="16141" x="2857500" y="3284538"/>
          <p14:tracePt t="16149" x="2857500" y="3292475"/>
          <p14:tracePt t="16157" x="2827338" y="3306763"/>
          <p14:tracePt t="16173" x="2781300" y="3330575"/>
          <p14:tracePt t="16189" x="2743200" y="3360738"/>
          <p14:tracePt t="16204" x="2720975" y="3368675"/>
          <p14:tracePt t="16216" x="2705100" y="3375025"/>
          <p14:tracePt t="16232" x="2705100" y="3382963"/>
          <p14:tracePt t="16249" x="2697163" y="3382963"/>
          <p14:tracePt t="16266" x="2689225" y="3390900"/>
          <p14:tracePt t="16282" x="2682875" y="3406775"/>
          <p14:tracePt t="16299" x="2682875" y="3421063"/>
          <p14:tracePt t="16315" x="2674938" y="3436938"/>
          <p14:tracePt t="16332" x="2667000" y="3467100"/>
          <p14:tracePt t="16349" x="2659063" y="3489325"/>
          <p14:tracePt t="16366" x="2659063" y="3497263"/>
          <p14:tracePt t="16382" x="2659063" y="3513138"/>
          <p14:tracePt t="16399" x="2659063" y="3551238"/>
          <p14:tracePt t="16415" x="2659063" y="3589338"/>
          <p14:tracePt t="16432" x="2689225" y="3649663"/>
          <p14:tracePt t="16449" x="2727325" y="3703638"/>
          <p14:tracePt t="16465" x="2765425" y="3749675"/>
          <p14:tracePt t="16483" x="2797175" y="3771900"/>
          <p14:tracePt t="16499" x="2803525" y="3771900"/>
          <p14:tracePt t="16565" x="2811463" y="3771900"/>
          <p14:tracePt t="16582" x="2819400" y="3771900"/>
          <p14:tracePt t="16590" x="2835275" y="3771900"/>
          <p14:tracePt t="16590" x="2857500" y="3779838"/>
          <p14:tracePt t="16599" x="2879725" y="3779838"/>
          <p14:tracePt t="16615" x="2903538" y="3779838"/>
          <p14:tracePt t="16632" x="2917825" y="3779838"/>
          <p14:tracePt t="16649" x="2949575" y="3779838"/>
          <p14:tracePt t="16665" x="2971800" y="3779838"/>
          <p14:tracePt t="16682" x="3025775" y="3779838"/>
          <p14:tracePt t="16699" x="3070225" y="3779838"/>
          <p14:tracePt t="16715" x="3086100" y="3779838"/>
          <p14:tracePt t="16732" x="3108325" y="3771900"/>
          <p14:tracePt t="16749" x="3132138" y="3763963"/>
          <p14:tracePt t="16765" x="3146425" y="3756025"/>
          <p14:tracePt t="16782" x="3178175" y="3733800"/>
          <p14:tracePt t="16799" x="3200400" y="3717925"/>
          <p14:tracePt t="16816" x="3216275" y="3711575"/>
          <p14:tracePt t="16832" x="3230563" y="3695700"/>
          <p14:tracePt t="16849" x="3254375" y="3673475"/>
          <p14:tracePt t="16866" x="3260725" y="3649663"/>
          <p14:tracePt t="16883" x="3276600" y="3635375"/>
          <p14:tracePt t="16900" x="3284538" y="3619500"/>
          <p14:tracePt t="16916" x="3284538" y="3603625"/>
          <p14:tracePt t="16933" x="3292475" y="3597275"/>
          <p14:tracePt t="16950" x="3298825" y="3573463"/>
          <p14:tracePt t="16966" x="3298825" y="3559175"/>
          <p14:tracePt t="16983" x="3298825" y="3551238"/>
          <p14:tracePt t="17000" x="3298825" y="3543300"/>
          <p14:tracePt t="17406" x="3306763" y="3543300"/>
          <p14:tracePt t="17414" x="3330575" y="3543300"/>
          <p14:tracePt t="17424" x="3336925" y="3543300"/>
          <p14:tracePt t="17424" x="3344863" y="3535363"/>
          <p14:tracePt t="17433" x="3406775" y="3527425"/>
          <p14:tracePt t="17450" x="3482975" y="3513138"/>
          <p14:tracePt t="17466" x="3559175" y="3505200"/>
          <p14:tracePt t="17483" x="3635375" y="3505200"/>
          <p14:tracePt t="17500" x="3725863" y="3505200"/>
          <p14:tracePt t="17517" x="3856038" y="3521075"/>
          <p14:tracePt t="17533" x="3962400" y="3527425"/>
          <p14:tracePt t="17550" x="4076700" y="3527425"/>
          <p14:tracePt t="17566" x="4137025" y="3527425"/>
          <p14:tracePt t="17583" x="4198938" y="3527425"/>
          <p14:tracePt t="17600" x="4251325" y="3527425"/>
          <p14:tracePt t="17616" x="4305300" y="3527425"/>
          <p14:tracePt t="17633" x="4327525" y="3527425"/>
          <p14:tracePt t="17710" x="4335463" y="3527425"/>
          <p14:tracePt t="17718" x="4351338" y="3527425"/>
          <p14:tracePt t="17726" x="4381500" y="3535363"/>
          <p14:tracePt t="17734" x="4435475" y="3551238"/>
          <p14:tracePt t="17750" x="4465638" y="3551238"/>
          <p14:tracePt t="17766" x="4473575" y="3551238"/>
          <p14:tracePt t="17783" x="4487863" y="3565525"/>
          <p14:tracePt t="17799" x="4503738" y="3565525"/>
          <p14:tracePt t="17816" x="4549775" y="3573463"/>
          <p14:tracePt t="17833" x="4564063" y="3581400"/>
          <p14:tracePt t="17870" x="4572000" y="3581400"/>
          <p14:tracePt t="17878" x="4579938" y="3581400"/>
          <p14:tracePt t="17918" x="4579938" y="3589338"/>
          <p14:tracePt t="17926" x="4610100" y="3597275"/>
          <p14:tracePt t="17934" x="4632325" y="3611563"/>
          <p14:tracePt t="17942" x="4670425" y="3635375"/>
          <p14:tracePt t="17950" x="4702175" y="3657600"/>
          <p14:tracePt t="17966" x="4716463" y="3657600"/>
          <p14:tracePt t="17983" x="4724400" y="3665538"/>
          <p14:tracePt t="17999" x="4746625" y="3673475"/>
          <p14:tracePt t="18016" x="4754563" y="3679825"/>
          <p14:tracePt t="18032" x="4778375" y="3679825"/>
          <p14:tracePt t="18050" x="4846638" y="3717925"/>
          <p14:tracePt t="18066" x="4930775" y="3756025"/>
          <p14:tracePt t="18083" x="5006975" y="3787775"/>
          <p14:tracePt t="18100" x="5067300" y="3802063"/>
          <p14:tracePt t="18116" x="5089525" y="3810000"/>
          <p14:tracePt t="18133" x="5121275" y="3810000"/>
          <p14:tracePt t="18150" x="5203825" y="3832225"/>
          <p14:tracePt t="18166" x="5257800" y="3832225"/>
          <p14:tracePt t="18183" x="5295900" y="3840163"/>
          <p14:tracePt t="18200" x="5334000" y="3848100"/>
          <p14:tracePt t="18216" x="5364163" y="3856038"/>
          <p14:tracePt t="18233" x="5402263" y="3856038"/>
          <p14:tracePt t="18249" x="5464175" y="3856038"/>
          <p14:tracePt t="18266" x="5562600" y="3856038"/>
          <p14:tracePt t="18283" x="5638800" y="3856038"/>
          <p14:tracePt t="18299" x="5692775" y="3856038"/>
          <p14:tracePt t="18316" x="5737225" y="3856038"/>
          <p14:tracePt t="18333" x="5791200" y="3863975"/>
          <p14:tracePt t="18349" x="5883275" y="3870325"/>
          <p14:tracePt t="18367" x="5927725" y="3870325"/>
          <p14:tracePt t="18383" x="5981700" y="3870325"/>
          <p14:tracePt t="18399" x="6035675" y="3870325"/>
          <p14:tracePt t="18416" x="6080125" y="3870325"/>
          <p14:tracePt t="18433" x="6134100" y="3870325"/>
          <p14:tracePt t="18449" x="6164263" y="3863975"/>
          <p14:tracePt t="18466" x="6202363" y="3856038"/>
          <p14:tracePt t="18483" x="6210300" y="3856038"/>
          <p14:tracePt t="18499" x="6232525" y="3856038"/>
          <p14:tracePt t="18516" x="6264275" y="3840163"/>
          <p14:tracePt t="18533" x="6302375" y="3817938"/>
          <p14:tracePt t="18549" x="6354763" y="3771900"/>
          <p14:tracePt t="18566" x="6378575" y="3749675"/>
          <p14:tracePt t="18583" x="6392863" y="3733800"/>
          <p14:tracePt t="18599" x="6392863" y="3725863"/>
          <p14:tracePt t="18616" x="6400800" y="3711575"/>
          <p14:tracePt t="18633" x="6400800" y="3695700"/>
          <p14:tracePt t="18649" x="6408738" y="3657600"/>
          <p14:tracePt t="18666" x="6416675" y="3627438"/>
          <p14:tracePt t="18683" x="6416675" y="3597275"/>
          <p14:tracePt t="18699" x="6408738" y="3527425"/>
          <p14:tracePt t="18716" x="6400800" y="3482975"/>
          <p14:tracePt t="18733" x="6392863" y="3436938"/>
          <p14:tracePt t="18749" x="6378575" y="3406775"/>
          <p14:tracePt t="18749" x="6370638" y="3382963"/>
          <p14:tracePt t="18766" x="6340475" y="3344863"/>
          <p14:tracePt t="18783" x="6316663" y="3298825"/>
          <p14:tracePt t="18799" x="6278563" y="3254375"/>
          <p14:tracePt t="18816" x="6248400" y="3222625"/>
          <p14:tracePt t="18833" x="6226175" y="3208338"/>
          <p14:tracePt t="18849" x="6210300" y="3200400"/>
          <p14:tracePt t="18866" x="6180138" y="3192463"/>
          <p14:tracePt t="18883" x="6149975" y="3184525"/>
          <p14:tracePt t="18899" x="6080125" y="3178175"/>
          <p14:tracePt t="18916" x="5981700" y="3146425"/>
          <p14:tracePt t="18933" x="5883275" y="3116263"/>
          <p14:tracePt t="18949" x="5753100" y="3070225"/>
          <p14:tracePt t="18966" x="5684838" y="3055938"/>
          <p14:tracePt t="18983" x="5592763" y="3048000"/>
          <p14:tracePt t="19000" x="5508625" y="3040063"/>
          <p14:tracePt t="19016" x="5448300" y="3040063"/>
          <p14:tracePt t="19033" x="5380038" y="3040063"/>
          <p14:tracePt t="19049" x="5311775" y="3040063"/>
          <p14:tracePt t="19066" x="5257800" y="3055938"/>
          <p14:tracePt t="19083" x="5197475" y="3070225"/>
          <p14:tracePt t="19100" x="5159375" y="3094038"/>
          <p14:tracePt t="19116" x="5105400" y="3101975"/>
          <p14:tracePt t="19133" x="5051425" y="3116263"/>
          <p14:tracePt t="19149" x="4983163" y="3132138"/>
          <p14:tracePt t="19166" x="4953000" y="3146425"/>
          <p14:tracePt t="19183" x="4906963" y="3162300"/>
          <p14:tracePt t="19199" x="4868863" y="3184525"/>
          <p14:tracePt t="19216" x="4838700" y="3222625"/>
          <p14:tracePt t="19232" x="4800600" y="3260725"/>
          <p14:tracePt t="19249" x="4762500" y="3322638"/>
          <p14:tracePt t="19266" x="4732338" y="3375025"/>
          <p14:tracePt t="19283" x="4708525" y="3451225"/>
          <p14:tracePt t="19299" x="4694238" y="3505200"/>
          <p14:tracePt t="19316" x="4686300" y="3543300"/>
          <p14:tracePt t="19332" x="4678363" y="3565525"/>
          <p14:tracePt t="19349" x="4678363" y="3597275"/>
          <p14:tracePt t="19349" x="4678363" y="3611563"/>
          <p14:tracePt t="19366" x="4678363" y="3657600"/>
          <p14:tracePt t="19383" x="4678363" y="3687763"/>
          <p14:tracePt t="19399" x="4686300" y="3711575"/>
          <p14:tracePt t="19416" x="4702175" y="3725863"/>
          <p14:tracePt t="19432" x="4724400" y="3756025"/>
          <p14:tracePt t="19449" x="4770438" y="3794125"/>
          <p14:tracePt t="19466" x="4846638" y="3863975"/>
          <p14:tracePt t="19483" x="4945063" y="3932238"/>
          <p14:tracePt t="19499" x="5045075" y="4000500"/>
          <p14:tracePt t="19516" x="5159375" y="4060825"/>
          <p14:tracePt t="19532" x="5249863" y="4106863"/>
          <p14:tracePt t="19549" x="5318125" y="4130675"/>
          <p14:tracePt t="19566" x="5387975" y="4144963"/>
          <p14:tracePt t="19583" x="5410200" y="4152900"/>
          <p14:tracePt t="19599" x="5478463" y="4160838"/>
          <p14:tracePt t="19616" x="5584825" y="4160838"/>
          <p14:tracePt t="19633" x="5699125" y="4160838"/>
          <p14:tracePt t="19649" x="5799138" y="4160838"/>
          <p14:tracePt t="19666" x="5867400" y="4144963"/>
          <p14:tracePt t="19682" x="5935663" y="4137025"/>
          <p14:tracePt t="19699" x="6011863" y="4130675"/>
          <p14:tracePt t="19716" x="6073775" y="4122738"/>
          <p14:tracePt t="19732" x="6111875" y="4114800"/>
          <p14:tracePt t="19749" x="6149975" y="4092575"/>
          <p14:tracePt t="19766" x="6202363" y="4068763"/>
          <p14:tracePt t="19783" x="6256338" y="4038600"/>
          <p14:tracePt t="19799" x="6308725" y="3992563"/>
          <p14:tracePt t="19816" x="6346825" y="3970338"/>
          <p14:tracePt t="19832" x="6378575" y="3946525"/>
          <p14:tracePt t="19849" x="6408738" y="3902075"/>
          <p14:tracePt t="19866" x="6438900" y="3848100"/>
          <p14:tracePt t="19883" x="6446838" y="3779838"/>
          <p14:tracePt t="19900" x="6454775" y="3703638"/>
          <p14:tracePt t="19916" x="6469063" y="3619500"/>
          <p14:tracePt t="19933" x="6469063" y="3581400"/>
          <p14:tracePt t="19949" x="6477000" y="3527425"/>
          <p14:tracePt t="19966" x="6477000" y="3489325"/>
          <p14:tracePt t="19983" x="6454775" y="3444875"/>
          <p14:tracePt t="19999" x="6430963" y="3398838"/>
          <p14:tracePt t="20016" x="6416675" y="3360738"/>
          <p14:tracePt t="20032" x="6392863" y="3336925"/>
          <p14:tracePt t="20049" x="6384925" y="3314700"/>
          <p14:tracePt t="20066" x="6370638" y="3298825"/>
          <p14:tracePt t="20083" x="6332538" y="3276600"/>
          <p14:tracePt t="20099" x="6286500" y="3230563"/>
          <p14:tracePt t="20116" x="6226175" y="3192463"/>
          <p14:tracePt t="20133" x="6180138" y="3170238"/>
          <p14:tracePt t="20149" x="6126163" y="3146425"/>
          <p14:tracePt t="20166" x="6096000" y="3132138"/>
          <p14:tracePt t="20182" x="6065838" y="3132138"/>
          <p14:tracePt t="20199" x="6035675" y="3124200"/>
          <p14:tracePt t="20216" x="5989638" y="3116263"/>
          <p14:tracePt t="20233" x="5935663" y="3116263"/>
          <p14:tracePt t="20249" x="5889625" y="3116263"/>
          <p14:tracePt t="20266" x="5829300" y="3116263"/>
          <p14:tracePt t="20282" x="5783263" y="3116263"/>
          <p14:tracePt t="20299" x="5745163" y="3116263"/>
          <p14:tracePt t="20316" x="5707063" y="3116263"/>
          <p14:tracePt t="20332" x="5676900" y="3116263"/>
          <p14:tracePt t="20349" x="5622925" y="3124200"/>
          <p14:tracePt t="20366" x="5478463" y="3154363"/>
          <p14:tracePt t="20382" x="5380038" y="3162300"/>
          <p14:tracePt t="20399" x="5303838" y="3170238"/>
          <p14:tracePt t="20416" x="5265738" y="3170238"/>
          <p14:tracePt t="20432" x="5235575" y="3178175"/>
          <p14:tracePt t="20449" x="5203825" y="3192463"/>
          <p14:tracePt t="20466" x="5165725" y="3200400"/>
          <p14:tracePt t="20482" x="5143500" y="3208338"/>
          <p14:tracePt t="20499" x="5121275" y="3222625"/>
          <p14:tracePt t="20516" x="5089525" y="3238500"/>
          <p14:tracePt t="20532" x="5059363" y="3254375"/>
          <p14:tracePt t="20549" x="5029200" y="3276600"/>
          <p14:tracePt t="20549" x="5021263" y="3276600"/>
          <p14:tracePt t="20566" x="4999038" y="3292475"/>
          <p14:tracePt t="20582" x="4975225" y="3314700"/>
          <p14:tracePt t="20599" x="4937125" y="3336925"/>
          <p14:tracePt t="20616" x="4914900" y="3360738"/>
          <p14:tracePt t="20632" x="4884738" y="3398838"/>
          <p14:tracePt t="20649" x="4860925" y="3436938"/>
          <p14:tracePt t="20666" x="4846638" y="3459163"/>
          <p14:tracePt t="20682" x="4822825" y="3489325"/>
          <p14:tracePt t="20699" x="4822825" y="3505200"/>
          <p14:tracePt t="20716" x="4816475" y="3513138"/>
          <p14:tracePt t="20732" x="4816475" y="3527425"/>
          <p14:tracePt t="20749" x="4816475" y="3535363"/>
          <p14:tracePt t="20766" x="4816475" y="3559175"/>
          <p14:tracePt t="20782" x="4816475" y="3573463"/>
          <p14:tracePt t="20800" x="4816475" y="3589338"/>
          <p14:tracePt t="20816" x="4816475" y="3597275"/>
          <p14:tracePt t="20833" x="4816475" y="3603625"/>
          <p14:tracePt t="20849" x="4816475" y="3611563"/>
          <p14:tracePt t="20866" x="4838700" y="3627438"/>
          <p14:tracePt t="20882" x="4860925" y="3657600"/>
          <p14:tracePt t="20899" x="4884738" y="3703638"/>
          <p14:tracePt t="20916" x="4899025" y="3725863"/>
          <p14:tracePt t="20932" x="4906963" y="3733800"/>
          <p14:tracePt t="20949" x="4914900" y="3741738"/>
          <p14:tracePt t="21030" x="4922838" y="3741738"/>
          <p14:tracePt t="21457" x="0" y="0"/>
        </p14:tracePtLst>
        <p14:tracePtLst>
          <p14:tracePt t="24016" x="3749675" y="3794125"/>
          <p14:tracePt t="24206" x="3741738" y="3787775"/>
          <p14:tracePt t="24214" x="3717925" y="3779838"/>
          <p14:tracePt t="24222" x="3687763" y="3763963"/>
          <p14:tracePt t="24230" x="3673475" y="3741738"/>
          <p14:tracePt t="24238" x="3627438" y="3711575"/>
          <p14:tracePt t="24254" x="3565525" y="3687763"/>
          <p14:tracePt t="24265" x="3513138" y="3657600"/>
          <p14:tracePt t="24286" x="3482975" y="3641725"/>
          <p14:tracePt t="24302" x="3467100" y="3635375"/>
          <p14:tracePt t="24318" x="3459163" y="3635375"/>
          <p14:tracePt t="24334" x="3444875" y="3627438"/>
          <p14:tracePt t="24349" x="3360738" y="3603625"/>
          <p14:tracePt t="24382" x="3292475" y="3589338"/>
          <p14:tracePt t="24390" x="3246438" y="3581400"/>
          <p14:tracePt t="24405" x="3208338" y="3573463"/>
          <p14:tracePt t="24415" x="3184525" y="3573463"/>
          <p14:tracePt t="24432" x="3154363" y="3573463"/>
          <p14:tracePt t="24449" x="3124200" y="3573463"/>
          <p14:tracePt t="24466" x="3078163" y="3573463"/>
          <p14:tracePt t="24482" x="3040063" y="3573463"/>
          <p14:tracePt t="24498" x="3009900" y="3573463"/>
          <p14:tracePt t="24515" x="2979738" y="3581400"/>
          <p14:tracePt t="24532" x="2925763" y="3581400"/>
          <p14:tracePt t="24549" x="2887663" y="3589338"/>
          <p14:tracePt t="24549" x="2865438" y="3589338"/>
          <p14:tracePt t="24566" x="2835275" y="3597275"/>
          <p14:tracePt t="24582" x="2819400" y="3597275"/>
          <p14:tracePt t="24599" x="2811463" y="3597275"/>
          <p14:tracePt t="24616" x="2797175" y="3597275"/>
          <p14:tracePt t="24632" x="2773363" y="3603625"/>
          <p14:tracePt t="24649" x="2743200" y="3619500"/>
          <p14:tracePt t="24665" x="2720975" y="3619500"/>
          <p14:tracePt t="24682" x="2689225" y="3635375"/>
          <p14:tracePt t="24699" x="2674938" y="3641725"/>
          <p14:tracePt t="24715" x="2659063" y="3649663"/>
          <p14:tracePt t="24732" x="2620963" y="3665538"/>
          <p14:tracePt t="24749" x="2568575" y="3679825"/>
          <p14:tracePt t="24765" x="2506663" y="3711575"/>
          <p14:tracePt t="24782" x="2492375" y="3711575"/>
          <p14:tracePt t="24799" x="2476500" y="3717925"/>
          <p14:tracePt t="24815" x="2476500" y="3725863"/>
          <p14:tracePt t="24832" x="2468563" y="3725863"/>
          <p14:tracePt t="24848" x="2454275" y="3741738"/>
          <p14:tracePt t="24866" x="2438400" y="3749675"/>
          <p14:tracePt t="24882" x="2430463" y="3763963"/>
          <p14:tracePt t="24898" x="2400300" y="3787775"/>
          <p14:tracePt t="24915" x="2370138" y="3810000"/>
          <p14:tracePt t="24932" x="2346325" y="3848100"/>
          <p14:tracePt t="24949" x="2301875" y="3886200"/>
          <p14:tracePt t="24966" x="2286000" y="3908425"/>
          <p14:tracePt t="24982" x="2278063" y="3924300"/>
          <p14:tracePt t="24999" x="2270125" y="3940175"/>
          <p14:tracePt t="25015" x="2255838" y="3970338"/>
          <p14:tracePt t="25032" x="2247900" y="4016375"/>
          <p14:tracePt t="25049" x="2239963" y="4060825"/>
          <p14:tracePt t="25065" x="2232025" y="4122738"/>
          <p14:tracePt t="25082" x="2225675" y="4191000"/>
          <p14:tracePt t="25099" x="2217738" y="4244975"/>
          <p14:tracePt t="25115" x="2217738" y="4275138"/>
          <p14:tracePt t="25132" x="2217738" y="4313238"/>
          <p14:tracePt t="25148" x="2217738" y="4351338"/>
          <p14:tracePt t="25165" x="2247900" y="4419600"/>
          <p14:tracePt t="25183" x="2255838" y="4465638"/>
          <p14:tracePt t="25199" x="2270125" y="4495800"/>
          <p14:tracePt t="25215" x="2278063" y="4511675"/>
          <p14:tracePt t="25254" x="2286000" y="4518025"/>
          <p14:tracePt t="25270" x="2293938" y="4525963"/>
          <p14:tracePt t="25278" x="2293938" y="4533900"/>
          <p14:tracePt t="25282" x="2301875" y="4541838"/>
          <p14:tracePt t="25299" x="2316163" y="4564063"/>
          <p14:tracePt t="25315" x="2354263" y="4610100"/>
          <p14:tracePt t="25332" x="2392363" y="4656138"/>
          <p14:tracePt t="25348" x="2422525" y="4694238"/>
          <p14:tracePt t="25366" x="2446338" y="4716463"/>
          <p14:tracePt t="25382" x="2484438" y="4746625"/>
          <p14:tracePt t="25398" x="2514600" y="4762500"/>
          <p14:tracePt t="25415" x="2530475" y="4770438"/>
          <p14:tracePt t="25432" x="2552700" y="4778375"/>
          <p14:tracePt t="25449" x="2598738" y="4808538"/>
          <p14:tracePt t="25465" x="2636838" y="4822825"/>
          <p14:tracePt t="25482" x="2689225" y="4830763"/>
          <p14:tracePt t="25499" x="2727325" y="4854575"/>
          <p14:tracePt t="25516" x="2773363" y="4860925"/>
          <p14:tracePt t="25532" x="2827338" y="4876800"/>
          <p14:tracePt t="25549" x="2849563" y="4884738"/>
          <p14:tracePt t="25565" x="2887663" y="4884738"/>
          <p14:tracePt t="25582" x="2955925" y="4884738"/>
          <p14:tracePt t="25598" x="3078163" y="4892675"/>
          <p14:tracePt t="25615" x="3162300" y="4892675"/>
          <p14:tracePt t="25632" x="3222625" y="4892675"/>
          <p14:tracePt t="25648" x="3292475" y="4892675"/>
          <p14:tracePt t="25665" x="3314700" y="4892675"/>
          <p14:tracePt t="25682" x="3330575" y="4892675"/>
          <p14:tracePt t="25698" x="3344863" y="4892675"/>
          <p14:tracePt t="25715" x="3375025" y="4884738"/>
          <p14:tracePt t="25732" x="3421063" y="4854575"/>
          <p14:tracePt t="25748" x="3459163" y="4838700"/>
          <p14:tracePt t="25765" x="3489325" y="4822825"/>
          <p14:tracePt t="25782" x="3505200" y="4816475"/>
          <p14:tracePt t="25798" x="3513138" y="4808538"/>
          <p14:tracePt t="25815" x="3521075" y="4808538"/>
          <p14:tracePt t="25832" x="3535363" y="4792663"/>
          <p14:tracePt t="25848" x="3565525" y="4762500"/>
          <p14:tracePt t="25865" x="3597275" y="4724400"/>
          <p14:tracePt t="25881" x="3619500" y="4686300"/>
          <p14:tracePt t="25898" x="3657600" y="4632325"/>
          <p14:tracePt t="25915" x="3679825" y="4594225"/>
          <p14:tracePt t="25932" x="3695700" y="4556125"/>
          <p14:tracePt t="25948" x="3717925" y="4511675"/>
          <p14:tracePt t="25965" x="3741738" y="4449763"/>
          <p14:tracePt t="25982" x="3756025" y="4397375"/>
          <p14:tracePt t="25998" x="3763963" y="4343400"/>
          <p14:tracePt t="26015" x="3771900" y="4283075"/>
          <p14:tracePt t="26031" x="3779838" y="4237038"/>
          <p14:tracePt t="26048" x="3779838" y="4198938"/>
          <p14:tracePt t="26065" x="3779838" y="4152900"/>
          <p14:tracePt t="26082" x="3779838" y="4098925"/>
          <p14:tracePt t="26098" x="3779838" y="4054475"/>
          <p14:tracePt t="26115" x="3779838" y="4008438"/>
          <p14:tracePt t="26132" x="3779838" y="3970338"/>
          <p14:tracePt t="26148" x="3771900" y="3940175"/>
          <p14:tracePt t="26165" x="3749675" y="3870325"/>
          <p14:tracePt t="26182" x="3733800" y="3832225"/>
          <p14:tracePt t="26198" x="3711575" y="3794125"/>
          <p14:tracePt t="26215" x="3679825" y="3756025"/>
          <p14:tracePt t="26232" x="3649663" y="3717925"/>
          <p14:tracePt t="26248" x="3627438" y="3695700"/>
          <p14:tracePt t="26265" x="3611563" y="3673475"/>
          <p14:tracePt t="26281" x="3597275" y="3665538"/>
          <p14:tracePt t="26298" x="3589338" y="3657600"/>
          <p14:tracePt t="26315" x="3581400" y="3649663"/>
          <p14:tracePt t="26332" x="3565525" y="3641725"/>
          <p14:tracePt t="26348" x="3551238" y="3641725"/>
          <p14:tracePt t="26365" x="3521075" y="3627438"/>
          <p14:tracePt t="26382" x="3467100" y="3597275"/>
          <p14:tracePt t="26398" x="3436938" y="3597275"/>
          <p14:tracePt t="26415" x="3421063" y="3581400"/>
          <p14:tracePt t="26431" x="3406775" y="3581400"/>
          <p14:tracePt t="26448" x="3398838" y="3581400"/>
          <p14:tracePt t="26465" x="3382963" y="3581400"/>
          <p14:tracePt t="26481" x="3368675" y="3581400"/>
          <p14:tracePt t="26498" x="3344863" y="3581400"/>
          <p14:tracePt t="26515" x="3322638" y="3581400"/>
          <p14:tracePt t="26531" x="3292475" y="3581400"/>
          <p14:tracePt t="26548" x="3260725" y="3581400"/>
          <p14:tracePt t="26565" x="3230563" y="3581400"/>
          <p14:tracePt t="26581" x="3200400" y="3581400"/>
          <p14:tracePt t="26598" x="3184525" y="3581400"/>
          <p14:tracePt t="26615" x="3170238" y="3581400"/>
          <p14:tracePt t="26631" x="3132138" y="3589338"/>
          <p14:tracePt t="26648" x="3094038" y="3589338"/>
          <p14:tracePt t="26665" x="3063875" y="3589338"/>
          <p14:tracePt t="26681" x="3017838" y="3589338"/>
          <p14:tracePt t="26698" x="3001963" y="3589338"/>
          <p14:tracePt t="26715" x="2979738" y="3589338"/>
          <p14:tracePt t="26731" x="2949575" y="3597275"/>
          <p14:tracePt t="26748" x="2873375" y="3603625"/>
          <p14:tracePt t="26765" x="2797175" y="3611563"/>
          <p14:tracePt t="26781" x="2705100" y="3627438"/>
          <p14:tracePt t="26798" x="2667000" y="3627438"/>
          <p14:tracePt t="26815" x="2644775" y="3627438"/>
          <p14:tracePt t="26831" x="2628900" y="3641725"/>
          <p14:tracePt t="26848" x="2613025" y="3641725"/>
          <p14:tracePt t="26865" x="2598738" y="3649663"/>
          <p14:tracePt t="26881" x="2568575" y="3657600"/>
          <p14:tracePt t="26899" x="2530475" y="3673475"/>
          <p14:tracePt t="26915" x="2476500" y="3703638"/>
          <p14:tracePt t="26931" x="2446338" y="3725863"/>
          <p14:tracePt t="26948" x="2408238" y="3749675"/>
          <p14:tracePt t="26965" x="2370138" y="3771900"/>
          <p14:tracePt t="26965" x="2346325" y="3779838"/>
          <p14:tracePt t="26982" x="2308225" y="3810000"/>
          <p14:tracePt t="26998" x="2263775" y="3870325"/>
          <p14:tracePt t="27015" x="2225675" y="3916363"/>
          <p14:tracePt t="27031" x="2193925" y="3946525"/>
          <p14:tracePt t="27048" x="2179638" y="3992563"/>
          <p14:tracePt t="27065" x="2163763" y="4030663"/>
          <p14:tracePt t="27081" x="2155825" y="4068763"/>
          <p14:tracePt t="27098" x="2141538" y="4106863"/>
          <p14:tracePt t="27115" x="2141538" y="4130675"/>
          <p14:tracePt t="27131" x="2133600" y="4175125"/>
          <p14:tracePt t="27148" x="2133600" y="4229100"/>
          <p14:tracePt t="27165" x="2125663" y="4297363"/>
          <p14:tracePt t="27181" x="2125663" y="4359275"/>
          <p14:tracePt t="27198" x="2125663" y="4397375"/>
          <p14:tracePt t="27215" x="2125663" y="4419600"/>
          <p14:tracePt t="27231" x="2125663" y="4449763"/>
          <p14:tracePt t="27248" x="2133600" y="4487863"/>
          <p14:tracePt t="27265" x="2163763" y="4533900"/>
          <p14:tracePt t="27281" x="2187575" y="4564063"/>
          <p14:tracePt t="27298" x="2209800" y="4587875"/>
          <p14:tracePt t="27315" x="2225675" y="4610100"/>
          <p14:tracePt t="27331" x="2232025" y="4625975"/>
          <p14:tracePt t="27348" x="2239963" y="4625975"/>
          <p14:tracePt t="27365" x="2247900" y="4632325"/>
          <p14:tracePt t="27365" x="2263775" y="4632325"/>
          <p14:tracePt t="27382" x="2308225" y="4670425"/>
          <p14:tracePt t="27398" x="2384425" y="4708525"/>
          <p14:tracePt t="27415" x="2438400" y="4746625"/>
          <p14:tracePt t="27431" x="2484438" y="4770438"/>
          <p14:tracePt t="27448" x="2536825" y="4792663"/>
          <p14:tracePt t="27465" x="2568575" y="4792663"/>
          <p14:tracePt t="27481" x="2590800" y="4800600"/>
          <p14:tracePt t="27498" x="2644775" y="4816475"/>
          <p14:tracePt t="27515" x="2697163" y="4830763"/>
          <p14:tracePt t="27531" x="2781300" y="4860925"/>
          <p14:tracePt t="27548" x="2873375" y="4876800"/>
          <p14:tracePt t="27565" x="2987675" y="4884738"/>
          <p14:tracePt t="27581" x="3124200" y="4892675"/>
          <p14:tracePt t="27598" x="3178175" y="4892675"/>
          <p14:tracePt t="27615" x="3222625" y="4892675"/>
          <p14:tracePt t="27631" x="3298825" y="4876800"/>
          <p14:tracePt t="27648" x="3413125" y="4846638"/>
          <p14:tracePt t="27665" x="3535363" y="4808538"/>
          <p14:tracePt t="27681" x="3619500" y="4770438"/>
          <p14:tracePt t="27698" x="3649663" y="4754563"/>
          <p14:tracePt t="27715" x="3665538" y="4746625"/>
          <p14:tracePt t="27732" x="3679825" y="4740275"/>
          <p14:tracePt t="27748" x="3703638" y="4724400"/>
          <p14:tracePt t="27765" x="3756025" y="4678363"/>
          <p14:tracePt t="27781" x="3832225" y="4587875"/>
          <p14:tracePt t="27798" x="3878263" y="4511675"/>
          <p14:tracePt t="27814" x="3908425" y="4449763"/>
          <p14:tracePt t="27831" x="3924300" y="4381500"/>
          <p14:tracePt t="27848" x="3946525" y="4313238"/>
          <p14:tracePt t="27865" x="3954463" y="4229100"/>
          <p14:tracePt t="27881" x="3962400" y="4122738"/>
          <p14:tracePt t="27898" x="3962400" y="4054475"/>
          <p14:tracePt t="27915" x="3954463" y="4000500"/>
          <p14:tracePt t="27931" x="3940175" y="3954463"/>
          <p14:tracePt t="27948" x="3932238" y="3940175"/>
          <p14:tracePt t="27965" x="3916363" y="3908425"/>
          <p14:tracePt t="27965" x="3902075" y="3886200"/>
          <p14:tracePt t="27981" x="3856038" y="3825875"/>
          <p14:tracePt t="27998" x="3794125" y="3756025"/>
          <p14:tracePt t="28015" x="3749675" y="3695700"/>
          <p14:tracePt t="28031" x="3733800" y="3673475"/>
          <p14:tracePt t="28048" x="3717925" y="3657600"/>
          <p14:tracePt t="28065" x="3711575" y="3649663"/>
          <p14:tracePt t="28081" x="3695700" y="3641725"/>
          <p14:tracePt t="28098" x="3665538" y="3635375"/>
          <p14:tracePt t="28115" x="3641725" y="3611563"/>
          <p14:tracePt t="28131" x="3611563" y="3597275"/>
          <p14:tracePt t="28148" x="3589338" y="3589338"/>
          <p14:tracePt t="28165" x="3573463" y="3589338"/>
          <p14:tracePt t="28165" x="3573463" y="3581400"/>
          <p14:tracePt t="28182" x="3551238" y="3573463"/>
          <p14:tracePt t="28198" x="3521075" y="3573463"/>
          <p14:tracePt t="28215" x="3489325" y="3573463"/>
          <p14:tracePt t="28231" x="3444875" y="3565525"/>
          <p14:tracePt t="28248" x="3390900" y="3565525"/>
          <p14:tracePt t="28281" x="3330575" y="3565525"/>
          <p14:tracePt t="28281" x="3284538" y="3565525"/>
          <p14:tracePt t="28298" x="3254375" y="3565525"/>
          <p14:tracePt t="28315" x="3222625" y="3565525"/>
          <p14:tracePt t="28331" x="3178175" y="3565525"/>
          <p14:tracePt t="28348" x="3124200" y="3565525"/>
          <p14:tracePt t="28365" x="3048000" y="3565525"/>
          <p14:tracePt t="28381" x="2955925" y="3581400"/>
          <p14:tracePt t="28398" x="2911475" y="3597275"/>
          <p14:tracePt t="28414" x="2873375" y="3603625"/>
          <p14:tracePt t="28431" x="2857500" y="3611563"/>
          <p14:tracePt t="28448" x="2849563" y="3611563"/>
          <p14:tracePt t="28464" x="2835275" y="3619500"/>
          <p14:tracePt t="28481" x="2803525" y="3627438"/>
          <p14:tracePt t="28498" x="2743200" y="3657600"/>
          <p14:tracePt t="28514" x="2682875" y="3673475"/>
          <p14:tracePt t="28531" x="2636838" y="3695700"/>
          <p14:tracePt t="28548" x="2590800" y="3711575"/>
          <p14:tracePt t="28564" x="2552700" y="3725863"/>
          <p14:tracePt t="28581" x="2484438" y="3763963"/>
          <p14:tracePt t="28598" x="2446338" y="3794125"/>
          <p14:tracePt t="28614" x="2384425" y="3848100"/>
          <p14:tracePt t="28631" x="2339975" y="3916363"/>
          <p14:tracePt t="28648" x="2293938" y="3992563"/>
          <p14:tracePt t="28664" x="2255838" y="4060825"/>
          <p14:tracePt t="28681" x="2239963" y="4092575"/>
          <p14:tracePt t="28698" x="2232025" y="4114800"/>
          <p14:tracePt t="28714" x="2225675" y="4137025"/>
          <p14:tracePt t="28731" x="2225675" y="4168775"/>
          <p14:tracePt t="28748" x="2225675" y="4198938"/>
          <p14:tracePt t="28764" x="2225675" y="4229100"/>
          <p14:tracePt t="28781" x="2225675" y="4275138"/>
          <p14:tracePt t="28798" x="2225675" y="4289425"/>
          <p14:tracePt t="28814" x="2225675" y="4297363"/>
          <p14:tracePt t="28831" x="2225675" y="4313238"/>
          <p14:tracePt t="28848" x="2239963" y="4359275"/>
          <p14:tracePt t="28864" x="2270125" y="4419600"/>
          <p14:tracePt t="28881" x="2308225" y="4511675"/>
          <p14:tracePt t="28898" x="2339975" y="4594225"/>
          <p14:tracePt t="28914" x="2370138" y="4656138"/>
          <p14:tracePt t="28931" x="2392363" y="4708525"/>
          <p14:tracePt t="28948" x="2416175" y="4746625"/>
          <p14:tracePt t="28964" x="2430463" y="4770438"/>
          <p14:tracePt t="28981" x="2460625" y="4808538"/>
          <p14:tracePt t="28998" x="2468563" y="4822825"/>
          <p14:tracePt t="29015" x="2498725" y="4846638"/>
          <p14:tracePt t="29031" x="2536825" y="4860925"/>
          <p14:tracePt t="29048" x="2613025" y="4899025"/>
          <p14:tracePt t="29064" x="2659063" y="4922838"/>
          <p14:tracePt t="29081" x="2697163" y="4937125"/>
          <p14:tracePt t="29098" x="2727325" y="4937125"/>
          <p14:tracePt t="29114" x="2735263" y="4945063"/>
          <p14:tracePt t="29131" x="2751138" y="4945063"/>
          <p14:tracePt t="29147" x="2781300" y="4945063"/>
          <p14:tracePt t="29164" x="2827338" y="4945063"/>
          <p14:tracePt t="29181" x="2917825" y="4930775"/>
          <p14:tracePt t="29198" x="2987675" y="4922838"/>
          <p14:tracePt t="29214" x="3040063" y="4914900"/>
          <p14:tracePt t="29231" x="3070225" y="4906963"/>
          <p14:tracePt t="29247" x="3124200" y="4906963"/>
          <p14:tracePt t="29264" x="3162300" y="4906963"/>
          <p14:tracePt t="29281" x="3222625" y="4899025"/>
          <p14:tracePt t="29297" x="3292475" y="4899025"/>
          <p14:tracePt t="29314" x="3352800" y="4899025"/>
          <p14:tracePt t="29331" x="3382963" y="4884738"/>
          <p14:tracePt t="29347" x="3413125" y="4868863"/>
          <p14:tracePt t="29364" x="3429000" y="4860925"/>
          <p14:tracePt t="29381" x="3451225" y="4830763"/>
          <p14:tracePt t="29398" x="3482975" y="4800600"/>
          <p14:tracePt t="29414" x="3505200" y="4770438"/>
          <p14:tracePt t="29431" x="3535363" y="4708525"/>
          <p14:tracePt t="29447" x="3565525" y="4610100"/>
          <p14:tracePt t="29464" x="3597275" y="4518025"/>
          <p14:tracePt t="29481" x="3597275" y="4441825"/>
          <p14:tracePt t="29497" x="3603625" y="4403725"/>
          <p14:tracePt t="29514" x="3603625" y="4373563"/>
          <p14:tracePt t="29531" x="3603625" y="4351338"/>
          <p14:tracePt t="29547" x="3603625" y="4327525"/>
          <p14:tracePt t="29564" x="3603625" y="4321175"/>
          <p14:tracePt t="29581" x="3603625" y="4313238"/>
          <p14:tracePt t="30949" x="3597275" y="4313238"/>
          <p14:tracePt t="30973" x="3589338" y="4313238"/>
          <p14:tracePt t="30981" x="3589338" y="4321175"/>
          <p14:tracePt t="30988" x="3581400" y="4321175"/>
          <p14:tracePt t="30997" x="3573463" y="4327525"/>
          <p14:tracePt t="31014" x="3565525" y="4327525"/>
          <p14:tracePt t="31053" x="3565525" y="4335463"/>
          <p14:tracePt t="31072" x="3551238" y="4335463"/>
          <p14:tracePt t="31080" x="3551238" y="4343400"/>
          <p14:tracePt t="31081" x="3535363" y="4351338"/>
          <p14:tracePt t="31097" x="3513138" y="4373563"/>
          <p14:tracePt t="31114" x="3505200" y="4381500"/>
          <p14:tracePt t="31130" x="3497263" y="4381500"/>
          <p14:tracePt t="31173" x="3489325" y="4381500"/>
          <p14:tracePt t="31181" x="3489325" y="4389438"/>
          <p14:tracePt t="31197" x="3482975" y="4389438"/>
          <p14:tracePt t="31197" x="3475038" y="4389438"/>
          <p14:tracePt t="31277" x="3467100" y="4397375"/>
          <p14:tracePt t="31285" x="3459163" y="4397375"/>
          <p14:tracePt t="31293" x="3451225" y="4397375"/>
          <p14:tracePt t="31301" x="3444875" y="4397375"/>
          <p14:tracePt t="31309" x="3436938" y="4397375"/>
          <p14:tracePt t="31323" x="3429000" y="4397375"/>
          <p14:tracePt t="31330" x="3413125" y="4397375"/>
          <p14:tracePt t="31347" x="3382963" y="4397375"/>
          <p14:tracePt t="31364" x="3360738" y="4397375"/>
          <p14:tracePt t="31381" x="3322638" y="4397375"/>
          <p14:tracePt t="31398" x="3298825" y="4397375"/>
          <p14:tracePt t="31414" x="3284538" y="4397375"/>
          <p14:tracePt t="31431" x="3246438" y="4397375"/>
          <p14:tracePt t="31448" x="3230563" y="4397375"/>
          <p14:tracePt t="31464" x="3208338" y="4397375"/>
          <p14:tracePt t="31481" x="3192463" y="4397375"/>
          <p14:tracePt t="31497" x="3178175" y="4397375"/>
          <p14:tracePt t="31514" x="3162300" y="4389438"/>
          <p14:tracePt t="31531" x="3132138" y="4389438"/>
          <p14:tracePt t="31547" x="3101975" y="4381500"/>
          <p14:tracePt t="31564" x="3063875" y="4381500"/>
          <p14:tracePt t="31581" x="3001963" y="4381500"/>
          <p14:tracePt t="31598" x="2971800" y="4381500"/>
          <p14:tracePt t="31614" x="2955925" y="4381500"/>
          <p14:tracePt t="31685" x="2949575" y="4381500"/>
          <p14:tracePt t="31709" x="2941638" y="4381500"/>
          <p14:tracePt t="31725" x="2933700" y="4381500"/>
          <p14:tracePt t="31733" x="2925763" y="4381500"/>
          <p14:tracePt t="31749" x="2917825" y="4381500"/>
          <p14:tracePt t="31773" x="2911475" y="4381500"/>
          <p14:tracePt t="31789" x="2903538" y="4381500"/>
          <p14:tracePt t="31792" x="2895600" y="4381500"/>
          <p14:tracePt t="31798" x="2873375" y="4381500"/>
          <p14:tracePt t="31814" x="2849563" y="4381500"/>
          <p14:tracePt t="31831" x="2835275" y="4389438"/>
          <p14:tracePt t="31847" x="2803525" y="4397375"/>
          <p14:tracePt t="31864" x="2773363" y="4403725"/>
          <p14:tracePt t="31881" x="2765425" y="4411663"/>
          <p14:tracePt t="31897" x="2751138" y="4411663"/>
          <p14:tracePt t="31914" x="2735263" y="4419600"/>
          <p14:tracePt t="31931" x="2720975" y="4427538"/>
          <p14:tracePt t="31947" x="2697163" y="4441825"/>
          <p14:tracePt t="31964" x="2682875" y="4441825"/>
          <p14:tracePt t="31981" x="2674938" y="4449763"/>
          <p14:tracePt t="31981" x="2667000" y="4449763"/>
          <p14:tracePt t="32021" x="2659063" y="4457700"/>
          <p14:tracePt t="32030" x="2651125" y="4457700"/>
          <p14:tracePt t="32034" x="2636838" y="4465638"/>
          <p14:tracePt t="32047" x="2628900" y="4473575"/>
          <p14:tracePt t="32064" x="2620963" y="4479925"/>
          <p14:tracePt t="32101" x="2613025" y="4487863"/>
          <p14:tracePt t="32114" x="2606675" y="4487863"/>
          <p14:tracePt t="32133" x="2598738" y="4503738"/>
          <p14:tracePt t="32149" x="2590800" y="4511675"/>
          <p14:tracePt t="32164" x="2590800" y="4525963"/>
          <p14:tracePt t="32164" x="2574925" y="4556125"/>
          <p14:tracePt t="32181" x="2560638" y="4594225"/>
          <p14:tracePt t="32197" x="2552700" y="4618038"/>
          <p14:tracePt t="32214" x="2552700" y="4625975"/>
          <p14:tracePt t="32231" x="2552700" y="4648200"/>
          <p14:tracePt t="32247" x="2552700" y="4664075"/>
          <p14:tracePt t="32285" x="2560638" y="4670425"/>
          <p14:tracePt t="32293" x="2568575" y="4678363"/>
          <p14:tracePt t="32314" x="2574925" y="4678363"/>
          <p14:tracePt t="32314" x="2574925" y="4686300"/>
          <p14:tracePt t="32331" x="2582863" y="4686300"/>
          <p14:tracePt t="32347" x="2590800" y="4686300"/>
          <p14:tracePt t="32364" x="2606675" y="4694238"/>
          <p14:tracePt t="32380" x="2636838" y="4708525"/>
          <p14:tracePt t="32510" x="2644775" y="4716463"/>
          <p14:tracePt t="32521" x="2659063" y="4724400"/>
          <p14:tracePt t="32522" x="2803525" y="4762500"/>
          <p14:tracePt t="32530" x="2827338" y="4770438"/>
          <p14:tracePt t="32547" x="2865438" y="4770438"/>
          <p14:tracePt t="32564" x="2895600" y="4770438"/>
          <p14:tracePt t="32580" x="2917825" y="4770438"/>
          <p14:tracePt t="32597" x="2925763" y="4770438"/>
          <p14:tracePt t="32614" x="2941638" y="4770438"/>
          <p14:tracePt t="32630" x="2971800" y="4770438"/>
          <p14:tracePt t="32647" x="3025775" y="4770438"/>
          <p14:tracePt t="32664" x="3101975" y="4770438"/>
          <p14:tracePt t="32680" x="3170238" y="4762500"/>
          <p14:tracePt t="32697" x="3216275" y="4762500"/>
          <p14:tracePt t="32714" x="3230563" y="4754563"/>
          <p14:tracePt t="32749" x="3238500" y="4754563"/>
          <p14:tracePt t="32781" x="3246438" y="4754563"/>
          <p14:tracePt t="32789" x="3254375" y="4746625"/>
          <p14:tracePt t="32797" x="3260725" y="4740275"/>
          <p14:tracePt t="32805" x="3276600" y="4724400"/>
          <p14:tracePt t="32845" x="3284538" y="4716463"/>
          <p14:tracePt t="32869" x="3284538" y="4708525"/>
          <p14:tracePt t="32880" x="3292475" y="4708525"/>
          <p14:tracePt t="32880" x="3292475" y="4656138"/>
          <p14:tracePt t="32914" x="3292475" y="4618038"/>
          <p14:tracePt t="32930" x="3292475" y="4594225"/>
          <p14:tracePt t="32947" x="3292475" y="4564063"/>
          <p14:tracePt t="32964" x="3292475" y="4549775"/>
          <p14:tracePt t="32980" x="3284538" y="4533900"/>
          <p14:tracePt t="32997" x="3268663" y="4503738"/>
          <p14:tracePt t="33014" x="3260725" y="4479925"/>
          <p14:tracePt t="33030" x="3254375" y="4465638"/>
          <p14:tracePt t="33047" x="3246438" y="4449763"/>
          <p14:tracePt t="33064" x="3238500" y="4441825"/>
          <p14:tracePt t="33101" x="3230563" y="4435475"/>
          <p14:tracePt t="33117" x="3222625" y="4427538"/>
          <p14:tracePt t="33133" x="3208338" y="4419600"/>
          <p14:tracePt t="33147" x="3208338" y="4411663"/>
          <p14:tracePt t="33147" x="3178175" y="4397375"/>
          <p14:tracePt t="33163" x="3154363" y="4373563"/>
          <p14:tracePt t="33180" x="3132138" y="4365625"/>
          <p14:tracePt t="33197" x="3101975" y="4343400"/>
          <p14:tracePt t="33214" x="3094038" y="4343400"/>
          <p14:tracePt t="33230" x="3078163" y="4335463"/>
          <p14:tracePt t="33277" x="3070225" y="4335463"/>
          <p14:tracePt t="33309" x="3063875" y="4335463"/>
          <p14:tracePt t="33333" x="3048000" y="4335463"/>
          <p14:tracePt t="33341" x="3032125" y="4335463"/>
          <p14:tracePt t="33349" x="3017838" y="4335463"/>
          <p14:tracePt t="33363" x="3009900" y="4335463"/>
          <p14:tracePt t="33364" x="2971800" y="4335463"/>
          <p14:tracePt t="33380" x="2925763" y="4335463"/>
          <p14:tracePt t="33397" x="2887663" y="4335463"/>
          <p14:tracePt t="33414" x="2865438" y="4343400"/>
          <p14:tracePt t="33430" x="2841625" y="4351338"/>
          <p14:tracePt t="33447" x="2819400" y="4359275"/>
          <p14:tracePt t="33463" x="2803525" y="4365625"/>
          <p14:tracePt t="33481" x="2789238" y="4373563"/>
          <p14:tracePt t="33497" x="2773363" y="4373563"/>
          <p14:tracePt t="33514" x="2765425" y="4381500"/>
          <p14:tracePt t="33530" x="2759075" y="4381500"/>
          <p14:tracePt t="33547" x="2743200" y="4381500"/>
          <p14:tracePt t="33564" x="2720975" y="4397375"/>
          <p14:tracePt t="33580" x="2674938" y="4403725"/>
          <p14:tracePt t="33597" x="2651125" y="4411663"/>
          <p14:tracePt t="33613" x="2628900" y="4419600"/>
          <p14:tracePt t="33630" x="2620963" y="4427538"/>
          <p14:tracePt t="33647" x="2598738" y="4441825"/>
          <p14:tracePt t="33664" x="2582863" y="4457700"/>
          <p14:tracePt t="33680" x="2560638" y="4479925"/>
          <p14:tracePt t="33697" x="2544763" y="4511675"/>
          <p14:tracePt t="33714" x="2530475" y="4549775"/>
          <p14:tracePt t="33730" x="2530475" y="4587875"/>
          <p14:tracePt t="33747" x="2530475" y="4610100"/>
          <p14:tracePt t="33764" x="2530475" y="4618038"/>
          <p14:tracePt t="33780" x="2530475" y="4625975"/>
          <p14:tracePt t="33797" x="2544763" y="4648200"/>
          <p14:tracePt t="33814" x="2552700" y="4664075"/>
          <p14:tracePt t="33830" x="2568575" y="4678363"/>
          <p14:tracePt t="33847" x="2582863" y="4694238"/>
          <p14:tracePt t="33864" x="2598738" y="4708525"/>
          <p14:tracePt t="33880" x="2613025" y="4724400"/>
          <p14:tracePt t="33897" x="2620963" y="4732338"/>
          <p14:tracePt t="33914" x="2644775" y="4746625"/>
          <p14:tracePt t="33931" x="2674938" y="4762500"/>
          <p14:tracePt t="33947" x="2720975" y="4784725"/>
          <p14:tracePt t="33964" x="2743200" y="4808538"/>
          <p14:tracePt t="33964" x="2765425" y="4822825"/>
          <p14:tracePt t="33981" x="2773363" y="4822825"/>
          <p14:tracePt t="33997" x="2797175" y="4838700"/>
          <p14:tracePt t="34014" x="2811463" y="4838700"/>
          <p14:tracePt t="34030" x="2827338" y="4838700"/>
          <p14:tracePt t="34047" x="2841625" y="4838700"/>
          <p14:tracePt t="34064" x="2857500" y="4838700"/>
          <p14:tracePt t="34081" x="2873375" y="4838700"/>
          <p14:tracePt t="34098" x="2879725" y="4838700"/>
          <p14:tracePt t="34114" x="2895600" y="4830763"/>
          <p14:tracePt t="34131" x="2917825" y="4816475"/>
          <p14:tracePt t="34147" x="2941638" y="4808538"/>
          <p14:tracePt t="34164" x="2955925" y="4792663"/>
          <p14:tracePt t="34197" x="2963863" y="4792663"/>
          <p14:tracePt t="34198" x="2971800" y="4784725"/>
          <p14:tracePt t="34214" x="2979738" y="4784725"/>
          <p14:tracePt t="34230" x="2987675" y="4784725"/>
          <p14:tracePt t="34247" x="3009900" y="4762500"/>
          <p14:tracePt t="34264" x="3040063" y="4754563"/>
          <p14:tracePt t="34280" x="3063875" y="4740275"/>
          <p14:tracePt t="34297" x="3078163" y="4732338"/>
          <p14:tracePt t="34333" x="3078163" y="4724400"/>
          <p14:tracePt t="34341" x="3086100" y="4724400"/>
          <p14:tracePt t="34348" x="3101975" y="4708525"/>
          <p14:tracePt t="34365" x="3124200" y="4678363"/>
          <p14:tracePt t="34381" x="3140075" y="4656138"/>
          <p14:tracePt t="34398" x="3162300" y="4610100"/>
          <p14:tracePt t="34415" x="3162300" y="4602163"/>
          <p14:tracePt t="34431" x="3170238" y="4587875"/>
          <p14:tracePt t="34448" x="3170238" y="4579938"/>
          <p14:tracePt t="34502" x="3170238" y="4564063"/>
          <p14:tracePt t="34510" x="3170238" y="4556125"/>
          <p14:tracePt t="34518" x="3170238" y="4549775"/>
          <p14:tracePt t="34531" x="3162300" y="4525963"/>
          <p14:tracePt t="34531" x="3154363" y="4518025"/>
          <p14:tracePt t="34548" x="3146425" y="4503738"/>
          <p14:tracePt t="34565" x="3140075" y="4495800"/>
          <p14:tracePt t="34581" x="3140075" y="4479925"/>
          <p14:tracePt t="34598" x="3132138" y="4473575"/>
          <p14:tracePt t="34615" x="3124200" y="4465638"/>
          <p14:tracePt t="34631" x="3116263" y="4457700"/>
          <p14:tracePt t="34648" x="3108325" y="4449763"/>
          <p14:tracePt t="34664" x="3101975" y="4441825"/>
          <p14:tracePt t="34681" x="3094038" y="4435475"/>
          <p14:tracePt t="34698" x="3094038" y="4427538"/>
          <p14:tracePt t="34742" x="3086100" y="4427538"/>
          <p14:tracePt t="34766" x="3078163" y="4427538"/>
          <p14:tracePt t="34774" x="3078163" y="4419600"/>
          <p14:tracePt t="34846" x="3070225" y="4419600"/>
          <p14:tracePt t="34866" x="3063875" y="4419600"/>
          <p14:tracePt t="34902" x="3055938" y="4419600"/>
          <p14:tracePt t="34942" x="3040063" y="4419600"/>
          <p14:tracePt t="34958" x="3032125" y="4419600"/>
          <p14:tracePt t="35006" x="3025775" y="4419600"/>
          <p14:tracePt t="35022" x="3009900" y="4419600"/>
          <p14:tracePt t="35030" x="3009900" y="4411663"/>
          <p14:tracePt t="35038" x="3001963" y="4411663"/>
          <p14:tracePt t="35046" x="2994025" y="4411663"/>
          <p14:tracePt t="35064" x="2994025" y="4403725"/>
          <p14:tracePt t="35064" x="2987675" y="4403725"/>
          <p14:tracePt t="35081" x="2971800" y="4403725"/>
          <p14:tracePt t="35098" x="2963863" y="4397375"/>
          <p14:tracePt t="35114" x="2941638" y="4397375"/>
          <p14:tracePt t="35131" x="2925763" y="4389438"/>
          <p14:tracePt t="35148" x="2911475" y="4389438"/>
          <p14:tracePt t="35164" x="2895600" y="4381500"/>
          <p14:tracePt t="35181" x="2879725" y="4381500"/>
          <p14:tracePt t="35198" x="2849563" y="4381500"/>
          <p14:tracePt t="35214" x="2835275" y="4381500"/>
          <p14:tracePt t="35231" x="2819400" y="4381500"/>
          <p14:tracePt t="35248" x="2803525" y="4381500"/>
          <p14:tracePt t="35264" x="2751138" y="4381500"/>
          <p14:tracePt t="35281" x="2720975" y="4397375"/>
          <p14:tracePt t="35298" x="2682875" y="4397375"/>
          <p14:tracePt t="35314" x="2659063" y="4411663"/>
          <p14:tracePt t="35331" x="2636838" y="4419600"/>
          <p14:tracePt t="35348" x="2620963" y="4419600"/>
          <p14:tracePt t="35365" x="2613025" y="4419600"/>
          <p14:tracePt t="35381" x="2613025" y="4427538"/>
          <p14:tracePt t="35398" x="2598738" y="4427538"/>
          <p14:tracePt t="35414" x="2574925" y="4441825"/>
          <p14:tracePt t="35431" x="2560638" y="4457700"/>
          <p14:tracePt t="35448" x="2552700" y="4457700"/>
          <p14:tracePt t="35464" x="2536825" y="4473575"/>
          <p14:tracePt t="35481" x="2522538" y="4487863"/>
          <p14:tracePt t="35498" x="2514600" y="4487863"/>
          <p14:tracePt t="35514" x="2506663" y="4495800"/>
          <p14:tracePt t="35574" x="2506663" y="4503738"/>
          <p14:tracePt t="35584" x="2506663" y="4511675"/>
          <p14:tracePt t="35622" x="2506663" y="4518025"/>
          <p14:tracePt t="35638" x="2506663" y="4525963"/>
          <p14:tracePt t="35654" x="2506663" y="4541838"/>
          <p14:tracePt t="35662" x="2514600" y="4541838"/>
          <p14:tracePt t="35670" x="2530475" y="4556125"/>
          <p14:tracePt t="35681" x="2536825" y="4564063"/>
          <p14:tracePt t="35686" x="2544763" y="4579938"/>
          <p14:tracePt t="35698" x="2560638" y="4594225"/>
          <p14:tracePt t="35714" x="2582863" y="4618038"/>
          <p14:tracePt t="35731" x="2590800" y="4632325"/>
          <p14:tracePt t="35748" x="2606675" y="4640263"/>
          <p14:tracePt t="35764" x="2613025" y="4656138"/>
          <p14:tracePt t="35781" x="2620963" y="4664075"/>
          <p14:tracePt t="35798" x="2636838" y="4678363"/>
          <p14:tracePt t="35814" x="2644775" y="4686300"/>
          <p14:tracePt t="35831" x="2644775" y="4694238"/>
          <p14:tracePt t="35848" x="2659063" y="4702175"/>
          <p14:tracePt t="35864" x="2667000" y="4708525"/>
          <p14:tracePt t="35881" x="2682875" y="4708525"/>
          <p14:tracePt t="35898" x="2697163" y="4716463"/>
          <p14:tracePt t="35914" x="2705100" y="4716463"/>
          <p14:tracePt t="35974" x="2713038" y="4716463"/>
          <p14:tracePt t="35982" x="2720975" y="4724400"/>
          <p14:tracePt t="35988" x="2727325" y="4724400"/>
          <p14:tracePt t="35998" x="2759075" y="4724400"/>
          <p14:tracePt t="36015" x="2773363" y="4724400"/>
          <p14:tracePt t="36031" x="2781300" y="4724400"/>
          <p14:tracePt t="36048" x="2789238" y="4724400"/>
          <p14:tracePt t="36064" x="2811463" y="4724400"/>
          <p14:tracePt t="36081" x="2835275" y="4724400"/>
          <p14:tracePt t="36098" x="2849563" y="4724400"/>
          <p14:tracePt t="36114" x="2857500" y="4724400"/>
          <p14:tracePt t="36150" x="2865438" y="4724400"/>
          <p14:tracePt t="36166" x="2873375" y="4724400"/>
          <p14:tracePt t="36182" x="2879725" y="4724400"/>
          <p14:tracePt t="36190" x="2887663" y="4724400"/>
          <p14:tracePt t="36198" x="2911475" y="4724400"/>
          <p14:tracePt t="36214" x="2941638" y="4724400"/>
          <p14:tracePt t="36231" x="2955925" y="4716463"/>
          <p14:tracePt t="36247" x="2987675" y="4708525"/>
          <p14:tracePt t="36264" x="3001963" y="4708525"/>
          <p14:tracePt t="36281" x="3009900" y="4708525"/>
          <p14:tracePt t="36298" x="3017838" y="4702175"/>
          <p14:tracePt t="36334" x="3025775" y="4702175"/>
          <p14:tracePt t="36355" x="3032125" y="4702175"/>
          <p14:tracePt t="36374" x="3032125" y="4694238"/>
          <p14:tracePt t="36406" x="3040063" y="4686300"/>
          <p14:tracePt t="36422" x="3048000" y="4686300"/>
          <p14:tracePt t="36590" x="3048000" y="4678363"/>
          <p14:tracePt t="36598" x="3063875" y="4664075"/>
          <p14:tracePt t="36606" x="3063875" y="4648200"/>
          <p14:tracePt t="36615" x="3078163" y="4632325"/>
          <p14:tracePt t="36631" x="3086100" y="4618038"/>
          <p14:tracePt t="36648" x="3086100" y="4610100"/>
          <p14:tracePt t="36664" x="3086100" y="4602163"/>
          <p14:tracePt t="36710" x="3086100" y="4594225"/>
          <p14:tracePt t="36742" x="3094038" y="4579938"/>
          <p14:tracePt t="36750" x="3094038" y="4564063"/>
          <p14:tracePt t="36758" x="3094038" y="4549775"/>
          <p14:tracePt t="36764" x="3101975" y="4525963"/>
          <p14:tracePt t="36781" x="3101975" y="4503738"/>
          <p14:tracePt t="36798" x="3101975" y="4495800"/>
          <p14:tracePt t="36814" x="3101975" y="4487863"/>
          <p14:tracePt t="36831" x="3101975" y="4473575"/>
          <p14:tracePt t="36847" x="3116263" y="4441825"/>
          <p14:tracePt t="36864" x="3116263" y="4389438"/>
          <p14:tracePt t="36881" x="3124200" y="4365625"/>
          <p14:tracePt t="36898" x="3124200" y="4351338"/>
          <p14:tracePt t="36914" x="3124200" y="4343400"/>
          <p14:tracePt t="36950" x="3124200" y="4335463"/>
          <p14:tracePt t="36966" x="3132138" y="4327525"/>
          <p14:tracePt t="36982" x="3132138" y="4321175"/>
          <p14:tracePt t="36982" x="3132138" y="4313238"/>
          <p14:tracePt t="36997" x="3132138" y="4297363"/>
          <p14:tracePt t="37014" x="3132138" y="4289425"/>
          <p14:tracePt t="37110" x="3132138" y="4283075"/>
          <p14:tracePt t="37142" x="3132138" y="4275138"/>
          <p14:tracePt t="37166" x="3132138" y="4267200"/>
          <p14:tracePt t="37182" x="3140075" y="4259263"/>
          <p14:tracePt t="37190" x="3146425" y="4251325"/>
          <p14:tracePt t="37198" x="3154363" y="4229100"/>
          <p14:tracePt t="37214" x="3192463" y="4191000"/>
          <p14:tracePt t="37215" x="3208338" y="4168775"/>
          <p14:tracePt t="37231" x="3222625" y="4152900"/>
          <p14:tracePt t="37247" x="3230563" y="4144963"/>
          <p14:tracePt t="37294" x="3238500" y="4144963"/>
          <p14:tracePt t="37334" x="3246438" y="4144963"/>
          <p14:tracePt t="37342" x="3254375" y="4137025"/>
          <p14:tracePt t="37358" x="3268663" y="4137025"/>
          <p14:tracePt t="37366" x="3292475" y="4130675"/>
          <p14:tracePt t="37366" x="3306763" y="4122738"/>
          <p14:tracePt t="37382" x="3336925" y="4114800"/>
          <p14:tracePt t="37397" x="3375025" y="4092575"/>
          <p14:tracePt t="37414" x="3429000" y="4084638"/>
          <p14:tracePt t="37431" x="3475038" y="4060825"/>
          <p14:tracePt t="37447" x="3505200" y="4060825"/>
          <p14:tracePt t="37464" x="3521075" y="4046538"/>
          <p14:tracePt t="37502" x="3527425" y="4038600"/>
          <p14:tracePt t="37514" x="3535363" y="4016375"/>
          <p14:tracePt t="37514" x="3543300" y="3992563"/>
          <p14:tracePt t="37531" x="3543300" y="3978275"/>
          <p14:tracePt t="37547" x="3543300" y="3954463"/>
          <p14:tracePt t="37564" x="3551238" y="3946525"/>
          <p14:tracePt t="37581" x="3543300" y="3932238"/>
          <p14:tracePt t="37597" x="3521075" y="3908425"/>
          <p14:tracePt t="37614" x="3497263" y="3878263"/>
          <p14:tracePt t="37631" x="3482975" y="3856038"/>
          <p14:tracePt t="37647" x="3459163" y="3817938"/>
          <p14:tracePt t="37664" x="3436938" y="3794125"/>
          <p14:tracePt t="37681" x="3413125" y="3756025"/>
          <p14:tracePt t="37697" x="3390900" y="3725863"/>
          <p14:tracePt t="37714" x="3375025" y="3703638"/>
          <p14:tracePt t="37731" x="3368675" y="3687763"/>
          <p14:tracePt t="37747" x="3360738" y="3679825"/>
          <p14:tracePt t="37764" x="3344863" y="3665538"/>
          <p14:tracePt t="37781" x="3330575" y="3649663"/>
          <p14:tracePt t="37797" x="3306763" y="3635375"/>
          <p14:tracePt t="37814" x="3298825" y="3627438"/>
          <p14:tracePt t="37831" x="3292475" y="3627438"/>
          <p14:tracePt t="37847" x="3284538" y="3627438"/>
          <p14:tracePt t="37864" x="3276600" y="3627438"/>
          <p14:tracePt t="37881" x="3268663" y="3627438"/>
          <p14:tracePt t="37897" x="3246438" y="3627438"/>
          <p14:tracePt t="37914" x="3216275" y="3627438"/>
          <p14:tracePt t="37931" x="3162300" y="3627438"/>
          <p14:tracePt t="37947" x="3070225" y="3627438"/>
          <p14:tracePt t="37964" x="2994025" y="3641725"/>
          <p14:tracePt t="37981" x="2933700" y="3673475"/>
          <p14:tracePt t="37998" x="2865438" y="3695700"/>
          <p14:tracePt t="38014" x="2835275" y="3717925"/>
          <p14:tracePt t="38031" x="2797175" y="3749675"/>
          <p14:tracePt t="38048" x="2759075" y="3779838"/>
          <p14:tracePt t="38064" x="2720975" y="3802063"/>
          <p14:tracePt t="38081" x="2705100" y="3817938"/>
          <p14:tracePt t="38098" x="2682875" y="3832225"/>
          <p14:tracePt t="38114" x="2682875" y="3848100"/>
          <p14:tracePt t="38131" x="2674938" y="3856038"/>
          <p14:tracePt t="38148" x="2667000" y="3870325"/>
          <p14:tracePt t="38165" x="2659063" y="3894138"/>
          <p14:tracePt t="38181" x="2659063" y="3908425"/>
          <p14:tracePt t="38197" x="2651125" y="3940175"/>
          <p14:tracePt t="38214" x="2651125" y="3962400"/>
          <p14:tracePt t="38231" x="2651125" y="4000500"/>
          <p14:tracePt t="38247" x="2651125" y="4038600"/>
          <p14:tracePt t="38264" x="2659063" y="4068763"/>
          <p14:tracePt t="38280" x="2667000" y="4084638"/>
          <p14:tracePt t="38297" x="2682875" y="4092575"/>
          <p14:tracePt t="38314" x="2689225" y="4106863"/>
          <p14:tracePt t="38331" x="2697163" y="4122738"/>
          <p14:tracePt t="38347" x="2720975" y="4137025"/>
          <p14:tracePt t="38364" x="2735263" y="4144963"/>
          <p14:tracePt t="38380" x="2765425" y="4168775"/>
          <p14:tracePt t="38397" x="2873375" y="4244975"/>
          <p14:tracePt t="38414" x="2994025" y="4305300"/>
          <p14:tracePt t="38431" x="3108325" y="4351338"/>
          <p14:tracePt t="38447" x="3178175" y="4373563"/>
          <p14:tracePt t="38464" x="3192463" y="4381500"/>
          <p14:tracePt t="38526" x="3200400" y="4381500"/>
          <p14:tracePt t="38534" x="3208338" y="4381500"/>
          <p14:tracePt t="38555" x="3222625" y="4381500"/>
          <p14:tracePt t="38555" x="3238500" y="4381500"/>
          <p14:tracePt t="38564" x="3284538" y="4373563"/>
          <p14:tracePt t="38580" x="3314700" y="4365625"/>
          <p14:tracePt t="38597" x="3330575" y="4351338"/>
          <p14:tracePt t="38614" x="3368675" y="4335463"/>
          <p14:tracePt t="38631" x="3390900" y="4327525"/>
          <p14:tracePt t="38647" x="3444875" y="4289425"/>
          <p14:tracePt t="38664" x="3505200" y="4244975"/>
          <p14:tracePt t="38680" x="3565525" y="4206875"/>
          <p14:tracePt t="38697" x="3611563" y="4168775"/>
          <p14:tracePt t="38714" x="3635375" y="4137025"/>
          <p14:tracePt t="38730" x="3657600" y="4098925"/>
          <p14:tracePt t="38747" x="3679825" y="4038600"/>
          <p14:tracePt t="38764" x="3695700" y="3984625"/>
          <p14:tracePt t="38780" x="3711575" y="3946525"/>
          <p14:tracePt t="38797" x="3725863" y="3908425"/>
          <p14:tracePt t="38814" x="3749675" y="3863975"/>
          <p14:tracePt t="38830" x="3756025" y="3832225"/>
          <p14:tracePt t="38847" x="3771900" y="3787775"/>
          <p14:tracePt t="38864" x="3771900" y="3741738"/>
          <p14:tracePt t="38880" x="3779838" y="3687763"/>
          <p14:tracePt t="38897" x="3779838" y="3641725"/>
          <p14:tracePt t="38914" x="3779838" y="3627438"/>
          <p14:tracePt t="38930" x="3779838" y="3619500"/>
          <p14:tracePt t="38947" x="3771900" y="3619500"/>
          <p14:tracePt t="38964" x="3763963" y="3611563"/>
          <p14:tracePt t="38980" x="3756025" y="3611563"/>
          <p14:tracePt t="38997" x="3733800" y="3597275"/>
          <p14:tracePt t="39014" x="3725863" y="3597275"/>
          <p14:tracePt t="39030" x="3711575" y="3589338"/>
          <p14:tracePt t="39048" x="3695700" y="3589338"/>
          <p14:tracePt t="39064" x="3687763" y="3589338"/>
          <p14:tracePt t="39081" x="3673475" y="3589338"/>
          <p14:tracePt t="39097" x="3657600" y="3581400"/>
          <p14:tracePt t="39114" x="3641725" y="3581400"/>
          <p14:tracePt t="39130" x="3627438" y="3573463"/>
          <p14:tracePt t="39147" x="3611563" y="3573463"/>
          <p14:tracePt t="39164" x="3573463" y="3573463"/>
          <p14:tracePt t="39180" x="3543300" y="3565525"/>
          <p14:tracePt t="39197" x="3505200" y="3565525"/>
          <p14:tracePt t="39213" x="3475038" y="3565525"/>
          <p14:tracePt t="39230" x="3429000" y="3565525"/>
          <p14:tracePt t="39247" x="3406775" y="3565525"/>
          <p14:tracePt t="39264" x="3375025" y="3573463"/>
          <p14:tracePt t="39280" x="3352800" y="3573463"/>
          <p14:tracePt t="39297" x="3314700" y="3573463"/>
          <p14:tracePt t="39314" x="3284538" y="3573463"/>
          <p14:tracePt t="39330" x="3246438" y="3573463"/>
          <p14:tracePt t="39347" x="3208338" y="3581400"/>
          <p14:tracePt t="39364" x="3178175" y="3597275"/>
          <p14:tracePt t="39380" x="3132138" y="3603625"/>
          <p14:tracePt t="39397" x="3108325" y="3611563"/>
          <p14:tracePt t="39397" x="3086100" y="3619500"/>
          <p14:tracePt t="39414" x="3063875" y="3619500"/>
          <p14:tracePt t="39431" x="3055938" y="3619500"/>
          <p14:tracePt t="39447" x="3048000" y="3627438"/>
          <p14:tracePt t="39464" x="3040063" y="3627438"/>
          <p14:tracePt t="39480" x="3017838" y="3635375"/>
          <p14:tracePt t="39497" x="3009900" y="3641725"/>
          <p14:tracePt t="39514" x="2987675" y="3649663"/>
          <p14:tracePt t="39530" x="2963863" y="3665538"/>
          <p14:tracePt t="39547" x="2933700" y="3679825"/>
          <p14:tracePt t="39564" x="2917825" y="3695700"/>
          <p14:tracePt t="39581" x="2911475" y="3711575"/>
          <p14:tracePt t="39597" x="2895600" y="3717925"/>
          <p14:tracePt t="39614" x="2879725" y="3741738"/>
          <p14:tracePt t="39630" x="2879725" y="3749675"/>
          <p14:tracePt t="39647" x="2865438" y="3763963"/>
          <p14:tracePt t="39664" x="2857500" y="3787775"/>
          <p14:tracePt t="39680" x="2835275" y="3825875"/>
          <p14:tracePt t="39697" x="2835275" y="3856038"/>
          <p14:tracePt t="39714" x="2819400" y="3894138"/>
          <p14:tracePt t="39730" x="2811463" y="3924300"/>
          <p14:tracePt t="39747" x="2811463" y="3954463"/>
          <p14:tracePt t="39764" x="2803525" y="3978275"/>
          <p14:tracePt t="39780" x="2803525" y="3984625"/>
          <p14:tracePt t="39797" x="2803525" y="3992563"/>
          <p14:tracePt t="39846" x="2803525" y="4000500"/>
          <p14:tracePt t="39862" x="2803525" y="4008438"/>
          <p14:tracePt t="39870" x="2803525" y="4022725"/>
          <p14:tracePt t="39880" x="2811463" y="4030663"/>
          <p14:tracePt t="39897" x="2819400" y="4046538"/>
          <p14:tracePt t="39914" x="2819400" y="4068763"/>
          <p14:tracePt t="39930" x="2841625" y="4098925"/>
          <p14:tracePt t="39947" x="2841625" y="4114800"/>
          <p14:tracePt t="39964" x="2849563" y="4130675"/>
          <p14:tracePt t="39980" x="2865438" y="4137025"/>
          <p14:tracePt t="39997" x="2887663" y="4175125"/>
          <p14:tracePt t="40014" x="2903538" y="4191000"/>
          <p14:tracePt t="40031" x="2917825" y="4206875"/>
          <p14:tracePt t="40047" x="2941638" y="4221163"/>
          <p14:tracePt t="40064" x="2963863" y="4237038"/>
          <p14:tracePt t="40081" x="2987675" y="4244975"/>
          <p14:tracePt t="40097" x="2994025" y="4251325"/>
          <p14:tracePt t="40114" x="3001963" y="4251325"/>
          <p14:tracePt t="40130" x="3009900" y="4251325"/>
          <p14:tracePt t="40147" x="3017838" y="4251325"/>
          <p14:tracePt t="40164" x="3025775" y="4259263"/>
          <p14:tracePt t="40198" x="3032125" y="4259263"/>
          <p14:tracePt t="40198" x="3040063" y="4259263"/>
          <p14:tracePt t="40214" x="3048000" y="4259263"/>
          <p14:tracePt t="40230" x="3063875" y="4259263"/>
          <p14:tracePt t="40247" x="3086100" y="4251325"/>
          <p14:tracePt t="40263" x="3124200" y="4237038"/>
          <p14:tracePt t="40280" x="3184525" y="4213225"/>
          <p14:tracePt t="40297" x="3238500" y="4198938"/>
          <p14:tracePt t="40314" x="3276600" y="4183063"/>
          <p14:tracePt t="40330" x="3314700" y="4175125"/>
          <p14:tracePt t="40347" x="3344863" y="4152900"/>
          <p14:tracePt t="40364" x="3390900" y="4137025"/>
          <p14:tracePt t="40380" x="3436938" y="4114800"/>
          <p14:tracePt t="40397" x="3489325" y="4084638"/>
          <p14:tracePt t="40413" x="3543300" y="4054475"/>
          <p14:tracePt t="40430" x="3565525" y="4030663"/>
          <p14:tracePt t="40447" x="3597275" y="4008438"/>
          <p14:tracePt t="40464" x="3619500" y="3978275"/>
          <p14:tracePt t="40480" x="3641725" y="3946525"/>
          <p14:tracePt t="40497" x="3649663" y="3924300"/>
          <p14:tracePt t="40514" x="3657600" y="3908425"/>
          <p14:tracePt t="40530" x="3657600" y="3870325"/>
          <p14:tracePt t="40547" x="3665538" y="3848100"/>
          <p14:tracePt t="40563" x="3673475" y="3802063"/>
          <p14:tracePt t="40580" x="3673475" y="3756025"/>
          <p14:tracePt t="40597" x="3665538" y="3725863"/>
          <p14:tracePt t="40613" x="3657600" y="3687763"/>
          <p14:tracePt t="40630" x="3641725" y="3657600"/>
          <p14:tracePt t="40647" x="3627438" y="3635375"/>
          <p14:tracePt t="40664" x="3619500" y="3619500"/>
          <p14:tracePt t="40680" x="3603625" y="3603625"/>
          <p14:tracePt t="40697" x="3597275" y="3589338"/>
          <p14:tracePt t="40714" x="3589338" y="3581400"/>
          <p14:tracePt t="40730" x="3581400" y="3581400"/>
          <p14:tracePt t="40747" x="3573463" y="3581400"/>
          <p14:tracePt t="40764" x="3565525" y="3581400"/>
          <p14:tracePt t="40780" x="3559175" y="3573463"/>
          <p14:tracePt t="40797" x="3551238" y="3573463"/>
          <p14:tracePt t="40813" x="3535363" y="3565525"/>
          <p14:tracePt t="40830" x="3513138" y="3559175"/>
          <p14:tracePt t="40847" x="3505200" y="3559175"/>
          <p14:tracePt t="40863" x="3482975" y="3559175"/>
          <p14:tracePt t="40880" x="3459163" y="3559175"/>
          <p14:tracePt t="40897" x="3444875" y="3551238"/>
          <p14:tracePt t="40913" x="3406775" y="3551238"/>
          <p14:tracePt t="40930" x="3375025" y="3551238"/>
          <p14:tracePt t="40947" x="3330575" y="3543300"/>
          <p14:tracePt t="40963" x="3268663" y="3543300"/>
          <p14:tracePt t="40980" x="3216275" y="3543300"/>
          <p14:tracePt t="40997" x="3154363" y="3551238"/>
          <p14:tracePt t="41014" x="3086100" y="3559175"/>
          <p14:tracePt t="41030" x="3055938" y="3573463"/>
          <p14:tracePt t="41047" x="3032125" y="3581400"/>
          <p14:tracePt t="41063" x="3017838" y="3581400"/>
          <p14:tracePt t="41081" x="3009900" y="3589338"/>
          <p14:tracePt t="41134" x="3001963" y="3589338"/>
          <p14:tracePt t="41150" x="2994025" y="3589338"/>
          <p14:tracePt t="41158" x="2987675" y="3589338"/>
          <p14:tracePt t="41166" x="2987675" y="3597275"/>
          <p14:tracePt t="41174" x="2979738" y="3597275"/>
          <p14:tracePt t="41182" x="2963863" y="3603625"/>
          <p14:tracePt t="41197" x="2949575" y="3603625"/>
          <p14:tracePt t="41213" x="2949575" y="3611563"/>
          <p14:tracePt t="41230" x="2949575" y="3619500"/>
          <p14:tracePt t="41247" x="2933700" y="3641725"/>
          <p14:tracePt t="41263" x="2917825" y="3665538"/>
          <p14:tracePt t="41280" x="2911475" y="3703638"/>
          <p14:tracePt t="41297" x="2895600" y="3733800"/>
          <p14:tracePt t="41314" x="2895600" y="3763963"/>
          <p14:tracePt t="41330" x="2879725" y="3787775"/>
          <p14:tracePt t="41347" x="2879725" y="3802063"/>
          <p14:tracePt t="41363" x="2879725" y="3817938"/>
          <p14:tracePt t="41380" x="2879725" y="3832225"/>
          <p14:tracePt t="41397" x="2873375" y="3856038"/>
          <p14:tracePt t="41413" x="2873375" y="3894138"/>
          <p14:tracePt t="41430" x="2865438" y="3908425"/>
          <p14:tracePt t="41447" x="2865438" y="3924300"/>
          <p14:tracePt t="41486" x="2865438" y="3932238"/>
          <p14:tracePt t="41502" x="2865438" y="3940175"/>
          <p14:tracePt t="41518" x="2865438" y="3962400"/>
          <p14:tracePt t="41521" x="2865438" y="3978275"/>
          <p14:tracePt t="41530" x="2873375" y="4008438"/>
          <p14:tracePt t="41547" x="2873375" y="4022725"/>
          <p14:tracePt t="41563" x="2879725" y="4038600"/>
          <p14:tracePt t="41580" x="2887663" y="4038600"/>
          <p14:tracePt t="41597" x="2903538" y="4068763"/>
          <p14:tracePt t="41614" x="2917825" y="4076700"/>
          <p14:tracePt t="41630" x="2941638" y="4092575"/>
          <p14:tracePt t="41647" x="2963863" y="4106863"/>
          <p14:tracePt t="41663" x="2979738" y="4122738"/>
          <p14:tracePt t="41680" x="3009900" y="4137025"/>
          <p14:tracePt t="41697" x="3040063" y="4152900"/>
          <p14:tracePt t="41714" x="3063875" y="4160838"/>
          <p14:tracePt t="41730" x="3070225" y="4160838"/>
          <p14:tracePt t="41747" x="3086100" y="4168775"/>
          <p14:tracePt t="41764" x="3094038" y="4168775"/>
          <p14:tracePt t="41780" x="3108325" y="4168775"/>
          <p14:tracePt t="41797" x="3140075" y="4168775"/>
          <p14:tracePt t="41813" x="3192463" y="4168775"/>
          <p14:tracePt t="41830" x="3216275" y="4168775"/>
          <p14:tracePt t="41847" x="3246438" y="4168775"/>
          <p14:tracePt t="41863" x="3268663" y="4160838"/>
          <p14:tracePt t="41880" x="3284538" y="4160838"/>
          <p14:tracePt t="41897" x="3314700" y="4144963"/>
          <p14:tracePt t="41914" x="3352800" y="4130675"/>
          <p14:tracePt t="41930" x="3382963" y="4114800"/>
          <p14:tracePt t="41947" x="3421063" y="4092575"/>
          <p14:tracePt t="41963" x="3444875" y="4084638"/>
          <p14:tracePt t="41980" x="3467100" y="4068763"/>
          <p14:tracePt t="41997" x="3489325" y="4046538"/>
          <p14:tracePt t="42014" x="3521075" y="4000500"/>
          <p14:tracePt t="42030" x="3543300" y="3946525"/>
          <p14:tracePt t="42047" x="3573463" y="3894138"/>
          <p14:tracePt t="42063" x="3581400" y="3848100"/>
          <p14:tracePt t="42080" x="3597275" y="3810000"/>
          <p14:tracePt t="42097" x="3597275" y="3794125"/>
          <p14:tracePt t="42114" x="3597275" y="3763963"/>
          <p14:tracePt t="42130" x="3589338" y="3733800"/>
          <p14:tracePt t="42147" x="3565525" y="3711575"/>
          <p14:tracePt t="42164" x="3551238" y="3673475"/>
          <p14:tracePt t="42180" x="3535363" y="3649663"/>
          <p14:tracePt t="42197" x="3521075" y="3635375"/>
          <p14:tracePt t="42214" x="3497263" y="3619500"/>
          <p14:tracePt t="42230" x="3475038" y="3603625"/>
          <p14:tracePt t="42247" x="3444875" y="3581400"/>
          <p14:tracePt t="42263" x="3406775" y="3559175"/>
          <p14:tracePt t="42280" x="3375025" y="3543300"/>
          <p14:tracePt t="42297" x="3336925" y="3521075"/>
          <p14:tracePt t="42313" x="3314700" y="3521075"/>
          <p14:tracePt t="42330" x="3284538" y="3505200"/>
          <p14:tracePt t="42347" x="3246438" y="3497263"/>
          <p14:tracePt t="42364" x="3222625" y="3482975"/>
          <p14:tracePt t="42380" x="3184525" y="3482975"/>
          <p14:tracePt t="42397" x="3154363" y="3482975"/>
          <p14:tracePt t="42413" x="3086100" y="3497263"/>
          <p14:tracePt t="42430" x="3001963" y="3521075"/>
          <p14:tracePt t="42446" x="2963863" y="3527425"/>
          <p14:tracePt t="42463" x="2955925" y="3535363"/>
          <p14:tracePt t="42550" x="2949575" y="3535363"/>
          <p14:tracePt t="42559" x="2949575" y="3543300"/>
          <p14:tracePt t="42566" x="2941638" y="3551238"/>
          <p14:tracePt t="42571" x="2933700" y="3559175"/>
          <p14:tracePt t="42580" x="2933700" y="3565525"/>
          <p14:tracePt t="42838" x="0" y="0"/>
        </p14:tracePtLst>
        <p14:tracePtLst>
          <p14:tracePt t="118482" x="2187575" y="5622925"/>
          <p14:tracePt t="118686" x="2209800" y="5622925"/>
          <p14:tracePt t="118694" x="2263775" y="5638800"/>
          <p14:tracePt t="118701" x="2339975" y="5654675"/>
          <p14:tracePt t="118709" x="2430463" y="5661025"/>
          <p14:tracePt t="118722" x="2530475" y="5668963"/>
          <p14:tracePt t="118722" x="2682875" y="5684838"/>
          <p14:tracePt t="118738" x="2765425" y="5684838"/>
          <p14:tracePt t="118755" x="2827338" y="5684838"/>
          <p14:tracePt t="118772" x="2865438" y="5684838"/>
          <p14:tracePt t="118788" x="2895600" y="5684838"/>
          <p14:tracePt t="118805" x="2949575" y="5684838"/>
          <p14:tracePt t="118821" x="2955925" y="5684838"/>
          <p14:tracePt t="118838" x="2971800" y="5684838"/>
          <p14:tracePt t="118855" x="3025775" y="5684838"/>
          <p14:tracePt t="118872" x="3070225" y="5668963"/>
          <p14:tracePt t="118888" x="3108325" y="5668963"/>
          <p14:tracePt t="118905" x="3132138" y="5661025"/>
          <p14:tracePt t="118922" x="3146425" y="5654675"/>
          <p14:tracePt t="118938" x="3154363" y="5654675"/>
          <p14:tracePt t="118974" x="3162300" y="5654675"/>
          <p14:tracePt t="118981" x="3170238" y="5654675"/>
          <p14:tracePt t="118988" x="3192463" y="5638800"/>
          <p14:tracePt t="119005" x="3276600" y="5600700"/>
          <p14:tracePt t="119022" x="3314700" y="5570538"/>
          <p14:tracePt t="119038" x="3352800" y="5546725"/>
          <p14:tracePt t="119055" x="3398838" y="5516563"/>
          <p14:tracePt t="119072" x="3444875" y="5478463"/>
          <p14:tracePt t="119088" x="3497263" y="5456238"/>
          <p14:tracePt t="119105" x="3527425" y="5432425"/>
          <p14:tracePt t="119122" x="3573463" y="5410200"/>
          <p14:tracePt t="119138" x="3619500" y="5372100"/>
          <p14:tracePt t="119155" x="3703638" y="5280025"/>
          <p14:tracePt t="119172" x="3787775" y="5165725"/>
          <p14:tracePt t="119188" x="3856038" y="5051425"/>
          <p14:tracePt t="119205" x="3984625" y="4816475"/>
          <p14:tracePt t="119222" x="4054475" y="4632325"/>
          <p14:tracePt t="119238" x="4092575" y="4495800"/>
          <p14:tracePt t="119255" x="4130675" y="4373563"/>
          <p14:tracePt t="119271" x="4144963" y="4267200"/>
          <p14:tracePt t="119288" x="4152900" y="4191000"/>
          <p14:tracePt t="119305" x="4137025" y="4060825"/>
          <p14:tracePt t="119321" x="4076700" y="3802063"/>
          <p14:tracePt t="119338" x="3954463" y="3421063"/>
          <p14:tracePt t="119355" x="3848100" y="3132138"/>
          <p14:tracePt t="119372" x="3779838" y="2979738"/>
          <p14:tracePt t="119388" x="3733800" y="2903538"/>
          <p14:tracePt t="119405" x="3673475" y="2841625"/>
          <p14:tracePt t="119422" x="3627438" y="2797175"/>
          <p14:tracePt t="119438" x="3597275" y="2773363"/>
          <p14:tracePt t="119455" x="3573463" y="2773363"/>
          <p14:tracePt t="119472" x="3551238" y="2759075"/>
          <p14:tracePt t="119488" x="3505200" y="2751138"/>
          <p14:tracePt t="119505" x="3451225" y="2735263"/>
          <p14:tracePt t="119522" x="3352800" y="2727325"/>
          <p14:tracePt t="119538" x="3216275" y="2713038"/>
          <p14:tracePt t="119555" x="3048000" y="2697163"/>
          <p14:tracePt t="119571" x="2879725" y="2682875"/>
          <p14:tracePt t="119588" x="2765425" y="2674938"/>
          <p14:tracePt t="119605" x="2651125" y="2689225"/>
          <p14:tracePt t="119621" x="2574925" y="2727325"/>
          <p14:tracePt t="119638" x="2522538" y="2781300"/>
          <p14:tracePt t="119655" x="2438400" y="2841625"/>
          <p14:tracePt t="119672" x="2362200" y="2911475"/>
          <p14:tracePt t="119688" x="2270125" y="2971800"/>
          <p14:tracePt t="119705" x="2179638" y="3048000"/>
          <p14:tracePt t="119722" x="2125663" y="3116263"/>
          <p14:tracePt t="119738" x="2073275" y="3192463"/>
          <p14:tracePt t="119755" x="2027238" y="3284538"/>
          <p14:tracePt t="119772" x="1973263" y="3375025"/>
          <p14:tracePt t="119788" x="1905000" y="3482975"/>
          <p14:tracePt t="119805" x="1836738" y="3641725"/>
          <p14:tracePt t="119822" x="1774825" y="3756025"/>
          <p14:tracePt t="119838" x="1714500" y="3863975"/>
          <p14:tracePt t="119855" x="1676400" y="3970338"/>
          <p14:tracePt t="119872" x="1654175" y="4068763"/>
          <p14:tracePt t="119888" x="1622425" y="4183063"/>
          <p14:tracePt t="119905" x="1600200" y="4289425"/>
          <p14:tracePt t="119921" x="1577975" y="4389438"/>
          <p14:tracePt t="119938" x="1554163" y="4479925"/>
          <p14:tracePt t="119955" x="1539875" y="4541838"/>
          <p14:tracePt t="119972" x="1524000" y="4602163"/>
          <p14:tracePt t="119988" x="1524000" y="4656138"/>
          <p14:tracePt t="120005" x="1516063" y="4740275"/>
          <p14:tracePt t="120022" x="1501775" y="4800600"/>
          <p14:tracePt t="120038" x="1485900" y="4860925"/>
          <p14:tracePt t="120055" x="1485900" y="4906963"/>
          <p14:tracePt t="120071" x="1485900" y="4991100"/>
          <p14:tracePt t="120088" x="1485900" y="5067300"/>
          <p14:tracePt t="120105" x="1477963" y="5127625"/>
          <p14:tracePt t="120121" x="1477963" y="5189538"/>
          <p14:tracePt t="120138" x="1477963" y="5235575"/>
          <p14:tracePt t="120155" x="1477963" y="5265738"/>
          <p14:tracePt t="120171" x="1477963" y="5303838"/>
          <p14:tracePt t="120188" x="1477963" y="5349875"/>
          <p14:tracePt t="120205" x="1485900" y="5394325"/>
          <p14:tracePt t="120222" x="1493838" y="5410200"/>
          <p14:tracePt t="120238" x="1493838" y="5426075"/>
          <p14:tracePt t="120255" x="1493838" y="5432425"/>
          <p14:tracePt t="120272" x="1501775" y="5440363"/>
          <p14:tracePt t="120288" x="1524000" y="5464175"/>
          <p14:tracePt t="120305" x="1577975" y="5516563"/>
          <p14:tracePt t="120321" x="1668463" y="5584825"/>
          <p14:tracePt t="120338" x="1706563" y="5622925"/>
          <p14:tracePt t="120355" x="1722438" y="5622925"/>
          <p14:tracePt t="120371" x="1736725" y="5630863"/>
          <p14:tracePt t="120388" x="1752600" y="5638800"/>
          <p14:tracePt t="120405" x="1798638" y="5676900"/>
          <p14:tracePt t="120421" x="1851025" y="5707063"/>
          <p14:tracePt t="120438" x="1912938" y="5737225"/>
          <p14:tracePt t="120455" x="1943100" y="5753100"/>
          <p14:tracePt t="120471" x="1973263" y="5761038"/>
          <p14:tracePt t="120488" x="1981200" y="5775325"/>
          <p14:tracePt t="120505" x="1989138" y="5775325"/>
          <p14:tracePt t="120521" x="1997075" y="5775325"/>
          <p14:tracePt t="120538" x="2003425" y="5775325"/>
          <p14:tracePt t="120555" x="2027238" y="5783263"/>
          <p14:tracePt t="120571" x="2073275" y="5783263"/>
          <p14:tracePt t="120588" x="2125663" y="5775325"/>
          <p14:tracePt t="120605" x="2193925" y="5775325"/>
          <p14:tracePt t="120622" x="2209800" y="5768975"/>
          <p14:tracePt t="120638" x="2232025" y="5761038"/>
          <p14:tracePt t="120655" x="2239963" y="5761038"/>
          <p14:tracePt t="120671" x="2255838" y="5753100"/>
          <p14:tracePt t="120688" x="2286000" y="5745163"/>
          <p14:tracePt t="120705" x="2339975" y="5715000"/>
          <p14:tracePt t="120721" x="2408238" y="5676900"/>
          <p14:tracePt t="120739" x="2454275" y="5638800"/>
          <p14:tracePt t="120755" x="2484438" y="5608638"/>
          <p14:tracePt t="120772" x="2498725" y="5592763"/>
          <p14:tracePt t="120788" x="2514600" y="5578475"/>
          <p14:tracePt t="120805" x="2536825" y="5554663"/>
          <p14:tracePt t="120821" x="2560638" y="5524500"/>
          <p14:tracePt t="120838" x="2598738" y="5478463"/>
          <p14:tracePt t="120855" x="2620963" y="5448300"/>
          <p14:tracePt t="120871" x="2644775" y="5418138"/>
          <p14:tracePt t="120888" x="2644775" y="5410200"/>
          <p14:tracePt t="120905" x="2651125" y="5410200"/>
          <p14:tracePt t="120957" x="2651125" y="5402263"/>
          <p14:tracePt t="120973" x="2667000" y="5387975"/>
          <p14:tracePt t="120981" x="2667000" y="5364163"/>
          <p14:tracePt t="120989" x="2682875" y="5341938"/>
          <p14:tracePt t="120997" x="2697163" y="5326063"/>
          <p14:tracePt t="120997" x="2697163" y="5303838"/>
          <p14:tracePt t="121006" x="2713038" y="5241925"/>
          <p14:tracePt t="121021" x="2720975" y="5189538"/>
          <p14:tracePt t="121038" x="2720975" y="5135563"/>
          <p14:tracePt t="121055" x="2720975" y="5097463"/>
          <p14:tracePt t="121071" x="2720975" y="5067300"/>
          <p14:tracePt t="121088" x="2720975" y="5029200"/>
          <p14:tracePt t="121105" x="2720975" y="4983163"/>
          <p14:tracePt t="121121" x="2720975" y="4953000"/>
          <p14:tracePt t="121138" x="2720975" y="4930775"/>
          <p14:tracePt t="121155" x="2713038" y="4899025"/>
          <p14:tracePt t="121171" x="2697163" y="4876800"/>
          <p14:tracePt t="121188" x="2689225" y="4838700"/>
          <p14:tracePt t="121205" x="2667000" y="4800600"/>
          <p14:tracePt t="121221" x="2651125" y="4778375"/>
          <p14:tracePt t="121238" x="2636838" y="4754563"/>
          <p14:tracePt t="121255" x="2613025" y="4732338"/>
          <p14:tracePt t="121271" x="2574925" y="4702175"/>
          <p14:tracePt t="121288" x="2498725" y="4664075"/>
          <p14:tracePt t="121305" x="2454275" y="4632325"/>
          <p14:tracePt t="121321" x="2416175" y="4610100"/>
          <p14:tracePt t="121338" x="2378075" y="4587875"/>
          <p14:tracePt t="121355" x="2370138" y="4579938"/>
          <p14:tracePt t="121371" x="2354263" y="4579938"/>
          <p14:tracePt t="121388" x="2346325" y="4579938"/>
          <p14:tracePt t="121405" x="2324100" y="4579938"/>
          <p14:tracePt t="121421" x="2301875" y="4579938"/>
          <p14:tracePt t="121438" x="2239963" y="4587875"/>
          <p14:tracePt t="121454" x="2193925" y="4587875"/>
          <p14:tracePt t="121471" x="2149475" y="4594225"/>
          <p14:tracePt t="121488" x="2111375" y="4594225"/>
          <p14:tracePt t="121505" x="2103438" y="4602163"/>
          <p14:tracePt t="121521" x="2079625" y="4602163"/>
          <p14:tracePt t="121538" x="2041525" y="4618038"/>
          <p14:tracePt t="121555" x="2019300" y="4625975"/>
          <p14:tracePt t="121571" x="1997075" y="4640263"/>
          <p14:tracePt t="121588" x="1958975" y="4670425"/>
          <p14:tracePt t="121604" x="1905000" y="4708525"/>
          <p14:tracePt t="121621" x="1866900" y="4740275"/>
          <p14:tracePt t="121638" x="1820863" y="4778375"/>
          <p14:tracePt t="121654" x="1782763" y="4808538"/>
          <p14:tracePt t="121671" x="1760538" y="4838700"/>
          <p14:tracePt t="121688" x="1744663" y="4860925"/>
          <p14:tracePt t="121705" x="1730375" y="4899025"/>
          <p14:tracePt t="121721" x="1706563" y="4953000"/>
          <p14:tracePt t="121738" x="1692275" y="4999038"/>
          <p14:tracePt t="121755" x="1668463" y="5051425"/>
          <p14:tracePt t="121772" x="1654175" y="5097463"/>
          <p14:tracePt t="121789" x="1638300" y="5121275"/>
          <p14:tracePt t="121806" x="1638300" y="5173663"/>
          <p14:tracePt t="121822" x="1638300" y="5235575"/>
          <p14:tracePt t="121839" x="1638300" y="5311775"/>
          <p14:tracePt t="121856" x="1638300" y="5364163"/>
          <p14:tracePt t="121872" x="1638300" y="5394325"/>
          <p14:tracePt t="121889" x="1638300" y="5432425"/>
          <p14:tracePt t="121906" x="1646238" y="5464175"/>
          <p14:tracePt t="121922" x="1646238" y="5478463"/>
          <p14:tracePt t="121939" x="1660525" y="5494338"/>
          <p14:tracePt t="121955" x="1676400" y="5532438"/>
          <p14:tracePt t="121972" x="1698625" y="5554663"/>
          <p14:tracePt t="121989" x="1730375" y="5578475"/>
          <p14:tracePt t="122006" x="1782763" y="5608638"/>
          <p14:tracePt t="122022" x="1836738" y="5630863"/>
          <p14:tracePt t="122039" x="1874838" y="5646738"/>
          <p14:tracePt t="122055" x="1905000" y="5661025"/>
          <p14:tracePt t="122072" x="1958975" y="5676900"/>
          <p14:tracePt t="122089" x="2065338" y="5692775"/>
          <p14:tracePt t="122106" x="2209800" y="5707063"/>
          <p14:tracePt t="122122" x="2378075" y="5730875"/>
          <p14:tracePt t="122139" x="2522538" y="5745163"/>
          <p14:tracePt t="122156" x="2651125" y="5753100"/>
          <p14:tracePt t="122172" x="2751138" y="5753100"/>
          <p14:tracePt t="122189" x="2797175" y="5753100"/>
          <p14:tracePt t="122205" x="2865438" y="5745163"/>
          <p14:tracePt t="122222" x="2887663" y="5737225"/>
          <p14:tracePt t="122239" x="2903538" y="5715000"/>
          <p14:tracePt t="122255" x="2917825" y="5676900"/>
          <p14:tracePt t="122272" x="2933700" y="5646738"/>
          <p14:tracePt t="122289" x="2949575" y="5608638"/>
          <p14:tracePt t="122306" x="2963863" y="5578475"/>
          <p14:tracePt t="122322" x="2979738" y="5532438"/>
          <p14:tracePt t="122339" x="2994025" y="5486400"/>
          <p14:tracePt t="122355" x="3009900" y="5432425"/>
          <p14:tracePt t="122372" x="3009900" y="5364163"/>
          <p14:tracePt t="122389" x="3009900" y="5280025"/>
          <p14:tracePt t="122405" x="3009900" y="5189538"/>
          <p14:tracePt t="122422" x="2994025" y="5159375"/>
          <p14:tracePt t="122438" x="2987675" y="5127625"/>
          <p14:tracePt t="122455" x="2971800" y="5097463"/>
          <p14:tracePt t="122472" x="2955925" y="5075238"/>
          <p14:tracePt t="122489" x="2941638" y="5037138"/>
          <p14:tracePt t="122505" x="2917825" y="5006975"/>
          <p14:tracePt t="122522" x="2903538" y="4983163"/>
          <p14:tracePt t="122539" x="2895600" y="4975225"/>
          <p14:tracePt t="122555" x="2887663" y="4960938"/>
          <p14:tracePt t="122572" x="2865438" y="4945063"/>
          <p14:tracePt t="122589" x="2827338" y="4914900"/>
          <p14:tracePt t="122605" x="2765425" y="4854575"/>
          <p14:tracePt t="122622" x="2720975" y="4816475"/>
          <p14:tracePt t="122639" x="2667000" y="4778375"/>
          <p14:tracePt t="122655" x="2628900" y="4754563"/>
          <p14:tracePt t="122672" x="2613025" y="4740275"/>
          <p14:tracePt t="122689" x="2606675" y="4732338"/>
          <p14:tracePt t="122705" x="2590800" y="4724400"/>
          <p14:tracePt t="122722" x="2574925" y="4716463"/>
          <p14:tracePt t="122739" x="2560638" y="4716463"/>
          <p14:tracePt t="122755" x="2552700" y="4708525"/>
          <p14:tracePt t="122772" x="2544763" y="4702175"/>
          <p14:tracePt t="122789" x="2530475" y="4702175"/>
          <p14:tracePt t="122805" x="2498725" y="4694238"/>
          <p14:tracePt t="122822" x="2484438" y="4694238"/>
          <p14:tracePt t="122839" x="2468563" y="4686300"/>
          <p14:tracePt t="122855" x="2454275" y="4686300"/>
          <p14:tracePt t="122872" x="2446338" y="4686300"/>
          <p14:tracePt t="122889" x="2422525" y="4686300"/>
          <p14:tracePt t="122905" x="2392363" y="4686300"/>
          <p14:tracePt t="122922" x="2362200" y="4686300"/>
          <p14:tracePt t="122939" x="2308225" y="4686300"/>
          <p14:tracePt t="122955" x="2239963" y="4686300"/>
          <p14:tracePt t="122972" x="2179638" y="4694238"/>
          <p14:tracePt t="122989" x="2111375" y="4708525"/>
          <p14:tracePt t="123005" x="2057400" y="4716463"/>
          <p14:tracePt t="123022" x="2019300" y="4724400"/>
          <p14:tracePt t="123039" x="2003425" y="4732338"/>
          <p14:tracePt t="123055" x="1973263" y="4746625"/>
          <p14:tracePt t="123072" x="1927225" y="4754563"/>
          <p14:tracePt t="123089" x="1882775" y="4778375"/>
          <p14:tracePt t="123105" x="1844675" y="4800600"/>
          <p14:tracePt t="123122" x="1812925" y="4822825"/>
          <p14:tracePt t="123139" x="1774825" y="4854575"/>
          <p14:tracePt t="123155" x="1736725" y="4884738"/>
          <p14:tracePt t="123172" x="1722438" y="4914900"/>
          <p14:tracePt t="123189" x="1698625" y="4953000"/>
          <p14:tracePt t="123205" x="1676400" y="5006975"/>
          <p14:tracePt t="123222" x="1660525" y="5045075"/>
          <p14:tracePt t="123239" x="1638300" y="5089525"/>
          <p14:tracePt t="123255" x="1638300" y="5135563"/>
          <p14:tracePt t="123272" x="1630363" y="5165725"/>
          <p14:tracePt t="123289" x="1630363" y="5197475"/>
          <p14:tracePt t="123305" x="1630363" y="5211763"/>
          <p14:tracePt t="123322" x="1630363" y="5227638"/>
          <p14:tracePt t="123339" x="1630363" y="5241925"/>
          <p14:tracePt t="123355" x="1630363" y="5273675"/>
          <p14:tracePt t="123372" x="1660525" y="5334000"/>
          <p14:tracePt t="123389" x="1698625" y="5394325"/>
          <p14:tracePt t="123405" x="1790700" y="5516563"/>
          <p14:tracePt t="123422" x="1820863" y="5554663"/>
          <p14:tracePt t="123439" x="1844675" y="5578475"/>
          <p14:tracePt t="123455" x="1851025" y="5584825"/>
          <p14:tracePt t="123472" x="1866900" y="5600700"/>
          <p14:tracePt t="123489" x="1889125" y="5616575"/>
          <p14:tracePt t="123505" x="1927225" y="5630863"/>
          <p14:tracePt t="123522" x="1981200" y="5646738"/>
          <p14:tracePt t="123539" x="2035175" y="5668963"/>
          <p14:tracePt t="123555" x="2087563" y="5676900"/>
          <p14:tracePt t="123572" x="2103438" y="5684838"/>
          <p14:tracePt t="123589" x="2117725" y="5692775"/>
          <p14:tracePt t="123605" x="2141538" y="5692775"/>
          <p14:tracePt t="123622" x="2171700" y="5699125"/>
          <p14:tracePt t="123639" x="2193925" y="5699125"/>
          <p14:tracePt t="123655" x="2225675" y="5699125"/>
          <p14:tracePt t="123672" x="2255838" y="5692775"/>
          <p14:tracePt t="123689" x="2301875" y="5668963"/>
          <p14:tracePt t="123705" x="2324100" y="5654675"/>
          <p14:tracePt t="123722" x="2346325" y="5654675"/>
          <p14:tracePt t="123739" x="2362200" y="5646738"/>
          <p14:tracePt t="123755" x="2370138" y="5638800"/>
          <p14:tracePt t="123772" x="2400300" y="5622925"/>
          <p14:tracePt t="123788" x="2430463" y="5608638"/>
          <p14:tracePt t="123805" x="2468563" y="5584825"/>
          <p14:tracePt t="123822" x="2514600" y="5554663"/>
          <p14:tracePt t="123839" x="2544763" y="5532438"/>
          <p14:tracePt t="123855" x="2568575" y="5516563"/>
          <p14:tracePt t="123872" x="2582863" y="5494338"/>
          <p14:tracePt t="123888" x="2606675" y="5464175"/>
          <p14:tracePt t="123905" x="2613025" y="5426075"/>
          <p14:tracePt t="123922" x="2636838" y="5380038"/>
          <p14:tracePt t="123939" x="2659063" y="5318125"/>
          <p14:tracePt t="123955" x="2674938" y="5273675"/>
          <p14:tracePt t="123972" x="2682875" y="5241925"/>
          <p14:tracePt t="123988" x="2682875" y="5203825"/>
          <p14:tracePt t="124005" x="2682875" y="5159375"/>
          <p14:tracePt t="124022" x="2682875" y="5089525"/>
          <p14:tracePt t="124039" x="2682875" y="5051425"/>
          <p14:tracePt t="124055" x="2682875" y="5006975"/>
          <p14:tracePt t="124072" x="2682875" y="4983163"/>
          <p14:tracePt t="124088" x="2682875" y="4960938"/>
          <p14:tracePt t="124105" x="2682875" y="4945063"/>
          <p14:tracePt t="124122" x="2674938" y="4922838"/>
          <p14:tracePt t="124138" x="2651125" y="4884738"/>
          <p14:tracePt t="124155" x="2636838" y="4854575"/>
          <p14:tracePt t="124172" x="2620963" y="4838700"/>
          <p14:tracePt t="124189" x="2598738" y="4800600"/>
          <p14:tracePt t="124205" x="2568575" y="4778375"/>
          <p14:tracePt t="124205" x="2568575" y="4770438"/>
          <p14:tracePt t="124222" x="2552700" y="4754563"/>
          <p14:tracePt t="124239" x="2536825" y="4754563"/>
          <p14:tracePt t="124255" x="2536825" y="4746625"/>
          <p14:tracePt t="124272" x="2530475" y="4746625"/>
          <p14:tracePt t="124289" x="2514600" y="4732338"/>
          <p14:tracePt t="124305" x="2476500" y="4724400"/>
          <p14:tracePt t="124322" x="2438400" y="4708525"/>
          <p14:tracePt t="124339" x="2384425" y="4694238"/>
          <p14:tracePt t="124355" x="2332038" y="4670425"/>
          <p14:tracePt t="124372" x="2278063" y="4664075"/>
          <p14:tracePt t="124388" x="2232025" y="4664075"/>
          <p14:tracePt t="124405" x="2187575" y="4664075"/>
          <p14:tracePt t="124422" x="2117725" y="4664075"/>
          <p14:tracePt t="124438" x="2073275" y="4678363"/>
          <p14:tracePt t="124455" x="2035175" y="4686300"/>
          <p14:tracePt t="124472" x="2003425" y="4702175"/>
          <p14:tracePt t="124488" x="1973263" y="4708525"/>
          <p14:tracePt t="124505" x="1958975" y="4716463"/>
          <p14:tracePt t="124522" x="1935163" y="4732338"/>
          <p14:tracePt t="124538" x="1897063" y="4746625"/>
          <p14:tracePt t="124555" x="1882775" y="4762500"/>
          <p14:tracePt t="124572" x="1851025" y="4792663"/>
          <p14:tracePt t="124588" x="1812925" y="4816475"/>
          <p14:tracePt t="124605" x="1774825" y="4854575"/>
          <p14:tracePt t="124622" x="1736725" y="4884738"/>
          <p14:tracePt t="124638" x="1730375" y="4914900"/>
          <p14:tracePt t="124655" x="1714500" y="4937125"/>
          <p14:tracePt t="124672" x="1698625" y="4968875"/>
          <p14:tracePt t="124688" x="1692275" y="5013325"/>
          <p14:tracePt t="124705" x="1668463" y="5075238"/>
          <p14:tracePt t="124722" x="1660525" y="5135563"/>
          <p14:tracePt t="124738" x="1660525" y="5197475"/>
          <p14:tracePt t="124755" x="1654175" y="5249863"/>
          <p14:tracePt t="124771" x="1654175" y="5311775"/>
          <p14:tracePt t="124789" x="1654175" y="5364163"/>
          <p14:tracePt t="124805" x="1646238" y="5426075"/>
          <p14:tracePt t="124822" x="1660525" y="5478463"/>
          <p14:tracePt t="124838" x="1684338" y="5524500"/>
          <p14:tracePt t="124855" x="1722438" y="5554663"/>
          <p14:tracePt t="124872" x="1736725" y="5584825"/>
          <p14:tracePt t="124888" x="1774825" y="5608638"/>
          <p14:tracePt t="124905" x="1798638" y="5622925"/>
          <p14:tracePt t="124922" x="1806575" y="5622925"/>
          <p14:tracePt t="124938" x="1820863" y="5622925"/>
          <p14:tracePt t="124955" x="1844675" y="5630863"/>
          <p14:tracePt t="124972" x="1874838" y="5646738"/>
          <p14:tracePt t="124988" x="1973263" y="5676900"/>
          <p14:tracePt t="125005" x="2073275" y="5699125"/>
          <p14:tracePt t="125022" x="2155825" y="5699125"/>
          <p14:tracePt t="125038" x="2201863" y="5699125"/>
          <p14:tracePt t="125055" x="2255838" y="5699125"/>
          <p14:tracePt t="125072" x="2293938" y="5699125"/>
          <p14:tracePt t="125088" x="2316163" y="5699125"/>
          <p14:tracePt t="125105" x="2339975" y="5692775"/>
          <p14:tracePt t="125122" x="2370138" y="5692775"/>
          <p14:tracePt t="125138" x="2416175" y="5676900"/>
          <p14:tracePt t="125155" x="2454275" y="5661025"/>
          <p14:tracePt t="125172" x="2498725" y="5646738"/>
          <p14:tracePt t="125188" x="2514600" y="5638800"/>
          <p14:tracePt t="125205" x="2530475" y="5630863"/>
          <p14:tracePt t="125222" x="2568575" y="5600700"/>
          <p14:tracePt t="125238" x="2582863" y="5562600"/>
          <p14:tracePt t="125255" x="2620963" y="5486400"/>
          <p14:tracePt t="125272" x="2644775" y="5394325"/>
          <p14:tracePt t="125288" x="2667000" y="5295900"/>
          <p14:tracePt t="125305" x="2682875" y="5227638"/>
          <p14:tracePt t="125322" x="2689225" y="5181600"/>
          <p14:tracePt t="125339" x="2697163" y="5135563"/>
          <p14:tracePt t="125355" x="2697163" y="5075238"/>
          <p14:tracePt t="125371" x="2697163" y="5013325"/>
          <p14:tracePt t="125388" x="2697163" y="4968875"/>
          <p14:tracePt t="125405" x="2697163" y="4922838"/>
          <p14:tracePt t="125421" x="2689225" y="4868863"/>
          <p14:tracePt t="125439" x="2682875" y="4846638"/>
          <p14:tracePt t="125455" x="2667000" y="4838700"/>
          <p14:tracePt t="125471" x="2651125" y="4822825"/>
          <p14:tracePt t="125488" x="2644775" y="4808538"/>
          <p14:tracePt t="125505" x="2613025" y="4784725"/>
          <p14:tracePt t="125521" x="2590800" y="4762500"/>
          <p14:tracePt t="125538" x="2574925" y="4746625"/>
          <p14:tracePt t="125555" x="2560638" y="4724400"/>
          <p14:tracePt t="125572" x="2536825" y="4702175"/>
          <p14:tracePt t="125588" x="2514600" y="4686300"/>
          <p14:tracePt t="125605" x="2492375" y="4670425"/>
          <p14:tracePt t="125621" x="2468563" y="4664075"/>
          <p14:tracePt t="125638" x="2454275" y="4656138"/>
          <p14:tracePt t="125655" x="2422525" y="4648200"/>
          <p14:tracePt t="125672" x="2384425" y="4632325"/>
          <p14:tracePt t="125688" x="2354263" y="4632325"/>
          <p14:tracePt t="125705" x="2324100" y="4632325"/>
          <p14:tracePt t="125722" x="2293938" y="4625975"/>
          <p14:tracePt t="125738" x="2278063" y="4625975"/>
          <p14:tracePt t="125755" x="2263775" y="4625975"/>
          <p14:tracePt t="125771" x="2232025" y="4625975"/>
          <p14:tracePt t="125788" x="2193925" y="4632325"/>
          <p14:tracePt t="125805" x="2149475" y="4640263"/>
          <p14:tracePt t="125821" x="2103438" y="4648200"/>
          <p14:tracePt t="125838" x="2065338" y="4656138"/>
          <p14:tracePt t="125855" x="2019300" y="4678363"/>
          <p14:tracePt t="125871" x="1958975" y="4702175"/>
          <p14:tracePt t="125888" x="1897063" y="4724400"/>
          <p14:tracePt t="125905" x="1866900" y="4740275"/>
          <p14:tracePt t="125922" x="1844675" y="4746625"/>
          <p14:tracePt t="125938" x="1820863" y="4762500"/>
          <p14:tracePt t="125955" x="1806575" y="4770438"/>
          <p14:tracePt t="125972" x="1790700" y="4778375"/>
          <p14:tracePt t="125988" x="1774825" y="4784725"/>
          <p14:tracePt t="126005" x="1744663" y="4792663"/>
          <p14:tracePt t="126022" x="1692275" y="4822825"/>
          <p14:tracePt t="126038" x="1646238" y="4854575"/>
          <p14:tracePt t="126055" x="1608138" y="4906963"/>
          <p14:tracePt t="126072" x="1570038" y="4975225"/>
          <p14:tracePt t="126088" x="1531938" y="5045075"/>
          <p14:tracePt t="126105" x="1501775" y="5105400"/>
          <p14:tracePt t="126122" x="1493838" y="5159375"/>
          <p14:tracePt t="126138" x="1485900" y="5203825"/>
          <p14:tracePt t="126155" x="1485900" y="5249863"/>
          <p14:tracePt t="126171" x="1501775" y="5318125"/>
          <p14:tracePt t="126188" x="1539875" y="5402263"/>
          <p14:tracePt t="126205" x="1584325" y="5464175"/>
          <p14:tracePt t="126222" x="1630363" y="5524500"/>
          <p14:tracePt t="126238" x="1660525" y="5546725"/>
          <p14:tracePt t="126255" x="1676400" y="5562600"/>
          <p14:tracePt t="126271" x="1698625" y="5578475"/>
          <p14:tracePt t="126288" x="1706563" y="5592763"/>
          <p14:tracePt t="126305" x="1722438" y="5600700"/>
          <p14:tracePt t="126322" x="1736725" y="5608638"/>
          <p14:tracePt t="126338" x="1782763" y="5638800"/>
          <p14:tracePt t="126355" x="1882775" y="5676900"/>
          <p14:tracePt t="126372" x="1981200" y="5699125"/>
          <p14:tracePt t="126388" x="2065338" y="5715000"/>
          <p14:tracePt t="126405" x="2125663" y="5730875"/>
          <p14:tracePt t="126421" x="2270125" y="5730875"/>
          <p14:tracePt t="126438" x="2332038" y="5722938"/>
          <p14:tracePt t="126455" x="2362200" y="5722938"/>
          <p14:tracePt t="126471" x="2408238" y="5715000"/>
          <p14:tracePt t="126488" x="2430463" y="5715000"/>
          <p14:tracePt t="126505" x="2454275" y="5707063"/>
          <p14:tracePt t="126521" x="2484438" y="5699125"/>
          <p14:tracePt t="126538" x="2536825" y="5676900"/>
          <p14:tracePt t="126555" x="2590800" y="5654675"/>
          <p14:tracePt t="126571" x="2644775" y="5592763"/>
          <p14:tracePt t="126588" x="2697163" y="5524500"/>
          <p14:tracePt t="126605" x="2720975" y="5426075"/>
          <p14:tracePt t="126621" x="2735263" y="5311775"/>
          <p14:tracePt t="126638" x="2743200" y="5273675"/>
          <p14:tracePt t="126655" x="2743200" y="5265738"/>
          <p14:tracePt t="127398" x="2735263" y="5265738"/>
          <p14:tracePt t="127630" x="2735263" y="5273675"/>
          <p14:tracePt t="127638" x="2735263" y="5280025"/>
          <p14:tracePt t="127646" x="2743200" y="5311775"/>
          <p14:tracePt t="127655" x="2759075" y="5341938"/>
          <p14:tracePt t="127671" x="2781300" y="5364163"/>
          <p14:tracePt t="127688" x="2811463" y="5387975"/>
          <p14:tracePt t="127705" x="2841625" y="5418138"/>
          <p14:tracePt t="127721" x="2873375" y="5456238"/>
          <p14:tracePt t="127738" x="2895600" y="5478463"/>
          <p14:tracePt t="127755" x="2911475" y="5494338"/>
          <p14:tracePt t="127771" x="2925763" y="5508625"/>
          <p14:tracePt t="127788" x="2955925" y="5532438"/>
          <p14:tracePt t="127805" x="2987675" y="5540375"/>
          <p14:tracePt t="127821" x="3001963" y="5546725"/>
          <p14:tracePt t="127839" x="3009900" y="5546725"/>
          <p14:tracePt t="127855" x="3017838" y="5562600"/>
          <p14:tracePt t="127871" x="3032125" y="5562600"/>
          <p14:tracePt t="127888" x="3048000" y="5562600"/>
          <p14:tracePt t="127904" x="3063875" y="5570538"/>
          <p14:tracePt t="127921" x="3101975" y="5584825"/>
          <p14:tracePt t="127938" x="3162300" y="5600700"/>
          <p14:tracePt t="127954" x="3238500" y="5622925"/>
          <p14:tracePt t="127971" x="3298825" y="5638800"/>
          <p14:tracePt t="127988" x="3344863" y="5638800"/>
          <p14:tracePt t="128005" x="3390900" y="5638800"/>
          <p14:tracePt t="128021" x="3421063" y="5646738"/>
          <p14:tracePt t="128038" x="3467100" y="5646738"/>
          <p14:tracePt t="128054" x="3489325" y="5646738"/>
          <p14:tracePt t="128071" x="3521075" y="5646738"/>
          <p14:tracePt t="128088" x="3543300" y="5646738"/>
          <p14:tracePt t="128105" x="3573463" y="5646738"/>
          <p14:tracePt t="128121" x="3603625" y="5646738"/>
          <p14:tracePt t="128138" x="3627438" y="5646738"/>
          <p14:tracePt t="128154" x="3649663" y="5630863"/>
          <p14:tracePt t="128171" x="3695700" y="5616575"/>
          <p14:tracePt t="128188" x="3725863" y="5608638"/>
          <p14:tracePt t="128204" x="3771900" y="5578475"/>
          <p14:tracePt t="128221" x="3825875" y="5546725"/>
          <p14:tracePt t="128238" x="3856038" y="5502275"/>
          <p14:tracePt t="128255" x="3902075" y="5426075"/>
          <p14:tracePt t="128271" x="3940175" y="5349875"/>
          <p14:tracePt t="128288" x="3978275" y="5265738"/>
          <p14:tracePt t="128304" x="3992563" y="5219700"/>
          <p14:tracePt t="128321" x="4008438" y="5181600"/>
          <p14:tracePt t="128338" x="4016375" y="5143500"/>
          <p14:tracePt t="128355" x="4016375" y="5097463"/>
          <p14:tracePt t="128371" x="4022725" y="5051425"/>
          <p14:tracePt t="128388" x="4022725" y="5006975"/>
          <p14:tracePt t="128405" x="4022725" y="4983163"/>
          <p14:tracePt t="128421" x="4022725" y="4945063"/>
          <p14:tracePt t="128438" x="4022725" y="4914900"/>
          <p14:tracePt t="128454" x="4022725" y="4876800"/>
          <p14:tracePt t="128471" x="4016375" y="4816475"/>
          <p14:tracePt t="128488" x="4008438" y="4770438"/>
          <p14:tracePt t="128504" x="3984625" y="4708525"/>
          <p14:tracePt t="128521" x="3978275" y="4694238"/>
          <p14:tracePt t="128538" x="3970338" y="4678363"/>
          <p14:tracePt t="128555" x="3962400" y="4670425"/>
          <p14:tracePt t="128590" x="3954463" y="4670425"/>
          <p14:tracePt t="128598" x="3954463" y="4664075"/>
          <p14:tracePt t="128605" x="3924300" y="4648200"/>
          <p14:tracePt t="128621" x="3908425" y="4640263"/>
          <p14:tracePt t="128638" x="3886200" y="4625975"/>
          <p14:tracePt t="128654" x="3870325" y="4625975"/>
          <p14:tracePt t="128671" x="3856038" y="4618038"/>
          <p14:tracePt t="128688" x="3840163" y="4618038"/>
          <p14:tracePt t="128705" x="3802063" y="4618038"/>
          <p14:tracePt t="128721" x="3725863" y="4618038"/>
          <p14:tracePt t="128738" x="3627438" y="4610100"/>
          <p14:tracePt t="128755" x="3521075" y="4602163"/>
          <p14:tracePt t="128771" x="3406775" y="4602163"/>
          <p14:tracePt t="128788" x="3330575" y="4602163"/>
          <p14:tracePt t="128804" x="3276600" y="4602163"/>
          <p14:tracePt t="128821" x="3230563" y="4602163"/>
          <p14:tracePt t="128838" x="3222625" y="4602163"/>
          <p14:tracePt t="128855" x="3208338" y="4602163"/>
          <p14:tracePt t="128871" x="3192463" y="4602163"/>
          <p14:tracePt t="128888" x="3170238" y="4610100"/>
          <p14:tracePt t="128904" x="3140075" y="4618038"/>
          <p14:tracePt t="128921" x="3108325" y="4625975"/>
          <p14:tracePt t="128938" x="3063875" y="4632325"/>
          <p14:tracePt t="128954" x="3017838" y="4640263"/>
          <p14:tracePt t="128971" x="2987675" y="4656138"/>
          <p14:tracePt t="128988" x="2949575" y="4664075"/>
          <p14:tracePt t="129005" x="2933700" y="4678363"/>
          <p14:tracePt t="129021" x="2903538" y="4694238"/>
          <p14:tracePt t="129038" x="2873375" y="4716463"/>
          <p14:tracePt t="129054" x="2841625" y="4732338"/>
          <p14:tracePt t="129071" x="2811463" y="4746625"/>
          <p14:tracePt t="129088" x="2781300" y="4778375"/>
          <p14:tracePt t="129104" x="2751138" y="4800600"/>
          <p14:tracePt t="129121" x="2720975" y="4808538"/>
          <p14:tracePt t="129138" x="2697163" y="4830763"/>
          <p14:tracePt t="129155" x="2667000" y="4854575"/>
          <p14:tracePt t="129171" x="2644775" y="4876800"/>
          <p14:tracePt t="129188" x="2628900" y="4892675"/>
          <p14:tracePt t="129204" x="2613025" y="4914900"/>
          <p14:tracePt t="129221" x="2568575" y="4975225"/>
          <p14:tracePt t="129238" x="2544763" y="5021263"/>
          <p14:tracePt t="129254" x="2522538" y="5067300"/>
          <p14:tracePt t="129271" x="2506663" y="5121275"/>
          <p14:tracePt t="129288" x="2484438" y="5165725"/>
          <p14:tracePt t="129305" x="2476500" y="5203825"/>
          <p14:tracePt t="129321" x="2476500" y="5227638"/>
          <p14:tracePt t="129338" x="2468563" y="5241925"/>
          <p14:tracePt t="129354" x="2468563" y="5280025"/>
          <p14:tracePt t="129371" x="2468563" y="5303838"/>
          <p14:tracePt t="129388" x="2476500" y="5334000"/>
          <p14:tracePt t="129404" x="2484438" y="5356225"/>
          <p14:tracePt t="129421" x="2492375" y="5372100"/>
          <p14:tracePt t="129438" x="2506663" y="5402263"/>
          <p14:tracePt t="129478" x="2522538" y="5418138"/>
          <p14:tracePt t="129488" x="2530475" y="5432425"/>
          <p14:tracePt t="129494" x="2582863" y="5478463"/>
          <p14:tracePt t="129504" x="2651125" y="5532438"/>
          <p14:tracePt t="129521" x="2720975" y="5570538"/>
          <p14:tracePt t="129538" x="2765425" y="5600700"/>
          <p14:tracePt t="129554" x="2797175" y="5608638"/>
          <p14:tracePt t="129571" x="2819400" y="5622925"/>
          <p14:tracePt t="129588" x="2873375" y="5654675"/>
          <p14:tracePt t="129605" x="2949575" y="5699125"/>
          <p14:tracePt t="129622" x="3086100" y="5761038"/>
          <p14:tracePt t="129622" x="3178175" y="5799138"/>
          <p14:tracePt t="129638" x="3330575" y="5859463"/>
          <p14:tracePt t="129655" x="3398838" y="5875338"/>
          <p14:tracePt t="129671" x="3413125" y="5875338"/>
          <p14:tracePt t="129688" x="3436938" y="5875338"/>
          <p14:tracePt t="129704" x="3451225" y="5875338"/>
          <p14:tracePt t="129721" x="3505200" y="5875338"/>
          <p14:tracePt t="129737" x="3603625" y="5859463"/>
          <p14:tracePt t="129754" x="3703638" y="5829300"/>
          <p14:tracePt t="129771" x="3771900" y="5813425"/>
          <p14:tracePt t="129787" x="3832225" y="5783263"/>
          <p14:tracePt t="129804" x="3870325" y="5761038"/>
          <p14:tracePt t="129821" x="3902075" y="5745163"/>
          <p14:tracePt t="129838" x="3902075" y="5737225"/>
          <p14:tracePt t="129854" x="3916363" y="5722938"/>
          <p14:tracePt t="129871" x="3946525" y="5692775"/>
          <p14:tracePt t="129888" x="3970338" y="5638800"/>
          <p14:tracePt t="129904" x="4008438" y="5540375"/>
          <p14:tracePt t="129921" x="4060825" y="5440363"/>
          <p14:tracePt t="129937" x="4098925" y="5334000"/>
          <p14:tracePt t="129954" x="4122738" y="5257800"/>
          <p14:tracePt t="129971" x="4137025" y="5165725"/>
          <p14:tracePt t="129988" x="4137025" y="5083175"/>
          <p14:tracePt t="130004" x="4137025" y="4991100"/>
          <p14:tracePt t="130021" x="4137025" y="4906963"/>
          <p14:tracePt t="130037" x="4130675" y="4792663"/>
          <p14:tracePt t="130054" x="4122738" y="4746625"/>
          <p14:tracePt t="130071" x="4114800" y="4716463"/>
          <p14:tracePt t="130088" x="4092575" y="4664075"/>
          <p14:tracePt t="130104" x="4068763" y="4625975"/>
          <p14:tracePt t="130121" x="4054475" y="4579938"/>
          <p14:tracePt t="130138" x="4030663" y="4541838"/>
          <p14:tracePt t="130154" x="4016375" y="4525963"/>
          <p14:tracePt t="130171" x="4000500" y="4518025"/>
          <p14:tracePt t="130188" x="3992563" y="4511675"/>
          <p14:tracePt t="130204" x="3984625" y="4503738"/>
          <p14:tracePt t="130221" x="3978275" y="4503738"/>
          <p14:tracePt t="130221" x="3962400" y="4503738"/>
          <p14:tracePt t="130238" x="3932238" y="4503738"/>
          <p14:tracePt t="130254" x="3878263" y="4503738"/>
          <p14:tracePt t="130271" x="3817938" y="4503738"/>
          <p14:tracePt t="130288" x="3741738" y="4503738"/>
          <p14:tracePt t="130304" x="3649663" y="4503738"/>
          <p14:tracePt t="130321" x="3565525" y="4511675"/>
          <p14:tracePt t="130337" x="3505200" y="4511675"/>
          <p14:tracePt t="130354" x="3444875" y="4511675"/>
          <p14:tracePt t="130371" x="3398838" y="4525963"/>
          <p14:tracePt t="130388" x="3360738" y="4541838"/>
          <p14:tracePt t="130404" x="3298825" y="4549775"/>
          <p14:tracePt t="130421" x="3230563" y="4572000"/>
          <p14:tracePt t="130421" x="3184525" y="4587875"/>
          <p14:tracePt t="130438" x="3101975" y="4610100"/>
          <p14:tracePt t="130454" x="3032125" y="4618038"/>
          <p14:tracePt t="130471" x="2994025" y="4618038"/>
          <p14:tracePt t="130487" x="2971800" y="4625975"/>
          <p14:tracePt t="130504" x="2949575" y="4632325"/>
          <p14:tracePt t="130521" x="2941638" y="4648200"/>
          <p14:tracePt t="130537" x="2917825" y="4656138"/>
          <p14:tracePt t="130554" x="2903538" y="4664075"/>
          <p14:tracePt t="130571" x="2887663" y="4664075"/>
          <p14:tracePt t="130588" x="2879725" y="4670425"/>
          <p14:tracePt t="130604" x="2865438" y="4686300"/>
          <p14:tracePt t="130621" x="2841625" y="4702175"/>
          <p14:tracePt t="130621" x="2827338" y="4708525"/>
          <p14:tracePt t="130638" x="2811463" y="4724400"/>
          <p14:tracePt t="130654" x="2781300" y="4740275"/>
          <p14:tracePt t="130671" x="2759075" y="4754563"/>
          <p14:tracePt t="130687" x="2743200" y="4778375"/>
          <p14:tracePt t="130704" x="2720975" y="4800600"/>
          <p14:tracePt t="130721" x="2689225" y="4830763"/>
          <p14:tracePt t="130738" x="2667000" y="4860925"/>
          <p14:tracePt t="130754" x="2644775" y="4892675"/>
          <p14:tracePt t="130771" x="2613025" y="4930775"/>
          <p14:tracePt t="130787" x="2590800" y="4983163"/>
          <p14:tracePt t="130804" x="2560638" y="5059363"/>
          <p14:tracePt t="130821" x="2530475" y="5127625"/>
          <p14:tracePt t="130838" x="2522538" y="5165725"/>
          <p14:tracePt t="130854" x="2514600" y="5203825"/>
          <p14:tracePt t="130871" x="2514600" y="5265738"/>
          <p14:tracePt t="130887" x="2514600" y="5326063"/>
          <p14:tracePt t="130904" x="2514600" y="5380038"/>
          <p14:tracePt t="130921" x="2514600" y="5402263"/>
          <p14:tracePt t="130937" x="2514600" y="5418138"/>
          <p14:tracePt t="130954" x="2514600" y="5440363"/>
          <p14:tracePt t="130971" x="2522538" y="5470525"/>
          <p14:tracePt t="130987" x="2544763" y="5494338"/>
          <p14:tracePt t="131004" x="2560638" y="5508625"/>
          <p14:tracePt t="131021" x="2560638" y="5516563"/>
          <p14:tracePt t="131037" x="2574925" y="5540375"/>
          <p14:tracePt t="131054" x="2598738" y="5578475"/>
          <p14:tracePt t="131071" x="2620963" y="5592763"/>
          <p14:tracePt t="131087" x="2689225" y="5622925"/>
          <p14:tracePt t="131104" x="2781300" y="5638800"/>
          <p14:tracePt t="131121" x="2827338" y="5654675"/>
          <p14:tracePt t="131137" x="2873375" y="5668963"/>
          <p14:tracePt t="131154" x="2917825" y="5676900"/>
          <p14:tracePt t="131171" x="2955925" y="5699125"/>
          <p14:tracePt t="131187" x="3048000" y="5730875"/>
          <p14:tracePt t="131204" x="3140075" y="5745163"/>
          <p14:tracePt t="131221" x="3238500" y="5775325"/>
          <p14:tracePt t="131237" x="3360738" y="5807075"/>
          <p14:tracePt t="131254" x="3406775" y="5807075"/>
          <p14:tracePt t="131271" x="3451225" y="5813425"/>
          <p14:tracePt t="131287" x="3513138" y="5813425"/>
          <p14:tracePt t="131304" x="3565525" y="5813425"/>
          <p14:tracePt t="131321" x="3619500" y="5799138"/>
          <p14:tracePt t="131337" x="3673475" y="5768975"/>
          <p14:tracePt t="131354" x="3703638" y="5753100"/>
          <p14:tracePt t="131371" x="3756025" y="5722938"/>
          <p14:tracePt t="131388" x="3794125" y="5692775"/>
          <p14:tracePt t="131404" x="3840163" y="5668963"/>
          <p14:tracePt t="131421" x="3870325" y="5654675"/>
          <p14:tracePt t="131437" x="3902075" y="5622925"/>
          <p14:tracePt t="131454" x="3916363" y="5592763"/>
          <p14:tracePt t="131471" x="3940175" y="5562600"/>
          <p14:tracePt t="131487" x="3954463" y="5524500"/>
          <p14:tracePt t="131504" x="3970338" y="5478463"/>
          <p14:tracePt t="131521" x="3992563" y="5394325"/>
          <p14:tracePt t="131537" x="4000500" y="5334000"/>
          <p14:tracePt t="131554" x="4008438" y="5273675"/>
          <p14:tracePt t="131571" x="4008438" y="5227638"/>
          <p14:tracePt t="131587" x="4008438" y="5189538"/>
          <p14:tracePt t="131604" x="4008438" y="5159375"/>
          <p14:tracePt t="131621" x="4008438" y="5121275"/>
          <p14:tracePt t="131637" x="4008438" y="5067300"/>
          <p14:tracePt t="131654" x="4000500" y="5037138"/>
          <p14:tracePt t="131670" x="3992563" y="5006975"/>
          <p14:tracePt t="131687" x="3984625" y="4968875"/>
          <p14:tracePt t="131704" x="3978275" y="4953000"/>
          <p14:tracePt t="131721" x="3978275" y="4937125"/>
          <p14:tracePt t="131737" x="3970338" y="4922838"/>
          <p14:tracePt t="131754" x="3954463" y="4884738"/>
          <p14:tracePt t="131771" x="3940175" y="4860925"/>
          <p14:tracePt t="131787" x="3924300" y="4830763"/>
          <p14:tracePt t="131804" x="3916363" y="4808538"/>
          <p14:tracePt t="131821" x="3902075" y="4800600"/>
          <p14:tracePt t="131837" x="3886200" y="4792663"/>
          <p14:tracePt t="131854" x="3886200" y="4784725"/>
          <p14:tracePt t="131871" x="3863975" y="4778375"/>
          <p14:tracePt t="131888" x="3840163" y="4762500"/>
          <p14:tracePt t="131904" x="3802063" y="4754563"/>
          <p14:tracePt t="131921" x="3771900" y="4754563"/>
          <p14:tracePt t="131937" x="3717925" y="4746625"/>
          <p14:tracePt t="131954" x="3657600" y="4746625"/>
          <p14:tracePt t="131971" x="3589338" y="4740275"/>
          <p14:tracePt t="131987" x="3505200" y="4732338"/>
          <p14:tracePt t="132004" x="3429000" y="4732338"/>
          <p14:tracePt t="132021" x="3352800" y="4732338"/>
          <p14:tracePt t="132037" x="3246438" y="4732338"/>
          <p14:tracePt t="132054" x="3178175" y="4746625"/>
          <p14:tracePt t="132070" x="3116263" y="4754563"/>
          <p14:tracePt t="132087" x="3055938" y="4762500"/>
          <p14:tracePt t="132104" x="3017838" y="4778375"/>
          <p14:tracePt t="132121" x="2955925" y="4800600"/>
          <p14:tracePt t="132137" x="2903538" y="4822825"/>
          <p14:tracePt t="132154" x="2865438" y="4846638"/>
          <p14:tracePt t="132170" x="2827338" y="4876800"/>
          <p14:tracePt t="132187" x="2789238" y="4906963"/>
          <p14:tracePt t="132204" x="2751138" y="4930775"/>
          <p14:tracePt t="132220" x="2713038" y="4960938"/>
          <p14:tracePt t="132237" x="2667000" y="5006975"/>
          <p14:tracePt t="132254" x="2644775" y="5021263"/>
          <p14:tracePt t="132270" x="2636838" y="5029200"/>
          <p14:tracePt t="132287" x="2628900" y="5029200"/>
          <p14:tracePt t="132304" x="2628900" y="5037138"/>
          <p14:tracePt t="132862" x="2628900" y="5045075"/>
          <p14:tracePt t="132866" x="2628900" y="5051425"/>
          <p14:tracePt t="132886" x="2620963" y="5059363"/>
          <p14:tracePt t="132894" x="2613025" y="5075238"/>
          <p14:tracePt t="132904" x="2613025" y="5089525"/>
          <p14:tracePt t="132910" x="2613025" y="5127625"/>
          <p14:tracePt t="132921" x="2606675" y="5165725"/>
          <p14:tracePt t="132937" x="2598738" y="5197475"/>
          <p14:tracePt t="132954" x="2598738" y="5219700"/>
          <p14:tracePt t="132970" x="2590800" y="5235575"/>
          <p14:tracePt t="132987" x="2590800" y="5241925"/>
          <p14:tracePt t="133004" x="2590800" y="5249863"/>
          <p14:tracePt t="133020" x="2590800" y="5257800"/>
          <p14:tracePt t="133037" x="2590800" y="5273675"/>
          <p14:tracePt t="133054" x="2582863" y="5295900"/>
          <p14:tracePt t="133070" x="2582863" y="5303838"/>
          <p14:tracePt t="133087" x="2574925" y="5311775"/>
          <p14:tracePt t="133104" x="2568575" y="5334000"/>
          <p14:tracePt t="133120" x="2560638" y="5349875"/>
          <p14:tracePt t="133137" x="2544763" y="5372100"/>
          <p14:tracePt t="133154" x="2530475" y="5410200"/>
          <p14:tracePt t="133170" x="2514600" y="5440363"/>
          <p14:tracePt t="133187" x="2506663" y="5456238"/>
          <p14:tracePt t="133204" x="2492375" y="5470525"/>
          <p14:tracePt t="133220" x="2484438" y="5486400"/>
          <p14:tracePt t="133237" x="2468563" y="5508625"/>
          <p14:tracePt t="133254" x="2454275" y="5516563"/>
          <p14:tracePt t="133270" x="2438400" y="5532438"/>
          <p14:tracePt t="133287" x="2416175" y="5546725"/>
          <p14:tracePt t="133304" x="2392363" y="5554663"/>
          <p14:tracePt t="133320" x="2370138" y="5570538"/>
          <p14:tracePt t="133337" x="2339975" y="5578475"/>
          <p14:tracePt t="133354" x="2332038" y="5584825"/>
          <p14:tracePt t="133422" x="2324100" y="5584825"/>
          <p14:tracePt t="133454" x="2316163" y="5578475"/>
          <p14:tracePt t="133462" x="2316163" y="5570538"/>
          <p14:tracePt t="133469" x="2301875" y="5562600"/>
          <p14:tracePt t="133487" x="2263775" y="5532438"/>
          <p14:tracePt t="133487" x="2217738" y="5494338"/>
          <p14:tracePt t="133503" x="2179638" y="5456238"/>
          <p14:tracePt t="133520" x="2155825" y="5432425"/>
          <p14:tracePt t="133537" x="2141538" y="5426075"/>
          <p14:tracePt t="133554" x="2133600" y="5418138"/>
          <p14:tracePt t="133588" x="2125663" y="5410200"/>
          <p14:tracePt t="133614" x="2117725" y="5394325"/>
          <p14:tracePt t="133622" x="2111375" y="5380038"/>
          <p14:tracePt t="133628" x="2087563" y="5364163"/>
          <p14:tracePt t="133637" x="2065338" y="5318125"/>
          <p14:tracePt t="134638" x="2073275" y="5318125"/>
          <p14:tracePt t="134646" x="2111375" y="5318125"/>
          <p14:tracePt t="134654" x="2141538" y="5326063"/>
          <p14:tracePt t="134654" x="2232025" y="5341938"/>
          <p14:tracePt t="134670" x="2339975" y="5372100"/>
          <p14:tracePt t="134687" x="2430463" y="5387975"/>
          <p14:tracePt t="134704" x="2506663" y="5402263"/>
          <p14:tracePt t="134720" x="2606675" y="5418138"/>
          <p14:tracePt t="134737" x="2667000" y="5426075"/>
          <p14:tracePt t="134753" x="2697163" y="5426075"/>
          <p14:tracePt t="134770" x="2705100" y="5426075"/>
          <p14:tracePt t="134787" x="2713038" y="5426075"/>
          <p14:tracePt t="134861" x="2705100" y="5418138"/>
          <p14:tracePt t="134869" x="2697163" y="5402263"/>
          <p14:tracePt t="134902" x="2697163" y="5394325"/>
          <p14:tracePt t="134911" x="2689225" y="5394325"/>
          <p14:tracePt t="134920" x="2689225" y="5387975"/>
          <p14:tracePt t="134937" x="2689225" y="5380038"/>
          <p14:tracePt t="134937" x="2689225" y="5372100"/>
          <p14:tracePt t="134954" x="2689225" y="5356225"/>
          <p14:tracePt t="134970" x="2689225" y="5349875"/>
          <p14:tracePt t="134987" x="2689225" y="5334000"/>
          <p14:tracePt t="135222" x="2689225" y="5326063"/>
          <p14:tracePt t="135374" x="2697163" y="5341938"/>
          <p14:tracePt t="135381" x="2720975" y="5372100"/>
          <p14:tracePt t="135390" x="2759075" y="5402263"/>
          <p14:tracePt t="135403" x="2789238" y="5426075"/>
          <p14:tracePt t="135404" x="2849563" y="5470525"/>
          <p14:tracePt t="135420" x="2917825" y="5516563"/>
          <p14:tracePt t="135437" x="3009900" y="5562600"/>
          <p14:tracePt t="135454" x="3063875" y="5584825"/>
          <p14:tracePt t="135470" x="3086100" y="5600700"/>
          <p14:tracePt t="135487" x="3101975" y="5608638"/>
          <p14:tracePt t="135503" x="3132138" y="5622925"/>
          <p14:tracePt t="135520" x="3162300" y="5638800"/>
          <p14:tracePt t="135536" x="3184525" y="5638800"/>
          <p14:tracePt t="135553" x="3200400" y="5638800"/>
          <p14:tracePt t="135570" x="3238500" y="5638800"/>
          <p14:tracePt t="135587" x="3276600" y="5638800"/>
          <p14:tracePt t="135603" x="3314700" y="5638800"/>
          <p14:tracePt t="135620" x="3344863" y="5638800"/>
          <p14:tracePt t="135636" x="3398838" y="5638800"/>
          <p14:tracePt t="135653" x="3451225" y="5630863"/>
          <p14:tracePt t="135670" x="3482975" y="5622925"/>
          <p14:tracePt t="135686" x="3497263" y="5616575"/>
          <p14:tracePt t="135703" x="3521075" y="5608638"/>
          <p14:tracePt t="135720" x="3565525" y="5584825"/>
          <p14:tracePt t="135736" x="3589338" y="5570538"/>
          <p14:tracePt t="135753" x="3619500" y="5554663"/>
          <p14:tracePt t="135770" x="3649663" y="5540375"/>
          <p14:tracePt t="135786" x="3657600" y="5540375"/>
          <p14:tracePt t="135803" x="3665538" y="5532438"/>
          <p14:tracePt t="135820" x="3673475" y="5532438"/>
          <p14:tracePt t="135836" x="3703638" y="5502275"/>
          <p14:tracePt t="135854" x="3725863" y="5478463"/>
          <p14:tracePt t="135870" x="3749675" y="5448300"/>
          <p14:tracePt t="135886" x="3771900" y="5418138"/>
          <p14:tracePt t="135903" x="3794125" y="5387975"/>
          <p14:tracePt t="135920" x="3802063" y="5364163"/>
          <p14:tracePt t="135937" x="3810000" y="5356225"/>
          <p14:tracePt t="135953" x="3817938" y="5334000"/>
          <p14:tracePt t="135970" x="3825875" y="5303838"/>
          <p14:tracePt t="135986" x="3840163" y="5280025"/>
          <p14:tracePt t="136003" x="3848100" y="5241925"/>
          <p14:tracePt t="136020" x="3856038" y="5219700"/>
          <p14:tracePt t="136054" x="3856038" y="5211763"/>
          <p14:tracePt t="136118" x="3856038" y="5197475"/>
          <p14:tracePt t="136125" x="3863975" y="5197475"/>
          <p14:tracePt t="136134" x="3863975" y="5189538"/>
          <p14:tracePt t="137013" x="0" y="0"/>
        </p14:tracePtLst>
        <p14:tracePtLst>
          <p14:tracePt t="140308" x="4594225" y="5402263"/>
          <p14:tracePt t="140710" x="4594225" y="5410200"/>
          <p14:tracePt t="140718" x="4602163" y="5410200"/>
          <p14:tracePt t="140722" x="4656138" y="5456238"/>
          <p14:tracePt t="140737" x="4670425" y="5470525"/>
          <p14:tracePt t="140754" x="4694238" y="5486400"/>
          <p14:tracePt t="140770" x="4732338" y="5508625"/>
          <p14:tracePt t="140787" x="4762500" y="5532438"/>
          <p14:tracePt t="140803" x="4808538" y="5554663"/>
          <p14:tracePt t="140820" x="4846638" y="5570538"/>
          <p14:tracePt t="140837" x="4892675" y="5600700"/>
          <p14:tracePt t="140854" x="4953000" y="5616575"/>
          <p14:tracePt t="140870" x="4975225" y="5622925"/>
          <p14:tracePt t="140887" x="4975225" y="5630863"/>
          <p14:tracePt t="140904" x="4983163" y="5630863"/>
          <p14:tracePt t="140950" x="4999038" y="5638800"/>
          <p14:tracePt t="140950" x="5021263" y="5646738"/>
          <p14:tracePt t="140966" x="5051425" y="5654675"/>
          <p14:tracePt t="140974" x="5067300" y="5661025"/>
          <p14:tracePt t="140982" x="5083175" y="5668963"/>
          <p14:tracePt t="140988" x="5113338" y="5684838"/>
          <p14:tracePt t="141003" x="5189538" y="5699125"/>
          <p14:tracePt t="141020" x="5257800" y="5707063"/>
          <p14:tracePt t="141037" x="5326063" y="5715000"/>
          <p14:tracePt t="141054" x="5380038" y="5722938"/>
          <p14:tracePt t="141070" x="5448300" y="5730875"/>
          <p14:tracePt t="141087" x="5532438" y="5745163"/>
          <p14:tracePt t="141103" x="5622925" y="5753100"/>
          <p14:tracePt t="141120" x="5722938" y="5753100"/>
          <p14:tracePt t="141137" x="5821363" y="5753100"/>
          <p14:tracePt t="141153" x="5905500" y="5761038"/>
          <p14:tracePt t="141170" x="5973763" y="5768975"/>
          <p14:tracePt t="141187" x="6049963" y="5775325"/>
          <p14:tracePt t="141203" x="6156325" y="5791200"/>
          <p14:tracePt t="141220" x="6264275" y="5791200"/>
          <p14:tracePt t="141237" x="6354763" y="5791200"/>
          <p14:tracePt t="141254" x="6446838" y="5768975"/>
          <p14:tracePt t="141270" x="6499225" y="5753100"/>
          <p14:tracePt t="141287" x="6537325" y="5737225"/>
          <p14:tracePt t="141303" x="6575425" y="5730875"/>
          <p14:tracePt t="141320" x="6607175" y="5715000"/>
          <p14:tracePt t="141337" x="6645275" y="5699125"/>
          <p14:tracePt t="141354" x="6683375" y="5676900"/>
          <p14:tracePt t="141370" x="6727825" y="5654675"/>
          <p14:tracePt t="141387" x="6773863" y="5622925"/>
          <p14:tracePt t="141403" x="6827838" y="5570538"/>
          <p14:tracePt t="141420" x="6888163" y="5502275"/>
          <p14:tracePt t="141437" x="6934200" y="5456238"/>
          <p14:tracePt t="141453" x="6994525" y="5410200"/>
          <p14:tracePt t="141470" x="7026275" y="5372100"/>
          <p14:tracePt t="141487" x="7048500" y="5334000"/>
          <p14:tracePt t="141503" x="7094538" y="5265738"/>
          <p14:tracePt t="141520" x="7140575" y="5165725"/>
          <p14:tracePt t="141537" x="7185025" y="5067300"/>
          <p14:tracePt t="141554" x="7216775" y="4999038"/>
          <p14:tracePt t="141570" x="7231063" y="4937125"/>
          <p14:tracePt t="141587" x="7239000" y="4868863"/>
          <p14:tracePt t="141603" x="7239000" y="4822825"/>
          <p14:tracePt t="141620" x="7239000" y="4778375"/>
          <p14:tracePt t="141637" x="7239000" y="4670425"/>
          <p14:tracePt t="141654" x="7223125" y="4556125"/>
          <p14:tracePt t="141670" x="7208838" y="4449763"/>
          <p14:tracePt t="141687" x="7170738" y="4359275"/>
          <p14:tracePt t="141703" x="7116763" y="4251325"/>
          <p14:tracePt t="141720" x="7078663" y="4137025"/>
          <p14:tracePt t="141737" x="7026275" y="4038600"/>
          <p14:tracePt t="141753" x="6956425" y="3932238"/>
          <p14:tracePt t="141770" x="6888163" y="3840163"/>
          <p14:tracePt t="141787" x="6811963" y="3749675"/>
          <p14:tracePt t="141804" x="6705600" y="3649663"/>
          <p14:tracePt t="141820" x="6583363" y="3543300"/>
          <p14:tracePt t="141837" x="6477000" y="3451225"/>
          <p14:tracePt t="141853" x="6384925" y="3375025"/>
          <p14:tracePt t="141870" x="6346825" y="3344863"/>
          <p14:tracePt t="141887" x="6294438" y="3314700"/>
          <p14:tracePt t="141903" x="6240463" y="3276600"/>
          <p14:tracePt t="141920" x="6180138" y="3254375"/>
          <p14:tracePt t="141937" x="6088063" y="3208338"/>
          <p14:tracePt t="141953" x="5997575" y="3178175"/>
          <p14:tracePt t="141970" x="5889625" y="3146425"/>
          <p14:tracePt t="141987" x="5775325" y="3132138"/>
          <p14:tracePt t="142003" x="5707063" y="3132138"/>
          <p14:tracePt t="142020" x="5638800" y="3140075"/>
          <p14:tracePt t="142037" x="5578475" y="3154363"/>
          <p14:tracePt t="142053" x="5432425" y="3208338"/>
          <p14:tracePt t="142071" x="5356225" y="3230563"/>
          <p14:tracePt t="142087" x="5295900" y="3260725"/>
          <p14:tracePt t="142104" x="5249863" y="3292475"/>
          <p14:tracePt t="142120" x="5189538" y="3336925"/>
          <p14:tracePt t="142137" x="5113338" y="3382963"/>
          <p14:tracePt t="142153" x="5013325" y="3459163"/>
          <p14:tracePt t="142170" x="4899025" y="3543300"/>
          <p14:tracePt t="142187" x="4784725" y="3627438"/>
          <p14:tracePt t="142203" x="4686300" y="3725863"/>
          <p14:tracePt t="142220" x="4533900" y="3946525"/>
          <p14:tracePt t="142253" x="4427538" y="4144963"/>
          <p14:tracePt t="142287" x="4403725" y="4221163"/>
          <p14:tracePt t="142303" x="4381500" y="4267200"/>
          <p14:tracePt t="142320" x="4373563" y="4335463"/>
          <p14:tracePt t="142336" x="4359275" y="4435475"/>
          <p14:tracePt t="142353" x="4351338" y="4525963"/>
          <p14:tracePt t="142370" x="4351338" y="4587875"/>
          <p14:tracePt t="142386" x="4343400" y="4632325"/>
          <p14:tracePt t="142403" x="4343400" y="4664075"/>
          <p14:tracePt t="142420" x="4335463" y="4694238"/>
          <p14:tracePt t="142436" x="4335463" y="4732338"/>
          <p14:tracePt t="142453" x="4335463" y="4778375"/>
          <p14:tracePt t="142470" x="4343400" y="4860925"/>
          <p14:tracePt t="142486" x="4351338" y="4922838"/>
          <p14:tracePt t="142503" x="4351338" y="4975225"/>
          <p14:tracePt t="142520" x="4359275" y="4999038"/>
          <p14:tracePt t="142536" x="4365625" y="5021263"/>
          <p14:tracePt t="142553" x="4381500" y="5075238"/>
          <p14:tracePt t="142570" x="4419600" y="5135563"/>
          <p14:tracePt t="142586" x="4441825" y="5203825"/>
          <p14:tracePt t="142603" x="4465638" y="5265738"/>
          <p14:tracePt t="142620" x="4511675" y="5356225"/>
          <p14:tracePt t="142636" x="4572000" y="5456238"/>
          <p14:tracePt t="142653" x="4618038" y="5532438"/>
          <p14:tracePt t="142653" x="4632325" y="5554663"/>
          <p14:tracePt t="142670" x="4670425" y="5600700"/>
          <p14:tracePt t="142686" x="4746625" y="5692775"/>
          <p14:tracePt t="142703" x="4838700" y="5775325"/>
          <p14:tracePt t="142720" x="4914900" y="5837238"/>
          <p14:tracePt t="142736" x="4983163" y="5889625"/>
          <p14:tracePt t="142753" x="5029200" y="5913438"/>
          <p14:tracePt t="142770" x="5067300" y="5935663"/>
          <p14:tracePt t="142786" x="5097463" y="5959475"/>
          <p14:tracePt t="142803" x="5143500" y="5989638"/>
          <p14:tracePt t="142820" x="5235575" y="6027738"/>
          <p14:tracePt t="142836" x="5372100" y="6073775"/>
          <p14:tracePt t="142853" x="5554663" y="6126163"/>
          <p14:tracePt t="142870" x="5783263" y="6188075"/>
          <p14:tracePt t="142887" x="5845175" y="6194425"/>
          <p14:tracePt t="142903" x="5905500" y="6210300"/>
          <p14:tracePt t="142920" x="5973763" y="6218238"/>
          <p14:tracePt t="142936" x="6065838" y="6226175"/>
          <p14:tracePt t="142953" x="6172200" y="6226175"/>
          <p14:tracePt t="142970" x="6256338" y="6210300"/>
          <p14:tracePt t="142987" x="6302375" y="6188075"/>
          <p14:tracePt t="143003" x="6370638" y="6172200"/>
          <p14:tracePt t="143020" x="6469063" y="6126163"/>
          <p14:tracePt t="143036" x="6569075" y="6065838"/>
          <p14:tracePt t="143054" x="6705600" y="5981700"/>
          <p14:tracePt t="143070" x="6781800" y="5935663"/>
          <p14:tracePt t="143087" x="6842125" y="5905500"/>
          <p14:tracePt t="143103" x="6880225" y="5851525"/>
          <p14:tracePt t="143120" x="6926263" y="5761038"/>
          <p14:tracePt t="143136" x="6988175" y="5630863"/>
          <p14:tracePt t="143153" x="7026275" y="5486400"/>
          <p14:tracePt t="143170" x="7078663" y="5334000"/>
          <p14:tracePt t="143186" x="7124700" y="5197475"/>
          <p14:tracePt t="143203" x="7146925" y="5105400"/>
          <p14:tracePt t="143220" x="7170738" y="5029200"/>
          <p14:tracePt t="143236" x="7170738" y="4899025"/>
          <p14:tracePt t="143253" x="7170738" y="4640263"/>
          <p14:tracePt t="143270" x="7146925" y="4473575"/>
          <p14:tracePt t="143287" x="7132638" y="4351338"/>
          <p14:tracePt t="143303" x="7108825" y="4229100"/>
          <p14:tracePt t="143320" x="7078663" y="4137025"/>
          <p14:tracePt t="143336" x="7018338" y="4038600"/>
          <p14:tracePt t="143353" x="6950075" y="3916363"/>
          <p14:tracePt t="143370" x="6850063" y="3741738"/>
          <p14:tracePt t="143386" x="6765925" y="3603625"/>
          <p14:tracePt t="143403" x="6667500" y="3505200"/>
          <p14:tracePt t="143420" x="6583363" y="3429000"/>
          <p14:tracePt t="143437" x="6523038" y="3382963"/>
          <p14:tracePt t="143453" x="6477000" y="3360738"/>
          <p14:tracePt t="143453" x="6454775" y="3344863"/>
          <p14:tracePt t="143470" x="6378575" y="3298825"/>
          <p14:tracePt t="143486" x="6286500" y="3254375"/>
          <p14:tracePt t="143503" x="6226175" y="3216275"/>
          <p14:tracePt t="143520" x="6156325" y="3192463"/>
          <p14:tracePt t="143536" x="6103938" y="3192463"/>
          <p14:tracePt t="143554" x="6073775" y="3192463"/>
          <p14:tracePt t="143570" x="6057900" y="3184525"/>
          <p14:tracePt t="143587" x="6027738" y="3178175"/>
          <p14:tracePt t="143603" x="5997575" y="3178175"/>
          <p14:tracePt t="143620" x="5927725" y="3162300"/>
          <p14:tracePt t="143636" x="5875338" y="3154363"/>
          <p14:tracePt t="143653" x="5821363" y="3154363"/>
          <p14:tracePt t="143670" x="5715000" y="3154363"/>
          <p14:tracePt t="143687" x="5616575" y="3154363"/>
          <p14:tracePt t="143703" x="5508625" y="3154363"/>
          <p14:tracePt t="143720" x="5426075" y="3178175"/>
          <p14:tracePt t="143736" x="5356225" y="3192463"/>
          <p14:tracePt t="143753" x="5295900" y="3216275"/>
          <p14:tracePt t="143770" x="5235575" y="3246438"/>
          <p14:tracePt t="143786" x="5173663" y="3276600"/>
          <p14:tracePt t="143803" x="5105400" y="3322638"/>
          <p14:tracePt t="143820" x="5021263" y="3375025"/>
          <p14:tracePt t="143836" x="4937125" y="3429000"/>
          <p14:tracePt t="143853" x="4854575" y="3482975"/>
          <p14:tracePt t="143870" x="4762500" y="3581400"/>
          <p14:tracePt t="143886" x="4678363" y="3673475"/>
          <p14:tracePt t="143903" x="4625975" y="3763963"/>
          <p14:tracePt t="143920" x="4556125" y="3870325"/>
          <p14:tracePt t="143936" x="4487863" y="3978275"/>
          <p14:tracePt t="143953" x="4435475" y="4076700"/>
          <p14:tracePt t="143970" x="4397375" y="4168775"/>
          <p14:tracePt t="143986" x="4373563" y="4267200"/>
          <p14:tracePt t="144003" x="4351338" y="4359275"/>
          <p14:tracePt t="144020" x="4335463" y="4473575"/>
          <p14:tracePt t="144037" x="4321175" y="4587875"/>
          <p14:tracePt t="144053" x="4297363" y="4716463"/>
          <p14:tracePt t="144053" x="4297363" y="4778375"/>
          <p14:tracePt t="144070" x="4283075" y="4899025"/>
          <p14:tracePt t="144086" x="4283075" y="5006975"/>
          <p14:tracePt t="144103" x="4283075" y="5059363"/>
          <p14:tracePt t="144120" x="4283075" y="5105400"/>
          <p14:tracePt t="144136" x="4289425" y="5135563"/>
          <p14:tracePt t="144153" x="4289425" y="5165725"/>
          <p14:tracePt t="144170" x="4305300" y="5211763"/>
          <p14:tracePt t="144186" x="4327525" y="5273675"/>
          <p14:tracePt t="144203" x="4359275" y="5356225"/>
          <p14:tracePt t="144220" x="4403725" y="5448300"/>
          <p14:tracePt t="144236" x="4457700" y="5540375"/>
          <p14:tracePt t="144253" x="4487863" y="5592763"/>
          <p14:tracePt t="144270" x="4549775" y="5684838"/>
          <p14:tracePt t="144286" x="4625975" y="5768975"/>
          <p14:tracePt t="144303" x="4792663" y="5875338"/>
          <p14:tracePt t="144320" x="4975225" y="5951538"/>
          <p14:tracePt t="144336" x="5105400" y="6003925"/>
          <p14:tracePt t="144353" x="5211763" y="6042025"/>
          <p14:tracePt t="144370" x="5287963" y="6073775"/>
          <p14:tracePt t="144386" x="5326063" y="6080125"/>
          <p14:tracePt t="144403" x="5394325" y="6088063"/>
          <p14:tracePt t="144420" x="5502275" y="6096000"/>
          <p14:tracePt t="144436" x="5616575" y="6111875"/>
          <p14:tracePt t="144453" x="5707063" y="6118225"/>
          <p14:tracePt t="144469" x="5783263" y="6134100"/>
          <p14:tracePt t="144486" x="5845175" y="6142038"/>
          <p14:tracePt t="144503" x="5951538" y="6149975"/>
          <p14:tracePt t="144520" x="6088063" y="6172200"/>
          <p14:tracePt t="144536" x="6256338" y="6180138"/>
          <p14:tracePt t="144553" x="6438900" y="6180138"/>
          <p14:tracePt t="144570" x="6545263" y="6172200"/>
          <p14:tracePt t="144586" x="6583363" y="6156325"/>
          <p14:tracePt t="144603" x="6607175" y="6142038"/>
          <p14:tracePt t="144619" x="6621463" y="6126163"/>
          <p14:tracePt t="144636" x="6645275" y="6111875"/>
          <p14:tracePt t="144653" x="6689725" y="6080125"/>
          <p14:tracePt t="144670" x="6797675" y="5927725"/>
          <p14:tracePt t="144686" x="6865938" y="5821363"/>
          <p14:tracePt t="144703" x="6918325" y="5730875"/>
          <p14:tracePt t="144720" x="6964363" y="5668963"/>
          <p14:tracePt t="144736" x="6988175" y="5616575"/>
          <p14:tracePt t="144753" x="7018338" y="5562600"/>
          <p14:tracePt t="144770" x="7048500" y="5516563"/>
          <p14:tracePt t="144786" x="7070725" y="5470525"/>
          <p14:tracePt t="144803" x="7094538" y="5410200"/>
          <p14:tracePt t="144820" x="7108825" y="5341938"/>
          <p14:tracePt t="144836" x="7116763" y="5273675"/>
          <p14:tracePt t="144853" x="7132638" y="5189538"/>
          <p14:tracePt t="144869" x="7140575" y="5037138"/>
          <p14:tracePt t="144886" x="7146925" y="4975225"/>
          <p14:tracePt t="144903" x="7146925" y="4914900"/>
          <p14:tracePt t="144919" x="7146925" y="4868863"/>
          <p14:tracePt t="144936" x="7146925" y="4808538"/>
          <p14:tracePt t="144953" x="7146925" y="4724400"/>
          <p14:tracePt t="144970" x="7146925" y="4625975"/>
          <p14:tracePt t="144986" x="7146925" y="4511675"/>
          <p14:tracePt t="145003" x="7146925" y="4449763"/>
          <p14:tracePt t="145019" x="7140575" y="4389438"/>
          <p14:tracePt t="145036" x="7140575" y="4351338"/>
          <p14:tracePt t="145053" x="7108825" y="4275138"/>
          <p14:tracePt t="145069" x="7048500" y="4076700"/>
          <p14:tracePt t="145087" x="7010400" y="3954463"/>
          <p14:tracePt t="145103" x="6972300" y="3863975"/>
          <p14:tracePt t="145120" x="6926263" y="3787775"/>
          <p14:tracePt t="145136" x="6880225" y="3703638"/>
          <p14:tracePt t="145153" x="6835775" y="3635375"/>
          <p14:tracePt t="145169" x="6781800" y="3565525"/>
          <p14:tracePt t="145186" x="6721475" y="3497263"/>
          <p14:tracePt t="145203" x="6637338" y="3398838"/>
          <p14:tracePt t="145219" x="6545263" y="3322638"/>
          <p14:tracePt t="145236" x="6492875" y="3276600"/>
          <p14:tracePt t="145253" x="6454775" y="3246438"/>
          <p14:tracePt t="145269" x="6438900" y="3238500"/>
          <p14:tracePt t="145310" x="6438900" y="3230563"/>
          <p14:tracePt t="145350" x="6423025" y="3230563"/>
          <p14:tracePt t="145358" x="6408738" y="3230563"/>
          <p14:tracePt t="145366" x="6392863" y="3230563"/>
          <p14:tracePt t="145374" x="6378575" y="3230563"/>
          <p14:tracePt t="145390" x="6354763" y="3230563"/>
          <p14:tracePt t="145402" x="6332538" y="3230563"/>
          <p14:tracePt t="145406" x="6302375" y="3230563"/>
          <p14:tracePt t="145419" x="6286500" y="3230563"/>
          <p14:tracePt t="145436" x="6270625" y="3230563"/>
          <p14:tracePt t="145453" x="6256338" y="3230563"/>
          <p14:tracePt t="145469" x="6226175" y="3230563"/>
          <p14:tracePt t="145486" x="6210300" y="3230563"/>
          <p14:tracePt t="145503" x="6202363" y="3230563"/>
          <p14:tracePt t="145519" x="6194425" y="3230563"/>
          <p14:tracePt t="145558" x="6188075" y="3230563"/>
          <p14:tracePt t="145974" x="6180138" y="3230563"/>
          <p14:tracePt t="145998" x="6172200" y="3230563"/>
          <p14:tracePt t="146010" x="6164263" y="3230563"/>
          <p14:tracePt t="146010" x="6156325" y="3230563"/>
          <p14:tracePt t="146019" x="6142038" y="3230563"/>
          <p14:tracePt t="146036" x="6103938" y="3230563"/>
          <p14:tracePt t="146053" x="6049963" y="3230563"/>
          <p14:tracePt t="146069" x="5973763" y="3230563"/>
          <p14:tracePt t="146086" x="5927725" y="3230563"/>
          <p14:tracePt t="146103" x="5897563" y="3230563"/>
          <p14:tracePt t="146119" x="5859463" y="3238500"/>
          <p14:tracePt t="146136" x="5791200" y="3238500"/>
          <p14:tracePt t="146153" x="5737225" y="3246438"/>
          <p14:tracePt t="146169" x="5684838" y="3254375"/>
          <p14:tracePt t="146186" x="5622925" y="3260725"/>
          <p14:tracePt t="146202" x="5584825" y="3268663"/>
          <p14:tracePt t="146219" x="5540375" y="3276600"/>
          <p14:tracePt t="146236" x="5494338" y="3284538"/>
          <p14:tracePt t="146253" x="5432425" y="3306763"/>
          <p14:tracePt t="146269" x="5364163" y="3322638"/>
          <p14:tracePt t="146286" x="5334000" y="3336925"/>
          <p14:tracePt t="146303" x="5280025" y="3344863"/>
          <p14:tracePt t="146319" x="5241925" y="3368675"/>
          <p14:tracePt t="146336" x="5203825" y="3390900"/>
          <p14:tracePt t="146352" x="5165725" y="3413125"/>
          <p14:tracePt t="146369" x="5127625" y="3444875"/>
          <p14:tracePt t="146386" x="5097463" y="3459163"/>
          <p14:tracePt t="146403" x="5075238" y="3475038"/>
          <p14:tracePt t="146419" x="5059363" y="3482975"/>
          <p14:tracePt t="146436" x="5051425" y="3497263"/>
          <p14:tracePt t="146452" x="5045075" y="3513138"/>
          <p14:tracePt t="146469" x="5037138" y="3521075"/>
          <p14:tracePt t="146486" x="5037138" y="3527425"/>
          <p14:tracePt t="146503" x="5037138" y="3551238"/>
          <p14:tracePt t="146519" x="5037138" y="3573463"/>
          <p14:tracePt t="146536" x="5037138" y="3589338"/>
          <p14:tracePt t="146553" x="5037138" y="3597275"/>
          <p14:tracePt t="146569" x="5037138" y="3603625"/>
          <p14:tracePt t="146586" x="5045075" y="3627438"/>
          <p14:tracePt t="146603" x="5059363" y="3649663"/>
          <p14:tracePt t="146619" x="5083175" y="3679825"/>
          <p14:tracePt t="146636" x="5113338" y="3725863"/>
          <p14:tracePt t="146652" x="5143500" y="3763963"/>
          <p14:tracePt t="146669" x="5173663" y="3802063"/>
          <p14:tracePt t="146686" x="5189538" y="3825875"/>
          <p14:tracePt t="146703" x="5227638" y="3840163"/>
          <p14:tracePt t="146719" x="5265738" y="3856038"/>
          <p14:tracePt t="146736" x="5287963" y="3856038"/>
          <p14:tracePt t="146753" x="5318125" y="3856038"/>
          <p14:tracePt t="146769" x="5356225" y="3856038"/>
          <p14:tracePt t="146786" x="5410200" y="3856038"/>
          <p14:tracePt t="146802" x="5508625" y="3856038"/>
          <p14:tracePt t="146819" x="5676900" y="3856038"/>
          <p14:tracePt t="146836" x="5829300" y="3832225"/>
          <p14:tracePt t="146853" x="5921375" y="3817938"/>
          <p14:tracePt t="146869" x="5973763" y="3802063"/>
          <p14:tracePt t="146886" x="6003925" y="3802063"/>
          <p14:tracePt t="146903" x="6035675" y="3802063"/>
          <p14:tracePt t="146919" x="6073775" y="3802063"/>
          <p14:tracePt t="146936" x="6088063" y="3802063"/>
          <p14:tracePt t="146953" x="6088063" y="3794125"/>
          <p14:tracePt t="147118" x="6080125" y="3794125"/>
          <p14:tracePt t="147142" x="6073775" y="3794125"/>
          <p14:tracePt t="147150" x="6065838" y="3794125"/>
          <p14:tracePt t="147158" x="6057900" y="3787775"/>
          <p14:tracePt t="147174" x="6049963" y="3779838"/>
          <p14:tracePt t="147186" x="6042025" y="3779838"/>
          <p14:tracePt t="147186" x="6027738" y="3779838"/>
          <p14:tracePt t="147202" x="6011863" y="3779838"/>
          <p14:tracePt t="147219" x="5981700" y="3779838"/>
          <p14:tracePt t="147236" x="5959475" y="3779838"/>
          <p14:tracePt t="147252" x="5935663" y="3779838"/>
          <p14:tracePt t="147269" x="5927725" y="3779838"/>
          <p14:tracePt t="147269" x="5921375" y="3779838"/>
          <p14:tracePt t="147286" x="5905500" y="3779838"/>
          <p14:tracePt t="147302" x="5897563" y="3779838"/>
          <p14:tracePt t="147319" x="5883275" y="3779838"/>
          <p14:tracePt t="147336" x="5859463" y="3779838"/>
          <p14:tracePt t="147352" x="5851525" y="3779838"/>
          <p14:tracePt t="147369" x="5845175" y="3779838"/>
          <p14:tracePt t="147386" x="5845175" y="3787775"/>
          <p14:tracePt t="147402" x="5829300" y="3794125"/>
          <p14:tracePt t="147419" x="5813425" y="3810000"/>
          <p14:tracePt t="147436" x="5799138" y="3825875"/>
          <p14:tracePt t="147452" x="5791200" y="3825875"/>
          <p14:tracePt t="147469" x="5791200" y="3832225"/>
          <p14:tracePt t="147510" x="5783263" y="3832225"/>
          <p14:tracePt t="147519" x="5783263" y="3848100"/>
          <p14:tracePt t="147529" x="5775325" y="3856038"/>
          <p14:tracePt t="147536" x="5768975" y="3870325"/>
          <p14:tracePt t="147552" x="5761038" y="3886200"/>
          <p14:tracePt t="147569" x="5753100" y="3908425"/>
          <p14:tracePt t="147586" x="5745163" y="3932238"/>
          <p14:tracePt t="147602" x="5737225" y="3946525"/>
          <p14:tracePt t="147619" x="5730875" y="3970338"/>
          <p14:tracePt t="147636" x="5722938" y="3992563"/>
          <p14:tracePt t="147653" x="5722938" y="4016375"/>
          <p14:tracePt t="147669" x="5722938" y="4068763"/>
          <p14:tracePt t="147686" x="5722938" y="4106863"/>
          <p14:tracePt t="147702" x="5722938" y="4152900"/>
          <p14:tracePt t="147719" x="5722938" y="4206875"/>
          <p14:tracePt t="147736" x="5722938" y="4244975"/>
          <p14:tracePt t="147752" x="5737225" y="4283075"/>
          <p14:tracePt t="147769" x="5753100" y="4335463"/>
          <p14:tracePt t="147786" x="5775325" y="4359275"/>
          <p14:tracePt t="147802" x="5791200" y="4403725"/>
          <p14:tracePt t="147819" x="5829300" y="4449763"/>
          <p14:tracePt t="147836" x="5859463" y="4487863"/>
          <p14:tracePt t="147852" x="5913438" y="4533900"/>
          <p14:tracePt t="147869" x="5997575" y="4602163"/>
          <p14:tracePt t="147886" x="6042025" y="4632325"/>
          <p14:tracePt t="147903" x="6103938" y="4664075"/>
          <p14:tracePt t="147919" x="6164263" y="4694238"/>
          <p14:tracePt t="147936" x="6210300" y="4708525"/>
          <p14:tracePt t="147952" x="6226175" y="4708525"/>
          <p14:tracePt t="147969" x="6240463" y="4708525"/>
          <p14:tracePt t="147986" x="6264275" y="4708525"/>
          <p14:tracePt t="148002" x="6278563" y="4708525"/>
          <p14:tracePt t="148019" x="6316663" y="4686300"/>
          <p14:tracePt t="148036" x="6362700" y="4656138"/>
          <p14:tracePt t="148052" x="6416675" y="4594225"/>
          <p14:tracePt t="148069" x="6492875" y="4503738"/>
          <p14:tracePt t="148086" x="6507163" y="4441825"/>
          <p14:tracePt t="148103" x="6523038" y="4403725"/>
          <p14:tracePt t="148119" x="6530975" y="4373563"/>
          <p14:tracePt t="148136" x="6530975" y="4305300"/>
          <p14:tracePt t="148152" x="6530975" y="4198938"/>
          <p14:tracePt t="148169" x="6530975" y="4076700"/>
          <p14:tracePt t="148186" x="6530975" y="3970338"/>
          <p14:tracePt t="148202" x="6515100" y="3878263"/>
          <p14:tracePt t="148219" x="6492875" y="3794125"/>
          <p14:tracePt t="148236" x="6469063" y="3733800"/>
          <p14:tracePt t="148252" x="6446838" y="3679825"/>
          <p14:tracePt t="148269" x="6430963" y="3649663"/>
          <p14:tracePt t="148286" x="6416675" y="3641725"/>
          <p14:tracePt t="148302" x="6408738" y="3635375"/>
          <p14:tracePt t="148319" x="6392863" y="3619500"/>
          <p14:tracePt t="148336" x="6370638" y="3603625"/>
          <p14:tracePt t="148352" x="6354763" y="3589338"/>
          <p14:tracePt t="148369" x="6340475" y="3589338"/>
          <p14:tracePt t="148386" x="6332538" y="3581400"/>
          <p14:tracePt t="148402" x="6316663" y="3573463"/>
          <p14:tracePt t="148446" x="6316663" y="3565525"/>
          <p14:tracePt t="149774" x="6302375" y="3565525"/>
          <p14:tracePt t="149782" x="6286500" y="3565525"/>
          <p14:tracePt t="149790" x="6270625" y="3573463"/>
          <p14:tracePt t="149798" x="6248400" y="3573463"/>
          <p14:tracePt t="149806" x="6210300" y="3573463"/>
          <p14:tracePt t="149819" x="6188075" y="3581400"/>
          <p14:tracePt t="149835" x="6164263" y="3589338"/>
          <p14:tracePt t="149852" x="6149975" y="3589338"/>
          <p14:tracePt t="149869" x="6134100" y="3589338"/>
          <p14:tracePt t="149910" x="6126163" y="3589338"/>
          <p14:tracePt t="149926" x="6118225" y="3589338"/>
          <p14:tracePt t="149927" x="6111875" y="3589338"/>
          <p14:tracePt t="149935" x="6096000" y="3589338"/>
          <p14:tracePt t="149952" x="6073775" y="3589338"/>
          <p14:tracePt t="149969" x="6057900" y="3597275"/>
          <p14:tracePt t="149985" x="6035675" y="3603625"/>
          <p14:tracePt t="150002" x="6003925" y="3611563"/>
          <p14:tracePt t="150019" x="5989638" y="3619500"/>
          <p14:tracePt t="150035" x="5965825" y="3635375"/>
          <p14:tracePt t="150052" x="5951538" y="3641725"/>
          <p14:tracePt t="150069" x="5927725" y="3649663"/>
          <p14:tracePt t="150086" x="5913438" y="3665538"/>
          <p14:tracePt t="150102" x="5875338" y="3679825"/>
          <p14:tracePt t="150119" x="5845175" y="3703638"/>
          <p14:tracePt t="150135" x="5821363" y="3717925"/>
          <p14:tracePt t="150152" x="5799138" y="3733800"/>
          <p14:tracePt t="150169" x="5783263" y="3741738"/>
          <p14:tracePt t="150185" x="5775325" y="3749675"/>
          <p14:tracePt t="150202" x="5761038" y="3763963"/>
          <p14:tracePt t="150219" x="5730875" y="3787775"/>
          <p14:tracePt t="150236" x="5707063" y="3817938"/>
          <p14:tracePt t="150252" x="5676900" y="3856038"/>
          <p14:tracePt t="150268" x="5654675" y="3886200"/>
          <p14:tracePt t="150285" x="5622925" y="3924300"/>
          <p14:tracePt t="150302" x="5608638" y="3946525"/>
          <p14:tracePt t="150319" x="5608638" y="3954463"/>
          <p14:tracePt t="150335" x="5600700" y="3970338"/>
          <p14:tracePt t="150352" x="5600700" y="3978275"/>
          <p14:tracePt t="150368" x="5600700" y="3992563"/>
          <p14:tracePt t="150385" x="5600700" y="4000500"/>
          <p14:tracePt t="150402" x="5600700" y="4022725"/>
          <p14:tracePt t="150418" x="5600700" y="4054475"/>
          <p14:tracePt t="150435" x="5608638" y="4068763"/>
          <p14:tracePt t="150452" x="5616575" y="4084638"/>
          <p14:tracePt t="150468" x="5616575" y="4098925"/>
          <p14:tracePt t="150485" x="5622925" y="4122738"/>
          <p14:tracePt t="150502" x="5630863" y="4137025"/>
          <p14:tracePt t="150519" x="5646738" y="4168775"/>
          <p14:tracePt t="150535" x="5668963" y="4198938"/>
          <p14:tracePt t="150552" x="5676900" y="4213225"/>
          <p14:tracePt t="150568" x="5699125" y="4237038"/>
          <p14:tracePt t="150585" x="5715000" y="4259263"/>
          <p14:tracePt t="150602" x="5737225" y="4275138"/>
          <p14:tracePt t="150619" x="5753100" y="4297363"/>
          <p14:tracePt t="150635" x="5791200" y="4313238"/>
          <p14:tracePt t="150652" x="5837238" y="4335463"/>
          <p14:tracePt t="150669" x="5875338" y="4351338"/>
          <p14:tracePt t="150686" x="5889625" y="4359275"/>
          <p14:tracePt t="150702" x="5897563" y="4359275"/>
          <p14:tracePt t="150719" x="5921375" y="4365625"/>
          <p14:tracePt t="150735" x="5965825" y="4389438"/>
          <p14:tracePt t="150752" x="6011863" y="4411663"/>
          <p14:tracePt t="150768" x="6073775" y="4435475"/>
          <p14:tracePt t="150785" x="6149975" y="4465638"/>
          <p14:tracePt t="150802" x="6202363" y="4479925"/>
          <p14:tracePt t="150818" x="6240463" y="4487863"/>
          <p14:tracePt t="150835" x="6270625" y="4495800"/>
          <p14:tracePt t="150852" x="6302375" y="4495800"/>
          <p14:tracePt t="150869" x="6324600" y="4495800"/>
          <p14:tracePt t="150885" x="6346825" y="4495800"/>
          <p14:tracePt t="150902" x="6378575" y="4479925"/>
          <p14:tracePt t="150919" x="6408738" y="4457700"/>
          <p14:tracePt t="150935" x="6454775" y="4419600"/>
          <p14:tracePt t="150952" x="6492875" y="4365625"/>
          <p14:tracePt t="150969" x="6515100" y="4335463"/>
          <p14:tracePt t="150985" x="6523038" y="4313238"/>
          <p14:tracePt t="151002" x="6530975" y="4297363"/>
          <p14:tracePt t="151018" x="6530975" y="4267200"/>
          <p14:tracePt t="151035" x="6530975" y="4244975"/>
          <p14:tracePt t="151052" x="6530975" y="4206875"/>
          <p14:tracePt t="151069" x="6530975" y="4160838"/>
          <p14:tracePt t="151085" x="6530975" y="4098925"/>
          <p14:tracePt t="151102" x="6515100" y="4054475"/>
          <p14:tracePt t="151118" x="6507163" y="4030663"/>
          <p14:tracePt t="151135" x="6499225" y="4008438"/>
          <p14:tracePt t="151152" x="6492875" y="3992563"/>
          <p14:tracePt t="151169" x="6477000" y="3970338"/>
          <p14:tracePt t="151185" x="6469063" y="3954463"/>
          <p14:tracePt t="151202" x="6454775" y="3932238"/>
          <p14:tracePt t="151219" x="6430963" y="3902075"/>
          <p14:tracePt t="151235" x="6416675" y="3886200"/>
          <p14:tracePt t="151252" x="6408738" y="3870325"/>
          <p14:tracePt t="151269" x="6384925" y="3848100"/>
          <p14:tracePt t="151285" x="6340475" y="3817938"/>
          <p14:tracePt t="151302" x="6316663" y="3794125"/>
          <p14:tracePt t="151318" x="6302375" y="3787775"/>
          <p14:tracePt t="151335" x="6286500" y="3771900"/>
          <p14:tracePt t="151352" x="6278563" y="3763963"/>
          <p14:tracePt t="151368" x="6270625" y="3763963"/>
          <p14:tracePt t="151385" x="6256338" y="3756025"/>
          <p14:tracePt t="151402" x="6226175" y="3749675"/>
          <p14:tracePt t="151418" x="6202363" y="3733800"/>
          <p14:tracePt t="151435" x="6180138" y="3725863"/>
          <p14:tracePt t="151452" x="6142038" y="3711575"/>
          <p14:tracePt t="151468" x="6126163" y="3711575"/>
          <p14:tracePt t="151485" x="6111875" y="3695700"/>
          <p14:tracePt t="151502" x="6096000" y="3695700"/>
          <p14:tracePt t="151518" x="6080125" y="3687763"/>
          <p14:tracePt t="151535" x="6065838" y="3687763"/>
          <p14:tracePt t="151552" x="6057900" y="3687763"/>
          <p14:tracePt t="151568" x="6042025" y="3679825"/>
          <p14:tracePt t="151585" x="6027738" y="3679825"/>
          <p14:tracePt t="151602" x="6011863" y="3679825"/>
          <p14:tracePt t="151618" x="5989638" y="3679825"/>
          <p14:tracePt t="151635" x="5973763" y="3679825"/>
          <p14:tracePt t="151652" x="5951538" y="3679825"/>
          <p14:tracePt t="151668" x="5927725" y="3679825"/>
          <p14:tracePt t="151668" x="5921375" y="3679825"/>
          <p14:tracePt t="151686" x="5897563" y="3687763"/>
          <p14:tracePt t="151702" x="5889625" y="3695700"/>
          <p14:tracePt t="151719" x="5867400" y="3711575"/>
          <p14:tracePt t="151735" x="5851525" y="3717925"/>
          <p14:tracePt t="151752" x="5829300" y="3733800"/>
          <p14:tracePt t="151768" x="5813425" y="3741738"/>
          <p14:tracePt t="151785" x="5807075" y="3741738"/>
          <p14:tracePt t="151802" x="5799138" y="3749675"/>
          <p14:tracePt t="151818" x="5791200" y="3756025"/>
          <p14:tracePt t="151835" x="5768975" y="3771900"/>
          <p14:tracePt t="151852" x="5753100" y="3779838"/>
          <p14:tracePt t="151868" x="5737225" y="3794125"/>
          <p14:tracePt t="151885" x="5722938" y="3810000"/>
          <p14:tracePt t="151902" x="5715000" y="3810000"/>
          <p14:tracePt t="151998" x="5715000" y="3817938"/>
          <p14:tracePt t="152014" x="5707063" y="3832225"/>
          <p14:tracePt t="152018" x="5699125" y="3840163"/>
          <p14:tracePt t="152035" x="5692775" y="3848100"/>
          <p14:tracePt t="152035" x="5684838" y="3878263"/>
          <p14:tracePt t="152052" x="5684838" y="3908425"/>
          <p14:tracePt t="152068" x="5676900" y="3932238"/>
          <p14:tracePt t="152085" x="5676900" y="3978275"/>
          <p14:tracePt t="152102" x="5676900" y="4000500"/>
          <p14:tracePt t="152118" x="5676900" y="4022725"/>
          <p14:tracePt t="152135" x="5668963" y="4038600"/>
          <p14:tracePt t="152152" x="5668963" y="4054475"/>
          <p14:tracePt t="152168" x="5668963" y="4060825"/>
          <p14:tracePt t="152185" x="5668963" y="4076700"/>
          <p14:tracePt t="152293" x="5668963" y="4084638"/>
          <p14:tracePt t="152334" x="5668963" y="4092575"/>
          <p14:tracePt t="152454" x="5668963" y="4098925"/>
          <p14:tracePt t="152462" x="5668963" y="4106863"/>
          <p14:tracePt t="152477" x="5668963" y="4114800"/>
          <p14:tracePt t="152485" x="5668963" y="4122738"/>
          <p14:tracePt t="152502" x="5676900" y="4144963"/>
          <p14:tracePt t="152502" x="5684838" y="4175125"/>
          <p14:tracePt t="152518" x="5707063" y="4229100"/>
          <p14:tracePt t="152535" x="5730875" y="4275138"/>
          <p14:tracePt t="152552" x="5745163" y="4313238"/>
          <p14:tracePt t="152568" x="5761038" y="4343400"/>
          <p14:tracePt t="152585" x="5761038" y="4351338"/>
          <p14:tracePt t="152602" x="5768975" y="4351338"/>
          <p14:tracePt t="152618" x="5783263" y="4365625"/>
          <p14:tracePt t="152635" x="5807075" y="4389438"/>
          <p14:tracePt t="152652" x="5829300" y="4403725"/>
          <p14:tracePt t="152668" x="5851525" y="4427538"/>
          <p14:tracePt t="152668" x="5867400" y="4427538"/>
          <p14:tracePt t="152686" x="5883275" y="4435475"/>
          <p14:tracePt t="152702" x="5897563" y="4435475"/>
          <p14:tracePt t="152718" x="5913438" y="4441825"/>
          <p14:tracePt t="152735" x="5935663" y="4441825"/>
          <p14:tracePt t="152751" x="5959475" y="4441825"/>
          <p14:tracePt t="152768" x="5997575" y="4441825"/>
          <p14:tracePt t="152785" x="6042025" y="4441825"/>
          <p14:tracePt t="152802" x="6088063" y="4441825"/>
          <p14:tracePt t="152818" x="6111875" y="4441825"/>
          <p14:tracePt t="152835" x="6126163" y="4441825"/>
          <p14:tracePt t="152851" x="6134100" y="4441825"/>
          <p14:tracePt t="152868" x="6142038" y="4441825"/>
          <p14:tracePt t="152885" x="6180138" y="4435475"/>
          <p14:tracePt t="152902" x="6202363" y="4419600"/>
          <p14:tracePt t="152918" x="6240463" y="4403725"/>
          <p14:tracePt t="152935" x="6270625" y="4381500"/>
          <p14:tracePt t="152952" x="6332538" y="4335463"/>
          <p14:tracePt t="152968" x="6370638" y="4289425"/>
          <p14:tracePt t="152985" x="6392863" y="4259263"/>
          <p14:tracePt t="153001" x="6408738" y="4229100"/>
          <p14:tracePt t="153018" x="6423025" y="4198938"/>
          <p14:tracePt t="153035" x="6438900" y="4168775"/>
          <p14:tracePt t="153051" x="6461125" y="4122738"/>
          <p14:tracePt t="153068" x="6469063" y="4068763"/>
          <p14:tracePt t="153085" x="6492875" y="3992563"/>
          <p14:tracePt t="153102" x="6492875" y="3954463"/>
          <p14:tracePt t="153118" x="6492875" y="3916363"/>
          <p14:tracePt t="153135" x="6492875" y="3870325"/>
          <p14:tracePt t="153151" x="6492875" y="3832225"/>
          <p14:tracePt t="153168" x="6477000" y="3794125"/>
          <p14:tracePt t="153185" x="6461125" y="3756025"/>
          <p14:tracePt t="153201" x="6446838" y="3733800"/>
          <p14:tracePt t="153218" x="6430963" y="3711575"/>
          <p14:tracePt t="153235" x="6423025" y="3687763"/>
          <p14:tracePt t="153252" x="6392863" y="3665538"/>
          <p14:tracePt t="153268" x="6354763" y="3619500"/>
          <p14:tracePt t="153285" x="6308725" y="3581400"/>
          <p14:tracePt t="153302" x="6278563" y="3559175"/>
          <p14:tracePt t="153318" x="6256338" y="3535363"/>
          <p14:tracePt t="153335" x="6226175" y="3527425"/>
          <p14:tracePt t="153351" x="6188075" y="3521075"/>
          <p14:tracePt t="153368" x="6142038" y="3513138"/>
          <p14:tracePt t="153385" x="6103938" y="3513138"/>
          <p14:tracePt t="153401" x="6065838" y="3513138"/>
          <p14:tracePt t="153418" x="6042025" y="3505200"/>
          <p14:tracePt t="153435" x="6027738" y="3505200"/>
          <p14:tracePt t="153451" x="6011863" y="3505200"/>
          <p14:tracePt t="153468" x="5997575" y="3505200"/>
          <p14:tracePt t="153485" x="5973763" y="3505200"/>
          <p14:tracePt t="153501" x="5959475" y="3505200"/>
          <p14:tracePt t="153518" x="5951538" y="3513138"/>
          <p14:tracePt t="153535" x="5927725" y="3521075"/>
          <p14:tracePt t="153551" x="5897563" y="3527425"/>
          <p14:tracePt t="153568" x="5875338" y="3551238"/>
          <p14:tracePt t="153585" x="5859463" y="3551238"/>
          <p14:tracePt t="153601" x="5837238" y="3565525"/>
          <p14:tracePt t="153618" x="5821363" y="3581400"/>
          <p14:tracePt t="153635" x="5791200" y="3603625"/>
          <p14:tracePt t="153651" x="5768975" y="3635375"/>
          <p14:tracePt t="153668" x="5745163" y="3657600"/>
          <p14:tracePt t="153685" x="5722938" y="3687763"/>
          <p14:tracePt t="153702" x="5707063" y="3717925"/>
          <p14:tracePt t="153718" x="5692775" y="3741738"/>
          <p14:tracePt t="153735" x="5684838" y="3756025"/>
          <p14:tracePt t="153751" x="5676900" y="3771900"/>
          <p14:tracePt t="153768" x="5668963" y="3787775"/>
          <p14:tracePt t="153785" x="5668963" y="3802063"/>
          <p14:tracePt t="153801" x="5661025" y="3825875"/>
          <p14:tracePt t="153818" x="5661025" y="3840163"/>
          <p14:tracePt t="153835" x="5654675" y="3856038"/>
          <p14:tracePt t="153851" x="5654675" y="3870325"/>
          <p14:tracePt t="153868" x="5646738" y="3902075"/>
          <p14:tracePt t="153885" x="5654675" y="3978275"/>
          <p14:tracePt t="153901" x="5661025" y="4008438"/>
          <p14:tracePt t="153918" x="5661025" y="4030663"/>
          <p14:tracePt t="153935" x="5661025" y="4046538"/>
          <p14:tracePt t="153951" x="5661025" y="4060825"/>
          <p14:tracePt t="153968" x="5661025" y="4076700"/>
          <p14:tracePt t="153985" x="5668963" y="4098925"/>
          <p14:tracePt t="154001" x="5676900" y="4122738"/>
          <p14:tracePt t="154018" x="5676900" y="4137025"/>
          <p14:tracePt t="154035" x="5692775" y="4175125"/>
          <p14:tracePt t="154051" x="5699125" y="4198938"/>
          <p14:tracePt t="154068" x="5715000" y="4221163"/>
          <p14:tracePt t="154085" x="5722938" y="4237038"/>
          <p14:tracePt t="154101" x="5737225" y="4244975"/>
          <p14:tracePt t="154118" x="5745163" y="4267200"/>
          <p14:tracePt t="154135" x="5768975" y="4289425"/>
          <p14:tracePt t="154151" x="5791200" y="4313238"/>
          <p14:tracePt t="154168" x="5813425" y="4321175"/>
          <p14:tracePt t="154185" x="5821363" y="4327525"/>
          <p14:tracePt t="154201" x="5829300" y="4327525"/>
          <p14:tracePt t="154218" x="5845175" y="4327525"/>
          <p14:tracePt t="154235" x="5859463" y="4335463"/>
          <p14:tracePt t="154251" x="5889625" y="4343400"/>
          <p14:tracePt t="154268" x="5927725" y="4343400"/>
          <p14:tracePt t="154285" x="5997575" y="4373563"/>
          <p14:tracePt t="154302" x="6042025" y="4397375"/>
          <p14:tracePt t="154318" x="6073775" y="4403725"/>
          <p14:tracePt t="154335" x="6103938" y="4411663"/>
          <p14:tracePt t="154352" x="6134100" y="4419600"/>
          <p14:tracePt t="154368" x="6164263" y="4427538"/>
          <p14:tracePt t="154385" x="6180138" y="4427538"/>
          <p14:tracePt t="154401" x="6194425" y="4427538"/>
          <p14:tracePt t="154418" x="6210300" y="4427538"/>
          <p14:tracePt t="154435" x="6226175" y="4427538"/>
          <p14:tracePt t="154451" x="6248400" y="4427538"/>
          <p14:tracePt t="154468" x="6270625" y="4427538"/>
          <p14:tracePt t="154484" x="6302375" y="4427538"/>
          <p14:tracePt t="154501" x="6308725" y="4419600"/>
          <p14:tracePt t="154518" x="6316663" y="4419600"/>
          <p14:tracePt t="154534" x="6332538" y="4403725"/>
          <p14:tracePt t="154551" x="6354763" y="4381500"/>
          <p14:tracePt t="154568" x="6384925" y="4351338"/>
          <p14:tracePt t="154585" x="6400800" y="4313238"/>
          <p14:tracePt t="154601" x="6416675" y="4283075"/>
          <p14:tracePt t="154618" x="6438900" y="4237038"/>
          <p14:tracePt t="154634" x="6446838" y="4198938"/>
          <p14:tracePt t="154651" x="6454775" y="4152900"/>
          <p14:tracePt t="154668" x="6454775" y="4106863"/>
          <p14:tracePt t="154685" x="6454775" y="4038600"/>
          <p14:tracePt t="154701" x="6454775" y="4008438"/>
          <p14:tracePt t="154718" x="6454775" y="3984625"/>
          <p14:tracePt t="154735" x="6446838" y="3954463"/>
          <p14:tracePt t="154751" x="6430963" y="3924300"/>
          <p14:tracePt t="154768" x="6416675" y="3894138"/>
          <p14:tracePt t="154784" x="6400800" y="3870325"/>
          <p14:tracePt t="154801" x="6384925" y="3840163"/>
          <p14:tracePt t="154818" x="6362700" y="3810000"/>
          <p14:tracePt t="154835" x="6346825" y="3787775"/>
          <p14:tracePt t="154851" x="6316663" y="3763963"/>
          <p14:tracePt t="154868" x="6286500" y="3725863"/>
          <p14:tracePt t="154884" x="6226175" y="3687763"/>
          <p14:tracePt t="154902" x="6188075" y="3665538"/>
          <p14:tracePt t="154918" x="6156325" y="3649663"/>
          <p14:tracePt t="154935" x="6142038" y="3635375"/>
          <p14:tracePt t="154951" x="6126163" y="3635375"/>
          <p14:tracePt t="154968" x="6111875" y="3619500"/>
          <p14:tracePt t="154985" x="6088063" y="3611563"/>
          <p14:tracePt t="155001" x="6073775" y="3603625"/>
          <p14:tracePt t="155018" x="6057900" y="3603625"/>
          <p14:tracePt t="155034" x="6042025" y="3589338"/>
          <p14:tracePt t="155051" x="6035675" y="3589338"/>
          <p14:tracePt t="155068" x="6027738" y="3589338"/>
          <p14:tracePt t="155084" x="6019800" y="3589338"/>
          <p14:tracePt t="155101" x="6011863" y="3589338"/>
          <p14:tracePt t="155118" x="5997575" y="3589338"/>
          <p14:tracePt t="155134" x="5989638" y="3597275"/>
          <p14:tracePt t="155151" x="5973763" y="3603625"/>
          <p14:tracePt t="155168" x="5951538" y="3619500"/>
          <p14:tracePt t="155184" x="5927725" y="3635375"/>
          <p14:tracePt t="155201" x="5897563" y="3657600"/>
          <p14:tracePt t="155218" x="5875338" y="3673475"/>
          <p14:tracePt t="155234" x="5851525" y="3687763"/>
          <p14:tracePt t="155251" x="5845175" y="3703638"/>
          <p14:tracePt t="155268" x="5829300" y="3711575"/>
          <p14:tracePt t="155285" x="5813425" y="3725863"/>
          <p14:tracePt t="155301" x="5799138" y="3749675"/>
          <p14:tracePt t="155318" x="5775325" y="3779838"/>
          <p14:tracePt t="155334" x="5753100" y="3825875"/>
          <p14:tracePt t="155351" x="5722938" y="3878263"/>
          <p14:tracePt t="155368" x="5692775" y="3946525"/>
          <p14:tracePt t="155385" x="5661025" y="4022725"/>
          <p14:tracePt t="155401" x="5630863" y="4122738"/>
          <p14:tracePt t="155418" x="5616575" y="4213225"/>
          <p14:tracePt t="155435" x="5608638" y="4283075"/>
          <p14:tracePt t="155452" x="5608638" y="4313238"/>
          <p14:tracePt t="155468" x="5608638" y="4321175"/>
          <p14:tracePt t="156189" x="5616575" y="4321175"/>
          <p14:tracePt t="156197" x="5616575" y="4313238"/>
          <p14:tracePt t="156201" x="5616575" y="4305300"/>
          <p14:tracePt t="156221" x="5616575" y="4289425"/>
          <p14:tracePt t="156229" x="5616575" y="4283075"/>
          <p14:tracePt t="156234" x="5622925" y="4251325"/>
          <p14:tracePt t="156251" x="5622925" y="4213225"/>
          <p14:tracePt t="156268" x="5622925" y="4168775"/>
          <p14:tracePt t="156284" x="5622925" y="4137025"/>
          <p14:tracePt t="156301" x="5622925" y="4130675"/>
          <p14:tracePt t="156317" x="5622925" y="4122738"/>
          <p14:tracePt t="156429" x="5622925" y="4114800"/>
          <p14:tracePt t="156477" x="5622925" y="4106863"/>
          <p14:tracePt t="156492" x="5616575" y="4092575"/>
          <p14:tracePt t="156493" x="5608638" y="4084638"/>
          <p14:tracePt t="156501" x="5592763" y="4054475"/>
          <p14:tracePt t="156517" x="5584825" y="4046538"/>
          <p14:tracePt t="156534" x="5578475" y="4038600"/>
          <p14:tracePt t="156613" x="5570538" y="4038600"/>
          <p14:tracePt t="156645" x="5562600" y="4038600"/>
          <p14:tracePt t="156653" x="5546725" y="4046538"/>
          <p14:tracePt t="156667" x="5540375" y="4054475"/>
          <p14:tracePt t="156668" x="5502275" y="4076700"/>
          <p14:tracePt t="156684" x="5464175" y="4106863"/>
          <p14:tracePt t="156701" x="5432425" y="4137025"/>
          <p14:tracePt t="156718" x="5418138" y="4152900"/>
          <p14:tracePt t="156735" x="5410200" y="4160838"/>
          <p14:tracePt t="156782" x="5410200" y="4168775"/>
          <p14:tracePt t="156798" x="5402263" y="4168775"/>
          <p14:tracePt t="156822" x="5402263" y="4175125"/>
          <p14:tracePt t="156830" x="5394325" y="4175125"/>
          <p14:tracePt t="156838" x="5394325" y="4183063"/>
          <p14:tracePt t="156852" x="5387975" y="4191000"/>
          <p14:tracePt t="156854" x="5380038" y="4206875"/>
          <p14:tracePt t="156868" x="5372100" y="4259263"/>
          <p14:tracePt t="156885" x="5356225" y="4313238"/>
          <p14:tracePt t="156885" x="5349875" y="4351338"/>
          <p14:tracePt t="156902" x="5349875" y="4397375"/>
          <p14:tracePt t="156919" x="5341938" y="4411663"/>
          <p14:tracePt t="156935" x="5341938" y="4441825"/>
          <p14:tracePt t="156952" x="5341938" y="4449763"/>
          <p14:tracePt t="156968" x="5341938" y="4457700"/>
          <p14:tracePt t="156985" x="5341938" y="4473575"/>
          <p14:tracePt t="157002" x="5341938" y="4487863"/>
          <p14:tracePt t="157018" x="5341938" y="4511675"/>
          <p14:tracePt t="157035" x="5356225" y="4525963"/>
          <p14:tracePt t="157052" x="5364163" y="4549775"/>
          <p14:tracePt t="157068" x="5372100" y="4579938"/>
          <p14:tracePt t="157085" x="5380038" y="4587875"/>
          <p14:tracePt t="157102" x="5387975" y="4610100"/>
          <p14:tracePt t="157118" x="5410200" y="4632325"/>
          <p14:tracePt t="157135" x="5432425" y="4656138"/>
          <p14:tracePt t="157152" x="5448300" y="4678363"/>
          <p14:tracePt t="157168" x="5464175" y="4694238"/>
          <p14:tracePt t="157185" x="5478463" y="4708525"/>
          <p14:tracePt t="157202" x="5494338" y="4724400"/>
          <p14:tracePt t="157219" x="5502275" y="4732338"/>
          <p14:tracePt t="157235" x="5508625" y="4746625"/>
          <p14:tracePt t="157252" x="5524500" y="4754563"/>
          <p14:tracePt t="157268" x="5554663" y="4770438"/>
          <p14:tracePt t="157285" x="5592763" y="4784725"/>
          <p14:tracePt t="157302" x="5676900" y="4808538"/>
          <p14:tracePt t="157319" x="5737225" y="4830763"/>
          <p14:tracePt t="157335" x="5775325" y="4830763"/>
          <p14:tracePt t="157352" x="5829300" y="4838700"/>
          <p14:tracePt t="157369" x="5867400" y="4838700"/>
          <p14:tracePt t="157385" x="5897563" y="4838700"/>
          <p14:tracePt t="157402" x="5927725" y="4838700"/>
          <p14:tracePt t="157418" x="5943600" y="4822825"/>
          <p14:tracePt t="157435" x="5981700" y="4800600"/>
          <p14:tracePt t="157452" x="6019800" y="4778375"/>
          <p14:tracePt t="157469" x="6042025" y="4754563"/>
          <p14:tracePt t="157485" x="6057900" y="4746625"/>
          <p14:tracePt t="157502" x="6073775" y="4724400"/>
          <p14:tracePt t="157519" x="6096000" y="4686300"/>
          <p14:tracePt t="157535" x="6111875" y="4640263"/>
          <p14:tracePt t="157552" x="6134100" y="4587875"/>
          <p14:tracePt t="157568" x="6142038" y="4549775"/>
          <p14:tracePt t="157585" x="6149975" y="4525963"/>
          <p14:tracePt t="157602" x="6149975" y="4511675"/>
          <p14:tracePt t="157619" x="6149975" y="4495800"/>
          <p14:tracePt t="157635" x="6149975" y="4487863"/>
          <p14:tracePt t="157670" x="6149975" y="4479925"/>
          <p14:tracePt t="157687" x="6149975" y="4473575"/>
          <p14:tracePt t="157710" x="6149975" y="4465638"/>
          <p14:tracePt t="157734" x="6142038" y="4465638"/>
          <p14:tracePt t="157742" x="6134100" y="4457700"/>
          <p14:tracePt t="157759" x="6126163" y="4457700"/>
          <p14:tracePt t="157759" x="6118225" y="4449763"/>
          <p14:tracePt t="157769" x="6111875" y="4441825"/>
          <p14:tracePt t="157785" x="6096000" y="4441825"/>
          <p14:tracePt t="157802" x="6088063" y="4435475"/>
          <p14:tracePt t="157818" x="6073775" y="4435475"/>
          <p14:tracePt t="157835" x="6065838" y="4435475"/>
          <p14:tracePt t="157852" x="6042025" y="4435475"/>
          <p14:tracePt t="157868" x="6019800" y="4435475"/>
          <p14:tracePt t="157885" x="6003925" y="4427538"/>
          <p14:tracePt t="157902" x="5981700" y="4419600"/>
          <p14:tracePt t="157918" x="5959475" y="4403725"/>
          <p14:tracePt t="157935" x="5943600" y="4397375"/>
          <p14:tracePt t="157952" x="5921375" y="4389438"/>
          <p14:tracePt t="157969" x="5913438" y="4389438"/>
          <p14:tracePt t="157985" x="5883275" y="4373563"/>
          <p14:tracePt t="158002" x="5859463" y="4351338"/>
          <p14:tracePt t="158018" x="5829300" y="4351338"/>
          <p14:tracePt t="158035" x="5821363" y="4343400"/>
          <p14:tracePt t="158052" x="5813425" y="4335463"/>
          <p14:tracePt t="158068" x="5807075" y="4335463"/>
          <p14:tracePt t="158085" x="5799138" y="4327525"/>
          <p14:tracePt t="158102" x="5768975" y="4297363"/>
          <p14:tracePt t="158119" x="5745163" y="4283075"/>
          <p14:tracePt t="158135" x="5737225" y="4275138"/>
          <p14:tracePt t="158174" x="5737225" y="4267200"/>
          <p14:tracePt t="158190" x="5730875" y="4267200"/>
          <p14:tracePt t="158209" x="5730875" y="4259263"/>
          <p14:tracePt t="158209" x="5722938" y="4259263"/>
          <p14:tracePt t="158218" x="5722938" y="4251325"/>
          <p14:tracePt t="158235" x="5715000" y="4251325"/>
          <p14:tracePt t="158252" x="5707063" y="4244975"/>
          <p14:tracePt t="158269" x="5699125" y="4229100"/>
          <p14:tracePt t="158285" x="5676900" y="4198938"/>
          <p14:tracePt t="158302" x="5661025" y="4168775"/>
          <p14:tracePt t="158318" x="5654675" y="4144963"/>
          <p14:tracePt t="158335" x="5646738" y="4137025"/>
          <p14:tracePt t="158352" x="5646738" y="4130675"/>
          <p14:tracePt t="158368" x="5646738" y="4122738"/>
          <p14:tracePt t="158385" x="5638800" y="4114800"/>
          <p14:tracePt t="158402" x="5630863" y="4092575"/>
          <p14:tracePt t="158418" x="5630863" y="4068763"/>
          <p14:tracePt t="158435" x="5622925" y="4046538"/>
          <p14:tracePt t="158452" x="5608638" y="4022725"/>
          <p14:tracePt t="158468" x="5600700" y="3992563"/>
          <p14:tracePt t="158485" x="5592763" y="3978275"/>
          <p14:tracePt t="158502" x="5578475" y="3954463"/>
          <p14:tracePt t="158518" x="5562600" y="3932238"/>
          <p14:tracePt t="158535" x="5540375" y="3916363"/>
          <p14:tracePt t="158552" x="5516563" y="3902075"/>
          <p14:tracePt t="158568" x="5502275" y="3894138"/>
          <p14:tracePt t="158585" x="5502275" y="3886200"/>
          <p14:tracePt t="158602" x="5494338" y="3886200"/>
          <p14:tracePt t="158686" x="5486400" y="3886200"/>
          <p14:tracePt t="158700" x="5478463" y="3886200"/>
          <p14:tracePt t="158726" x="5470525" y="3886200"/>
          <p14:tracePt t="158727" x="5456238" y="3894138"/>
          <p14:tracePt t="158735" x="5410200" y="3932238"/>
          <p14:tracePt t="158752" x="5356225" y="3978275"/>
          <p14:tracePt t="158769" x="5295900" y="4022725"/>
          <p14:tracePt t="158785" x="5257800" y="4068763"/>
          <p14:tracePt t="158802" x="5241925" y="4106863"/>
          <p14:tracePt t="158818" x="5227638" y="4130675"/>
          <p14:tracePt t="158835" x="5211763" y="4152900"/>
          <p14:tracePt t="158852" x="5211763" y="4175125"/>
          <p14:tracePt t="158868" x="5203825" y="4191000"/>
          <p14:tracePt t="158885" x="5197475" y="4206875"/>
          <p14:tracePt t="158902" x="5197475" y="4251325"/>
          <p14:tracePt t="158918" x="5197475" y="4275138"/>
          <p14:tracePt t="158935" x="5189538" y="4289425"/>
          <p14:tracePt t="158951" x="5189538" y="4305300"/>
          <p14:tracePt t="158968" x="5189538" y="4335463"/>
          <p14:tracePt t="158985" x="5197475" y="4373563"/>
          <p14:tracePt t="159001" x="5197475" y="4411663"/>
          <p14:tracePt t="159018" x="5211763" y="4465638"/>
          <p14:tracePt t="159035" x="5219700" y="4503738"/>
          <p14:tracePt t="159051" x="5235575" y="4541838"/>
          <p14:tracePt t="159068" x="5249863" y="4587875"/>
          <p14:tracePt t="159085" x="5265738" y="4632325"/>
          <p14:tracePt t="159101" x="5287963" y="4694238"/>
          <p14:tracePt t="159118" x="5303838" y="4740275"/>
          <p14:tracePt t="159135" x="5334000" y="4792663"/>
          <p14:tracePt t="159151" x="5364163" y="4838700"/>
          <p14:tracePt t="159168" x="5426075" y="4899025"/>
          <p14:tracePt t="159185" x="5508625" y="4960938"/>
          <p14:tracePt t="159201" x="5570538" y="4991100"/>
          <p14:tracePt t="159218" x="5600700" y="5006975"/>
          <p14:tracePt t="159235" x="5638800" y="5021263"/>
          <p14:tracePt t="159251" x="5668963" y="5037138"/>
          <p14:tracePt t="159268" x="5684838" y="5037138"/>
          <p14:tracePt t="159285" x="5699125" y="5037138"/>
          <p14:tracePt t="159301" x="5722938" y="5037138"/>
          <p14:tracePt t="159318" x="5737225" y="5037138"/>
          <p14:tracePt t="159335" x="5761038" y="5021263"/>
          <p14:tracePt t="159351" x="5799138" y="5006975"/>
          <p14:tracePt t="159368" x="5821363" y="4983163"/>
          <p14:tracePt t="159385" x="5875338" y="4945063"/>
          <p14:tracePt t="159401" x="5943600" y="4884738"/>
          <p14:tracePt t="159418" x="5997575" y="4830763"/>
          <p14:tracePt t="159435" x="6035675" y="4770438"/>
          <p14:tracePt t="159451" x="6049963" y="4724400"/>
          <p14:tracePt t="159468" x="6073775" y="4686300"/>
          <p14:tracePt t="159485" x="6080125" y="4664075"/>
          <p14:tracePt t="159502" x="6080125" y="4656138"/>
          <p14:tracePt t="159518" x="6080125" y="4640263"/>
          <p14:tracePt t="159535" x="6080125" y="4632325"/>
          <p14:tracePt t="159552" x="6088063" y="4632325"/>
          <p14:tracePt t="159568" x="6088063" y="4625975"/>
          <p14:tracePt t="161518" x="6080125" y="4625975"/>
          <p14:tracePt t="161534" x="6073775" y="4625975"/>
          <p14:tracePt t="161542" x="6065838" y="4625975"/>
          <p14:tracePt t="161606" x="6057900" y="4625975"/>
          <p14:tracePt t="161662" x="6049963" y="4625975"/>
          <p14:tracePt t="161694" x="6042025" y="4625975"/>
          <p14:tracePt t="161718" x="6042025" y="4632325"/>
          <p14:tracePt t="161734" x="6035675" y="4640263"/>
          <p14:tracePt t="161751" x="6035675" y="4648200"/>
          <p14:tracePt t="161751" x="6019800" y="4656138"/>
          <p14:tracePt t="161768" x="6011863" y="4664075"/>
          <p14:tracePt t="161784" x="6003925" y="4670425"/>
          <p14:tracePt t="161801" x="5997575" y="4686300"/>
          <p14:tracePt t="161818" x="5989638" y="4694238"/>
          <p14:tracePt t="161835" x="5981700" y="4702175"/>
          <p14:tracePt t="161851" x="5973763" y="4708525"/>
          <p14:tracePt t="161868" x="5965825" y="4732338"/>
          <p14:tracePt t="161884" x="5959475" y="4732338"/>
          <p14:tracePt t="161901" x="5959475" y="4740275"/>
          <p14:tracePt t="161918" x="5943600" y="4754563"/>
          <p14:tracePt t="161935" x="5935663" y="4762500"/>
          <p14:tracePt t="161951" x="5935663" y="4778375"/>
          <p14:tracePt t="161968" x="5921375" y="4784725"/>
          <p14:tracePt t="161984" x="5921375" y="4800600"/>
          <p14:tracePt t="162001" x="5897563" y="4822825"/>
          <p14:tracePt t="162018" x="5875338" y="4846638"/>
          <p14:tracePt t="162034" x="5845175" y="4876800"/>
          <p14:tracePt t="162051" x="5807075" y="4906963"/>
          <p14:tracePt t="162068" x="5783263" y="4930775"/>
          <p14:tracePt t="162084" x="5761038" y="4953000"/>
          <p14:tracePt t="162101" x="5745163" y="4960938"/>
          <p14:tracePt t="162118" x="5737225" y="4975225"/>
          <p14:tracePt t="162135" x="5730875" y="4983163"/>
          <p14:tracePt t="162151" x="5707063" y="5006975"/>
          <p14:tracePt t="162168" x="5692775" y="5021263"/>
          <p14:tracePt t="162206" x="5692775" y="5029200"/>
          <p14:tracePt t="162262" x="5684838" y="5037138"/>
          <p14:tracePt t="162278" x="5668963" y="5045075"/>
          <p14:tracePt t="162286" x="5661025" y="5051425"/>
          <p14:tracePt t="162294" x="5654675" y="5067300"/>
          <p14:tracePt t="162301" x="5630863" y="5089525"/>
          <p14:tracePt t="162318" x="5622925" y="5097463"/>
          <p14:tracePt t="162335" x="5608638" y="5105400"/>
          <p14:tracePt t="162422" x="5608638" y="5113338"/>
          <p14:tracePt t="162442" x="5600700" y="5113338"/>
          <p14:tracePt t="162462" x="5592763" y="5121275"/>
          <p14:tracePt t="162470" x="5584825" y="5121275"/>
          <p14:tracePt t="162494" x="5578475" y="5127625"/>
          <p14:tracePt t="162598" x="5562600" y="5127625"/>
          <p14:tracePt t="162646" x="5554663" y="5127625"/>
          <p14:tracePt t="162662" x="5546725" y="5113338"/>
          <p14:tracePt t="162670" x="5540375" y="5105400"/>
          <p14:tracePt t="162684" x="5540375" y="5097463"/>
          <p14:tracePt t="162686" x="5532438" y="5089525"/>
          <p14:tracePt t="162701" x="5532438" y="5075238"/>
          <p14:tracePt t="162718" x="5524500" y="5051425"/>
          <p14:tracePt t="162734" x="5508625" y="5021263"/>
          <p14:tracePt t="162751" x="5508625" y="4991100"/>
          <p14:tracePt t="162768" x="5502275" y="4968875"/>
          <p14:tracePt t="162784" x="5494338" y="4953000"/>
          <p14:tracePt t="162801" x="5486400" y="4937125"/>
          <p14:tracePt t="162818" x="5478463" y="4922838"/>
          <p14:tracePt t="162834" x="5470525" y="4906963"/>
          <p14:tracePt t="162851" x="5470525" y="4899025"/>
          <p14:tracePt t="162867" x="5456238" y="4892675"/>
          <p14:tracePt t="162884" x="5448300" y="4884738"/>
          <p14:tracePt t="162901" x="5448300" y="4876800"/>
          <p14:tracePt t="162917" x="5440363" y="4868863"/>
          <p14:tracePt t="162934" x="5432425" y="4868863"/>
          <p14:tracePt t="162951" x="5426075" y="4854575"/>
          <p14:tracePt t="162967" x="5418138" y="4854575"/>
          <p14:tracePt t="162984" x="5402263" y="4846638"/>
          <p14:tracePt t="163001" x="5394325" y="4838700"/>
          <p14:tracePt t="163017" x="5380038" y="4830763"/>
          <p14:tracePt t="163034" x="5364163" y="4822825"/>
          <p14:tracePt t="163051" x="5349875" y="4816475"/>
          <p14:tracePt t="163068" x="5334000" y="4808538"/>
          <p14:tracePt t="163084" x="5311775" y="4800600"/>
          <p14:tracePt t="163101" x="5273675" y="4800600"/>
          <p14:tracePt t="163101" x="5249863" y="4792663"/>
          <p14:tracePt t="163118" x="5211763" y="4784725"/>
          <p14:tracePt t="163134" x="5181600" y="4778375"/>
          <p14:tracePt t="163151" x="5151438" y="4778375"/>
          <p14:tracePt t="163168" x="5127625" y="4778375"/>
          <p14:tracePt t="163184" x="5113338" y="4778375"/>
          <p14:tracePt t="163201" x="5105400" y="4778375"/>
          <p14:tracePt t="163262" x="5097463" y="4778375"/>
          <p14:tracePt t="163279" x="5089525" y="4778375"/>
          <p14:tracePt t="163294" x="5075238" y="4778375"/>
          <p14:tracePt t="163302" x="5067300" y="4778375"/>
          <p14:tracePt t="163310" x="5059363" y="4778375"/>
          <p14:tracePt t="163317" x="4991100" y="4778375"/>
          <p14:tracePt t="163334" x="4930775" y="4778375"/>
          <p14:tracePt t="163351" x="4892675" y="4784725"/>
          <p14:tracePt t="163367" x="4860925" y="4792663"/>
          <p14:tracePt t="163384" x="4830763" y="4792663"/>
          <p14:tracePt t="163401" x="4816475" y="4792663"/>
          <p14:tracePt t="163417" x="4816475" y="4800600"/>
          <p14:tracePt t="163434" x="4808538" y="4800600"/>
          <p14:tracePt t="163451" x="4800600" y="4808538"/>
          <p14:tracePt t="163467" x="4792663" y="4808538"/>
          <p14:tracePt t="163484" x="4778375" y="4808538"/>
          <p14:tracePt t="163501" x="4778375" y="4816475"/>
          <p14:tracePt t="163542" x="4770438" y="4816475"/>
          <p14:tracePt t="163566" x="4770438" y="4822825"/>
          <p14:tracePt t="163574" x="4762500" y="4830763"/>
          <p14:tracePt t="163582" x="4754563" y="4830763"/>
          <p14:tracePt t="163590" x="4746625" y="4846638"/>
          <p14:tracePt t="163601" x="4732338" y="4868863"/>
          <p14:tracePt t="163617" x="4724400" y="4876800"/>
          <p14:tracePt t="163634" x="4716463" y="4884738"/>
          <p14:tracePt t="163651" x="4716463" y="4906963"/>
          <p14:tracePt t="163667" x="4702175" y="4937125"/>
          <p14:tracePt t="163684" x="4694238" y="4953000"/>
          <p14:tracePt t="163701" x="4686300" y="4968875"/>
          <p14:tracePt t="163717" x="4678363" y="4991100"/>
          <p14:tracePt t="163734" x="4670425" y="5029200"/>
          <p14:tracePt t="163751" x="4656138" y="5067300"/>
          <p14:tracePt t="163768" x="4640263" y="5097463"/>
          <p14:tracePt t="163784" x="4632325" y="5127625"/>
          <p14:tracePt t="163802" x="4625975" y="5143500"/>
          <p14:tracePt t="163817" x="4625975" y="5151438"/>
          <p14:tracePt t="163834" x="4618038" y="5173663"/>
          <p14:tracePt t="163851" x="4618038" y="5189538"/>
          <p14:tracePt t="163868" x="4618038" y="5219700"/>
          <p14:tracePt t="163884" x="4618038" y="5265738"/>
          <p14:tracePt t="163901" x="4618038" y="5311775"/>
          <p14:tracePt t="163917" x="4632325" y="5341938"/>
          <p14:tracePt t="163934" x="4640263" y="5356225"/>
          <p14:tracePt t="163951" x="4648200" y="5364163"/>
          <p14:tracePt t="163967" x="4656138" y="5380038"/>
          <p14:tracePt t="163984" x="4664075" y="5394325"/>
          <p14:tracePt t="164001" x="4678363" y="5410200"/>
          <p14:tracePt t="164017" x="4708525" y="5426075"/>
          <p14:tracePt t="164034" x="4740275" y="5448300"/>
          <p14:tracePt t="164051" x="4770438" y="5478463"/>
          <p14:tracePt t="164067" x="4816475" y="5502275"/>
          <p14:tracePt t="164084" x="4846638" y="5516563"/>
          <p14:tracePt t="164101" x="4884738" y="5546725"/>
          <p14:tracePt t="164117" x="4937125" y="5570538"/>
          <p14:tracePt t="164134" x="4968875" y="5578475"/>
          <p14:tracePt t="164151" x="4975225" y="5578475"/>
          <p14:tracePt t="164168" x="4991100" y="5584825"/>
          <p14:tracePt t="164184" x="4999038" y="5584825"/>
          <p14:tracePt t="164201" x="5021263" y="5584825"/>
          <p14:tracePt t="164218" x="5037138" y="5584825"/>
          <p14:tracePt t="164234" x="5051425" y="5584825"/>
          <p14:tracePt t="164251" x="5083175" y="5592763"/>
          <p14:tracePt t="164267" x="5113338" y="5592763"/>
          <p14:tracePt t="164284" x="5127625" y="5592763"/>
          <p14:tracePt t="164301" x="5159375" y="5592763"/>
          <p14:tracePt t="164317" x="5181600" y="5592763"/>
          <p14:tracePt t="164334" x="5197475" y="5592763"/>
          <p14:tracePt t="164351" x="5211763" y="5592763"/>
          <p14:tracePt t="164368" x="5235575" y="5592763"/>
          <p14:tracePt t="164384" x="5241925" y="5592763"/>
          <p14:tracePt t="164401" x="5257800" y="5592763"/>
          <p14:tracePt t="164417" x="5273675" y="5592763"/>
          <p14:tracePt t="164434" x="5287963" y="5584825"/>
          <p14:tracePt t="164451" x="5303838" y="5584825"/>
          <p14:tracePt t="164467" x="5318125" y="5584825"/>
          <p14:tracePt t="164484" x="5341938" y="5578475"/>
          <p14:tracePt t="164501" x="5364163" y="5562600"/>
          <p14:tracePt t="164517" x="5402263" y="5546725"/>
          <p14:tracePt t="164534" x="5410200" y="5532438"/>
          <p14:tracePt t="164551" x="5426075" y="5524500"/>
          <p14:tracePt t="164567" x="5440363" y="5524500"/>
          <p14:tracePt t="164584" x="5440363" y="5508625"/>
          <p14:tracePt t="164601" x="5448300" y="5494338"/>
          <p14:tracePt t="164617" x="5470525" y="5470525"/>
          <p14:tracePt t="164634" x="5478463" y="5432425"/>
          <p14:tracePt t="164651" x="5494338" y="5410200"/>
          <p14:tracePt t="164667" x="5502275" y="5387975"/>
          <p14:tracePt t="164684" x="5508625" y="5356225"/>
          <p14:tracePt t="164701" x="5508625" y="5341938"/>
          <p14:tracePt t="164717" x="5516563" y="5303838"/>
          <p14:tracePt t="164734" x="5524500" y="5280025"/>
          <p14:tracePt t="164751" x="5524500" y="5249863"/>
          <p14:tracePt t="164767" x="5524500" y="5197475"/>
          <p14:tracePt t="164784" x="5524500" y="5159375"/>
          <p14:tracePt t="164801" x="5524500" y="5135563"/>
          <p14:tracePt t="164817" x="5524500" y="5113338"/>
          <p14:tracePt t="164834" x="5524500" y="5105400"/>
          <p14:tracePt t="164851" x="5516563" y="5089525"/>
          <p14:tracePt t="164868" x="5508625" y="5075238"/>
          <p14:tracePt t="164884" x="5494338" y="5059363"/>
          <p14:tracePt t="164901" x="5486400" y="5029200"/>
          <p14:tracePt t="164917" x="5464175" y="4991100"/>
          <p14:tracePt t="164934" x="5448300" y="4975225"/>
          <p14:tracePt t="164951" x="5440363" y="4960938"/>
          <p14:tracePt t="164967" x="5432425" y="4953000"/>
          <p14:tracePt t="164984" x="5426075" y="4930775"/>
          <p14:tracePt t="165001" x="5410200" y="4922838"/>
          <p14:tracePt t="165017" x="5402263" y="4906963"/>
          <p14:tracePt t="165034" x="5380038" y="4892675"/>
          <p14:tracePt t="165050" x="5349875" y="4876800"/>
          <p14:tracePt t="165067" x="5334000" y="4860925"/>
          <p14:tracePt t="165084" x="5318125" y="4846638"/>
          <p14:tracePt t="165101" x="5311775" y="4846638"/>
          <p14:tracePt t="165117" x="5303838" y="4830763"/>
          <p14:tracePt t="165134" x="5280025" y="4830763"/>
          <p14:tracePt t="165151" x="5249863" y="4816475"/>
          <p14:tracePt t="165167" x="5227638" y="4808538"/>
          <p14:tracePt t="165184" x="5211763" y="4800600"/>
          <p14:tracePt t="165201" x="5189538" y="4792663"/>
          <p14:tracePt t="165217" x="5165725" y="4792663"/>
          <p14:tracePt t="165234" x="5127625" y="4784725"/>
          <p14:tracePt t="165250" x="5097463" y="4778375"/>
          <p14:tracePt t="165267" x="5075238" y="4778375"/>
          <p14:tracePt t="165284" x="5029200" y="4778375"/>
          <p14:tracePt t="165301" x="4945063" y="4778375"/>
          <p14:tracePt t="165317" x="4784725" y="4778375"/>
          <p14:tracePt t="165334" x="4686300" y="4792663"/>
          <p14:tracePt t="165351" x="4648200" y="4800600"/>
          <p14:tracePt t="165367" x="4640263" y="4808538"/>
          <p14:tracePt t="165438" x="4640263" y="4816475"/>
          <p14:tracePt t="165446" x="4625975" y="4816475"/>
          <p14:tracePt t="165502" x="4618038" y="4816475"/>
          <p14:tracePt t="165534" x="4618038" y="4822825"/>
          <p14:tracePt t="165766" x="4632325" y="4822825"/>
          <p14:tracePt t="165775" x="4670425" y="4822825"/>
          <p14:tracePt t="165776" x="4716463" y="4816475"/>
          <p14:tracePt t="165784" x="4778375" y="4808538"/>
          <p14:tracePt t="165800" x="4838700" y="4808538"/>
          <p14:tracePt t="165817" x="4899025" y="4808538"/>
          <p14:tracePt t="165834" x="4975225" y="4808538"/>
          <p14:tracePt t="165851" x="5075238" y="4816475"/>
          <p14:tracePt t="165867" x="5189538" y="4822825"/>
          <p14:tracePt t="165884" x="5249863" y="4822825"/>
          <p14:tracePt t="165901" x="5295900" y="4822825"/>
          <p14:tracePt t="165917" x="5326063" y="4822825"/>
          <p14:tracePt t="165934" x="5356225" y="4822825"/>
          <p14:tracePt t="165950" x="5372100" y="4822825"/>
          <p14:tracePt t="165967" x="5410200" y="4822825"/>
          <p14:tracePt t="165984" x="5426075" y="4822825"/>
          <p14:tracePt t="166000" x="5448300" y="4822825"/>
          <p14:tracePt t="166017" x="5464175" y="4822825"/>
          <p14:tracePt t="166034" x="5470525" y="4822825"/>
          <p14:tracePt t="166050" x="5478463" y="4822825"/>
          <p14:tracePt t="166067" x="5486400" y="4822825"/>
          <p14:tracePt t="166084" x="5494338" y="4822825"/>
          <p14:tracePt t="166101" x="5502275" y="4822825"/>
          <p14:tracePt t="166262" x="5494338" y="4822825"/>
          <p14:tracePt t="166278" x="5486400" y="4822825"/>
          <p14:tracePt t="166294" x="5486400" y="4830763"/>
          <p14:tracePt t="166358" x="5470525" y="4830763"/>
          <p14:tracePt t="166406" x="5470525" y="4838700"/>
          <p14:tracePt t="166414" x="5470525" y="4846638"/>
          <p14:tracePt t="166422" x="5464175" y="4868863"/>
          <p14:tracePt t="166433" x="5456238" y="4884738"/>
          <p14:tracePt t="166434" x="5448300" y="4930775"/>
          <p14:tracePt t="166450" x="5448300" y="4953000"/>
          <p14:tracePt t="166467" x="5448300" y="4983163"/>
          <p14:tracePt t="166484" x="5448300" y="5006975"/>
          <p14:tracePt t="166500" x="5448300" y="5051425"/>
          <p14:tracePt t="166517" x="5448300" y="5083175"/>
          <p14:tracePt t="166534" x="5448300" y="5097463"/>
          <p14:tracePt t="166550" x="5456238" y="5105400"/>
          <p14:tracePt t="166567" x="5464175" y="5135563"/>
          <p14:tracePt t="166583" x="5470525" y="5165725"/>
          <p14:tracePt t="166600" x="5478463" y="5189538"/>
          <p14:tracePt t="166617" x="5486400" y="5197475"/>
          <p14:tracePt t="166634" x="5494338" y="5211763"/>
          <p14:tracePt t="166650" x="5508625" y="5241925"/>
          <p14:tracePt t="166667" x="5524500" y="5273675"/>
          <p14:tracePt t="166684" x="5546725" y="5311775"/>
          <p14:tracePt t="166700" x="5578475" y="5349875"/>
          <p14:tracePt t="166717" x="5630863" y="5394325"/>
          <p14:tracePt t="166734" x="5676900" y="5440363"/>
          <p14:tracePt t="166750" x="5707063" y="5456238"/>
          <p14:tracePt t="166767" x="5737225" y="5478463"/>
          <p14:tracePt t="166784" x="5791200" y="5502275"/>
          <p14:tracePt t="166800" x="5883275" y="5562600"/>
          <p14:tracePt t="166817" x="5965825" y="5600700"/>
          <p14:tracePt t="166834" x="6011863" y="5622925"/>
          <p14:tracePt t="166850" x="6049963" y="5630863"/>
          <p14:tracePt t="166867" x="6073775" y="5638800"/>
          <p14:tracePt t="166884" x="6088063" y="5646738"/>
          <p14:tracePt t="166901" x="6118225" y="5646738"/>
          <p14:tracePt t="166917" x="6180138" y="5654675"/>
          <p14:tracePt t="166934" x="6248400" y="5654675"/>
          <p14:tracePt t="166950" x="6324600" y="5654675"/>
          <p14:tracePt t="166967" x="6408738" y="5654675"/>
          <p14:tracePt t="166983" x="6477000" y="5654675"/>
          <p14:tracePt t="167000" x="6507163" y="5646738"/>
          <p14:tracePt t="167017" x="6530975" y="5646738"/>
          <p14:tracePt t="167033" x="6545263" y="5638800"/>
          <p14:tracePt t="167050" x="6575425" y="5616575"/>
          <p14:tracePt t="167067" x="6637338" y="5584825"/>
          <p14:tracePt t="167083" x="6713538" y="5540375"/>
          <p14:tracePt t="167100" x="6765925" y="5502275"/>
          <p14:tracePt t="167117" x="6797675" y="5470525"/>
          <p14:tracePt t="167134" x="6804025" y="5464175"/>
          <p14:tracePt t="167150" x="6811963" y="5440363"/>
          <p14:tracePt t="167167" x="6827838" y="5418138"/>
          <p14:tracePt t="167183" x="6835775" y="5372100"/>
          <p14:tracePt t="167200" x="6850063" y="5334000"/>
          <p14:tracePt t="167217" x="6850063" y="5303838"/>
          <p14:tracePt t="167233" x="6850063" y="5273675"/>
          <p14:tracePt t="167250" x="6850063" y="5227638"/>
          <p14:tracePt t="167267" x="6850063" y="5181600"/>
          <p14:tracePt t="167283" x="6850063" y="5151438"/>
          <p14:tracePt t="167300" x="6850063" y="5113338"/>
          <p14:tracePt t="167317" x="6850063" y="5045075"/>
          <p14:tracePt t="167334" x="6842125" y="5006975"/>
          <p14:tracePt t="167351" x="6835775" y="4975225"/>
          <p14:tracePt t="167367" x="6819900" y="4937125"/>
          <p14:tracePt t="167384" x="6797675" y="4899025"/>
          <p14:tracePt t="167400" x="6773863" y="4846638"/>
          <p14:tracePt t="167417" x="6751638" y="4808538"/>
          <p14:tracePt t="167433" x="6735763" y="4792663"/>
          <p14:tracePt t="167450" x="6727825" y="4778375"/>
          <p14:tracePt t="167467" x="6713538" y="4778375"/>
          <p14:tracePt t="167484" x="6697663" y="4762500"/>
          <p14:tracePt t="167500" x="6675438" y="4746625"/>
          <p14:tracePt t="167517" x="6651625" y="4724400"/>
          <p14:tracePt t="167533" x="6591300" y="4708525"/>
          <p14:tracePt t="167550" x="6523038" y="4694238"/>
          <p14:tracePt t="167567" x="6454775" y="4686300"/>
          <p14:tracePt t="167583" x="6392863" y="4678363"/>
          <p14:tracePt t="167600" x="6324600" y="4678363"/>
          <p14:tracePt t="167617" x="6286500" y="4670425"/>
          <p14:tracePt t="167633" x="6240463" y="4670425"/>
          <p14:tracePt t="167650" x="6202363" y="4670425"/>
          <p14:tracePt t="167667" x="6180138" y="4670425"/>
          <p14:tracePt t="167683" x="6142038" y="4670425"/>
          <p14:tracePt t="167700" x="6111875" y="4670425"/>
          <p14:tracePt t="167717" x="6088063" y="4670425"/>
          <p14:tracePt t="167733" x="6035675" y="4670425"/>
          <p14:tracePt t="167750" x="6019800" y="4670425"/>
          <p14:tracePt t="167767" x="6003925" y="4670425"/>
          <p14:tracePt t="167783" x="5997575" y="4670425"/>
          <p14:tracePt t="167800" x="5981700" y="4670425"/>
          <p14:tracePt t="167817" x="5959475" y="4678363"/>
          <p14:tracePt t="167833" x="5935663" y="4678363"/>
          <p14:tracePt t="167850" x="5927725" y="4678363"/>
          <p14:tracePt t="167867" x="5897563" y="4686300"/>
          <p14:tracePt t="167883" x="5867400" y="4686300"/>
          <p14:tracePt t="167900" x="5837238" y="4702175"/>
          <p14:tracePt t="167917" x="5791200" y="4724400"/>
          <p14:tracePt t="167934" x="5783263" y="4732338"/>
          <p14:tracePt t="167950" x="5761038" y="4740275"/>
          <p14:tracePt t="167967" x="5737225" y="4746625"/>
          <p14:tracePt t="167983" x="5715000" y="4762500"/>
          <p14:tracePt t="168000" x="5676900" y="4778375"/>
          <p14:tracePt t="168017" x="5654675" y="4800600"/>
          <p14:tracePt t="168033" x="5622925" y="4808538"/>
          <p14:tracePt t="168050" x="5592763" y="4822825"/>
          <p14:tracePt t="168067" x="5562600" y="4830763"/>
          <p14:tracePt t="168084" x="5524500" y="4854575"/>
          <p14:tracePt t="168100" x="5508625" y="4860925"/>
          <p14:tracePt t="168117" x="5486400" y="4876800"/>
          <p14:tracePt t="168134" x="5464175" y="4899025"/>
          <p14:tracePt t="168150" x="5448300" y="4937125"/>
          <p14:tracePt t="168167" x="5432425" y="4968875"/>
          <p14:tracePt t="168183" x="5418138" y="4991100"/>
          <p14:tracePt t="168200" x="5402263" y="5013325"/>
          <p14:tracePt t="168217" x="5402263" y="5037138"/>
          <p14:tracePt t="168233" x="5394325" y="5051425"/>
          <p14:tracePt t="168250" x="5387975" y="5083175"/>
          <p14:tracePt t="168267" x="5380038" y="5121275"/>
          <p14:tracePt t="168283" x="5380038" y="5151438"/>
          <p14:tracePt t="168300" x="5380038" y="5173663"/>
          <p14:tracePt t="168317" x="5380038" y="5203825"/>
          <p14:tracePt t="168333" x="5380038" y="5241925"/>
          <p14:tracePt t="168350" x="5387975" y="5265738"/>
          <p14:tracePt t="168367" x="5394325" y="5303838"/>
          <p14:tracePt t="168383" x="5426075" y="5334000"/>
          <p14:tracePt t="168400" x="5456238" y="5372100"/>
          <p14:tracePt t="168417" x="5464175" y="5380038"/>
          <p14:tracePt t="168434" x="5470525" y="5387975"/>
          <p14:tracePt t="168450" x="5478463" y="5387975"/>
          <p14:tracePt t="168467" x="5502275" y="5387975"/>
          <p14:tracePt t="168483" x="5532438" y="5402263"/>
          <p14:tracePt t="168500" x="5584825" y="5410200"/>
          <p14:tracePt t="168517" x="5630863" y="5432425"/>
          <p14:tracePt t="168533" x="5730875" y="5464175"/>
          <p14:tracePt t="168550" x="5799138" y="5470525"/>
          <p14:tracePt t="168567" x="5845175" y="5478463"/>
          <p14:tracePt t="168583" x="5897563" y="5494338"/>
          <p14:tracePt t="168600" x="5943600" y="5502275"/>
          <p14:tracePt t="168617" x="5981700" y="5508625"/>
          <p14:tracePt t="168633" x="6027738" y="5516563"/>
          <p14:tracePt t="168650" x="6103938" y="5516563"/>
          <p14:tracePt t="168667" x="6210300" y="5516563"/>
          <p14:tracePt t="168684" x="6270625" y="5516563"/>
          <p14:tracePt t="168700" x="6332538" y="5516563"/>
          <p14:tracePt t="168717" x="6378575" y="5524500"/>
          <p14:tracePt t="168733" x="6400800" y="5524500"/>
          <p14:tracePt t="168750" x="6416675" y="5524500"/>
          <p14:tracePt t="168767" x="6454775" y="5524500"/>
          <p14:tracePt t="168783" x="6499225" y="5524500"/>
          <p14:tracePt t="168800" x="6553200" y="5524500"/>
          <p14:tracePt t="168817" x="6613525" y="5508625"/>
          <p14:tracePt t="168833" x="6705600" y="5456238"/>
          <p14:tracePt t="168850" x="6797675" y="5410200"/>
          <p14:tracePt t="168867" x="6850063" y="5356225"/>
          <p14:tracePt t="168883" x="6865938" y="5326063"/>
          <p14:tracePt t="168900" x="6880225" y="5311775"/>
          <p14:tracePt t="168917" x="6880225" y="5303838"/>
          <p14:tracePt t="168933" x="6880225" y="5295900"/>
          <p14:tracePt t="168973" x="6880225" y="5287963"/>
          <p14:tracePt t="169054" x="6873875" y="5287963"/>
          <p14:tracePt t="169094" x="6873875" y="5280025"/>
          <p14:tracePt t="169121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numéro de diapositive 5"/>
          <p:cNvSpPr>
            <a:spLocks noGrp="1"/>
          </p:cNvSpPr>
          <p:nvPr>
            <p:ph type="sldNum" sz="quarter" idx="11"/>
          </p:nvPr>
        </p:nvSpPr>
        <p:spPr bwMode="auto">
          <a:xfrm>
            <a:off x="457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E898F356-B62E-4143-811F-146BCC3B2202}" type="slidenum">
              <a:rPr lang="fr-BE" smtClean="0">
                <a:solidFill>
                  <a:schemeClr val="tx1"/>
                </a:solidFill>
              </a:rPr>
              <a:pPr algn="l"/>
              <a:t>19</a:t>
            </a:fld>
            <a:endParaRPr lang="fr-BE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484313"/>
            <a:ext cx="7472362" cy="558800"/>
          </a:xfrm>
        </p:spPr>
        <p:txBody>
          <a:bodyPr/>
          <a:lstStyle/>
          <a:p>
            <a:r>
              <a:rPr lang="en-US" sz="2000" smtClean="0"/>
              <a:t>Variance Decomposition Reading Literacy PISA 2000</a:t>
            </a:r>
          </a:p>
        </p:txBody>
      </p:sp>
      <p:graphicFrame>
        <p:nvGraphicFramePr>
          <p:cNvPr id="2765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2133600"/>
          <a:ext cx="7773987" cy="3878263"/>
        </p:xfrm>
        <a:graphic>
          <a:graphicData uri="http://schemas.openxmlformats.org/presentationml/2006/ole">
            <p:oleObj spid="_x0000_s27688" name="Graphique" r:id="rId4" imgW="7924903" imgH="4419471" progId="MSGraph.Chart.8">
              <p:embed followColorScheme="full"/>
            </p:oleObj>
          </a:graphicData>
        </a:graphic>
      </p:graphicFrame>
      <p:sp>
        <p:nvSpPr>
          <p:cNvPr id="27653" name="Titre 1"/>
          <p:cNvSpPr txBox="1">
            <a:spLocks/>
          </p:cNvSpPr>
          <p:nvPr/>
        </p:nvSpPr>
        <p:spPr bwMode="auto">
          <a:xfrm>
            <a:off x="971550" y="238125"/>
            <a:ext cx="80645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200"/>
              <a:t>Criteria for designing a sample in education</a:t>
            </a:r>
          </a:p>
        </p:txBody>
      </p:sp>
    </p:spTree>
  </p:cSld>
  <p:clrMapOvr>
    <a:masterClrMapping/>
  </p:clrMapOvr>
  <p:transition advTm="133123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2732" x="7993063" y="3725863"/>
          <p14:tracePt t="13007" x="7985125" y="3733800"/>
          <p14:tracePt t="13015" x="7985125" y="3741738"/>
          <p14:tracePt t="13023" x="7985125" y="3756025"/>
          <p14:tracePt t="13040" x="7978775" y="3756025"/>
          <p14:tracePt t="13041" x="7978775" y="3771900"/>
          <p14:tracePt t="13057" x="7970838" y="3794125"/>
          <p14:tracePt t="13074" x="7970838" y="3832225"/>
          <p14:tracePt t="13090" x="7970838" y="3856038"/>
          <p14:tracePt t="13107" x="7970838" y="3863975"/>
          <p14:tracePt t="13124" x="7970838" y="3878263"/>
          <p14:tracePt t="13140" x="7970838" y="3894138"/>
          <p14:tracePt t="13157" x="7970838" y="3908425"/>
          <p14:tracePt t="13174" x="7970838" y="3932238"/>
          <p14:tracePt t="13190" x="7962900" y="3946525"/>
          <p14:tracePt t="13207" x="7962900" y="3970338"/>
          <p14:tracePt t="13224" x="7962900" y="4000500"/>
          <p14:tracePt t="13240" x="7962900" y="4016375"/>
          <p14:tracePt t="13257" x="7962900" y="4030663"/>
          <p14:tracePt t="13274" x="7962900" y="4060825"/>
          <p14:tracePt t="13290" x="7962900" y="4084638"/>
          <p14:tracePt t="13307" x="7962900" y="4114800"/>
          <p14:tracePt t="13324" x="7962900" y="4137025"/>
          <p14:tracePt t="13340" x="7962900" y="4160838"/>
          <p14:tracePt t="13357" x="7962900" y="4183063"/>
          <p14:tracePt t="13374" x="7962900" y="4206875"/>
          <p14:tracePt t="13390" x="7962900" y="4244975"/>
          <p14:tracePt t="13407" x="7962900" y="4283075"/>
          <p14:tracePt t="13424" x="7962900" y="4327525"/>
          <p14:tracePt t="13440" x="7970838" y="4381500"/>
          <p14:tracePt t="13457" x="7970838" y="4427538"/>
          <p14:tracePt t="13474" x="7970838" y="4449763"/>
          <p14:tracePt t="13490" x="7970838" y="4479925"/>
          <p14:tracePt t="13507" x="7970838" y="4503738"/>
          <p14:tracePt t="13524" x="7970838" y="4541838"/>
          <p14:tracePt t="13540" x="7970838" y="4579938"/>
          <p14:tracePt t="13557" x="7970838" y="4625975"/>
          <p14:tracePt t="13574" x="7978775" y="4678363"/>
          <p14:tracePt t="13590" x="7993063" y="4762500"/>
          <p14:tracePt t="13607" x="7993063" y="4800600"/>
          <p14:tracePt t="13624" x="8001000" y="4830763"/>
          <p14:tracePt t="13640" x="8001000" y="4854575"/>
          <p14:tracePt t="13657" x="8001000" y="4884738"/>
          <p14:tracePt t="13674" x="8008938" y="4922838"/>
          <p14:tracePt t="13690" x="8016875" y="4960938"/>
          <p14:tracePt t="13707" x="8023225" y="4983163"/>
          <p14:tracePt t="13724" x="8031163" y="5021263"/>
          <p14:tracePt t="13740" x="8031163" y="5075238"/>
          <p14:tracePt t="13757" x="8039100" y="5105400"/>
          <p14:tracePt t="13774" x="8039100" y="5143500"/>
          <p14:tracePt t="13790" x="8039100" y="5173663"/>
          <p14:tracePt t="13807" x="8039100" y="5197475"/>
          <p14:tracePt t="13824" x="8039100" y="5219700"/>
          <p14:tracePt t="13840" x="8039100" y="5241925"/>
          <p14:tracePt t="13857" x="8039100" y="5257800"/>
          <p14:tracePt t="13874" x="8039100" y="5295900"/>
          <p14:tracePt t="13890" x="8039100" y="5326063"/>
          <p14:tracePt t="13907" x="8031163" y="5341938"/>
          <p14:tracePt t="13923" x="8031163" y="5356225"/>
          <p14:tracePt t="13940" x="8031163" y="5387975"/>
          <p14:tracePt t="13957" x="8023225" y="5402263"/>
          <p14:tracePt t="13974" x="8023225" y="5418138"/>
          <p14:tracePt t="13990" x="8016875" y="5440363"/>
          <p14:tracePt t="14007" x="8016875" y="5470525"/>
          <p14:tracePt t="14024" x="8008938" y="5494338"/>
          <p14:tracePt t="14040" x="8008938" y="5508625"/>
          <p14:tracePt t="14087" x="8008938" y="5516563"/>
          <p14:tracePt t="14127" x="8008938" y="5524500"/>
          <p14:tracePt t="14159" x="8001000" y="5524500"/>
          <p14:tracePt t="14323" x="0" y="0"/>
        </p14:tracePtLst>
        <p14:tracePtLst>
          <p14:tracePt t="19773" x="8001000" y="2422525"/>
          <p14:tracePt t="19928" x="8001000" y="2430463"/>
          <p14:tracePt t="19935" x="8001000" y="2446338"/>
          <p14:tracePt t="19947" x="8001000" y="2460625"/>
          <p14:tracePt t="19951" x="8001000" y="2468563"/>
          <p14:tracePt t="19960" x="8001000" y="2498725"/>
          <p14:tracePt t="19975" x="8001000" y="2530475"/>
          <p14:tracePt t="19991" x="8001000" y="2574925"/>
          <p14:tracePt t="20007" x="8001000" y="2659063"/>
          <p14:tracePt t="20031" x="8008938" y="2697163"/>
          <p14:tracePt t="20048" x="8016875" y="2727325"/>
          <p14:tracePt t="20064" x="8016875" y="2765425"/>
          <p14:tracePt t="20080" x="8016875" y="2803525"/>
          <p14:tracePt t="20095" x="8016875" y="2835275"/>
          <p14:tracePt t="20111" x="8016875" y="2879725"/>
          <p14:tracePt t="20140" x="8016875" y="2911475"/>
          <p14:tracePt t="20141" x="8016875" y="2955925"/>
          <p14:tracePt t="20160" x="8016875" y="3001963"/>
          <p14:tracePt t="20160" x="8016875" y="3025775"/>
          <p14:tracePt t="20176" x="8016875" y="3055938"/>
          <p14:tracePt t="20190" x="8016875" y="3108325"/>
          <p14:tracePt t="20207" x="8016875" y="3184525"/>
          <p14:tracePt t="20224" x="8023225" y="3222625"/>
          <p14:tracePt t="20240" x="8023225" y="3268663"/>
          <p14:tracePt t="20257" x="8023225" y="3284538"/>
          <p14:tracePt t="20274" x="8023225" y="3292475"/>
          <p14:tracePt t="20290" x="8023225" y="3298825"/>
          <p14:tracePt t="20307" x="8023225" y="3322638"/>
          <p14:tracePt t="20323" x="8023225" y="3368675"/>
          <p14:tracePt t="20340" x="8023225" y="3421063"/>
          <p14:tracePt t="20357" x="8023225" y="3444875"/>
          <p14:tracePt t="20374" x="8023225" y="3467100"/>
          <p14:tracePt t="20390" x="8023225" y="3482975"/>
          <p14:tracePt t="20407" x="8023225" y="3513138"/>
          <p14:tracePt t="20424" x="8023225" y="3527425"/>
          <p14:tracePt t="20440" x="8023225" y="3535363"/>
          <p14:tracePt t="20457" x="8023225" y="3551238"/>
          <p14:tracePt t="20473" x="8023225" y="3581400"/>
          <p14:tracePt t="20490" x="8016875" y="3611563"/>
          <p14:tracePt t="20507" x="8008938" y="3627438"/>
          <p14:tracePt t="20720" x="0" y="0"/>
        </p14:tracePtLst>
        <p14:tracePtLst>
          <p14:tracePt t="29460" x="1112838" y="5883275"/>
          <p14:tracePt t="29775" x="0" y="0"/>
        </p14:tracePtLst>
        <p14:tracePtLst>
          <p14:tracePt t="30537" x="1371600" y="5965825"/>
          <p14:tracePt t="30631" x="1363663" y="5965825"/>
          <p14:tracePt t="30704" x="0" y="0"/>
        </p14:tracePtLst>
        <p14:tracePtLst>
          <p14:tracePt t="31406" x="1584325" y="5959475"/>
          <p14:tracePt t="31520" x="0" y="0"/>
        </p14:tracePtLst>
        <p14:tracePtLst>
          <p14:tracePt t="32016" x="1844675" y="5943600"/>
          <p14:tracePt t="32144" x="0" y="0"/>
        </p14:tracePtLst>
        <p14:tracePtLst>
          <p14:tracePt t="35571" x="2941638" y="5943600"/>
          <p14:tracePt t="35726" x="0" y="0"/>
        </p14:tracePtLst>
        <p14:tracePtLst>
          <p14:tracePt t="40112" x="2193925" y="5927725"/>
          <p14:tracePt t="40224" x="0" y="0"/>
        </p14:tracePtLst>
        <p14:tracePtLst>
          <p14:tracePt t="40699" x="2492375" y="5965825"/>
          <p14:tracePt t="40817" x="0" y="0"/>
        </p14:tracePtLst>
        <p14:tracePtLst>
          <p14:tracePt t="41646" x="3154363" y="5927725"/>
          <p14:tracePt t="41784" x="0" y="0"/>
        </p14:tracePtLst>
        <p14:tracePtLst>
          <p14:tracePt t="42778" x="3390900" y="5921375"/>
          <p14:tracePt t="42938" x="0" y="0"/>
        </p14:tracePtLst>
        <p14:tracePtLst>
          <p14:tracePt t="44011" x="3627438" y="5913438"/>
          <p14:tracePt t="44124" x="0" y="0"/>
        </p14:tracePtLst>
        <p14:tracePtLst>
          <p14:tracePt t="85103" x="8093075" y="5973763"/>
          <p14:tracePt t="85184" x="8085138" y="5973763"/>
          <p14:tracePt t="85228" x="0" y="0"/>
        </p14:tracePtLst>
        <p14:tracePtLst>
          <p14:tracePt t="86109" x="7764463" y="6011863"/>
          <p14:tracePt t="86226" x="0" y="0"/>
        </p14:tracePtLst>
        <p14:tracePtLst>
          <p14:tracePt t="87035" x="7535863" y="6035675"/>
          <p14:tracePt t="87104" x="7535863" y="6042025"/>
          <p14:tracePt t="87192" x="0" y="0"/>
        </p14:tracePtLst>
        <p14:tracePtLst>
          <p14:tracePt t="87834" x="7277100" y="6065838"/>
          <p14:tracePt t="87952" x="7285038" y="6065838"/>
          <p14:tracePt t="8799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contenu 1"/>
          <p:cNvSpPr>
            <a:spLocks noGrp="1"/>
          </p:cNvSpPr>
          <p:nvPr>
            <p:ph idx="1"/>
          </p:nvPr>
        </p:nvSpPr>
        <p:spPr>
          <a:xfrm>
            <a:off x="107504" y="1476375"/>
            <a:ext cx="8785671" cy="5192713"/>
          </a:xfrm>
        </p:spPr>
        <p:txBody>
          <a:bodyPr/>
          <a:lstStyle/>
          <a:p>
            <a:r>
              <a:rPr lang="en-US" sz="2300" dirty="0" smtClean="0"/>
              <a:t>Finite </a:t>
            </a:r>
            <a:r>
              <a:rPr lang="en-US" sz="2300" i="1" dirty="0" smtClean="0"/>
              <a:t>versus</a:t>
            </a:r>
            <a:r>
              <a:rPr lang="en-US" sz="2300" dirty="0" smtClean="0"/>
              <a:t> Infinite</a:t>
            </a:r>
          </a:p>
          <a:p>
            <a:pPr lvl="1"/>
            <a:r>
              <a:rPr lang="en-US" sz="2300" dirty="0" smtClean="0"/>
              <a:t>Most human populations can be listed but other types of populations (e.g. mosquitoes) cannot; however their sizes can be estimated from sample</a:t>
            </a:r>
          </a:p>
          <a:p>
            <a:pPr lvl="2"/>
            <a:r>
              <a:rPr lang="en-US" sz="2300" dirty="0" smtClean="0"/>
              <a:t>If a sample from a finite population is drawn from a finite population with replacement, then the population is assimilated to an infinite population</a:t>
            </a:r>
          </a:p>
          <a:p>
            <a:r>
              <a:rPr lang="en-US" sz="2300" dirty="0" smtClean="0"/>
              <a:t>Costs of a census</a:t>
            </a:r>
          </a:p>
          <a:p>
            <a:r>
              <a:rPr lang="en-US" sz="2300" dirty="0" smtClean="0"/>
              <a:t>Time to collect, code or mark, enter the data into electronic files and analyze the data</a:t>
            </a:r>
          </a:p>
          <a:p>
            <a:r>
              <a:rPr lang="en-US" sz="2300" dirty="0" smtClean="0"/>
              <a:t>Delaying the publication of the results, delay incompatible with the request of the survey sponsor</a:t>
            </a:r>
          </a:p>
          <a:p>
            <a:r>
              <a:rPr lang="en-US" sz="2300" dirty="0" smtClean="0"/>
              <a:t>The census will not necessarily bring additional information</a:t>
            </a:r>
          </a:p>
          <a:p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12291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669213" cy="1022350"/>
          </a:xfrm>
        </p:spPr>
        <p:txBody>
          <a:bodyPr/>
          <a:lstStyle/>
          <a:p>
            <a:r>
              <a:rPr lang="en-US" dirty="0" smtClean="0"/>
              <a:t>Why drawing a sample, but not a census</a:t>
            </a:r>
          </a:p>
        </p:txBody>
      </p:sp>
    </p:spTree>
    <p:extLst>
      <p:ext uri="{BB962C8B-B14F-4D97-AF65-F5344CB8AC3E}">
        <p14:creationId xmlns:p14="http://schemas.microsoft.com/office/powerpoint/2010/main" xmlns="" val="410622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0251"/>
    </mc:Choice>
    <mc:Fallback>
      <p:transition spd="slow" advTm="7025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971550" y="238125"/>
            <a:ext cx="8064500" cy="1022350"/>
          </a:xfrm>
        </p:spPr>
        <p:txBody>
          <a:bodyPr/>
          <a:lstStyle/>
          <a:p>
            <a:r>
              <a:rPr lang="en-US" smtClean="0"/>
              <a:t>Criteria for designing a sample in education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84313"/>
            <a:ext cx="8675687" cy="5257800"/>
          </a:xfrm>
        </p:spPr>
        <p:txBody>
          <a:bodyPr/>
          <a:lstStyle/>
          <a:p>
            <a:pPr marL="341313" lvl="2" indent="-341313">
              <a:spcBef>
                <a:spcPts val="763"/>
              </a:spcBef>
              <a:defRPr/>
            </a:pPr>
            <a:r>
              <a:rPr lang="en-US" dirty="0" smtClean="0"/>
              <a:t>What is the best representative sample:</a:t>
            </a:r>
          </a:p>
          <a:p>
            <a:pPr marL="798513" lvl="3" indent="-341313">
              <a:spcBef>
                <a:spcPts val="763"/>
              </a:spcBef>
              <a:defRPr/>
            </a:pPr>
            <a:r>
              <a:rPr lang="en-US" sz="2400" dirty="0" smtClean="0"/>
              <a:t>100 schools and 10 students per school;  OR</a:t>
            </a:r>
          </a:p>
          <a:p>
            <a:pPr marL="798513" lvl="3" indent="-341313">
              <a:spcBef>
                <a:spcPts val="763"/>
              </a:spcBef>
              <a:defRPr/>
            </a:pPr>
            <a:r>
              <a:rPr lang="en-US" sz="2400" dirty="0" smtClean="0"/>
              <a:t>20 schools and 50 students per school?</a:t>
            </a:r>
          </a:p>
          <a:p>
            <a:pPr>
              <a:defRPr/>
            </a:pPr>
            <a:r>
              <a:rPr lang="en-US" sz="2400" dirty="0" smtClean="0"/>
              <a:t>Systems with very low school variance </a:t>
            </a:r>
          </a:p>
          <a:p>
            <a:pPr lvl="1">
              <a:defRPr/>
            </a:pPr>
            <a:r>
              <a:rPr lang="en-US" sz="2400" dirty="0" smtClean="0"/>
              <a:t>Each school ≈ SRS </a:t>
            </a:r>
          </a:p>
          <a:p>
            <a:pPr lvl="3">
              <a:defRPr/>
            </a:pPr>
            <a:r>
              <a:rPr lang="en-US" sz="2400" dirty="0" smtClean="0"/>
              <a:t>Equally accurate for student level estimates</a:t>
            </a:r>
          </a:p>
          <a:p>
            <a:pPr lvl="3">
              <a:defRPr/>
            </a:pPr>
            <a:r>
              <a:rPr lang="en-US" sz="2400" dirty="0" smtClean="0"/>
              <a:t>Not equally accurate for school level estimates</a:t>
            </a:r>
          </a:p>
          <a:p>
            <a:pPr>
              <a:defRPr/>
            </a:pPr>
            <a:r>
              <a:rPr lang="en-US" sz="2400" dirty="0" smtClean="0"/>
              <a:t>In Belgium, about 60 % of the variance lies between schools:</a:t>
            </a:r>
          </a:p>
          <a:p>
            <a:pPr lvl="1">
              <a:defRPr/>
            </a:pPr>
            <a:r>
              <a:rPr lang="en-US" sz="2400" dirty="0" smtClean="0"/>
              <a:t>Each school is representative of a narrow part of the population only</a:t>
            </a:r>
          </a:p>
          <a:p>
            <a:pPr lvl="1">
              <a:defRPr/>
            </a:pPr>
            <a:r>
              <a:rPr lang="en-US" sz="2400" dirty="0" smtClean="0"/>
              <a:t>Better to sample 100 schools, even for student level estimates</a:t>
            </a:r>
          </a:p>
          <a:p>
            <a:pPr marL="457200" lvl="1" indent="0">
              <a:buFont typeface="Arial" pitchFamily="34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4406"/>
    </mc:Choice>
    <mc:Fallback>
      <p:transition spd="slow" advTm="12440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contenu 2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4059237"/>
          </a:xfrm>
        </p:spPr>
        <p:txBody>
          <a:bodyPr/>
          <a:lstStyle/>
          <a:p>
            <a:r>
              <a:rPr lang="en-US" sz="2400" smtClean="0"/>
              <a:t>Data collection procedures</a:t>
            </a:r>
          </a:p>
          <a:p>
            <a:pPr lvl="1"/>
            <a:r>
              <a:rPr lang="en-US" sz="2400" smtClean="0"/>
              <a:t>Test Administrators</a:t>
            </a:r>
          </a:p>
          <a:p>
            <a:pPr lvl="2"/>
            <a:r>
              <a:rPr lang="en-US" smtClean="0"/>
              <a:t>External</a:t>
            </a:r>
          </a:p>
          <a:p>
            <a:pPr lvl="2"/>
            <a:r>
              <a:rPr lang="en-US" smtClean="0"/>
              <a:t>Internal</a:t>
            </a:r>
          </a:p>
          <a:p>
            <a:pPr lvl="1"/>
            <a:r>
              <a:rPr lang="en-US" sz="2400" smtClean="0"/>
              <a:t>Online data collection procedures</a:t>
            </a:r>
          </a:p>
          <a:p>
            <a:r>
              <a:rPr lang="en-US" sz="2400" smtClean="0"/>
              <a:t>Cost of the survey</a:t>
            </a:r>
          </a:p>
          <a:p>
            <a:r>
              <a:rPr lang="en-US" sz="2400" smtClean="0"/>
              <a:t>Accuracy</a:t>
            </a:r>
          </a:p>
          <a:p>
            <a:pPr lvl="1"/>
            <a:r>
              <a:rPr lang="en-US" sz="2400" smtClean="0"/>
              <a:t>IEA studies: effective sample size of 400 students</a:t>
            </a:r>
          </a:p>
          <a:p>
            <a:pPr lvl="1"/>
            <a:r>
              <a:rPr lang="en-US" sz="2400" smtClean="0"/>
              <a:t>Maximizing accuracy with stratification variables</a:t>
            </a:r>
          </a:p>
        </p:txBody>
      </p:sp>
      <p:sp>
        <p:nvSpPr>
          <p:cNvPr id="29699" name="Titre 1"/>
          <p:cNvSpPr>
            <a:spLocks noGrp="1"/>
          </p:cNvSpPr>
          <p:nvPr>
            <p:ph type="title"/>
          </p:nvPr>
        </p:nvSpPr>
        <p:spPr>
          <a:xfrm>
            <a:off x="971550" y="238125"/>
            <a:ext cx="8064500" cy="1022350"/>
          </a:xfrm>
        </p:spPr>
        <p:txBody>
          <a:bodyPr/>
          <a:lstStyle/>
          <a:p>
            <a:r>
              <a:rPr lang="en-US" smtClean="0"/>
              <a:t>Criteria for designing a sample in education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6922"/>
    </mc:Choice>
    <mc:Fallback>
      <p:transition spd="slow" advTm="10692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Weights </a:t>
            </a:r>
            <a:br>
              <a:rPr lang="en-US" sz="3600" smtClean="0"/>
            </a:br>
            <a:r>
              <a:rPr lang="en-US" sz="3600" smtClean="0"/>
              <a:t>Simple Random Sample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22288" y="2133600"/>
          <a:ext cx="1152525" cy="892175"/>
        </p:xfrm>
        <a:graphic>
          <a:graphicData uri="http://schemas.openxmlformats.org/presentationml/2006/ole">
            <p:oleObj spid="_x0000_s30945" name="Equation" r:id="rId4" imgW="507780" imgH="393529" progId="Equation.3">
              <p:embed/>
            </p:oleObj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197475" y="2133600"/>
          <a:ext cx="2614613" cy="804863"/>
        </p:xfrm>
        <a:graphic>
          <a:graphicData uri="http://schemas.openxmlformats.org/presentationml/2006/ole">
            <p:oleObj spid="_x0000_s30946" name="Equation" r:id="rId5" imgW="1269449" imgH="393529" progId="Equation.3">
              <p:embed/>
            </p:oleObj>
          </a:graphicData>
        </a:graphic>
      </p:graphicFrame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533400" y="3502025"/>
          <a:ext cx="1995488" cy="1008063"/>
        </p:xfrm>
        <a:graphic>
          <a:graphicData uri="http://schemas.openxmlformats.org/presentationml/2006/ole">
            <p:oleObj spid="_x0000_s30947" name="Equation" r:id="rId6" imgW="850531" imgH="431613" progId="Equation.3">
              <p:embed/>
            </p:oleObj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5148263" y="3500438"/>
          <a:ext cx="3409950" cy="936625"/>
        </p:xfrm>
        <a:graphic>
          <a:graphicData uri="http://schemas.openxmlformats.org/presentationml/2006/ole">
            <p:oleObj spid="_x0000_s30948" name="Equation" r:id="rId7" imgW="1562100" imgH="431800" progId="Equation.3">
              <p:embed/>
            </p:oleObj>
          </a:graphicData>
        </a:graphic>
      </p:graphicFrame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576263" y="4868863"/>
          <a:ext cx="2433637" cy="936625"/>
        </p:xfrm>
        <a:graphic>
          <a:graphicData uri="http://schemas.openxmlformats.org/presentationml/2006/ole">
            <p:oleObj spid="_x0000_s30949" name="Equation" r:id="rId8" imgW="1117600" imgH="431800" progId="Equation.3">
              <p:embed/>
            </p:oleObj>
          </a:graphicData>
        </a:graphic>
      </p:graphicFrame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5076825" y="4868863"/>
          <a:ext cx="1662113" cy="936625"/>
        </p:xfrm>
        <a:graphic>
          <a:graphicData uri="http://schemas.openxmlformats.org/presentationml/2006/ole">
            <p:oleObj spid="_x0000_s30950" name="Equation" r:id="rId9" imgW="761669" imgH="431613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3597"/>
    </mc:Choice>
    <mc:Fallback>
      <p:transition spd="slow" advTm="15359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26425" x="601663" y="2803525"/>
          <p14:tracePt t="26593" x="617538" y="2803525"/>
          <p14:tracePt t="26602" x="631825" y="2811463"/>
          <p14:tracePt t="26608" x="639763" y="2811463"/>
          <p14:tracePt t="26611" x="663575" y="2827338"/>
          <p14:tracePt t="26628" x="685800" y="2835275"/>
          <p14:tracePt t="26645" x="701675" y="2849563"/>
          <p14:tracePt t="26661" x="708025" y="2857500"/>
          <p14:tracePt t="26678" x="715963" y="2857500"/>
          <p14:tracePt t="26695" x="723900" y="2857500"/>
          <p14:tracePt t="26897" x="731838" y="2865438"/>
          <p14:tracePt t="26905" x="754063" y="2873375"/>
          <p14:tracePt t="26913" x="777875" y="2879725"/>
          <p14:tracePt t="26913" x="792163" y="2879725"/>
          <p14:tracePt t="26928" x="830263" y="2887663"/>
          <p14:tracePt t="26945" x="846138" y="2895600"/>
          <p14:tracePt t="26962" x="854075" y="2895600"/>
          <p14:tracePt t="29802" x="892175" y="2903538"/>
          <p14:tracePt t="29810" x="982663" y="2949575"/>
          <p14:tracePt t="29818" x="1058863" y="2979738"/>
          <p14:tracePt t="29826" x="1112838" y="2994025"/>
          <p14:tracePt t="29831" x="1181100" y="3017838"/>
          <p14:tracePt t="29845" x="1265238" y="3048000"/>
          <p14:tracePt t="29862" x="1355725" y="3078163"/>
          <p14:tracePt t="29878" x="1379538" y="3086100"/>
          <p14:tracePt t="29895" x="1393825" y="3094038"/>
          <p14:tracePt t="29946" x="1401763" y="3094038"/>
          <p14:tracePt t="29970" x="1409700" y="3094038"/>
          <p14:tracePt t="30026" x="1417638" y="3094038"/>
          <p14:tracePt t="30050" x="1425575" y="3094038"/>
          <p14:tracePt t="30058" x="1439863" y="3094038"/>
          <p14:tracePt t="30066" x="1447800" y="3094038"/>
          <p14:tracePt t="30071" x="1455738" y="3094038"/>
          <p14:tracePt t="30078" x="1463675" y="3094038"/>
          <p14:tracePt t="30095" x="1485900" y="3086100"/>
          <p14:tracePt t="30112" x="1501775" y="3078163"/>
          <p14:tracePt t="30129" x="1508125" y="3078163"/>
          <p14:tracePt t="30145" x="1524000" y="3070225"/>
          <p14:tracePt t="30162" x="1562100" y="3070225"/>
          <p14:tracePt t="30178" x="1584325" y="3063875"/>
          <p14:tracePt t="30195" x="1592263" y="3063875"/>
          <p14:tracePt t="30266" x="1600200" y="3055938"/>
          <p14:tracePt t="30274" x="1616075" y="3055938"/>
          <p14:tracePt t="30278" x="1622425" y="3048000"/>
          <p14:tracePt t="30286" x="1646238" y="3040063"/>
          <p14:tracePt t="30295" x="1684338" y="3032125"/>
          <p14:tracePt t="30312" x="1714500" y="3017838"/>
          <p14:tracePt t="30329" x="1730375" y="3009900"/>
          <p14:tracePt t="30329" x="1744663" y="2994025"/>
          <p14:tracePt t="30346" x="1752600" y="2987675"/>
          <p14:tracePt t="30362" x="1760538" y="2971800"/>
          <p14:tracePt t="30379" x="1782763" y="2949575"/>
          <p14:tracePt t="30395" x="1798638" y="2933700"/>
          <p14:tracePt t="30412" x="1820863" y="2903538"/>
          <p14:tracePt t="30429" x="1844675" y="2879725"/>
          <p14:tracePt t="30446" x="1844675" y="2865438"/>
          <p14:tracePt t="30462" x="1851025" y="2857500"/>
          <p14:tracePt t="30479" x="1858963" y="2849563"/>
          <p14:tracePt t="30495" x="1858963" y="2841625"/>
          <p14:tracePt t="30602" x="1858963" y="2835275"/>
          <p14:tracePt t="30618" x="1858963" y="2827338"/>
          <p14:tracePt t="30626" x="1866900" y="2827338"/>
          <p14:tracePt t="30645" x="1866900" y="2819400"/>
          <p14:tracePt t="30682" x="1866900" y="2803525"/>
          <p14:tracePt t="30698" x="1866900" y="2797175"/>
          <p14:tracePt t="30706" x="1866900" y="2781300"/>
          <p14:tracePt t="30722" x="1866900" y="2765425"/>
          <p14:tracePt t="30738" x="1866900" y="2759075"/>
          <p14:tracePt t="30754" x="1866900" y="2743200"/>
          <p14:tracePt t="30770" x="1874838" y="2735263"/>
          <p14:tracePt t="30770" x="1874838" y="2727325"/>
          <p14:tracePt t="30778" x="1874838" y="2705100"/>
          <p14:tracePt t="30795" x="1874838" y="2689225"/>
          <p14:tracePt t="30812" x="1874838" y="2667000"/>
          <p14:tracePt t="30829" x="1874838" y="2659063"/>
          <p14:tracePt t="30845" x="1874838" y="2636838"/>
          <p14:tracePt t="30862" x="1874838" y="2628900"/>
          <p14:tracePt t="30878" x="1874838" y="2613025"/>
          <p14:tracePt t="30895" x="1874838" y="2590800"/>
          <p14:tracePt t="30911" x="1874838" y="2574925"/>
          <p14:tracePt t="30928" x="1874838" y="2552700"/>
          <p14:tracePt t="30945" x="1874838" y="2522538"/>
          <p14:tracePt t="30962" x="1866900" y="2506663"/>
          <p14:tracePt t="30978" x="1866900" y="2498725"/>
          <p14:tracePt t="30995" x="1858963" y="2492375"/>
          <p14:tracePt t="31050" x="1858963" y="2484438"/>
          <p14:tracePt t="31066" x="1851025" y="2484438"/>
          <p14:tracePt t="31098" x="1851025" y="2476500"/>
          <p14:tracePt t="31114" x="1844675" y="2476500"/>
          <p14:tracePt t="31163" x="1836738" y="2468563"/>
          <p14:tracePt t="31187" x="1828800" y="2468563"/>
          <p14:tracePt t="31211" x="1828800" y="2460625"/>
          <p14:tracePt t="31227" x="1812925" y="2460625"/>
          <p14:tracePt t="31267" x="1806575" y="2460625"/>
          <p14:tracePt t="31315" x="1798638" y="2460625"/>
          <p14:tracePt t="31331" x="1790700" y="2460625"/>
          <p14:tracePt t="31347" x="1774825" y="2460625"/>
          <p14:tracePt t="31354" x="1774825" y="2454275"/>
          <p14:tracePt t="31371" x="1768475" y="2454275"/>
          <p14:tracePt t="31467" x="1760538" y="2454275"/>
          <p14:tracePt t="32051" x="1752600" y="2454275"/>
          <p14:tracePt t="32083" x="1736725" y="2454275"/>
          <p14:tracePt t="32107" x="1730375" y="2454275"/>
          <p14:tracePt t="32122" x="1722438" y="2454275"/>
          <p14:tracePt t="32147" x="1722438" y="2446338"/>
          <p14:tracePt t="32195" x="1714500" y="2446338"/>
          <p14:tracePt t="32211" x="1698625" y="2446338"/>
          <p14:tracePt t="32347" x="1692275" y="2446338"/>
          <p14:tracePt t="32427" x="1692275" y="2438400"/>
          <p14:tracePt t="32434" x="1684338" y="2438400"/>
          <p14:tracePt t="32594" x="1684338" y="2430463"/>
          <p14:tracePt t="33042" x="1692275" y="2422525"/>
          <p14:tracePt t="33066" x="1692275" y="2416175"/>
          <p14:tracePt t="33073" x="1698625" y="2416175"/>
          <p14:tracePt t="33137" x="1706563" y="2416175"/>
          <p14:tracePt t="33145" x="1714500" y="2416175"/>
          <p14:tracePt t="33145" x="1714500" y="2408238"/>
          <p14:tracePt t="33169" x="1722438" y="2408238"/>
          <p14:tracePt t="33193" x="1730375" y="2408238"/>
          <p14:tracePt t="33219" x="1736725" y="2408238"/>
          <p14:tracePt t="33241" x="1736725" y="2400300"/>
          <p14:tracePt t="33250" x="1744663" y="2400300"/>
          <p14:tracePt t="33269" x="1760538" y="2400300"/>
          <p14:tracePt t="33282" x="1768475" y="2400300"/>
          <p14:tracePt t="33289" x="1790700" y="2400300"/>
          <p14:tracePt t="33298" x="1812925" y="2408238"/>
          <p14:tracePt t="33311" x="1851025" y="2422525"/>
          <p14:tracePt t="33328" x="1882775" y="2430463"/>
          <p14:tracePt t="33345" x="1927225" y="2446338"/>
          <p14:tracePt t="33362" x="1935163" y="2446338"/>
          <p14:tracePt t="33378" x="1935163" y="2454275"/>
          <p14:tracePt t="33417" x="1943100" y="2454275"/>
          <p14:tracePt t="33441" x="1943100" y="2460625"/>
          <p14:tracePt t="33449" x="1951038" y="2460625"/>
          <p14:tracePt t="33465" x="1958975" y="2468563"/>
          <p14:tracePt t="33489" x="1965325" y="2468563"/>
          <p14:tracePt t="33497" x="1965325" y="2476500"/>
          <p14:tracePt t="33529" x="1965325" y="2484438"/>
          <p14:tracePt t="33538" x="1973263" y="2484438"/>
          <p14:tracePt t="33546" x="1973263" y="2492375"/>
          <p14:tracePt t="33569" x="1973263" y="2498725"/>
          <p14:tracePt t="33593" x="1973263" y="2506663"/>
          <p14:tracePt t="33617" x="1981200" y="2514600"/>
          <p14:tracePt t="33625" x="1981200" y="2522538"/>
          <p14:tracePt t="33641" x="1981200" y="2530475"/>
          <p14:tracePt t="33657" x="1981200" y="2536825"/>
          <p14:tracePt t="33674" x="1981200" y="2544763"/>
          <p14:tracePt t="33689" x="1981200" y="2552700"/>
          <p14:tracePt t="33697" x="1981200" y="2560638"/>
          <p14:tracePt t="33714" x="1981200" y="2568575"/>
          <p14:tracePt t="33738" x="1981200" y="2574925"/>
          <p14:tracePt t="33761" x="1981200" y="2582863"/>
          <p14:tracePt t="33769" x="1981200" y="2590800"/>
          <p14:tracePt t="33770" x="1981200" y="2598738"/>
          <p14:tracePt t="33778" x="1973263" y="2613025"/>
          <p14:tracePt t="33795" x="1973263" y="2620963"/>
          <p14:tracePt t="33811" x="1973263" y="2636838"/>
          <p14:tracePt t="33828" x="1965325" y="2644775"/>
          <p14:tracePt t="33845" x="1965325" y="2659063"/>
          <p14:tracePt t="33861" x="1965325" y="2667000"/>
          <p14:tracePt t="33878" x="1958975" y="2682875"/>
          <p14:tracePt t="33913" x="1951038" y="2689225"/>
          <p14:tracePt t="33935" x="1951038" y="2697163"/>
          <p14:tracePt t="33937" x="1943100" y="2705100"/>
          <p14:tracePt t="33945" x="1935163" y="2735263"/>
          <p14:tracePt t="33961" x="1905000" y="2773363"/>
          <p14:tracePt t="33978" x="1897063" y="2781300"/>
          <p14:tracePt t="33994" x="1889125" y="2789238"/>
          <p14:tracePt t="34011" x="1882775" y="2797175"/>
          <p14:tracePt t="34028" x="1874838" y="2803525"/>
          <p14:tracePt t="34044" x="1866900" y="2811463"/>
          <p14:tracePt t="34061" x="1851025" y="2827338"/>
          <p14:tracePt t="34078" x="1836738" y="2835275"/>
          <p14:tracePt t="34094" x="1828800" y="2841625"/>
          <p14:tracePt t="34111" x="1820863" y="2841625"/>
          <p14:tracePt t="34185" x="1812925" y="2841625"/>
          <p14:tracePt t="34202" x="1806575" y="2849563"/>
          <p14:tracePt t="34240" x="1798638" y="2849563"/>
          <p14:tracePt t="34249" x="1790700" y="2849563"/>
          <p14:tracePt t="34258" x="1790700" y="2857500"/>
          <p14:tracePt t="34265" x="1782763" y="2857500"/>
          <p14:tracePt t="34278" x="1774825" y="2857500"/>
          <p14:tracePt t="34278" x="1752600" y="2865438"/>
          <p14:tracePt t="34294" x="1730375" y="2873375"/>
          <p14:tracePt t="34311" x="1722438" y="2873375"/>
          <p14:tracePt t="34328" x="1706563" y="2873375"/>
          <p14:tracePt t="34417" x="1698625" y="2873375"/>
          <p14:tracePt t="35398" x="0" y="0"/>
        </p14:tracePtLst>
        <p14:tracePtLst>
          <p14:tracePt t="37297" x="6607175" y="3048000"/>
          <p14:tracePt t="37585" x="6621463" y="3048000"/>
          <p14:tracePt t="37594" x="6659563" y="3070225"/>
          <p14:tracePt t="37595" x="6727825" y="3094038"/>
          <p14:tracePt t="37611" x="6781800" y="3108325"/>
          <p14:tracePt t="37627" x="6819900" y="3116263"/>
          <p14:tracePt t="37644" x="6850063" y="3116263"/>
          <p14:tracePt t="37661" x="6880225" y="3116263"/>
          <p14:tracePt t="37677" x="6888163" y="3124200"/>
          <p14:tracePt t="37694" x="6904038" y="3124200"/>
          <p14:tracePt t="37711" x="6918325" y="3124200"/>
          <p14:tracePt t="37727" x="6950075" y="3124200"/>
          <p14:tracePt t="37744" x="6972300" y="3124200"/>
          <p14:tracePt t="37761" x="7002463" y="3101975"/>
          <p14:tracePt t="37777" x="7018338" y="3101975"/>
          <p14:tracePt t="37794" x="7032625" y="3094038"/>
          <p14:tracePt t="37811" x="7040563" y="3086100"/>
          <p14:tracePt t="37827" x="7056438" y="3078163"/>
          <p14:tracePt t="37844" x="7064375" y="3063875"/>
          <p14:tracePt t="37861" x="7070725" y="3055938"/>
          <p14:tracePt t="37877" x="7078663" y="3025775"/>
          <p14:tracePt t="37894" x="7086600" y="3009900"/>
          <p14:tracePt t="37911" x="7094538" y="3009900"/>
          <p14:tracePt t="37927" x="7094538" y="2994025"/>
          <p14:tracePt t="37944" x="7108825" y="2963863"/>
          <p14:tracePt t="37961" x="7124700" y="2933700"/>
          <p14:tracePt t="37977" x="7124700" y="2917825"/>
          <p14:tracePt t="37994" x="7124700" y="2911475"/>
          <p14:tracePt t="38011" x="7132638" y="2887663"/>
          <p14:tracePt t="38028" x="7140575" y="2873375"/>
          <p14:tracePt t="38044" x="7140575" y="2857500"/>
          <p14:tracePt t="38061" x="7140575" y="2841625"/>
          <p14:tracePt t="38077" x="7140575" y="2819400"/>
          <p14:tracePt t="38094" x="7140575" y="2811463"/>
          <p14:tracePt t="38111" x="7140575" y="2789238"/>
          <p14:tracePt t="38127" x="7140575" y="2781300"/>
          <p14:tracePt t="38144" x="7140575" y="2751138"/>
          <p14:tracePt t="38161" x="7124700" y="2713038"/>
          <p14:tracePt t="38177" x="7116763" y="2697163"/>
          <p14:tracePt t="38194" x="7108825" y="2674938"/>
          <p14:tracePt t="38211" x="7086600" y="2659063"/>
          <p14:tracePt t="38227" x="7086600" y="2651125"/>
          <p14:tracePt t="38244" x="7078663" y="2644775"/>
          <p14:tracePt t="38261" x="7070725" y="2636838"/>
          <p14:tracePt t="38277" x="7064375" y="2628900"/>
          <p14:tracePt t="38294" x="7056438" y="2620963"/>
          <p14:tracePt t="38311" x="7048500" y="2620963"/>
          <p14:tracePt t="38345" x="7040563" y="2613025"/>
          <p14:tracePt t="38361" x="7032625" y="2613025"/>
          <p14:tracePt t="38362" x="7018338" y="2606675"/>
          <p14:tracePt t="38377" x="6980238" y="2606675"/>
          <p14:tracePt t="38394" x="6942138" y="2598738"/>
          <p14:tracePt t="38411" x="6918325" y="2598738"/>
          <p14:tracePt t="38427" x="6904038" y="2598738"/>
          <p14:tracePt t="38444" x="6888163" y="2598738"/>
          <p14:tracePt t="38461" x="6858000" y="2598738"/>
          <p14:tracePt t="38477" x="6811963" y="2598738"/>
          <p14:tracePt t="38494" x="6751638" y="2598738"/>
          <p14:tracePt t="38511" x="6689725" y="2598738"/>
          <p14:tracePt t="38527" x="6621463" y="2598738"/>
          <p14:tracePt t="38544" x="6545263" y="2598738"/>
          <p14:tracePt t="38561" x="6446838" y="2598738"/>
          <p14:tracePt t="38577" x="6423025" y="2598738"/>
          <p14:tracePt t="38594" x="6392863" y="2598738"/>
          <p14:tracePt t="38610" x="6370638" y="2598738"/>
          <p14:tracePt t="38627" x="6354763" y="2598738"/>
          <p14:tracePt t="38689" x="6354763" y="2606675"/>
          <p14:tracePt t="38713" x="6340475" y="2606675"/>
          <p14:tracePt t="38729" x="6332538" y="2620963"/>
          <p14:tracePt t="38737" x="6324600" y="2628900"/>
          <p14:tracePt t="38745" x="6316663" y="2636838"/>
          <p14:tracePt t="38761" x="6316663" y="2651125"/>
          <p14:tracePt t="38761" x="6294438" y="2674938"/>
          <p14:tracePt t="38777" x="6286500" y="2682875"/>
          <p14:tracePt t="38794" x="6286500" y="2697163"/>
          <p14:tracePt t="38810" x="6286500" y="2705100"/>
          <p14:tracePt t="38827" x="6286500" y="2720975"/>
          <p14:tracePt t="38844" x="6286500" y="2751138"/>
          <p14:tracePt t="38860" x="6294438" y="2773363"/>
          <p14:tracePt t="38877" x="6324600" y="2835275"/>
          <p14:tracePt t="38894" x="6346825" y="2887663"/>
          <p14:tracePt t="38911" x="6370638" y="2925763"/>
          <p14:tracePt t="38927" x="6400800" y="2949575"/>
          <p14:tracePt t="38944" x="6423025" y="2955925"/>
          <p14:tracePt t="38961" x="6423025" y="2963863"/>
          <p14:tracePt t="39049" x="6430963" y="2971800"/>
          <p14:tracePt t="39057" x="6446838" y="2979738"/>
          <p14:tracePt t="39065" x="6461125" y="2979738"/>
          <p14:tracePt t="39073" x="6461125" y="2987675"/>
          <p14:tracePt t="39080" x="6469063" y="2994025"/>
          <p14:tracePt t="39129" x="6477000" y="2994025"/>
          <p14:tracePt t="39138" x="6484938" y="3001963"/>
          <p14:tracePt t="39145" x="6499225" y="3009900"/>
          <p14:tracePt t="39146" x="6523038" y="3017838"/>
          <p14:tracePt t="39160" x="6621463" y="3055938"/>
          <p14:tracePt t="39177" x="6659563" y="3063875"/>
          <p14:tracePt t="39194" x="6705600" y="3070225"/>
          <p14:tracePt t="39210" x="6743700" y="3086100"/>
          <p14:tracePt t="39227" x="6751638" y="3086100"/>
          <p14:tracePt t="39289" x="6759575" y="3086100"/>
          <p14:tracePt t="39313" x="6765925" y="3086100"/>
          <p14:tracePt t="39329" x="6781800" y="3086100"/>
          <p14:tracePt t="39337" x="6811963" y="3086100"/>
          <p14:tracePt t="39345" x="6835775" y="3070225"/>
          <p14:tracePt t="39351" x="6858000" y="3063875"/>
          <p14:tracePt t="39360" x="6880225" y="3055938"/>
          <p14:tracePt t="39377" x="6888163" y="3055938"/>
          <p14:tracePt t="39433" x="6888163" y="3048000"/>
          <p14:tracePt t="39441" x="6896100" y="3048000"/>
          <p14:tracePt t="39449" x="6911975" y="3048000"/>
          <p14:tracePt t="39457" x="6918325" y="3040063"/>
          <p14:tracePt t="39465" x="6942138" y="3032125"/>
          <p14:tracePt t="39477" x="6964363" y="3017838"/>
          <p14:tracePt t="39514" x="6972300" y="3017838"/>
          <p14:tracePt t="40649" x="6972300" y="3009900"/>
          <p14:tracePt t="40657" x="6980238" y="2994025"/>
          <p14:tracePt t="40665" x="6994525" y="2979738"/>
          <p14:tracePt t="40677" x="7002463" y="2955925"/>
          <p14:tracePt t="40681" x="7018338" y="2933700"/>
          <p14:tracePt t="40694" x="7032625" y="2887663"/>
          <p14:tracePt t="40710" x="7040563" y="2865438"/>
          <p14:tracePt t="40727" x="7056438" y="2827338"/>
          <p14:tracePt t="40743" x="7064375" y="2797175"/>
          <p14:tracePt t="40760" x="7064375" y="2773363"/>
          <p14:tracePt t="40760" x="7078663" y="2759075"/>
          <p14:tracePt t="40777" x="7078663" y="2735263"/>
          <p14:tracePt t="40794" x="7078663" y="2713038"/>
          <p14:tracePt t="40810" x="7078663" y="2674938"/>
          <p14:tracePt t="40827" x="7078663" y="2651125"/>
          <p14:tracePt t="40843" x="7086600" y="2644775"/>
          <p14:tracePt t="40860" x="7086600" y="2606675"/>
          <p14:tracePt t="40877" x="7086600" y="2582863"/>
          <p14:tracePt t="40893" x="7086600" y="2552700"/>
          <p14:tracePt t="40910" x="7086600" y="2522538"/>
          <p14:tracePt t="40927" x="7086600" y="2468563"/>
          <p14:tracePt t="40943" x="7078663" y="2422525"/>
          <p14:tracePt t="40960" x="7078663" y="2378075"/>
          <p14:tracePt t="40960" x="7070725" y="2362200"/>
          <p14:tracePt t="40977" x="7064375" y="2324100"/>
          <p14:tracePt t="40993" x="7056438" y="2301875"/>
          <p14:tracePt t="41010" x="7056438" y="2270125"/>
          <p14:tracePt t="41027" x="7048500" y="2263775"/>
          <p14:tracePt t="41043" x="7040563" y="2239963"/>
          <p14:tracePt t="41060" x="7026275" y="2217738"/>
          <p14:tracePt t="41077" x="7010400" y="2179638"/>
          <p14:tracePt t="41094" x="6994525" y="2149475"/>
          <p14:tracePt t="41111" x="6972300" y="2117725"/>
          <p14:tracePt t="41127" x="6956425" y="2095500"/>
          <p14:tracePt t="41143" x="6934200" y="2079625"/>
          <p14:tracePt t="41160" x="6911975" y="2057400"/>
          <p14:tracePt t="41177" x="6880225" y="2041525"/>
          <p14:tracePt t="41193" x="6873875" y="2035175"/>
          <p14:tracePt t="41233" x="6865938" y="2035175"/>
          <p14:tracePt t="41241" x="6858000" y="2035175"/>
          <p14:tracePt t="41249" x="6850063" y="2035175"/>
          <p14:tracePt t="41297" x="6842125" y="2035175"/>
          <p14:tracePt t="41305" x="6835775" y="2035175"/>
          <p14:tracePt t="41321" x="6827838" y="2035175"/>
          <p14:tracePt t="41329" x="6797675" y="2041525"/>
          <p14:tracePt t="41343" x="6765925" y="2049463"/>
          <p14:tracePt t="41344" x="6721475" y="2065338"/>
          <p14:tracePt t="41360" x="6683375" y="2095500"/>
          <p14:tracePt t="41377" x="6645275" y="2111375"/>
          <p14:tracePt t="41394" x="6629400" y="2125663"/>
          <p14:tracePt t="41410" x="6621463" y="2125663"/>
          <p14:tracePt t="41449" x="6621463" y="2133600"/>
          <p14:tracePt t="41457" x="6613525" y="2133600"/>
          <p14:tracePt t="41462" x="6599238" y="2149475"/>
          <p14:tracePt t="41477" x="6591300" y="2155825"/>
          <p14:tracePt t="41493" x="6575425" y="2171700"/>
          <p14:tracePt t="41510" x="6561138" y="2193925"/>
          <p14:tracePt t="41527" x="6553200" y="2209800"/>
          <p14:tracePt t="41543" x="6545263" y="2217738"/>
          <p14:tracePt t="41560" x="6537325" y="2232025"/>
          <p14:tracePt t="41577" x="6530975" y="2263775"/>
          <p14:tracePt t="41594" x="6523038" y="2278063"/>
          <p14:tracePt t="41610" x="6523038" y="2293938"/>
          <p14:tracePt t="41627" x="6523038" y="2316163"/>
          <p14:tracePt t="41643" x="6530975" y="2324100"/>
          <p14:tracePt t="41660" x="6530975" y="2339975"/>
          <p14:tracePt t="41677" x="6537325" y="2339975"/>
          <p14:tracePt t="41694" x="6537325" y="2354263"/>
          <p14:tracePt t="41710" x="6553200" y="2378075"/>
          <p14:tracePt t="41727" x="6561138" y="2392363"/>
          <p14:tracePt t="41744" x="6569075" y="2400300"/>
          <p14:tracePt t="41760" x="6575425" y="2416175"/>
          <p14:tracePt t="41777" x="6591300" y="2430463"/>
          <p14:tracePt t="41794" x="6599238" y="2454275"/>
          <p14:tracePt t="41810" x="6575425" y="2484438"/>
          <p14:tracePt t="41827" x="6583363" y="2492375"/>
          <p14:tracePt t="41844" x="6599238" y="2498725"/>
          <p14:tracePt t="41860" x="6599238" y="2514600"/>
          <p14:tracePt t="41877" x="6613525" y="2522538"/>
          <p14:tracePt t="41894" x="6629400" y="2530475"/>
          <p14:tracePt t="41910" x="6651625" y="2536825"/>
          <p14:tracePt t="41927" x="6659563" y="2544763"/>
          <p14:tracePt t="41943" x="6689725" y="2552700"/>
          <p14:tracePt t="41960" x="6727825" y="2560638"/>
          <p14:tracePt t="41977" x="6759575" y="2568575"/>
          <p14:tracePt t="41993" x="6804025" y="2574925"/>
          <p14:tracePt t="42010" x="6819900" y="2574925"/>
          <p14:tracePt t="42027" x="6835775" y="2574925"/>
          <p14:tracePt t="42081" x="6842125" y="2574925"/>
          <p14:tracePt t="42097" x="6850063" y="2574925"/>
          <p14:tracePt t="42105" x="6858000" y="2574925"/>
          <p14:tracePt t="42113" x="6865938" y="2574925"/>
          <p14:tracePt t="42126" x="6880225" y="2568575"/>
          <p14:tracePt t="42129" x="6888163" y="2568575"/>
          <p14:tracePt t="42143" x="6896100" y="2560638"/>
          <p14:tracePt t="42160" x="6904038" y="2560638"/>
          <p14:tracePt t="42160" x="6911975" y="2552700"/>
          <p14:tracePt t="42177" x="6918325" y="2544763"/>
          <p14:tracePt t="42193" x="6926263" y="2536825"/>
          <p14:tracePt t="42210" x="6942138" y="2522538"/>
          <p14:tracePt t="42227" x="6956425" y="2492375"/>
          <p14:tracePt t="42243" x="6980238" y="2468563"/>
          <p14:tracePt t="42260" x="6980238" y="2460625"/>
          <p14:tracePt t="42277" x="6988175" y="2454275"/>
          <p14:tracePt t="42293" x="6994525" y="2438400"/>
          <p14:tracePt t="42310" x="7002463" y="2430463"/>
          <p14:tracePt t="42327" x="7010400" y="2408238"/>
          <p14:tracePt t="42343" x="7018338" y="2392363"/>
          <p14:tracePt t="42360" x="7018338" y="2384425"/>
          <p14:tracePt t="42360" x="7018338" y="2378075"/>
          <p14:tracePt t="42401" x="7018338" y="2370138"/>
          <p14:tracePt t="42410" x="7026275" y="2362200"/>
          <p14:tracePt t="42410" x="7026275" y="2354263"/>
          <p14:tracePt t="42427" x="7026275" y="2339975"/>
          <p14:tracePt t="42443" x="7026275" y="2332038"/>
          <p14:tracePt t="42460" x="7026275" y="2316163"/>
          <p14:tracePt t="42477" x="7026275" y="2301875"/>
          <p14:tracePt t="42494" x="7026275" y="2293938"/>
          <p14:tracePt t="42510" x="7026275" y="2278063"/>
          <p14:tracePt t="42527" x="7018338" y="2278063"/>
          <p14:tracePt t="42543" x="7018338" y="2270125"/>
          <p14:tracePt t="42560" x="7010400" y="2263775"/>
          <p14:tracePt t="42577" x="7002463" y="2255838"/>
          <p14:tracePt t="42593" x="7002463" y="2247900"/>
          <p14:tracePt t="42610" x="6994525" y="2247900"/>
          <p14:tracePt t="42627" x="6994525" y="2239963"/>
          <p14:tracePt t="42643" x="6988175" y="2239963"/>
          <p14:tracePt t="42713" x="6980238" y="2232025"/>
          <p14:tracePt t="42721" x="6980238" y="2225675"/>
          <p14:tracePt t="42729" x="6972300" y="2225675"/>
          <p14:tracePt t="42745" x="6964363" y="2217738"/>
          <p14:tracePt t="42753" x="6956425" y="2217738"/>
          <p14:tracePt t="42769" x="6950075" y="2209800"/>
          <p14:tracePt t="42776" x="6934200" y="2209800"/>
          <p14:tracePt t="42793" x="6911975" y="2201863"/>
          <p14:tracePt t="42810" x="6896100" y="2201863"/>
          <p14:tracePt t="42826" x="6880225" y="2193925"/>
          <p14:tracePt t="42843" x="6865938" y="2193925"/>
          <p14:tracePt t="42860" x="6858000" y="2187575"/>
          <p14:tracePt t="42876" x="6842125" y="2187575"/>
          <p14:tracePt t="42893" x="6827838" y="2187575"/>
          <p14:tracePt t="42910" x="6811963" y="2187575"/>
          <p14:tracePt t="42927" x="6797675" y="2187575"/>
          <p14:tracePt t="42943" x="6765925" y="2201863"/>
          <p14:tracePt t="42960" x="6735763" y="2201863"/>
          <p14:tracePt t="42976" x="6705600" y="2225675"/>
          <p14:tracePt t="42993" x="6689725" y="2225675"/>
          <p14:tracePt t="43010" x="6689725" y="2232025"/>
          <p14:tracePt t="43081" x="6683375" y="2232025"/>
          <p14:tracePt t="43089" x="6675438" y="2232025"/>
          <p14:tracePt t="43097" x="6667500" y="2247900"/>
          <p14:tracePt t="43110" x="6651625" y="2255838"/>
          <p14:tracePt t="43110" x="6637338" y="2270125"/>
          <p14:tracePt t="43126" x="6621463" y="2293938"/>
          <p14:tracePt t="43143" x="6621463" y="2308225"/>
          <p14:tracePt t="43160" x="6607175" y="2339975"/>
          <p14:tracePt t="43176" x="6599238" y="2362200"/>
          <p14:tracePt t="43193" x="6591300" y="2370138"/>
          <p14:tracePt t="43210" x="6591300" y="2378075"/>
          <p14:tracePt t="43257" x="6591300" y="2384425"/>
          <p14:tracePt t="43265" x="6591300" y="2392363"/>
          <p14:tracePt t="43273" x="6591300" y="2400300"/>
          <p14:tracePt t="43280" x="6591300" y="2416175"/>
          <p14:tracePt t="43293" x="6591300" y="2422525"/>
          <p14:tracePt t="43310" x="6599238" y="2430463"/>
          <p14:tracePt t="44040" x="0" y="0"/>
        </p14:tracePtLst>
        <p14:tracePtLst>
          <p14:tracePt t="46367" x="6972300" y="2324100"/>
          <p14:tracePt t="46515" x="0" y="0"/>
        </p14:tracePtLst>
        <p14:tracePtLst>
          <p14:tracePt t="47365" x="7200900" y="2819400"/>
          <p14:tracePt t="47501" x="0" y="0"/>
        </p14:tracePtLst>
        <p14:tracePtLst>
          <p14:tracePt t="48753" x="7399338" y="2743200"/>
          <p14:tracePt t="48930" x="7407275" y="2743200"/>
          <p14:tracePt t="48938" x="7413625" y="2743200"/>
          <p14:tracePt t="48946" x="7421563" y="2743200"/>
          <p14:tracePt t="48961" x="7429500" y="2743200"/>
          <p14:tracePt t="48961" x="7437438" y="2743200"/>
          <p14:tracePt t="48977" x="7445375" y="2743200"/>
          <p14:tracePt t="48978" x="7459663" y="2751138"/>
          <p14:tracePt t="48993" x="7597775" y="2811463"/>
          <p14:tracePt t="49010" x="7680325" y="2827338"/>
          <p14:tracePt t="49026" x="7726363" y="2835275"/>
          <p14:tracePt t="49066" x="7734300" y="2835275"/>
          <p14:tracePt t="49113" x="7742238" y="2835275"/>
          <p14:tracePt t="49332" x="0" y="0"/>
        </p14:tracePtLst>
        <p14:tracePtLst>
          <p14:tracePt t="65362" x="1325563" y="3771900"/>
          <p14:tracePt t="65424" x="0" y="0"/>
        </p14:tracePtLst>
        <p14:tracePtLst>
          <p14:tracePt t="69328" x="601663" y="4175125"/>
          <p14:tracePt t="69543" x="0" y="0"/>
        </p14:tracePtLst>
        <p14:tracePtLst>
          <p14:tracePt t="70385" x="868363" y="4229100"/>
          <p14:tracePt t="70543" x="0" y="0"/>
        </p14:tracePtLst>
        <p14:tracePtLst>
          <p14:tracePt t="71657" x="1660525" y="3763963"/>
          <p14:tracePt t="71807" x="0" y="0"/>
        </p14:tracePtLst>
        <p14:tracePtLst>
          <p14:tracePt t="73147" x="1425575" y="4487863"/>
          <p14:tracePt t="73282" x="0" y="0"/>
        </p14:tracePtLst>
        <p14:tracePtLst>
          <p14:tracePt t="73863" x="1676400" y="4533900"/>
          <p14:tracePt t="74012" x="0" y="0"/>
        </p14:tracePtLst>
        <p14:tracePtLst>
          <p14:tracePt t="76221" x="2590800" y="3725863"/>
          <p14:tracePt t="76398" x="0" y="0"/>
        </p14:tracePtLst>
        <p14:tracePtLst>
          <p14:tracePt t="77817" x="2574925" y="4283075"/>
          <p14:tracePt t="77967" x="0" y="0"/>
        </p14:tracePtLst>
        <p14:tracePtLst>
          <p14:tracePt t="85960" x="7361238" y="3870325"/>
          <p14:tracePt t="86026" x="7369175" y="3870325"/>
          <p14:tracePt t="86034" x="7375525" y="3870325"/>
          <p14:tracePt t="86042" x="7383463" y="3870325"/>
          <p14:tracePt t="86057" x="7399338" y="3870325"/>
          <p14:tracePt t="86057" x="7429500" y="3878263"/>
          <p14:tracePt t="86073" x="7459663" y="3878263"/>
          <p14:tracePt t="86073" x="7483475" y="3878263"/>
          <p14:tracePt t="86090" x="7521575" y="3878263"/>
          <p14:tracePt t="86107" x="7559675" y="3878263"/>
          <p14:tracePt t="86124" x="7604125" y="3878263"/>
          <p14:tracePt t="86140" x="7666038" y="3870325"/>
          <p14:tracePt t="86157" x="7712075" y="3856038"/>
          <p14:tracePt t="86174" x="7750175" y="3856038"/>
          <p14:tracePt t="86190" x="7772400" y="3840163"/>
          <p14:tracePt t="86207" x="7794625" y="3832225"/>
          <p14:tracePt t="86224" x="7826375" y="3817938"/>
          <p14:tracePt t="86240" x="7840663" y="3817938"/>
          <p14:tracePt t="86257" x="7856538" y="3802063"/>
          <p14:tracePt t="86274" x="7864475" y="3794125"/>
          <p14:tracePt t="86274" x="7870825" y="3787775"/>
          <p14:tracePt t="86290" x="7878763" y="3779838"/>
          <p14:tracePt t="86307" x="7886700" y="3779838"/>
          <p14:tracePt t="86324" x="7894638" y="3763963"/>
          <p14:tracePt t="86340" x="7908925" y="3749675"/>
          <p14:tracePt t="86357" x="7908925" y="3733800"/>
          <p14:tracePt t="86374" x="7924800" y="3703638"/>
          <p14:tracePt t="86390" x="7924800" y="3687763"/>
          <p14:tracePt t="86407" x="7924800" y="3679825"/>
          <p14:tracePt t="86423" x="7924800" y="3657600"/>
          <p14:tracePt t="86440" x="7908925" y="3635375"/>
          <p14:tracePt t="86457" x="7902575" y="3619500"/>
          <p14:tracePt t="86473" x="7886700" y="3603625"/>
          <p14:tracePt t="86490" x="7870825" y="3597275"/>
          <p14:tracePt t="86507" x="7856538" y="3589338"/>
          <p14:tracePt t="86524" x="7848600" y="3589338"/>
          <p14:tracePt t="86540" x="7832725" y="3581400"/>
          <p14:tracePt t="86557" x="7826375" y="3581400"/>
          <p14:tracePt t="86574" x="7818438" y="3573463"/>
          <p14:tracePt t="86590" x="7810500" y="3565525"/>
          <p14:tracePt t="86607" x="7794625" y="3565525"/>
          <p14:tracePt t="86624" x="7764463" y="3559175"/>
          <p14:tracePt t="86640" x="7742238" y="3559175"/>
          <p14:tracePt t="86657" x="7696200" y="3559175"/>
          <p14:tracePt t="86673" x="7650163" y="3559175"/>
          <p14:tracePt t="86673" x="7635875" y="3559175"/>
          <p14:tracePt t="86690" x="7597775" y="3559175"/>
          <p14:tracePt t="86707" x="7551738" y="3565525"/>
          <p14:tracePt t="86723" x="7497763" y="3581400"/>
          <p14:tracePt t="86740" x="7459663" y="3589338"/>
          <p14:tracePt t="86757" x="7445375" y="3597275"/>
          <p14:tracePt t="86773" x="7429500" y="3611563"/>
          <p14:tracePt t="86791" x="7413625" y="3619500"/>
          <p14:tracePt t="86807" x="7391400" y="3649663"/>
          <p14:tracePt t="86824" x="7369175" y="3679825"/>
          <p14:tracePt t="86840" x="7353300" y="3711575"/>
          <p14:tracePt t="86857" x="7345363" y="3725863"/>
          <p14:tracePt t="86922" x="7345363" y="3733800"/>
          <p14:tracePt t="86943" x="0" y="0"/>
        </p14:tracePtLst>
        <p14:tracePtLst>
          <p14:tracePt t="87657" x="7826375" y="4008438"/>
          <p14:tracePt t="87818" x="7818438" y="4008438"/>
          <p14:tracePt t="87826" x="7810500" y="4008438"/>
          <p14:tracePt t="87826" x="7794625" y="4008438"/>
          <p14:tracePt t="87842" x="7764463" y="4008438"/>
          <p14:tracePt t="87850" x="7718425" y="4008438"/>
          <p14:tracePt t="87858" x="7666038" y="4008438"/>
          <p14:tracePt t="87873" x="7604125" y="4016375"/>
          <p14:tracePt t="87890" x="7551738" y="4030663"/>
          <p14:tracePt t="87907" x="7543800" y="4030663"/>
          <p14:tracePt t="87923" x="7535863" y="4030663"/>
          <p14:tracePt t="87940" x="7505700" y="4038600"/>
          <p14:tracePt t="87957" x="7467600" y="4054475"/>
          <p14:tracePt t="87973" x="7437438" y="4068763"/>
          <p14:tracePt t="87990" x="7391400" y="4084638"/>
          <p14:tracePt t="88007" x="7383463" y="4098925"/>
          <p14:tracePt t="88058" x="7375525" y="4098925"/>
          <p14:tracePt t="88074" x="7369175" y="4106863"/>
          <p14:tracePt t="88082" x="7369175" y="4114800"/>
          <p14:tracePt t="88090" x="7369175" y="4130675"/>
          <p14:tracePt t="88098" x="7353300" y="4160838"/>
          <p14:tracePt t="88107" x="7345363" y="4191000"/>
          <p14:tracePt t="88123" x="7345363" y="4221163"/>
          <p14:tracePt t="88140" x="7345363" y="4244975"/>
          <p14:tracePt t="88156" x="7345363" y="4283075"/>
          <p14:tracePt t="88173" x="7345363" y="4305300"/>
          <p14:tracePt t="88190" x="7353300" y="4335463"/>
          <p14:tracePt t="88207" x="7369175" y="4359275"/>
          <p14:tracePt t="88223" x="7391400" y="4373563"/>
          <p14:tracePt t="88240" x="7437438" y="4411663"/>
          <p14:tracePt t="88257" x="7513638" y="4465638"/>
          <p14:tracePt t="88273" x="7573963" y="4503738"/>
          <p14:tracePt t="88290" x="7635875" y="4533900"/>
          <p14:tracePt t="88307" x="7642225" y="4533900"/>
          <p14:tracePt t="88323" x="7650163" y="4533900"/>
          <p14:tracePt t="88340" x="7673975" y="4533900"/>
          <p14:tracePt t="88357" x="7696200" y="4495800"/>
          <p14:tracePt t="88373" x="7750175" y="4449763"/>
          <p14:tracePt t="88390" x="7826375" y="4397375"/>
          <p14:tracePt t="88407" x="7870825" y="4365625"/>
          <p14:tracePt t="88423" x="7902575" y="4321175"/>
          <p14:tracePt t="88440" x="7916863" y="4275138"/>
          <p14:tracePt t="88456" x="7916863" y="4229100"/>
          <p14:tracePt t="88473" x="7916863" y="4198938"/>
          <p14:tracePt t="88490" x="7916863" y="4175125"/>
          <p14:tracePt t="88594" x="0" y="0"/>
        </p14:tracePtLst>
        <p14:tracePtLst>
          <p14:tracePt t="89199" x="8207375" y="4160838"/>
          <p14:tracePt t="89330" x="8213725" y="4160838"/>
          <p14:tracePt t="89338" x="8229600" y="4160838"/>
          <p14:tracePt t="89341" x="8259763" y="4191000"/>
          <p14:tracePt t="89356" x="8297863" y="4206875"/>
          <p14:tracePt t="89373" x="8321675" y="4213225"/>
          <p14:tracePt t="89390" x="8343900" y="4237038"/>
          <p14:tracePt t="89406" x="8359775" y="4237038"/>
          <p14:tracePt t="89423" x="8382000" y="4244975"/>
          <p14:tracePt t="89466" x="8389938" y="4244975"/>
          <p14:tracePt t="89474" x="8397875" y="4244975"/>
          <p14:tracePt t="89482" x="8404225" y="4244975"/>
          <p14:tracePt t="89490" x="8435975" y="4237038"/>
          <p14:tracePt t="89506" x="8466138" y="4229100"/>
          <p14:tracePt t="89523" x="8480425" y="4213225"/>
          <p14:tracePt t="89540" x="8496300" y="4198938"/>
          <p14:tracePt t="89556" x="8504238" y="4183063"/>
          <p14:tracePt t="89573" x="8542338" y="4175125"/>
          <p14:tracePt t="89590" x="8556625" y="4168775"/>
          <p14:tracePt t="89606" x="8564563" y="4152900"/>
          <p14:tracePt t="89623" x="8572500" y="4137025"/>
          <p14:tracePt t="89640" x="8572500" y="4130675"/>
          <p14:tracePt t="89876" x="0" y="0"/>
        </p14:tracePtLst>
        <p14:tracePtLst>
          <p14:tracePt t="91700" x="6226175" y="3725863"/>
          <p14:tracePt t="91868" x="0" y="0"/>
        </p14:tracePtLst>
        <p14:tracePtLst>
          <p14:tracePt t="93366" x="6142038" y="4297363"/>
          <p14:tracePt t="93505" x="0" y="0"/>
        </p14:tracePtLst>
        <p14:tracePtLst>
          <p14:tracePt t="94634" x="8099425" y="4106863"/>
          <p14:tracePt t="94642" x="8107363" y="4106863"/>
          <p14:tracePt t="94650" x="8115300" y="4114800"/>
          <p14:tracePt t="94658" x="8131175" y="4114800"/>
          <p14:tracePt t="94666" x="8137525" y="4114800"/>
          <p14:tracePt t="94672" x="8169275" y="4130675"/>
          <p14:tracePt t="94689" x="8191500" y="4144963"/>
          <p14:tracePt t="94705" x="8237538" y="4160838"/>
          <p14:tracePt t="94722" x="8245475" y="4168775"/>
          <p14:tracePt t="94739" x="8259763" y="4168775"/>
          <p14:tracePt t="94755" x="8275638" y="4160838"/>
          <p14:tracePt t="94772" x="8351838" y="4137025"/>
          <p14:tracePt t="94789" x="8420100" y="4092575"/>
          <p14:tracePt t="94806" x="8488363" y="4046538"/>
          <p14:tracePt t="94822" x="8518525" y="4016375"/>
          <p14:tracePt t="94839" x="8534400" y="4008438"/>
          <p14:tracePt t="94856" x="8534400" y="4000500"/>
          <p14:tracePt t="94872" x="8534400" y="3992563"/>
          <p14:tracePt t="94906" x="8542338" y="3984625"/>
          <p14:tracePt t="94906" x="8564563" y="3962400"/>
          <p14:tracePt t="94922" x="8580438" y="3924300"/>
          <p14:tracePt t="94939" x="8588375" y="3886200"/>
          <p14:tracePt t="94956" x="8594725" y="3856038"/>
          <p14:tracePt t="94972" x="8602663" y="3825875"/>
          <p14:tracePt t="94989" x="8594725" y="3802063"/>
          <p14:tracePt t="95006" x="8580438" y="3771900"/>
          <p14:tracePt t="95022" x="8564563" y="3756025"/>
          <p14:tracePt t="95039" x="8550275" y="3741738"/>
          <p14:tracePt t="95055" x="8534400" y="3733800"/>
          <p14:tracePt t="95072" x="8526463" y="3725863"/>
          <p14:tracePt t="95089" x="8496300" y="3717925"/>
          <p14:tracePt t="95106" x="8474075" y="3703638"/>
          <p14:tracePt t="95122" x="8450263" y="3695700"/>
          <p14:tracePt t="95139" x="8435975" y="3687763"/>
          <p14:tracePt t="95156" x="8428038" y="3687763"/>
          <p14:tracePt t="95194" x="8412163" y="3687763"/>
          <p14:tracePt t="95202" x="8397875" y="3695700"/>
          <p14:tracePt t="95202" x="8382000" y="3703638"/>
          <p14:tracePt t="95210" x="8366125" y="3717925"/>
          <p14:tracePt t="95222" x="8321675" y="3741738"/>
          <p14:tracePt t="95239" x="8275638" y="3763963"/>
          <p14:tracePt t="95255" x="8251825" y="3779838"/>
          <p14:tracePt t="95272" x="8213725" y="3810000"/>
          <p14:tracePt t="95289" x="8175625" y="3848100"/>
          <p14:tracePt t="95306" x="8137525" y="3916363"/>
          <p14:tracePt t="95322" x="8137525" y="3932238"/>
          <p14:tracePt t="95386" x="8137525" y="3940175"/>
          <p14:tracePt t="95481" x="0" y="0"/>
        </p14:tracePtLst>
        <p14:tracePtLst>
          <p14:tracePt t="113878" x="1120775" y="5638800"/>
          <p14:tracePt t="114023" x="0" y="0"/>
        </p14:tracePtLst>
        <p14:tracePtLst>
          <p14:tracePt t="115347" x="1012825" y="5029200"/>
          <p14:tracePt t="115507" x="0" y="0"/>
        </p14:tracePtLst>
        <p14:tracePtLst>
          <p14:tracePt t="118592" x="1798638" y="5813425"/>
          <p14:tracePt t="118751" x="0" y="0"/>
        </p14:tracePtLst>
        <p14:tracePtLst>
          <p14:tracePt t="120528" x="1943100" y="5037138"/>
          <p14:tracePt t="120665" x="0" y="0"/>
        </p14:tracePtLst>
        <p14:tracePtLst>
          <p14:tracePt t="124039" x="2438400" y="5089525"/>
          <p14:tracePt t="124181" x="0" y="0"/>
        </p14:tracePtLst>
        <p14:tracePtLst>
          <p14:tracePt t="124940" x="2446338" y="5622925"/>
          <p14:tracePt t="125069" x="0" y="0"/>
        </p14:tracePtLst>
        <p14:tracePtLst>
          <p14:tracePt t="125789" x="2697163" y="5508625"/>
          <p14:tracePt t="125898" x="2705100" y="5508625"/>
          <p14:tracePt t="125914" x="2713038" y="5508625"/>
          <p14:tracePt t="125927" x="2720975" y="5508625"/>
          <p14:tracePt t="125930" x="2735263" y="5508625"/>
          <p14:tracePt t="125936" x="2743200" y="5516563"/>
          <p14:tracePt t="125952" x="2773363" y="5524500"/>
          <p14:tracePt t="125969" x="2803525" y="5540375"/>
          <p14:tracePt t="125986" x="2849563" y="5554663"/>
          <p14:tracePt t="126003" x="2887663" y="5562600"/>
          <p14:tracePt t="126019" x="2903538" y="5562600"/>
          <p14:tracePt t="126036" x="2917825" y="5570538"/>
          <p14:tracePt t="126052" x="2925763" y="5570538"/>
          <p14:tracePt t="126090" x="2933700" y="5570538"/>
          <p14:tracePt t="126102" x="2941638" y="5570538"/>
          <p14:tracePt t="126114" x="2949575" y="5570538"/>
          <p14:tracePt t="126119" x="2963863" y="5562600"/>
          <p14:tracePt t="126136" x="2994025" y="5546725"/>
          <p14:tracePt t="126152" x="3001963" y="5546725"/>
          <p14:tracePt t="126169" x="3009900" y="5546725"/>
          <p14:tracePt t="126454" x="0" y="0"/>
        </p14:tracePtLst>
        <p14:tracePtLst>
          <p14:tracePt t="132048" x="5364163" y="5837238"/>
          <p14:tracePt t="132183" x="0" y="0"/>
        </p14:tracePtLst>
        <p14:tracePtLst>
          <p14:tracePt t="133016" x="5470525" y="4999038"/>
          <p14:tracePt t="133136" x="0" y="0"/>
        </p14:tracePtLst>
        <p14:tracePtLst>
          <p14:tracePt t="133737" x="5730875" y="5410200"/>
          <p14:tracePt t="133882" x="0" y="0"/>
        </p14:tracePtLst>
        <p14:tracePtLst>
          <p14:tracePt t="134504" x="6278563" y="5562600"/>
          <p14:tracePt t="134531" x="6286500" y="5562600"/>
          <p14:tracePt t="134539" x="6308725" y="5570538"/>
          <p14:tracePt t="134555" x="6324600" y="5578475"/>
          <p14:tracePt t="134561" x="6332538" y="5578475"/>
          <p14:tracePt t="134569" x="6362700" y="5592763"/>
          <p14:tracePt t="134585" x="6408738" y="5608638"/>
          <p14:tracePt t="134602" x="6515100" y="5646738"/>
          <p14:tracePt t="134619" x="6553200" y="5654675"/>
          <p14:tracePt t="134635" x="6591300" y="5654675"/>
          <p14:tracePt t="134652" x="6613525" y="5654675"/>
          <p14:tracePt t="134669" x="6621463" y="5654675"/>
          <p14:tracePt t="134685" x="6629400" y="5654675"/>
          <p14:tracePt t="134702" x="6651625" y="5638800"/>
          <p14:tracePt t="134719" x="6667500" y="5622925"/>
          <p14:tracePt t="134735" x="6713538" y="5600700"/>
          <p14:tracePt t="134752" x="6735763" y="5584825"/>
          <p14:tracePt t="134769" x="6743700" y="5578475"/>
          <p14:tracePt t="134786" x="6759575" y="5562600"/>
          <p14:tracePt t="134802" x="6773863" y="5540375"/>
          <p14:tracePt t="134819" x="6797675" y="5494338"/>
          <p14:tracePt t="134836" x="6811963" y="5464175"/>
          <p14:tracePt t="134852" x="6835775" y="5426075"/>
          <p14:tracePt t="134869" x="6858000" y="5356225"/>
          <p14:tracePt t="134886" x="6858000" y="5341938"/>
          <p14:tracePt t="134902" x="6865938" y="5334000"/>
          <p14:tracePt t="134919" x="6873875" y="5311775"/>
          <p14:tracePt t="134936" x="6880225" y="5295900"/>
          <p14:tracePt t="134952" x="6880225" y="5287963"/>
          <p14:tracePt t="134969" x="6880225" y="5273675"/>
          <p14:tracePt t="134986" x="6880225" y="5257800"/>
          <p14:tracePt t="135002" x="6865938" y="5235575"/>
          <p14:tracePt t="135019" x="6858000" y="5219700"/>
          <p14:tracePt t="135035" x="6850063" y="5211763"/>
          <p14:tracePt t="135052" x="6835775" y="5211763"/>
          <p14:tracePt t="135069" x="6827838" y="5203825"/>
          <p14:tracePt t="135086" x="6811963" y="5173663"/>
          <p14:tracePt t="135102" x="6789738" y="5159375"/>
          <p14:tracePt t="135119" x="6735763" y="5143500"/>
          <p14:tracePt t="135135" x="6713538" y="5105400"/>
          <p14:tracePt t="135152" x="6675438" y="5097463"/>
          <p14:tracePt t="135169" x="6645275" y="5089525"/>
          <p14:tracePt t="135186" x="6621463" y="5089525"/>
          <p14:tracePt t="135202" x="6591300" y="5083175"/>
          <p14:tracePt t="135219" x="6569075" y="5083175"/>
          <p14:tracePt t="135235" x="6545263" y="5083175"/>
          <p14:tracePt t="135252" x="6523038" y="5083175"/>
          <p14:tracePt t="135269" x="6484938" y="5083175"/>
          <p14:tracePt t="135286" x="6423025" y="5083175"/>
          <p14:tracePt t="135302" x="6370638" y="5089525"/>
          <p14:tracePt t="135319" x="6332538" y="5097463"/>
          <p14:tracePt t="135335" x="6316663" y="5105400"/>
          <p14:tracePt t="135352" x="6308725" y="5105400"/>
          <p14:tracePt t="135369" x="6302375" y="5113338"/>
          <p14:tracePt t="135386" x="6286500" y="5121275"/>
          <p14:tracePt t="135402" x="6256338" y="5151438"/>
          <p14:tracePt t="135419" x="6232525" y="5165725"/>
          <p14:tracePt t="135435" x="6226175" y="5173663"/>
          <p14:tracePt t="135452" x="6218238" y="5181600"/>
          <p14:tracePt t="135469" x="6210300" y="5189538"/>
          <p14:tracePt t="135486" x="6202363" y="5203825"/>
          <p14:tracePt t="135502" x="6194425" y="5211763"/>
          <p14:tracePt t="135519" x="6188075" y="5227638"/>
          <p14:tracePt t="135535" x="6180138" y="5227638"/>
          <p14:tracePt t="135552" x="6180138" y="5241925"/>
          <p14:tracePt t="135569" x="6180138" y="5249863"/>
          <p14:tracePt t="135585" x="6172200" y="5257800"/>
          <p14:tracePt t="135602" x="6172200" y="5273675"/>
          <p14:tracePt t="135619" x="6172200" y="5295900"/>
          <p14:tracePt t="135635" x="6172200" y="5326063"/>
          <p14:tracePt t="135652" x="6188075" y="5372100"/>
          <p14:tracePt t="135669" x="6210300" y="5418138"/>
          <p14:tracePt t="135685" x="6226175" y="5448300"/>
          <p14:tracePt t="135702" x="6248400" y="5470525"/>
          <p14:tracePt t="135719" x="6264275" y="5494338"/>
          <p14:tracePt t="135735" x="6286500" y="5524500"/>
          <p14:tracePt t="135752" x="6308725" y="5554663"/>
          <p14:tracePt t="135768" x="6332538" y="5570538"/>
          <p14:tracePt t="135785" x="6362700" y="5592763"/>
          <p14:tracePt t="135802" x="6384925" y="5600700"/>
          <p14:tracePt t="135899" x="6392863" y="5600700"/>
          <p14:tracePt t="135915" x="6400800" y="5600700"/>
          <p14:tracePt t="135919" x="6416675" y="5600700"/>
          <p14:tracePt t="135935" x="6423025" y="5600700"/>
          <p14:tracePt t="135936" x="6477000" y="5592763"/>
          <p14:tracePt t="135952" x="6499225" y="5592763"/>
          <p14:tracePt t="135969" x="6507163" y="5584825"/>
          <p14:tracePt t="136003" x="6515100" y="5584825"/>
          <p14:tracePt t="136003" x="6523038" y="5584825"/>
          <p14:tracePt t="136019" x="6523038" y="5578475"/>
          <p14:tracePt t="136035" x="6545263" y="5570538"/>
          <p14:tracePt t="136052" x="6583363" y="5546725"/>
          <p14:tracePt t="136068" x="6629400" y="5516563"/>
          <p14:tracePt t="136085" x="6659563" y="5508625"/>
          <p14:tracePt t="136102" x="6675438" y="5486400"/>
          <p14:tracePt t="136118" x="6697663" y="5470525"/>
          <p14:tracePt t="136135" x="6721475" y="5456238"/>
          <p14:tracePt t="136152" x="6759575" y="5432425"/>
          <p14:tracePt t="136169" x="6789738" y="5410200"/>
          <p14:tracePt t="136185" x="6819900" y="5387975"/>
          <p14:tracePt t="136202" x="6850063" y="5341938"/>
          <p14:tracePt t="136219" x="6850063" y="5334000"/>
          <p14:tracePt t="136235" x="6850063" y="5318125"/>
          <p14:tracePt t="136252" x="6858000" y="5303838"/>
          <p14:tracePt t="136268" x="6858000" y="5295900"/>
          <p14:tracePt t="136285" x="6858000" y="5273675"/>
          <p14:tracePt t="136302" x="6858000" y="5257800"/>
          <p14:tracePt t="136319" x="6842125" y="5241925"/>
          <p14:tracePt t="136335" x="6835775" y="5227638"/>
          <p14:tracePt t="136352" x="6827838" y="5219700"/>
          <p14:tracePt t="136368" x="6811963" y="5211763"/>
          <p14:tracePt t="136385" x="6797675" y="5197475"/>
          <p14:tracePt t="136402" x="6765925" y="5165725"/>
          <p14:tracePt t="136419" x="6759575" y="5159375"/>
          <p14:tracePt t="136435" x="6743700" y="5159375"/>
          <p14:tracePt t="136452" x="6735763" y="5151438"/>
          <p14:tracePt t="136468" x="6705600" y="5127625"/>
          <p14:tracePt t="136485" x="6689725" y="5121275"/>
          <p14:tracePt t="136502" x="6667500" y="5121275"/>
          <p14:tracePt t="136519" x="6645275" y="5113338"/>
          <p14:tracePt t="136535" x="6621463" y="5113338"/>
          <p14:tracePt t="136552" x="6575425" y="5105400"/>
          <p14:tracePt t="136568" x="6530975" y="5105400"/>
          <p14:tracePt t="136585" x="6484938" y="5097463"/>
          <p14:tracePt t="136602" x="6416675" y="5097463"/>
          <p14:tracePt t="136619" x="6384925" y="5097463"/>
          <p14:tracePt t="136635" x="6332538" y="5097463"/>
          <p14:tracePt t="136652" x="6308725" y="5097463"/>
          <p14:tracePt t="136668" x="6294438" y="5097463"/>
          <p14:tracePt t="136685" x="6270625" y="5105400"/>
          <p14:tracePt t="136702" x="6240463" y="5127625"/>
          <p14:tracePt t="136719" x="6202363" y="5135563"/>
          <p14:tracePt t="136735" x="6180138" y="5151438"/>
          <p14:tracePt t="136752" x="6164263" y="5159375"/>
          <p14:tracePt t="136769" x="6156325" y="5165725"/>
          <p14:tracePt t="136785" x="6149975" y="5173663"/>
          <p14:tracePt t="136802" x="6126163" y="5203825"/>
          <p14:tracePt t="136819" x="6111875" y="5227638"/>
          <p14:tracePt t="136835" x="6111875" y="5235575"/>
          <p14:tracePt t="136852" x="6103938" y="5241925"/>
          <p14:tracePt t="136868" x="6103938" y="5257800"/>
          <p14:tracePt t="136885" x="6096000" y="5265738"/>
          <p14:tracePt t="136902" x="6096000" y="5280025"/>
          <p14:tracePt t="136919" x="6096000" y="5295900"/>
          <p14:tracePt t="136935" x="6088063" y="5303838"/>
          <p14:tracePt t="136952" x="6088063" y="5318125"/>
          <p14:tracePt t="136968" x="6088063" y="5326063"/>
          <p14:tracePt t="136985" x="6096000" y="5349875"/>
          <p14:tracePt t="137002" x="6134100" y="5394325"/>
          <p14:tracePt t="137019" x="6149975" y="5418138"/>
          <p14:tracePt t="137035" x="6156325" y="5426075"/>
          <p14:tracePt t="137052" x="6156325" y="5440363"/>
          <p14:tracePt t="137068" x="6172200" y="5448300"/>
          <p14:tracePt t="137085" x="6188075" y="5464175"/>
          <p14:tracePt t="137102" x="6202363" y="5478463"/>
          <p14:tracePt t="137118" x="6240463" y="5502275"/>
          <p14:tracePt t="137135" x="6294438" y="5532438"/>
          <p14:tracePt t="137152" x="6324600" y="5554663"/>
          <p14:tracePt t="137169" x="6340475" y="5562600"/>
          <p14:tracePt t="137185" x="6354763" y="5570538"/>
          <p14:tracePt t="137300" x="6362700" y="5570538"/>
          <p14:tracePt t="137362" x="6370638" y="5570538"/>
          <p14:tracePt t="137394" x="6378575" y="5570538"/>
          <p14:tracePt t="137411" x="6392863" y="5570538"/>
          <p14:tracePt t="137411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554038" y="1546225"/>
          <a:ext cx="3600450" cy="1435100"/>
        </p:xfrm>
        <a:graphic>
          <a:graphicData uri="http://schemas.openxmlformats.org/presentationml/2006/ole">
            <p:oleObj spid="_x0000_s31856" name="Equation" r:id="rId4" imgW="2108200" imgH="838200" progId="Equation.3">
              <p:embed/>
            </p:oleObj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611188" y="3189288"/>
          <a:ext cx="5849937" cy="1500187"/>
        </p:xfrm>
        <a:graphic>
          <a:graphicData uri="http://schemas.openxmlformats.org/presentationml/2006/ole">
            <p:oleObj spid="_x0000_s31857" name="Équation" r:id="rId5" imgW="3365500" imgH="863600" progId="Equation.3">
              <p:embed/>
            </p:oleObj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611188" y="4941888"/>
          <a:ext cx="2295525" cy="1500187"/>
        </p:xfrm>
        <a:graphic>
          <a:graphicData uri="http://schemas.openxmlformats.org/presentationml/2006/ole">
            <p:oleObj spid="_x0000_s31858" name="Équation" r:id="rId6" imgW="1320227" imgH="863225" progId="Equation.3">
              <p:embed/>
            </p:oleObj>
          </a:graphicData>
        </a:graphic>
      </p:graphicFrame>
      <p:sp>
        <p:nvSpPr>
          <p:cNvPr id="317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Weights </a:t>
            </a:r>
            <a:br>
              <a:rPr lang="en-US" sz="3600" smtClean="0"/>
            </a:br>
            <a:r>
              <a:rPr lang="en-US" sz="3600" smtClean="0"/>
              <a:t>Simple Random Sample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6331"/>
    </mc:Choice>
    <mc:Fallback>
      <p:transition spd="slow" advTm="16633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8406" x="587375" y="2544763"/>
          <p14:tracePt t="8537" x="593725" y="2544763"/>
          <p14:tracePt t="8545" x="617538" y="2544763"/>
          <p14:tracePt t="8553" x="655638" y="2552700"/>
          <p14:tracePt t="8561" x="693738" y="2560638"/>
          <p14:tracePt t="8577" x="731838" y="2568575"/>
          <p14:tracePt t="8593" x="784225" y="2582863"/>
          <p14:tracePt t="8603" x="822325" y="2598738"/>
          <p14:tracePt t="8620" x="854075" y="2598738"/>
          <p14:tracePt t="8653" x="906463" y="2606675"/>
          <p14:tracePt t="8653" x="952500" y="2606675"/>
          <p14:tracePt t="8670" x="1006475" y="2598738"/>
          <p14:tracePt t="8686" x="1044575" y="2590800"/>
          <p14:tracePt t="8703" x="1050925" y="2590800"/>
          <p14:tracePt t="8720" x="1050925" y="2582863"/>
          <p14:tracePt t="8969" x="0" y="0"/>
        </p14:tracePtLst>
        <p14:tracePtLst>
          <p14:tracePt t="9925" x="511175" y="4152900"/>
          <p14:tracePt t="9986" x="517525" y="4152900"/>
          <p14:tracePt t="10018" x="525463" y="4152900"/>
          <p14:tracePt t="10026" x="533400" y="4152900"/>
          <p14:tracePt t="10034" x="541338" y="4152900"/>
          <p14:tracePt t="10037" x="555625" y="4152900"/>
          <p14:tracePt t="10054" x="579438" y="4152900"/>
          <p14:tracePt t="10070" x="625475" y="4168775"/>
          <p14:tracePt t="10087" x="693738" y="4175125"/>
          <p14:tracePt t="10104" x="739775" y="4183063"/>
          <p14:tracePt t="10120" x="754063" y="4198938"/>
          <p14:tracePt t="10137" x="777875" y="4198938"/>
          <p14:tracePt t="10154" x="792163" y="4198938"/>
          <p14:tracePt t="10202" x="800100" y="4198938"/>
          <p14:tracePt t="10222" x="815975" y="4191000"/>
          <p14:tracePt t="10228" x="822325" y="4191000"/>
          <p14:tracePt t="10237" x="846138" y="4191000"/>
          <p14:tracePt t="10254" x="860425" y="4183063"/>
          <p14:tracePt t="10270" x="868363" y="4183063"/>
          <p14:tracePt t="10287" x="876300" y="4175125"/>
          <p14:tracePt t="10330" x="884238" y="4175125"/>
          <p14:tracePt t="10346" x="892175" y="4175125"/>
          <p14:tracePt t="10354" x="898525" y="4175125"/>
          <p14:tracePt t="10370" x="914400" y="4168775"/>
          <p14:tracePt t="10410" x="922338" y="4168775"/>
          <p14:tracePt t="10606" x="0" y="0"/>
        </p14:tracePtLst>
        <p14:tracePtLst>
          <p14:tracePt t="12837" x="419100" y="5913438"/>
          <p14:tracePt t="13009" x="441325" y="5913438"/>
          <p14:tracePt t="13017" x="495300" y="5913438"/>
          <p14:tracePt t="13025" x="579438" y="5921375"/>
          <p14:tracePt t="13033" x="663575" y="5921375"/>
          <p14:tracePt t="13041" x="792163" y="5951538"/>
          <p14:tracePt t="13053" x="860425" y="5951538"/>
          <p14:tracePt t="13070" x="884238" y="5959475"/>
          <p14:tracePt t="13106" x="892175" y="5959475"/>
          <p14:tracePt t="13177" x="898525" y="5959475"/>
          <p14:tracePt t="13185" x="906463" y="5959475"/>
          <p14:tracePt t="13194" x="922338" y="5951538"/>
          <p14:tracePt t="13194" x="936625" y="5943600"/>
          <p14:tracePt t="13415" x="0" y="0"/>
        </p14:tracePtLst>
        <p14:tracePtLst>
          <p14:tracePt t="17320" x="854075" y="2065338"/>
          <p14:tracePt t="17529" x="830263" y="2065338"/>
          <p14:tracePt t="17537" x="815975" y="2065338"/>
          <p14:tracePt t="17545" x="800100" y="2065338"/>
          <p14:tracePt t="17553" x="792163" y="2065338"/>
          <p14:tracePt t="17553" x="762000" y="2065338"/>
          <p14:tracePt t="17569" x="739775" y="2065338"/>
          <p14:tracePt t="17586" x="701675" y="2057400"/>
          <p14:tracePt t="17603" x="669925" y="2057400"/>
          <p14:tracePt t="17619" x="647700" y="2057400"/>
          <p14:tracePt t="17636" x="639763" y="2057400"/>
          <p14:tracePt t="17653" x="625475" y="2057400"/>
          <p14:tracePt t="17669" x="609600" y="2057400"/>
          <p14:tracePt t="17686" x="601663" y="2057400"/>
          <p14:tracePt t="17703" x="593725" y="2065338"/>
          <p14:tracePt t="17777" x="587375" y="2065338"/>
          <p14:tracePt t="17817" x="587375" y="2073275"/>
          <p14:tracePt t="17825" x="579438" y="2073275"/>
          <p14:tracePt t="17828" x="571500" y="2079625"/>
          <p14:tracePt t="17836" x="555625" y="2103438"/>
          <p14:tracePt t="17852" x="533400" y="2133600"/>
          <p14:tracePt t="17869" x="511175" y="2155825"/>
          <p14:tracePt t="17886" x="511175" y="2171700"/>
          <p14:tracePt t="17902" x="503238" y="2179638"/>
          <p14:tracePt t="17919" x="503238" y="2187575"/>
          <p14:tracePt t="17936" x="503238" y="2201863"/>
          <p14:tracePt t="17952" x="503238" y="2263775"/>
          <p14:tracePt t="17969" x="503238" y="2293938"/>
          <p14:tracePt t="17986" x="503238" y="2324100"/>
          <p14:tracePt t="18002" x="503238" y="2339975"/>
          <p14:tracePt t="18019" x="503238" y="2354263"/>
          <p14:tracePt t="18057" x="511175" y="2370138"/>
          <p14:tracePt t="18069" x="525463" y="2384425"/>
          <p14:tracePt t="18069" x="563563" y="2430463"/>
          <p14:tracePt t="18086" x="593725" y="2454275"/>
          <p14:tracePt t="18102" x="617538" y="2476500"/>
          <p14:tracePt t="18119" x="639763" y="2484438"/>
          <p14:tracePt t="18136" x="655638" y="2492375"/>
          <p14:tracePt t="18153" x="685800" y="2506663"/>
          <p14:tracePt t="18169" x="746125" y="2522538"/>
          <p14:tracePt t="18186" x="846138" y="2552700"/>
          <p14:tracePt t="18202" x="944563" y="2598738"/>
          <p14:tracePt t="18219" x="990600" y="2606675"/>
          <p14:tracePt t="18236" x="1036638" y="2613025"/>
          <p14:tracePt t="18253" x="1050925" y="2613025"/>
          <p14:tracePt t="18269" x="1058863" y="2613025"/>
          <p14:tracePt t="18345" x="1066800" y="2613025"/>
          <p14:tracePt t="18393" x="1066800" y="2606675"/>
          <p14:tracePt t="18401" x="1066800" y="2598738"/>
          <p14:tracePt t="18417" x="1066800" y="2590800"/>
          <p14:tracePt t="18433" x="1066800" y="2582863"/>
          <p14:tracePt t="18449" x="1066800" y="2568575"/>
          <p14:tracePt t="18453" x="1074738" y="2560638"/>
          <p14:tracePt t="18460" x="1074738" y="2552700"/>
          <p14:tracePt t="18469" x="1074738" y="2506663"/>
          <p14:tracePt t="18486" x="1074738" y="2468563"/>
          <p14:tracePt t="18503" x="1066800" y="2430463"/>
          <p14:tracePt t="18519" x="1066800" y="2400300"/>
          <p14:tracePt t="18536" x="1058863" y="2384425"/>
          <p14:tracePt t="18553" x="1058863" y="2378075"/>
          <p14:tracePt t="18569" x="1050925" y="2370138"/>
          <p14:tracePt t="18586" x="1050925" y="2346325"/>
          <p14:tracePt t="18603" x="1044575" y="2332038"/>
          <p14:tracePt t="18619" x="1028700" y="2301875"/>
          <p14:tracePt t="18636" x="1028700" y="2278063"/>
          <p14:tracePt t="18653" x="1012825" y="2255838"/>
          <p14:tracePt t="18669" x="1006475" y="2232025"/>
          <p14:tracePt t="18686" x="990600" y="2201863"/>
          <p14:tracePt t="18702" x="982663" y="2179638"/>
          <p14:tracePt t="18719" x="974725" y="2163763"/>
          <p14:tracePt t="18736" x="960438" y="2149475"/>
          <p14:tracePt t="18752" x="944563" y="2141538"/>
          <p14:tracePt t="18769" x="936625" y="2133600"/>
          <p14:tracePt t="18786" x="922338" y="2133600"/>
          <p14:tracePt t="18803" x="906463" y="2117725"/>
          <p14:tracePt t="18819" x="892175" y="2117725"/>
          <p14:tracePt t="18836" x="884238" y="2117725"/>
          <p14:tracePt t="18852" x="876300" y="2111375"/>
          <p14:tracePt t="18869" x="868363" y="2111375"/>
          <p14:tracePt t="18886" x="854075" y="2103438"/>
          <p14:tracePt t="18902" x="838200" y="2103438"/>
          <p14:tracePt t="18919" x="815975" y="2095500"/>
          <p14:tracePt t="18936" x="792163" y="2087563"/>
          <p14:tracePt t="18953" x="777875" y="2087563"/>
          <p14:tracePt t="18993" x="762000" y="2087563"/>
          <p14:tracePt t="19010" x="746125" y="2087563"/>
          <p14:tracePt t="19010" x="739775" y="2087563"/>
          <p14:tracePt t="19019" x="708025" y="2087563"/>
          <p14:tracePt t="19036" x="685800" y="2087563"/>
          <p14:tracePt t="19073" x="677863" y="2087563"/>
          <p14:tracePt t="19105" x="669925" y="2087563"/>
          <p14:tracePt t="19129" x="663575" y="2087563"/>
          <p14:tracePt t="19137" x="655638" y="2095500"/>
          <p14:tracePt t="19145" x="647700" y="2095500"/>
          <p14:tracePt t="19169" x="639763" y="2103438"/>
          <p14:tracePt t="19201" x="631825" y="2103438"/>
          <p14:tracePt t="19210" x="625475" y="2103438"/>
          <p14:tracePt t="19265" x="625475" y="2111375"/>
          <p14:tracePt t="19297" x="617538" y="2111375"/>
          <p14:tracePt t="19305" x="617538" y="2117725"/>
          <p14:tracePt t="19310" x="617538" y="2125663"/>
          <p14:tracePt t="19319" x="601663" y="2141538"/>
          <p14:tracePt t="19336" x="593725" y="2155825"/>
          <p14:tracePt t="19352" x="579438" y="2187575"/>
          <p14:tracePt t="19369" x="571500" y="2217738"/>
          <p14:tracePt t="19386" x="563563" y="2247900"/>
          <p14:tracePt t="19402" x="555625" y="2270125"/>
          <p14:tracePt t="19419" x="555625" y="2278063"/>
          <p14:tracePt t="19436" x="555625" y="2308225"/>
          <p14:tracePt t="19452" x="555625" y="2332038"/>
          <p14:tracePt t="19469" x="555625" y="2354263"/>
          <p14:tracePt t="19486" x="549275" y="2378075"/>
          <p14:tracePt t="19502" x="549275" y="2392363"/>
          <p14:tracePt t="19519" x="549275" y="2430463"/>
          <p14:tracePt t="19536" x="587375" y="2476500"/>
          <p14:tracePt t="19552" x="677863" y="2560638"/>
          <p14:tracePt t="19569" x="708025" y="2582863"/>
          <p14:tracePt t="19586" x="739775" y="2590800"/>
          <p14:tracePt t="19602" x="754063" y="2590800"/>
          <p14:tracePt t="19619" x="754063" y="2598738"/>
          <p14:tracePt t="19636" x="762000" y="2598738"/>
          <p14:tracePt t="19652" x="769938" y="2598738"/>
          <p14:tracePt t="19669" x="777875" y="2598738"/>
          <p14:tracePt t="19686" x="792163" y="2598738"/>
          <p14:tracePt t="19702" x="808038" y="2598738"/>
          <p14:tracePt t="19719" x="846138" y="2582863"/>
          <p14:tracePt t="19736" x="876300" y="2574925"/>
          <p14:tracePt t="19752" x="898525" y="2560638"/>
          <p14:tracePt t="19833" x="898525" y="2552700"/>
          <p14:tracePt t="20309" x="0" y="0"/>
        </p14:tracePtLst>
        <p14:tracePtLst>
          <p14:tracePt t="27117" x="2117725" y="1806575"/>
          <p14:tracePt t="27291" x="2111375" y="1806575"/>
          <p14:tracePt t="27299" x="2103438" y="1806575"/>
          <p14:tracePt t="27310" x="2079625" y="1798638"/>
          <p14:tracePt t="27310" x="2065338" y="1798638"/>
          <p14:tracePt t="27320" x="2035175" y="1798638"/>
          <p14:tracePt t="27336" x="2003425" y="1798638"/>
          <p14:tracePt t="27353" x="1989138" y="1798638"/>
          <p14:tracePt t="27411" x="1981200" y="1798638"/>
          <p14:tracePt t="27435" x="1965325" y="1798638"/>
          <p14:tracePt t="27451" x="1958975" y="1798638"/>
          <p14:tracePt t="27467" x="1943100" y="1798638"/>
          <p14:tracePt t="27547" x="1927225" y="1806575"/>
          <p14:tracePt t="27555" x="1920875" y="1812925"/>
          <p14:tracePt t="27563" x="1912938" y="1812925"/>
          <p14:tracePt t="27577" x="1897063" y="1812925"/>
          <p14:tracePt t="27577" x="1897063" y="1828800"/>
          <p14:tracePt t="27586" x="1882775" y="1836738"/>
          <p14:tracePt t="27603" x="1874838" y="1844675"/>
          <p14:tracePt t="27620" x="1874838" y="1866900"/>
          <p14:tracePt t="27636" x="1858963" y="1889125"/>
          <p14:tracePt t="27653" x="1858963" y="1905000"/>
          <p14:tracePt t="27670" x="1851025" y="1920875"/>
          <p14:tracePt t="27686" x="1851025" y="1935163"/>
          <p14:tracePt t="27703" x="1851025" y="1958975"/>
          <p14:tracePt t="27720" x="1851025" y="1965325"/>
          <p14:tracePt t="27736" x="1851025" y="1973263"/>
          <p14:tracePt t="27753" x="1858963" y="1981200"/>
          <p14:tracePt t="27770" x="1858963" y="1989138"/>
          <p14:tracePt t="27770" x="1858963" y="1997075"/>
          <p14:tracePt t="27787" x="1866900" y="2003425"/>
          <p14:tracePt t="27803" x="1866900" y="2011363"/>
          <p14:tracePt t="27820" x="1874838" y="2019300"/>
          <p14:tracePt t="27836" x="1882775" y="2035175"/>
          <p14:tracePt t="27853" x="1889125" y="2041525"/>
          <p14:tracePt t="27870" x="1905000" y="2049463"/>
          <p14:tracePt t="27886" x="1912938" y="2065338"/>
          <p14:tracePt t="27903" x="1920875" y="2073275"/>
          <p14:tracePt t="27920" x="1927225" y="2073275"/>
          <p14:tracePt t="27936" x="1927225" y="2079625"/>
          <p14:tracePt t="27987" x="1935163" y="2079625"/>
          <p14:tracePt t="28003" x="1943100" y="2079625"/>
          <p14:tracePt t="28010" x="1958975" y="2079625"/>
          <p14:tracePt t="28020" x="1965325" y="2079625"/>
          <p14:tracePt t="28036" x="1973263" y="2079625"/>
          <p14:tracePt t="28075" x="1981200" y="2079625"/>
          <p14:tracePt t="28099" x="1989138" y="2079625"/>
          <p14:tracePt t="28107" x="1997075" y="2079625"/>
          <p14:tracePt t="28119" x="2011363" y="2079625"/>
          <p14:tracePt t="28123" x="2035175" y="2073275"/>
          <p14:tracePt t="28136" x="2041525" y="2065338"/>
          <p14:tracePt t="28243" x="2049463" y="2065338"/>
          <p14:tracePt t="28251" x="2057400" y="2057400"/>
          <p14:tracePt t="28259" x="2065338" y="2049463"/>
          <p14:tracePt t="28267" x="2073275" y="2041525"/>
          <p14:tracePt t="28274" x="2087563" y="2027238"/>
          <p14:tracePt t="28286" x="2111375" y="2003425"/>
          <p14:tracePt t="28303" x="2125663" y="1997075"/>
          <p14:tracePt t="28320" x="2141538" y="1981200"/>
          <p14:tracePt t="28336" x="2141538" y="1973263"/>
          <p14:tracePt t="28379" x="2141538" y="1965325"/>
          <p14:tracePt t="28387" x="2149475" y="1958975"/>
          <p14:tracePt t="28403" x="2149475" y="1951038"/>
          <p14:tracePt t="28403" x="2149475" y="1943100"/>
          <p14:tracePt t="28419" x="2155825" y="1935163"/>
          <p14:tracePt t="28436" x="2155825" y="1927225"/>
          <p14:tracePt t="28453" x="2163763" y="1920875"/>
          <p14:tracePt t="28469" x="2163763" y="1905000"/>
          <p14:tracePt t="28486" x="2163763" y="1897063"/>
          <p14:tracePt t="28503" x="2163763" y="1882775"/>
          <p14:tracePt t="28520" x="2163763" y="1874838"/>
          <p14:tracePt t="28555" x="2163763" y="1866900"/>
          <p14:tracePt t="28571" x="2155825" y="1858963"/>
          <p14:tracePt t="28587" x="2149475" y="1858963"/>
          <p14:tracePt t="28587" x="2141538" y="1851025"/>
          <p14:tracePt t="28603" x="2133600" y="1851025"/>
          <p14:tracePt t="28620" x="2125663" y="1851025"/>
          <p14:tracePt t="28659" x="2117725" y="1851025"/>
          <p14:tracePt t="28669" x="2111375" y="1844675"/>
          <p14:tracePt t="28670" x="2103438" y="1844675"/>
          <p14:tracePt t="28686" x="2087563" y="1836738"/>
          <p14:tracePt t="28723" x="2079625" y="1836738"/>
          <p14:tracePt t="28724" x="2073275" y="1828800"/>
          <p14:tracePt t="28736" x="2065338" y="1828800"/>
          <p14:tracePt t="28771" x="2057400" y="1828800"/>
          <p14:tracePt t="28803" x="2041525" y="1828800"/>
          <p14:tracePt t="28859" x="2035175" y="1828800"/>
          <p14:tracePt t="28899" x="2027238" y="1828800"/>
          <p14:tracePt t="28931" x="2019300" y="1828800"/>
          <p14:tracePt t="28971" x="2019300" y="1836738"/>
          <p14:tracePt t="28987" x="2011363" y="1844675"/>
          <p14:tracePt t="29075" x="2011363" y="1851025"/>
          <p14:tracePt t="29083" x="2011363" y="1866900"/>
          <p14:tracePt t="29091" x="2011363" y="1882775"/>
          <p14:tracePt t="29103" x="2011363" y="1897063"/>
          <p14:tracePt t="29103" x="2027238" y="1920875"/>
          <p14:tracePt t="29119" x="2041525" y="1927225"/>
          <p14:tracePt t="29136" x="2057400" y="1935163"/>
          <p14:tracePt t="29153" x="2065338" y="1943100"/>
          <p14:tracePt t="29169" x="2079625" y="1951038"/>
          <p14:tracePt t="29186" x="2103438" y="1958975"/>
          <p14:tracePt t="29203" x="2117725" y="1965325"/>
          <p14:tracePt t="29219" x="2117725" y="1973263"/>
          <p14:tracePt t="29267" x="2125663" y="1973263"/>
          <p14:tracePt t="29291" x="2125663" y="1981200"/>
          <p14:tracePt t="29299" x="2125663" y="1989138"/>
          <p14:tracePt t="29307" x="2125663" y="1997075"/>
          <p14:tracePt t="29314" x="2133600" y="2003425"/>
          <p14:tracePt t="29323" x="2133600" y="2019300"/>
          <p14:tracePt t="29336" x="2133600" y="2027238"/>
          <p14:tracePt t="29787" x="2141538" y="2027238"/>
          <p14:tracePt t="29827" x="2149475" y="2027238"/>
          <p14:tracePt t="30627" x="2149475" y="2019300"/>
          <p14:tracePt t="30635" x="2149475" y="2003425"/>
          <p14:tracePt t="30642" x="2149475" y="1997075"/>
          <p14:tracePt t="30650" x="2149475" y="1989138"/>
          <p14:tracePt t="30654" x="2149475" y="1973263"/>
          <p14:tracePt t="30669" x="2133600" y="1958975"/>
          <p14:tracePt t="30686" x="2125663" y="1943100"/>
          <p14:tracePt t="30703" x="2117725" y="1935163"/>
          <p14:tracePt t="30719" x="2111375" y="1927225"/>
          <p14:tracePt t="30736" x="2111375" y="1920875"/>
          <p14:tracePt t="30752" x="2111375" y="1912938"/>
          <p14:tracePt t="30769" x="2103438" y="1905000"/>
          <p14:tracePt t="30786" x="2087563" y="1889125"/>
          <p14:tracePt t="30803" x="2079625" y="1874838"/>
          <p14:tracePt t="30819" x="2073275" y="1866900"/>
          <p14:tracePt t="30836" x="2073275" y="1858963"/>
          <p14:tracePt t="30853" x="2065338" y="1851025"/>
          <p14:tracePt t="30890" x="2065338" y="1836738"/>
          <p14:tracePt t="30898" x="2057400" y="1836738"/>
          <p14:tracePt t="30903" x="2049463" y="1820863"/>
          <p14:tracePt t="30919" x="2035175" y="1806575"/>
          <p14:tracePt t="30936" x="2019300" y="1790700"/>
          <p14:tracePt t="32094" x="0" y="0"/>
        </p14:tracePtLst>
        <p14:tracePtLst>
          <p14:tracePt t="32904" x="1744663" y="2027238"/>
          <p14:tracePt t="33058" x="1752600" y="2027238"/>
          <p14:tracePt t="33066" x="1768475" y="2035175"/>
          <p14:tracePt t="33076" x="1774825" y="2035175"/>
          <p14:tracePt t="33082" x="1790700" y="2041525"/>
          <p14:tracePt t="33090" x="1812925" y="2049463"/>
          <p14:tracePt t="33102" x="1828800" y="2049463"/>
          <p14:tracePt t="33154" x="1836738" y="2049463"/>
          <p14:tracePt t="33170" x="1844675" y="2049463"/>
          <p14:tracePt t="33178" x="1851025" y="2049463"/>
          <p14:tracePt t="33194" x="1858963" y="2049463"/>
          <p14:tracePt t="33196" x="1866900" y="2049463"/>
          <p14:tracePt t="33220" x="1874838" y="2049463"/>
          <p14:tracePt t="33373" x="0" y="0"/>
        </p14:tracePtLst>
        <p14:tracePtLst>
          <p14:tracePt t="36932" x="2027238" y="2408238"/>
          <p14:tracePt t="37050" x="2019300" y="2392363"/>
          <p14:tracePt t="37058" x="2003425" y="2378075"/>
          <p14:tracePt t="37059" x="1989138" y="2378075"/>
          <p14:tracePt t="37068" x="1958975" y="2354263"/>
          <p14:tracePt t="37085" x="1920875" y="2324100"/>
          <p14:tracePt t="37102" x="1882775" y="2301875"/>
          <p14:tracePt t="37118" x="1851025" y="2278063"/>
          <p14:tracePt t="37135" x="1828800" y="2263775"/>
          <p14:tracePt t="37151" x="1812925" y="2255838"/>
          <p14:tracePt t="37210" x="1806575" y="2255838"/>
          <p14:tracePt t="37226" x="1790700" y="2247900"/>
          <p14:tracePt t="37236" x="1782763" y="2239963"/>
          <p14:tracePt t="37258" x="1774825" y="2239963"/>
          <p14:tracePt t="37266" x="1768475" y="2239963"/>
          <p14:tracePt t="37269" x="1760538" y="2239963"/>
          <p14:tracePt t="37285" x="1744663" y="2239963"/>
          <p14:tracePt t="37302" x="1736725" y="2239963"/>
          <p14:tracePt t="37318" x="1722438" y="2239963"/>
          <p14:tracePt t="37335" x="1698625" y="2239963"/>
          <p14:tracePt t="37351" x="1668463" y="2239963"/>
          <p14:tracePt t="37368" x="1622425" y="2247900"/>
          <p14:tracePt t="37385" x="1577975" y="2263775"/>
          <p14:tracePt t="37401" x="1524000" y="2286000"/>
          <p14:tracePt t="37418" x="1501775" y="2301875"/>
          <p14:tracePt t="37435" x="1477963" y="2308225"/>
          <p14:tracePt t="37451" x="1470025" y="2316163"/>
          <p14:tracePt t="37514" x="1470025" y="2324100"/>
          <p14:tracePt t="37530" x="1463675" y="2324100"/>
          <p14:tracePt t="37542" x="1455738" y="2332038"/>
          <p14:tracePt t="37542" x="1439863" y="2339975"/>
          <p14:tracePt t="37552" x="1417638" y="2370138"/>
          <p14:tracePt t="37568" x="1401763" y="2384425"/>
          <p14:tracePt t="37585" x="1379538" y="2416175"/>
          <p14:tracePt t="37601" x="1341438" y="2454275"/>
          <p14:tracePt t="37618" x="1317625" y="2476500"/>
          <p14:tracePt t="37635" x="1303338" y="2506663"/>
          <p14:tracePt t="37651" x="1287463" y="2530475"/>
          <p14:tracePt t="37668" x="1279525" y="2544763"/>
          <p14:tracePt t="37685" x="1279525" y="2560638"/>
          <p14:tracePt t="37702" x="1265238" y="2582863"/>
          <p14:tracePt t="37718" x="1265238" y="2606675"/>
          <p14:tracePt t="37735" x="1265238" y="2620963"/>
          <p14:tracePt t="37751" x="1265238" y="2636838"/>
          <p14:tracePt t="37768" x="1265238" y="2667000"/>
          <p14:tracePt t="37785" x="1273175" y="2713038"/>
          <p14:tracePt t="37801" x="1303338" y="2781300"/>
          <p14:tracePt t="37818" x="1325563" y="2819400"/>
          <p14:tracePt t="37835" x="1349375" y="2849563"/>
          <p14:tracePt t="37852" x="1363663" y="2873375"/>
          <p14:tracePt t="37868" x="1379538" y="2879725"/>
          <p14:tracePt t="37885" x="1387475" y="2887663"/>
          <p14:tracePt t="37901" x="1401763" y="2903538"/>
          <p14:tracePt t="37918" x="1431925" y="2933700"/>
          <p14:tracePt t="37935" x="1470025" y="2971800"/>
          <p14:tracePt t="37951" x="1531938" y="3017838"/>
          <p14:tracePt t="37968" x="1570038" y="3040063"/>
          <p14:tracePt t="37985" x="1592263" y="3063875"/>
          <p14:tracePt t="38001" x="1600200" y="3063875"/>
          <p14:tracePt t="38059" x="1608138" y="3063875"/>
          <p14:tracePt t="38074" x="1616075" y="3063875"/>
          <p14:tracePt t="38082" x="1638300" y="3063875"/>
          <p14:tracePt t="38092" x="1668463" y="3063875"/>
          <p14:tracePt t="38092" x="1692275" y="3063875"/>
          <p14:tracePt t="38101" x="1768475" y="3040063"/>
          <p14:tracePt t="38118" x="1851025" y="3017838"/>
          <p14:tracePt t="38135" x="1927225" y="2987675"/>
          <p14:tracePt t="38151" x="2011363" y="2949575"/>
          <p14:tracePt t="38168" x="2057400" y="2933700"/>
          <p14:tracePt t="38185" x="2079625" y="2917825"/>
          <p14:tracePt t="38201" x="2111375" y="2903538"/>
          <p14:tracePt t="38218" x="2141538" y="2879725"/>
          <p14:tracePt t="38235" x="2179638" y="2849563"/>
          <p14:tracePt t="38251" x="2201863" y="2819400"/>
          <p14:tracePt t="38268" x="2209800" y="2789238"/>
          <p14:tracePt t="38285" x="2209800" y="2759075"/>
          <p14:tracePt t="38301" x="2209800" y="2720975"/>
          <p14:tracePt t="38318" x="2201863" y="2674938"/>
          <p14:tracePt t="38335" x="2187575" y="2613025"/>
          <p14:tracePt t="38351" x="2155825" y="2568575"/>
          <p14:tracePt t="38368" x="2133600" y="2530475"/>
          <p14:tracePt t="38385" x="2111375" y="2506663"/>
          <p14:tracePt t="38401" x="2087563" y="2484438"/>
          <p14:tracePt t="38418" x="2057400" y="2454275"/>
          <p14:tracePt t="38435" x="2035175" y="2446338"/>
          <p14:tracePt t="38451" x="2019300" y="2438400"/>
          <p14:tracePt t="38468" x="2003425" y="2438400"/>
          <p14:tracePt t="38485" x="2003425" y="2430463"/>
          <p14:tracePt t="38501" x="1989138" y="2430463"/>
          <p14:tracePt t="38518" x="1981200" y="2430463"/>
          <p14:tracePt t="38554" x="1973263" y="2430463"/>
          <p14:tracePt t="38578" x="1965325" y="2430463"/>
          <p14:tracePt t="38586" x="1958975" y="2422525"/>
          <p14:tracePt t="38601" x="1951038" y="2422525"/>
          <p14:tracePt t="38827" x="0" y="0"/>
        </p14:tracePtLst>
        <p14:tracePtLst>
          <p14:tracePt t="41809" x="1736725" y="1706563"/>
          <p14:tracePt t="42017" x="1736725" y="1714500"/>
          <p14:tracePt t="42025" x="1730375" y="1722438"/>
          <p14:tracePt t="42033" x="1722438" y="1736725"/>
          <p14:tracePt t="42033" x="1698625" y="1768475"/>
          <p14:tracePt t="42049" x="1684338" y="1782763"/>
          <p14:tracePt t="42066" x="1668463" y="1790700"/>
          <p14:tracePt t="42083" x="1654175" y="1812925"/>
          <p14:tracePt t="42100" x="1646238" y="1836738"/>
          <p14:tracePt t="42116" x="1630363" y="1866900"/>
          <p14:tracePt t="42133" x="1616075" y="1889125"/>
          <p14:tracePt t="42150" x="1600200" y="1905000"/>
          <p14:tracePt t="42166" x="1592263" y="1912938"/>
          <p14:tracePt t="42183" x="1592263" y="1927225"/>
          <p14:tracePt t="42200" x="1584325" y="1935163"/>
          <p14:tracePt t="42216" x="1570038" y="1973263"/>
          <p14:tracePt t="42233" x="1570038" y="1997075"/>
          <p14:tracePt t="42250" x="1570038" y="2003425"/>
          <p14:tracePt t="42266" x="1570038" y="2019300"/>
          <p14:tracePt t="42283" x="1570038" y="2035175"/>
          <p14:tracePt t="42300" x="1570038" y="2049463"/>
          <p14:tracePt t="42316" x="1577975" y="2065338"/>
          <p14:tracePt t="42333" x="1592263" y="2073275"/>
          <p14:tracePt t="42350" x="1608138" y="2079625"/>
          <p14:tracePt t="42366" x="1622425" y="2095500"/>
          <p14:tracePt t="42383" x="1638300" y="2111375"/>
          <p14:tracePt t="42400" x="1660525" y="2117725"/>
          <p14:tracePt t="42416" x="1698625" y="2141538"/>
          <p14:tracePt t="42433" x="1714500" y="2141538"/>
          <p14:tracePt t="42450" x="1730375" y="2149475"/>
          <p14:tracePt t="42466" x="1744663" y="2149475"/>
          <p14:tracePt t="42483" x="1744663" y="2155825"/>
          <p14:tracePt t="42500" x="1752600" y="2155825"/>
          <p14:tracePt t="42516" x="1768475" y="2155825"/>
          <p14:tracePt t="42533" x="1790700" y="2155825"/>
          <p14:tracePt t="42550" x="1798638" y="2155825"/>
          <p14:tracePt t="42601" x="1806575" y="2155825"/>
          <p14:tracePt t="42609" x="1812925" y="2155825"/>
          <p14:tracePt t="42617" x="1820863" y="2155825"/>
          <p14:tracePt t="42625" x="1836738" y="2149475"/>
          <p14:tracePt t="42633" x="1851025" y="2149475"/>
          <p14:tracePt t="42649" x="1858963" y="2141538"/>
          <p14:tracePt t="42666" x="1866900" y="2133600"/>
          <p14:tracePt t="42683" x="1874838" y="2125663"/>
          <p14:tracePt t="42700" x="1889125" y="2095500"/>
          <p14:tracePt t="42716" x="1897063" y="2073275"/>
          <p14:tracePt t="42733" x="1912938" y="2049463"/>
          <p14:tracePt t="42750" x="1912938" y="2041525"/>
          <p14:tracePt t="42817" x="1912938" y="2035175"/>
          <p14:tracePt t="42841" x="1912938" y="2027238"/>
          <p14:tracePt t="42849" x="1912938" y="2019300"/>
          <p14:tracePt t="42865" x="1912938" y="2011363"/>
          <p14:tracePt t="42889" x="1912938" y="2003425"/>
          <p14:tracePt t="42897" x="1912938" y="1997075"/>
          <p14:tracePt t="42898" x="1912938" y="1989138"/>
          <p14:tracePt t="42905" x="1912938" y="1981200"/>
          <p14:tracePt t="42916" x="1905000" y="1965325"/>
          <p14:tracePt t="42933" x="1897063" y="1958975"/>
          <p14:tracePt t="42949" x="1889125" y="1935163"/>
          <p14:tracePt t="42966" x="1882775" y="1912938"/>
          <p14:tracePt t="42983" x="1874838" y="1905000"/>
          <p14:tracePt t="43000" x="1866900" y="1897063"/>
          <p14:tracePt t="43016" x="1866900" y="1889125"/>
          <p14:tracePt t="43033" x="1858963" y="1882775"/>
          <p14:tracePt t="43049" x="1844675" y="1866900"/>
          <p14:tracePt t="43066" x="1836738" y="1858963"/>
          <p14:tracePt t="43083" x="1828800" y="1858963"/>
          <p14:tracePt t="43099" x="1828800" y="1851025"/>
          <p14:tracePt t="43116" x="1820863" y="1851025"/>
          <p14:tracePt t="43133" x="1812925" y="1844675"/>
          <p14:tracePt t="43185" x="1806575" y="1844675"/>
          <p14:tracePt t="43209" x="1798638" y="1844675"/>
          <p14:tracePt t="43225" x="1782763" y="1844675"/>
          <p14:tracePt t="43240" x="1774825" y="1844675"/>
          <p14:tracePt t="43257" x="1768475" y="1844675"/>
          <p14:tracePt t="43289" x="1760538" y="1844675"/>
          <p14:tracePt t="43305" x="1752600" y="1844675"/>
          <p14:tracePt t="43313" x="1744663" y="1844675"/>
          <p14:tracePt t="43324" x="1736725" y="1844675"/>
          <p14:tracePt t="43333" x="1730375" y="1844675"/>
          <p14:tracePt t="43333" x="1722438" y="1844675"/>
          <p14:tracePt t="43349" x="1706563" y="1851025"/>
          <p14:tracePt t="43366" x="1692275" y="1858963"/>
          <p14:tracePt t="43383" x="1676400" y="1866900"/>
          <p14:tracePt t="43399" x="1668463" y="1874838"/>
          <p14:tracePt t="43416" x="1654175" y="1882775"/>
          <p14:tracePt t="43457" x="1654175" y="1889125"/>
          <p14:tracePt t="43497" x="1646238" y="1897063"/>
          <p14:tracePt t="43513" x="1646238" y="1905000"/>
          <p14:tracePt t="43529" x="1638300" y="1920875"/>
          <p14:tracePt t="43535" x="1630363" y="1927225"/>
          <p14:tracePt t="43549" x="1630363" y="1935163"/>
          <p14:tracePt t="43549" x="1630363" y="1951038"/>
          <p14:tracePt t="43566" x="1630363" y="1958975"/>
          <p14:tracePt t="43583" x="1630363" y="1973263"/>
          <p14:tracePt t="43600" x="1630363" y="1981200"/>
          <p14:tracePt t="43616" x="1630363" y="2011363"/>
          <p14:tracePt t="43633" x="1638300" y="2019300"/>
          <p14:tracePt t="43649" x="1646238" y="2027238"/>
          <p14:tracePt t="43666" x="1654175" y="2035175"/>
          <p14:tracePt t="43683" x="1660525" y="2035175"/>
          <p14:tracePt t="43737" x="1668463" y="2035175"/>
          <p14:tracePt t="43745" x="1668463" y="2041525"/>
          <p14:tracePt t="43752" x="1684338" y="2049463"/>
          <p14:tracePt t="43766" x="1692275" y="2049463"/>
          <p14:tracePt t="43766" x="1706563" y="2057400"/>
          <p14:tracePt t="43783" x="1714500" y="2065338"/>
          <p14:tracePt t="43799" x="1722438" y="2065338"/>
          <p14:tracePt t="43816" x="1736725" y="2073275"/>
          <p14:tracePt t="43833" x="1744663" y="2073275"/>
          <p14:tracePt t="43849" x="1752600" y="2073275"/>
          <p14:tracePt t="43866" x="1768475" y="2073275"/>
          <p14:tracePt t="43913" x="1774825" y="2073275"/>
          <p14:tracePt t="44058" x="0" y="0"/>
        </p14:tracePtLst>
        <p14:tracePtLst>
          <p14:tracePt t="51964" x="1760538" y="2079625"/>
          <p14:tracePt t="52118" x="0" y="0"/>
        </p14:tracePtLst>
        <p14:tracePtLst>
          <p14:tracePt t="54130" x="1782763" y="1905000"/>
          <p14:tracePt t="54689" x="1782763" y="1889125"/>
          <p14:tracePt t="54697" x="1782763" y="1882775"/>
          <p14:tracePt t="54705" x="1782763" y="1874838"/>
          <p14:tracePt t="54715" x="1782763" y="1858963"/>
          <p14:tracePt t="54715" x="1790700" y="1844675"/>
          <p14:tracePt t="54732" x="1790700" y="1836738"/>
          <p14:tracePt t="54749" x="1790700" y="1820863"/>
          <p14:tracePt t="54765" x="1798638" y="1812925"/>
          <p14:tracePt t="54782" x="1798638" y="1798638"/>
          <p14:tracePt t="54798" x="1798638" y="1782763"/>
          <p14:tracePt t="54815" x="1798638" y="1760538"/>
          <p14:tracePt t="54832" x="1798638" y="1744663"/>
          <p14:tracePt t="54849" x="1798638" y="1714500"/>
          <p14:tracePt t="54865" x="1798638" y="1692275"/>
          <p14:tracePt t="54882" x="1790700" y="1668463"/>
          <p14:tracePt t="54898" x="1782763" y="1646238"/>
          <p14:tracePt t="54915" x="1768475" y="1630363"/>
          <p14:tracePt t="54932" x="1752600" y="1608138"/>
          <p14:tracePt t="54948" x="1730375" y="1584325"/>
          <p14:tracePt t="54965" x="1698625" y="1554163"/>
          <p14:tracePt t="54982" x="1676400" y="1524000"/>
          <p14:tracePt t="54999" x="1660525" y="1508125"/>
          <p14:tracePt t="55015" x="1654175" y="1501775"/>
          <p14:tracePt t="55032" x="1646238" y="1493838"/>
          <p14:tracePt t="55048" x="1616075" y="1485900"/>
          <p14:tracePt t="55065" x="1608138" y="1470025"/>
          <p14:tracePt t="55121" x="1592263" y="1470025"/>
          <p14:tracePt t="55145" x="1584325" y="1463675"/>
          <p14:tracePt t="55169" x="1577975" y="1463675"/>
          <p14:tracePt t="55177" x="1570038" y="1463675"/>
          <p14:tracePt t="55193" x="1562100" y="1463675"/>
          <p14:tracePt t="55217" x="1554163" y="1463675"/>
          <p14:tracePt t="55233" x="1546225" y="1463675"/>
          <p14:tracePt t="55249" x="1539875" y="1463675"/>
          <p14:tracePt t="55257" x="1531938" y="1463675"/>
          <p14:tracePt t="55265" x="1524000" y="1463675"/>
          <p14:tracePt t="55266" x="1501775" y="1463675"/>
          <p14:tracePt t="55282" x="1485900" y="1463675"/>
          <p14:tracePt t="55299" x="1470025" y="1463675"/>
          <p14:tracePt t="55315" x="1455738" y="1463675"/>
          <p14:tracePt t="55377" x="1447800" y="1463675"/>
          <p14:tracePt t="55409" x="1431925" y="1463675"/>
          <p14:tracePt t="56105" x="1425575" y="1470025"/>
          <p14:tracePt t="56113" x="1417638" y="1470025"/>
          <p14:tracePt t="56121" x="1401763" y="1477963"/>
          <p14:tracePt t="56139" x="1393825" y="1477963"/>
          <p14:tracePt t="56141" x="1387475" y="1477963"/>
          <p14:tracePt t="56177" x="1387475" y="1485900"/>
          <p14:tracePt t="56193" x="1379538" y="1485900"/>
          <p14:tracePt t="56201" x="1379538" y="1493838"/>
          <p14:tracePt t="56217" x="1363663" y="1493838"/>
          <p14:tracePt t="56257" x="1355725" y="1493838"/>
          <p14:tracePt t="56265" x="1355725" y="1501775"/>
          <p14:tracePt t="56305" x="1355725" y="1508125"/>
          <p14:tracePt t="56313" x="1349375" y="1508125"/>
          <p14:tracePt t="56323" x="1341438" y="1516063"/>
          <p14:tracePt t="56337" x="1341438" y="1524000"/>
          <p14:tracePt t="56345" x="1333500" y="1524000"/>
          <p14:tracePt t="56351" x="1333500" y="1531938"/>
          <p14:tracePt t="56385" x="1333500" y="1539875"/>
          <p14:tracePt t="56401" x="1325563" y="1546225"/>
          <p14:tracePt t="56417" x="1317625" y="1554163"/>
          <p14:tracePt t="56433" x="1317625" y="1562100"/>
          <p14:tracePt t="56448" x="1311275" y="1570038"/>
          <p14:tracePt t="56449" x="1303338" y="1584325"/>
          <p14:tracePt t="56465" x="1295400" y="1592263"/>
          <p14:tracePt t="56482" x="1287463" y="1600200"/>
          <p14:tracePt t="56498" x="1279525" y="1616075"/>
          <p14:tracePt t="56515" x="1273175" y="1622425"/>
          <p14:tracePt t="56561" x="1273175" y="1630363"/>
          <p14:tracePt t="56593" x="1265238" y="1638300"/>
          <p14:tracePt t="56625" x="1257300" y="1646238"/>
          <p14:tracePt t="56657" x="1257300" y="1654175"/>
          <p14:tracePt t="57057" x="1249363" y="1660525"/>
          <p14:tracePt t="57065" x="1241425" y="1660525"/>
          <p14:tracePt t="57073" x="1235075" y="1676400"/>
          <p14:tracePt t="57079" x="1219200" y="1692275"/>
          <p14:tracePt t="57082" x="1196975" y="1730375"/>
          <p14:tracePt t="57098" x="1173163" y="1760538"/>
          <p14:tracePt t="57115" x="1158875" y="1774825"/>
          <p14:tracePt t="57132" x="1150938" y="1790700"/>
          <p14:tracePt t="57149" x="1150938" y="1798638"/>
          <p14:tracePt t="57165" x="1143000" y="1806575"/>
          <p14:tracePt t="57182" x="1135063" y="1820863"/>
          <p14:tracePt t="57199" x="1127125" y="1844675"/>
          <p14:tracePt t="57215" x="1120775" y="1858963"/>
          <p14:tracePt t="57232" x="1120775" y="1874838"/>
          <p14:tracePt t="57297" x="1120775" y="1882775"/>
          <p14:tracePt t="57932" x="0" y="0"/>
        </p14:tracePtLst>
        <p14:tracePtLst>
          <p14:tracePt t="70048" x="2713038" y="1782763"/>
          <p14:tracePt t="70170" x="2705100" y="1790700"/>
          <p14:tracePt t="70178" x="2697163" y="1790700"/>
          <p14:tracePt t="70189" x="2682875" y="1798638"/>
          <p14:tracePt t="70194" x="2682875" y="1806575"/>
          <p14:tracePt t="70198" x="2674938" y="1806575"/>
          <p14:tracePt t="70215" x="2674938" y="1812925"/>
          <p14:tracePt t="70232" x="2659063" y="1812925"/>
          <p14:tracePt t="70248" x="2644775" y="1828800"/>
          <p14:tracePt t="70282" x="2636838" y="1836738"/>
          <p14:tracePt t="70282" x="2628900" y="1836738"/>
          <p14:tracePt t="70298" x="2628900" y="1851025"/>
          <p14:tracePt t="70315" x="2613025" y="1858963"/>
          <p14:tracePt t="70332" x="2606675" y="1874838"/>
          <p14:tracePt t="70348" x="2590800" y="1882775"/>
          <p14:tracePt t="70365" x="2574925" y="1889125"/>
          <p14:tracePt t="70382" x="2568575" y="1905000"/>
          <p14:tracePt t="70398" x="2544763" y="1920875"/>
          <p14:tracePt t="70415" x="2522538" y="1935163"/>
          <p14:tracePt t="70431" x="2506663" y="1958975"/>
          <p14:tracePt t="70448" x="2492375" y="1973263"/>
          <p14:tracePt t="70594" x="2492375" y="1981200"/>
          <p14:tracePt t="70683" x="0" y="0"/>
        </p14:tracePtLst>
        <p14:tracePtLst>
          <p14:tracePt t="71512" x="2765425" y="2522538"/>
          <p14:tracePt t="71666" x="2751138" y="2522538"/>
          <p14:tracePt t="71682" x="2743200" y="2522538"/>
          <p14:tracePt t="71698" x="2735263" y="2522538"/>
          <p14:tracePt t="71698" x="2727325" y="2530475"/>
          <p14:tracePt t="71706" x="2720975" y="2530475"/>
          <p14:tracePt t="71715" x="2713038" y="2536825"/>
          <p14:tracePt t="71731" x="2697163" y="2544763"/>
          <p14:tracePt t="71748" x="2674938" y="2560638"/>
          <p14:tracePt t="71765" x="2659063" y="2574925"/>
          <p14:tracePt t="71781" x="2644775" y="2590800"/>
          <p14:tracePt t="71798" x="2636838" y="2598738"/>
          <p14:tracePt t="71815" x="2620963" y="2606675"/>
          <p14:tracePt t="71831" x="2606675" y="2613025"/>
          <p14:tracePt t="71848" x="2598738" y="2628900"/>
          <p14:tracePt t="71865" x="2582863" y="2636838"/>
          <p14:tracePt t="71881" x="2568575" y="2651125"/>
          <p14:tracePt t="71898" x="2560638" y="2667000"/>
          <p14:tracePt t="71915" x="2552700" y="2667000"/>
          <p14:tracePt t="71932" x="2552700" y="2674938"/>
          <p14:tracePt t="72042" x="2536825" y="2674938"/>
          <p14:tracePt t="72050" x="2536825" y="2682875"/>
          <p14:tracePt t="72065" x="2530475" y="2682875"/>
          <p14:tracePt t="72066" x="2514600" y="2689225"/>
          <p14:tracePt t="72081" x="2514600" y="2697163"/>
          <p14:tracePt t="72258" x="0" y="0"/>
        </p14:tracePtLst>
        <p14:tracePtLst>
          <p14:tracePt t="73618" x="4076700" y="1577975"/>
          <p14:tracePt t="73658" x="4076700" y="1570038"/>
          <p14:tracePt t="73682" x="4068763" y="1562100"/>
          <p14:tracePt t="73690" x="4060825" y="1562100"/>
          <p14:tracePt t="73698" x="4054475" y="1562100"/>
          <p14:tracePt t="73698" x="4046538" y="1554163"/>
          <p14:tracePt t="73722" x="4038600" y="1554163"/>
          <p14:tracePt t="73731" x="4030663" y="1554163"/>
          <p14:tracePt t="73738" x="4008438" y="1546225"/>
          <p14:tracePt t="73748" x="3970338" y="1539875"/>
          <p14:tracePt t="73764" x="3908425" y="1531938"/>
          <p14:tracePt t="73781" x="3832225" y="1516063"/>
          <p14:tracePt t="73798" x="3756025" y="1508125"/>
          <p14:tracePt t="73814" x="3679825" y="1501775"/>
          <p14:tracePt t="73831" x="3611563" y="1501775"/>
          <p14:tracePt t="73848" x="3551238" y="1501775"/>
          <p14:tracePt t="73864" x="3482975" y="1501775"/>
          <p14:tracePt t="73881" x="3436938" y="1508125"/>
          <p14:tracePt t="73898" x="3390900" y="1539875"/>
          <p14:tracePt t="73914" x="3368675" y="1554163"/>
          <p14:tracePt t="73931" x="3344863" y="1577975"/>
          <p14:tracePt t="73948" x="3322638" y="1608138"/>
          <p14:tracePt t="73964" x="3306763" y="1638300"/>
          <p14:tracePt t="73981" x="3284538" y="1660525"/>
          <p14:tracePt t="73998" x="3276600" y="1668463"/>
          <p14:tracePt t="74014" x="3268663" y="1698625"/>
          <p14:tracePt t="74031" x="3254375" y="1736725"/>
          <p14:tracePt t="74048" x="3238500" y="1768475"/>
          <p14:tracePt t="74064" x="3216275" y="1828800"/>
          <p14:tracePt t="74081" x="3200400" y="1897063"/>
          <p14:tracePt t="74097" x="3192463" y="1997075"/>
          <p14:tracePt t="74114" x="3184525" y="2041525"/>
          <p14:tracePt t="74131" x="3178175" y="2087563"/>
          <p14:tracePt t="74147" x="3178175" y="2125663"/>
          <p14:tracePt t="74164" x="3178175" y="2155825"/>
          <p14:tracePt t="74181" x="3184525" y="2201863"/>
          <p14:tracePt t="74198" x="3192463" y="2255838"/>
          <p14:tracePt t="74214" x="3200400" y="2293938"/>
          <p14:tracePt t="74231" x="3208338" y="2324100"/>
          <p14:tracePt t="74247" x="3222625" y="2378075"/>
          <p14:tracePt t="74264" x="3246438" y="2430463"/>
          <p14:tracePt t="74281" x="3268663" y="2476500"/>
          <p14:tracePt t="74298" x="3306763" y="2544763"/>
          <p14:tracePt t="74314" x="3330575" y="2590800"/>
          <p14:tracePt t="74331" x="3352800" y="2620963"/>
          <p14:tracePt t="74347" x="3406775" y="2667000"/>
          <p14:tracePt t="74364" x="3444875" y="2705100"/>
          <p14:tracePt t="74381" x="3467100" y="2727325"/>
          <p14:tracePt t="74397" x="3482975" y="2735263"/>
          <p14:tracePt t="74414" x="3497263" y="2735263"/>
          <p14:tracePt t="74431" x="3521075" y="2751138"/>
          <p14:tracePt t="74447" x="3551238" y="2751138"/>
          <p14:tracePt t="74464" x="3597275" y="2765425"/>
          <p14:tracePt t="74481" x="3635375" y="2773363"/>
          <p14:tracePt t="74497" x="3657600" y="2773363"/>
          <p14:tracePt t="74514" x="3665538" y="2773363"/>
          <p14:tracePt t="74531" x="3687763" y="2773363"/>
          <p14:tracePt t="74547" x="3717925" y="2773363"/>
          <p14:tracePt t="74564" x="3756025" y="2773363"/>
          <p14:tracePt t="74581" x="3810000" y="2759075"/>
          <p14:tracePt t="74597" x="3856038" y="2743200"/>
          <p14:tracePt t="74614" x="3894138" y="2727325"/>
          <p14:tracePt t="74631" x="3916363" y="2713038"/>
          <p14:tracePt t="74647" x="3940175" y="2697163"/>
          <p14:tracePt t="74664" x="3954463" y="2682875"/>
          <p14:tracePt t="74681" x="3970338" y="2667000"/>
          <p14:tracePt t="74697" x="3984625" y="2659063"/>
          <p14:tracePt t="74714" x="3984625" y="2651125"/>
          <p14:tracePt t="74731" x="3992563" y="2636838"/>
          <p14:tracePt t="74747" x="4008438" y="2620963"/>
          <p14:tracePt t="74764" x="4022725" y="2582863"/>
          <p14:tracePt t="74781" x="4060825" y="2522538"/>
          <p14:tracePt t="74797" x="4076700" y="2476500"/>
          <p14:tracePt t="74814" x="4092575" y="2430463"/>
          <p14:tracePt t="74831" x="4114800" y="2370138"/>
          <p14:tracePt t="74847" x="4137025" y="2301875"/>
          <p14:tracePt t="74864" x="4144963" y="2232025"/>
          <p14:tracePt t="74881" x="4152900" y="2179638"/>
          <p14:tracePt t="74897" x="4168775" y="2125663"/>
          <p14:tracePt t="74914" x="4168775" y="2103438"/>
          <p14:tracePt t="74931" x="4168775" y="2079625"/>
          <p14:tracePt t="74948" x="4168775" y="2049463"/>
          <p14:tracePt t="74964" x="4168775" y="2003425"/>
          <p14:tracePt t="74981" x="4168775" y="1965325"/>
          <p14:tracePt t="74997" x="4168775" y="1912938"/>
          <p14:tracePt t="75014" x="4160838" y="1866900"/>
          <p14:tracePt t="75031" x="4152900" y="1836738"/>
          <p14:tracePt t="75047" x="4137025" y="1812925"/>
          <p14:tracePt t="75064" x="4122738" y="1782763"/>
          <p14:tracePt t="75081" x="4106863" y="1760538"/>
          <p14:tracePt t="75097" x="4068763" y="1722438"/>
          <p14:tracePt t="75114" x="4038600" y="1698625"/>
          <p14:tracePt t="75131" x="4000500" y="1676400"/>
          <p14:tracePt t="75147" x="3970338" y="1654175"/>
          <p14:tracePt t="75164" x="3932238" y="1638300"/>
          <p14:tracePt t="75181" x="3894138" y="1622425"/>
          <p14:tracePt t="75198" x="3856038" y="1616075"/>
          <p14:tracePt t="75214" x="3825875" y="1608138"/>
          <p14:tracePt t="75231" x="3787775" y="1592263"/>
          <p14:tracePt t="75247" x="3763963" y="1592263"/>
          <p14:tracePt t="75264" x="3733800" y="1592263"/>
          <p14:tracePt t="75281" x="3711575" y="1584325"/>
          <p14:tracePt t="75297" x="3703638" y="1584325"/>
          <p14:tracePt t="75314" x="3687763" y="1584325"/>
          <p14:tracePt t="75331" x="3673475" y="1592263"/>
          <p14:tracePt t="75348" x="3641725" y="1616075"/>
          <p14:tracePt t="75364" x="3589338" y="1654175"/>
          <p14:tracePt t="75381" x="3505200" y="1706563"/>
          <p14:tracePt t="75397" x="3459163" y="1752600"/>
          <p14:tracePt t="75414" x="3413125" y="1790700"/>
          <p14:tracePt t="75430" x="3375025" y="1844675"/>
          <p14:tracePt t="75447" x="3344863" y="1882775"/>
          <p14:tracePt t="75464" x="3322638" y="1920875"/>
          <p14:tracePt t="75481" x="3306763" y="1951038"/>
          <p14:tracePt t="75497" x="3284538" y="1981200"/>
          <p14:tracePt t="75514" x="3268663" y="2003425"/>
          <p14:tracePt t="75531" x="3260725" y="2041525"/>
          <p14:tracePt t="75547" x="3246438" y="2095500"/>
          <p14:tracePt t="75564" x="3230563" y="2149475"/>
          <p14:tracePt t="75580" x="3222625" y="2209800"/>
          <p14:tracePt t="75597" x="3222625" y="2263775"/>
          <p14:tracePt t="75614" x="3222625" y="2316163"/>
          <p14:tracePt t="75631" x="3222625" y="2370138"/>
          <p14:tracePt t="75647" x="3246438" y="2430463"/>
          <p14:tracePt t="75664" x="3276600" y="2492375"/>
          <p14:tracePt t="75680" x="3336925" y="2560638"/>
          <p14:tracePt t="75697" x="3390900" y="2598738"/>
          <p14:tracePt t="75714" x="3413125" y="2613025"/>
          <p14:tracePt t="75730" x="3436938" y="2620963"/>
          <p14:tracePt t="75747" x="3467100" y="2628900"/>
          <p14:tracePt t="75764" x="3505200" y="2644775"/>
          <p14:tracePt t="75781" x="3551238" y="2659063"/>
          <p14:tracePt t="75797" x="3619500" y="2667000"/>
          <p14:tracePt t="75814" x="3679825" y="2667000"/>
          <p14:tracePt t="75831" x="3749675" y="2667000"/>
          <p14:tracePt t="75847" x="3794125" y="2667000"/>
          <p14:tracePt t="75864" x="3825875" y="2667000"/>
          <p14:tracePt t="75880" x="3863975" y="2667000"/>
          <p14:tracePt t="75897" x="3908425" y="2659063"/>
          <p14:tracePt t="75914" x="3962400" y="2636838"/>
          <p14:tracePt t="75931" x="4016375" y="2606675"/>
          <p14:tracePt t="75947" x="4046538" y="2590800"/>
          <p14:tracePt t="75964" x="4060825" y="2568575"/>
          <p14:tracePt t="75981" x="4098925" y="2530475"/>
          <p14:tracePt t="75997" x="4130675" y="2492375"/>
          <p14:tracePt t="76014" x="4152900" y="2460625"/>
          <p14:tracePt t="76031" x="4168775" y="2408238"/>
          <p14:tracePt t="76047" x="4191000" y="2362200"/>
          <p14:tracePt t="76064" x="4213225" y="2301875"/>
          <p14:tracePt t="76081" x="4229100" y="2255838"/>
          <p14:tracePt t="76097" x="4237038" y="2247900"/>
          <p14:tracePt t="76225" x="0" y="0"/>
        </p14:tracePtLst>
        <p14:tracePtLst>
          <p14:tracePt t="96097" x="1981200" y="3810000"/>
          <p14:tracePt t="96530" x="1997075" y="3810000"/>
          <p14:tracePt t="96538" x="2019300" y="3810000"/>
          <p14:tracePt t="96546" x="2057400" y="3810000"/>
          <p14:tracePt t="96554" x="2095500" y="3817938"/>
          <p14:tracePt t="96554" x="2141538" y="3817938"/>
          <p14:tracePt t="96562" x="2187575" y="3825875"/>
          <p14:tracePt t="96578" x="2217738" y="3832225"/>
          <p14:tracePt t="96595" x="2232025" y="3840163"/>
          <p14:tracePt t="96611" x="2247900" y="3840163"/>
          <p14:tracePt t="96628" x="2270125" y="3840163"/>
          <p14:tracePt t="96645" x="2286000" y="3840163"/>
          <p14:tracePt t="96662" x="2332038" y="3840163"/>
          <p14:tracePt t="96678" x="2370138" y="3848100"/>
          <p14:tracePt t="96695" x="2400300" y="3856038"/>
          <p14:tracePt t="96711" x="2408238" y="3856038"/>
          <p14:tracePt t="96728" x="2422525" y="3856038"/>
          <p14:tracePt t="96794" x="2430463" y="3856038"/>
          <p14:tracePt t="96802" x="2438400" y="3856038"/>
          <p14:tracePt t="96811" x="2454275" y="3856038"/>
          <p14:tracePt t="96812" x="2506663" y="3856038"/>
          <p14:tracePt t="96828" x="2544763" y="3856038"/>
          <p14:tracePt t="96845" x="2568575" y="3856038"/>
          <p14:tracePt t="98578" x="2574925" y="3856038"/>
          <p14:tracePt t="98585" x="2598738" y="3848100"/>
          <p14:tracePt t="98595" x="2613025" y="3840163"/>
          <p14:tracePt t="98596" x="2659063" y="3817938"/>
          <p14:tracePt t="98611" x="2705100" y="3794125"/>
          <p14:tracePt t="98628" x="2735263" y="3771900"/>
          <p14:tracePt t="98645" x="2759075" y="3756025"/>
          <p14:tracePt t="98661" x="2773363" y="3741738"/>
          <p14:tracePt t="98678" x="2781300" y="3725863"/>
          <p14:tracePt t="98695" x="2797175" y="3703638"/>
          <p14:tracePt t="98711" x="2803525" y="3673475"/>
          <p14:tracePt t="98728" x="2819400" y="3635375"/>
          <p14:tracePt t="98745" x="2819400" y="3611563"/>
          <p14:tracePt t="98745" x="2819400" y="3597275"/>
          <p14:tracePt t="98762" x="2819400" y="3573463"/>
          <p14:tracePt t="98778" x="2819400" y="3559175"/>
          <p14:tracePt t="98795" x="2819400" y="3543300"/>
          <p14:tracePt t="98811" x="2819400" y="3527425"/>
          <p14:tracePt t="98828" x="2819400" y="3513138"/>
          <p14:tracePt t="98845" x="2819400" y="3505200"/>
          <p14:tracePt t="98861" x="2819400" y="3497263"/>
          <p14:tracePt t="98898" x="2819400" y="3489325"/>
          <p14:tracePt t="98914" x="2819400" y="3475038"/>
          <p14:tracePt t="98928" x="2819400" y="3459163"/>
          <p14:tracePt t="98930" x="2819400" y="3436938"/>
          <p14:tracePt t="98945" x="2819400" y="3429000"/>
          <p14:tracePt t="100122" x="2811463" y="3429000"/>
          <p14:tracePt t="100130" x="2803525" y="3436938"/>
          <p14:tracePt t="100138" x="2789238" y="3444875"/>
          <p14:tracePt t="100138" x="2773363" y="3444875"/>
          <p14:tracePt t="100147" x="2765425" y="3459163"/>
          <p14:tracePt t="100162" x="2735263" y="3482975"/>
          <p14:tracePt t="100179" x="2713038" y="3497263"/>
          <p14:tracePt t="100195" x="2682875" y="3521075"/>
          <p14:tracePt t="100212" x="2659063" y="3535363"/>
          <p14:tracePt t="100229" x="2644775" y="3543300"/>
          <p14:tracePt t="100245" x="2636838" y="3551238"/>
          <p14:tracePt t="100262" x="2628900" y="3559175"/>
          <p14:tracePt t="100279" x="2613025" y="3565525"/>
          <p14:tracePt t="100295" x="2598738" y="3565525"/>
          <p14:tracePt t="100312" x="2590800" y="3573463"/>
          <p14:tracePt t="100329" x="2582863" y="3573463"/>
          <p14:tracePt t="100345" x="2574925" y="3573463"/>
          <p14:tracePt t="100362" x="2568575" y="3573463"/>
          <p14:tracePt t="100379" x="2552700" y="3581400"/>
          <p14:tracePt t="100395" x="2536825" y="3589338"/>
          <p14:tracePt t="100412" x="2506663" y="3597275"/>
          <p14:tracePt t="100429" x="2476500" y="3603625"/>
          <p14:tracePt t="100445" x="2446338" y="3611563"/>
          <p14:tracePt t="100462" x="2438400" y="3611563"/>
          <p14:tracePt t="100499" x="2430463" y="3611563"/>
          <p14:tracePt t="100515" x="2422525" y="3619500"/>
          <p14:tracePt t="100522" x="2416175" y="3619500"/>
          <p14:tracePt t="100537" x="2400300" y="3619500"/>
          <p14:tracePt t="100545" x="2384425" y="3619500"/>
          <p14:tracePt t="100562" x="2362200" y="3627438"/>
          <p14:tracePt t="100738" x="2370138" y="3627438"/>
          <p14:tracePt t="100753" x="2378075" y="3627438"/>
          <p14:tracePt t="100754" x="2392363" y="3627438"/>
          <p14:tracePt t="100762" x="2422525" y="3627438"/>
          <p14:tracePt t="100779" x="2476500" y="3627438"/>
          <p14:tracePt t="100795" x="2536825" y="3619500"/>
          <p14:tracePt t="100812" x="2598738" y="3611563"/>
          <p14:tracePt t="100829" x="2644775" y="3611563"/>
          <p14:tracePt t="100845" x="2667000" y="3603625"/>
          <p14:tracePt t="100862" x="2682875" y="3597275"/>
          <p14:tracePt t="100879" x="2697163" y="3589338"/>
          <p14:tracePt t="100895" x="2727325" y="3573463"/>
          <p14:tracePt t="100912" x="2751138" y="3559175"/>
          <p14:tracePt t="100929" x="2773363" y="3551238"/>
          <p14:tracePt t="100945" x="2789238" y="3543300"/>
          <p14:tracePt t="100962" x="2803525" y="3527425"/>
          <p14:tracePt t="100979" x="2811463" y="3521075"/>
          <p14:tracePt t="100995" x="2819400" y="3521075"/>
          <p14:tracePt t="101012" x="2819400" y="3513138"/>
          <p14:tracePt t="101029" x="2827338" y="3505200"/>
          <p14:tracePt t="101045" x="2827338" y="3489325"/>
          <p14:tracePt t="101062" x="2827338" y="3482975"/>
          <p14:tracePt t="101078" x="2841625" y="3475038"/>
          <p14:tracePt t="101095" x="2841625" y="3467100"/>
          <p14:tracePt t="101138" x="2841625" y="3459163"/>
          <p14:tracePt t="101195" x="2841625" y="3451225"/>
          <p14:tracePt t="101282" x="2841625" y="3444875"/>
          <p14:tracePt t="101303" x="2841625" y="3436938"/>
          <p14:tracePt t="101339" x="2841625" y="3429000"/>
          <p14:tracePt t="101386" x="2841625" y="3421063"/>
          <p14:tracePt t="101394" x="2841625" y="3413125"/>
          <p14:tracePt t="101786" x="2803525" y="3406775"/>
          <p14:tracePt t="101794" x="2773363" y="3406775"/>
          <p14:tracePt t="101802" x="2735263" y="3406775"/>
          <p14:tracePt t="101812" x="2689225" y="3406775"/>
          <p14:tracePt t="101816" x="2628900" y="3406775"/>
          <p14:tracePt t="101829" x="2582863" y="3406775"/>
          <p14:tracePt t="101845" x="2552700" y="3398838"/>
          <p14:tracePt t="101862" x="2522538" y="3398838"/>
          <p14:tracePt t="101878" x="2506663" y="3398838"/>
          <p14:tracePt t="101895" x="2498725" y="3398838"/>
          <p14:tracePt t="101912" x="2492375" y="3398838"/>
          <p14:tracePt t="101928" x="2484438" y="3398838"/>
          <p14:tracePt t="101945" x="2476500" y="3398838"/>
          <p14:tracePt t="101962" x="2446338" y="3398838"/>
          <p14:tracePt t="102002" x="2438400" y="3398838"/>
          <p14:tracePt t="102026" x="2422525" y="3398838"/>
          <p14:tracePt t="102042" x="2416175" y="3398838"/>
          <p14:tracePt t="102059" x="2400300" y="3398838"/>
          <p14:tracePt t="102066" x="2392363" y="3398838"/>
          <p14:tracePt t="102074" x="2370138" y="3390900"/>
          <p14:tracePt t="102095" x="2346325" y="3390900"/>
          <p14:tracePt t="102095" x="2316163" y="3382963"/>
          <p14:tracePt t="102112" x="2286000" y="3382963"/>
          <p14:tracePt t="102128" x="2255838" y="3382963"/>
          <p14:tracePt t="102145" x="2232025" y="3382963"/>
          <p14:tracePt t="102162" x="2201863" y="3375025"/>
          <p14:tracePt t="102179" x="2179638" y="3368675"/>
          <p14:tracePt t="102195" x="2163763" y="3368675"/>
          <p14:tracePt t="102212" x="2133600" y="3360738"/>
          <p14:tracePt t="102228" x="2111375" y="3360738"/>
          <p14:tracePt t="102245" x="2087563" y="3360738"/>
          <p14:tracePt t="102262" x="2073275" y="3360738"/>
          <p14:tracePt t="102298" x="2065338" y="3360738"/>
          <p14:tracePt t="102314" x="2057400" y="3360738"/>
          <p14:tracePt t="102322" x="2049463" y="3360738"/>
          <p14:tracePt t="102328" x="2041525" y="3360738"/>
          <p14:tracePt t="102345" x="2027238" y="3360738"/>
          <p14:tracePt t="102362" x="2011363" y="3360738"/>
          <p14:tracePt t="102378" x="2003425" y="3360738"/>
          <p14:tracePt t="102395" x="1997075" y="3360738"/>
          <p14:tracePt t="102412" x="1981200" y="3360738"/>
          <p14:tracePt t="102428" x="1973263" y="3360738"/>
          <p14:tracePt t="102445" x="1958975" y="3360738"/>
          <p14:tracePt t="102462" x="1943100" y="3368675"/>
          <p14:tracePt t="102478" x="1935163" y="3368675"/>
          <p14:tracePt t="102495" x="1927225" y="3368675"/>
          <p14:tracePt t="102512" x="1912938" y="3368675"/>
          <p14:tracePt t="102528" x="1905000" y="3368675"/>
          <p14:tracePt t="102545" x="1889125" y="3368675"/>
          <p14:tracePt t="102562" x="1858963" y="3382963"/>
          <p14:tracePt t="102578" x="1836738" y="3382963"/>
          <p14:tracePt t="102595" x="1806575" y="3390900"/>
          <p14:tracePt t="102612" x="1782763" y="3398838"/>
          <p14:tracePt t="102628" x="1774825" y="3398838"/>
          <p14:tracePt t="102645" x="1760538" y="3398838"/>
          <p14:tracePt t="102690" x="1752600" y="3398838"/>
          <p14:tracePt t="102698" x="1744663" y="3406775"/>
          <p14:tracePt t="102706" x="1736725" y="3406775"/>
          <p14:tracePt t="102723" x="1730375" y="3413125"/>
          <p14:tracePt t="102728" x="1722438" y="3413125"/>
          <p14:tracePt t="102745" x="1714500" y="3413125"/>
          <p14:tracePt t="102761" x="1706563" y="3421063"/>
          <p14:tracePt t="102778" x="1698625" y="3421063"/>
          <p14:tracePt t="102818" x="1692275" y="3421063"/>
          <p14:tracePt t="102827" x="1692275" y="3429000"/>
          <p14:tracePt t="102874" x="1684338" y="3429000"/>
          <p14:tracePt t="102882" x="1684338" y="3436938"/>
          <p14:tracePt t="102902" x="1676400" y="3436938"/>
          <p14:tracePt t="102930" x="1668463" y="3444875"/>
          <p14:tracePt t="102946" x="1660525" y="3444875"/>
          <p14:tracePt t="102954" x="1654175" y="3451225"/>
          <p14:tracePt t="102962" x="1654175" y="3459163"/>
          <p14:tracePt t="102966" x="1646238" y="3459163"/>
          <p14:tracePt t="103010" x="1646238" y="3467100"/>
          <p14:tracePt t="103018" x="1638300" y="3467100"/>
          <p14:tracePt t="103050" x="1630363" y="3475038"/>
          <p14:tracePt t="103058" x="1622425" y="3482975"/>
          <p14:tracePt t="103074" x="1616075" y="3489325"/>
          <p14:tracePt t="103082" x="1608138" y="3497263"/>
          <p14:tracePt t="103095" x="1600200" y="3505200"/>
          <p14:tracePt t="103095" x="1592263" y="3505200"/>
          <p14:tracePt t="103130" x="1592263" y="3513138"/>
          <p14:tracePt t="105642" x="1600200" y="3513138"/>
          <p14:tracePt t="105682" x="1608138" y="3513138"/>
          <p14:tracePt t="105730" x="1616075" y="3505200"/>
          <p14:tracePt t="105738" x="1630363" y="3497263"/>
          <p14:tracePt t="105738" x="0" y="0"/>
        </p14:tracePtLst>
        <p14:tracePtLst>
          <p14:tracePt t="106442" x="2416175" y="4191000"/>
          <p14:tracePt t="106450" x="2416175" y="4183063"/>
          <p14:tracePt t="106466" x="2416175" y="4175125"/>
          <p14:tracePt t="106478" x="2408238" y="4175125"/>
          <p14:tracePt t="106478" x="2400300" y="4168775"/>
          <p14:tracePt t="106494" x="2400300" y="4160838"/>
          <p14:tracePt t="106511" x="2392363" y="4152900"/>
          <p14:tracePt t="106528" x="2378075" y="4137025"/>
          <p14:tracePt t="106544" x="2362200" y="4130675"/>
          <p14:tracePt t="106561" x="2362200" y="4122738"/>
          <p14:tracePt t="106578" x="2339975" y="4114800"/>
          <p14:tracePt t="106595" x="2316163" y="4098925"/>
          <p14:tracePt t="106611" x="2293938" y="4084638"/>
          <p14:tracePt t="106628" x="2278063" y="4076700"/>
          <p14:tracePt t="106644" x="2263775" y="4068763"/>
          <p14:tracePt t="106661" x="2247900" y="4060825"/>
          <p14:tracePt t="106678" x="2232025" y="4054475"/>
          <p14:tracePt t="106694" x="2217738" y="4054475"/>
          <p14:tracePt t="106711" x="2193925" y="4046538"/>
          <p14:tracePt t="106728" x="2171700" y="4038600"/>
          <p14:tracePt t="106744" x="2133600" y="4030663"/>
          <p14:tracePt t="106761" x="2117725" y="4030663"/>
          <p14:tracePt t="106778" x="2079625" y="4022725"/>
          <p14:tracePt t="106795" x="2035175" y="4016375"/>
          <p14:tracePt t="106811" x="2011363" y="4016375"/>
          <p14:tracePt t="106828" x="1981200" y="4016375"/>
          <p14:tracePt t="106844" x="1965325" y="4016375"/>
          <p14:tracePt t="106861" x="1943100" y="4016375"/>
          <p14:tracePt t="106878" x="1935163" y="4016375"/>
          <p14:tracePt t="106895" x="1927225" y="4016375"/>
          <p14:tracePt t="106911" x="1912938" y="4016375"/>
          <p14:tracePt t="106928" x="1882775" y="4016375"/>
          <p14:tracePt t="106944" x="1844675" y="4016375"/>
          <p14:tracePt t="106961" x="1798638" y="4022725"/>
          <p14:tracePt t="106978" x="1736725" y="4038600"/>
          <p14:tracePt t="106994" x="1722438" y="4038600"/>
          <p14:tracePt t="107074" x="1706563" y="4046538"/>
          <p14:tracePt t="107090" x="1698625" y="4054475"/>
          <p14:tracePt t="107098" x="1692275" y="4060825"/>
          <p14:tracePt t="107106" x="1676400" y="4068763"/>
          <p14:tracePt t="107106" x="1668463" y="4084638"/>
          <p14:tracePt t="107114" x="1654175" y="4098925"/>
          <p14:tracePt t="107128" x="1630363" y="4114800"/>
          <p14:tracePt t="107144" x="1608138" y="4144963"/>
          <p14:tracePt t="107161" x="1600200" y="4168775"/>
          <p14:tracePt t="107178" x="1577975" y="4206875"/>
          <p14:tracePt t="107194" x="1570038" y="4229100"/>
          <p14:tracePt t="107211" x="1570038" y="4251325"/>
          <p14:tracePt t="107228" x="1570038" y="4267200"/>
          <p14:tracePt t="107244" x="1570038" y="4283075"/>
          <p14:tracePt t="107261" x="1562100" y="4297363"/>
          <p14:tracePt t="107277" x="1562100" y="4321175"/>
          <p14:tracePt t="107294" x="1562100" y="4343400"/>
          <p14:tracePt t="107311" x="1562100" y="4359275"/>
          <p14:tracePt t="107328" x="1562100" y="4381500"/>
          <p14:tracePt t="107344" x="1584325" y="4419600"/>
          <p14:tracePt t="107361" x="1600200" y="4441825"/>
          <p14:tracePt t="107377" x="1638300" y="4487863"/>
          <p14:tracePt t="107394" x="1660525" y="4511675"/>
          <p14:tracePt t="107411" x="1684338" y="4525963"/>
          <p14:tracePt t="107428" x="1698625" y="4549775"/>
          <p14:tracePt t="107444" x="1722438" y="4564063"/>
          <p14:tracePt t="107461" x="1752600" y="4579938"/>
          <p14:tracePt t="107478" x="1760538" y="4594225"/>
          <p14:tracePt t="107494" x="1782763" y="4602163"/>
          <p14:tracePt t="107511" x="1806575" y="4625975"/>
          <p14:tracePt t="107528" x="1820863" y="4632325"/>
          <p14:tracePt t="107545" x="1836738" y="4640263"/>
          <p14:tracePt t="107561" x="1866900" y="4648200"/>
          <p14:tracePt t="107577" x="1889125" y="4656138"/>
          <p14:tracePt t="107594" x="1897063" y="4664075"/>
          <p14:tracePt t="107611" x="1927225" y="4664075"/>
          <p14:tracePt t="107627" x="1973263" y="4670425"/>
          <p14:tracePt t="107644" x="2027238" y="4670425"/>
          <p14:tracePt t="107661" x="2079625" y="4678363"/>
          <p14:tracePt t="107677" x="2103438" y="4678363"/>
          <p14:tracePt t="107694" x="2111375" y="4678363"/>
          <p14:tracePt t="107730" x="2117725" y="4678363"/>
          <p14:tracePt t="107738" x="2125663" y="4678363"/>
          <p14:tracePt t="107746" x="2163763" y="4678363"/>
          <p14:tracePt t="107761" x="2232025" y="4656138"/>
          <p14:tracePt t="107777" x="2346325" y="4579938"/>
          <p14:tracePt t="107794" x="2384425" y="4541838"/>
          <p14:tracePt t="107811" x="2392363" y="4511675"/>
          <p14:tracePt t="107827" x="2392363" y="4473575"/>
          <p14:tracePt t="107844" x="2392363" y="4403725"/>
          <p14:tracePt t="107861" x="2392363" y="4335463"/>
          <p14:tracePt t="107877" x="2392363" y="4259263"/>
          <p14:tracePt t="107894" x="2392363" y="4213225"/>
          <p14:tracePt t="107911" x="2392363" y="4175125"/>
          <p14:tracePt t="107927" x="2378075" y="4160838"/>
          <p14:tracePt t="107944" x="2362200" y="4144963"/>
          <p14:tracePt t="107961" x="2346325" y="4130675"/>
          <p14:tracePt t="107977" x="2339975" y="4130675"/>
          <p14:tracePt t="108018" x="2332038" y="4130675"/>
          <p14:tracePt t="108050" x="2324100" y="4130675"/>
          <p14:tracePt t="108058" x="2316163" y="4122738"/>
          <p14:tracePt t="108066" x="2301875" y="4122738"/>
          <p14:tracePt t="108085" x="2293938" y="4122738"/>
          <p14:tracePt t="108266" x="0" y="0"/>
        </p14:tracePtLst>
        <p14:tracePtLst>
          <p14:tracePt t="110827" x="1660525" y="3597275"/>
          <p14:tracePt t="111842" x="1660525" y="3589338"/>
          <p14:tracePt t="111843" x="1654175" y="3573463"/>
          <p14:tracePt t="111866" x="1654175" y="3565525"/>
          <p14:tracePt t="111872" x="1654175" y="3559175"/>
          <p14:tracePt t="111877" x="1654175" y="3551238"/>
          <p14:tracePt t="111893" x="1654175" y="3543300"/>
          <p14:tracePt t="111910" x="1654175" y="3535363"/>
          <p14:tracePt t="111927" x="1654175" y="3527425"/>
          <p14:tracePt t="112602" x="1654175" y="3535363"/>
          <p14:tracePt t="112610" x="1668463" y="3543300"/>
          <p14:tracePt t="112618" x="1676400" y="3565525"/>
          <p14:tracePt t="112627" x="1684338" y="3581400"/>
          <p14:tracePt t="112643" x="1698625" y="3603625"/>
          <p14:tracePt t="112660" x="1706563" y="3603625"/>
          <p14:tracePt t="112677" x="1706563" y="3611563"/>
          <p14:tracePt t="113026" x="1692275" y="3611563"/>
          <p14:tracePt t="113034" x="1692275" y="3619500"/>
          <p14:tracePt t="114803" x="1676400" y="3581400"/>
          <p14:tracePt t="114811" x="1668463" y="3565525"/>
          <p14:tracePt t="114827" x="1668463" y="3543300"/>
          <p14:tracePt t="114828" x="1668463" y="3513138"/>
          <p14:tracePt t="114844" x="1660525" y="3497263"/>
          <p14:tracePt t="114861" x="1654175" y="3489325"/>
          <p14:tracePt t="114877" x="1654175" y="3482975"/>
          <p14:tracePt t="114894" x="1646238" y="3459163"/>
          <p14:tracePt t="114911" x="1638300" y="3444875"/>
          <p14:tracePt t="114927" x="1622425" y="3421063"/>
          <p14:tracePt t="114944" x="1622425" y="3398838"/>
          <p14:tracePt t="114961" x="1616075" y="3375025"/>
          <p14:tracePt t="114977" x="1600200" y="3360738"/>
          <p14:tracePt t="114994" x="1592263" y="3336925"/>
          <p14:tracePt t="115011" x="1592263" y="3330575"/>
          <p14:tracePt t="115028" x="1584325" y="3322638"/>
          <p14:tracePt t="115044" x="1570038" y="3298825"/>
          <p14:tracePt t="115061" x="1562100" y="3292475"/>
          <p14:tracePt t="115077" x="1554163" y="3276600"/>
          <p14:tracePt t="115094" x="1546225" y="3268663"/>
          <p14:tracePt t="115111" x="1531938" y="3260725"/>
          <p14:tracePt t="115127" x="1524000" y="3254375"/>
          <p14:tracePt t="115144" x="1508125" y="3238500"/>
          <p14:tracePt t="115160" x="1508125" y="3230563"/>
          <p14:tracePt t="115177" x="1501775" y="3230563"/>
          <p14:tracePt t="115194" x="1485900" y="3216275"/>
          <p14:tracePt t="115211" x="1470025" y="3216275"/>
          <p14:tracePt t="115227" x="1455738" y="3216275"/>
          <p14:tracePt t="115244" x="1431925" y="3208338"/>
          <p14:tracePt t="115260" x="1417638" y="3208338"/>
          <p14:tracePt t="115277" x="1409700" y="3208338"/>
          <p14:tracePt t="115315" x="1401763" y="3208338"/>
          <p14:tracePt t="115331" x="1393825" y="3208338"/>
          <p14:tracePt t="115351" x="1387475" y="3208338"/>
          <p14:tracePt t="115363" x="1379538" y="3208338"/>
          <p14:tracePt t="115387" x="1363663" y="3208338"/>
          <p14:tracePt t="115395" x="1363663" y="3216275"/>
          <p14:tracePt t="115403" x="1341438" y="3222625"/>
          <p14:tracePt t="115411" x="1317625" y="3238500"/>
          <p14:tracePt t="115427" x="1295400" y="3254375"/>
          <p14:tracePt t="115444" x="1265238" y="3268663"/>
          <p14:tracePt t="115460" x="1249363" y="3276600"/>
          <p14:tracePt t="115477" x="1235075" y="3284538"/>
          <p14:tracePt t="115494" x="1203325" y="3306763"/>
          <p14:tracePt t="115511" x="1173163" y="3330575"/>
          <p14:tracePt t="115527" x="1135063" y="3352800"/>
          <p14:tracePt t="115544" x="1096963" y="3382963"/>
          <p14:tracePt t="115561" x="1074738" y="3398838"/>
          <p14:tracePt t="115577" x="1066800" y="3413125"/>
          <p14:tracePt t="115594" x="1058863" y="3421063"/>
          <p14:tracePt t="115611" x="1050925" y="3429000"/>
          <p14:tracePt t="115627" x="1044575" y="3444875"/>
          <p14:tracePt t="115644" x="1044575" y="3459163"/>
          <p14:tracePt t="115660" x="1036638" y="3467100"/>
          <p14:tracePt t="115707" x="1036638" y="3475038"/>
          <p14:tracePt t="115715" x="1036638" y="3482975"/>
          <p14:tracePt t="115720" x="1036638" y="3489325"/>
          <p14:tracePt t="115727" x="1036638" y="3521075"/>
          <p14:tracePt t="115744" x="1036638" y="3527425"/>
          <p14:tracePt t="115760" x="1036638" y="3535363"/>
          <p14:tracePt t="115795" x="1036638" y="3543300"/>
          <p14:tracePt t="115811" x="1036638" y="3559175"/>
          <p14:tracePt t="115811" x="1036638" y="3565525"/>
          <p14:tracePt t="115827" x="1036638" y="3581400"/>
          <p14:tracePt t="115844" x="1036638" y="3589338"/>
          <p14:tracePt t="116423" x="0" y="0"/>
        </p14:tracePtLst>
        <p14:tracePtLst>
          <p14:tracePt t="118503" x="6994525" y="3116263"/>
          <p14:tracePt t="118570" x="6988175" y="3116263"/>
          <p14:tracePt t="118578" x="6980238" y="3108325"/>
          <p14:tracePt t="118586" x="6956425" y="3108325"/>
          <p14:tracePt t="118593" x="6926263" y="3108325"/>
          <p14:tracePt t="118610" x="6811963" y="3101975"/>
          <p14:tracePt t="118627" x="6689725" y="3086100"/>
          <p14:tracePt t="118643" x="6575425" y="3070225"/>
          <p14:tracePt t="118660" x="6477000" y="3063875"/>
          <p14:tracePt t="118677" x="6384925" y="3063875"/>
          <p14:tracePt t="118694" x="6302375" y="3063875"/>
          <p14:tracePt t="118710" x="6232525" y="3055938"/>
          <p14:tracePt t="118727" x="6180138" y="3055938"/>
          <p14:tracePt t="118743" x="6142038" y="3055938"/>
          <p14:tracePt t="118760" x="6088063" y="3055938"/>
          <p14:tracePt t="118777" x="5997575" y="3070225"/>
          <p14:tracePt t="118794" x="5883275" y="3094038"/>
          <p14:tracePt t="118810" x="5630863" y="3116263"/>
          <p14:tracePt t="118827" x="5456238" y="3140075"/>
          <p14:tracePt t="118843" x="5265738" y="3170238"/>
          <p14:tracePt t="118860" x="5097463" y="3192463"/>
          <p14:tracePt t="118877" x="4960938" y="3222625"/>
          <p14:tracePt t="118893" x="4838700" y="3260725"/>
          <p14:tracePt t="118910" x="4746625" y="3298825"/>
          <p14:tracePt t="118927" x="4656138" y="3330575"/>
          <p14:tracePt t="118944" x="4594225" y="3368675"/>
          <p14:tracePt t="118960" x="4549775" y="3406775"/>
          <p14:tracePt t="118977" x="4511675" y="3444875"/>
          <p14:tracePt t="118993" x="4479925" y="3482975"/>
          <p14:tracePt t="119010" x="4419600" y="3551238"/>
          <p14:tracePt t="119027" x="4389438" y="3589338"/>
          <p14:tracePt t="119043" x="4373563" y="3619500"/>
          <p14:tracePt t="119060" x="4365625" y="3657600"/>
          <p14:tracePt t="119077" x="4359275" y="3673475"/>
          <p14:tracePt t="119093" x="4359275" y="3695700"/>
          <p14:tracePt t="119110" x="4359275" y="3733800"/>
          <p14:tracePt t="119127" x="4359275" y="3771900"/>
          <p14:tracePt t="119143" x="4359275" y="3810000"/>
          <p14:tracePt t="119160" x="4373563" y="3840163"/>
          <p14:tracePt t="119177" x="4397375" y="3870325"/>
          <p14:tracePt t="119193" x="4419600" y="3902075"/>
          <p14:tracePt t="119210" x="4435475" y="3924300"/>
          <p14:tracePt t="119227" x="4457700" y="3946525"/>
          <p14:tracePt t="119243" x="4479925" y="3984625"/>
          <p14:tracePt t="119260" x="4549775" y="4046538"/>
          <p14:tracePt t="119277" x="4632325" y="4122738"/>
          <p14:tracePt t="119293" x="4732338" y="4191000"/>
          <p14:tracePt t="119310" x="4816475" y="4244975"/>
          <p14:tracePt t="119327" x="4906963" y="4289425"/>
          <p14:tracePt t="119343" x="4975225" y="4335463"/>
          <p14:tracePt t="119360" x="5029200" y="4365625"/>
          <p14:tracePt t="119377" x="5075238" y="4389438"/>
          <p14:tracePt t="119393" x="5121275" y="4427538"/>
          <p14:tracePt t="119410" x="5235575" y="4495800"/>
          <p14:tracePt t="119427" x="5349875" y="4556125"/>
          <p14:tracePt t="119443" x="5448300" y="4602163"/>
          <p14:tracePt t="119460" x="5570538" y="4632325"/>
          <p14:tracePt t="119477" x="5699125" y="4686300"/>
          <p14:tracePt t="119493" x="5821363" y="4716463"/>
          <p14:tracePt t="119510" x="5921375" y="4740275"/>
          <p14:tracePt t="119527" x="6027738" y="4740275"/>
          <p14:tracePt t="119543" x="6149975" y="4740275"/>
          <p14:tracePt t="119560" x="6240463" y="4732338"/>
          <p14:tracePt t="119577" x="6316663" y="4716463"/>
          <p14:tracePt t="119593" x="6392863" y="4694238"/>
          <p14:tracePt t="119610" x="6484938" y="4640263"/>
          <p14:tracePt t="119627" x="6545263" y="4610100"/>
          <p14:tracePt t="119643" x="6607175" y="4556125"/>
          <p14:tracePt t="119660" x="6689725" y="4473575"/>
          <p14:tracePt t="119677" x="6781800" y="4389438"/>
          <p14:tracePt t="119693" x="6880225" y="4289425"/>
          <p14:tracePt t="119710" x="6980238" y="4198938"/>
          <p14:tracePt t="119727" x="7010400" y="4183063"/>
          <p14:tracePt t="119743" x="7040563" y="4114800"/>
          <p14:tracePt t="119760" x="7078663" y="4022725"/>
          <p14:tracePt t="119777" x="7108825" y="3908425"/>
          <p14:tracePt t="119793" x="7140575" y="3787775"/>
          <p14:tracePt t="119810" x="7170738" y="3627438"/>
          <p14:tracePt t="119827" x="7192963" y="3513138"/>
          <p14:tracePt t="119843" x="7192963" y="3444875"/>
          <p14:tracePt t="119860" x="7192963" y="3398838"/>
          <p14:tracePt t="119877" x="7170738" y="3322638"/>
          <p14:tracePt t="119893" x="7140575" y="3254375"/>
          <p14:tracePt t="119910" x="7124700" y="3200400"/>
          <p14:tracePt t="119926" x="7102475" y="3162300"/>
          <p14:tracePt t="119943" x="7086600" y="3146425"/>
          <p14:tracePt t="119960" x="7064375" y="3124200"/>
          <p14:tracePt t="119977" x="7018338" y="3094038"/>
          <p14:tracePt t="119993" x="6972300" y="3055938"/>
          <p14:tracePt t="120010" x="6880225" y="3017838"/>
          <p14:tracePt t="120027" x="6827838" y="3001963"/>
          <p14:tracePt t="120043" x="6797675" y="2994025"/>
          <p14:tracePt t="120060" x="6759575" y="2994025"/>
          <p14:tracePt t="120077" x="6727825" y="2987675"/>
          <p14:tracePt t="120093" x="6689725" y="2987675"/>
          <p14:tracePt t="120110" x="6629400" y="2979738"/>
          <p14:tracePt t="120126" x="6545263" y="2979738"/>
          <p14:tracePt t="120143" x="6438900" y="2979738"/>
          <p14:tracePt t="120160" x="6316663" y="2979738"/>
          <p14:tracePt t="120177" x="6180138" y="2979738"/>
          <p14:tracePt t="120193" x="6065838" y="2979738"/>
          <p14:tracePt t="120210" x="5965825" y="2979738"/>
          <p14:tracePt t="120227" x="5927725" y="2979738"/>
          <p14:tracePt t="120243" x="5897563" y="2987675"/>
          <p14:tracePt t="120260" x="5859463" y="3001963"/>
          <p14:tracePt t="120276" x="5807075" y="3017838"/>
          <p14:tracePt t="120293" x="5775325" y="3032125"/>
          <p14:tracePt t="120310" x="5737225" y="3040063"/>
          <p14:tracePt t="120327" x="5707063" y="3048000"/>
          <p14:tracePt t="120343" x="5684838" y="3055938"/>
          <p14:tracePt t="120360" x="5654675" y="3070225"/>
          <p14:tracePt t="120376" x="5630863" y="3078163"/>
          <p14:tracePt t="120393" x="5600700" y="3094038"/>
          <p14:tracePt t="120410" x="5554663" y="3116263"/>
          <p14:tracePt t="120427" x="5524500" y="3124200"/>
          <p14:tracePt t="120443" x="5486400" y="3146425"/>
          <p14:tracePt t="120460" x="5432425" y="3170238"/>
          <p14:tracePt t="120477" x="5387975" y="3192463"/>
          <p14:tracePt t="120493" x="5311775" y="3238500"/>
          <p14:tracePt t="120510" x="5227638" y="3276600"/>
          <p14:tracePt t="120526" x="5151438" y="3306763"/>
          <p14:tracePt t="120543" x="5097463" y="3330575"/>
          <p14:tracePt t="120560" x="5059363" y="3352800"/>
          <p14:tracePt t="120577" x="5021263" y="3375025"/>
          <p14:tracePt t="120594" x="4968875" y="3413125"/>
          <p14:tracePt t="120610" x="4868863" y="3497263"/>
          <p14:tracePt t="120627" x="4808538" y="3565525"/>
          <p14:tracePt t="120643" x="4746625" y="3619500"/>
          <p14:tracePt t="120660" x="4724400" y="3665538"/>
          <p14:tracePt t="120676" x="4708525" y="3711575"/>
          <p14:tracePt t="120693" x="4702175" y="3749675"/>
          <p14:tracePt t="120710" x="4694238" y="3771900"/>
          <p14:tracePt t="120727" x="4694238" y="3794125"/>
          <p14:tracePt t="120743" x="4694238" y="3810000"/>
          <p14:tracePt t="120760" x="4694238" y="3825875"/>
          <p14:tracePt t="120776" x="4708525" y="3870325"/>
          <p14:tracePt t="120793" x="4732338" y="3924300"/>
          <p14:tracePt t="120810" x="4808538" y="4016375"/>
          <p14:tracePt t="120826" x="4899025" y="4098925"/>
          <p14:tracePt t="120843" x="4991100" y="4183063"/>
          <p14:tracePt t="120860" x="5067300" y="4221163"/>
          <p14:tracePt t="120876" x="5097463" y="4237038"/>
          <p14:tracePt t="120893" x="5121275" y="4244975"/>
          <p14:tracePt t="120910" x="5159375" y="4259263"/>
          <p14:tracePt t="120926" x="5203825" y="4275138"/>
          <p14:tracePt t="120943" x="5341938" y="4335463"/>
          <p14:tracePt t="120960" x="5562600" y="4419600"/>
          <p14:tracePt t="120976" x="5783263" y="4479925"/>
          <p14:tracePt t="120993" x="5965825" y="4518025"/>
          <p14:tracePt t="121010" x="6194425" y="4533900"/>
          <p14:tracePt t="121027" x="6286500" y="4533900"/>
          <p14:tracePt t="121043" x="6362700" y="4533900"/>
          <p14:tracePt t="121060" x="6438900" y="4525963"/>
          <p14:tracePt t="121076" x="6530975" y="4503738"/>
          <p14:tracePt t="121094" x="6629400" y="4473575"/>
          <p14:tracePt t="121110" x="6759575" y="4411663"/>
          <p14:tracePt t="121126" x="6904038" y="4335463"/>
          <p14:tracePt t="121143" x="7002463" y="4289425"/>
          <p14:tracePt t="121160" x="7094538" y="4244975"/>
          <p14:tracePt t="121176" x="7154863" y="4198938"/>
          <p14:tracePt t="121193" x="7192963" y="4144963"/>
          <p14:tracePt t="121210" x="7246938" y="4038600"/>
          <p14:tracePt t="121226" x="7285038" y="3932238"/>
          <p14:tracePt t="121243" x="7323138" y="3832225"/>
          <p14:tracePt t="121260" x="7345363" y="3733800"/>
          <p14:tracePt t="121276" x="7345363" y="3649663"/>
          <p14:tracePt t="121293" x="7345363" y="3597275"/>
          <p14:tracePt t="121310" x="7331075" y="3543300"/>
          <p14:tracePt t="121326" x="7299325" y="3497263"/>
          <p14:tracePt t="121343" x="7285038" y="3444875"/>
          <p14:tracePt t="121360" x="7254875" y="3390900"/>
          <p14:tracePt t="121376" x="7239000" y="3360738"/>
          <p14:tracePt t="121393" x="7200900" y="3322638"/>
          <p14:tracePt t="121410" x="7140575" y="3268663"/>
          <p14:tracePt t="121426" x="7102475" y="3238500"/>
          <p14:tracePt t="121443" x="7056438" y="3200400"/>
          <p14:tracePt t="121460" x="7010400" y="3178175"/>
          <p14:tracePt t="121477" x="6964363" y="3162300"/>
          <p14:tracePt t="121493" x="6918325" y="3140075"/>
          <p14:tracePt t="121510" x="6865938" y="3124200"/>
          <p14:tracePt t="121526" x="6804025" y="3108325"/>
          <p14:tracePt t="121543" x="6713538" y="3086100"/>
          <p14:tracePt t="121560" x="6607175" y="3063875"/>
          <p14:tracePt t="121576" x="6499225" y="3048000"/>
          <p14:tracePt t="121593" x="6416675" y="3040063"/>
          <p14:tracePt t="121610" x="6294438" y="3032125"/>
          <p14:tracePt t="121626" x="6218238" y="3032125"/>
          <p14:tracePt t="121643" x="6156325" y="3032125"/>
          <p14:tracePt t="121660" x="6080125" y="3032125"/>
          <p14:tracePt t="121676" x="5981700" y="3032125"/>
          <p14:tracePt t="121693" x="5875338" y="3048000"/>
          <p14:tracePt t="121709" x="5761038" y="3055938"/>
          <p14:tracePt t="121726" x="5661025" y="3070225"/>
          <p14:tracePt t="121743" x="5584825" y="3086100"/>
          <p14:tracePt t="121759" x="5502275" y="3094038"/>
          <p14:tracePt t="121776" x="5440363" y="3108325"/>
          <p14:tracePt t="121793" x="5402263" y="3116263"/>
          <p14:tracePt t="121809" x="5356225" y="3146425"/>
          <p14:tracePt t="121826" x="5318125" y="3162300"/>
          <p14:tracePt t="121843" x="5287963" y="3192463"/>
          <p14:tracePt t="121859" x="5249863" y="3216275"/>
          <p14:tracePt t="121876" x="5211763" y="3230563"/>
          <p14:tracePt t="121893" x="5189538" y="3260725"/>
          <p14:tracePt t="121910" x="5159375" y="3284538"/>
          <p14:tracePt t="121926" x="5113338" y="3314700"/>
          <p14:tracePt t="121943" x="5083175" y="3344863"/>
          <p14:tracePt t="121959" x="5051425" y="3398838"/>
          <p14:tracePt t="121976" x="5021263" y="3451225"/>
          <p14:tracePt t="121993" x="4991100" y="3497263"/>
          <p14:tracePt t="122010" x="4968875" y="3551238"/>
          <p14:tracePt t="122027" x="4953000" y="3573463"/>
          <p14:tracePt t="122043" x="4937125" y="3603625"/>
          <p14:tracePt t="122060" x="4922838" y="3641725"/>
          <p14:tracePt t="122076" x="4914900" y="3695700"/>
          <p14:tracePt t="122093" x="4899025" y="3741738"/>
          <p14:tracePt t="122110" x="4892675" y="3794125"/>
          <p14:tracePt t="122126" x="4892675" y="3840163"/>
          <p14:tracePt t="122143" x="4892675" y="3863975"/>
          <p14:tracePt t="122159" x="4892675" y="3886200"/>
          <p14:tracePt t="122176" x="4892675" y="3908425"/>
          <p14:tracePt t="122193" x="4899025" y="3954463"/>
          <p14:tracePt t="122209" x="4937125" y="4022725"/>
          <p14:tracePt t="122209" x="4960938" y="4068763"/>
          <p14:tracePt t="122226" x="5029200" y="4152900"/>
          <p14:tracePt t="122243" x="5075238" y="4221163"/>
          <p14:tracePt t="122260" x="5105400" y="4267200"/>
          <p14:tracePt t="122276" x="5127625" y="4283075"/>
          <p14:tracePt t="122293" x="5143500" y="4289425"/>
          <p14:tracePt t="122309" x="5165725" y="4305300"/>
          <p14:tracePt t="122326" x="5181600" y="4313238"/>
          <p14:tracePt t="122343" x="5211763" y="4327525"/>
          <p14:tracePt t="122360" x="5235575" y="4343400"/>
          <p14:tracePt t="122376" x="5257800" y="4343400"/>
          <p14:tracePt t="122393" x="5273675" y="4351338"/>
          <p14:tracePt t="122409" x="5280025" y="4351338"/>
          <p14:tracePt t="122498" x="5287963" y="4351338"/>
          <p14:tracePt t="122506" x="5295900" y="4351338"/>
          <p14:tracePt t="122514" x="5303838" y="4343400"/>
          <p14:tracePt t="122514" x="0" y="0"/>
        </p14:tracePtLst>
        <p14:tracePtLst>
          <p14:tracePt t="142717" x="3222625" y="4983163"/>
          <p14:tracePt t="142842" x="3216275" y="4983163"/>
          <p14:tracePt t="142850" x="3208338" y="4983163"/>
          <p14:tracePt t="142858" x="3200400" y="4983163"/>
          <p14:tracePt t="142866" x="3178175" y="4983163"/>
          <p14:tracePt t="142874" x="3124200" y="4968875"/>
          <p14:tracePt t="142898" x="3070225" y="4960938"/>
          <p14:tracePt t="142907" x="3040063" y="4960938"/>
          <p14:tracePt t="142924" x="2994025" y="4953000"/>
          <p14:tracePt t="142946" x="2895600" y="4937125"/>
          <p14:tracePt t="142957" x="2797175" y="4937125"/>
          <p14:tracePt t="142978" x="2713038" y="4922838"/>
          <p14:tracePt t="142994" x="2613025" y="4914900"/>
          <p14:tracePt t="143010" x="2530475" y="4906963"/>
          <p14:tracePt t="143024" x="2430463" y="4892675"/>
          <p14:tracePt t="143042" x="2324100" y="4892675"/>
          <p14:tracePt t="143058" x="2225675" y="4892675"/>
          <p14:tracePt t="143058" x="2179638" y="4892675"/>
          <p14:tracePt t="143074" x="2095500" y="4892675"/>
          <p14:tracePt t="143098" x="2011363" y="4892675"/>
          <p14:tracePt t="143114" x="1912938" y="4892675"/>
          <p14:tracePt t="143124" x="1774825" y="4892675"/>
          <p14:tracePt t="143157" x="1646238" y="4892675"/>
          <p14:tracePt t="143162" x="1524000" y="4884738"/>
          <p14:tracePt t="143174" x="1431925" y="4884738"/>
          <p14:tracePt t="143207" x="1363663" y="4884738"/>
          <p14:tracePt t="143208" x="1341438" y="4884738"/>
          <p14:tracePt t="143224" x="1333500" y="4884738"/>
          <p14:tracePt t="143258" x="1325563" y="4884738"/>
          <p14:tracePt t="143258" x="1311275" y="4892675"/>
          <p14:tracePt t="143274" x="1295400" y="4899025"/>
          <p14:tracePt t="143290" x="1273175" y="4914900"/>
          <p14:tracePt t="143307" x="1241425" y="4930775"/>
          <p14:tracePt t="143324" x="1211263" y="4953000"/>
          <p14:tracePt t="143341" x="1189038" y="4975225"/>
          <p14:tracePt t="143357" x="1143000" y="5021263"/>
          <p14:tracePt t="143374" x="1096963" y="5067300"/>
          <p14:tracePt t="143390" x="1074738" y="5113338"/>
          <p14:tracePt t="143407" x="1044575" y="5159375"/>
          <p14:tracePt t="143424" x="1020763" y="5219700"/>
          <p14:tracePt t="143440" x="1020763" y="5280025"/>
          <p14:tracePt t="143457" x="1036638" y="5426075"/>
          <p14:tracePt t="143474" x="1074738" y="5524500"/>
          <p14:tracePt t="143491" x="1120775" y="5616575"/>
          <p14:tracePt t="143507" x="1143000" y="5661025"/>
          <p14:tracePt t="143524" x="1150938" y="5684838"/>
          <p14:tracePt t="143540" x="1158875" y="5684838"/>
          <p14:tracePt t="143557" x="1165225" y="5692775"/>
          <p14:tracePt t="143574" x="1165225" y="5699125"/>
          <p14:tracePt t="143591" x="1211263" y="5722938"/>
          <p14:tracePt t="143607" x="1273175" y="5768975"/>
          <p14:tracePt t="143624" x="1333500" y="5791200"/>
          <p14:tracePt t="143640" x="1363663" y="5799138"/>
          <p14:tracePt t="143657" x="1387475" y="5807075"/>
          <p14:tracePt t="143657" x="1401763" y="5807075"/>
          <p14:tracePt t="143674" x="1447800" y="5807075"/>
          <p14:tracePt t="143690" x="1516063" y="5807075"/>
          <p14:tracePt t="143707" x="1592263" y="5807075"/>
          <p14:tracePt t="143724" x="1676400" y="5799138"/>
          <p14:tracePt t="143741" x="1736725" y="5799138"/>
          <p14:tracePt t="143757" x="1897063" y="5791200"/>
          <p14:tracePt t="143774" x="2095500" y="5753100"/>
          <p14:tracePt t="143790" x="2301875" y="5676900"/>
          <p14:tracePt t="143807" x="2438400" y="5622925"/>
          <p14:tracePt t="143824" x="2544763" y="5592763"/>
          <p14:tracePt t="143840" x="2613025" y="5562600"/>
          <p14:tracePt t="143857" x="2667000" y="5540375"/>
          <p14:tracePt t="143874" x="2735263" y="5486400"/>
          <p14:tracePt t="143890" x="2773363" y="5432425"/>
          <p14:tracePt t="143907" x="2849563" y="5372100"/>
          <p14:tracePt t="143924" x="2933700" y="5303838"/>
          <p14:tracePt t="143940" x="3001963" y="5227638"/>
          <p14:tracePt t="143957" x="3070225" y="5151438"/>
          <p14:tracePt t="143973" x="3101975" y="5113338"/>
          <p14:tracePt t="143990" x="3108325" y="5097463"/>
          <p14:tracePt t="145026" x="3108325" y="5105400"/>
          <p14:tracePt t="145026" x="3108325" y="5127625"/>
          <p14:tracePt t="145042" x="3108325" y="5159375"/>
          <p14:tracePt t="145050" x="3108325" y="5173663"/>
          <p14:tracePt t="145058" x="3108325" y="5197475"/>
          <p14:tracePt t="145073" x="3108325" y="5211763"/>
          <p14:tracePt t="145074" x="3108325" y="5265738"/>
          <p14:tracePt t="145090" x="3108325" y="5280025"/>
          <p14:tracePt t="145107" x="3108325" y="5287963"/>
          <p14:tracePt t="145146" x="3108325" y="5295900"/>
          <p14:tracePt t="145157" x="3108325" y="5303838"/>
          <p14:tracePt t="145157" x="3108325" y="5318125"/>
          <p14:tracePt t="145173" x="3108325" y="5341938"/>
          <p14:tracePt t="145190" x="3108325" y="5356225"/>
          <p14:tracePt t="145207" x="3108325" y="5372100"/>
          <p14:tracePt t="145224" x="3108325" y="5387975"/>
          <p14:tracePt t="145240" x="3108325" y="5418138"/>
          <p14:tracePt t="145257" x="3108325" y="5464175"/>
          <p14:tracePt t="145274" x="3108325" y="5532438"/>
          <p14:tracePt t="145290" x="3108325" y="5578475"/>
          <p14:tracePt t="145307" x="3108325" y="5600700"/>
          <p14:tracePt t="145324" x="3108325" y="5630863"/>
          <p14:tracePt t="145378" x="3108325" y="5638800"/>
          <p14:tracePt t="145410" x="3108325" y="5646738"/>
          <p14:tracePt t="145650" x="3108325" y="5622925"/>
          <p14:tracePt t="145658" x="3108325" y="5600700"/>
          <p14:tracePt t="145664" x="3108325" y="5584825"/>
          <p14:tracePt t="145673" x="3108325" y="5508625"/>
          <p14:tracePt t="145690" x="3108325" y="5456238"/>
          <p14:tracePt t="145707" x="3101975" y="5364163"/>
          <p14:tracePt t="145723" x="3101975" y="5303838"/>
          <p14:tracePt t="145740" x="3086100" y="5241925"/>
          <p14:tracePt t="145757" x="3078163" y="5203825"/>
          <p14:tracePt t="145773" x="3063875" y="5165725"/>
          <p14:tracePt t="145790" x="3055938" y="5127625"/>
          <p14:tracePt t="145807" x="3040063" y="5097463"/>
          <p14:tracePt t="145824" x="3032125" y="5075238"/>
          <p14:tracePt t="145840" x="3009900" y="5029200"/>
          <p14:tracePt t="145857" x="2963863" y="4975225"/>
          <p14:tracePt t="145873" x="2917825" y="4914900"/>
          <p14:tracePt t="145890" x="2895600" y="4884738"/>
          <p14:tracePt t="145906" x="2879725" y="4868863"/>
          <p14:tracePt t="145923" x="2865438" y="4860925"/>
          <p14:tracePt t="145940" x="2841625" y="4846638"/>
          <p14:tracePt t="145957" x="2803525" y="4822825"/>
          <p14:tracePt t="145974" x="2781300" y="4800600"/>
          <p14:tracePt t="145990" x="2743200" y="4778375"/>
          <p14:tracePt t="146007" x="2713038" y="4770438"/>
          <p14:tracePt t="146023" x="2682875" y="4762500"/>
          <p14:tracePt t="146040" x="2644775" y="4754563"/>
          <p14:tracePt t="146057" x="2568575" y="4754563"/>
          <p14:tracePt t="146073" x="2422525" y="4732338"/>
          <p14:tracePt t="146090" x="2332038" y="4716463"/>
          <p14:tracePt t="146107" x="2217738" y="4702175"/>
          <p14:tracePt t="146123" x="2095500" y="4702175"/>
          <p14:tracePt t="146140" x="1965325" y="4694238"/>
          <p14:tracePt t="146157" x="1851025" y="4694238"/>
          <p14:tracePt t="146173" x="1736725" y="4708525"/>
          <p14:tracePt t="146190" x="1638300" y="4708525"/>
          <p14:tracePt t="146207" x="1554163" y="4708525"/>
          <p14:tracePt t="146223" x="1493838" y="4716463"/>
          <p14:tracePt t="146240" x="1439863" y="4716463"/>
          <p14:tracePt t="146257" x="1393825" y="4732338"/>
          <p14:tracePt t="146273" x="1333500" y="4762500"/>
          <p14:tracePt t="146290" x="1273175" y="4800600"/>
          <p14:tracePt t="146307" x="1219200" y="4838700"/>
          <p14:tracePt t="146323" x="1165225" y="4884738"/>
          <p14:tracePt t="146340" x="1120775" y="4930775"/>
          <p14:tracePt t="146357" x="1066800" y="5006975"/>
          <p14:tracePt t="146373" x="1012825" y="5083175"/>
          <p14:tracePt t="146390" x="974725" y="5143500"/>
          <p14:tracePt t="146407" x="952500" y="5203825"/>
          <p14:tracePt t="146423" x="936625" y="5241925"/>
          <p14:tracePt t="146440" x="930275" y="5287963"/>
          <p14:tracePt t="146457" x="930275" y="5326063"/>
          <p14:tracePt t="146473" x="960438" y="5402263"/>
          <p14:tracePt t="146490" x="1006475" y="5470525"/>
          <p14:tracePt t="146507" x="1058863" y="5532438"/>
          <p14:tracePt t="146523" x="1096963" y="5562600"/>
          <p14:tracePt t="146540" x="1150938" y="5592763"/>
          <p14:tracePt t="146557" x="1196975" y="5622925"/>
          <p14:tracePt t="146573" x="1257300" y="5646738"/>
          <p14:tracePt t="146590" x="1317625" y="5676900"/>
          <p14:tracePt t="146607" x="1379538" y="5692775"/>
          <p14:tracePt t="146623" x="1425575" y="5715000"/>
          <p14:tracePt t="146640" x="1508125" y="5737225"/>
          <p14:tracePt t="146657" x="1608138" y="5783263"/>
          <p14:tracePt t="146673" x="1768475" y="5821363"/>
          <p14:tracePt t="146690" x="1874838" y="5829300"/>
          <p14:tracePt t="146707" x="1981200" y="5837238"/>
          <p14:tracePt t="146723" x="2057400" y="5837238"/>
          <p14:tracePt t="146740" x="2095500" y="5837238"/>
          <p14:tracePt t="146757" x="2125663" y="5829300"/>
          <p14:tracePt t="146773" x="2163763" y="5821363"/>
          <p14:tracePt t="146790" x="2263775" y="5783263"/>
          <p14:tracePt t="146807" x="2430463" y="5707063"/>
          <p14:tracePt t="146823" x="2568575" y="5630863"/>
          <p14:tracePt t="146840" x="2682875" y="5554663"/>
          <p14:tracePt t="146857" x="2759075" y="5502275"/>
          <p14:tracePt t="146873" x="2811463" y="5432425"/>
          <p14:tracePt t="146890" x="2835275" y="5402263"/>
          <p14:tracePt t="146907" x="2879725" y="5341938"/>
          <p14:tracePt t="146923" x="2963863" y="5219700"/>
          <p14:tracePt t="146940" x="3063875" y="5075238"/>
          <p14:tracePt t="146957" x="3132138" y="4960938"/>
          <p14:tracePt t="146974" x="3170238" y="4884738"/>
          <p14:tracePt t="146990" x="3178175" y="4846638"/>
          <p14:tracePt t="147007" x="3178175" y="4830763"/>
          <p14:tracePt t="147023" x="3178175" y="4822825"/>
          <p14:tracePt t="147338" x="3184525" y="4854575"/>
          <p14:tracePt t="147346" x="3200400" y="4914900"/>
          <p14:tracePt t="147354" x="3222625" y="4968875"/>
          <p14:tracePt t="147357" x="3246438" y="5067300"/>
          <p14:tracePt t="147373" x="3260725" y="5159375"/>
          <p14:tracePt t="147390" x="3284538" y="5273675"/>
          <p14:tracePt t="147406" x="3292475" y="5394325"/>
          <p14:tracePt t="147423" x="3292475" y="5486400"/>
          <p14:tracePt t="147440" x="3292475" y="5554663"/>
          <p14:tracePt t="147456" x="3276600" y="5616575"/>
          <p14:tracePt t="147473" x="3254375" y="5676900"/>
          <p14:tracePt t="147490" x="3230563" y="5722938"/>
          <p14:tracePt t="147506" x="3222625" y="5753100"/>
          <p14:tracePt t="147523" x="3216275" y="5761038"/>
          <p14:tracePt t="147594" x="3216275" y="5768975"/>
          <p14:tracePt t="147602" x="3208338" y="5768975"/>
          <p14:tracePt t="147610" x="3200400" y="5775325"/>
          <p14:tracePt t="147618" x="3200400" y="5791200"/>
          <p14:tracePt t="147626" x="3184525" y="5813425"/>
          <p14:tracePt t="147640" x="3170238" y="5829300"/>
          <p14:tracePt t="147656" x="3146425" y="5851525"/>
          <p14:tracePt t="147673" x="3116263" y="5897563"/>
          <p14:tracePt t="147690" x="3086100" y="5921375"/>
          <p14:tracePt t="147707" x="3063875" y="5943600"/>
          <p14:tracePt t="147723" x="3055938" y="5951538"/>
          <p14:tracePt t="147770" x="3048000" y="5951538"/>
          <p14:tracePt t="147898" x="3040063" y="5951538"/>
          <p14:tracePt t="147930" x="3032125" y="5951538"/>
          <p14:tracePt t="147938" x="3025775" y="5951538"/>
          <p14:tracePt t="147947" x="3009900" y="5943600"/>
          <p14:tracePt t="147947" x="2994025" y="5935663"/>
          <p14:tracePt t="147956" x="2949575" y="5921375"/>
          <p14:tracePt t="147974" x="2879725" y="5889625"/>
          <p14:tracePt t="147990" x="2789238" y="5851525"/>
          <p14:tracePt t="148006" x="2689225" y="5821363"/>
          <p14:tracePt t="148023" x="2613025" y="5791200"/>
          <p14:tracePt t="148040" x="2530475" y="5761038"/>
          <p14:tracePt t="148056" x="2492375" y="5753100"/>
          <p14:tracePt t="148073" x="2454275" y="5737225"/>
          <p14:tracePt t="148090" x="2416175" y="5730875"/>
          <p14:tracePt t="148106" x="2370138" y="5707063"/>
          <p14:tracePt t="148123" x="2332038" y="5699125"/>
          <p14:tracePt t="148140" x="2293938" y="5692775"/>
          <p14:tracePt t="148156" x="2255838" y="5676900"/>
          <p14:tracePt t="148173" x="2209800" y="5676900"/>
          <p14:tracePt t="148190" x="2133600" y="5661025"/>
          <p14:tracePt t="148206" x="2027238" y="5661025"/>
          <p14:tracePt t="148223" x="1920875" y="5661025"/>
          <p14:tracePt t="148239" x="1828800" y="5661025"/>
          <p14:tracePt t="148256" x="1752600" y="5661025"/>
          <p14:tracePt t="148273" x="1654175" y="5668963"/>
          <p14:tracePt t="148290" x="1616075" y="5668963"/>
          <p14:tracePt t="148307" x="1584325" y="5668963"/>
          <p14:tracePt t="148323" x="1562100" y="5676900"/>
          <p14:tracePt t="148340" x="1546225" y="5684838"/>
          <p14:tracePt t="148356" x="1531938" y="5699125"/>
          <p14:tracePt t="148373" x="1516063" y="5715000"/>
          <p14:tracePt t="148390" x="1493838" y="5730875"/>
          <p14:tracePt t="148406" x="1477963" y="5753100"/>
          <p14:tracePt t="148423" x="1463675" y="5775325"/>
          <p14:tracePt t="148440" x="1447800" y="5791200"/>
          <p14:tracePt t="148456" x="1439863" y="5799138"/>
          <p14:tracePt t="148473" x="1425575" y="5837238"/>
          <p14:tracePt t="148490" x="1409700" y="5859463"/>
          <p14:tracePt t="148506" x="1401763" y="5875338"/>
          <p14:tracePt t="148523" x="1393825" y="5889625"/>
          <p14:tracePt t="148540" x="1393825" y="5913438"/>
          <p14:tracePt t="148556" x="1393825" y="5943600"/>
          <p14:tracePt t="148573" x="1393825" y="5989638"/>
          <p14:tracePt t="148590" x="1401763" y="6027738"/>
          <p14:tracePt t="148606" x="1409700" y="6065838"/>
          <p14:tracePt t="148623" x="1409700" y="6088063"/>
          <p14:tracePt t="148640" x="1417638" y="6126163"/>
          <p14:tracePt t="148656" x="1431925" y="6172200"/>
          <p14:tracePt t="148673" x="1447800" y="6240463"/>
          <p14:tracePt t="148690" x="1470025" y="6286500"/>
          <p14:tracePt t="148706" x="1485900" y="6324600"/>
          <p14:tracePt t="148723" x="1516063" y="6370638"/>
          <p14:tracePt t="148740" x="1554163" y="6430963"/>
          <p14:tracePt t="148756" x="1600200" y="6477000"/>
          <p14:tracePt t="148773" x="1630363" y="6499225"/>
          <p14:tracePt t="148789" x="1654175" y="6523038"/>
          <p14:tracePt t="148806" x="1698625" y="6545263"/>
          <p14:tracePt t="148823" x="1730375" y="6553200"/>
          <p14:tracePt t="148839" x="1774825" y="6575425"/>
          <p14:tracePt t="148856" x="1836738" y="6599238"/>
          <p14:tracePt t="148873" x="1989138" y="6645275"/>
          <p14:tracePt t="148890" x="2103438" y="6645275"/>
          <p14:tracePt t="148906" x="2187575" y="6645275"/>
          <p14:tracePt t="148923" x="2232025" y="6645275"/>
          <p14:tracePt t="148941" x="2255838" y="6645275"/>
          <p14:tracePt t="148957" x="2270125" y="6629400"/>
          <p14:tracePt t="148974" x="2324100" y="6613525"/>
          <p14:tracePt t="148990" x="2408238" y="6575425"/>
          <p14:tracePt t="149008" x="2476500" y="6545263"/>
          <p14:tracePt t="149024" x="2514600" y="6530975"/>
          <p14:tracePt t="149041" x="2544763" y="6507163"/>
          <p14:tracePt t="149057" x="2582863" y="6484938"/>
          <p14:tracePt t="149074" x="2613025" y="6454775"/>
          <p14:tracePt t="149090" x="2689225" y="6378575"/>
          <p14:tracePt t="149107" x="2727325" y="6308725"/>
          <p14:tracePt t="149124" x="2765425" y="6226175"/>
          <p14:tracePt t="149140" x="2789238" y="6134100"/>
          <p14:tracePt t="149157" x="2797175" y="6057900"/>
          <p14:tracePt t="149174" x="2803525" y="5981700"/>
          <p14:tracePt t="149191" x="2803525" y="5927725"/>
          <p14:tracePt t="149207" x="2803525" y="5883275"/>
          <p14:tracePt t="149224" x="2803525" y="5837238"/>
          <p14:tracePt t="149241" x="2803525" y="5807075"/>
          <p14:tracePt t="149257" x="2803525" y="5791200"/>
          <p14:tracePt t="149291" x="2797175" y="5783263"/>
          <p14:tracePt t="149475" x="2789238" y="5783263"/>
          <p14:tracePt t="149491" x="2781300" y="5783263"/>
          <p14:tracePt t="149499" x="2773363" y="5783263"/>
          <p14:tracePt t="149507" x="2765425" y="5791200"/>
          <p14:tracePt t="149524" x="2751138" y="5791200"/>
          <p14:tracePt t="149555" x="2743200" y="5791200"/>
          <p14:tracePt t="149565" x="2735263" y="5791200"/>
          <p14:tracePt t="149571" x="2727325" y="5799138"/>
          <p14:tracePt t="149574" x="2697163" y="5799138"/>
          <p14:tracePt t="149591" x="2659063" y="5813425"/>
          <p14:tracePt t="149607" x="2598738" y="5821363"/>
          <p14:tracePt t="149624" x="2536825" y="5829300"/>
          <p14:tracePt t="149641" x="2476500" y="5829300"/>
          <p14:tracePt t="149657" x="2460625" y="5837238"/>
          <p14:tracePt t="149674" x="2446338" y="5837238"/>
          <p14:tracePt t="149690" x="2438400" y="5837238"/>
          <p14:tracePt t="149707" x="2416175" y="5837238"/>
          <p14:tracePt t="149724" x="2384425" y="5837238"/>
          <p14:tracePt t="149741" x="2354263" y="5845175"/>
          <p14:tracePt t="149757" x="2316163" y="5859463"/>
          <p14:tracePt t="149774" x="2286000" y="5859463"/>
          <p14:tracePt t="149790" x="2247900" y="5875338"/>
          <p14:tracePt t="149807" x="2217738" y="5883275"/>
          <p14:tracePt t="149824" x="2193925" y="5897563"/>
          <p14:tracePt t="149840" x="2171700" y="5913438"/>
          <p14:tracePt t="149857" x="2155825" y="5921375"/>
          <p14:tracePt t="149874" x="2141538" y="5927725"/>
          <p14:tracePt t="149891" x="2125663" y="5943600"/>
          <p14:tracePt t="149907" x="2117725" y="5965825"/>
          <p14:tracePt t="149924" x="2103438" y="5997575"/>
          <p14:tracePt t="149940" x="2087563" y="6019800"/>
          <p14:tracePt t="149957" x="2079625" y="6042025"/>
          <p14:tracePt t="149974" x="2079625" y="6080125"/>
          <p14:tracePt t="149990" x="2079625" y="6103938"/>
          <p14:tracePt t="150008" x="2079625" y="6149975"/>
          <p14:tracePt t="150024" x="2095500" y="6202363"/>
          <p14:tracePt t="150041" x="2103438" y="6226175"/>
          <p14:tracePt t="150057" x="2111375" y="6240463"/>
          <p14:tracePt t="150074" x="2111375" y="6248400"/>
          <p14:tracePt t="150090" x="2125663" y="6256338"/>
          <p14:tracePt t="150107" x="2141538" y="6264275"/>
          <p14:tracePt t="150124" x="2155825" y="6270625"/>
          <p14:tracePt t="150163" x="2163763" y="6270625"/>
          <p14:tracePt t="150179" x="2171700" y="6270625"/>
          <p14:tracePt t="150195" x="2179638" y="6278563"/>
          <p14:tracePt t="150203" x="2187575" y="6278563"/>
          <p14:tracePt t="150211" x="2209800" y="6286500"/>
          <p14:tracePt t="150224" x="2225675" y="6286500"/>
          <p14:tracePt t="150240" x="2239963" y="6294438"/>
          <p14:tracePt t="150257" x="2247900" y="6294438"/>
          <p14:tracePt t="150274" x="2263775" y="6302375"/>
          <p14:tracePt t="150290" x="2324100" y="6302375"/>
          <p14:tracePt t="150307" x="2378075" y="6308725"/>
          <p14:tracePt t="150324" x="2430463" y="6316663"/>
          <p14:tracePt t="150341" x="2492375" y="6324600"/>
          <p14:tracePt t="150357" x="2530475" y="6332538"/>
          <p14:tracePt t="150374" x="2568575" y="6332538"/>
          <p14:tracePt t="150390" x="2606675" y="6332538"/>
          <p14:tracePt t="150407" x="2651125" y="6316663"/>
          <p14:tracePt t="150424" x="2689225" y="6302375"/>
          <p14:tracePt t="150440" x="2713038" y="6286500"/>
          <p14:tracePt t="150457" x="2743200" y="6264275"/>
          <p14:tracePt t="150474" x="2765425" y="6240463"/>
          <p14:tracePt t="150490" x="2789238" y="6218238"/>
          <p14:tracePt t="150507" x="2789238" y="6194425"/>
          <p14:tracePt t="150524" x="2797175" y="6156325"/>
          <p14:tracePt t="150540" x="2797175" y="6118225"/>
          <p14:tracePt t="150557" x="2797175" y="6088063"/>
          <p14:tracePt t="150574" x="2797175" y="6065838"/>
          <p14:tracePt t="150591" x="2797175" y="6049963"/>
          <p14:tracePt t="150607" x="2797175" y="6027738"/>
          <p14:tracePt t="150624" x="2781300" y="6003925"/>
          <p14:tracePt t="150640" x="2759075" y="5981700"/>
          <p14:tracePt t="150657" x="2735263" y="5951538"/>
          <p14:tracePt t="150674" x="2713038" y="5913438"/>
          <p14:tracePt t="150690" x="2689225" y="5867400"/>
          <p14:tracePt t="150707" x="2682875" y="5859463"/>
          <p14:tracePt t="150723" x="2674938" y="5851525"/>
          <p14:tracePt t="150741" x="2667000" y="5845175"/>
          <p14:tracePt t="151126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Weights </a:t>
            </a:r>
            <a:br>
              <a:rPr lang="en-US" sz="3600" smtClean="0"/>
            </a:br>
            <a:r>
              <a:rPr lang="en-US" sz="3600" smtClean="0"/>
              <a:t>Simple Random Sample (SRS)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49" y="1439452"/>
            <a:ext cx="3857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4350" y="1452563"/>
            <a:ext cx="42672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8011617"/>
              </p:ext>
            </p:extLst>
          </p:nvPr>
        </p:nvGraphicFramePr>
        <p:xfrm>
          <a:off x="323848" y="5256212"/>
          <a:ext cx="3636775" cy="1413147"/>
        </p:xfrm>
        <a:graphic>
          <a:graphicData uri="http://schemas.openxmlformats.org/presentationml/2006/ole">
            <p:oleObj spid="_x0000_s52245" name="Équation" r:id="rId5" imgW="2222280" imgH="86328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5012"/>
    </mc:Choice>
    <mc:Fallback>
      <p:transition spd="slow" advTm="7501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22345" x="6469063" y="3192463"/>
          <p14:tracePt t="22796" x="6499225" y="3192463"/>
          <p14:tracePt t="22803" x="6515100" y="3192463"/>
          <p14:tracePt t="22812" x="6523038" y="3200400"/>
          <p14:tracePt t="22823" x="6545263" y="3208338"/>
          <p14:tracePt t="22823" x="6583363" y="3216275"/>
          <p14:tracePt t="22840" x="6637338" y="3246438"/>
          <p14:tracePt t="22857" x="6683375" y="3254375"/>
          <p14:tracePt t="22873" x="6721475" y="3268663"/>
          <p14:tracePt t="22890" x="6735763" y="3268663"/>
          <p14:tracePt t="22906" x="6743700" y="3268663"/>
          <p14:tracePt t="24513" x="0" y="0"/>
        </p14:tracePtLst>
        <p14:tracePtLst>
          <p14:tracePt t="26384" x="7102475" y="2416175"/>
          <p14:tracePt t="26707" x="7094538" y="2438400"/>
          <p14:tracePt t="26715" x="7086600" y="2468563"/>
          <p14:tracePt t="26723" x="7078663" y="2498725"/>
          <p14:tracePt t="26739" x="7048500" y="2628900"/>
          <p14:tracePt t="26740" x="7032625" y="2789238"/>
          <p14:tracePt t="26756" x="7018338" y="2925763"/>
          <p14:tracePt t="26773" x="7018338" y="3009900"/>
          <p14:tracePt t="26789" x="7018338" y="3048000"/>
          <p14:tracePt t="26806" x="7018338" y="3055938"/>
          <p14:tracePt t="26947" x="7018338" y="3063875"/>
          <p14:tracePt t="26963" x="7026275" y="3086100"/>
          <p14:tracePt t="26972" x="7040563" y="3116263"/>
          <p14:tracePt t="26973" x="7086600" y="3216275"/>
          <p14:tracePt t="26989" x="7132638" y="3344863"/>
          <p14:tracePt t="27006" x="7154863" y="3436938"/>
          <p14:tracePt t="27022" x="7154863" y="3467100"/>
          <p14:tracePt t="27039" x="7162800" y="3475038"/>
          <p14:tracePt t="27155" x="7162800" y="3467100"/>
          <p14:tracePt t="27163" x="7162800" y="3459163"/>
          <p14:tracePt t="27171" x="7162800" y="3451225"/>
          <p14:tracePt t="27177" x="7162800" y="3436938"/>
          <p14:tracePt t="27189" x="7162800" y="3429000"/>
          <p14:tracePt t="27291" x="7162800" y="3413125"/>
          <p14:tracePt t="27308" x="7162800" y="3406775"/>
          <p14:tracePt t="27313" x="7162800" y="3398838"/>
          <p14:tracePt t="27322" x="7162800" y="3390900"/>
          <p14:tracePt t="27322" x="7170738" y="3382963"/>
          <p14:tracePt t="27339" x="7170738" y="3360738"/>
          <p14:tracePt t="27356" x="7170738" y="3352800"/>
          <p14:tracePt t="27372" x="7170738" y="3330575"/>
          <p14:tracePt t="27389" x="7170738" y="3322638"/>
          <p14:tracePt t="27406" x="7170738" y="3314700"/>
          <p14:tracePt t="27443" x="7170738" y="3306763"/>
          <p14:tracePt t="27459" x="7170738" y="3298825"/>
          <p14:tracePt t="27459" x="7170738" y="3292475"/>
          <p14:tracePt t="27472" x="7170738" y="3284538"/>
          <p14:tracePt t="27507" x="7170738" y="3268663"/>
          <p14:tracePt t="28267" x="7178675" y="3268663"/>
          <p14:tracePt t="28283" x="7185025" y="3268663"/>
          <p14:tracePt t="28307" x="7192963" y="3268663"/>
          <p14:tracePt t="28323" x="7200900" y="3268663"/>
          <p14:tracePt t="28387" x="7208838" y="3268663"/>
          <p14:tracePt t="28411" x="7216775" y="3268663"/>
          <p14:tracePt t="28419" x="7223125" y="3268663"/>
          <p14:tracePt t="28515" x="7231063" y="3268663"/>
          <p14:tracePt t="28531" x="7239000" y="3268663"/>
          <p14:tracePt t="28547" x="7246938" y="3268663"/>
          <p14:tracePt t="28611" x="7254875" y="3260725"/>
          <p14:tracePt t="28635" x="7261225" y="3260725"/>
          <p14:tracePt t="28643" x="7277100" y="3260725"/>
          <p14:tracePt t="28659" x="7285038" y="3260725"/>
          <p14:tracePt t="28732" x="7292975" y="3260725"/>
          <p14:tracePt t="28932" x="7299325" y="3260725"/>
          <p14:tracePt t="28940" x="7323138" y="3260725"/>
          <p14:tracePt t="28940" x="7361238" y="3268663"/>
          <p14:tracePt t="28956" x="7391400" y="3268663"/>
          <p14:tracePt t="28973" x="7407275" y="3268663"/>
          <p14:tracePt t="29012" x="7413625" y="3268663"/>
          <p14:tracePt t="29020" x="7421563" y="3268663"/>
          <p14:tracePt t="29029" x="7451725" y="3268663"/>
          <p14:tracePt t="29040" x="7483475" y="3268663"/>
          <p14:tracePt t="29056" x="7505700" y="3268663"/>
          <p14:tracePt t="29073" x="7521575" y="3268663"/>
          <p14:tracePt t="29090" x="7535863" y="3260725"/>
          <p14:tracePt t="29106" x="7543800" y="3260725"/>
          <p14:tracePt t="29356" x="7551738" y="3260725"/>
          <p14:tracePt t="29364" x="7559675" y="3260725"/>
          <p14:tracePt t="29373" x="7573963" y="3254375"/>
          <p14:tracePt t="29373" x="7589838" y="3246438"/>
          <p14:tracePt t="29390" x="7597775" y="3246438"/>
          <p14:tracePt t="29406" x="7612063" y="3246438"/>
          <p14:tracePt t="29423" x="7620000" y="3238500"/>
          <p14:tracePt t="29440" x="7627938" y="3238500"/>
          <p14:tracePt t="29564" x="7635875" y="3238500"/>
          <p14:tracePt t="29572" x="7650163" y="3230563"/>
          <p14:tracePt t="29580" x="7658100" y="3230563"/>
          <p14:tracePt t="29580" x="7666038" y="3230563"/>
          <p14:tracePt t="29589" x="7680325" y="3230563"/>
          <p14:tracePt t="29606" x="7688263" y="3230563"/>
          <p14:tracePt t="30188" x="7704138" y="3230563"/>
          <p14:tracePt t="30197" x="7712075" y="3230563"/>
          <p14:tracePt t="30206" x="7726363" y="3230563"/>
          <p14:tracePt t="30208" x="7756525" y="3230563"/>
          <p14:tracePt t="30223" x="7780338" y="3230563"/>
          <p14:tracePt t="30239" x="7788275" y="3230563"/>
          <p14:tracePt t="30256" x="7794625" y="3230563"/>
          <p14:tracePt t="30273" x="7802563" y="3230563"/>
          <p14:tracePt t="30289" x="7818438" y="3230563"/>
          <p14:tracePt t="30306" x="7840663" y="3230563"/>
          <p14:tracePt t="30323" x="7848600" y="3230563"/>
          <p14:tracePt t="30428" x="7856538" y="3230563"/>
          <p14:tracePt t="30508" x="7864475" y="3230563"/>
          <p14:tracePt t="30532" x="7870825" y="3230563"/>
          <p14:tracePt t="30700" x="7878763" y="3230563"/>
          <p14:tracePt t="32972" x="7886700" y="3230563"/>
          <p14:tracePt t="32980" x="7894638" y="3230563"/>
          <p14:tracePt t="32989" x="7908925" y="3238500"/>
          <p14:tracePt t="32996" x="7932738" y="3246438"/>
          <p14:tracePt t="33006" x="7940675" y="3246438"/>
          <p14:tracePt t="33022" x="7970838" y="3254375"/>
          <p14:tracePt t="33039" x="7993063" y="3260725"/>
          <p14:tracePt t="33056" x="8016875" y="3260725"/>
          <p14:tracePt t="33072" x="8023225" y="3260725"/>
          <p14:tracePt t="33089" x="8031163" y="3260725"/>
          <p14:tracePt t="33188" x="8039100" y="3260725"/>
          <p14:tracePt t="33940" x="8047038" y="3260725"/>
          <p14:tracePt t="33948" x="8054975" y="3260725"/>
          <p14:tracePt t="33956" x="8061325" y="3260725"/>
          <p14:tracePt t="33964" x="8077200" y="3260725"/>
          <p14:tracePt t="33972" x="8093075" y="3260725"/>
          <p14:tracePt t="34052" x="8099425" y="3260725"/>
          <p14:tracePt t="34068" x="8107363" y="3260725"/>
          <p14:tracePt t="34076" x="8115300" y="3260725"/>
          <p14:tracePt t="34084" x="8123238" y="3260725"/>
          <p14:tracePt t="34089" x="8131175" y="3260725"/>
          <p14:tracePt t="34356" x="8137525" y="3260725"/>
          <p14:tracePt t="34364" x="8161338" y="3260725"/>
          <p14:tracePt t="34369" x="8175625" y="3254375"/>
          <p14:tracePt t="34372" x="8213725" y="3254375"/>
          <p14:tracePt t="34389" x="8229600" y="3246438"/>
          <p14:tracePt t="34691" x="8237538" y="3246438"/>
          <p14:tracePt t="34698" x="8267700" y="3246438"/>
          <p14:tracePt t="34707" x="8297863" y="3246438"/>
          <p14:tracePt t="34721" x="8321675" y="3246438"/>
          <p14:tracePt t="34723" x="8351838" y="3246438"/>
          <p14:tracePt t="35588" x="8343900" y="3246438"/>
          <p14:tracePt t="35628" x="8328025" y="3246438"/>
          <p14:tracePt t="35646" x="8321675" y="3246438"/>
          <p14:tracePt t="35660" x="8321675" y="3254375"/>
          <p14:tracePt t="35676" x="8305800" y="3260725"/>
          <p14:tracePt t="35684" x="8297863" y="3260725"/>
          <p14:tracePt t="35692" x="8267700" y="3268663"/>
          <p14:tracePt t="35705" x="8221663" y="3292475"/>
          <p14:tracePt t="35722" x="8161338" y="3306763"/>
          <p14:tracePt t="35739" x="8131175" y="3322638"/>
          <p14:tracePt t="35755" x="8069263" y="3344863"/>
          <p14:tracePt t="35772" x="8016875" y="3360738"/>
          <p14:tracePt t="35789" x="7940675" y="3390900"/>
          <p14:tracePt t="35805" x="7848600" y="3421063"/>
          <p14:tracePt t="35822" x="7764463" y="3436938"/>
          <p14:tracePt t="35838" x="7696200" y="3451225"/>
          <p14:tracePt t="35855" x="7650163" y="3467100"/>
          <p14:tracePt t="35872" x="7612063" y="3467100"/>
          <p14:tracePt t="35889" x="7566025" y="3475038"/>
          <p14:tracePt t="35905" x="7521575" y="3482975"/>
          <p14:tracePt t="35922" x="7459663" y="3497263"/>
          <p14:tracePt t="35939" x="7391400" y="3505200"/>
          <p14:tracePt t="35955" x="7315200" y="3505200"/>
          <p14:tracePt t="35972" x="7261225" y="3513138"/>
          <p14:tracePt t="35989" x="7223125" y="3521075"/>
          <p14:tracePt t="36005" x="7178675" y="3527425"/>
          <p14:tracePt t="36022" x="7108825" y="3535363"/>
          <p14:tracePt t="36039" x="7070725" y="3535363"/>
          <p14:tracePt t="36055" x="7040563" y="3535363"/>
          <p14:tracePt t="36072" x="6994525" y="3535363"/>
          <p14:tracePt t="36089" x="6950075" y="3543300"/>
          <p14:tracePt t="36105" x="6888163" y="3543300"/>
          <p14:tracePt t="36122" x="6789738" y="3559175"/>
          <p14:tracePt t="36139" x="6683375" y="3565525"/>
          <p14:tracePt t="36155" x="6561138" y="3581400"/>
          <p14:tracePt t="36172" x="6515100" y="3589338"/>
          <p14:tracePt t="36188" x="6469063" y="3589338"/>
          <p14:tracePt t="36205" x="6446838" y="3589338"/>
          <p14:tracePt t="36222" x="6416675" y="3589338"/>
          <p14:tracePt t="36238" x="6370638" y="3589338"/>
          <p14:tracePt t="36255" x="6316663" y="3589338"/>
          <p14:tracePt t="36272" x="6264275" y="3589338"/>
          <p14:tracePt t="36289" x="6218238" y="3581400"/>
          <p14:tracePt t="36305" x="6180138" y="3581400"/>
          <p14:tracePt t="36322" x="6142038" y="3581400"/>
          <p14:tracePt t="36339" x="6096000" y="3581400"/>
          <p14:tracePt t="36355" x="6011863" y="3581400"/>
          <p14:tracePt t="36372" x="5935663" y="3581400"/>
          <p14:tracePt t="36388" x="5851525" y="3581400"/>
          <p14:tracePt t="36405" x="5768975" y="3581400"/>
          <p14:tracePt t="36422" x="5692775" y="3581400"/>
          <p14:tracePt t="36439" x="5616575" y="3581400"/>
          <p14:tracePt t="36455" x="5562600" y="3581400"/>
          <p14:tracePt t="36472" x="5532438" y="3581400"/>
          <p14:tracePt t="36488" x="5494338" y="3581400"/>
          <p14:tracePt t="36505" x="5448300" y="3581400"/>
          <p14:tracePt t="36522" x="5387975" y="3581400"/>
          <p14:tracePt t="36538" x="5341938" y="3573463"/>
          <p14:tracePt t="36555" x="5280025" y="3559175"/>
          <p14:tracePt t="36572" x="5203825" y="3543300"/>
          <p14:tracePt t="36588" x="5165725" y="3543300"/>
          <p14:tracePt t="36605" x="5113338" y="3543300"/>
          <p14:tracePt t="36622" x="5037138" y="3543300"/>
          <p14:tracePt t="36639" x="4983163" y="3543300"/>
          <p14:tracePt t="36655" x="4922838" y="3543300"/>
          <p14:tracePt t="36672" x="4860925" y="3543300"/>
          <p14:tracePt t="36688" x="4808538" y="3551238"/>
          <p14:tracePt t="36705" x="4746625" y="3559175"/>
          <p14:tracePt t="36722" x="4648200" y="3573463"/>
          <p14:tracePt t="36739" x="4541838" y="3581400"/>
          <p14:tracePt t="36755" x="4373563" y="3603625"/>
          <p14:tracePt t="36772" x="4267200" y="3619500"/>
          <p14:tracePt t="36789" x="4191000" y="3641725"/>
          <p14:tracePt t="36805" x="4130675" y="3673475"/>
          <p14:tracePt t="36822" x="4084638" y="3695700"/>
          <p14:tracePt t="36838" x="4054475" y="3717925"/>
          <p14:tracePt t="36855" x="4022725" y="3733800"/>
          <p14:tracePt t="36872" x="4008438" y="3749675"/>
          <p14:tracePt t="36888" x="3992563" y="3771900"/>
          <p14:tracePt t="36905" x="3984625" y="3794125"/>
          <p14:tracePt t="36922" x="3962400" y="3825875"/>
          <p14:tracePt t="36938" x="3962400" y="3870325"/>
          <p14:tracePt t="36955" x="3954463" y="3940175"/>
          <p14:tracePt t="36972" x="3954463" y="3992563"/>
          <p14:tracePt t="36988" x="3962400" y="4046538"/>
          <p14:tracePt t="37005" x="3978275" y="4084638"/>
          <p14:tracePt t="37022" x="4008438" y="4114800"/>
          <p14:tracePt t="37040" x="4038600" y="4144963"/>
          <p14:tracePt t="37056" x="4084638" y="4168775"/>
          <p14:tracePt t="37073" x="4106863" y="4175125"/>
          <p14:tracePt t="37090" x="4130675" y="4191000"/>
          <p14:tracePt t="37106" x="4144963" y="4191000"/>
          <p14:tracePt t="37123" x="4191000" y="4213225"/>
          <p14:tracePt t="37140" x="4289425" y="4237038"/>
          <p14:tracePt t="37156" x="4457700" y="4283075"/>
          <p14:tracePt t="37173" x="4549775" y="4297363"/>
          <p14:tracePt t="37190" x="4632325" y="4305300"/>
          <p14:tracePt t="37206" x="4702175" y="4313238"/>
          <p14:tracePt t="37223" x="4762500" y="4321175"/>
          <p14:tracePt t="37239" x="4830763" y="4321175"/>
          <p14:tracePt t="37256" x="4906963" y="4327525"/>
          <p14:tracePt t="37273" x="4975225" y="4343400"/>
          <p14:tracePt t="37289" x="5021263" y="4351338"/>
          <p14:tracePt t="37306" x="5067300" y="4351338"/>
          <p14:tracePt t="37323" x="5159375" y="4351338"/>
          <p14:tracePt t="37340" x="5318125" y="4351338"/>
          <p14:tracePt t="37356" x="5540375" y="4327525"/>
          <p14:tracePt t="37373" x="5668963" y="4321175"/>
          <p14:tracePt t="37389" x="5768975" y="4313238"/>
          <p14:tracePt t="37406" x="5897563" y="4313238"/>
          <p14:tracePt t="37423" x="6065838" y="4313238"/>
          <p14:tracePt t="37440" x="6264275" y="4321175"/>
          <p14:tracePt t="37456" x="6461125" y="4335463"/>
          <p14:tracePt t="37473" x="6637338" y="4351338"/>
          <p14:tracePt t="37490" x="6759575" y="4351338"/>
          <p14:tracePt t="37506" x="6858000" y="4351338"/>
          <p14:tracePt t="37523" x="6950075" y="4351338"/>
          <p14:tracePt t="37539" x="7018338" y="4351338"/>
          <p14:tracePt t="37556" x="7154863" y="4343400"/>
          <p14:tracePt t="37573" x="7246938" y="4335463"/>
          <p14:tracePt t="37590" x="7331075" y="4321175"/>
          <p14:tracePt t="37606" x="7413625" y="4289425"/>
          <p14:tracePt t="37623" x="7497763" y="4259263"/>
          <p14:tracePt t="37639" x="7612063" y="4221163"/>
          <p14:tracePt t="37656" x="7718425" y="4175125"/>
          <p14:tracePt t="37673" x="7840663" y="4137025"/>
          <p14:tracePt t="37689" x="7908925" y="4114800"/>
          <p14:tracePt t="37706" x="7947025" y="4084638"/>
          <p14:tracePt t="37722" x="7954963" y="4084638"/>
          <p14:tracePt t="37739" x="7954963" y="4076700"/>
          <p14:tracePt t="37756" x="7954963" y="4060825"/>
          <p14:tracePt t="37773" x="7954963" y="4038600"/>
          <p14:tracePt t="37789" x="7947025" y="4016375"/>
          <p14:tracePt t="37806" x="7924800" y="3984625"/>
          <p14:tracePt t="37823" x="7870825" y="3954463"/>
          <p14:tracePt t="37839" x="7788275" y="3902075"/>
          <p14:tracePt t="37856" x="7696200" y="3848100"/>
          <p14:tracePt t="37873" x="7604125" y="3794125"/>
          <p14:tracePt t="37889" x="7513638" y="3756025"/>
          <p14:tracePt t="37906" x="7421563" y="3733800"/>
          <p14:tracePt t="37923" x="7292975" y="3679825"/>
          <p14:tracePt t="37940" x="7162800" y="3649663"/>
          <p14:tracePt t="37956" x="7002463" y="3611563"/>
          <p14:tracePt t="37973" x="6888163" y="3589338"/>
          <p14:tracePt t="37989" x="6811963" y="3573463"/>
          <p14:tracePt t="38006" x="6759575" y="3559175"/>
          <p14:tracePt t="38023" x="6667500" y="3551238"/>
          <p14:tracePt t="38039" x="6575425" y="3543300"/>
          <p14:tracePt t="38056" x="6461125" y="3543300"/>
          <p14:tracePt t="38073" x="6370638" y="3535363"/>
          <p14:tracePt t="38089" x="6286500" y="3535363"/>
          <p14:tracePt t="38106" x="6194425" y="3535363"/>
          <p14:tracePt t="38123" x="6065838" y="3543300"/>
          <p14:tracePt t="38139" x="5927725" y="3559175"/>
          <p14:tracePt t="38156" x="5699125" y="3559175"/>
          <p14:tracePt t="38173" x="5562600" y="3565525"/>
          <p14:tracePt t="38189" x="5410200" y="3565525"/>
          <p14:tracePt t="38206" x="5257800" y="3573463"/>
          <p14:tracePt t="38223" x="5089525" y="3597275"/>
          <p14:tracePt t="38239" x="4892675" y="3619500"/>
          <p14:tracePt t="38256" x="4656138" y="3657600"/>
          <p14:tracePt t="38273" x="4403725" y="3679825"/>
          <p14:tracePt t="38289" x="4237038" y="3711575"/>
          <p14:tracePt t="38306" x="4144963" y="3725863"/>
          <p14:tracePt t="38323" x="4130675" y="3725863"/>
          <p14:tracePt t="38565" x="4137025" y="3741738"/>
          <p14:tracePt t="38572" x="4175125" y="3756025"/>
          <p14:tracePt t="38572" x="4221163" y="3787775"/>
          <p14:tracePt t="38580" x="4267200" y="3825875"/>
          <p14:tracePt t="38589" x="4359275" y="3870325"/>
          <p14:tracePt t="38606" x="4427538" y="3902075"/>
          <p14:tracePt t="38623" x="4479925" y="3932238"/>
          <p14:tracePt t="38639" x="4525963" y="3970338"/>
          <p14:tracePt t="38656" x="4572000" y="3992563"/>
          <p14:tracePt t="38673" x="4610100" y="4008438"/>
          <p14:tracePt t="38689" x="4670425" y="4046538"/>
          <p14:tracePt t="38706" x="4740275" y="4084638"/>
          <p14:tracePt t="38723" x="4784725" y="4114800"/>
          <p14:tracePt t="38739" x="4816475" y="4130675"/>
          <p14:tracePt t="38756" x="4854575" y="4160838"/>
          <p14:tracePt t="38773" x="4876800" y="4168775"/>
          <p14:tracePt t="38789" x="4922838" y="4168775"/>
          <p14:tracePt t="38806" x="4960938" y="4183063"/>
          <p14:tracePt t="38823" x="4999038" y="4191000"/>
          <p14:tracePt t="38839" x="5075238" y="4213225"/>
          <p14:tracePt t="38856" x="5211763" y="4244975"/>
          <p14:tracePt t="38872" x="5387975" y="4275138"/>
          <p14:tracePt t="38889" x="5578475" y="4283075"/>
          <p14:tracePt t="38906" x="5715000" y="4283075"/>
          <p14:tracePt t="38923" x="5821363" y="4289425"/>
          <p14:tracePt t="38939" x="5913438" y="4289425"/>
          <p14:tracePt t="38956" x="6088063" y="4289425"/>
          <p14:tracePt t="38973" x="6240463" y="4289425"/>
          <p14:tracePt t="38989" x="6392863" y="4289425"/>
          <p14:tracePt t="39006" x="6523038" y="4289425"/>
          <p14:tracePt t="39022" x="6613525" y="4289425"/>
          <p14:tracePt t="39039" x="6689725" y="4275138"/>
          <p14:tracePt t="39056" x="6765925" y="4267200"/>
          <p14:tracePt t="39072" x="6850063" y="4259263"/>
          <p14:tracePt t="39089" x="6950075" y="4251325"/>
          <p14:tracePt t="39106" x="7048500" y="4229100"/>
          <p14:tracePt t="39123" x="7116763" y="4206875"/>
          <p14:tracePt t="39139" x="7170738" y="4191000"/>
          <p14:tracePt t="39156" x="7216775" y="4152900"/>
          <p14:tracePt t="39173" x="7261225" y="4130675"/>
          <p14:tracePt t="39189" x="7337425" y="4084638"/>
          <p14:tracePt t="39206" x="7407275" y="4046538"/>
          <p14:tracePt t="39223" x="7451725" y="4016375"/>
          <p14:tracePt t="39239" x="7475538" y="3992563"/>
          <p14:tracePt t="39256" x="7475538" y="3978275"/>
          <p14:tracePt t="39272" x="7483475" y="3970338"/>
          <p14:tracePt t="39289" x="7483475" y="3954463"/>
          <p14:tracePt t="39306" x="7483475" y="3940175"/>
          <p14:tracePt t="39323" x="7475538" y="3916363"/>
          <p14:tracePt t="39339" x="7467600" y="3894138"/>
          <p14:tracePt t="39356" x="7437438" y="3856038"/>
          <p14:tracePt t="39373" x="7407275" y="3832225"/>
          <p14:tracePt t="39389" x="7375525" y="3794125"/>
          <p14:tracePt t="39406" x="7331075" y="3763963"/>
          <p14:tracePt t="39422" x="7285038" y="3733800"/>
          <p14:tracePt t="39439" x="7246938" y="3711575"/>
          <p14:tracePt t="39456" x="7185025" y="3687763"/>
          <p14:tracePt t="39472" x="7124700" y="3649663"/>
          <p14:tracePt t="39489" x="7078663" y="3641725"/>
          <p14:tracePt t="39506" x="7018338" y="3619500"/>
          <p14:tracePt t="39523" x="6934200" y="3597275"/>
          <p14:tracePt t="39539" x="6858000" y="3581400"/>
          <p14:tracePt t="39556" x="6735763" y="3565525"/>
          <p14:tracePt t="39573" x="6637338" y="3551238"/>
          <p14:tracePt t="39589" x="6553200" y="3535363"/>
          <p14:tracePt t="39606" x="6492875" y="3527425"/>
          <p14:tracePt t="39622" x="6430963" y="3527425"/>
          <p14:tracePt t="39639" x="6346825" y="3527425"/>
          <p14:tracePt t="39656" x="6270625" y="3527425"/>
          <p14:tracePt t="39672" x="6156325" y="3527425"/>
          <p14:tracePt t="39689" x="6049963" y="3527425"/>
          <p14:tracePt t="39706" x="5935663" y="3527425"/>
          <p14:tracePt t="39722" x="5799138" y="3535363"/>
          <p14:tracePt t="39739" x="5661025" y="3551238"/>
          <p14:tracePt t="39756" x="5532438" y="3581400"/>
          <p14:tracePt t="39756" x="5478463" y="3597275"/>
          <p14:tracePt t="39772" x="5372100" y="3619500"/>
          <p14:tracePt t="39789" x="5249863" y="3635375"/>
          <p14:tracePt t="39806" x="5159375" y="3641725"/>
          <p14:tracePt t="39822" x="5097463" y="3641725"/>
          <p14:tracePt t="39839" x="5059363" y="3649663"/>
          <p14:tracePt t="39856" x="5029200" y="3649663"/>
          <p14:tracePt t="39872" x="5021263" y="3649663"/>
          <p14:tracePt t="39909" x="5013325" y="3649663"/>
          <p14:tracePt t="42875" x="5021263" y="3665538"/>
          <p14:tracePt t="42883" x="5089525" y="3703638"/>
          <p14:tracePt t="42891" x="5197475" y="3763963"/>
          <p14:tracePt t="42899" x="5287963" y="3810000"/>
          <p14:tracePt t="42906" x="5432425" y="3902075"/>
          <p14:tracePt t="42921" x="5532438" y="3946525"/>
          <p14:tracePt t="42938" x="5592763" y="3992563"/>
          <p14:tracePt t="42954" x="5622925" y="4016375"/>
          <p14:tracePt t="42971" x="5638800" y="4022725"/>
          <p14:tracePt t="42988" x="5646738" y="4030663"/>
          <p14:tracePt t="43004" x="5661025" y="4046538"/>
          <p14:tracePt t="43021" x="5699125" y="4068763"/>
          <p14:tracePt t="43038" x="5730875" y="4084638"/>
          <p14:tracePt t="43054" x="5745163" y="4092575"/>
          <p14:tracePt t="43071" x="5761038" y="4098925"/>
          <p14:tracePt t="43087" x="5775325" y="4106863"/>
          <p14:tracePt t="43123" x="5791200" y="4122738"/>
          <p14:tracePt t="43131" x="5799138" y="4130675"/>
          <p14:tracePt t="43139" x="5837238" y="4152900"/>
          <p14:tracePt t="43154" x="5867400" y="4175125"/>
          <p14:tracePt t="43172" x="5927725" y="4206875"/>
          <p14:tracePt t="43187" x="5981700" y="4251325"/>
          <p14:tracePt t="43205" x="6042025" y="4297363"/>
          <p14:tracePt t="43222" x="6103938" y="4351338"/>
          <p14:tracePt t="43238" x="6188075" y="4389438"/>
          <p14:tracePt t="43255" x="6270625" y="4441825"/>
          <p14:tracePt t="43272" x="6362700" y="4511675"/>
          <p14:tracePt t="43288" x="6423025" y="4549775"/>
          <p14:tracePt t="43305" x="6477000" y="4587875"/>
          <p14:tracePt t="43322" x="6523038" y="4625975"/>
          <p14:tracePt t="43338" x="6561138" y="4648200"/>
          <p14:tracePt t="43355" x="6583363" y="4670425"/>
          <p14:tracePt t="43372" x="6599238" y="4702175"/>
          <p14:tracePt t="43388" x="6621463" y="4724400"/>
          <p14:tracePt t="43406" x="6645275" y="4770438"/>
          <p14:tracePt t="43422" x="6667500" y="4822825"/>
          <p14:tracePt t="43439" x="6683375" y="4854575"/>
          <p14:tracePt t="43455" x="6689725" y="4884738"/>
          <p14:tracePt t="43472" x="6697663" y="4899025"/>
          <p14:tracePt t="43488" x="6697663" y="4906963"/>
          <p14:tracePt t="43505" x="6705600" y="4914900"/>
          <p14:tracePt t="43522" x="6713538" y="4930775"/>
          <p14:tracePt t="43539" x="6713538" y="4937125"/>
          <p14:tracePt t="43555" x="6713538" y="4945063"/>
          <p14:tracePt t="43628" x="6721475" y="4953000"/>
          <p14:tracePt t="43636" x="6721475" y="4960938"/>
          <p14:tracePt t="43652" x="6721475" y="4968875"/>
          <p14:tracePt t="43668" x="6721475" y="4975225"/>
          <p14:tracePt t="43692" x="6721475" y="4983163"/>
          <p14:tracePt t="43692" x="6721475" y="4991100"/>
          <p14:tracePt t="43716" x="6721475" y="4999038"/>
          <p14:tracePt t="43732" x="6721475" y="5013325"/>
          <p14:tracePt t="43748" x="6721475" y="5021263"/>
          <p14:tracePt t="43756" x="6721475" y="5029200"/>
          <p14:tracePt t="43762" x="6721475" y="5037138"/>
          <p14:tracePt t="43772" x="6721475" y="5045075"/>
          <p14:tracePt t="43971" x="6721475" y="5037138"/>
          <p14:tracePt t="43979" x="6705600" y="5013325"/>
          <p14:tracePt t="43987" x="6689725" y="4983163"/>
          <p14:tracePt t="43995" x="6683375" y="4960938"/>
          <p14:tracePt t="44004" x="6683375" y="4953000"/>
          <p14:tracePt t="44021" x="6675438" y="4953000"/>
          <p14:tracePt t="44037" x="6675438" y="4937125"/>
          <p14:tracePt t="44054" x="6667500" y="4930775"/>
          <p14:tracePt t="44071" x="6659563" y="4914900"/>
          <p14:tracePt t="44087" x="6645275" y="4884738"/>
          <p14:tracePt t="44104" x="6621463" y="4830763"/>
          <p14:tracePt t="44121" x="6599238" y="4778375"/>
          <p14:tracePt t="44138" x="6561138" y="4686300"/>
          <p14:tracePt t="44154" x="6515100" y="4564063"/>
          <p14:tracePt t="44171" x="6446838" y="4365625"/>
          <p14:tracePt t="44188" x="6408738" y="4237038"/>
          <p14:tracePt t="44204" x="6370638" y="4122738"/>
          <p14:tracePt t="44221" x="6346825" y="4016375"/>
          <p14:tracePt t="44237" x="6324600" y="3940175"/>
          <p14:tracePt t="44254" x="6302375" y="3856038"/>
          <p14:tracePt t="44272" x="6278563" y="3779838"/>
          <p14:tracePt t="44289" x="6264275" y="3725863"/>
          <p14:tracePt t="44305" x="6256338" y="3703638"/>
          <p14:tracePt t="44322" x="6256338" y="3679825"/>
          <p14:tracePt t="44338" x="6248400" y="3641725"/>
          <p14:tracePt t="44355" x="6248400" y="3611563"/>
          <p14:tracePt t="44372" x="6248400" y="3551238"/>
          <p14:tracePt t="44388" x="6248400" y="3505200"/>
          <p14:tracePt t="44405" x="6248400" y="3436938"/>
          <p14:tracePt t="44422" x="6256338" y="3360738"/>
          <p14:tracePt t="44438" x="6256338" y="3306763"/>
          <p14:tracePt t="44455" x="6264275" y="3268663"/>
          <p14:tracePt t="44472" x="6264275" y="3238500"/>
          <p14:tracePt t="44488" x="6270625" y="3208338"/>
          <p14:tracePt t="44505" x="6278563" y="3192463"/>
          <p14:tracePt t="44522" x="6278563" y="3184525"/>
          <p14:tracePt t="44538" x="6286500" y="3162300"/>
          <p14:tracePt t="44555" x="6286500" y="3154363"/>
          <p14:tracePt t="44572" x="6294438" y="3154363"/>
          <p14:tracePt t="44652" x="6294438" y="3162300"/>
          <p14:tracePt t="44662" x="6316663" y="3192463"/>
          <p14:tracePt t="44668" x="6340475" y="3230563"/>
          <p14:tracePt t="44672" x="6370638" y="3322638"/>
          <p14:tracePt t="44688" x="6400800" y="3421063"/>
          <p14:tracePt t="44705" x="6430963" y="3543300"/>
          <p14:tracePt t="44722" x="6461125" y="3679825"/>
          <p14:tracePt t="44738" x="6499225" y="3840163"/>
          <p14:tracePt t="44755" x="6515100" y="3992563"/>
          <p14:tracePt t="44772" x="6523038" y="4213225"/>
          <p14:tracePt t="44788" x="6523038" y="4327525"/>
          <p14:tracePt t="44805" x="6537325" y="4435475"/>
          <p14:tracePt t="44822" x="6545263" y="4525963"/>
          <p14:tracePt t="44838" x="6545263" y="4602163"/>
          <p14:tracePt t="44855" x="6569075" y="4708525"/>
          <p14:tracePt t="44871" x="6583363" y="4822825"/>
          <p14:tracePt t="44888" x="6599238" y="4922838"/>
          <p14:tracePt t="44905" x="6607175" y="4999038"/>
          <p14:tracePt t="44922" x="6613525" y="5051425"/>
          <p14:tracePt t="44938" x="6613525" y="5083175"/>
          <p14:tracePt t="44955" x="6621463" y="5121275"/>
          <p14:tracePt t="44972" x="6621463" y="5211763"/>
          <p14:tracePt t="44988" x="6629400" y="5249863"/>
          <p14:tracePt t="45005" x="6629400" y="5280025"/>
          <p14:tracePt t="45022" x="6629400" y="5318125"/>
          <p14:tracePt t="45038" x="6637338" y="5372100"/>
          <p14:tracePt t="45055" x="6659563" y="5470525"/>
          <p14:tracePt t="45072" x="6675438" y="5578475"/>
          <p14:tracePt t="45088" x="6683375" y="5668963"/>
          <p14:tracePt t="45105" x="6683375" y="5676900"/>
          <p14:tracePt t="45332" x="6689725" y="5676900"/>
          <p14:tracePt t="45339" x="6697663" y="5676900"/>
          <p14:tracePt t="45346" x="6705600" y="5676900"/>
          <p14:tracePt t="45355" x="6735763" y="5676900"/>
          <p14:tracePt t="45371" x="6765925" y="5676900"/>
          <p14:tracePt t="45371" x="6781800" y="5676900"/>
          <p14:tracePt t="45388" x="6804025" y="5676900"/>
          <p14:tracePt t="45405" x="6819900" y="5676900"/>
          <p14:tracePt t="45421" x="6827838" y="5676900"/>
          <p14:tracePt t="45438" x="6842125" y="5676900"/>
          <p14:tracePt t="45455" x="6873875" y="5676900"/>
          <p14:tracePt t="45471" x="6904038" y="5676900"/>
          <p14:tracePt t="45488" x="6942138" y="5676900"/>
          <p14:tracePt t="45505" x="6964363" y="5684838"/>
          <p14:tracePt t="45522" x="6980238" y="5692775"/>
          <p14:tracePt t="45556" x="6994525" y="5692775"/>
          <p14:tracePt t="45556" x="7010400" y="5692775"/>
          <p14:tracePt t="45571" x="7048500" y="5707063"/>
          <p14:tracePt t="45588" x="7070725" y="5715000"/>
          <p14:tracePt t="45605" x="7078663" y="5715000"/>
          <p14:tracePt t="45652" x="7086600" y="5715000"/>
          <p14:tracePt t="45684" x="7094538" y="5715000"/>
          <p14:tracePt t="45692" x="7102475" y="5715000"/>
          <p14:tracePt t="45698" x="7108825" y="5715000"/>
          <p14:tracePt t="45705" x="7124700" y="5722938"/>
          <p14:tracePt t="45721" x="7140575" y="5722938"/>
          <p14:tracePt t="45738" x="7146925" y="5722938"/>
          <p14:tracePt t="45754" x="7162800" y="5722938"/>
          <p14:tracePt t="45771" x="7170738" y="5730875"/>
          <p14:tracePt t="45788" x="7178675" y="5730875"/>
          <p14:tracePt t="45805" x="7192963" y="5737225"/>
          <p14:tracePt t="45821" x="7208838" y="5737225"/>
          <p14:tracePt t="45838" x="7216775" y="5737225"/>
          <p14:tracePt t="45855" x="7239000" y="5737225"/>
          <p14:tracePt t="45871" x="7254875" y="5737225"/>
          <p14:tracePt t="45888" x="7261225" y="5737225"/>
          <p14:tracePt t="45905" x="7269163" y="5737225"/>
          <p14:tracePt t="45921" x="7277100" y="5737225"/>
          <p14:tracePt t="45938" x="7292975" y="5737225"/>
          <p14:tracePt t="45955" x="7299325" y="5737225"/>
          <p14:tracePt t="45971" x="7307263" y="5737225"/>
          <p14:tracePt t="45988" x="7315200" y="5737225"/>
          <p14:tracePt t="46052" x="7331075" y="5737225"/>
          <p14:tracePt t="46052" x="7345363" y="5737225"/>
          <p14:tracePt t="46068" x="7361238" y="5737225"/>
          <p14:tracePt t="46079" x="7375525" y="5737225"/>
          <p14:tracePt t="46079" x="7383463" y="5737225"/>
          <p14:tracePt t="46091" x="7399338" y="5737225"/>
          <p14:tracePt t="46105" x="7399338" y="5730875"/>
          <p14:tracePt t="46121" x="7413625" y="5730875"/>
          <p14:tracePt t="46138" x="7445375" y="5730875"/>
          <p14:tracePt t="46155" x="7459663" y="5730875"/>
          <p14:tracePt t="46636" x="7459663" y="5722938"/>
          <p14:tracePt t="46645" x="7451725" y="5722938"/>
          <p14:tracePt t="46645" x="7445375" y="5715000"/>
          <p14:tracePt t="46655" x="7437438" y="5699125"/>
          <p14:tracePt t="46671" x="7429500" y="5692775"/>
          <p14:tracePt t="46688" x="7421563" y="5692775"/>
          <p14:tracePt t="46705" x="7407275" y="5668963"/>
          <p14:tracePt t="46721" x="7383463" y="5661025"/>
          <p14:tracePt t="46738" x="7369175" y="5654675"/>
          <p14:tracePt t="46754" x="7353300" y="5646738"/>
          <p14:tracePt t="46771" x="7331075" y="5638800"/>
          <p14:tracePt t="46788" x="7323138" y="5638800"/>
          <p14:tracePt t="46828" x="7323138" y="5630863"/>
          <p14:tracePt t="46844" x="7307263" y="5630863"/>
          <p14:tracePt t="46851" x="7292975" y="5616575"/>
          <p14:tracePt t="46854" x="7269163" y="5600700"/>
          <p14:tracePt t="46871" x="7239000" y="5584825"/>
          <p14:tracePt t="46888" x="7200900" y="5562600"/>
          <p14:tracePt t="46905" x="7192963" y="5554663"/>
          <p14:tracePt t="46921" x="7185025" y="5546725"/>
          <p14:tracePt t="46956" x="7170738" y="5546725"/>
          <p14:tracePt t="47236" x="7178675" y="5546725"/>
          <p14:tracePt t="47245" x="7185025" y="5546725"/>
          <p14:tracePt t="47260" x="7208838" y="5554663"/>
          <p14:tracePt t="47268" x="7223125" y="5554663"/>
          <p14:tracePt t="47276" x="7254875" y="5562600"/>
          <p14:tracePt t="47288" x="7292975" y="5578475"/>
          <p14:tracePt t="47304" x="7323138" y="5584825"/>
          <p14:tracePt t="47321" x="7337425" y="5592763"/>
          <p14:tracePt t="47338" x="7361238" y="5600700"/>
          <p14:tracePt t="47355" x="7375525" y="5608638"/>
          <p14:tracePt t="47371" x="7391400" y="5608638"/>
          <p14:tracePt t="47388" x="7413625" y="5616575"/>
          <p14:tracePt t="47405" x="7429500" y="5616575"/>
          <p14:tracePt t="47421" x="7445375" y="5616575"/>
          <p14:tracePt t="47438" x="7475538" y="5616575"/>
          <p14:tracePt t="47454" x="7497763" y="5616575"/>
          <p14:tracePt t="47471" x="7543800" y="5622925"/>
          <p14:tracePt t="47488" x="7581900" y="5638800"/>
          <p14:tracePt t="47504" x="7612063" y="5638800"/>
          <p14:tracePt t="47521" x="7658100" y="5654675"/>
          <p14:tracePt t="47538" x="7680325" y="5661025"/>
          <p14:tracePt t="47554" x="7718425" y="5661025"/>
          <p14:tracePt t="47571" x="7848600" y="5684838"/>
          <p14:tracePt t="47588" x="7985125" y="5699125"/>
          <p14:tracePt t="47604" x="8099425" y="5699125"/>
          <p14:tracePt t="47621" x="8175625" y="5699125"/>
          <p14:tracePt t="47638" x="8213725" y="5699125"/>
          <p14:tracePt t="47654" x="8251825" y="5684838"/>
          <p14:tracePt t="47671" x="8289925" y="5684838"/>
          <p14:tracePt t="47687" x="8313738" y="5668963"/>
          <p14:tracePt t="47704" x="8343900" y="5654675"/>
          <p14:tracePt t="47721" x="8374063" y="5638800"/>
          <p14:tracePt t="47738" x="8389938" y="5608638"/>
          <p14:tracePt t="47754" x="8428038" y="5584825"/>
          <p14:tracePt t="47771" x="8466138" y="5570538"/>
          <p14:tracePt t="47788" x="8504238" y="5554663"/>
          <p14:tracePt t="47804" x="8518525" y="5546725"/>
          <p14:tracePt t="47821" x="8526463" y="5532438"/>
          <p14:tracePt t="47838" x="8542338" y="5516563"/>
          <p14:tracePt t="47854" x="8534400" y="5524500"/>
          <p14:tracePt t="47892" x="8542338" y="5524500"/>
          <p14:tracePt t="47904" x="8542338" y="5516563"/>
          <p14:tracePt t="47908" x="8542338" y="5502275"/>
          <p14:tracePt t="47921" x="8542338" y="5486400"/>
          <p14:tracePt t="47938" x="8542338" y="5464175"/>
          <p14:tracePt t="47954" x="8542338" y="5440363"/>
          <p14:tracePt t="47971" x="8534400" y="5418138"/>
          <p14:tracePt t="47988" x="8512175" y="5372100"/>
          <p14:tracePt t="48004" x="8488363" y="5341938"/>
          <p14:tracePt t="48021" x="8474075" y="5311775"/>
          <p14:tracePt t="48038" x="8450263" y="5280025"/>
          <p14:tracePt t="48054" x="8428038" y="5249863"/>
          <p14:tracePt t="48071" x="8397875" y="5227638"/>
          <p14:tracePt t="48088" x="8366125" y="5197475"/>
          <p14:tracePt t="48104" x="8343900" y="5173663"/>
          <p14:tracePt t="48121" x="8321675" y="5165725"/>
          <p14:tracePt t="48138" x="8305800" y="5151438"/>
          <p14:tracePt t="48154" x="8283575" y="5135563"/>
          <p14:tracePt t="48171" x="8237538" y="5121275"/>
          <p14:tracePt t="48188" x="8213725" y="5105400"/>
          <p14:tracePt t="48204" x="8183563" y="5089525"/>
          <p14:tracePt t="48221" x="8131175" y="5075238"/>
          <p14:tracePt t="48238" x="8054975" y="5045075"/>
          <p14:tracePt t="48254" x="7993063" y="5037138"/>
          <p14:tracePt t="48271" x="7932738" y="5021263"/>
          <p14:tracePt t="48288" x="7856538" y="5006975"/>
          <p14:tracePt t="48304" x="7788275" y="5006975"/>
          <p14:tracePt t="48321" x="7750175" y="4999038"/>
          <p14:tracePt t="48338" x="7712075" y="4999038"/>
          <p14:tracePt t="48354" x="7666038" y="4999038"/>
          <p14:tracePt t="48371" x="7581900" y="4999038"/>
          <p14:tracePt t="48388" x="7535863" y="4999038"/>
          <p14:tracePt t="48404" x="7497763" y="4999038"/>
          <p14:tracePt t="48421" x="7445375" y="5006975"/>
          <p14:tracePt t="48438" x="7399338" y="5006975"/>
          <p14:tracePt t="48455" x="7369175" y="5021263"/>
          <p14:tracePt t="48471" x="7331075" y="5029200"/>
          <p14:tracePt t="48488" x="7285038" y="5051425"/>
          <p14:tracePt t="48504" x="7239000" y="5067300"/>
          <p14:tracePt t="48521" x="7223125" y="5067300"/>
          <p14:tracePt t="48538" x="7200900" y="5075238"/>
          <p14:tracePt t="48554" x="7185025" y="5075238"/>
          <p14:tracePt t="48571" x="7162800" y="5097463"/>
          <p14:tracePt t="48588" x="7102475" y="5127625"/>
          <p14:tracePt t="48604" x="7078663" y="5151438"/>
          <p14:tracePt t="48621" x="7056438" y="5165725"/>
          <p14:tracePt t="48638" x="7040563" y="5181600"/>
          <p14:tracePt t="48654" x="7026275" y="5203825"/>
          <p14:tracePt t="48671" x="7002463" y="5249863"/>
          <p14:tracePt t="48688" x="6994525" y="5287963"/>
          <p14:tracePt t="48704" x="6964363" y="5334000"/>
          <p14:tracePt t="48721" x="6956425" y="5380038"/>
          <p14:tracePt t="48738" x="6956425" y="5440363"/>
          <p14:tracePt t="48754" x="6950075" y="5494338"/>
          <p14:tracePt t="48771" x="6942138" y="5516563"/>
          <p14:tracePt t="48788" x="6934200" y="5554663"/>
          <p14:tracePt t="48804" x="6934200" y="5562600"/>
          <p14:tracePt t="48821" x="6934200" y="5584825"/>
          <p14:tracePt t="48838" x="6950075" y="5616575"/>
          <p14:tracePt t="48854" x="6964363" y="5638800"/>
          <p14:tracePt t="48871" x="6980238" y="5654675"/>
          <p14:tracePt t="48888" x="6980238" y="5661025"/>
          <p14:tracePt t="48904" x="6988175" y="5668963"/>
          <p14:tracePt t="48921" x="7002463" y="5668963"/>
          <p14:tracePt t="48937" x="7018338" y="5676900"/>
          <p14:tracePt t="48954" x="7064375" y="5692775"/>
          <p14:tracePt t="48971" x="7124700" y="5715000"/>
          <p14:tracePt t="48987" x="7192963" y="5737225"/>
          <p14:tracePt t="49004" x="7223125" y="5753100"/>
          <p14:tracePt t="49021" x="7261225" y="5753100"/>
          <p14:tracePt t="49038" x="7307263" y="5753100"/>
          <p14:tracePt t="49054" x="7353300" y="5768975"/>
          <p14:tracePt t="49071" x="7413625" y="5768975"/>
          <p14:tracePt t="49087" x="7467600" y="5768975"/>
          <p14:tracePt t="49104" x="7527925" y="5768975"/>
          <p14:tracePt t="49121" x="7589838" y="5768975"/>
          <p14:tracePt t="49138" x="7635875" y="5768975"/>
          <p14:tracePt t="49154" x="7696200" y="5761038"/>
          <p14:tracePt t="49171" x="7756525" y="5761038"/>
          <p14:tracePt t="49188" x="7856538" y="5737225"/>
          <p14:tracePt t="49204" x="7916863" y="5730875"/>
          <p14:tracePt t="49221" x="7940675" y="5715000"/>
          <p14:tracePt t="49237" x="7978775" y="5707063"/>
          <p14:tracePt t="49254" x="8016875" y="5676900"/>
          <p14:tracePt t="49271" x="8054975" y="5654675"/>
          <p14:tracePt t="49288" x="8115300" y="5616575"/>
          <p14:tracePt t="49304" x="8191500" y="5584825"/>
          <p14:tracePt t="49321" x="8237538" y="5554663"/>
          <p14:tracePt t="49337" x="8259763" y="5540375"/>
          <p14:tracePt t="49354" x="8275638" y="5532438"/>
          <p14:tracePt t="49371" x="8289925" y="5516563"/>
          <p14:tracePt t="49387" x="8321675" y="5478463"/>
          <p14:tracePt t="49404" x="8343900" y="5456238"/>
          <p14:tracePt t="49421" x="8359775" y="5426075"/>
          <p14:tracePt t="49438" x="8366125" y="5394325"/>
          <p14:tracePt t="49454" x="8374063" y="5372100"/>
          <p14:tracePt t="49471" x="8374063" y="5349875"/>
          <p14:tracePt t="49488" x="8382000" y="5318125"/>
          <p14:tracePt t="49504" x="8382000" y="5280025"/>
          <p14:tracePt t="49521" x="8382000" y="5227638"/>
          <p14:tracePt t="49537" x="8382000" y="5197475"/>
          <p14:tracePt t="49554" x="8382000" y="5165725"/>
          <p14:tracePt t="49571" x="8382000" y="5143500"/>
          <p14:tracePt t="49587" x="8366125" y="5113338"/>
          <p14:tracePt t="49604" x="8343900" y="5097463"/>
          <p14:tracePt t="49621" x="8335963" y="5083175"/>
          <p14:tracePt t="49637" x="8313738" y="5059363"/>
          <p14:tracePt t="49654" x="8297863" y="5045075"/>
          <p14:tracePt t="49671" x="8275638" y="5037138"/>
          <p14:tracePt t="49687" x="8251825" y="5029200"/>
          <p14:tracePt t="49704" x="8221663" y="5013325"/>
          <p14:tracePt t="49721" x="8169275" y="5006975"/>
          <p14:tracePt t="49737" x="8137525" y="4983163"/>
          <p14:tracePt t="49754" x="8093075" y="4975225"/>
          <p14:tracePt t="49771" x="8061325" y="4960938"/>
          <p14:tracePt t="49787" x="7993063" y="4960938"/>
          <p14:tracePt t="49804" x="7940675" y="4953000"/>
          <p14:tracePt t="49821" x="7832725" y="4953000"/>
          <p14:tracePt t="49837" x="7742238" y="4953000"/>
          <p14:tracePt t="49854" x="7673975" y="4960938"/>
          <p14:tracePt t="49871" x="7604125" y="4960938"/>
          <p14:tracePt t="49887" x="7551738" y="4968875"/>
          <p14:tracePt t="49904" x="7497763" y="4983163"/>
          <p14:tracePt t="49921" x="7437438" y="4999038"/>
          <p14:tracePt t="49937" x="7383463" y="4999038"/>
          <p14:tracePt t="49954" x="7353300" y="5013325"/>
          <p14:tracePt t="49971" x="7315200" y="5021263"/>
          <p14:tracePt t="49988" x="7261225" y="5045075"/>
          <p14:tracePt t="50004" x="7231063" y="5059363"/>
          <p14:tracePt t="50021" x="7208838" y="5067300"/>
          <p14:tracePt t="50037" x="7185025" y="5083175"/>
          <p14:tracePt t="50054" x="7178675" y="5089525"/>
          <p14:tracePt t="50071" x="7154863" y="5097463"/>
          <p14:tracePt t="50087" x="7146925" y="5105400"/>
          <p14:tracePt t="50104" x="7132638" y="5135563"/>
          <p14:tracePt t="50121" x="7108825" y="5159375"/>
          <p14:tracePt t="50138" x="7078663" y="5181600"/>
          <p14:tracePt t="50154" x="7070725" y="5181600"/>
          <p14:tracePt t="50171" x="7070725" y="5189538"/>
          <p14:tracePt t="50204" x="7064375" y="5189538"/>
          <p14:tracePt t="50204" x="7064375" y="5197475"/>
          <p14:tracePt t="50221" x="7056438" y="5219700"/>
          <p14:tracePt t="50237" x="7032625" y="5235575"/>
          <p14:tracePt t="50254" x="7026275" y="5273675"/>
          <p14:tracePt t="50270" x="7018338" y="5303838"/>
          <p14:tracePt t="50287" x="7010400" y="5326063"/>
          <p14:tracePt t="50304" x="7010400" y="5349875"/>
          <p14:tracePt t="50321" x="7002463" y="5372100"/>
          <p14:tracePt t="50337" x="7002463" y="5402263"/>
          <p14:tracePt t="50354" x="7018338" y="5448300"/>
          <p14:tracePt t="50371" x="7040563" y="5508625"/>
          <p14:tracePt t="50387" x="7064375" y="5546725"/>
          <p14:tracePt t="50387" x="7070725" y="5554663"/>
          <p14:tracePt t="50404" x="7078663" y="5570538"/>
          <p14:tracePt t="50420" x="7086600" y="5570538"/>
          <p14:tracePt t="50437" x="7094538" y="5578475"/>
          <p14:tracePt t="50454" x="7124700" y="5584825"/>
          <p14:tracePt t="50471" x="7162800" y="5616575"/>
          <p14:tracePt t="50488" x="7216775" y="5622925"/>
          <p14:tracePt t="50504" x="7246938" y="5638800"/>
          <p14:tracePt t="50521" x="7299325" y="5661025"/>
          <p14:tracePt t="50537" x="7353300" y="5676900"/>
          <p14:tracePt t="50554" x="7421563" y="5692775"/>
          <p14:tracePt t="50571" x="7475538" y="5692775"/>
          <p14:tracePt t="50587" x="7551738" y="5730875"/>
          <p14:tracePt t="50604" x="7627938" y="5730875"/>
          <p14:tracePt t="50621" x="7666038" y="5730875"/>
          <p14:tracePt t="50637" x="7704138" y="5730875"/>
          <p14:tracePt t="50654" x="7734300" y="5722938"/>
          <p14:tracePt t="50670" x="7750175" y="5715000"/>
          <p14:tracePt t="50687" x="7764463" y="5715000"/>
          <p14:tracePt t="50704" x="7788275" y="5715000"/>
          <p14:tracePt t="50721" x="7818438" y="5707063"/>
          <p14:tracePt t="50737" x="7856538" y="5707063"/>
          <p14:tracePt t="50754" x="7886700" y="5692775"/>
          <p14:tracePt t="50771" x="7924800" y="5692775"/>
          <p14:tracePt t="50787" x="7962900" y="5684838"/>
          <p14:tracePt t="50804" x="8008938" y="5661025"/>
          <p14:tracePt t="50821" x="8039100" y="5654675"/>
          <p14:tracePt t="50837" x="8099425" y="5630863"/>
          <p14:tracePt t="50854" x="8169275" y="5616575"/>
          <p14:tracePt t="50871" x="8221663" y="5600700"/>
          <p14:tracePt t="50887" x="8245475" y="5592763"/>
          <p14:tracePt t="50904" x="8267700" y="5584825"/>
          <p14:tracePt t="50921" x="8289925" y="5578475"/>
          <p14:tracePt t="50937" x="8313738" y="5562600"/>
          <p14:tracePt t="50954" x="8343900" y="5546725"/>
          <p14:tracePt t="50971" x="8382000" y="5532438"/>
          <p14:tracePt t="50971" x="8382000" y="5516563"/>
          <p14:tracePt t="50988" x="8404225" y="5524500"/>
          <p14:tracePt t="51004" x="8420100" y="5502275"/>
          <p14:tracePt t="51021" x="8428038" y="5494338"/>
          <p14:tracePt t="51037" x="8435975" y="5478463"/>
          <p14:tracePt t="51054" x="8442325" y="5470525"/>
          <p14:tracePt t="51071" x="8442325" y="5464175"/>
          <p14:tracePt t="51087" x="8458200" y="5470525"/>
          <p14:tracePt t="51104" x="8466138" y="5456238"/>
          <p14:tracePt t="51121" x="8466138" y="5440363"/>
          <p14:tracePt t="51137" x="8466138" y="5418138"/>
          <p14:tracePt t="51154" x="8466138" y="5394325"/>
          <p14:tracePt t="51170" x="8458200" y="5372100"/>
          <p14:tracePt t="51187" x="8442325" y="5334000"/>
          <p14:tracePt t="51204" x="8435975" y="5311775"/>
          <p14:tracePt t="51221" x="8412163" y="5295900"/>
          <p14:tracePt t="51237" x="8397875" y="5265738"/>
          <p14:tracePt t="51254" x="8382000" y="5241925"/>
          <p14:tracePt t="51270" x="8359775" y="5227638"/>
          <p14:tracePt t="51287" x="8328025" y="5197475"/>
          <p14:tracePt t="51304" x="8297863" y="5181600"/>
          <p14:tracePt t="51321" x="8267700" y="5165725"/>
          <p14:tracePt t="51337" x="8221663" y="5151438"/>
          <p14:tracePt t="51354" x="8199438" y="5143500"/>
          <p14:tracePt t="51370" x="8175625" y="5127625"/>
          <p14:tracePt t="51387" x="8145463" y="5121275"/>
          <p14:tracePt t="51404" x="8131175" y="5113338"/>
          <p14:tracePt t="51420" x="8115300" y="5113338"/>
          <p14:tracePt t="51437" x="8107363" y="5113338"/>
          <p14:tracePt t="51476" x="8099425" y="5113338"/>
          <p14:tracePt t="51516" x="8093075" y="5113338"/>
          <p14:tracePt t="51524" x="8085138" y="5113338"/>
          <p14:tracePt t="51532" x="8077200" y="5113338"/>
          <p14:tracePt t="51540" x="8061325" y="5121275"/>
          <p14:tracePt t="51548" x="8054975" y="5121275"/>
          <p14:tracePt t="51554" x="8008938" y="5151438"/>
          <p14:tracePt t="51570" x="7978775" y="5173663"/>
          <p14:tracePt t="51587" x="7924800" y="5219700"/>
          <p14:tracePt t="51604" x="7902575" y="5249863"/>
          <p14:tracePt t="51621" x="7870825" y="5287963"/>
          <p14:tracePt t="51637" x="7848600" y="5334000"/>
          <p14:tracePt t="51654" x="7826375" y="5380038"/>
          <p14:tracePt t="51670" x="7810500" y="5410200"/>
          <p14:tracePt t="51687" x="7810500" y="5426075"/>
          <p14:tracePt t="51704" x="7802563" y="5456238"/>
          <p14:tracePt t="51720" x="7794625" y="5478463"/>
          <p14:tracePt t="51737" x="7794625" y="5516563"/>
          <p14:tracePt t="51754" x="7794625" y="5562600"/>
          <p14:tracePt t="51771" x="7802563" y="5600700"/>
          <p14:tracePt t="51787" x="7810500" y="5616575"/>
          <p14:tracePt t="51804" x="7810500" y="5622925"/>
          <p14:tracePt t="51820" x="7818438" y="5622925"/>
          <p14:tracePt t="51837" x="7818438" y="5630863"/>
          <p14:tracePt t="51854" x="7832725" y="5630863"/>
          <p14:tracePt t="51870" x="7864475" y="5630863"/>
          <p14:tracePt t="51887" x="7886700" y="5646738"/>
          <p14:tracePt t="51924" x="7894638" y="5646738"/>
          <p14:tracePt t="51980" x="7908925" y="5646738"/>
          <p14:tracePt t="51988" x="7916863" y="5646738"/>
          <p14:tracePt t="52000" x="7924800" y="5646738"/>
          <p14:tracePt t="52004" x="7932738" y="5646738"/>
          <p14:tracePt t="52332" x="0" y="0"/>
        </p14:tracePtLst>
        <p14:tracePtLst>
          <p14:tracePt t="60012" x="587375" y="5235575"/>
          <p14:tracePt t="60356" x="601663" y="5241925"/>
          <p14:tracePt t="60364" x="663575" y="5280025"/>
          <p14:tracePt t="60377" x="723900" y="5334000"/>
          <p14:tracePt t="60378" x="792163" y="5372100"/>
          <p14:tracePt t="60387" x="868363" y="5432425"/>
          <p14:tracePt t="60403" x="922338" y="5470525"/>
          <p14:tracePt t="60420" x="974725" y="5516563"/>
          <p14:tracePt t="60437" x="1006475" y="5524500"/>
          <p14:tracePt t="60453" x="1012825" y="5532438"/>
          <p14:tracePt t="60470" x="1020763" y="5532438"/>
          <p14:tracePt t="60487" x="1028700" y="5532438"/>
          <p14:tracePt t="60503" x="1036638" y="5532438"/>
          <p14:tracePt t="60520" x="1044575" y="5532438"/>
          <p14:tracePt t="60537" x="1050925" y="5532438"/>
          <p14:tracePt t="60553" x="1066800" y="5532438"/>
          <p14:tracePt t="60570" x="1082675" y="5532438"/>
          <p14:tracePt t="60604" x="1089025" y="5532438"/>
          <p14:tracePt t="60604" x="1096963" y="5532438"/>
          <p14:tracePt t="60620" x="1203325" y="5554663"/>
          <p14:tracePt t="60637" x="1333500" y="5608638"/>
          <p14:tracePt t="60653" x="1439863" y="5630863"/>
          <p14:tracePt t="60670" x="1463675" y="5630863"/>
          <p14:tracePt t="60772" x="1455738" y="5638800"/>
          <p14:tracePt t="60788" x="1447800" y="5646738"/>
          <p14:tracePt t="60812" x="1439863" y="5646738"/>
          <p14:tracePt t="60876" x="1431925" y="5646738"/>
          <p14:tracePt t="60892" x="1417638" y="5646738"/>
          <p14:tracePt t="60900" x="1409700" y="5646738"/>
          <p14:tracePt t="60911" x="1401763" y="5646738"/>
          <p14:tracePt t="60920" x="1387475" y="5646738"/>
          <p14:tracePt t="60920" x="1349375" y="5646738"/>
          <p14:tracePt t="60937" x="1317625" y="5630863"/>
          <p14:tracePt t="60953" x="1303338" y="5622925"/>
          <p14:tracePt t="60970" x="1295400" y="5622925"/>
          <p14:tracePt t="60987" x="1295400" y="5616575"/>
          <p14:tracePt t="61220" x="1303338" y="5616575"/>
          <p14:tracePt t="61228" x="1311275" y="5616575"/>
          <p14:tracePt t="61236" x="1333500" y="5616575"/>
          <p14:tracePt t="61244" x="1349375" y="5616575"/>
          <p14:tracePt t="61253" x="1363663" y="5616575"/>
          <p14:tracePt t="61270" x="1371600" y="5616575"/>
          <p14:tracePt t="61333" x="1379538" y="5616575"/>
          <p14:tracePt t="61372" x="1387475" y="5616575"/>
          <p14:tracePt t="61380" x="1393825" y="5616575"/>
          <p14:tracePt t="61396" x="1401763" y="5616575"/>
          <p14:tracePt t="61420" x="1409700" y="5616575"/>
          <p14:tracePt t="61444" x="1425575" y="5616575"/>
          <p14:tracePt t="61452" x="1439863" y="5616575"/>
          <p14:tracePt t="61455" x="1463675" y="5616575"/>
          <p14:tracePt t="61470" x="1477963" y="5616575"/>
          <p14:tracePt t="61487" x="1485900" y="5616575"/>
          <p14:tracePt t="61532" x="1493838" y="5616575"/>
          <p14:tracePt t="61540" x="1501775" y="5616575"/>
          <p14:tracePt t="61548" x="1516063" y="5608638"/>
          <p14:tracePt t="61553" x="1570038" y="5608638"/>
          <p14:tracePt t="61570" x="1584325" y="5600700"/>
          <p14:tracePt t="61676" x="1592263" y="5600700"/>
          <p14:tracePt t="61684" x="1600200" y="5600700"/>
          <p14:tracePt t="61692" x="1616075" y="5600700"/>
          <p14:tracePt t="61692" x="1646238" y="5608638"/>
          <p14:tracePt t="61708" x="1676400" y="5616575"/>
          <p14:tracePt t="61716" x="1692275" y="5616575"/>
          <p14:tracePt t="61724" x="1706563" y="5616575"/>
          <p14:tracePt t="61736" x="1714500" y="5616575"/>
          <p14:tracePt t="61900" x="1722438" y="5616575"/>
          <p14:tracePt t="61948" x="1730375" y="5616575"/>
          <p14:tracePt t="61961" x="1736725" y="5616575"/>
          <p14:tracePt t="61964" x="1744663" y="5616575"/>
          <p14:tracePt t="61970" x="1760538" y="5616575"/>
          <p14:tracePt t="61986" x="1768475" y="5616575"/>
          <p14:tracePt t="62628" x="1774825" y="5616575"/>
          <p14:tracePt t="64212" x="1774825" y="5622925"/>
          <p14:tracePt t="64220" x="1774825" y="5630863"/>
          <p14:tracePt t="64220" x="1774825" y="5661025"/>
          <p14:tracePt t="64236" x="1774825" y="5684838"/>
          <p14:tracePt t="64253" x="1774825" y="5692775"/>
          <p14:tracePt t="64316" x="1774825" y="5699125"/>
          <p14:tracePt t="64460" x="1774825" y="5707063"/>
          <p14:tracePt t="64476" x="1768475" y="5707063"/>
          <p14:tracePt t="64484" x="1760538" y="5707063"/>
          <p14:tracePt t="64494" x="1760538" y="5715000"/>
          <p14:tracePt t="64494" x="1752600" y="5715000"/>
          <p14:tracePt t="64503" x="1736725" y="5730875"/>
          <p14:tracePt t="64519" x="1706563" y="5737225"/>
          <p14:tracePt t="64536" x="1668463" y="5753100"/>
          <p14:tracePt t="64553" x="1646238" y="5768975"/>
          <p14:tracePt t="64570" x="1616075" y="5775325"/>
          <p14:tracePt t="64586" x="1592263" y="5775325"/>
          <p14:tracePt t="64603" x="1577975" y="5791200"/>
          <p14:tracePt t="64620" x="1539875" y="5799138"/>
          <p14:tracePt t="64636" x="1501775" y="5807075"/>
          <p14:tracePt t="64653" x="1470025" y="5807075"/>
          <p14:tracePt t="64669" x="1463675" y="5807075"/>
          <p14:tracePt t="64687" x="1455738" y="5807075"/>
          <p14:tracePt t="64703" x="1447800" y="5807075"/>
          <p14:tracePt t="64719" x="1439863" y="5807075"/>
          <p14:tracePt t="64772" x="1431925" y="5807075"/>
          <p14:tracePt t="64788" x="1417638" y="5807075"/>
          <p14:tracePt t="64796" x="1409700" y="5807075"/>
          <p14:tracePt t="64804" x="1379538" y="5813425"/>
          <p14:tracePt t="64812" x="1333500" y="5813425"/>
          <p14:tracePt t="64812" x="1295400" y="5813425"/>
          <p14:tracePt t="64820" x="1219200" y="5821363"/>
          <p14:tracePt t="64836" x="1143000" y="5829300"/>
          <p14:tracePt t="64853" x="1089025" y="5829300"/>
          <p14:tracePt t="64869" x="1036638" y="5829300"/>
          <p14:tracePt t="64886" x="1020763" y="5837238"/>
          <p14:tracePt t="64903" x="1006475" y="5837238"/>
          <p14:tracePt t="64919" x="998538" y="5837238"/>
          <p14:tracePt t="64936" x="982663" y="5837238"/>
          <p14:tracePt t="64953" x="960438" y="5837238"/>
          <p14:tracePt t="64969" x="952500" y="5837238"/>
          <p14:tracePt t="64986" x="944563" y="5837238"/>
          <p14:tracePt t="65316" x="936625" y="5837238"/>
          <p14:tracePt t="65327" x="936625" y="5829300"/>
          <p14:tracePt t="65332" x="930275" y="5821363"/>
          <p14:tracePt t="65332" x="922338" y="5821363"/>
          <p14:tracePt t="65356" x="922338" y="5813425"/>
          <p14:tracePt t="65377" x="914400" y="5807075"/>
          <p14:tracePt t="65388" x="914400" y="5799138"/>
          <p14:tracePt t="65724" x="914400" y="5791200"/>
          <p14:tracePt t="66612" x="968375" y="5821363"/>
          <p14:tracePt t="66620" x="1028700" y="5859463"/>
          <p14:tracePt t="66628" x="1089025" y="5905500"/>
          <p14:tracePt t="66636" x="1127125" y="5935663"/>
          <p14:tracePt t="66641" x="1196975" y="5973763"/>
          <p14:tracePt t="66652" x="1235075" y="6003925"/>
          <p14:tracePt t="66669" x="1273175" y="6035675"/>
          <p14:tracePt t="66686" x="1287463" y="6049963"/>
          <p14:tracePt t="66702" x="1295400" y="6049963"/>
          <p14:tracePt t="67348" x="1295400" y="6035675"/>
          <p14:tracePt t="67360" x="1273175" y="6011863"/>
          <p14:tracePt t="67364" x="1273175" y="5997575"/>
          <p14:tracePt t="67371" x="1249363" y="5965825"/>
          <p14:tracePt t="67386" x="1241425" y="5951538"/>
          <p14:tracePt t="67402" x="1235075" y="5943600"/>
          <p14:tracePt t="67419" x="1227138" y="5935663"/>
          <p14:tracePt t="67436" x="1227138" y="5927725"/>
          <p14:tracePt t="67452" x="1227138" y="5921375"/>
          <p14:tracePt t="67492" x="1219200" y="5921375"/>
          <p14:tracePt t="67502" x="1219200" y="5913438"/>
          <p14:tracePt t="67502" x="1211263" y="5905500"/>
          <p14:tracePt t="67540" x="1211263" y="5897563"/>
          <p14:tracePt t="67564" x="1203325" y="5897563"/>
          <p14:tracePt t="67604" x="1203325" y="5889625"/>
          <p14:tracePt t="67628" x="1189038" y="5889625"/>
          <p14:tracePt t="67836" x="1181100" y="5889625"/>
          <p14:tracePt t="68364" x="1203325" y="5889625"/>
          <p14:tracePt t="68372" x="1265238" y="5889625"/>
          <p14:tracePt t="68380" x="1341438" y="5897563"/>
          <p14:tracePt t="68388" x="1425575" y="5905500"/>
          <p14:tracePt t="68396" x="1508125" y="5905500"/>
          <p14:tracePt t="68402" x="1622425" y="5913438"/>
          <p14:tracePt t="68419" x="1706563" y="5913438"/>
          <p14:tracePt t="68436" x="1997075" y="5921375"/>
          <p14:tracePt t="68452" x="2239963" y="5927725"/>
          <p14:tracePt t="68469" x="2446338" y="5927725"/>
          <p14:tracePt t="68485" x="2606675" y="5913438"/>
          <p14:tracePt t="68502" x="2713038" y="5883275"/>
          <p14:tracePt t="68519" x="2773363" y="5859463"/>
          <p14:tracePt t="68535" x="2803525" y="5851525"/>
          <p14:tracePt t="68552" x="2827338" y="5837238"/>
          <p14:tracePt t="68569" x="2849563" y="5829300"/>
          <p14:tracePt t="68586" x="2879725" y="5821363"/>
          <p14:tracePt t="69036" x="2873375" y="5829300"/>
          <p14:tracePt t="69044" x="2857500" y="5845175"/>
          <p14:tracePt t="69052" x="2841625" y="5851525"/>
          <p14:tracePt t="69060" x="2803525" y="5883275"/>
          <p14:tracePt t="69069" x="2759075" y="5905500"/>
          <p14:tracePt t="69085" x="2705100" y="5943600"/>
          <p14:tracePt t="69102" x="2644775" y="5965825"/>
          <p14:tracePt t="69119" x="2582863" y="6003925"/>
          <p14:tracePt t="69135" x="2514600" y="6019800"/>
          <p14:tracePt t="69152" x="2430463" y="6035675"/>
          <p14:tracePt t="69169" x="2316163" y="6035675"/>
          <p14:tracePt t="69185" x="2187575" y="6042025"/>
          <p14:tracePt t="69202" x="2079625" y="6042025"/>
          <p14:tracePt t="69219" x="1997075" y="6049963"/>
          <p14:tracePt t="69235" x="1844675" y="6057900"/>
          <p14:tracePt t="69252" x="1752600" y="6057900"/>
          <p14:tracePt t="69269" x="1668463" y="6057900"/>
          <p14:tracePt t="69285" x="1600200" y="6057900"/>
          <p14:tracePt t="69302" x="1539875" y="6057900"/>
          <p14:tracePt t="69319" x="1493838" y="6057900"/>
          <p14:tracePt t="69335" x="1417638" y="6065838"/>
          <p14:tracePt t="69352" x="1355725" y="6088063"/>
          <p14:tracePt t="69368" x="1303338" y="6088063"/>
          <p14:tracePt t="69385" x="1235075" y="6103938"/>
          <p14:tracePt t="69402" x="1196975" y="6118225"/>
          <p14:tracePt t="69419" x="1165225" y="6134100"/>
          <p14:tracePt t="69435" x="1120775" y="6149975"/>
          <p14:tracePt t="69452" x="1082675" y="6172200"/>
          <p14:tracePt t="69469" x="1036638" y="6194425"/>
          <p14:tracePt t="69485" x="1012825" y="6218238"/>
          <p14:tracePt t="69502" x="982663" y="6232525"/>
          <p14:tracePt t="69519" x="944563" y="6270625"/>
          <p14:tracePt t="69535" x="914400" y="6308725"/>
          <p14:tracePt t="69552" x="892175" y="6346825"/>
          <p14:tracePt t="69569" x="876300" y="6378575"/>
          <p14:tracePt t="69585" x="854075" y="6430963"/>
          <p14:tracePt t="69602" x="838200" y="6469063"/>
          <p14:tracePt t="69619" x="822325" y="6523038"/>
          <p14:tracePt t="69635" x="815975" y="6621463"/>
          <p14:tracePt t="69652" x="815975" y="6683375"/>
          <p14:tracePt t="69669" x="815975" y="6721475"/>
          <p14:tracePt t="69685" x="815975" y="6727825"/>
          <p14:tracePt t="70357" x="822325" y="6727825"/>
          <p14:tracePt t="70365" x="830263" y="6727825"/>
          <p14:tracePt t="70405" x="838200" y="6727825"/>
          <p14:tracePt t="70437" x="838200" y="6721475"/>
          <p14:tracePt t="70453" x="846138" y="6721475"/>
          <p14:tracePt t="70461" x="854075" y="6721475"/>
          <p14:tracePt t="70469" x="854075" y="6713538"/>
          <p14:tracePt t="70470" x="876300" y="6713538"/>
          <p14:tracePt t="70486" x="906463" y="6705600"/>
          <p14:tracePt t="70503" x="952500" y="6697663"/>
          <p14:tracePt t="70519" x="998538" y="6689725"/>
          <p14:tracePt t="70536" x="1050925" y="6683375"/>
          <p14:tracePt t="70553" x="1135063" y="6659563"/>
          <p14:tracePt t="70570" x="1203325" y="6645275"/>
          <p14:tracePt t="70586" x="1227138" y="6637338"/>
          <p14:tracePt t="70603" x="1235075" y="6629400"/>
          <p14:tracePt t="70637" x="1241425" y="6629400"/>
          <p14:tracePt t="70637" x="1257300" y="6621463"/>
          <p14:tracePt t="70653" x="1279525" y="6607175"/>
          <p14:tracePt t="70669" x="1303338" y="6599238"/>
          <p14:tracePt t="70686" x="1325563" y="6591300"/>
          <p14:tracePt t="70703" x="1341438" y="6591300"/>
          <p14:tracePt t="70719" x="1341438" y="6583363"/>
          <p14:tracePt t="70925" x="1355725" y="6583363"/>
          <p14:tracePt t="70933" x="1393825" y="6583363"/>
          <p14:tracePt t="70943" x="1463675" y="6591300"/>
          <p14:tracePt t="70953" x="1531938" y="6591300"/>
          <p14:tracePt t="70953" x="1698625" y="6607175"/>
          <p14:tracePt t="70969" x="1874838" y="6613525"/>
          <p14:tracePt t="70986" x="2011363" y="6621463"/>
          <p14:tracePt t="71003" x="2073275" y="6621463"/>
          <p14:tracePt t="71020" x="2079625" y="6621463"/>
          <p14:tracePt t="71036" x="2095500" y="6621463"/>
          <p14:tracePt t="71093" x="2111375" y="6613525"/>
          <p14:tracePt t="71101" x="2125663" y="6599238"/>
          <p14:tracePt t="71109" x="2141538" y="6591300"/>
          <p14:tracePt t="71119" x="2163763" y="6561138"/>
          <p14:tracePt t="71122" x="2187575" y="6530975"/>
          <p14:tracePt t="71136" x="2201863" y="6499225"/>
          <p14:tracePt t="71153" x="2209800" y="6461125"/>
          <p14:tracePt t="71169" x="2209800" y="6430963"/>
          <p14:tracePt t="71186" x="2209800" y="6392863"/>
          <p14:tracePt t="71203" x="2217738" y="6362700"/>
          <p14:tracePt t="71220" x="2217738" y="6340475"/>
          <p14:tracePt t="71236" x="2201863" y="6270625"/>
          <p14:tracePt t="71253" x="2193925" y="6240463"/>
          <p14:tracePt t="71269" x="2171700" y="6226175"/>
          <p14:tracePt t="71286" x="2163763" y="6210300"/>
          <p14:tracePt t="71303" x="2141538" y="6194425"/>
          <p14:tracePt t="71319" x="2111375" y="6164263"/>
          <p14:tracePt t="71336" x="2079625" y="6142038"/>
          <p14:tracePt t="71353" x="2035175" y="6118225"/>
          <p14:tracePt t="71369" x="2003425" y="6103938"/>
          <p14:tracePt t="71386" x="1965325" y="6088063"/>
          <p14:tracePt t="71403" x="1927225" y="6065838"/>
          <p14:tracePt t="71419" x="1889125" y="6049963"/>
          <p14:tracePt t="71436" x="1858963" y="6035675"/>
          <p14:tracePt t="71453" x="1844675" y="6027738"/>
          <p14:tracePt t="71469" x="1828800" y="6027738"/>
          <p14:tracePt t="71486" x="1812925" y="6019800"/>
          <p14:tracePt t="71503" x="1806575" y="6019800"/>
          <p14:tracePt t="71520" x="1798638" y="6019800"/>
          <p14:tracePt t="71536" x="1782763" y="6011863"/>
          <p14:tracePt t="71552" x="1768475" y="6011863"/>
          <p14:tracePt t="71569" x="1730375" y="6011863"/>
          <p14:tracePt t="71586" x="1698625" y="6011863"/>
          <p14:tracePt t="71602" x="1654175" y="6011863"/>
          <p14:tracePt t="71619" x="1616075" y="6011863"/>
          <p14:tracePt t="71636" x="1546225" y="6011863"/>
          <p14:tracePt t="71653" x="1501775" y="6011863"/>
          <p14:tracePt t="71669" x="1455738" y="6019800"/>
          <p14:tracePt t="71686" x="1425575" y="6019800"/>
          <p14:tracePt t="71702" x="1393825" y="6019800"/>
          <p14:tracePt t="71719" x="1355725" y="6035675"/>
          <p14:tracePt t="71736" x="1325563" y="6035675"/>
          <p14:tracePt t="71752" x="1303338" y="6049963"/>
          <p14:tracePt t="71769" x="1287463" y="6049963"/>
          <p14:tracePt t="71786" x="1273175" y="6057900"/>
          <p14:tracePt t="71802" x="1257300" y="6065838"/>
          <p14:tracePt t="71819" x="1249363" y="6065838"/>
          <p14:tracePt t="71836" x="1241425" y="6073775"/>
          <p14:tracePt t="71852" x="1219200" y="6080125"/>
          <p14:tracePt t="71869" x="1211263" y="6080125"/>
          <p14:tracePt t="71886" x="1181100" y="6103938"/>
          <p14:tracePt t="71902" x="1165225" y="6118225"/>
          <p14:tracePt t="71919" x="1143000" y="6149975"/>
          <p14:tracePt t="71936" x="1112838" y="6180138"/>
          <p14:tracePt t="71952" x="1096963" y="6232525"/>
          <p14:tracePt t="71969" x="1089025" y="6264275"/>
          <p14:tracePt t="71986" x="1074738" y="6294438"/>
          <p14:tracePt t="72002" x="1074738" y="6302375"/>
          <p14:tracePt t="72019" x="1074738" y="6316663"/>
          <p14:tracePt t="72036" x="1082675" y="6354763"/>
          <p14:tracePt t="72052" x="1082675" y="6370638"/>
          <p14:tracePt t="72069" x="1089025" y="6384925"/>
          <p14:tracePt t="72086" x="1104900" y="6408738"/>
          <p14:tracePt t="72102" x="1120775" y="6430963"/>
          <p14:tracePt t="72119" x="1143000" y="6438900"/>
          <p14:tracePt t="72136" x="1165225" y="6454775"/>
          <p14:tracePt t="72153" x="1196975" y="6477000"/>
          <p14:tracePt t="72169" x="1203325" y="6484938"/>
          <p14:tracePt t="72186" x="1227138" y="6499225"/>
          <p14:tracePt t="72202" x="1235075" y="6515100"/>
          <p14:tracePt t="72219" x="1241425" y="6515100"/>
          <p14:tracePt t="72236" x="1257300" y="6515100"/>
          <p14:tracePt t="72253" x="1287463" y="6530975"/>
          <p14:tracePt t="72269" x="1303338" y="6530975"/>
          <p14:tracePt t="72286" x="1317625" y="6530975"/>
          <p14:tracePt t="72302" x="1341438" y="6537325"/>
          <p14:tracePt t="72319" x="1371600" y="6537325"/>
          <p14:tracePt t="72336" x="1417638" y="6537325"/>
          <p14:tracePt t="72353" x="1470025" y="6537325"/>
          <p14:tracePt t="72369" x="1516063" y="6545263"/>
          <p14:tracePt t="72386" x="1539875" y="6545263"/>
          <p14:tracePt t="72402" x="1562100" y="6545263"/>
          <p14:tracePt t="72419" x="1584325" y="6545263"/>
          <p14:tracePt t="72436" x="1622425" y="6545263"/>
          <p14:tracePt t="72436" x="1638300" y="6545263"/>
          <p14:tracePt t="72453" x="1660525" y="6545263"/>
          <p14:tracePt t="72470" x="1676400" y="6545263"/>
          <p14:tracePt t="72486" x="1692275" y="6545263"/>
          <p14:tracePt t="72502" x="1722438" y="6537325"/>
          <p14:tracePt t="72519" x="1774825" y="6537325"/>
          <p14:tracePt t="72536" x="1828800" y="6537325"/>
          <p14:tracePt t="72553" x="1889125" y="6537325"/>
          <p14:tracePt t="72569" x="1912938" y="6537325"/>
          <p14:tracePt t="72586" x="1920875" y="6537325"/>
          <p14:tracePt t="72621" x="1927225" y="6537325"/>
          <p14:tracePt t="72637" x="1935163" y="6537325"/>
          <p14:tracePt t="72652" x="1951038" y="6530975"/>
          <p14:tracePt t="72653" x="1973263" y="6523038"/>
          <p14:tracePt t="72669" x="2003425" y="6507163"/>
          <p14:tracePt t="72686" x="2019300" y="6499225"/>
          <p14:tracePt t="72703" x="2027238" y="6499225"/>
          <p14:tracePt t="72719" x="2035175" y="6492875"/>
          <p14:tracePt t="72824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Weights</a:t>
            </a:r>
            <a:br>
              <a:rPr lang="en-US" smtClean="0"/>
            </a:br>
            <a:r>
              <a:rPr lang="en-US" smtClean="0"/>
              <a:t>Multi-Stage Sample : SRS &amp; SRS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4114800" cy="12112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Population of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10 schools with exactly 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40 students per school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539750" y="2984500"/>
          <a:ext cx="1165225" cy="815975"/>
        </p:xfrm>
        <a:graphic>
          <a:graphicData uri="http://schemas.openxmlformats.org/presentationml/2006/ole">
            <p:oleObj spid="_x0000_s34017" name="Équation" r:id="rId4" imgW="622030" imgH="431613" progId="Equation.3">
              <p:embed/>
            </p:oleObj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11188" y="4006850"/>
          <a:ext cx="1027112" cy="833438"/>
        </p:xfrm>
        <a:graphic>
          <a:graphicData uri="http://schemas.openxmlformats.org/presentationml/2006/ole">
            <p:oleObj spid="_x0000_s34018" name="Équation" r:id="rId5" imgW="583947" imgH="431613" progId="Equation.3">
              <p:embed/>
            </p:oleObj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611188" y="5159375"/>
          <a:ext cx="2332037" cy="792163"/>
        </p:xfrm>
        <a:graphic>
          <a:graphicData uri="http://schemas.openxmlformats.org/presentationml/2006/ole">
            <p:oleObj spid="_x0000_s34019" name="Équation" r:id="rId6" imgW="1282700" imgH="431800" progId="Equation.3">
              <p:embed/>
            </p:oleObj>
          </a:graphicData>
        </a:graphic>
      </p:graphicFrame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3803" name="Objet 1"/>
          <p:cNvGraphicFramePr>
            <a:graphicFrameLocks noChangeAspect="1"/>
          </p:cNvGraphicFramePr>
          <p:nvPr/>
        </p:nvGraphicFramePr>
        <p:xfrm>
          <a:off x="4654550" y="2997200"/>
          <a:ext cx="1670050" cy="792163"/>
        </p:xfrm>
        <a:graphic>
          <a:graphicData uri="http://schemas.openxmlformats.org/presentationml/2006/ole">
            <p:oleObj spid="_x0000_s34020" name="Équation" r:id="rId7" imgW="837836" imgH="393529" progId="Equation.3">
              <p:embed/>
            </p:oleObj>
          </a:graphicData>
        </a:graphic>
      </p:graphicFrame>
      <p:sp>
        <p:nvSpPr>
          <p:cNvPr id="33804" name="Rectangle 3"/>
          <p:cNvSpPr txBox="1">
            <a:spLocks noChangeArrowheads="1"/>
          </p:cNvSpPr>
          <p:nvPr/>
        </p:nvSpPr>
        <p:spPr bwMode="auto">
          <a:xfrm>
            <a:off x="4932363" y="1517650"/>
            <a:ext cx="4114800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eaLnBrk="0" hangingPunct="0">
              <a:lnSpc>
                <a:spcPct val="80000"/>
              </a:lnSpc>
              <a:spcBef>
                <a:spcPts val="763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>
                <a:latin typeface="Georgia" pitchFamily="18" charset="0"/>
              </a:rPr>
              <a:t>SRS Samples of </a:t>
            </a:r>
          </a:p>
          <a:p>
            <a:pPr marL="741363" lvl="1" indent="-284163" eaLnBrk="0" hangingPunct="0">
              <a:lnSpc>
                <a:spcPct val="80000"/>
              </a:lnSpc>
              <a:spcBef>
                <a:spcPts val="675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>
                <a:latin typeface="Georgia" pitchFamily="18" charset="0"/>
              </a:rPr>
              <a:t>4 schools</a:t>
            </a:r>
          </a:p>
          <a:p>
            <a:pPr marL="741363" lvl="1" indent="-284163" eaLnBrk="0" hangingPunct="0">
              <a:lnSpc>
                <a:spcPct val="80000"/>
              </a:lnSpc>
              <a:spcBef>
                <a:spcPts val="675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>
                <a:latin typeface="Georgia" pitchFamily="18" charset="0"/>
              </a:rPr>
              <a:t>10 students per school</a:t>
            </a:r>
          </a:p>
        </p:txBody>
      </p:sp>
      <p:graphicFrame>
        <p:nvGraphicFramePr>
          <p:cNvPr id="33805" name="Objet 2"/>
          <p:cNvGraphicFramePr>
            <a:graphicFrameLocks noChangeAspect="1"/>
          </p:cNvGraphicFramePr>
          <p:nvPr/>
        </p:nvGraphicFramePr>
        <p:xfrm>
          <a:off x="4635500" y="4076700"/>
          <a:ext cx="1741488" cy="760413"/>
        </p:xfrm>
        <a:graphic>
          <a:graphicData uri="http://schemas.openxmlformats.org/presentationml/2006/ole">
            <p:oleObj spid="_x0000_s34021" name="Équation" r:id="rId8" imgW="990170" imgH="393529" progId="Equation.3">
              <p:embed/>
            </p:oleObj>
          </a:graphicData>
        </a:graphic>
      </p:graphicFrame>
      <p:graphicFrame>
        <p:nvGraphicFramePr>
          <p:cNvPr id="33806" name="Objet 3"/>
          <p:cNvGraphicFramePr>
            <a:graphicFrameLocks noChangeAspect="1"/>
          </p:cNvGraphicFramePr>
          <p:nvPr/>
        </p:nvGraphicFramePr>
        <p:xfrm>
          <a:off x="4635500" y="5060950"/>
          <a:ext cx="4106863" cy="792163"/>
        </p:xfrm>
        <a:graphic>
          <a:graphicData uri="http://schemas.openxmlformats.org/presentationml/2006/ole">
            <p:oleObj spid="_x0000_s34022" name="Équation" r:id="rId9" imgW="2197100" imgH="4191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6048"/>
    </mc:Choice>
    <mc:Fallback>
      <p:transition spd="slow" advTm="23604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3735" x="952500" y="1790700"/>
          <p14:tracePt t="33939" x="982663" y="1790700"/>
          <p14:tracePt t="33947" x="1006475" y="1806575"/>
          <p14:tracePt t="33955" x="1036638" y="1812925"/>
          <p14:tracePt t="33963" x="1066800" y="1820863"/>
          <p14:tracePt t="33969" x="1158875" y="1866900"/>
          <p14:tracePt t="33985" x="1249363" y="1935163"/>
          <p14:tracePt t="34002" x="1333500" y="2027238"/>
          <p14:tracePt t="34019" x="1355725" y="2057400"/>
          <p14:tracePt t="34035" x="1363663" y="2087563"/>
          <p14:tracePt t="34052" x="1371600" y="2095500"/>
          <p14:tracePt t="34069" x="1379538" y="2111375"/>
          <p14:tracePt t="34086" x="1387475" y="2117725"/>
          <p14:tracePt t="34102" x="1401763" y="2141538"/>
          <p14:tracePt t="34119" x="1425575" y="2187575"/>
          <p14:tracePt t="34136" x="1431925" y="2201863"/>
          <p14:tracePt t="34152" x="1439863" y="2209800"/>
          <p14:tracePt t="34169" x="1470025" y="2247900"/>
          <p14:tracePt t="34186" x="1531938" y="2339975"/>
          <p14:tracePt t="34202" x="1638300" y="2484438"/>
          <p14:tracePt t="34219" x="1654175" y="2498725"/>
          <p14:tracePt t="34236" x="1654175" y="2506663"/>
          <p14:tracePt t="34347" x="1654175" y="2498725"/>
          <p14:tracePt t="34360" x="1654175" y="2492375"/>
          <p14:tracePt t="34369" x="1654175" y="2484438"/>
          <p14:tracePt t="34369" x="1654175" y="2454275"/>
          <p14:tracePt t="34386" x="1654175" y="2430463"/>
          <p14:tracePt t="34402" x="1654175" y="2408238"/>
          <p14:tracePt t="34419" x="1654175" y="2400300"/>
          <p14:tracePt t="34507" x="1638300" y="2392363"/>
          <p14:tracePt t="34515" x="1616075" y="2378075"/>
          <p14:tracePt t="34523" x="1600200" y="2378075"/>
          <p14:tracePt t="34531" x="1577975" y="2370138"/>
          <p14:tracePt t="34536" x="1524000" y="2354263"/>
          <p14:tracePt t="34552" x="1477963" y="2346325"/>
          <p14:tracePt t="34569" x="1447800" y="2346325"/>
          <p14:tracePt t="34585" x="1409700" y="2346325"/>
          <p14:tracePt t="34602" x="1371600" y="2354263"/>
          <p14:tracePt t="34619" x="1355725" y="2362200"/>
          <p14:tracePt t="34635" x="1349375" y="2362200"/>
          <p14:tracePt t="34652" x="1341438" y="2370138"/>
          <p14:tracePt t="34669" x="1325563" y="2384425"/>
          <p14:tracePt t="34685" x="1303338" y="2400300"/>
          <p14:tracePt t="34702" x="1273175" y="2422525"/>
          <p14:tracePt t="34719" x="1249363" y="2446338"/>
          <p14:tracePt t="34735" x="1227138" y="2468563"/>
          <p14:tracePt t="34752" x="1203325" y="2484438"/>
          <p14:tracePt t="34769" x="1196975" y="2484438"/>
          <p14:tracePt t="34786" x="1189038" y="2498725"/>
          <p14:tracePt t="34802" x="1181100" y="2506663"/>
          <p14:tracePt t="34819" x="1173163" y="2522538"/>
          <p14:tracePt t="34835" x="1173163" y="2530475"/>
          <p14:tracePt t="34852" x="1173163" y="2552700"/>
          <p14:tracePt t="34869" x="1173163" y="2568575"/>
          <p14:tracePt t="34886" x="1173163" y="2598738"/>
          <p14:tracePt t="34902" x="1181100" y="2628900"/>
          <p14:tracePt t="34919" x="1196975" y="2651125"/>
          <p14:tracePt t="34935" x="1203325" y="2659063"/>
          <p14:tracePt t="34952" x="1219200" y="2674938"/>
          <p14:tracePt t="34969" x="1241425" y="2697163"/>
          <p14:tracePt t="34986" x="1273175" y="2705100"/>
          <p14:tracePt t="35002" x="1317625" y="2735263"/>
          <p14:tracePt t="35019" x="1349375" y="2751138"/>
          <p14:tracePt t="35035" x="1363663" y="2765425"/>
          <p14:tracePt t="35052" x="1401763" y="2773363"/>
          <p14:tracePt t="35069" x="1425575" y="2781300"/>
          <p14:tracePt t="35085" x="1431925" y="2781300"/>
          <p14:tracePt t="35131" x="1439863" y="2789238"/>
          <p14:tracePt t="35139" x="1455738" y="2789238"/>
          <p14:tracePt t="35139" x="1477963" y="2789238"/>
          <p14:tracePt t="35155" x="1508125" y="2789238"/>
          <p14:tracePt t="35163" x="1554163" y="2789238"/>
          <p14:tracePt t="35171" x="1646238" y="2797175"/>
          <p14:tracePt t="35185" x="1730375" y="2803525"/>
          <p14:tracePt t="35202" x="1851025" y="2827338"/>
          <p14:tracePt t="35219" x="1943100" y="2841625"/>
          <p14:tracePt t="35235" x="2049463" y="2857500"/>
          <p14:tracePt t="35252" x="2155825" y="2873375"/>
          <p14:tracePt t="35268" x="2247900" y="2887663"/>
          <p14:tracePt t="35285" x="2332038" y="2887663"/>
          <p14:tracePt t="35302" x="2378075" y="2895600"/>
          <p14:tracePt t="35318" x="2454275" y="2895600"/>
          <p14:tracePt t="35335" x="2552700" y="2895600"/>
          <p14:tracePt t="35352" x="2689225" y="2895600"/>
          <p14:tracePt t="35369" x="2857500" y="2887663"/>
          <p14:tracePt t="35385" x="3025775" y="2879725"/>
          <p14:tracePt t="35402" x="3276600" y="2879725"/>
          <p14:tracePt t="35419" x="3413125" y="2879725"/>
          <p14:tracePt t="35435" x="3535363" y="2873375"/>
          <p14:tracePt t="35452" x="3665538" y="2857500"/>
          <p14:tracePt t="35468" x="3787775" y="2849563"/>
          <p14:tracePt t="35486" x="3886200" y="2827338"/>
          <p14:tracePt t="35502" x="3978275" y="2803525"/>
          <p14:tracePt t="35519" x="4054475" y="2789238"/>
          <p14:tracePt t="35535" x="4122738" y="2773363"/>
          <p14:tracePt t="35552" x="4191000" y="2759075"/>
          <p14:tracePt t="35569" x="4275138" y="2743200"/>
          <p14:tracePt t="35585" x="4365625" y="2727325"/>
          <p14:tracePt t="35602" x="4533900" y="2682875"/>
          <p14:tracePt t="35619" x="4610100" y="2651125"/>
          <p14:tracePt t="35635" x="4656138" y="2620963"/>
          <p14:tracePt t="35652" x="4678363" y="2598738"/>
          <p14:tracePt t="35669" x="4686300" y="2582863"/>
          <p14:tracePt t="35685" x="4694238" y="2568575"/>
          <p14:tracePt t="35702" x="4694238" y="2552700"/>
          <p14:tracePt t="35719" x="4694238" y="2544763"/>
          <p14:tracePt t="35735" x="4694238" y="2536825"/>
          <p14:tracePt t="35752" x="4694238" y="2522538"/>
          <p14:tracePt t="35768" x="4694238" y="2498725"/>
          <p14:tracePt t="35785" x="4694238" y="2484438"/>
          <p14:tracePt t="35802" x="4678363" y="2468563"/>
          <p14:tracePt t="35819" x="4670425" y="2460625"/>
          <p14:tracePt t="35835" x="4648200" y="2446338"/>
          <p14:tracePt t="35852" x="4625975" y="2422525"/>
          <p14:tracePt t="35868" x="4572000" y="2408238"/>
          <p14:tracePt t="35885" x="4495800" y="2384425"/>
          <p14:tracePt t="35902" x="4343400" y="2370138"/>
          <p14:tracePt t="35918" x="4160838" y="2370138"/>
          <p14:tracePt t="35935" x="3962400" y="2362200"/>
          <p14:tracePt t="35952" x="3763963" y="2362200"/>
          <p14:tracePt t="35968" x="3603625" y="2362200"/>
          <p14:tracePt t="35985" x="3444875" y="2378075"/>
          <p14:tracePt t="36002" x="3306763" y="2392363"/>
          <p14:tracePt t="36018" x="3094038" y="2408238"/>
          <p14:tracePt t="36035" x="2979738" y="2422525"/>
          <p14:tracePt t="36052" x="2879725" y="2430463"/>
          <p14:tracePt t="36068" x="2797175" y="2446338"/>
          <p14:tracePt t="36085" x="2689225" y="2454275"/>
          <p14:tracePt t="36102" x="2560638" y="2468563"/>
          <p14:tracePt t="36118" x="2422525" y="2484438"/>
          <p14:tracePt t="36135" x="2270125" y="2492375"/>
          <p14:tracePt t="36152" x="2111375" y="2498725"/>
          <p14:tracePt t="36168" x="1973263" y="2514600"/>
          <p14:tracePt t="36185" x="1828800" y="2522538"/>
          <p14:tracePt t="36202" x="1616075" y="2536825"/>
          <p14:tracePt t="36219" x="1508125" y="2536825"/>
          <p14:tracePt t="36235" x="1447800" y="2536825"/>
          <p14:tracePt t="36252" x="1409700" y="2536825"/>
          <p14:tracePt t="36268" x="1393825" y="2536825"/>
          <p14:tracePt t="36285" x="1379538" y="2544763"/>
          <p14:tracePt t="36302" x="1363663" y="2544763"/>
          <p14:tracePt t="36318" x="1341438" y="2544763"/>
          <p14:tracePt t="36335" x="1295400" y="2544763"/>
          <p14:tracePt t="36352" x="1257300" y="2544763"/>
          <p14:tracePt t="36368" x="1241425" y="2544763"/>
          <p14:tracePt t="36385" x="1227138" y="2544763"/>
          <p14:tracePt t="36750" x="0" y="0"/>
        </p14:tracePtLst>
        <p14:tracePtLst>
          <p14:tracePt t="43215" x="7521575" y="1866900"/>
          <p14:tracePt t="43251" x="7513638" y="1866900"/>
          <p14:tracePt t="43267" x="7505700" y="1866900"/>
          <p14:tracePt t="43291" x="7489825" y="1866900"/>
          <p14:tracePt t="43307" x="7483475" y="1866900"/>
          <p14:tracePt t="43315" x="7459663" y="1866900"/>
          <p14:tracePt t="43323" x="7445375" y="1866900"/>
          <p14:tracePt t="43331" x="7421563" y="1866900"/>
          <p14:tracePt t="43339" x="7361238" y="1866900"/>
          <p14:tracePt t="43355" x="7269163" y="1866900"/>
          <p14:tracePt t="43371" x="7208838" y="1866900"/>
          <p14:tracePt t="43385" x="7146925" y="1866900"/>
          <p14:tracePt t="43403" x="7078663" y="1866900"/>
          <p14:tracePt t="43419" x="7002463" y="1866900"/>
          <p14:tracePt t="43419" x="6972300" y="1874838"/>
          <p14:tracePt t="43435" x="6911975" y="1889125"/>
          <p14:tracePt t="43459" x="6880225" y="1905000"/>
          <p14:tracePt t="43475" x="6850063" y="1905000"/>
          <p14:tracePt t="43491" x="6811963" y="1905000"/>
          <p14:tracePt t="43507" x="6759575" y="1905000"/>
          <p14:tracePt t="43523" x="6675438" y="1905000"/>
          <p14:tracePt t="43539" x="6569075" y="1905000"/>
          <p14:tracePt t="43555" x="6454775" y="1905000"/>
          <p14:tracePt t="43568" x="6346825" y="1905000"/>
          <p14:tracePt t="43585" x="6256338" y="1889125"/>
          <p14:tracePt t="43602" x="6210300" y="1889125"/>
          <p14:tracePt t="43618" x="6164263" y="1889125"/>
          <p14:tracePt t="43635" x="6118225" y="1889125"/>
          <p14:tracePt t="43651" x="6065838" y="1889125"/>
          <p14:tracePt t="43668" x="6003925" y="1889125"/>
          <p14:tracePt t="43685" x="5943600" y="1874838"/>
          <p14:tracePt t="43701" x="5889625" y="1874838"/>
          <p14:tracePt t="43718" x="5845175" y="1866900"/>
          <p14:tracePt t="43735" x="5799138" y="1866900"/>
          <p14:tracePt t="43752" x="5783263" y="1874838"/>
          <p14:tracePt t="43768" x="5768975" y="1874838"/>
          <p14:tracePt t="43785" x="5768975" y="1882775"/>
          <p14:tracePt t="43802" x="5761038" y="1882775"/>
          <p14:tracePt t="43818" x="5745163" y="1889125"/>
          <p14:tracePt t="43835" x="5737225" y="1897063"/>
          <p14:tracePt t="43852" x="5699125" y="1920875"/>
          <p14:tracePt t="43868" x="5646738" y="1958975"/>
          <p14:tracePt t="43885" x="5584825" y="1997075"/>
          <p14:tracePt t="43902" x="5532438" y="2035175"/>
          <p14:tracePt t="43918" x="5516563" y="2041525"/>
          <p14:tracePt t="43935" x="5508625" y="2065338"/>
          <p14:tracePt t="43951" x="5502275" y="2095500"/>
          <p14:tracePt t="43968" x="5494338" y="2149475"/>
          <p14:tracePt t="43985" x="5494338" y="2179638"/>
          <p14:tracePt t="44001" x="5494338" y="2187575"/>
          <p14:tracePt t="44059" x="5494338" y="2193925"/>
          <p14:tracePt t="44067" x="5502275" y="2193925"/>
          <p14:tracePt t="44085" x="5570538" y="2247900"/>
          <p14:tracePt t="44085" x="5684838" y="2308225"/>
          <p14:tracePt t="44101" x="5807075" y="2362200"/>
          <p14:tracePt t="44118" x="5927725" y="2400300"/>
          <p14:tracePt t="44135" x="6057900" y="2438400"/>
          <p14:tracePt t="44151" x="6256338" y="2492375"/>
          <p14:tracePt t="44168" x="6530975" y="2522538"/>
          <p14:tracePt t="44185" x="6727825" y="2536825"/>
          <p14:tracePt t="44202" x="6835775" y="2530475"/>
          <p14:tracePt t="44218" x="6911975" y="2498725"/>
          <p14:tracePt t="44235" x="6956425" y="2492375"/>
          <p14:tracePt t="44252" x="7032625" y="2484438"/>
          <p14:tracePt t="44268" x="7132638" y="2476500"/>
          <p14:tracePt t="44285" x="7200900" y="2460625"/>
          <p14:tracePt t="44301" x="7239000" y="2446338"/>
          <p14:tracePt t="44318" x="7261225" y="2430463"/>
          <p14:tracePt t="44335" x="7285038" y="2408238"/>
          <p14:tracePt t="44352" x="7315200" y="2392363"/>
          <p14:tracePt t="44368" x="7353300" y="2362200"/>
          <p14:tracePt t="44385" x="7413625" y="2324100"/>
          <p14:tracePt t="44401" x="7467600" y="2263775"/>
          <p14:tracePt t="44418" x="7513638" y="2209800"/>
          <p14:tracePt t="44435" x="7527925" y="2193925"/>
          <p14:tracePt t="44451" x="7527925" y="2187575"/>
          <p14:tracePt t="44468" x="7527925" y="2155825"/>
          <p14:tracePt t="44485" x="7489825" y="2095500"/>
          <p14:tracePt t="44502" x="7437438" y="2041525"/>
          <p14:tracePt t="44518" x="7361238" y="1997075"/>
          <p14:tracePt t="44535" x="7323138" y="1981200"/>
          <p14:tracePt t="44551" x="7269163" y="1951038"/>
          <p14:tracePt t="44568" x="7208838" y="1935163"/>
          <p14:tracePt t="44585" x="7154863" y="1927225"/>
          <p14:tracePt t="44601" x="7146925" y="1920875"/>
          <p14:tracePt t="44619" x="7140575" y="1920875"/>
          <p14:tracePt t="44883" x="7146925" y="1920875"/>
          <p14:tracePt t="44891" x="7178675" y="1943100"/>
          <p14:tracePt t="44899" x="7216775" y="1965325"/>
          <p14:tracePt t="44907" x="7277100" y="2011363"/>
          <p14:tracePt t="44918" x="7331075" y="2041525"/>
          <p14:tracePt t="44935" x="7383463" y="2079625"/>
          <p14:tracePt t="44951" x="7445375" y="2125663"/>
          <p14:tracePt t="44968" x="7475538" y="2149475"/>
          <p14:tracePt t="44985" x="7527925" y="2179638"/>
          <p14:tracePt t="45001" x="7566025" y="2193925"/>
          <p14:tracePt t="45018" x="7589838" y="2201863"/>
          <p14:tracePt t="45035" x="7642225" y="2232025"/>
          <p14:tracePt t="45051" x="7688263" y="2247900"/>
          <p14:tracePt t="45068" x="7718425" y="2270125"/>
          <p14:tracePt t="45085" x="7742238" y="2278063"/>
          <p14:tracePt t="45101" x="7750175" y="2286000"/>
          <p14:tracePt t="45118" x="7772400" y="2286000"/>
          <p14:tracePt t="45136" x="7802563" y="2286000"/>
          <p14:tracePt t="45151" x="7840663" y="2293938"/>
          <p14:tracePt t="45168" x="7916863" y="2301875"/>
          <p14:tracePt t="45185" x="8016875" y="2301875"/>
          <p14:tracePt t="45201" x="8054975" y="2301875"/>
          <p14:tracePt t="45218" x="8061325" y="2301875"/>
          <p14:tracePt t="45307" x="8054975" y="2301875"/>
          <p14:tracePt t="45315" x="8047038" y="2301875"/>
          <p14:tracePt t="45325" x="8031163" y="2308225"/>
          <p14:tracePt t="45331" x="7993063" y="2316163"/>
          <p14:tracePt t="45335" x="7924800" y="2316163"/>
          <p14:tracePt t="45351" x="7802563" y="2332038"/>
          <p14:tracePt t="45368" x="7650163" y="2332038"/>
          <p14:tracePt t="45385" x="7483475" y="2332038"/>
          <p14:tracePt t="45401" x="7315200" y="2316163"/>
          <p14:tracePt t="45418" x="7140575" y="2286000"/>
          <p14:tracePt t="45435" x="6934200" y="2217738"/>
          <p14:tracePt t="45451" x="6873875" y="2209800"/>
          <p14:tracePt t="45468" x="6819900" y="2209800"/>
          <p14:tracePt t="45485" x="6751638" y="2209800"/>
          <p14:tracePt t="45501" x="6659563" y="2209800"/>
          <p14:tracePt t="45518" x="6537325" y="2225675"/>
          <p14:tracePt t="45535" x="6400800" y="2232025"/>
          <p14:tracePt t="45551" x="6278563" y="2232025"/>
          <p14:tracePt t="45568" x="6142038" y="2232025"/>
          <p14:tracePt t="45585" x="6011863" y="2225675"/>
          <p14:tracePt t="45601" x="5921375" y="2225675"/>
          <p14:tracePt t="45618" x="5845175" y="2225675"/>
          <p14:tracePt t="45618" x="5813425" y="2225675"/>
          <p14:tracePt t="45635" x="5775325" y="2225675"/>
          <p14:tracePt t="45651" x="5730875" y="2225675"/>
          <p14:tracePt t="45668" x="5699125" y="2225675"/>
          <p14:tracePt t="45684" x="5668963" y="2225675"/>
          <p14:tracePt t="45701" x="5638800" y="2232025"/>
          <p14:tracePt t="45718" x="5608638" y="2239963"/>
          <p14:tracePt t="45735" x="5570538" y="2263775"/>
          <p14:tracePt t="45751" x="5516563" y="2278063"/>
          <p14:tracePt t="45768" x="5456238" y="2316163"/>
          <p14:tracePt t="45785" x="5402263" y="2346325"/>
          <p14:tracePt t="45801" x="5364163" y="2378075"/>
          <p14:tracePt t="45818" x="5341938" y="2400300"/>
          <p14:tracePt t="45835" x="5334000" y="2422525"/>
          <p14:tracePt t="45852" x="5334000" y="2460625"/>
          <p14:tracePt t="45868" x="5356225" y="2522538"/>
          <p14:tracePt t="45885" x="5380038" y="2574925"/>
          <p14:tracePt t="45901" x="5402263" y="2598738"/>
          <p14:tracePt t="45918" x="5410200" y="2606675"/>
          <p14:tracePt t="45935" x="5426075" y="2613025"/>
          <p14:tracePt t="45951" x="5440363" y="2628900"/>
          <p14:tracePt t="45968" x="5478463" y="2636838"/>
          <p14:tracePt t="45985" x="5532438" y="2659063"/>
          <p14:tracePt t="46001" x="5622925" y="2674938"/>
          <p14:tracePt t="46018" x="5715000" y="2705100"/>
          <p14:tracePt t="46018" x="5768975" y="2713038"/>
          <p14:tracePt t="46035" x="5905500" y="2751138"/>
          <p14:tracePt t="46051" x="6126163" y="2773363"/>
          <p14:tracePt t="46068" x="6332538" y="2797175"/>
          <p14:tracePt t="46085" x="6537325" y="2819400"/>
          <p14:tracePt t="46101" x="6727825" y="2827338"/>
          <p14:tracePt t="46118" x="6880225" y="2827338"/>
          <p14:tracePt t="46135" x="7026275" y="2827338"/>
          <p14:tracePt t="46151" x="7170738" y="2827338"/>
          <p14:tracePt t="46168" x="7353300" y="2827338"/>
          <p14:tracePt t="46185" x="7437438" y="2835275"/>
          <p14:tracePt t="46201" x="7573963" y="2835275"/>
          <p14:tracePt t="46218" x="7642225" y="2835275"/>
          <p14:tracePt t="46234" x="7826375" y="2835275"/>
          <p14:tracePt t="46251" x="7962900" y="2835275"/>
          <p14:tracePt t="46268" x="8099425" y="2835275"/>
          <p14:tracePt t="46285" x="8213725" y="2835275"/>
          <p14:tracePt t="46301" x="8259763" y="2841625"/>
          <p14:tracePt t="46318" x="8328025" y="2841625"/>
          <p14:tracePt t="46334" x="8374063" y="2835275"/>
          <p14:tracePt t="46351" x="8450263" y="2827338"/>
          <p14:tracePt t="46368" x="8550275" y="2811463"/>
          <p14:tracePt t="46384" x="8664575" y="2811463"/>
          <p14:tracePt t="46401" x="8785225" y="2811463"/>
          <p14:tracePt t="46418" x="8861425" y="2811463"/>
          <p14:tracePt t="46435" x="8893175" y="2819400"/>
          <p14:tracePt t="46483" x="8893175" y="2811463"/>
          <p14:tracePt t="46485" x="8893175" y="2803525"/>
          <p14:tracePt t="46501" x="8899525" y="2797175"/>
          <p14:tracePt t="46502" x="8907463" y="2743200"/>
          <p14:tracePt t="46518" x="8923338" y="2713038"/>
          <p14:tracePt t="46534" x="8931275" y="2628900"/>
          <p14:tracePt t="46551" x="8931275" y="2568575"/>
          <p14:tracePt t="46568" x="8931275" y="2506663"/>
          <p14:tracePt t="46585" x="8915400" y="2454275"/>
          <p14:tracePt t="46601" x="8899525" y="2438400"/>
          <p14:tracePt t="46618" x="8893175" y="2416175"/>
          <p14:tracePt t="46618" x="8877300" y="2408238"/>
          <p14:tracePt t="46635" x="8869363" y="2400300"/>
          <p14:tracePt t="46651" x="8861425" y="2392363"/>
          <p14:tracePt t="46668" x="8847138" y="2392363"/>
          <p14:tracePt t="46684" x="8823325" y="2378075"/>
          <p14:tracePt t="46701" x="8740775" y="2370138"/>
          <p14:tracePt t="46718" x="8550275" y="2332038"/>
          <p14:tracePt t="46735" x="8229600" y="2278063"/>
          <p14:tracePt t="46751" x="7826375" y="2225675"/>
          <p14:tracePt t="46768" x="7437438" y="2155825"/>
          <p14:tracePt t="46784" x="7094538" y="2111375"/>
          <p14:tracePt t="46801" x="6873875" y="2079625"/>
          <p14:tracePt t="46818" x="6713538" y="2073275"/>
          <p14:tracePt t="46834" x="6659563" y="2073275"/>
          <p14:tracePt t="46851" x="6645275" y="2073275"/>
          <p14:tracePt t="46891" x="6637338" y="2073275"/>
          <p14:tracePt t="46907" x="6629400" y="2073275"/>
          <p14:tracePt t="46907" x="6613525" y="2079625"/>
          <p14:tracePt t="46918" x="6569075" y="2087563"/>
          <p14:tracePt t="46934" x="6507163" y="2111375"/>
          <p14:tracePt t="46951" x="6438900" y="2133600"/>
          <p14:tracePt t="46968" x="6370638" y="2149475"/>
          <p14:tracePt t="46984" x="6278563" y="2179638"/>
          <p14:tracePt t="47001" x="6194425" y="2201863"/>
          <p14:tracePt t="47018" x="6111875" y="2232025"/>
          <p14:tracePt t="47034" x="5989638" y="2278063"/>
          <p14:tracePt t="47051" x="5905500" y="2316163"/>
          <p14:tracePt t="47068" x="5845175" y="2339975"/>
          <p14:tracePt t="47084" x="5791200" y="2362200"/>
          <p14:tracePt t="47101" x="5768975" y="2362200"/>
          <p14:tracePt t="47118" x="5745163" y="2378075"/>
          <p14:tracePt t="47134" x="5715000" y="2392363"/>
          <p14:tracePt t="47151" x="5676900" y="2408238"/>
          <p14:tracePt t="47168" x="5630863" y="2430463"/>
          <p14:tracePt t="47184" x="5600700" y="2438400"/>
          <p14:tracePt t="47201" x="5562600" y="2460625"/>
          <p14:tracePt t="47218" x="5546725" y="2460625"/>
          <p14:tracePt t="47234" x="5540375" y="2468563"/>
          <p14:tracePt t="47251" x="5532438" y="2476500"/>
          <p14:tracePt t="47379" x="5524500" y="2476500"/>
          <p14:tracePt t="47387" x="5524500" y="2484438"/>
          <p14:tracePt t="47443" x="5524500" y="2492375"/>
          <p14:tracePt t="47459" x="5524500" y="2498725"/>
          <p14:tracePt t="47467" x="5524500" y="2514600"/>
          <p14:tracePt t="47468" x="5524500" y="2530475"/>
          <p14:tracePt t="47484" x="5532438" y="2552700"/>
          <p14:tracePt t="47501" x="5532438" y="2568575"/>
          <p14:tracePt t="47518" x="5540375" y="2582863"/>
          <p14:tracePt t="47534" x="5554663" y="2590800"/>
          <p14:tracePt t="47551" x="5570538" y="2598738"/>
          <p14:tracePt t="47568" x="5584825" y="2606675"/>
          <p14:tracePt t="47584" x="5600700" y="2613025"/>
          <p14:tracePt t="47601" x="5630863" y="2620963"/>
          <p14:tracePt t="47618" x="5676900" y="2636838"/>
          <p14:tracePt t="47634" x="5737225" y="2651125"/>
          <p14:tracePt t="47651" x="5761038" y="2659063"/>
          <p14:tracePt t="47668" x="5783263" y="2659063"/>
          <p14:tracePt t="47684" x="5807075" y="2659063"/>
          <p14:tracePt t="47701" x="5813425" y="2659063"/>
          <p14:tracePt t="47717" x="5821363" y="2659063"/>
          <p14:tracePt t="47734" x="5837238" y="2659063"/>
          <p14:tracePt t="47751" x="5859463" y="2659063"/>
          <p14:tracePt t="47767" x="5883275" y="2659063"/>
          <p14:tracePt t="47784" x="5921375" y="2659063"/>
          <p14:tracePt t="47801" x="5935663" y="2651125"/>
          <p14:tracePt t="47817" x="5943600" y="2651125"/>
          <p14:tracePt t="48190" x="0" y="0"/>
        </p14:tracePtLst>
        <p14:tracePtLst>
          <p14:tracePt t="82594" x="601663" y="3619500"/>
          <p14:tracePt t="82867" x="617538" y="3627438"/>
          <p14:tracePt t="82875" x="639763" y="3627438"/>
          <p14:tracePt t="82883" x="647700" y="3627438"/>
          <p14:tracePt t="82897" x="677863" y="3627438"/>
          <p14:tracePt t="82899" x="708025" y="3635375"/>
          <p14:tracePt t="82915" x="731838" y="3635375"/>
          <p14:tracePt t="82915" x="739775" y="3635375"/>
          <p14:tracePt t="82931" x="746125" y="3635375"/>
          <p14:tracePt t="83019" x="754063" y="3635375"/>
          <p14:tracePt t="83035" x="762000" y="3635375"/>
          <p14:tracePt t="83051" x="777875" y="3635375"/>
          <p14:tracePt t="83361" x="0" y="0"/>
        </p14:tracePtLst>
        <p14:tracePtLst>
          <p14:tracePt t="88090" x="4572000" y="3429000"/>
          <p14:tracePt t="88452" x="4572000" y="3421063"/>
          <p14:tracePt t="88456" x="4541838" y="3406775"/>
          <p14:tracePt t="88468" x="4487863" y="3390900"/>
          <p14:tracePt t="88481" x="4419600" y="3375025"/>
          <p14:tracePt t="88484" x="4275138" y="3360738"/>
          <p14:tracePt t="88497" x="4038600" y="3336925"/>
          <p14:tracePt t="88514" x="3725863" y="3268663"/>
          <p14:tracePt t="88531" x="3505200" y="3246438"/>
          <p14:tracePt t="88547" x="3238500" y="3238500"/>
          <p14:tracePt t="88564" x="3048000" y="3222625"/>
          <p14:tracePt t="88581" x="2879725" y="3216275"/>
          <p14:tracePt t="88597" x="2759075" y="3200400"/>
          <p14:tracePt t="88614" x="2689225" y="3200400"/>
          <p14:tracePt t="88631" x="2651125" y="3200400"/>
          <p14:tracePt t="88647" x="2582863" y="3200400"/>
          <p14:tracePt t="88664" x="2476500" y="3192463"/>
          <p14:tracePt t="88681" x="2384425" y="3192463"/>
          <p14:tracePt t="88697" x="2293938" y="3184525"/>
          <p14:tracePt t="88714" x="2179638" y="3178175"/>
          <p14:tracePt t="88731" x="2073275" y="3154363"/>
          <p14:tracePt t="88747" x="1965325" y="3146425"/>
          <p14:tracePt t="88765" x="1935163" y="3140075"/>
          <p14:tracePt t="88781" x="1905000" y="3132138"/>
          <p14:tracePt t="88797" x="1866900" y="3124200"/>
          <p14:tracePt t="88814" x="1820863" y="3116263"/>
          <p14:tracePt t="88831" x="1782763" y="3116263"/>
          <p14:tracePt t="88847" x="1774825" y="3116263"/>
          <p14:tracePt t="89412" x="1774825" y="3124200"/>
          <p14:tracePt t="89436" x="1774825" y="3132138"/>
          <p14:tracePt t="89448" x="1774825" y="3140075"/>
          <p14:tracePt t="89476" x="1774825" y="3154363"/>
          <p14:tracePt t="89492" x="1774825" y="3162300"/>
          <p14:tracePt t="89500" x="1774825" y="3170238"/>
          <p14:tracePt t="89514" x="1774825" y="3178175"/>
          <p14:tracePt t="89516" x="1774825" y="3184525"/>
          <p14:tracePt t="91811" x="1812925" y="3184525"/>
          <p14:tracePt t="91819" x="1889125" y="3200400"/>
          <p14:tracePt t="91824" x="1958975" y="3208338"/>
          <p14:tracePt t="91830" x="2027238" y="3208338"/>
          <p14:tracePt t="91847" x="2057400" y="3208338"/>
          <p14:tracePt t="91864" x="2087563" y="3208338"/>
          <p14:tracePt t="91880" x="2095500" y="3216275"/>
          <p14:tracePt t="91924" x="2103438" y="3216275"/>
          <p14:tracePt t="91971" x="2111375" y="3216275"/>
          <p14:tracePt t="91987" x="2111375" y="3222625"/>
          <p14:tracePt t="92004" x="2117725" y="3222625"/>
          <p14:tracePt t="92011" x="2117725" y="3230563"/>
          <p14:tracePt t="92014" x="2125663" y="3230563"/>
          <p14:tracePt t="92052" x="2125663" y="3246438"/>
          <p14:tracePt t="92075" x="2133600" y="3254375"/>
          <p14:tracePt t="92083" x="2133600" y="3260725"/>
          <p14:tracePt t="92097" x="2133600" y="3268663"/>
          <p14:tracePt t="92099" x="2149475" y="3292475"/>
          <p14:tracePt t="92113" x="2149475" y="3314700"/>
          <p14:tracePt t="92130" x="2149475" y="3330575"/>
          <p14:tracePt t="92147" x="2149475" y="3352800"/>
          <p14:tracePt t="92163" x="2149475" y="3368675"/>
          <p14:tracePt t="92180" x="2149475" y="3375025"/>
          <p14:tracePt t="92197" x="2149475" y="3382963"/>
          <p14:tracePt t="92213" x="2133600" y="3390900"/>
          <p14:tracePt t="92230" x="2133600" y="3398838"/>
          <p14:tracePt t="92247" x="2117725" y="3413125"/>
          <p14:tracePt t="92263" x="2111375" y="3429000"/>
          <p14:tracePt t="92280" x="2095500" y="3444875"/>
          <p14:tracePt t="92297" x="2079625" y="3467100"/>
          <p14:tracePt t="92314" x="2073275" y="3489325"/>
          <p14:tracePt t="92330" x="2057400" y="3513138"/>
          <p14:tracePt t="92347" x="2035175" y="3543300"/>
          <p14:tracePt t="92364" x="2019300" y="3559175"/>
          <p14:tracePt t="92380" x="2011363" y="3581400"/>
          <p14:tracePt t="92397" x="1997075" y="3589338"/>
          <p14:tracePt t="92413" x="1981200" y="3589338"/>
          <p14:tracePt t="92430" x="1973263" y="3597275"/>
          <p14:tracePt t="92447" x="1965325" y="3603625"/>
          <p14:tracePt t="92463" x="1943100" y="3619500"/>
          <p14:tracePt t="92480" x="1920875" y="3619500"/>
          <p14:tracePt t="92497" x="1905000" y="3635375"/>
          <p14:tracePt t="92513" x="1889125" y="3649663"/>
          <p14:tracePt t="92530" x="1874838" y="3649663"/>
          <p14:tracePt t="92547" x="1874838" y="3657600"/>
          <p14:tracePt t="94659" x="1882775" y="3657600"/>
          <p14:tracePt t="94683" x="1889125" y="3657600"/>
          <p14:tracePt t="94704" x="1897063" y="3649663"/>
          <p14:tracePt t="94739" x="1905000" y="3649663"/>
          <p14:tracePt t="94755" x="1912938" y="3649663"/>
          <p14:tracePt t="94795" x="1920875" y="3649663"/>
          <p14:tracePt t="94804" x="1920875" y="3641725"/>
          <p14:tracePt t="94819" x="1927225" y="3641725"/>
          <p14:tracePt t="94830" x="1935163" y="3635375"/>
          <p14:tracePt t="94867" x="1943100" y="3635375"/>
          <p14:tracePt t="94891" x="1951038" y="3635375"/>
          <p14:tracePt t="94899" x="1958975" y="3635375"/>
          <p14:tracePt t="94915" x="1965325" y="3635375"/>
          <p14:tracePt t="94921" x="1965325" y="3627438"/>
          <p14:tracePt t="94930" x="1973263" y="3627438"/>
          <p14:tracePt t="94946" x="1989138" y="3627438"/>
          <p14:tracePt t="94963" x="2035175" y="3611563"/>
          <p14:tracePt t="94980" x="2095500" y="3603625"/>
          <p14:tracePt t="94996" x="2141538" y="3603625"/>
          <p14:tracePt t="95013" x="2163763" y="3603625"/>
          <p14:tracePt t="95030" x="2179638" y="3603625"/>
          <p14:tracePt t="95046" x="2193925" y="3603625"/>
          <p14:tracePt t="95063" x="2239963" y="3603625"/>
          <p14:tracePt t="95080" x="2339975" y="3589338"/>
          <p14:tracePt t="95096" x="2454275" y="3589338"/>
          <p14:tracePt t="95113" x="2560638" y="3565525"/>
          <p14:tracePt t="95130" x="2651125" y="3543300"/>
          <p14:tracePt t="95147" x="2720975" y="3527425"/>
          <p14:tracePt t="95163" x="2751138" y="3521075"/>
          <p14:tracePt t="95180" x="2765425" y="3521075"/>
          <p14:tracePt t="95197" x="2773363" y="3513138"/>
          <p14:tracePt t="95213" x="2781300" y="3513138"/>
          <p14:tracePt t="95230" x="2797175" y="3513138"/>
          <p14:tracePt t="95246" x="2803525" y="3513138"/>
          <p14:tracePt t="95263" x="2819400" y="3505200"/>
          <p14:tracePt t="95280" x="2849563" y="3497263"/>
          <p14:tracePt t="95296" x="2873375" y="3489325"/>
          <p14:tracePt t="95313" x="2903538" y="3482975"/>
          <p14:tracePt t="95330" x="2949575" y="3475038"/>
          <p14:tracePt t="95346" x="3070225" y="3459163"/>
          <p14:tracePt t="95363" x="3132138" y="3451225"/>
          <p14:tracePt t="95380" x="3184525" y="3451225"/>
          <p14:tracePt t="95396" x="3208338" y="3451225"/>
          <p14:tracePt t="95413" x="3222625" y="3451225"/>
          <p14:tracePt t="95430" x="3238500" y="3451225"/>
          <p14:tracePt t="95446" x="3260725" y="3451225"/>
          <p14:tracePt t="95463" x="3336925" y="3451225"/>
          <p14:tracePt t="95480" x="3413125" y="3451225"/>
          <p14:tracePt t="95496" x="3505200" y="3451225"/>
          <p14:tracePt t="95513" x="3603625" y="3451225"/>
          <p14:tracePt t="95530" x="3687763" y="3459163"/>
          <p14:tracePt t="95546" x="3771900" y="3467100"/>
          <p14:tracePt t="95546" x="3840163" y="3467100"/>
          <p14:tracePt t="95563" x="3924300" y="3467100"/>
          <p14:tracePt t="95580" x="4016375" y="3467100"/>
          <p14:tracePt t="95596" x="4060825" y="3467100"/>
          <p14:tracePt t="95613" x="4098925" y="3467100"/>
          <p14:tracePt t="95630" x="4144963" y="3467100"/>
          <p14:tracePt t="95646" x="4259263" y="3475038"/>
          <p14:tracePt t="95663" x="4411663" y="3482975"/>
          <p14:tracePt t="95680" x="4511675" y="3482975"/>
          <p14:tracePt t="95696" x="4533900" y="3482975"/>
          <p14:tracePt t="95713" x="4541838" y="3482975"/>
          <p14:tracePt t="96827" x="4518025" y="3482975"/>
          <p14:tracePt t="96843" x="4511675" y="3475038"/>
          <p14:tracePt t="96859" x="4503738" y="3475038"/>
          <p14:tracePt t="96867" x="4495800" y="3475038"/>
          <p14:tracePt t="96875" x="4479925" y="3475038"/>
          <p14:tracePt t="96883" x="4457700" y="3467100"/>
          <p14:tracePt t="96896" x="4411663" y="3451225"/>
          <p14:tracePt t="96913" x="4389438" y="3451225"/>
          <p14:tracePt t="96929" x="4365625" y="3436938"/>
          <p14:tracePt t="96946" x="4335463" y="3429000"/>
          <p14:tracePt t="96963" x="4275138" y="3406775"/>
          <p14:tracePt t="96979" x="4237038" y="3390900"/>
          <p14:tracePt t="96996" x="4213225" y="3382963"/>
          <p14:tracePt t="97013" x="4198938" y="3375025"/>
          <p14:tracePt t="97029" x="4191000" y="3368675"/>
          <p14:tracePt t="97083" x="4191000" y="3360738"/>
          <p14:tracePt t="97139" x="4191000" y="3352800"/>
          <p14:tracePt t="97163" x="4191000" y="3344863"/>
          <p14:tracePt t="97171" x="4198938" y="3336925"/>
          <p14:tracePt t="97172" x="4213225" y="3330575"/>
          <p14:tracePt t="97179" x="4237038" y="3322638"/>
          <p14:tracePt t="97196" x="4259263" y="3306763"/>
          <p14:tracePt t="97213" x="4267200" y="3306763"/>
          <p14:tracePt t="97229" x="4275138" y="3306763"/>
          <p14:tracePt t="97246" x="4289425" y="3298825"/>
          <p14:tracePt t="97263" x="4305300" y="3284538"/>
          <p14:tracePt t="97279" x="4343400" y="3268663"/>
          <p14:tracePt t="97296" x="4351338" y="3260725"/>
          <p14:tracePt t="97313" x="4365625" y="3260725"/>
          <p14:tracePt t="97329" x="4373563" y="3254375"/>
          <p14:tracePt t="97346" x="4403725" y="3246438"/>
          <p14:tracePt t="97363" x="4473575" y="3222625"/>
          <p14:tracePt t="97379" x="4587875" y="3192463"/>
          <p14:tracePt t="97396" x="4702175" y="3178175"/>
          <p14:tracePt t="97413" x="4746625" y="3154363"/>
          <p14:tracePt t="97429" x="4784725" y="3146425"/>
          <p14:tracePt t="97446" x="4816475" y="3140075"/>
          <p14:tracePt t="97463" x="4854575" y="3132138"/>
          <p14:tracePt t="97479" x="4892675" y="3116263"/>
          <p14:tracePt t="97496" x="4945063" y="3108325"/>
          <p14:tracePt t="97513" x="4983163" y="3108325"/>
          <p14:tracePt t="97529" x="5006975" y="3101975"/>
          <p14:tracePt t="97546" x="5021263" y="3101975"/>
          <p14:tracePt t="97563" x="5059363" y="3094038"/>
          <p14:tracePt t="97579" x="5105400" y="3094038"/>
          <p14:tracePt t="97596" x="5113338" y="3086100"/>
          <p14:tracePt t="98043" x="5121275" y="3094038"/>
          <p14:tracePt t="98051" x="5127625" y="3094038"/>
          <p14:tracePt t="98075" x="5135563" y="3094038"/>
          <p14:tracePt t="98075" x="5135563" y="3101975"/>
          <p14:tracePt t="98107" x="5143500" y="3101975"/>
          <p14:tracePt t="100243" x="5143500" y="3116263"/>
          <p14:tracePt t="100253" x="5135563" y="3116263"/>
          <p14:tracePt t="100259" x="5127625" y="3132138"/>
          <p14:tracePt t="100265" x="5113338" y="3162300"/>
          <p14:tracePt t="100279" x="5105400" y="3184525"/>
          <p14:tracePt t="100295" x="5097463" y="3192463"/>
          <p14:tracePt t="100312" x="5097463" y="3216275"/>
          <p14:tracePt t="100329" x="5097463" y="3222625"/>
          <p14:tracePt t="100345" x="5089525" y="3238500"/>
          <p14:tracePt t="100362" x="5083175" y="3254375"/>
          <p14:tracePt t="100379" x="5075238" y="3268663"/>
          <p14:tracePt t="100395" x="5075238" y="3284538"/>
          <p14:tracePt t="100412" x="5075238" y="3306763"/>
          <p14:tracePt t="100429" x="5059363" y="3330575"/>
          <p14:tracePt t="100445" x="5051425" y="3368675"/>
          <p14:tracePt t="100462" x="5051425" y="3413125"/>
          <p14:tracePt t="100479" x="5045075" y="3444875"/>
          <p14:tracePt t="100496" x="5045075" y="3482975"/>
          <p14:tracePt t="100512" x="5045075" y="3505200"/>
          <p14:tracePt t="100529" x="5045075" y="3543300"/>
          <p14:tracePt t="100545" x="5045075" y="3559175"/>
          <p14:tracePt t="100562" x="5045075" y="3611563"/>
          <p14:tracePt t="100579" x="5051425" y="3635375"/>
          <p14:tracePt t="100595" x="5059363" y="3657600"/>
          <p14:tracePt t="100612" x="5075238" y="3711575"/>
          <p14:tracePt t="100629" x="5089525" y="3756025"/>
          <p14:tracePt t="100645" x="5105400" y="3802063"/>
          <p14:tracePt t="100662" x="5121275" y="3840163"/>
          <p14:tracePt t="100679" x="5143500" y="3894138"/>
          <p14:tracePt t="100695" x="5181600" y="3954463"/>
          <p14:tracePt t="100712" x="5235575" y="4030663"/>
          <p14:tracePt t="100729" x="5295900" y="4092575"/>
          <p14:tracePt t="100745" x="5341938" y="4130675"/>
          <p14:tracePt t="100762" x="5356225" y="4144963"/>
          <p14:tracePt t="100803" x="5364163" y="4144963"/>
          <p14:tracePt t="100807" x="5372100" y="4144963"/>
          <p14:tracePt t="100812" x="5402263" y="4144963"/>
          <p14:tracePt t="100829" x="5456238" y="4144963"/>
          <p14:tracePt t="100845" x="5516563" y="4144963"/>
          <p14:tracePt t="100862" x="5562600" y="4144963"/>
          <p14:tracePt t="100879" x="5600700" y="4144963"/>
          <p14:tracePt t="100895" x="5630863" y="4130675"/>
          <p14:tracePt t="100912" x="5676900" y="4122738"/>
          <p14:tracePt t="100929" x="5737225" y="4098925"/>
          <p14:tracePt t="100945" x="5761038" y="4098925"/>
          <p14:tracePt t="100962" x="5768975" y="4098925"/>
          <p14:tracePt t="101003" x="5775325" y="4098925"/>
          <p14:tracePt t="101027" x="5775325" y="4092575"/>
          <p14:tracePt t="101035" x="5783263" y="4084638"/>
          <p14:tracePt t="101043" x="5799138" y="4068763"/>
          <p14:tracePt t="101051" x="5821363" y="4038600"/>
          <p14:tracePt t="101062" x="5859463" y="3984625"/>
          <p14:tracePt t="101079" x="5889625" y="3924300"/>
          <p14:tracePt t="101095" x="5913438" y="3878263"/>
          <p14:tracePt t="101112" x="5913438" y="3848100"/>
          <p14:tracePt t="101129" x="5913438" y="3825875"/>
          <p14:tracePt t="101145" x="5913438" y="3802063"/>
          <p14:tracePt t="101162" x="5913438" y="3733800"/>
          <p14:tracePt t="101179" x="5913438" y="3665538"/>
          <p14:tracePt t="101195" x="5897563" y="3603625"/>
          <p14:tracePt t="101212" x="5875338" y="3543300"/>
          <p14:tracePt t="101228" x="5875338" y="3513138"/>
          <p14:tracePt t="101245" x="5859463" y="3489325"/>
          <p14:tracePt t="101262" x="5859463" y="3482975"/>
          <p14:tracePt t="101279" x="5851525" y="3475038"/>
          <p14:tracePt t="101315" x="5851525" y="3467100"/>
          <p14:tracePt t="101331" x="5845175" y="3459163"/>
          <p14:tracePt t="101339" x="5829300" y="3451225"/>
          <p14:tracePt t="101347" x="5813425" y="3429000"/>
          <p14:tracePt t="101362" x="5783263" y="3406775"/>
          <p14:tracePt t="101379" x="5753100" y="3382963"/>
          <p14:tracePt t="101395" x="5722938" y="3360738"/>
          <p14:tracePt t="101412" x="5692775" y="3344863"/>
          <p14:tracePt t="101429" x="5661025" y="3336925"/>
          <p14:tracePt t="101445" x="5646738" y="3330575"/>
          <p14:tracePt t="101462" x="5616575" y="3322638"/>
          <p14:tracePt t="101479" x="5584825" y="3322638"/>
          <p14:tracePt t="101495" x="5562600" y="3322638"/>
          <p14:tracePt t="101512" x="5524500" y="3322638"/>
          <p14:tracePt t="101529" x="5486400" y="3322638"/>
          <p14:tracePt t="101545" x="5456238" y="3322638"/>
          <p14:tracePt t="101562" x="5426075" y="3322638"/>
          <p14:tracePt t="101579" x="5387975" y="3336925"/>
          <p14:tracePt t="101595" x="5356225" y="3344863"/>
          <p14:tracePt t="101612" x="5334000" y="3360738"/>
          <p14:tracePt t="101629" x="5311775" y="3368675"/>
          <p14:tracePt t="101645" x="5280025" y="3382963"/>
          <p14:tracePt t="101662" x="5265738" y="3398838"/>
          <p14:tracePt t="101679" x="5219700" y="3421063"/>
          <p14:tracePt t="101695" x="5181600" y="3451225"/>
          <p14:tracePt t="101712" x="5151438" y="3467100"/>
          <p14:tracePt t="101729" x="5127625" y="3482975"/>
          <p14:tracePt t="101745" x="5113338" y="3497263"/>
          <p14:tracePt t="101762" x="5089525" y="3527425"/>
          <p14:tracePt t="101779" x="5067300" y="3551238"/>
          <p14:tracePt t="101795" x="5045075" y="3565525"/>
          <p14:tracePt t="101812" x="5045075" y="3573463"/>
          <p14:tracePt t="101829" x="5037138" y="3589338"/>
          <p14:tracePt t="101846" x="5037138" y="3603625"/>
          <p14:tracePt t="101862" x="5037138" y="3641725"/>
          <p14:tracePt t="101879" x="5037138" y="3687763"/>
          <p14:tracePt t="101895" x="5059363" y="3733800"/>
          <p14:tracePt t="101912" x="5067300" y="3756025"/>
          <p14:tracePt t="101929" x="5083175" y="3771900"/>
          <p14:tracePt t="101945" x="5089525" y="3771900"/>
          <p14:tracePt t="101962" x="5097463" y="3779838"/>
          <p14:tracePt t="101979" x="5151438" y="3810000"/>
          <p14:tracePt t="101996" x="5227638" y="3856038"/>
          <p14:tracePt t="102012" x="5295900" y="3894138"/>
          <p14:tracePt t="102029" x="5349875" y="3916363"/>
          <p14:tracePt t="102045" x="5380038" y="3924300"/>
          <p14:tracePt t="102062" x="5394325" y="3932238"/>
          <p14:tracePt t="102115" x="5402263" y="3932238"/>
          <p14:tracePt t="102123" x="5402263" y="3940175"/>
          <p14:tracePt t="102131" x="5418138" y="3940175"/>
          <p14:tracePt t="102145" x="5426075" y="3946525"/>
          <p14:tracePt t="102147" x="5464175" y="3954463"/>
          <p14:tracePt t="102162" x="5508625" y="3962400"/>
          <p14:tracePt t="102178" x="5592763" y="3970338"/>
          <p14:tracePt t="102195" x="5622925" y="3970338"/>
          <p14:tracePt t="102212" x="5638800" y="3970338"/>
          <p14:tracePt t="102251" x="5646738" y="3970338"/>
          <p14:tracePt t="102269" x="5661025" y="3970338"/>
          <p14:tracePt t="102270" x="5676900" y="3962400"/>
          <p14:tracePt t="102278" x="5707063" y="3932238"/>
          <p14:tracePt t="102295" x="5730875" y="3902075"/>
          <p14:tracePt t="102312" x="5737225" y="3878263"/>
          <p14:tracePt t="102328" x="5761038" y="3848100"/>
          <p14:tracePt t="102345" x="5768975" y="3810000"/>
          <p14:tracePt t="102362" x="5775325" y="3779838"/>
          <p14:tracePt t="102378" x="5775325" y="3733800"/>
          <p14:tracePt t="102395" x="5775325" y="3695700"/>
          <p14:tracePt t="102412" x="5775325" y="3657600"/>
          <p14:tracePt t="102429" x="5775325" y="3627438"/>
          <p14:tracePt t="102445" x="5768975" y="3597275"/>
          <p14:tracePt t="102462" x="5761038" y="3565525"/>
          <p14:tracePt t="102478" x="5737225" y="3527425"/>
          <p14:tracePt t="102495" x="5684838" y="3482975"/>
          <p14:tracePt t="102512" x="5638800" y="3429000"/>
          <p14:tracePt t="102528" x="5600700" y="3390900"/>
          <p14:tracePt t="102545" x="5562600" y="3368675"/>
          <p14:tracePt t="102562" x="5532438" y="3352800"/>
          <p14:tracePt t="102578" x="5508625" y="3352800"/>
          <p14:tracePt t="102595" x="5502275" y="3352800"/>
          <p14:tracePt t="102795" x="5508625" y="3352800"/>
          <p14:tracePt t="102803" x="5524500" y="3352800"/>
          <p14:tracePt t="102812" x="5562600" y="3360738"/>
          <p14:tracePt t="102812" x="5616575" y="3382963"/>
          <p14:tracePt t="102828" x="5676900" y="3413125"/>
          <p14:tracePt t="102845" x="5707063" y="3421063"/>
          <p14:tracePt t="102862" x="5715000" y="3429000"/>
          <p14:tracePt t="102879" x="5722938" y="3429000"/>
          <p14:tracePt t="102895" x="5730875" y="3436938"/>
          <p14:tracePt t="103011" x="5737225" y="3444875"/>
          <p14:tracePt t="103019" x="5745163" y="3444875"/>
          <p14:tracePt t="103029" x="5753100" y="3459163"/>
          <p14:tracePt t="103030" x="5768975" y="3467100"/>
          <p14:tracePt t="103045" x="5791200" y="3489325"/>
          <p14:tracePt t="103062" x="5813425" y="3513138"/>
          <p14:tracePt t="103078" x="5821363" y="3513138"/>
          <p14:tracePt t="103115" x="5829300" y="3521075"/>
          <p14:tracePt t="103120" x="5837238" y="3521075"/>
          <p14:tracePt t="103128" x="5845175" y="3535363"/>
          <p14:tracePt t="103145" x="5867400" y="3551238"/>
          <p14:tracePt t="103162" x="5905500" y="3581400"/>
          <p14:tracePt t="103178" x="5959475" y="3611563"/>
          <p14:tracePt t="103195" x="5989638" y="3635375"/>
          <p14:tracePt t="103212" x="5997575" y="3635375"/>
          <p14:tracePt t="103228" x="6003925" y="3641725"/>
          <p14:tracePt t="103245" x="6011863" y="3641725"/>
          <p14:tracePt t="103262" x="6042025" y="3657600"/>
          <p14:tracePt t="103278" x="6080125" y="3665538"/>
          <p14:tracePt t="103295" x="6103938" y="3665538"/>
          <p14:tracePt t="103312" x="6134100" y="3665538"/>
          <p14:tracePt t="103328" x="6172200" y="3673475"/>
          <p14:tracePt t="103345" x="6202363" y="3673475"/>
          <p14:tracePt t="103363" x="6248400" y="3673475"/>
          <p14:tracePt t="103379" x="6324600" y="3673475"/>
          <p14:tracePt t="103396" x="6370638" y="3673475"/>
          <p14:tracePt t="103413" x="6400800" y="3673475"/>
          <p14:tracePt t="103429" x="6430963" y="3657600"/>
          <p14:tracePt t="103446" x="6461125" y="3641725"/>
          <p14:tracePt t="103463" x="6484938" y="3627438"/>
          <p14:tracePt t="103479" x="6507163" y="3611563"/>
          <p14:tracePt t="103496" x="6537325" y="3597275"/>
          <p14:tracePt t="103513" x="6569075" y="3581400"/>
          <p14:tracePt t="103529" x="6591300" y="3559175"/>
          <p14:tracePt t="103546" x="6607175" y="3551238"/>
          <p14:tracePt t="103563" x="6613525" y="3535363"/>
          <p14:tracePt t="103579" x="6621463" y="3505200"/>
          <p14:tracePt t="103596" x="6621463" y="3482975"/>
          <p14:tracePt t="103613" x="6629400" y="3467100"/>
          <p14:tracePt t="103629" x="6629400" y="3459163"/>
          <p14:tracePt t="103646" x="6629400" y="3436938"/>
          <p14:tracePt t="103663" x="6629400" y="3413125"/>
          <p14:tracePt t="103679" x="6629400" y="3398838"/>
          <p14:tracePt t="103696" x="6629400" y="3368675"/>
          <p14:tracePt t="103713" x="6621463" y="3344863"/>
          <p14:tracePt t="103729" x="6607175" y="3306763"/>
          <p14:tracePt t="103746" x="6591300" y="3260725"/>
          <p14:tracePt t="103763" x="6575425" y="3246438"/>
          <p14:tracePt t="103779" x="6553200" y="3216275"/>
          <p14:tracePt t="103796" x="6537325" y="3200400"/>
          <p14:tracePt t="103813" x="6523038" y="3184525"/>
          <p14:tracePt t="103829" x="6499225" y="3162300"/>
          <p14:tracePt t="103846" x="6484938" y="3146425"/>
          <p14:tracePt t="103863" x="6461125" y="3132138"/>
          <p14:tracePt t="103879" x="6454775" y="3124200"/>
          <p14:tracePt t="103896" x="6438900" y="3108325"/>
          <p14:tracePt t="103913" x="6423025" y="3101975"/>
          <p14:tracePt t="103929" x="6392863" y="3086100"/>
          <p14:tracePt t="103946" x="6378575" y="3078163"/>
          <p14:tracePt t="103963" x="6362700" y="3063875"/>
          <p14:tracePt t="103979" x="6340475" y="3063875"/>
          <p14:tracePt t="103996" x="6332538" y="3063875"/>
          <p14:tracePt t="104013" x="6332538" y="3055938"/>
          <p14:tracePt t="104029" x="6324600" y="3055938"/>
          <p14:tracePt t="104046" x="6308725" y="3055938"/>
          <p14:tracePt t="104063" x="6302375" y="3055938"/>
          <p14:tracePt t="104079" x="6278563" y="3055938"/>
          <p14:tracePt t="104096" x="6232525" y="3063875"/>
          <p14:tracePt t="104112" x="6149975" y="3086100"/>
          <p14:tracePt t="104129" x="6073775" y="3116263"/>
          <p14:tracePt t="104146" x="5989638" y="3146425"/>
          <p14:tracePt t="104163" x="5943600" y="3170238"/>
          <p14:tracePt t="104179" x="5897563" y="3200400"/>
          <p14:tracePt t="104196" x="5883275" y="3208338"/>
          <p14:tracePt t="104212" x="5875338" y="3216275"/>
          <p14:tracePt t="104229" x="5875338" y="3222625"/>
          <p14:tracePt t="104246" x="5859463" y="3222625"/>
          <p14:tracePt t="104262" x="5837238" y="3246438"/>
          <p14:tracePt t="104279" x="5813425" y="3268663"/>
          <p14:tracePt t="104296" x="5791200" y="3306763"/>
          <p14:tracePt t="104312" x="5761038" y="3352800"/>
          <p14:tracePt t="104329" x="5745163" y="3398838"/>
          <p14:tracePt t="104346" x="5730875" y="3429000"/>
          <p14:tracePt t="104362" x="5722938" y="3451225"/>
          <p14:tracePt t="104379" x="5715000" y="3467100"/>
          <p14:tracePt t="104396" x="5715000" y="3489325"/>
          <p14:tracePt t="104412" x="5730875" y="3535363"/>
          <p14:tracePt t="104429" x="5745163" y="3565525"/>
          <p14:tracePt t="104446" x="5783263" y="3603625"/>
          <p14:tracePt t="104463" x="5813425" y="3627438"/>
          <p14:tracePt t="104479" x="5821363" y="3635375"/>
          <p14:tracePt t="104496" x="5837238" y="3649663"/>
          <p14:tracePt t="104512" x="5851525" y="3649663"/>
          <p14:tracePt t="104529" x="5867400" y="3657600"/>
          <p14:tracePt t="104546" x="5897563" y="3673475"/>
          <p14:tracePt t="104562" x="5935663" y="3687763"/>
          <p14:tracePt t="104579" x="5989638" y="3717925"/>
          <p14:tracePt t="104596" x="6011863" y="3717925"/>
          <p14:tracePt t="104613" x="6035675" y="3725863"/>
          <p14:tracePt t="104629" x="6080125" y="3733800"/>
          <p14:tracePt t="104646" x="6142038" y="3749675"/>
          <p14:tracePt t="104662" x="6218238" y="3763963"/>
          <p14:tracePt t="104679" x="6324600" y="3779838"/>
          <p14:tracePt t="104696" x="6446838" y="3779838"/>
          <p14:tracePt t="104712" x="6507163" y="3779838"/>
          <p14:tracePt t="104729" x="6583363" y="3771900"/>
          <p14:tracePt t="104746" x="6651625" y="3749675"/>
          <p14:tracePt t="104762" x="6689725" y="3741738"/>
          <p14:tracePt t="104779" x="6697663" y="3733800"/>
          <p14:tracePt t="104796" x="6713538" y="3725863"/>
          <p14:tracePt t="104812" x="6713538" y="3711575"/>
          <p14:tracePt t="104829" x="6727825" y="3687763"/>
          <p14:tracePt t="104846" x="6727825" y="3665538"/>
          <p14:tracePt t="104862" x="6727825" y="3635375"/>
          <p14:tracePt t="104879" x="6727825" y="3603625"/>
          <p14:tracePt t="104896" x="6727825" y="3573463"/>
          <p14:tracePt t="104912" x="6721475" y="3535363"/>
          <p14:tracePt t="104929" x="6713538" y="3489325"/>
          <p14:tracePt t="104946" x="6705600" y="3429000"/>
          <p14:tracePt t="104963" x="6683375" y="3368675"/>
          <p14:tracePt t="104979" x="6659563" y="3292475"/>
          <p14:tracePt t="104996" x="6645275" y="3254375"/>
          <p14:tracePt t="105012" x="6637338" y="3230563"/>
          <p14:tracePt t="105029" x="6613525" y="3200400"/>
          <p14:tracePt t="105046" x="6599238" y="3178175"/>
          <p14:tracePt t="105063" x="6583363" y="3154363"/>
          <p14:tracePt t="105079" x="6561138" y="3132138"/>
          <p14:tracePt t="105096" x="6537325" y="3101975"/>
          <p14:tracePt t="105112" x="6515100" y="3078163"/>
          <p14:tracePt t="105129" x="6484938" y="3055938"/>
          <p14:tracePt t="105146" x="6446838" y="3040063"/>
          <p14:tracePt t="105163" x="6416675" y="3025775"/>
          <p14:tracePt t="105179" x="6354763" y="3001963"/>
          <p14:tracePt t="105196" x="6308725" y="2987675"/>
          <p14:tracePt t="105212" x="6286500" y="2987675"/>
          <p14:tracePt t="105229" x="6256338" y="2987675"/>
          <p14:tracePt t="105246" x="6226175" y="2987675"/>
          <p14:tracePt t="105263" x="6194425" y="2987675"/>
          <p14:tracePt t="105279" x="6134100" y="2994025"/>
          <p14:tracePt t="105296" x="6096000" y="3009900"/>
          <p14:tracePt t="105312" x="6065838" y="3025775"/>
          <p14:tracePt t="105329" x="6042025" y="3040063"/>
          <p14:tracePt t="105346" x="6003925" y="3063875"/>
          <p14:tracePt t="105363" x="5981700" y="3078163"/>
          <p14:tracePt t="105379" x="5951538" y="3101975"/>
          <p14:tracePt t="105396" x="5943600" y="3116263"/>
          <p14:tracePt t="105412" x="5927725" y="3132138"/>
          <p14:tracePt t="105429" x="5905500" y="3154363"/>
          <p14:tracePt t="105446" x="5883275" y="3178175"/>
          <p14:tracePt t="105463" x="5867400" y="3192463"/>
          <p14:tracePt t="105479" x="5845175" y="3208338"/>
          <p14:tracePt t="105496" x="5829300" y="3230563"/>
          <p14:tracePt t="105512" x="5813425" y="3246438"/>
          <p14:tracePt t="105529" x="5791200" y="3284538"/>
          <p14:tracePt t="105546" x="5783263" y="3330575"/>
          <p14:tracePt t="105562" x="5761038" y="3382963"/>
          <p14:tracePt t="105579" x="5745163" y="3444875"/>
          <p14:tracePt t="105596" x="5737225" y="3482975"/>
          <p14:tracePt t="105612" x="5730875" y="3505200"/>
          <p14:tracePt t="105629" x="5730875" y="3513138"/>
          <p14:tracePt t="105646" x="5730875" y="3527425"/>
          <p14:tracePt t="105662" x="5737225" y="3559175"/>
          <p14:tracePt t="105679" x="5753100" y="3589338"/>
          <p14:tracePt t="105696" x="5761038" y="3603625"/>
          <p14:tracePt t="105712" x="5775325" y="3627438"/>
          <p14:tracePt t="105729" x="5775325" y="3635375"/>
          <p14:tracePt t="105764" x="5791200" y="3641725"/>
          <p14:tracePt t="105764" x="5791200" y="3649663"/>
          <p14:tracePt t="105779" x="5829300" y="3657600"/>
          <p14:tracePt t="105796" x="5867400" y="3665538"/>
          <p14:tracePt t="105812" x="5889625" y="3679825"/>
          <p14:tracePt t="105829" x="5921375" y="3687763"/>
          <p14:tracePt t="105846" x="5943600" y="3695700"/>
          <p14:tracePt t="105862" x="5951538" y="3695700"/>
          <p14:tracePt t="105879" x="5965825" y="3695700"/>
          <p14:tracePt t="105896" x="5973763" y="3703638"/>
          <p14:tracePt t="105980" x="5981700" y="3703638"/>
          <p14:tracePt t="106730" x="0" y="0"/>
        </p14:tracePtLst>
        <p14:tracePtLst>
          <p14:tracePt t="117059" x="1897063" y="3825875"/>
          <p14:tracePt t="117339" x="1897063" y="3832225"/>
          <p14:tracePt t="117351" x="1897063" y="3863975"/>
          <p14:tracePt t="117355" x="1897063" y="3908425"/>
          <p14:tracePt t="117360" x="1897063" y="3970338"/>
          <p14:tracePt t="117377" x="1889125" y="4022725"/>
          <p14:tracePt t="117394" x="1889125" y="4046538"/>
          <p14:tracePt t="117410" x="1889125" y="4060825"/>
          <p14:tracePt t="117459" x="1889125" y="4068763"/>
          <p14:tracePt t="117467" x="1889125" y="4084638"/>
          <p14:tracePt t="117475" x="1889125" y="4098925"/>
          <p14:tracePt t="117479" x="1882775" y="4137025"/>
          <p14:tracePt t="117494" x="1874838" y="4175125"/>
          <p14:tracePt t="117510" x="1874838" y="4191000"/>
          <p14:tracePt t="117527" x="1874838" y="4198938"/>
          <p14:tracePt t="117544" x="1874838" y="4206875"/>
          <p14:tracePt t="117560" x="1866900" y="4213225"/>
          <p14:tracePt t="117577" x="1858963" y="4244975"/>
          <p14:tracePt t="117594" x="1851025" y="4275138"/>
          <p14:tracePt t="117610" x="1844675" y="4305300"/>
          <p14:tracePt t="117651" x="1844675" y="4313238"/>
          <p14:tracePt t="120659" x="1844675" y="4297363"/>
          <p14:tracePt t="120675" x="1844675" y="4289425"/>
          <p14:tracePt t="120683" x="1844675" y="4283075"/>
          <p14:tracePt t="120699" x="1844675" y="4275138"/>
          <p14:tracePt t="120715" x="1844675" y="4267200"/>
          <p14:tracePt t="120739" x="1844675" y="4259263"/>
          <p14:tracePt t="121612" x="1836738" y="4259263"/>
          <p14:tracePt t="121652" x="1828800" y="4259263"/>
          <p14:tracePt t="121676" x="1812925" y="4259263"/>
          <p14:tracePt t="121708" x="1812925" y="4251325"/>
          <p14:tracePt t="122028" x="1798638" y="4251325"/>
          <p14:tracePt t="122100" x="1790700" y="4251325"/>
          <p14:tracePt t="122118" x="1782763" y="4251325"/>
          <p14:tracePt t="122119" x="1774825" y="4259263"/>
          <p14:tracePt t="122156" x="1768475" y="4259263"/>
          <p14:tracePt t="122172" x="1760538" y="4267200"/>
          <p14:tracePt t="122177" x="1752600" y="4267200"/>
          <p14:tracePt t="122196" x="1744663" y="4275138"/>
          <p14:tracePt t="122204" x="1736725" y="4283075"/>
          <p14:tracePt t="122211" x="1730375" y="4283075"/>
          <p14:tracePt t="122276" x="1722438" y="4283075"/>
          <p14:tracePt t="122285" x="1722438" y="4289425"/>
          <p14:tracePt t="122301" x="1714500" y="4289425"/>
          <p14:tracePt t="122301" x="1706563" y="4289425"/>
          <p14:tracePt t="122332" x="1698625" y="4297363"/>
          <p14:tracePt t="122356" x="1698625" y="4305300"/>
          <p14:tracePt t="122436" x="1692275" y="4305300"/>
          <p14:tracePt t="122476" x="1684338" y="4305300"/>
          <p14:tracePt t="122660" x="1676400" y="4305300"/>
          <p14:tracePt t="122692" x="1676400" y="4313238"/>
          <p14:tracePt t="122732" x="1668463" y="4313238"/>
          <p14:tracePt t="122796" x="1660525" y="4313238"/>
          <p14:tracePt t="123820" x="1668463" y="4313238"/>
          <p14:tracePt t="123884" x="1676400" y="4313238"/>
          <p14:tracePt t="123900" x="1676400" y="4305300"/>
          <p14:tracePt t="123910" x="1684338" y="4305300"/>
          <p14:tracePt t="123932" x="1692275" y="4297363"/>
          <p14:tracePt t="123972" x="1698625" y="4297363"/>
          <p14:tracePt t="123996" x="1706563" y="4297363"/>
          <p14:tracePt t="124028" x="1714500" y="4297363"/>
          <p14:tracePt t="124100" x="1722438" y="4297363"/>
          <p14:tracePt t="124179" x="1730375" y="4297363"/>
          <p14:tracePt t="124196" x="1736725" y="4297363"/>
          <p14:tracePt t="124211" x="1752600" y="4297363"/>
          <p14:tracePt t="124218" x="1760538" y="4305300"/>
          <p14:tracePt t="124227" x="1768475" y="4305300"/>
          <p14:tracePt t="124244" x="1768475" y="4313238"/>
          <p14:tracePt t="124260" x="1774825" y="4313238"/>
          <p14:tracePt t="124277" x="1774825" y="4321175"/>
          <p14:tracePt t="124293" x="1782763" y="4327525"/>
          <p14:tracePt t="124310" x="1790700" y="4335463"/>
          <p14:tracePt t="124327" x="1798638" y="4335463"/>
          <p14:tracePt t="124344" x="1798638" y="4351338"/>
          <p14:tracePt t="124360" x="1806575" y="4351338"/>
          <p14:tracePt t="124377" x="1806575" y="4359275"/>
          <p14:tracePt t="124393" x="1812925" y="4365625"/>
          <p14:tracePt t="124410" x="1820863" y="4381500"/>
          <p14:tracePt t="124427" x="1820863" y="4389438"/>
          <p14:tracePt t="124444" x="1820863" y="4397375"/>
          <p14:tracePt t="124460" x="1828800" y="4397375"/>
          <p14:tracePt t="124477" x="1828800" y="4403725"/>
          <p14:tracePt t="124493" x="1836738" y="4411663"/>
          <p14:tracePt t="124510" x="1844675" y="4449763"/>
          <p14:tracePt t="124527" x="1858963" y="4487863"/>
          <p14:tracePt t="124544" x="1882775" y="4541838"/>
          <p14:tracePt t="124560" x="1889125" y="4572000"/>
          <p14:tracePt t="124577" x="1905000" y="4587875"/>
          <p14:tracePt t="124594" x="1905000" y="4594225"/>
          <p14:tracePt t="124859" x="1905000" y="4602163"/>
          <p14:tracePt t="125084" x="1897063" y="4602163"/>
          <p14:tracePt t="125156" x="1882775" y="4602163"/>
          <p14:tracePt t="125171" x="1882775" y="4610100"/>
          <p14:tracePt t="125212" x="1874838" y="4610100"/>
          <p14:tracePt t="125228" x="1874838" y="4618038"/>
          <p14:tracePt t="125259" x="1866900" y="4618038"/>
          <p14:tracePt t="125268" x="1866900" y="4625975"/>
          <p14:tracePt t="125292" x="1858963" y="4625975"/>
          <p14:tracePt t="125316" x="1851025" y="4632325"/>
          <p14:tracePt t="125348" x="1844675" y="4640263"/>
          <p14:tracePt t="125379" x="1836738" y="4640263"/>
          <p14:tracePt t="125396" x="1836738" y="4648200"/>
          <p14:tracePt t="125404" x="1828800" y="4648200"/>
          <p14:tracePt t="125532" x="1820863" y="4648200"/>
          <p14:tracePt t="125572" x="1812925" y="4648200"/>
          <p14:tracePt t="125628" x="1806575" y="4648200"/>
          <p14:tracePt t="125644" x="1806575" y="4656138"/>
          <p14:tracePt t="125819" x="1798638" y="4656138"/>
          <p14:tracePt t="125867" x="1790700" y="4656138"/>
          <p14:tracePt t="125884" x="1782763" y="4656138"/>
          <p14:tracePt t="125900" x="1774825" y="4656138"/>
          <p14:tracePt t="125910" x="1768475" y="4656138"/>
          <p14:tracePt t="125910" x="1760538" y="4656138"/>
          <p14:tracePt t="125927" x="1752600" y="4656138"/>
          <p14:tracePt t="125943" x="1752600" y="4648200"/>
          <p14:tracePt t="125980" x="1736725" y="4648200"/>
          <p14:tracePt t="127955" x="1744663" y="4640263"/>
          <p14:tracePt t="127963" x="1774825" y="4640263"/>
          <p14:tracePt t="127967" x="1790700" y="4640263"/>
          <p14:tracePt t="127977" x="1836738" y="4632325"/>
          <p14:tracePt t="127993" x="1874838" y="4632325"/>
          <p14:tracePt t="128010" x="1912938" y="4632325"/>
          <p14:tracePt t="128026" x="1943100" y="4632325"/>
          <p14:tracePt t="128026" x="1958975" y="4632325"/>
          <p14:tracePt t="128043" x="2003425" y="4632325"/>
          <p14:tracePt t="128060" x="2079625" y="4632325"/>
          <p14:tracePt t="128076" x="2209800" y="4632325"/>
          <p14:tracePt t="128093" x="2293938" y="4640263"/>
          <p14:tracePt t="128110" x="2316163" y="4640263"/>
          <p14:tracePt t="128147" x="2324100" y="4640263"/>
          <p14:tracePt t="128155" x="2332038" y="4640263"/>
          <p14:tracePt t="128160" x="2378075" y="4640263"/>
          <p14:tracePt t="128176" x="2446338" y="4640263"/>
          <p14:tracePt t="128193" x="2544763" y="4632325"/>
          <p14:tracePt t="128210" x="2651125" y="4625975"/>
          <p14:tracePt t="128227" x="2765425" y="4618038"/>
          <p14:tracePt t="128243" x="2971800" y="4610100"/>
          <p14:tracePt t="128260" x="3094038" y="4602163"/>
          <p14:tracePt t="128276" x="3192463" y="4602163"/>
          <p14:tracePt t="128293" x="3284538" y="4602163"/>
          <p14:tracePt t="128310" x="3368675" y="4594225"/>
          <p14:tracePt t="128326" x="3436938" y="4572000"/>
          <p14:tracePt t="128343" x="3489325" y="4556125"/>
          <p14:tracePt t="128359" x="3527425" y="4549775"/>
          <p14:tracePt t="128376" x="3559175" y="4541838"/>
          <p14:tracePt t="128393" x="3565525" y="4541838"/>
          <p14:tracePt t="128410" x="3581400" y="4533900"/>
          <p14:tracePt t="128426" x="3635375" y="4525963"/>
          <p14:tracePt t="128443" x="3711575" y="4495800"/>
          <p14:tracePt t="128460" x="3787775" y="4479925"/>
          <p14:tracePt t="128476" x="3894138" y="4457700"/>
          <p14:tracePt t="128493" x="4054475" y="4427538"/>
          <p14:tracePt t="128510" x="4221163" y="4397375"/>
          <p14:tracePt t="128526" x="4381500" y="4343400"/>
          <p14:tracePt t="128543" x="4487863" y="4305300"/>
          <p14:tracePt t="128560" x="4525963" y="4283075"/>
          <p14:tracePt t="128576" x="4556125" y="4259263"/>
          <p14:tracePt t="128593" x="4594225" y="4237038"/>
          <p14:tracePt t="128610" x="4618038" y="4237038"/>
          <p14:tracePt t="128626" x="4625975" y="4221163"/>
          <p14:tracePt t="128643" x="4632325" y="4221163"/>
          <p14:tracePt t="128691" x="4640263" y="4213225"/>
          <p14:tracePt t="128700" x="4648200" y="4213225"/>
          <p14:tracePt t="128700" x="4664075" y="4206875"/>
          <p14:tracePt t="128710" x="4708525" y="4191000"/>
          <p14:tracePt t="128726" x="4792663" y="4168775"/>
          <p14:tracePt t="128743" x="4860925" y="4152900"/>
          <p14:tracePt t="128760" x="4892675" y="4137025"/>
          <p14:tracePt t="128776" x="4914900" y="4137025"/>
          <p14:tracePt t="128793" x="4937125" y="4122738"/>
          <p14:tracePt t="128810" x="4960938" y="4114800"/>
          <p14:tracePt t="128827" x="4983163" y="4106863"/>
          <p14:tracePt t="128843" x="4991100" y="4106863"/>
          <p14:tracePt t="128962" x="5021263" y="4106863"/>
          <p14:tracePt t="128963" x="5037138" y="4106863"/>
          <p14:tracePt t="128968" x="5067300" y="4114800"/>
          <p14:tracePt t="128976" x="5067300" y="4122738"/>
          <p14:tracePt t="129027" x="5067300" y="4130675"/>
          <p14:tracePt t="129035" x="5075238" y="4144963"/>
          <p14:tracePt t="129043" x="5083175" y="4168775"/>
          <p14:tracePt t="129060" x="5089525" y="4198938"/>
          <p14:tracePt t="129067" x="5105400" y="4237038"/>
          <p14:tracePt t="129076" x="5105400" y="4267200"/>
          <p14:tracePt t="129093" x="5105400" y="4283075"/>
          <p14:tracePt t="129109" x="5105400" y="4289425"/>
          <p14:tracePt t="129323" x="5113338" y="4289425"/>
          <p14:tracePt t="129387" x="5121275" y="4297363"/>
          <p14:tracePt t="129395" x="5135563" y="4313238"/>
          <p14:tracePt t="129400" x="5159375" y="4327525"/>
          <p14:tracePt t="129409" x="5211763" y="4373563"/>
          <p14:tracePt t="129426" x="5287963" y="4419600"/>
          <p14:tracePt t="129443" x="5364163" y="4465638"/>
          <p14:tracePt t="129460" x="5394325" y="4479925"/>
          <p14:tracePt t="129476" x="5426075" y="4487863"/>
          <p14:tracePt t="129493" x="5440363" y="4503738"/>
          <p14:tracePt t="129509" x="5456238" y="4503738"/>
          <p14:tracePt t="129526" x="5464175" y="4503738"/>
          <p14:tracePt t="129563" x="5470525" y="4511675"/>
          <p14:tracePt t="129571" x="5478463" y="4511675"/>
          <p14:tracePt t="129571" x="5486400" y="4511675"/>
          <p14:tracePt t="129580" x="5502275" y="4511675"/>
          <p14:tracePt t="129593" x="5532438" y="4511675"/>
          <p14:tracePt t="129610" x="5570538" y="4511675"/>
          <p14:tracePt t="129626" x="5600700" y="4511675"/>
          <p14:tracePt t="129643" x="5622925" y="4495800"/>
          <p14:tracePt t="129659" x="5646738" y="4473575"/>
          <p14:tracePt t="129676" x="5668963" y="4449763"/>
          <p14:tracePt t="129693" x="5692775" y="4419600"/>
          <p14:tracePt t="129709" x="5699125" y="4381500"/>
          <p14:tracePt t="129726" x="5699125" y="4365625"/>
          <p14:tracePt t="129743" x="5699125" y="4359275"/>
          <p14:tracePt t="129779" x="5699125" y="4351338"/>
          <p14:tracePt t="129787" x="5699125" y="4343400"/>
          <p14:tracePt t="129793" x="5699125" y="4327525"/>
          <p14:tracePt t="129809" x="5699125" y="4305300"/>
          <p14:tracePt t="129827" x="5676900" y="4275138"/>
          <p14:tracePt t="129843" x="5668963" y="4237038"/>
          <p14:tracePt t="129859" x="5661025" y="4221163"/>
          <p14:tracePt t="129899" x="5661025" y="4213225"/>
          <p14:tracePt t="129909" x="5654675" y="4213225"/>
          <p14:tracePt t="129910" x="5646738" y="4198938"/>
          <p14:tracePt t="129926" x="5638800" y="4191000"/>
          <p14:tracePt t="129943" x="5630863" y="4175125"/>
          <p14:tracePt t="129959" x="5622925" y="4175125"/>
          <p14:tracePt t="129976" x="5616575" y="4168775"/>
          <p14:tracePt t="129993" x="5600700" y="4160838"/>
          <p14:tracePt t="130009" x="5592763" y="4152900"/>
          <p14:tracePt t="130026" x="5578475" y="4152900"/>
          <p14:tracePt t="130043" x="5554663" y="4144963"/>
          <p14:tracePt t="130059" x="5540375" y="4144963"/>
          <p14:tracePt t="130076" x="5508625" y="4137025"/>
          <p14:tracePt t="130093" x="5478463" y="4137025"/>
          <p14:tracePt t="130109" x="5432425" y="4137025"/>
          <p14:tracePt t="130126" x="5394325" y="4137025"/>
          <p14:tracePt t="130143" x="5356225" y="4152900"/>
          <p14:tracePt t="130159" x="5334000" y="4152900"/>
          <p14:tracePt t="130176" x="5318125" y="4160838"/>
          <p14:tracePt t="130193" x="5318125" y="4168775"/>
          <p14:tracePt t="130209" x="5303838" y="4168775"/>
          <p14:tracePt t="130226" x="5287963" y="4175125"/>
          <p14:tracePt t="130243" x="5280025" y="4191000"/>
          <p14:tracePt t="130259" x="5265738" y="4206875"/>
          <p14:tracePt t="130276" x="5241925" y="4229100"/>
          <p14:tracePt t="130293" x="5219700" y="4251325"/>
          <p14:tracePt t="130309" x="5211763" y="4275138"/>
          <p14:tracePt t="130326" x="5203825" y="4297363"/>
          <p14:tracePt t="130343" x="5197475" y="4343400"/>
          <p14:tracePt t="130359" x="5173663" y="4403725"/>
          <p14:tracePt t="130376" x="5159375" y="4479925"/>
          <p14:tracePt t="130393" x="5135563" y="4556125"/>
          <p14:tracePt t="130409" x="5127625" y="4625975"/>
          <p14:tracePt t="130426" x="5113338" y="4678363"/>
          <p14:tracePt t="130443" x="5097463" y="4746625"/>
          <p14:tracePt t="130459" x="5097463" y="4792663"/>
          <p14:tracePt t="130476" x="5097463" y="4822825"/>
          <p14:tracePt t="130515" x="5097463" y="4830763"/>
          <p14:tracePt t="130539" x="5097463" y="4838700"/>
          <p14:tracePt t="130550" x="5097463" y="4846638"/>
          <p14:tracePt t="130550" x="5097463" y="4854575"/>
          <p14:tracePt t="130559" x="5113338" y="4892675"/>
          <p14:tracePt t="130576" x="5143500" y="4930775"/>
          <p14:tracePt t="130593" x="5173663" y="4960938"/>
          <p14:tracePt t="130609" x="5197475" y="4983163"/>
          <p14:tracePt t="130626" x="5235575" y="5006975"/>
          <p14:tracePt t="130643" x="5303838" y="5037138"/>
          <p14:tracePt t="130659" x="5387975" y="5045075"/>
          <p14:tracePt t="130676" x="5456238" y="5045075"/>
          <p14:tracePt t="130693" x="5502275" y="5045075"/>
          <p14:tracePt t="130709" x="5540375" y="5029200"/>
          <p14:tracePt t="130726" x="5592763" y="5013325"/>
          <p14:tracePt t="130743" x="5630863" y="4983163"/>
          <p14:tracePt t="130759" x="5668963" y="4960938"/>
          <p14:tracePt t="130776" x="5692775" y="4945063"/>
          <p14:tracePt t="130793" x="5699125" y="4937125"/>
          <p14:tracePt t="130809" x="5707063" y="4922838"/>
          <p14:tracePt t="130827" x="5715000" y="4892675"/>
          <p14:tracePt t="130843" x="5730875" y="4830763"/>
          <p14:tracePt t="130860" x="5730875" y="4800600"/>
          <p14:tracePt t="130876" x="5737225" y="4778375"/>
          <p14:tracePt t="130893" x="5737225" y="4762500"/>
          <p14:tracePt t="130909" x="5737225" y="4746625"/>
          <p14:tracePt t="130926" x="5737225" y="4724400"/>
          <p14:tracePt t="130943" x="5715000" y="4694238"/>
          <p14:tracePt t="130959" x="5699125" y="4664075"/>
          <p14:tracePt t="130976" x="5684838" y="4648200"/>
          <p14:tracePt t="130992" x="5668963" y="4640263"/>
          <p14:tracePt t="131009" x="5654675" y="4632325"/>
          <p14:tracePt t="131026" x="5630863" y="4618038"/>
          <p14:tracePt t="131043" x="5622925" y="4618038"/>
          <p14:tracePt t="131091" x="5622925" y="4610100"/>
          <p14:tracePt t="131107" x="5608638" y="4610100"/>
          <p14:tracePt t="131123" x="5592763" y="4610100"/>
          <p14:tracePt t="131139" x="5578475" y="4610100"/>
          <p14:tracePt t="131155" x="5562600" y="4610100"/>
          <p14:tracePt t="131167" x="5554663" y="4610100"/>
          <p14:tracePt t="131167" x="5540375" y="4610100"/>
          <p14:tracePt t="131176" x="5502275" y="4610100"/>
          <p14:tracePt t="131193" x="5470525" y="4618038"/>
          <p14:tracePt t="131209" x="5440363" y="4625975"/>
          <p14:tracePt t="131226" x="5418138" y="4625975"/>
          <p14:tracePt t="131571" x="5432425" y="4625975"/>
          <p14:tracePt t="131579" x="5456238" y="4625975"/>
          <p14:tracePt t="131587" x="5486400" y="4625975"/>
          <p14:tracePt t="131595" x="5540375" y="4618038"/>
          <p14:tracePt t="131603" x="5600700" y="4618038"/>
          <p14:tracePt t="131611" x="5730875" y="4610100"/>
          <p14:tracePt t="131626" x="5851525" y="4602163"/>
          <p14:tracePt t="131642" x="5959475" y="4594225"/>
          <p14:tracePt t="131659" x="5965825" y="4594225"/>
          <p14:tracePt t="131676" x="5973763" y="4594225"/>
          <p14:tracePt t="131715" x="5981700" y="4594225"/>
          <p14:tracePt t="131723" x="5989638" y="4594225"/>
          <p14:tracePt t="131731" x="6011863" y="4587875"/>
          <p14:tracePt t="131743" x="6035675" y="4587875"/>
          <p14:tracePt t="131759" x="6035675" y="4579938"/>
          <p14:tracePt t="131776" x="6042025" y="4579938"/>
          <p14:tracePt t="132123" x="6042025" y="4594225"/>
          <p14:tracePt t="132131" x="6035675" y="4602163"/>
          <p14:tracePt t="132134" x="6035675" y="4610100"/>
          <p14:tracePt t="132142" x="6035675" y="4632325"/>
          <p14:tracePt t="132159" x="6027738" y="4656138"/>
          <p14:tracePt t="132176" x="6019800" y="4678363"/>
          <p14:tracePt t="132192" x="6011863" y="4702175"/>
          <p14:tracePt t="132209" x="6003925" y="4708525"/>
          <p14:tracePt t="132226" x="6003925" y="4724400"/>
          <p14:tracePt t="137379" x="6011863" y="4724400"/>
          <p14:tracePt t="137387" x="6027738" y="4724400"/>
          <p14:tracePt t="137403" x="6035675" y="4724400"/>
          <p14:tracePt t="137416" x="6035675" y="4716463"/>
          <p14:tracePt t="137417" x="6042025" y="4716463"/>
          <p14:tracePt t="137425" x="6049963" y="4716463"/>
          <p14:tracePt t="137441" x="6057900" y="4716463"/>
          <p14:tracePt t="137458" x="6088063" y="4708525"/>
          <p14:tracePt t="137475" x="6096000" y="4708525"/>
          <p14:tracePt t="137515" x="6103938" y="4702175"/>
          <p14:tracePt t="137531" x="6111875" y="4702175"/>
          <p14:tracePt t="137541" x="6126163" y="4702175"/>
          <p14:tracePt t="137542" x="6164263" y="4694238"/>
          <p14:tracePt t="137558" x="6218238" y="4686300"/>
          <p14:tracePt t="137575" x="6286500" y="4670425"/>
          <p14:tracePt t="137591" x="6332538" y="4670425"/>
          <p14:tracePt t="137608" x="6346825" y="4664075"/>
          <p14:tracePt t="137625" x="6362700" y="4656138"/>
          <p14:tracePt t="137641" x="6370638" y="4656138"/>
          <p14:tracePt t="137658" x="6392863" y="4648200"/>
          <p14:tracePt t="137675" x="6416675" y="4648200"/>
          <p14:tracePt t="137691" x="6423025" y="4648200"/>
          <p14:tracePt t="138938" x="0" y="0"/>
        </p14:tracePtLst>
        <p14:tracePtLst>
          <p14:tracePt t="141573" x="1387475" y="2582863"/>
          <p14:tracePt t="141844" x="1387475" y="2590800"/>
          <p14:tracePt t="141852" x="1393825" y="2620963"/>
          <p14:tracePt t="141860" x="1417638" y="2682875"/>
          <p14:tracePt t="141868" x="1447800" y="2759075"/>
          <p14:tracePt t="141875" x="1622425" y="3048000"/>
          <p14:tracePt t="141892" x="1736725" y="3192463"/>
          <p14:tracePt t="141908" x="1806575" y="3292475"/>
          <p14:tracePt t="141925" x="1828800" y="3314700"/>
          <p14:tracePt t="142132" x="1836738" y="3330575"/>
          <p14:tracePt t="142140" x="1836738" y="3352800"/>
          <p14:tracePt t="142148" x="1844675" y="3368675"/>
          <p14:tracePt t="142158" x="1851025" y="3382963"/>
          <p14:tracePt t="142159" x="1851025" y="3406775"/>
          <p14:tracePt t="142196" x="1851025" y="3413125"/>
          <p14:tracePt t="142198" x="1851025" y="3421063"/>
          <p14:tracePt t="142212" x="1858963" y="3436938"/>
          <p14:tracePt t="142225" x="1866900" y="3451225"/>
          <p14:tracePt t="142242" x="1866900" y="3459163"/>
          <p14:tracePt t="142420" x="1874838" y="3459163"/>
          <p14:tracePt t="142532" x="1882775" y="3459163"/>
          <p14:tracePt t="142540" x="1889125" y="3459163"/>
          <p14:tracePt t="142549" x="1927225" y="3482975"/>
          <p14:tracePt t="142549" x="1989138" y="3497263"/>
          <p14:tracePt t="142558" x="2117725" y="3551238"/>
          <p14:tracePt t="142575" x="2239963" y="3589338"/>
          <p14:tracePt t="142592" x="2339975" y="3627438"/>
          <p14:tracePt t="142608" x="2416175" y="3657600"/>
          <p14:tracePt t="142625" x="2446338" y="3665538"/>
          <p14:tracePt t="142642" x="2446338" y="3673475"/>
          <p14:tracePt t="142658" x="2454275" y="3679825"/>
          <p14:tracePt t="142675" x="2468563" y="3733800"/>
          <p14:tracePt t="142692" x="2484438" y="3794125"/>
          <p14:tracePt t="142708" x="2514600" y="3856038"/>
          <p14:tracePt t="142725" x="2530475" y="3908425"/>
          <p14:tracePt t="142742" x="2544763" y="3954463"/>
          <p14:tracePt t="142758" x="2552700" y="3992563"/>
          <p14:tracePt t="142775" x="2560638" y="4030663"/>
          <p14:tracePt t="142792" x="2574925" y="4076700"/>
          <p14:tracePt t="142808" x="2574925" y="4144963"/>
          <p14:tracePt t="142825" x="2574925" y="4198938"/>
          <p14:tracePt t="142842" x="2574925" y="4229100"/>
          <p14:tracePt t="142858" x="2574925" y="4237038"/>
          <p14:tracePt t="142875" x="2574925" y="4251325"/>
          <p14:tracePt t="142892" x="2574925" y="4267200"/>
          <p14:tracePt t="142908" x="2560638" y="4283075"/>
          <p14:tracePt t="142925" x="2544763" y="4297363"/>
          <p14:tracePt t="142942" x="2514600" y="4327525"/>
          <p14:tracePt t="142958" x="2484438" y="4351338"/>
          <p14:tracePt t="142975" x="2430463" y="4373563"/>
          <p14:tracePt t="142992" x="2392363" y="4397375"/>
          <p14:tracePt t="143009" x="2346325" y="4427538"/>
          <p14:tracePt t="143025" x="2301875" y="4441825"/>
          <p14:tracePt t="143042" x="2239963" y="4449763"/>
          <p14:tracePt t="143058" x="2171700" y="4457700"/>
          <p14:tracePt t="143075" x="2103438" y="4457700"/>
          <p14:tracePt t="143092" x="2073275" y="4457700"/>
          <p14:tracePt t="143108" x="2049463" y="4457700"/>
          <p14:tracePt t="143125" x="2011363" y="4457700"/>
          <p14:tracePt t="143142" x="1973263" y="4457700"/>
          <p14:tracePt t="143158" x="1951038" y="4457700"/>
          <p14:tracePt t="143175" x="1935163" y="4449763"/>
          <p14:tracePt t="143220" x="1927225" y="4449763"/>
          <p14:tracePt t="144131" x="1943100" y="4441825"/>
          <p14:tracePt t="144139" x="1951038" y="4441825"/>
          <p14:tracePt t="144147" x="1958975" y="4441825"/>
          <p14:tracePt t="144158" x="1981200" y="4435475"/>
          <p14:tracePt t="144159" x="2011363" y="4419600"/>
          <p14:tracePt t="144175" x="2041525" y="4419600"/>
          <p14:tracePt t="144192" x="2057400" y="4411663"/>
          <p14:tracePt t="144208" x="2073275" y="4411663"/>
          <p14:tracePt t="144267" x="2079625" y="4411663"/>
          <p14:tracePt t="144267" x="2095500" y="4411663"/>
          <p14:tracePt t="144283" x="2125663" y="4411663"/>
          <p14:tracePt t="144291" x="2155825" y="4419600"/>
          <p14:tracePt t="144299" x="2263775" y="4457700"/>
          <p14:tracePt t="144308" x="2293938" y="4473575"/>
          <p14:tracePt t="144325" x="2308225" y="4479925"/>
          <p14:tracePt t="144372" x="2308225" y="4487863"/>
          <p14:tracePt t="144387" x="2316163" y="4487863"/>
          <p14:tracePt t="144387" x="2316163" y="4495800"/>
          <p14:tracePt t="144404" x="2316163" y="4503738"/>
          <p14:tracePt t="144411" x="2324100" y="4518025"/>
          <p14:tracePt t="144420" x="2324100" y="4533900"/>
          <p14:tracePt t="144426" x="2332038" y="4556125"/>
          <p14:tracePt t="144441" x="2339975" y="4579938"/>
          <p14:tracePt t="144475" x="2339975" y="4587875"/>
          <p14:tracePt t="144667" x="2339975" y="4594225"/>
          <p14:tracePt t="144676" x="2332038" y="4594225"/>
          <p14:tracePt t="144683" x="2332038" y="4610100"/>
          <p14:tracePt t="144692" x="2324100" y="4610100"/>
          <p14:tracePt t="144708" x="2308225" y="4625975"/>
          <p14:tracePt t="144708" x="2286000" y="4648200"/>
          <p14:tracePt t="144725" x="2247900" y="4686300"/>
          <p14:tracePt t="144741" x="2209800" y="4716463"/>
          <p14:tracePt t="144758" x="2179638" y="4746625"/>
          <p14:tracePt t="144775" x="2155825" y="4770438"/>
          <p14:tracePt t="144791" x="2125663" y="4792663"/>
          <p14:tracePt t="144808" x="2095500" y="4808538"/>
          <p14:tracePt t="144825" x="2073275" y="4822825"/>
          <p14:tracePt t="144841" x="2057400" y="4830763"/>
          <p14:tracePt t="144858" x="2035175" y="4846638"/>
          <p14:tracePt t="144875" x="1997075" y="4868863"/>
          <p14:tracePt t="144892" x="1951038" y="4876800"/>
          <p14:tracePt t="144908" x="1912938" y="4899025"/>
          <p14:tracePt t="144925" x="1882775" y="4914900"/>
          <p14:tracePt t="144941" x="1866900" y="4922838"/>
          <p14:tracePt t="144958" x="1844675" y="4930775"/>
          <p14:tracePt t="144975" x="1836738" y="4937125"/>
          <p14:tracePt t="144991" x="1836738" y="4945063"/>
          <p14:tracePt t="145008" x="1820863" y="4945063"/>
          <p14:tracePt t="145025" x="1806575" y="4953000"/>
          <p14:tracePt t="145041" x="1790700" y="4960938"/>
          <p14:tracePt t="145058" x="1768475" y="4975225"/>
          <p14:tracePt t="145075" x="1736725" y="4991100"/>
          <p14:tracePt t="145091" x="1698625" y="5006975"/>
          <p14:tracePt t="145108" x="1668463" y="5029200"/>
          <p14:tracePt t="145125" x="1630363" y="5045075"/>
          <p14:tracePt t="145141" x="1600200" y="5051425"/>
          <p14:tracePt t="145158" x="1584325" y="5067300"/>
          <p14:tracePt t="145175" x="1554163" y="5075238"/>
          <p14:tracePt t="145191" x="1493838" y="5089525"/>
          <p14:tracePt t="145208" x="1431925" y="5121275"/>
          <p14:tracePt t="145225" x="1379538" y="5135563"/>
          <p14:tracePt t="145241" x="1341438" y="5151438"/>
          <p14:tracePt t="145258" x="1317625" y="5151438"/>
          <p14:tracePt t="145275" x="1311275" y="5159375"/>
          <p14:tracePt t="145323" x="1303338" y="5159375"/>
          <p14:tracePt t="145331" x="1295400" y="5159375"/>
          <p14:tracePt t="145355" x="1287463" y="5159375"/>
          <p14:tracePt t="145363" x="1279525" y="5165725"/>
          <p14:tracePt t="145374" x="1273175" y="5165725"/>
          <p14:tracePt t="145375" x="1241425" y="5165725"/>
          <p14:tracePt t="145391" x="1211263" y="5181600"/>
          <p14:tracePt t="145408" x="1158875" y="5197475"/>
          <p14:tracePt t="145424" x="1096963" y="5227638"/>
          <p14:tracePt t="145441" x="1036638" y="5249863"/>
          <p14:tracePt t="145458" x="1012825" y="5265738"/>
          <p14:tracePt t="145474" x="1006475" y="5273675"/>
          <p14:tracePt t="145531" x="998538" y="5273675"/>
          <p14:tracePt t="145542" x="982663" y="5273675"/>
          <p14:tracePt t="145549" x="968375" y="5287963"/>
          <p14:tracePt t="145558" x="952500" y="5295900"/>
          <p14:tracePt t="145574" x="944563" y="5295900"/>
          <p14:tracePt t="145619" x="936625" y="5295900"/>
          <p14:tracePt t="145627" x="936625" y="5303838"/>
          <p14:tracePt t="145635" x="930275" y="5303838"/>
          <p14:tracePt t="145641" x="922338" y="5303838"/>
          <p14:tracePt t="145658" x="906463" y="5311775"/>
          <p14:tracePt t="145675" x="892175" y="5326063"/>
          <p14:tracePt t="145779" x="884238" y="5326063"/>
          <p14:tracePt t="145803" x="876300" y="5326063"/>
          <p14:tracePt t="145819" x="868363" y="5326063"/>
          <p14:tracePt t="145883" x="868363" y="5334000"/>
          <p14:tracePt t="145899" x="860425" y="5334000"/>
          <p14:tracePt t="145932" x="854075" y="5334000"/>
          <p14:tracePt t="145955" x="846138" y="5334000"/>
          <p14:tracePt t="147235" x="846138" y="5341938"/>
          <p14:tracePt t="147248" x="854075" y="5349875"/>
          <p14:tracePt t="147250" x="860425" y="5356225"/>
          <p14:tracePt t="147258" x="876300" y="5387975"/>
          <p14:tracePt t="147274" x="906463" y="5448300"/>
          <p14:tracePt t="147291" x="930275" y="5464175"/>
          <p14:tracePt t="147308" x="936625" y="5478463"/>
          <p14:tracePt t="147324" x="936625" y="5486400"/>
          <p14:tracePt t="147363" x="936625" y="5494338"/>
          <p14:tracePt t="147379" x="944563" y="5502275"/>
          <p14:tracePt t="147398" x="944563" y="5508625"/>
          <p14:tracePt t="147411" x="944563" y="5516563"/>
          <p14:tracePt t="147419" x="944563" y="5524500"/>
          <p14:tracePt t="147467" x="944563" y="5532438"/>
          <p14:tracePt t="147475" x="944563" y="5546725"/>
          <p14:tracePt t="147483" x="944563" y="5554663"/>
          <p14:tracePt t="147491" x="944563" y="5562600"/>
          <p14:tracePt t="147491" x="936625" y="5592763"/>
          <p14:tracePt t="147508" x="936625" y="5600700"/>
          <p14:tracePt t="147524" x="936625" y="5608638"/>
          <p14:tracePt t="147541" x="936625" y="5616575"/>
          <p14:tracePt t="147558" x="930275" y="5630863"/>
          <p14:tracePt t="147595" x="930275" y="5638800"/>
          <p14:tracePt t="147607" x="930275" y="5646738"/>
          <p14:tracePt t="147607" x="930275" y="5654675"/>
          <p14:tracePt t="147627" x="930275" y="5661025"/>
          <p14:tracePt t="147635" x="930275" y="5676900"/>
          <p14:tracePt t="147641" x="930275" y="5692775"/>
          <p14:tracePt t="147657" x="930275" y="5699125"/>
          <p14:tracePt t="147674" x="930275" y="5715000"/>
          <p14:tracePt t="147691" x="930275" y="5730875"/>
          <p14:tracePt t="147708" x="930275" y="5737225"/>
          <p14:tracePt t="147724" x="930275" y="5745163"/>
          <p14:tracePt t="147827" x="930275" y="5761038"/>
          <p14:tracePt t="147835" x="930275" y="5768975"/>
          <p14:tracePt t="147835" x="930275" y="5775325"/>
          <p14:tracePt t="147867" x="930275" y="5783263"/>
          <p14:tracePt t="148883" x="922338" y="5783263"/>
          <p14:tracePt t="148915" x="906463" y="5783263"/>
          <p14:tracePt t="148939" x="898525" y="5783263"/>
          <p14:tracePt t="148955" x="898525" y="5791200"/>
          <p14:tracePt t="148963" x="892175" y="5791200"/>
          <p14:tracePt t="148971" x="884238" y="5791200"/>
          <p14:tracePt t="149011" x="876300" y="5791200"/>
          <p14:tracePt t="149027" x="868363" y="5791200"/>
          <p14:tracePt t="149035" x="860425" y="5799138"/>
          <p14:tracePt t="149051" x="854075" y="5799138"/>
          <p14:tracePt t="149075" x="846138" y="5799138"/>
          <p14:tracePt t="149091" x="838200" y="5799138"/>
          <p14:tracePt t="149099" x="830263" y="5799138"/>
          <p14:tracePt t="149107" x="822325" y="5799138"/>
          <p14:tracePt t="149108" x="815975" y="5799138"/>
          <p14:tracePt t="149124" x="808038" y="5799138"/>
          <p14:tracePt t="149141" x="792163" y="5799138"/>
          <p14:tracePt t="149243" x="784225" y="5799138"/>
          <p14:tracePt t="150435" x="792163" y="5799138"/>
          <p14:tracePt t="150443" x="800100" y="5799138"/>
          <p14:tracePt t="150451" x="808038" y="5799138"/>
          <p14:tracePt t="150459" x="815975" y="5799138"/>
          <p14:tracePt t="150474" x="838200" y="5799138"/>
          <p14:tracePt t="150474" x="884238" y="5799138"/>
          <p14:tracePt t="150490" x="990600" y="5799138"/>
          <p14:tracePt t="150507" x="1006475" y="5799138"/>
          <p14:tracePt t="150524" x="1012825" y="5799138"/>
          <p14:tracePt t="150540" x="1028700" y="5799138"/>
          <p14:tracePt t="150557" x="1036638" y="5799138"/>
          <p14:tracePt t="150619" x="1044575" y="5799138"/>
          <p14:tracePt t="150651" x="1050925" y="5799138"/>
          <p14:tracePt t="150667" x="1066800" y="5799138"/>
          <p14:tracePt t="150675" x="1074738" y="5799138"/>
          <p14:tracePt t="150691" x="1082675" y="5799138"/>
          <p14:tracePt t="150715" x="1089025" y="5799138"/>
          <p14:tracePt t="150724" x="1096963" y="5799138"/>
          <p14:tracePt t="150731" x="1143000" y="5799138"/>
          <p14:tracePt t="150740" x="1189038" y="5799138"/>
          <p14:tracePt t="150757" x="1211263" y="5799138"/>
          <p14:tracePt t="150774" x="1227138" y="5799138"/>
          <p14:tracePt t="150790" x="1235075" y="5799138"/>
          <p14:tracePt t="150835" x="1241425" y="5799138"/>
          <p14:tracePt t="150867" x="1249363" y="5799138"/>
          <p14:tracePt t="150883" x="1257300" y="5799138"/>
          <p14:tracePt t="150915" x="1265238" y="5799138"/>
          <p14:tracePt t="150939" x="1273175" y="5791200"/>
          <p14:tracePt t="150948" x="1279525" y="5791200"/>
          <p14:tracePt t="150948" x="1287463" y="5791200"/>
          <p14:tracePt t="150957" x="1303338" y="5791200"/>
          <p14:tracePt t="150974" x="1317625" y="5791200"/>
          <p14:tracePt t="150990" x="1325563" y="5791200"/>
          <p14:tracePt t="151371" x="1317625" y="5791200"/>
          <p14:tracePt t="151499" x="1311275" y="5791200"/>
          <p14:tracePt t="152290" x="1325563" y="5791200"/>
          <p14:tracePt t="152299" x="1349375" y="5807075"/>
          <p14:tracePt t="152307" x="1387475" y="5813425"/>
          <p14:tracePt t="152315" x="1439863" y="5821363"/>
          <p14:tracePt t="152323" x="1447800" y="5821363"/>
          <p14:tracePt t="152715" x="1447800" y="5829300"/>
          <p14:tracePt t="152731" x="1439863" y="5829300"/>
          <p14:tracePt t="152739" x="1431925" y="5829300"/>
          <p14:tracePt t="152827" x="1431925" y="5837238"/>
          <p14:tracePt t="152907" x="1425575" y="5837238"/>
          <p14:tracePt t="153035" x="1417638" y="5837238"/>
          <p14:tracePt t="153867" x="1425575" y="5837238"/>
          <p14:tracePt t="153883" x="1431925" y="5837238"/>
          <p14:tracePt t="153891" x="1439863" y="5837238"/>
          <p14:tracePt t="153923" x="1447800" y="5837238"/>
          <p14:tracePt t="153939" x="1463675" y="5837238"/>
          <p14:tracePt t="153947" x="1477963" y="5837238"/>
          <p14:tracePt t="153956" x="1501775" y="5837238"/>
          <p14:tracePt t="153957" x="1524000" y="5837238"/>
          <p14:tracePt t="153973" x="1531938" y="5837238"/>
          <p14:tracePt t="153990" x="1539875" y="5837238"/>
          <p14:tracePt t="154006" x="1546225" y="5837238"/>
          <p14:tracePt t="154023" x="1554163" y="5837238"/>
          <p14:tracePt t="154040" x="1570038" y="5837238"/>
          <p14:tracePt t="154083" x="1577975" y="5837238"/>
          <p14:tracePt t="155155" x="1584325" y="5829300"/>
          <p14:tracePt t="155171" x="1592263" y="5829300"/>
          <p14:tracePt t="155174" x="1608138" y="5829300"/>
          <p14:tracePt t="155190" x="1630363" y="5829300"/>
          <p14:tracePt t="155190" x="1646238" y="5829300"/>
          <p14:tracePt t="155206" x="1660525" y="5829300"/>
          <p14:tracePt t="155259" x="1668463" y="5829300"/>
          <p14:tracePt t="155315" x="1676400" y="5829300"/>
          <p14:tracePt t="155707" x="1668463" y="5829300"/>
          <p14:tracePt t="155795" x="1660525" y="5829300"/>
          <p14:tracePt t="156004" x="1646238" y="5829300"/>
          <p14:tracePt t="156292" x="1654175" y="5829300"/>
          <p14:tracePt t="156364" x="1660525" y="5829300"/>
          <p14:tracePt t="156388" x="1668463" y="5829300"/>
          <p14:tracePt t="156404" x="1676400" y="5829300"/>
          <p14:tracePt t="156420" x="1684338" y="5829300"/>
          <p14:tracePt t="156436" x="1692275" y="5829300"/>
          <p14:tracePt t="156452" x="1698625" y="5829300"/>
          <p14:tracePt t="156460" x="1706563" y="5829300"/>
          <p14:tracePt t="156476" x="1714500" y="5829300"/>
          <p14:tracePt t="156500" x="1722438" y="5829300"/>
          <p14:tracePt t="156508" x="1730375" y="5829300"/>
          <p14:tracePt t="156508" x="1736725" y="5829300"/>
          <p14:tracePt t="156548" x="1744663" y="5829300"/>
          <p14:tracePt t="156588" x="1752600" y="5829300"/>
          <p14:tracePt t="156612" x="1768475" y="5829300"/>
          <p14:tracePt t="156620" x="1774825" y="5829300"/>
          <p14:tracePt t="156627" x="1790700" y="5829300"/>
          <p14:tracePt t="156644" x="1806575" y="5829300"/>
          <p14:tracePt t="156657" x="1812925" y="5829300"/>
          <p14:tracePt t="156732" x="1812925" y="5821363"/>
          <p14:tracePt t="158228" x="1806575" y="5821363"/>
          <p14:tracePt t="158244" x="1798638" y="5821363"/>
          <p14:tracePt t="158260" x="1798638" y="5829300"/>
          <p14:tracePt t="158284" x="1790700" y="5837238"/>
          <p14:tracePt t="158403" x="1798638" y="5837238"/>
          <p14:tracePt t="158412" x="1812925" y="5829300"/>
          <p14:tracePt t="158428" x="1828800" y="5829300"/>
          <p14:tracePt t="158436" x="1844675" y="5829300"/>
          <p14:tracePt t="158444" x="1889125" y="5837238"/>
          <p14:tracePt t="158457" x="1927225" y="5845175"/>
          <p14:tracePt t="158473" x="2011363" y="5875338"/>
          <p14:tracePt t="158490" x="2117725" y="5905500"/>
          <p14:tracePt t="158507" x="2193925" y="5935663"/>
          <p14:tracePt t="158580" x="2201863" y="5935663"/>
          <p14:tracePt t="158588" x="2217738" y="5935663"/>
          <p14:tracePt t="158596" x="2239963" y="5943600"/>
          <p14:tracePt t="158607" x="2263775" y="5943600"/>
          <p14:tracePt t="158607" x="2324100" y="5959475"/>
          <p14:tracePt t="158623" x="2384425" y="5973763"/>
          <p14:tracePt t="158640" x="2416175" y="5973763"/>
          <p14:tracePt t="158657" x="2454275" y="5989638"/>
          <p14:tracePt t="158673" x="2514600" y="6003925"/>
          <p14:tracePt t="158690" x="2560638" y="6003925"/>
          <p14:tracePt t="158707" x="2568575" y="6003925"/>
          <p14:tracePt t="158868" x="2574925" y="6003925"/>
          <p14:tracePt t="158884" x="2598738" y="6003925"/>
          <p14:tracePt t="158898" x="2628900" y="6003925"/>
          <p14:tracePt t="158900" x="2682875" y="6011863"/>
          <p14:tracePt t="158907" x="2827338" y="6019800"/>
          <p14:tracePt t="158923" x="2873375" y="6019800"/>
          <p14:tracePt t="158940" x="2895600" y="6019800"/>
          <p14:tracePt t="158957" x="2903538" y="6019800"/>
          <p14:tracePt t="158973" x="2917825" y="6019800"/>
          <p14:tracePt t="158990" x="2933700" y="6019800"/>
          <p14:tracePt t="159007" x="2987675" y="6019800"/>
          <p14:tracePt t="159023" x="3040063" y="6011863"/>
          <p14:tracePt t="159040" x="3116263" y="5981700"/>
          <p14:tracePt t="159057" x="3162300" y="5959475"/>
          <p14:tracePt t="159073" x="3184525" y="5951538"/>
          <p14:tracePt t="159090" x="3200400" y="5943600"/>
          <p14:tracePt t="159107" x="3222625" y="5927725"/>
          <p14:tracePt t="159124" x="3238500" y="5889625"/>
          <p14:tracePt t="159140" x="3276600" y="5851525"/>
          <p14:tracePt t="159157" x="3314700" y="5791200"/>
          <p14:tracePt t="159173" x="3344863" y="5753100"/>
          <p14:tracePt t="159190" x="3360738" y="5715000"/>
          <p14:tracePt t="159207" x="3368675" y="5692775"/>
          <p14:tracePt t="159224" x="3375025" y="5676900"/>
          <p14:tracePt t="159240" x="3382963" y="5654675"/>
          <p14:tracePt t="159257" x="3382963" y="5622925"/>
          <p14:tracePt t="159274" x="3390900" y="5562600"/>
          <p14:tracePt t="159290" x="3406775" y="5494338"/>
          <p14:tracePt t="159307" x="3413125" y="5440363"/>
          <p14:tracePt t="159323" x="3413125" y="5380038"/>
          <p14:tracePt t="159340" x="3413125" y="5326063"/>
          <p14:tracePt t="159357" x="3406775" y="5280025"/>
          <p14:tracePt t="159373" x="3390900" y="5219700"/>
          <p14:tracePt t="159390" x="3368675" y="5165725"/>
          <p14:tracePt t="159407" x="3352800" y="5135563"/>
          <p14:tracePt t="159424" x="3336925" y="5097463"/>
          <p14:tracePt t="159440" x="3314700" y="5067300"/>
          <p14:tracePt t="159457" x="3298825" y="5045075"/>
          <p14:tracePt t="159473" x="3268663" y="5013325"/>
          <p14:tracePt t="159490" x="3254375" y="4999038"/>
          <p14:tracePt t="159507" x="3230563" y="4975225"/>
          <p14:tracePt t="159524" x="3184525" y="4953000"/>
          <p14:tracePt t="159540" x="3140075" y="4922838"/>
          <p14:tracePt t="159557" x="3116263" y="4906963"/>
          <p14:tracePt t="159573" x="3086100" y="4899025"/>
          <p14:tracePt t="159590" x="3063875" y="4884738"/>
          <p14:tracePt t="159607" x="3040063" y="4876800"/>
          <p14:tracePt t="159623" x="2987675" y="4860925"/>
          <p14:tracePt t="159640" x="2925763" y="4846638"/>
          <p14:tracePt t="159656" x="2879725" y="4830763"/>
          <p14:tracePt t="159673" x="2835275" y="4808538"/>
          <p14:tracePt t="159690" x="2789238" y="4808538"/>
          <p14:tracePt t="159707" x="2751138" y="4808538"/>
          <p14:tracePt t="159724" x="2743200" y="4808538"/>
          <p14:tracePt t="159740" x="2735263" y="4808538"/>
          <p14:tracePt t="159757" x="2727325" y="4808538"/>
          <p14:tracePt t="159820" x="2720975" y="4808538"/>
          <p14:tracePt t="160028" x="2713038" y="4808538"/>
          <p14:tracePt t="160044" x="2705100" y="4808538"/>
          <p14:tracePt t="160052" x="2697163" y="4808538"/>
          <p14:tracePt t="160060" x="2682875" y="4816475"/>
          <p14:tracePt t="160067" x="2667000" y="4822825"/>
          <p14:tracePt t="160075" x="2620963" y="4830763"/>
          <p14:tracePt t="160090" x="2568575" y="4846638"/>
          <p14:tracePt t="160107" x="2506663" y="4854575"/>
          <p14:tracePt t="160123" x="2446338" y="4884738"/>
          <p14:tracePt t="160140" x="2416175" y="4892675"/>
          <p14:tracePt t="160157" x="2378075" y="4906963"/>
          <p14:tracePt t="160173" x="2354263" y="4906963"/>
          <p14:tracePt t="160190" x="2346325" y="4914900"/>
          <p14:tracePt t="160206" x="2332038" y="4922838"/>
          <p14:tracePt t="160223" x="2308225" y="4937125"/>
          <p14:tracePt t="160240" x="2286000" y="4960938"/>
          <p14:tracePt t="160257" x="2270125" y="4968875"/>
          <p14:tracePt t="160273" x="2255838" y="4983163"/>
          <p14:tracePt t="160290" x="2239963" y="4999038"/>
          <p14:tracePt t="160324" x="2232025" y="5006975"/>
          <p14:tracePt t="160324" x="2225675" y="5013325"/>
          <p14:tracePt t="160340" x="2217738" y="5021263"/>
          <p14:tracePt t="160357" x="2209800" y="5037138"/>
          <p14:tracePt t="160373" x="2201863" y="5051425"/>
          <p14:tracePt t="160390" x="2201863" y="5059363"/>
          <p14:tracePt t="160540" x="2193925" y="5067300"/>
          <p14:tracePt t="160547" x="2193925" y="5075238"/>
          <p14:tracePt t="160556" x="2187575" y="5097463"/>
          <p14:tracePt t="160557" x="2155825" y="5173663"/>
          <p14:tracePt t="160573" x="2149475" y="5227638"/>
          <p14:tracePt t="160590" x="2133600" y="5265738"/>
          <p14:tracePt t="160606" x="2125663" y="5280025"/>
          <p14:tracePt t="160623" x="2125663" y="5295900"/>
          <p14:tracePt t="160640" x="2117725" y="5311775"/>
          <p14:tracePt t="160656" x="2111375" y="5341938"/>
          <p14:tracePt t="160673" x="2095500" y="5372100"/>
          <p14:tracePt t="160690" x="2087563" y="5418138"/>
          <p14:tracePt t="160707" x="2079625" y="5432425"/>
          <p14:tracePt t="160723" x="2073275" y="5440363"/>
          <p14:tracePt t="160740" x="2073275" y="5456238"/>
          <p14:tracePt t="160757" x="2065338" y="5464175"/>
          <p14:tracePt t="160773" x="2057400" y="5478463"/>
          <p14:tracePt t="160790" x="2049463" y="5508625"/>
          <p14:tracePt t="160806" x="2049463" y="5540375"/>
          <p14:tracePt t="160823" x="2041525" y="5578475"/>
          <p14:tracePt t="160840" x="2041525" y="5616575"/>
          <p14:tracePt t="160857" x="2041525" y="5646738"/>
          <p14:tracePt t="160873" x="2041525" y="5676900"/>
          <p14:tracePt t="160890" x="2049463" y="5692775"/>
          <p14:tracePt t="160906" x="2049463" y="5707063"/>
          <p14:tracePt t="160964" x="2057400" y="5715000"/>
          <p14:tracePt t="160972" x="2065338" y="5722938"/>
          <p14:tracePt t="160980" x="2065338" y="5737225"/>
          <p14:tracePt t="160988" x="2079625" y="5768975"/>
          <p14:tracePt t="160995" x="2133600" y="5829300"/>
          <p14:tracePt t="161006" x="2163763" y="5875338"/>
          <p14:tracePt t="161023" x="2187575" y="5913438"/>
          <p14:tracePt t="161040" x="2201863" y="5921375"/>
          <p14:tracePt t="161057" x="2209800" y="5921375"/>
          <p14:tracePt t="161073" x="2225675" y="5935663"/>
          <p14:tracePt t="161090" x="2308225" y="5997575"/>
          <p14:tracePt t="161106" x="2416175" y="6065838"/>
          <p14:tracePt t="161123" x="2514600" y="6118225"/>
          <p14:tracePt t="161140" x="2544763" y="6134100"/>
          <p14:tracePt t="161157" x="2582863" y="6149975"/>
          <p14:tracePt t="161173" x="2613025" y="6156325"/>
          <p14:tracePt t="161190" x="2659063" y="6180138"/>
          <p14:tracePt t="161206" x="2713038" y="6194425"/>
          <p14:tracePt t="161223" x="2765425" y="6194425"/>
          <p14:tracePt t="161240" x="2811463" y="6194425"/>
          <p14:tracePt t="161257" x="2827338" y="6194425"/>
          <p14:tracePt t="161273" x="2841625" y="6194425"/>
          <p14:tracePt t="161290" x="2857500" y="6188075"/>
          <p14:tracePt t="161306" x="2873375" y="6180138"/>
          <p14:tracePt t="161323" x="2911475" y="6156325"/>
          <p14:tracePt t="161340" x="2971800" y="6103938"/>
          <p14:tracePt t="161356" x="3048000" y="6019800"/>
          <p14:tracePt t="161373" x="3101975" y="5943600"/>
          <p14:tracePt t="161390" x="3146425" y="5883275"/>
          <p14:tracePt t="161406" x="3170238" y="5851525"/>
          <p14:tracePt t="161423" x="3184525" y="5813425"/>
          <p14:tracePt t="161440" x="3216275" y="5761038"/>
          <p14:tracePt t="161456" x="3238500" y="5699125"/>
          <p14:tracePt t="161473" x="3268663" y="5616575"/>
          <p14:tracePt t="161490" x="3298825" y="5540375"/>
          <p14:tracePt t="161506" x="3330575" y="5432425"/>
          <p14:tracePt t="161523" x="3336925" y="5410200"/>
          <p14:tracePt t="161540" x="3344863" y="5356225"/>
          <p14:tracePt t="161557" x="3344863" y="5318125"/>
          <p14:tracePt t="161573" x="3344863" y="5280025"/>
          <p14:tracePt t="161590" x="3344863" y="5249863"/>
          <p14:tracePt t="161606" x="3344863" y="5211763"/>
          <p14:tracePt t="161623" x="3336925" y="5189538"/>
          <p14:tracePt t="161640" x="3336925" y="5165725"/>
          <p14:tracePt t="161656" x="3322638" y="5127625"/>
          <p14:tracePt t="161673" x="3314700" y="5097463"/>
          <p14:tracePt t="161690" x="3306763" y="5059363"/>
          <p14:tracePt t="161707" x="3298825" y="5037138"/>
          <p14:tracePt t="161723" x="3292475" y="5013325"/>
          <p14:tracePt t="161763" x="3284538" y="5006975"/>
          <p14:tracePt t="161843" x="3276600" y="5006975"/>
          <p14:tracePt t="161859" x="3268663" y="4999038"/>
          <p14:tracePt t="161867" x="3254375" y="4999038"/>
          <p14:tracePt t="161880" x="3254375" y="4991100"/>
          <p14:tracePt t="161881" x="3246438" y="4991100"/>
          <p14:tracePt t="161890" x="3230563" y="4983163"/>
          <p14:tracePt t="161906" x="3222625" y="4983163"/>
          <p14:tracePt t="161923" x="3184525" y="4975225"/>
          <p14:tracePt t="161939" x="3140075" y="4960938"/>
          <p14:tracePt t="161956" x="3101975" y="4953000"/>
          <p14:tracePt t="161973" x="3070225" y="4945063"/>
          <p14:tracePt t="161990" x="3055938" y="4945063"/>
          <p14:tracePt t="162006" x="3032125" y="4937125"/>
          <p14:tracePt t="162023" x="3001963" y="4937125"/>
          <p14:tracePt t="162040" x="2963863" y="4937125"/>
          <p14:tracePt t="162056" x="2949575" y="4937125"/>
          <p14:tracePt t="162073" x="2911475" y="4937125"/>
          <p14:tracePt t="162089" x="2873375" y="4937125"/>
          <p14:tracePt t="162106" x="2835275" y="4945063"/>
          <p14:tracePt t="162123" x="2789238" y="4945063"/>
          <p14:tracePt t="162140" x="2765425" y="4945063"/>
          <p14:tracePt t="162156" x="2751138" y="4953000"/>
          <p14:tracePt t="162173" x="2727325" y="4960938"/>
          <p14:tracePt t="162190" x="2713038" y="4968875"/>
          <p14:tracePt t="162206" x="2682875" y="4983163"/>
          <p14:tracePt t="162223" x="2644775" y="4991100"/>
          <p14:tracePt t="162240" x="2606675" y="5006975"/>
          <p14:tracePt t="162256" x="2582863" y="5021263"/>
          <p14:tracePt t="162273" x="2560638" y="5029200"/>
          <p14:tracePt t="162290" x="2522538" y="5051425"/>
          <p14:tracePt t="162306" x="2506663" y="5059363"/>
          <p14:tracePt t="162323" x="2484438" y="5067300"/>
          <p14:tracePt t="162340" x="2484438" y="5075238"/>
          <p14:tracePt t="162356" x="2476500" y="5075238"/>
          <p14:tracePt t="162373" x="2476500" y="5083175"/>
          <p14:tracePt t="162389" x="2468563" y="5083175"/>
          <p14:tracePt t="162406" x="2460625" y="5089525"/>
          <p14:tracePt t="162423" x="2446338" y="5105400"/>
          <p14:tracePt t="162439" x="2430463" y="5121275"/>
          <p14:tracePt t="162456" x="2422525" y="5127625"/>
          <p14:tracePt t="162473" x="2416175" y="5135563"/>
          <p14:tracePt t="162489" x="2416175" y="5143500"/>
          <p14:tracePt t="162523" x="2408238" y="5151438"/>
          <p14:tracePt t="162524" x="2400300" y="5165725"/>
          <p14:tracePt t="162539" x="2392363" y="5181600"/>
          <p14:tracePt t="162556" x="2378075" y="5197475"/>
          <p14:tracePt t="162573" x="2370138" y="5211763"/>
          <p14:tracePt t="162589" x="2354263" y="5227638"/>
          <p14:tracePt t="162606" x="2346325" y="5241925"/>
          <p14:tracePt t="162623" x="2339975" y="5249863"/>
          <p14:tracePt t="162639" x="2332038" y="5257800"/>
          <p14:tracePt t="162771" x="2324100" y="5265738"/>
          <p14:tracePt t="162780" x="2324100" y="5273675"/>
          <p14:tracePt t="162781" x="2308225" y="5273675"/>
          <p14:tracePt t="162790" x="2308225" y="5280025"/>
          <p14:tracePt t="164171" x="2316163" y="5280025"/>
          <p14:tracePt t="164203" x="2324100" y="5280025"/>
          <p14:tracePt t="164219" x="2332038" y="5280025"/>
          <p14:tracePt t="164227" x="2339975" y="5273675"/>
          <p14:tracePt t="164235" x="2346325" y="5273675"/>
          <p14:tracePt t="164256" x="2378075" y="5265738"/>
          <p14:tracePt t="164256" x="2400300" y="5257800"/>
          <p14:tracePt t="164272" x="2422525" y="5257800"/>
          <p14:tracePt t="164289" x="2430463" y="5257800"/>
          <p14:tracePt t="164306" x="2446338" y="5257800"/>
          <p14:tracePt t="164323" x="2484438" y="5249863"/>
          <p14:tracePt t="164339" x="2530475" y="5249863"/>
          <p14:tracePt t="164356" x="2560638" y="5249863"/>
          <p14:tracePt t="164373" x="2574925" y="5249863"/>
          <p14:tracePt t="164475" x="2582863" y="5249863"/>
          <p14:tracePt t="164595" x="2590800" y="5249863"/>
          <p14:tracePt t="164619" x="2606675" y="5249863"/>
          <p14:tracePt t="164627" x="2620963" y="5249863"/>
          <p14:tracePt t="164635" x="2628900" y="5249863"/>
          <p14:tracePt t="164641" x="2644775" y="5249863"/>
          <p14:tracePt t="164656" x="2651125" y="5249863"/>
          <p14:tracePt t="164739" x="2659063" y="5249863"/>
          <p14:tracePt t="164755" x="2667000" y="5249863"/>
          <p14:tracePt t="168363" x="2674938" y="5249863"/>
          <p14:tracePt t="168379" x="2682875" y="5249863"/>
          <p14:tracePt t="168411" x="2689225" y="5249863"/>
          <p14:tracePt t="168715" x="2720975" y="5265738"/>
          <p14:tracePt t="168723" x="2751138" y="5287963"/>
          <p14:tracePt t="168731" x="2773363" y="5303838"/>
          <p14:tracePt t="168738" x="2887663" y="5387975"/>
          <p14:tracePt t="168755" x="2933700" y="5432425"/>
          <p14:tracePt t="168772" x="2955925" y="5448300"/>
          <p14:tracePt t="168788" x="2955925" y="5456238"/>
          <p14:tracePt t="168805" x="2963863" y="5464175"/>
          <p14:tracePt t="168822" x="2963863" y="5470525"/>
          <p14:tracePt t="168838" x="2971800" y="5470525"/>
          <p14:tracePt t="168891" x="2971800" y="5478463"/>
          <p14:tracePt t="168899" x="2971800" y="5486400"/>
          <p14:tracePt t="168907" x="2971800" y="5494338"/>
          <p14:tracePt t="168915" x="2971800" y="5508625"/>
          <p14:tracePt t="168922" x="2979738" y="5532438"/>
          <p14:tracePt t="168938" x="2979738" y="5546725"/>
          <p14:tracePt t="168955" x="2987675" y="5554663"/>
          <p14:tracePt t="168972" x="2987675" y="5584825"/>
          <p14:tracePt t="168988" x="3001963" y="5622925"/>
          <p14:tracePt t="169005" x="3001963" y="5638800"/>
          <p14:tracePt t="169022" x="3001963" y="5654675"/>
          <p14:tracePt t="169038" x="3001963" y="5668963"/>
          <p14:tracePt t="169055" x="3001963" y="5684838"/>
          <p14:tracePt t="169072" x="3001963" y="5699125"/>
          <p14:tracePt t="169088" x="3001963" y="5722938"/>
          <p14:tracePt t="169105" x="2987675" y="5745163"/>
          <p14:tracePt t="169122" x="2979738" y="5761038"/>
          <p14:tracePt t="169122" x="2971800" y="5761038"/>
          <p14:tracePt t="169139" x="2971800" y="5775325"/>
          <p14:tracePt t="169203" x="2963863" y="5775325"/>
          <p14:tracePt t="169211" x="2963863" y="5783263"/>
          <p14:tracePt t="169222" x="2955925" y="5783263"/>
          <p14:tracePt t="169229" x="2949575" y="5783263"/>
          <p14:tracePt t="169238" x="2949575" y="5799138"/>
          <p14:tracePt t="169255" x="2933700" y="5813425"/>
          <p14:tracePt t="169272" x="2917825" y="5829300"/>
          <p14:tracePt t="169288" x="2903538" y="5845175"/>
          <p14:tracePt t="169305" x="2887663" y="5845175"/>
          <p14:tracePt t="169322" x="2879725" y="5851525"/>
          <p14:tracePt t="169403" x="2873375" y="5851525"/>
          <p14:tracePt t="169419" x="2857500" y="5851525"/>
          <p14:tracePt t="169429" x="2841625" y="5859463"/>
          <p14:tracePt t="169435" x="2827338" y="5859463"/>
          <p14:tracePt t="169439" x="2811463" y="5867400"/>
          <p14:tracePt t="169455" x="2789238" y="5867400"/>
          <p14:tracePt t="169472" x="2781300" y="5875338"/>
          <p14:tracePt t="169531" x="2773363" y="5875338"/>
          <p14:tracePt t="169547" x="2759075" y="5875338"/>
          <p14:tracePt t="169555" x="2735263" y="5883275"/>
          <p14:tracePt t="169572" x="2720975" y="5883275"/>
          <p14:tracePt t="169572" x="2674938" y="5889625"/>
          <p14:tracePt t="169588" x="2651125" y="5897563"/>
          <p14:tracePt t="169605" x="2628900" y="5897563"/>
          <p14:tracePt t="169622" x="2620963" y="5897563"/>
          <p14:tracePt t="169659" x="2613025" y="5897563"/>
          <p14:tracePt t="169675" x="2598738" y="5905500"/>
          <p14:tracePt t="169680" x="2590800" y="5905500"/>
          <p14:tracePt t="169688" x="2560638" y="5905500"/>
          <p14:tracePt t="169705" x="2522538" y="5921375"/>
          <p14:tracePt t="169722" x="2506663" y="5921375"/>
          <p14:tracePt t="169738" x="2476500" y="5921375"/>
          <p14:tracePt t="169755" x="2460625" y="5921375"/>
          <p14:tracePt t="169772" x="2438400" y="5921375"/>
          <p14:tracePt t="169788" x="2422525" y="5921375"/>
          <p14:tracePt t="169805" x="2392363" y="5921375"/>
          <p14:tracePt t="169822" x="2370138" y="5921375"/>
          <p14:tracePt t="169838" x="2354263" y="5921375"/>
          <p14:tracePt t="169883" x="2346325" y="5921375"/>
          <p14:tracePt t="169899" x="2332038" y="5921375"/>
          <p14:tracePt t="169907" x="2324100" y="5921375"/>
          <p14:tracePt t="169915" x="2316163" y="5921375"/>
          <p14:tracePt t="169922" x="2301875" y="5921375"/>
          <p14:tracePt t="169938" x="2293938" y="5921375"/>
          <p14:tracePt t="169955" x="2286000" y="5921375"/>
          <p14:tracePt t="169971" x="2278063" y="5921375"/>
          <p14:tracePt t="169988" x="2270125" y="5921375"/>
          <p14:tracePt t="170005" x="2255838" y="5921375"/>
          <p14:tracePt t="170022" x="2247900" y="5921375"/>
          <p14:tracePt t="170038" x="2239963" y="5921375"/>
          <p14:tracePt t="172563" x="2239963" y="5927725"/>
          <p14:tracePt t="172571" x="2263775" y="5935663"/>
          <p14:tracePt t="172587" x="2270125" y="5935663"/>
          <p14:tracePt t="172587" x="2278063" y="5935663"/>
          <p14:tracePt t="172611" x="2286000" y="5943600"/>
          <p14:tracePt t="172621" x="2293938" y="5943600"/>
          <p14:tracePt t="172625" x="2308225" y="5951538"/>
          <p14:tracePt t="172638" x="2332038" y="5965825"/>
          <p14:tracePt t="172654" x="2346325" y="5965825"/>
          <p14:tracePt t="172671" x="2346325" y="5973763"/>
          <p14:tracePt t="172688" x="2354263" y="5973763"/>
          <p14:tracePt t="172704" x="2370138" y="5981700"/>
          <p14:tracePt t="172721" x="2378075" y="5981700"/>
          <p14:tracePt t="172738" x="2392363" y="5989638"/>
          <p14:tracePt t="172754" x="2416175" y="5997575"/>
          <p14:tracePt t="172771" x="2422525" y="5997575"/>
          <p14:tracePt t="172827" x="2438400" y="5997575"/>
          <p14:tracePt t="172835" x="2446338" y="5997575"/>
          <p14:tracePt t="172843" x="2460625" y="5997575"/>
          <p14:tracePt t="172851" x="2476500" y="5997575"/>
          <p14:tracePt t="172859" x="2560638" y="5997575"/>
          <p14:tracePt t="172871" x="2613025" y="5997575"/>
          <p14:tracePt t="172888" x="2636838" y="6003925"/>
          <p14:tracePt t="172905" x="2674938" y="6011863"/>
          <p14:tracePt t="172921" x="2689225" y="6019800"/>
          <p14:tracePt t="172938" x="2697163" y="6019800"/>
          <p14:tracePt t="173035" x="2705100" y="6019800"/>
          <p14:tracePt t="173099" x="2713038" y="6019800"/>
          <p14:tracePt t="173123" x="2720975" y="6019800"/>
          <p14:tracePt t="173147" x="2720975" y="6011863"/>
          <p14:tracePt t="177105" x="0" y="0"/>
        </p14:tracePtLst>
        <p14:tracePtLst>
          <p14:tracePt t="179971" x="7535863" y="5753100"/>
          <p14:tracePt t="180236" x="7551738" y="5753100"/>
          <p14:tracePt t="180243" x="7573963" y="5753100"/>
          <p14:tracePt t="180247" x="7581900" y="5753100"/>
          <p14:tracePt t="180254" x="7612063" y="5753100"/>
          <p14:tracePt t="180340" x="7612063" y="5745163"/>
          <p14:tracePt t="180395" x="7581900" y="5745163"/>
          <p14:tracePt t="180403" x="7521575" y="5745163"/>
          <p14:tracePt t="180412" x="7437438" y="5745163"/>
          <p14:tracePt t="180412" x="7323138" y="5745163"/>
          <p14:tracePt t="180427" x="7048500" y="5791200"/>
          <p14:tracePt t="180438" x="6858000" y="5821363"/>
          <p14:tracePt t="180454" x="6759575" y="5837238"/>
          <p14:tracePt t="180471" x="6743700" y="5845175"/>
          <p14:tracePt t="180488" x="6735763" y="5845175"/>
          <p14:tracePt t="180539" x="6727825" y="5845175"/>
          <p14:tracePt t="180547" x="6705600" y="5845175"/>
          <p14:tracePt t="180555" x="6683375" y="5851525"/>
          <p14:tracePt t="180556" x="6659563" y="5859463"/>
          <p14:tracePt t="180571" x="6645275" y="5867400"/>
          <p14:tracePt t="180587" x="6637338" y="5867400"/>
          <p14:tracePt t="180604" x="6629400" y="5867400"/>
          <p14:tracePt t="180621" x="6607175" y="5867400"/>
          <p14:tracePt t="180638" x="6591300" y="5867400"/>
          <p14:tracePt t="180675" x="6575425" y="5867400"/>
          <p14:tracePt t="180683" x="6569075" y="5867400"/>
          <p14:tracePt t="180691" x="6537325" y="5859463"/>
          <p14:tracePt t="180704" x="6507163" y="5845175"/>
          <p14:tracePt t="180721" x="6461125" y="5829300"/>
          <p14:tracePt t="180738" x="6438900" y="5807075"/>
          <p14:tracePt t="180754" x="6438900" y="5799138"/>
          <p14:tracePt t="180795" x="6430963" y="5799138"/>
          <p14:tracePt t="180803" x="6430963" y="5791200"/>
          <p14:tracePt t="180827" x="6430963" y="5775325"/>
          <p14:tracePt t="180835" x="6430963" y="5761038"/>
          <p14:tracePt t="180843" x="6423025" y="5722938"/>
          <p14:tracePt t="180854" x="6423025" y="5699125"/>
          <p14:tracePt t="180871" x="6408738" y="5676900"/>
          <p14:tracePt t="180888" x="6408738" y="5661025"/>
          <p14:tracePt t="180904" x="6408738" y="5646738"/>
          <p14:tracePt t="180921" x="6408738" y="5630863"/>
          <p14:tracePt t="180937" x="6408738" y="5592763"/>
          <p14:tracePt t="180954" x="6408738" y="5578475"/>
          <p14:tracePt t="180971" x="6408738" y="5546725"/>
          <p14:tracePt t="180987" x="6408738" y="5540375"/>
          <p14:tracePt t="181004" x="6408738" y="5532438"/>
          <p14:tracePt t="181021" x="6408738" y="5524500"/>
          <p14:tracePt t="181059" x="6400800" y="5524500"/>
          <p14:tracePt t="181075" x="6392863" y="5516563"/>
          <p14:tracePt t="181083" x="6370638" y="5516563"/>
          <p14:tracePt t="181104" x="6294438" y="5486400"/>
          <p14:tracePt t="181104" x="6226175" y="5470525"/>
          <p14:tracePt t="181121" x="6172200" y="5464175"/>
          <p14:tracePt t="181137" x="6126163" y="5448300"/>
          <p14:tracePt t="181154" x="6096000" y="5432425"/>
          <p14:tracePt t="181171" x="6057900" y="5418138"/>
          <p14:tracePt t="181187" x="6035675" y="5418138"/>
          <p14:tracePt t="181204" x="6011863" y="5410200"/>
          <p14:tracePt t="181221" x="5997575" y="5402263"/>
          <p14:tracePt t="181238" x="5989638" y="5394325"/>
          <p14:tracePt t="181254" x="5981700" y="5394325"/>
          <p14:tracePt t="181271" x="5951538" y="5380038"/>
          <p14:tracePt t="181288" x="5913438" y="5364163"/>
          <p14:tracePt t="181304" x="5851525" y="5334000"/>
          <p14:tracePt t="181321" x="5813425" y="5334000"/>
          <p14:tracePt t="181337" x="5799138" y="5326063"/>
          <p14:tracePt t="181354" x="5783263" y="5318125"/>
          <p14:tracePt t="181371" x="5745163" y="5303838"/>
          <p14:tracePt t="181388" x="5730875" y="5295900"/>
          <p14:tracePt t="181404" x="5692775" y="5273675"/>
          <p14:tracePt t="181421" x="5668963" y="5265738"/>
          <p14:tracePt t="181438" x="5646738" y="5249863"/>
          <p14:tracePt t="181454" x="5630863" y="5241925"/>
          <p14:tracePt t="181507" x="5622925" y="5241925"/>
          <p14:tracePt t="181539" x="5616575" y="5241925"/>
          <p14:tracePt t="181555" x="5600700" y="5241925"/>
          <p14:tracePt t="181571" x="5592763" y="5241925"/>
          <p14:tracePt t="182019" x="5616575" y="5241925"/>
          <p14:tracePt t="182028" x="5646738" y="5249863"/>
          <p14:tracePt t="182037" x="5661025" y="5249863"/>
          <p14:tracePt t="182038" x="5707063" y="5257800"/>
          <p14:tracePt t="182054" x="5745163" y="5273675"/>
          <p14:tracePt t="182071" x="5761038" y="5273675"/>
          <p14:tracePt t="182087" x="5783263" y="5287963"/>
          <p14:tracePt t="182104" x="5821363" y="5287963"/>
          <p14:tracePt t="182121" x="5883275" y="5295900"/>
          <p14:tracePt t="182137" x="5951538" y="5295900"/>
          <p14:tracePt t="182154" x="5973763" y="5295900"/>
          <p14:tracePt t="182171" x="5989638" y="5295900"/>
          <p14:tracePt t="182219" x="5997575" y="5295900"/>
          <p14:tracePt t="182225" x="6003925" y="5295900"/>
          <p14:tracePt t="182237" x="6019800" y="5295900"/>
          <p14:tracePt t="182238" x="6065838" y="5295900"/>
          <p14:tracePt t="182254" x="6073775" y="5295900"/>
          <p14:tracePt t="182271" x="6088063" y="5295900"/>
          <p14:tracePt t="182339" x="6096000" y="5295900"/>
          <p14:tracePt t="182347" x="6111875" y="5295900"/>
          <p14:tracePt t="182355" x="6118225" y="5295900"/>
          <p14:tracePt t="182363" x="6126163" y="5295900"/>
          <p14:tracePt t="182375" x="6134100" y="5295900"/>
          <p14:tracePt t="183099" x="6134100" y="5311775"/>
          <p14:tracePt t="183107" x="6118225" y="5326063"/>
          <p14:tracePt t="183115" x="6111875" y="5341938"/>
          <p14:tracePt t="183123" x="6096000" y="5372100"/>
          <p14:tracePt t="183137" x="6088063" y="5394325"/>
          <p14:tracePt t="183154" x="6080125" y="5432425"/>
          <p14:tracePt t="183170" x="6065838" y="5486400"/>
          <p14:tracePt t="183187" x="6057900" y="5524500"/>
          <p14:tracePt t="183204" x="6042025" y="5562600"/>
          <p14:tracePt t="183220" x="6035675" y="5608638"/>
          <p14:tracePt t="183237" x="6011863" y="5646738"/>
          <p14:tracePt t="183254" x="6003925" y="5692775"/>
          <p14:tracePt t="183270" x="5989638" y="5722938"/>
          <p14:tracePt t="183287" x="5989638" y="5761038"/>
          <p14:tracePt t="183304" x="5973763" y="5768975"/>
          <p14:tracePt t="183320" x="5973763" y="5775325"/>
          <p14:tracePt t="183337" x="5965825" y="5783263"/>
          <p14:tracePt t="183354" x="5951538" y="5807075"/>
          <p14:tracePt t="183370" x="5935663" y="5845175"/>
          <p14:tracePt t="183387" x="5921375" y="5859463"/>
          <p14:tracePt t="183404" x="5913438" y="5883275"/>
          <p14:tracePt t="183420" x="5883275" y="5905500"/>
          <p14:tracePt t="183437" x="5851525" y="5927725"/>
          <p14:tracePt t="183454" x="5821363" y="5951538"/>
          <p14:tracePt t="183470" x="5775325" y="5965825"/>
          <p14:tracePt t="183487" x="5737225" y="5981700"/>
          <p14:tracePt t="183504" x="5692775" y="5981700"/>
          <p14:tracePt t="183520" x="5646738" y="5989638"/>
          <p14:tracePt t="183537" x="5608638" y="5997575"/>
          <p14:tracePt t="183554" x="5584825" y="6003925"/>
          <p14:tracePt t="183571" x="5578475" y="6003925"/>
          <p14:tracePt t="183611" x="5570538" y="6003925"/>
          <p14:tracePt t="183667" x="5562600" y="6003925"/>
          <p14:tracePt t="183699" x="5554663" y="5997575"/>
          <p14:tracePt t="183699" x="5546725" y="5997575"/>
          <p14:tracePt t="183723" x="5540375" y="5989638"/>
          <p14:tracePt t="183739" x="5532438" y="5981700"/>
          <p14:tracePt t="183747" x="5524500" y="5981700"/>
          <p14:tracePt t="183755" x="5524500" y="5973763"/>
          <p14:tracePt t="183763" x="5516563" y="5965825"/>
          <p14:tracePt t="183770" x="5502275" y="5959475"/>
          <p14:tracePt t="183787" x="5494338" y="5943600"/>
          <p14:tracePt t="183804" x="5478463" y="5927725"/>
          <p14:tracePt t="183843" x="5470525" y="5921375"/>
          <p14:tracePt t="183854" x="5464175" y="5921375"/>
          <p14:tracePt t="183891" x="5464175" y="5913438"/>
          <p14:tracePt t="183907" x="5464175" y="5905500"/>
          <p14:tracePt t="184171" x="5470525" y="5905500"/>
          <p14:tracePt t="184187" x="5478463" y="5897563"/>
          <p14:tracePt t="184267" x="5486400" y="5897563"/>
          <p14:tracePt t="184315" x="5494338" y="5897563"/>
          <p14:tracePt t="184331" x="5516563" y="5897563"/>
          <p14:tracePt t="184345" x="5562600" y="5913438"/>
          <p14:tracePt t="184347" x="5616575" y="5927725"/>
          <p14:tracePt t="184354" x="5707063" y="5973763"/>
          <p14:tracePt t="184370" x="5829300" y="6019800"/>
          <p14:tracePt t="184387" x="5883275" y="6027738"/>
          <p14:tracePt t="184404" x="5921375" y="6035675"/>
          <p14:tracePt t="184420" x="5935663" y="6035675"/>
          <p14:tracePt t="184437" x="5943600" y="6035675"/>
          <p14:tracePt t="184454" x="5951538" y="6042025"/>
          <p14:tracePt t="184489" x="5959475" y="6042025"/>
          <p14:tracePt t="184579" x="5959475" y="6035675"/>
          <p14:tracePt t="184587" x="5965825" y="6027738"/>
          <p14:tracePt t="184595" x="5973763" y="6019800"/>
          <p14:tracePt t="184595" x="5981700" y="6011863"/>
          <p14:tracePt t="184603" x="5997575" y="5981700"/>
          <p14:tracePt t="184620" x="6003925" y="5965825"/>
          <p14:tracePt t="184637" x="6027738" y="5927725"/>
          <p14:tracePt t="184654" x="6035675" y="5913438"/>
          <p14:tracePt t="184670" x="6042025" y="5905500"/>
          <p14:tracePt t="184687" x="6042025" y="5897563"/>
          <p14:tracePt t="185283" x="6057900" y="5905500"/>
          <p14:tracePt t="185290" x="6111875" y="5935663"/>
          <p14:tracePt t="185294" x="6164263" y="5981700"/>
          <p14:tracePt t="185303" x="6264275" y="6042025"/>
          <p14:tracePt t="185320" x="6308725" y="6065838"/>
          <p14:tracePt t="185337" x="6346825" y="6080125"/>
          <p14:tracePt t="185354" x="6400800" y="6096000"/>
          <p14:tracePt t="185370" x="6454775" y="6118225"/>
          <p14:tracePt t="185387" x="6499225" y="6126163"/>
          <p14:tracePt t="185404" x="6537325" y="6126163"/>
          <p14:tracePt t="185420" x="6569075" y="6126163"/>
          <p14:tracePt t="185437" x="6591300" y="6126163"/>
          <p14:tracePt t="185454" x="6629400" y="6103938"/>
          <p14:tracePt t="185470" x="6651625" y="6096000"/>
          <p14:tracePt t="185487" x="6675438" y="6088063"/>
          <p14:tracePt t="185504" x="6727825" y="6057900"/>
          <p14:tracePt t="185520" x="6804025" y="6042025"/>
          <p14:tracePt t="185537" x="6880225" y="5989638"/>
          <p14:tracePt t="185554" x="6942138" y="5905500"/>
          <p14:tracePt t="185570" x="6994525" y="5783263"/>
          <p14:tracePt t="185587" x="7040563" y="5692775"/>
          <p14:tracePt t="185604" x="7048500" y="5661025"/>
          <p14:tracePt t="185620" x="7048500" y="5654675"/>
          <p14:tracePt t="185637" x="7048500" y="5646738"/>
          <p14:tracePt t="185653" x="7048500" y="5638800"/>
          <p14:tracePt t="185670" x="7048500" y="5630863"/>
          <p14:tracePt t="185955" x="7056438" y="5630863"/>
          <p14:tracePt t="185963" x="7124700" y="5638800"/>
          <p14:tracePt t="185971" x="7223125" y="5668963"/>
          <p14:tracePt t="185979" x="7345363" y="5707063"/>
          <p14:tracePt t="185979" x="7451725" y="5745163"/>
          <p14:tracePt t="185987" x="7635875" y="5799138"/>
          <p14:tracePt t="186003" x="7794625" y="5829300"/>
          <p14:tracePt t="186020" x="7954963" y="5845175"/>
          <p14:tracePt t="186037" x="8054975" y="5851525"/>
          <p14:tracePt t="186053" x="8123238" y="5851525"/>
          <p14:tracePt t="186070" x="8229600" y="5851525"/>
          <p14:tracePt t="186087" x="8335963" y="5837238"/>
          <p14:tracePt t="186104" x="8466138" y="5799138"/>
          <p14:tracePt t="186120" x="8580438" y="5753100"/>
          <p14:tracePt t="186137" x="8632825" y="5722938"/>
          <p14:tracePt t="186153" x="8640763" y="5722938"/>
          <p14:tracePt t="186259" x="8640763" y="5715000"/>
          <p14:tracePt t="186896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611188" y="1773238"/>
          <a:ext cx="2565400" cy="1223962"/>
        </p:xfrm>
        <a:graphic>
          <a:graphicData uri="http://schemas.openxmlformats.org/presentationml/2006/ole">
            <p:oleObj spid="_x0000_s35039" name="Équation" r:id="rId4" imgW="1307532" imgH="622030" progId="Equation.3">
              <p:embed/>
            </p:oleObj>
          </a:graphicData>
        </a:graphic>
      </p:graphicFrame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4821" name="Object 6"/>
          <p:cNvGraphicFramePr>
            <a:graphicFrameLocks noChangeAspect="1"/>
          </p:cNvGraphicFramePr>
          <p:nvPr/>
        </p:nvGraphicFramePr>
        <p:xfrm>
          <a:off x="684213" y="3351213"/>
          <a:ext cx="2614612" cy="1230312"/>
        </p:xfrm>
        <a:graphic>
          <a:graphicData uri="http://schemas.openxmlformats.org/presentationml/2006/ole">
            <p:oleObj spid="_x0000_s35040" name="Équation" r:id="rId5" imgW="1333500" imgH="622300" progId="Equation.3">
              <p:embed/>
            </p:oleObj>
          </a:graphicData>
        </a:graphic>
      </p:graphicFrame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4823" name="Object 8"/>
          <p:cNvGraphicFramePr>
            <a:graphicFrameLocks noChangeAspect="1"/>
          </p:cNvGraphicFramePr>
          <p:nvPr/>
        </p:nvGraphicFramePr>
        <p:xfrm>
          <a:off x="755650" y="5013325"/>
          <a:ext cx="3249613" cy="936625"/>
        </p:xfrm>
        <a:graphic>
          <a:graphicData uri="http://schemas.openxmlformats.org/presentationml/2006/ole">
            <p:oleObj spid="_x0000_s35041" name="Équation" r:id="rId6" imgW="1548728" imgH="444307" progId="Equation.3">
              <p:embed/>
            </p:oleObj>
          </a:graphicData>
        </a:graphic>
      </p:graphicFrame>
      <p:sp>
        <p:nvSpPr>
          <p:cNvPr id="348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Weights</a:t>
            </a:r>
            <a:br>
              <a:rPr lang="en-US" smtClean="0"/>
            </a:br>
            <a:r>
              <a:rPr lang="en-US" smtClean="0"/>
              <a:t>Multi-Stage Sample : SRS &amp; SRS</a:t>
            </a:r>
          </a:p>
        </p:txBody>
      </p:sp>
      <p:sp>
        <p:nvSpPr>
          <p:cNvPr id="34825" name="Rectangle 3"/>
          <p:cNvSpPr>
            <a:spLocks noChangeArrowheads="1"/>
          </p:cNvSpPr>
          <p:nvPr/>
        </p:nvSpPr>
        <p:spPr bwMode="auto">
          <a:xfrm>
            <a:off x="15240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4826" name="Objet 2"/>
          <p:cNvGraphicFramePr>
            <a:graphicFrameLocks noChangeAspect="1"/>
          </p:cNvGraphicFramePr>
          <p:nvPr/>
        </p:nvGraphicFramePr>
        <p:xfrm>
          <a:off x="4875213" y="1760538"/>
          <a:ext cx="2279650" cy="746125"/>
        </p:xfrm>
        <a:graphic>
          <a:graphicData uri="http://schemas.openxmlformats.org/presentationml/2006/ole">
            <p:oleObj spid="_x0000_s35042" name="Équation" r:id="rId7" imgW="1205977" imgH="393529" progId="Equation.3">
              <p:embed/>
            </p:oleObj>
          </a:graphicData>
        </a:graphic>
      </p:graphicFrame>
      <p:graphicFrame>
        <p:nvGraphicFramePr>
          <p:cNvPr id="34827" name="Objet 3"/>
          <p:cNvGraphicFramePr>
            <a:graphicFrameLocks noChangeAspect="1"/>
          </p:cNvGraphicFramePr>
          <p:nvPr/>
        </p:nvGraphicFramePr>
        <p:xfrm>
          <a:off x="4899025" y="3286125"/>
          <a:ext cx="2592388" cy="817563"/>
        </p:xfrm>
        <a:graphic>
          <a:graphicData uri="http://schemas.openxmlformats.org/presentationml/2006/ole">
            <p:oleObj spid="_x0000_s35043" name="Équation" r:id="rId8" imgW="1256755" imgH="393529" progId="Equation.3">
              <p:embed/>
            </p:oleObj>
          </a:graphicData>
        </a:graphic>
      </p:graphicFrame>
      <p:graphicFrame>
        <p:nvGraphicFramePr>
          <p:cNvPr id="34828" name="Objet 4"/>
          <p:cNvGraphicFramePr>
            <a:graphicFrameLocks noChangeAspect="1"/>
          </p:cNvGraphicFramePr>
          <p:nvPr/>
        </p:nvGraphicFramePr>
        <p:xfrm>
          <a:off x="4935538" y="4989513"/>
          <a:ext cx="3298825" cy="792162"/>
        </p:xfrm>
        <a:graphic>
          <a:graphicData uri="http://schemas.openxmlformats.org/presentationml/2006/ole">
            <p:oleObj spid="_x0000_s35044" name="Équation" r:id="rId9" imgW="1651000" imgH="3937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1050"/>
    </mc:Choice>
    <mc:Fallback>
      <p:transition spd="slow" advTm="13105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5091" x="884238" y="1889125"/>
          <p14:tracePt t="15167" x="876300" y="1889125"/>
          <p14:tracePt t="15215" x="854075" y="1889125"/>
          <p14:tracePt t="15223" x="830263" y="1889125"/>
          <p14:tracePt t="15231" x="815975" y="1889125"/>
          <p14:tracePt t="15239" x="800100" y="1889125"/>
          <p14:tracePt t="15247" x="746125" y="1905000"/>
          <p14:tracePt t="15271" x="723900" y="1905000"/>
          <p14:tracePt t="15287" x="708025" y="1920875"/>
          <p14:tracePt t="15303" x="693738" y="1920875"/>
          <p14:tracePt t="15319" x="669925" y="1935163"/>
          <p14:tracePt t="15335" x="647700" y="1951038"/>
          <p14:tracePt t="15351" x="609600" y="1965325"/>
          <p14:tracePt t="15367" x="579438" y="1981200"/>
          <p14:tracePt t="15367" x="571500" y="1997075"/>
          <p14:tracePt t="15383" x="555625" y="1997075"/>
          <p14:tracePt t="15396" x="541338" y="2019300"/>
          <p14:tracePt t="15413" x="525463" y="2049463"/>
          <p14:tracePt t="15429" x="511175" y="2087563"/>
          <p14:tracePt t="15446" x="479425" y="2141538"/>
          <p14:tracePt t="15463" x="465138" y="2179638"/>
          <p14:tracePt t="15479" x="434975" y="2217738"/>
          <p14:tracePt t="15496" x="419100" y="2239963"/>
          <p14:tracePt t="15513" x="419100" y="2263775"/>
          <p14:tracePt t="15529" x="411163" y="2308225"/>
          <p14:tracePt t="15546" x="427038" y="2384425"/>
          <p14:tracePt t="15563" x="449263" y="2446338"/>
          <p14:tracePt t="15579" x="473075" y="2492375"/>
          <p14:tracePt t="15596" x="479425" y="2514600"/>
          <p14:tracePt t="15613" x="487363" y="2530475"/>
          <p14:tracePt t="15629" x="495300" y="2530475"/>
          <p14:tracePt t="15646" x="541338" y="2536825"/>
          <p14:tracePt t="15663" x="609600" y="2544763"/>
          <p14:tracePt t="15679" x="701675" y="2568575"/>
          <p14:tracePt t="15696" x="815975" y="2590800"/>
          <p14:tracePt t="15713" x="906463" y="2613025"/>
          <p14:tracePt t="15729" x="960438" y="2620963"/>
          <p14:tracePt t="15746" x="1012825" y="2628900"/>
          <p14:tracePt t="15763" x="1050925" y="2628900"/>
          <p14:tracePt t="15779" x="1066800" y="2628900"/>
          <p14:tracePt t="15796" x="1074738" y="2628900"/>
          <p14:tracePt t="15813" x="1082675" y="2628900"/>
          <p14:tracePt t="15863" x="1089025" y="2628900"/>
          <p14:tracePt t="15870" x="1096963" y="2613025"/>
          <p14:tracePt t="15879" x="1104900" y="2598738"/>
          <p14:tracePt t="15879" x="1127125" y="2544763"/>
          <p14:tracePt t="15896" x="1135063" y="2522538"/>
          <p14:tracePt t="15912" x="1143000" y="2506663"/>
          <p14:tracePt t="15929" x="1143000" y="2498725"/>
          <p14:tracePt t="15946" x="1143000" y="2468563"/>
          <p14:tracePt t="15963" x="1143000" y="2422525"/>
          <p14:tracePt t="15979" x="1143000" y="2370138"/>
          <p14:tracePt t="15996" x="1135063" y="2308225"/>
          <p14:tracePt t="16013" x="1120775" y="2263775"/>
          <p14:tracePt t="16029" x="1082675" y="2179638"/>
          <p14:tracePt t="16046" x="1044575" y="2117725"/>
          <p14:tracePt t="16063" x="1028700" y="2095500"/>
          <p14:tracePt t="16079" x="1012825" y="2087563"/>
          <p14:tracePt t="16096" x="998538" y="2073275"/>
          <p14:tracePt t="16113" x="974725" y="2065338"/>
          <p14:tracePt t="16129" x="936625" y="2049463"/>
          <p14:tracePt t="16146" x="906463" y="2035175"/>
          <p14:tracePt t="16163" x="868363" y="2019300"/>
          <p14:tracePt t="16179" x="846138" y="2003425"/>
          <p14:tracePt t="16196" x="838200" y="1997075"/>
          <p14:tracePt t="16213" x="822325" y="1989138"/>
          <p14:tracePt t="16229" x="808038" y="1989138"/>
          <p14:tracePt t="16246" x="784225" y="1981200"/>
          <p14:tracePt t="16263" x="762000" y="1981200"/>
          <p14:tracePt t="16279" x="739775" y="1973263"/>
          <p14:tracePt t="16296" x="723900" y="1973263"/>
          <p14:tracePt t="16313" x="715963" y="1973263"/>
          <p14:tracePt t="16329" x="708025" y="1973263"/>
          <p14:tracePt t="16346" x="701675" y="1973263"/>
          <p14:tracePt t="16767" x="708025" y="1973263"/>
          <p14:tracePt t="16775" x="723900" y="1981200"/>
          <p14:tracePt t="16791" x="731838" y="1981200"/>
          <p14:tracePt t="16799" x="746125" y="1981200"/>
          <p14:tracePt t="16815" x="762000" y="1981200"/>
          <p14:tracePt t="16831" x="769938" y="1981200"/>
          <p14:tracePt t="16836" x="777875" y="1981200"/>
          <p14:tracePt t="16846" x="784225" y="1981200"/>
          <p14:tracePt t="16919" x="792163" y="1989138"/>
          <p14:tracePt t="16927" x="800100" y="1989138"/>
          <p14:tracePt t="16935" x="808038" y="1989138"/>
          <p14:tracePt t="16943" x="808038" y="1997075"/>
          <p14:tracePt t="16951" x="830263" y="2003425"/>
          <p14:tracePt t="16963" x="854075" y="2011363"/>
          <p14:tracePt t="16979" x="876300" y="2019300"/>
          <p14:tracePt t="16996" x="892175" y="2027238"/>
          <p14:tracePt t="17012" x="906463" y="2035175"/>
          <p14:tracePt t="17029" x="930275" y="2041525"/>
          <p14:tracePt t="17046" x="952500" y="2049463"/>
          <p14:tracePt t="17062" x="960438" y="2057400"/>
          <p14:tracePt t="17103" x="968375" y="2057400"/>
          <p14:tracePt t="17103" x="974725" y="2065338"/>
          <p14:tracePt t="17113" x="1012825" y="2065338"/>
          <p14:tracePt t="17129" x="1044575" y="2079625"/>
          <p14:tracePt t="17146" x="1082675" y="2087563"/>
          <p14:tracePt t="17162" x="1089025" y="2103438"/>
          <p14:tracePt t="17179" x="1096963" y="2103438"/>
          <p14:tracePt t="17196" x="1104900" y="2103438"/>
          <p14:tracePt t="17212" x="1112838" y="2111375"/>
          <p14:tracePt t="17229" x="1135063" y="2111375"/>
          <p14:tracePt t="17246" x="1158875" y="2117725"/>
          <p14:tracePt t="17295" x="1165225" y="2117725"/>
          <p14:tracePt t="17303" x="1173163" y="2117725"/>
          <p14:tracePt t="17313" x="1181100" y="2125663"/>
          <p14:tracePt t="17317" x="1219200" y="2133600"/>
          <p14:tracePt t="17329" x="1235075" y="2133600"/>
          <p14:tracePt t="17346" x="1249363" y="2141538"/>
          <p14:tracePt t="17362" x="1273175" y="2149475"/>
          <p14:tracePt t="17379" x="1303338" y="2149475"/>
          <p14:tracePt t="17396" x="1333500" y="2155825"/>
          <p14:tracePt t="17412" x="1355725" y="2155825"/>
          <p14:tracePt t="17429" x="1387475" y="2163763"/>
          <p14:tracePt t="17446" x="1431925" y="2171700"/>
          <p14:tracePt t="17463" x="1455738" y="2171700"/>
          <p14:tracePt t="17479" x="1477963" y="2171700"/>
          <p14:tracePt t="17496" x="1501775" y="2171700"/>
          <p14:tracePt t="17513" x="1508125" y="2171700"/>
          <p14:tracePt t="17583" x="1516063" y="2171700"/>
          <p14:tracePt t="17615" x="1524000" y="2171700"/>
          <p14:tracePt t="17631" x="1531938" y="2171700"/>
          <p14:tracePt t="17647" x="1531938" y="2163763"/>
          <p14:tracePt t="17671" x="1539875" y="2163763"/>
          <p14:tracePt t="17694" x="1539875" y="2155825"/>
          <p14:tracePt t="17703" x="1546225" y="2155825"/>
          <p14:tracePt t="17718" x="1546225" y="2149475"/>
          <p14:tracePt t="17719" x="1554163" y="2149475"/>
          <p14:tracePt t="17729" x="1554163" y="2133600"/>
          <p14:tracePt t="17745" x="1562100" y="2125663"/>
          <p14:tracePt t="17762" x="1562100" y="2111375"/>
          <p14:tracePt t="17799" x="1570038" y="2103438"/>
          <p14:tracePt t="17823" x="1577975" y="2095500"/>
          <p14:tracePt t="17838" x="1577975" y="2087563"/>
          <p14:tracePt t="17863" x="1577975" y="2079625"/>
          <p14:tracePt t="17911" x="1577975" y="2065338"/>
          <p14:tracePt t="17927" x="1584325" y="2057400"/>
          <p14:tracePt t="17935" x="1584325" y="2049463"/>
          <p14:tracePt t="17943" x="1584325" y="2041525"/>
          <p14:tracePt t="17950" x="1584325" y="2027238"/>
          <p14:tracePt t="17962" x="1584325" y="2003425"/>
          <p14:tracePt t="17979" x="1584325" y="1989138"/>
          <p14:tracePt t="17995" x="1584325" y="1981200"/>
          <p14:tracePt t="18012" x="1584325" y="1965325"/>
          <p14:tracePt t="18029" x="1584325" y="1958975"/>
          <p14:tracePt t="18045" x="1584325" y="1935163"/>
          <p14:tracePt t="18062" x="1570038" y="1889125"/>
          <p14:tracePt t="18079" x="1562100" y="1858963"/>
          <p14:tracePt t="18096" x="1554163" y="1836738"/>
          <p14:tracePt t="18112" x="1546225" y="1812925"/>
          <p14:tracePt t="18129" x="1539875" y="1798638"/>
          <p14:tracePt t="18146" x="1524000" y="1774825"/>
          <p14:tracePt t="18162" x="1524000" y="1752600"/>
          <p14:tracePt t="18179" x="1508125" y="1730375"/>
          <p14:tracePt t="18195" x="1501775" y="1722438"/>
          <p14:tracePt t="18212" x="1493838" y="1714500"/>
          <p14:tracePt t="18229" x="1485900" y="1706563"/>
          <p14:tracePt t="18270" x="1477963" y="1706563"/>
          <p14:tracePt t="18294" x="1470025" y="1706563"/>
          <p14:tracePt t="18310" x="1463675" y="1698625"/>
          <p14:tracePt t="18334" x="1455738" y="1698625"/>
          <p14:tracePt t="18348" x="1447800" y="1698625"/>
          <p14:tracePt t="18374" x="1439863" y="1698625"/>
          <p14:tracePt t="18390" x="1425575" y="1698625"/>
          <p14:tracePt t="18406" x="1417638" y="1698625"/>
          <p14:tracePt t="18414" x="1401763" y="1698625"/>
          <p14:tracePt t="18430" x="1393825" y="1698625"/>
          <p14:tracePt t="18438" x="1387475" y="1698625"/>
          <p14:tracePt t="18462" x="1379538" y="1706563"/>
          <p14:tracePt t="18463" x="1363663" y="1714500"/>
          <p14:tracePt t="18502" x="1355725" y="1714500"/>
          <p14:tracePt t="18519" x="1349375" y="1722438"/>
          <p14:tracePt t="18534" x="1341438" y="1722438"/>
          <p14:tracePt t="18545" x="1333500" y="1722438"/>
          <p14:tracePt t="18546" x="1325563" y="1736725"/>
          <p14:tracePt t="18562" x="1317625" y="1736725"/>
          <p14:tracePt t="18579" x="1311275" y="1744663"/>
          <p14:tracePt t="18595" x="1303338" y="1744663"/>
          <p14:tracePt t="18630" x="1303338" y="1752600"/>
          <p14:tracePt t="18646" x="1295400" y="1752600"/>
          <p14:tracePt t="18662" x="1295400" y="1760538"/>
          <p14:tracePt t="18663" x="1279525" y="1768475"/>
          <p14:tracePt t="18703" x="1279525" y="1774825"/>
          <p14:tracePt t="18710" x="1273175" y="1774825"/>
          <p14:tracePt t="18719" x="1273175" y="1790700"/>
          <p14:tracePt t="18729" x="1265238" y="1790700"/>
          <p14:tracePt t="18745" x="1257300" y="1798638"/>
          <p14:tracePt t="18762" x="1257300" y="1806575"/>
          <p14:tracePt t="18779" x="1249363" y="1806575"/>
          <p14:tracePt t="18795" x="1249363" y="1820863"/>
          <p14:tracePt t="18812" x="1235075" y="1836738"/>
          <p14:tracePt t="18829" x="1227138" y="1851025"/>
          <p14:tracePt t="18846" x="1227138" y="1858963"/>
          <p14:tracePt t="18887" x="1219200" y="1858963"/>
          <p14:tracePt t="18894" x="1219200" y="1874838"/>
          <p14:tracePt t="18898" x="1219200" y="1889125"/>
          <p14:tracePt t="18912" x="1219200" y="1905000"/>
          <p14:tracePt t="18929" x="1211263" y="1920875"/>
          <p14:tracePt t="18946" x="1203325" y="1927225"/>
          <p14:tracePt t="18962" x="1203325" y="1935163"/>
          <p14:tracePt t="19014" x="1203325" y="1943100"/>
          <p14:tracePt t="19030" x="1203325" y="1951038"/>
          <p14:tracePt t="19039" x="1203325" y="1958975"/>
          <p14:tracePt t="19046" x="1196975" y="1965325"/>
          <p14:tracePt t="19071" x="1196975" y="1981200"/>
          <p14:tracePt t="19102" x="1196975" y="1989138"/>
          <p14:tracePt t="19119" x="1196975" y="1997075"/>
          <p14:tracePt t="19126" x="1196975" y="2003425"/>
          <p14:tracePt t="19142" x="1189038" y="2019300"/>
          <p14:tracePt t="19158" x="1189038" y="2027238"/>
          <p14:tracePt t="19170" x="1181100" y="2035175"/>
          <p14:tracePt t="19170" x="1181100" y="2041525"/>
          <p14:tracePt t="19179" x="1181100" y="2073275"/>
          <p14:tracePt t="19195" x="1173163" y="2095500"/>
          <p14:tracePt t="19212" x="1158875" y="2125663"/>
          <p14:tracePt t="19229" x="1158875" y="2149475"/>
          <p14:tracePt t="19245" x="1158875" y="2163763"/>
          <p14:tracePt t="19262" x="1143000" y="2201863"/>
          <p14:tracePt t="19279" x="1143000" y="2225675"/>
          <p14:tracePt t="19295" x="1143000" y="2232025"/>
          <p14:tracePt t="19312" x="1135063" y="2247900"/>
          <p14:tracePt t="19329" x="1135063" y="2270125"/>
          <p14:tracePt t="19345" x="1127125" y="2286000"/>
          <p14:tracePt t="19362" x="1127125" y="2301875"/>
          <p14:tracePt t="19379" x="1127125" y="2316163"/>
          <p14:tracePt t="19395" x="1120775" y="2332038"/>
          <p14:tracePt t="19412" x="1120775" y="2346325"/>
          <p14:tracePt t="19429" x="1120775" y="2362200"/>
          <p14:tracePt t="19445" x="1120775" y="2370138"/>
          <p14:tracePt t="19462" x="1120775" y="2392363"/>
          <p14:tracePt t="19479" x="1120775" y="2416175"/>
          <p14:tracePt t="19495" x="1120775" y="2422525"/>
          <p14:tracePt t="19512" x="1120775" y="2430463"/>
          <p14:tracePt t="19529" x="1120775" y="2454275"/>
          <p14:tracePt t="19545" x="1120775" y="2484438"/>
          <p14:tracePt t="19562" x="1120775" y="2506663"/>
          <p14:tracePt t="19579" x="1127125" y="2536825"/>
          <p14:tracePt t="19595" x="1127125" y="2560638"/>
          <p14:tracePt t="19612" x="1143000" y="2582863"/>
          <p14:tracePt t="19629" x="1150938" y="2613025"/>
          <p14:tracePt t="19645" x="1150938" y="2628900"/>
          <p14:tracePt t="19645" x="1158875" y="2644775"/>
          <p14:tracePt t="19663" x="1165225" y="2667000"/>
          <p14:tracePt t="19679" x="1173163" y="2697163"/>
          <p14:tracePt t="19696" x="1189038" y="2727325"/>
          <p14:tracePt t="19734" x="1196975" y="2743200"/>
          <p14:tracePt t="19745" x="1203325" y="2743200"/>
          <p14:tracePt t="19750" x="1203325" y="2751138"/>
          <p14:tracePt t="19762" x="1211263" y="2759075"/>
          <p14:tracePt t="19779" x="1219200" y="2759075"/>
          <p14:tracePt t="19795" x="1227138" y="2765425"/>
          <p14:tracePt t="19812" x="1235075" y="2773363"/>
          <p14:tracePt t="19829" x="1241425" y="2773363"/>
          <p14:tracePt t="19845" x="1257300" y="2781300"/>
          <p14:tracePt t="19862" x="1303338" y="2797175"/>
          <p14:tracePt t="19879" x="1325563" y="2803525"/>
          <p14:tracePt t="19895" x="1333500" y="2803525"/>
          <p14:tracePt t="19912" x="1349375" y="2803525"/>
          <p14:tracePt t="19928" x="1355725" y="2803525"/>
          <p14:tracePt t="19945" x="1363663" y="2803525"/>
          <p14:tracePt t="19962" x="1379538" y="2803525"/>
          <p14:tracePt t="19978" x="1409700" y="2803525"/>
          <p14:tracePt t="19995" x="1431925" y="2803525"/>
          <p14:tracePt t="20012" x="1463675" y="2811463"/>
          <p14:tracePt t="20029" x="1485900" y="2811463"/>
          <p14:tracePt t="20045" x="1493838" y="2811463"/>
          <p14:tracePt t="20062" x="1501775" y="2811463"/>
          <p14:tracePt t="20079" x="1508125" y="2811463"/>
          <p14:tracePt t="20166" x="1516063" y="2803525"/>
          <p14:tracePt t="20175" x="1531938" y="2789238"/>
          <p14:tracePt t="20190" x="1539875" y="2781300"/>
          <p14:tracePt t="20203" x="1546225" y="2773363"/>
          <p14:tracePt t="20204" x="1546225" y="2765425"/>
          <p14:tracePt t="20212" x="1554163" y="2759075"/>
          <p14:tracePt t="20229" x="1554163" y="2751138"/>
          <p14:tracePt t="20245" x="1570038" y="2735263"/>
          <p14:tracePt t="20245" x="1570038" y="2727325"/>
          <p14:tracePt t="20262" x="1577975" y="2720975"/>
          <p14:tracePt t="20279" x="1584325" y="2705100"/>
          <p14:tracePt t="20295" x="1600200" y="2674938"/>
          <p14:tracePt t="20312" x="1616075" y="2636838"/>
          <p14:tracePt t="20329" x="1622425" y="2598738"/>
          <p14:tracePt t="20345" x="1638300" y="2560638"/>
          <p14:tracePt t="20362" x="1654175" y="2522538"/>
          <p14:tracePt t="20379" x="1660525" y="2492375"/>
          <p14:tracePt t="20395" x="1668463" y="2468563"/>
          <p14:tracePt t="20412" x="1668463" y="2438400"/>
          <p14:tracePt t="20429" x="1692275" y="2416175"/>
          <p14:tracePt t="20445" x="1698625" y="2384425"/>
          <p14:tracePt t="20462" x="1706563" y="2332038"/>
          <p14:tracePt t="20479" x="1722438" y="2293938"/>
          <p14:tracePt t="20495" x="1730375" y="2255838"/>
          <p14:tracePt t="20512" x="1730375" y="2209800"/>
          <p14:tracePt t="20529" x="1744663" y="2141538"/>
          <p14:tracePt t="20545" x="1744663" y="2087563"/>
          <p14:tracePt t="20562" x="1752600" y="2035175"/>
          <p14:tracePt t="20579" x="1760538" y="2003425"/>
          <p14:tracePt t="20595" x="1760538" y="1989138"/>
          <p14:tracePt t="20612" x="1760538" y="1973263"/>
          <p14:tracePt t="20629" x="1760538" y="1958975"/>
          <p14:tracePt t="20645" x="1760538" y="1951038"/>
          <p14:tracePt t="20662" x="1760538" y="1943100"/>
          <p14:tracePt t="20679" x="1760538" y="1927225"/>
          <p14:tracePt t="20695" x="1760538" y="1905000"/>
          <p14:tracePt t="20712" x="1752600" y="1882775"/>
          <p14:tracePt t="20729" x="1736725" y="1858963"/>
          <p14:tracePt t="20745" x="1730375" y="1828800"/>
          <p14:tracePt t="20762" x="1714500" y="1806575"/>
          <p14:tracePt t="20779" x="1698625" y="1774825"/>
          <p14:tracePt t="20795" x="1676400" y="1744663"/>
          <p14:tracePt t="20812" x="1668463" y="1722438"/>
          <p14:tracePt t="20829" x="1660525" y="1714500"/>
          <p14:tracePt t="20845" x="1654175" y="1706563"/>
          <p14:tracePt t="20862" x="1638300" y="1698625"/>
          <p14:tracePt t="20879" x="1638300" y="1692275"/>
          <p14:tracePt t="20895" x="1630363" y="1684338"/>
          <p14:tracePt t="20912" x="1622425" y="1684338"/>
          <p14:tracePt t="20928" x="1616075" y="1676400"/>
          <p14:tracePt t="20945" x="1600200" y="1676400"/>
          <p14:tracePt t="20962" x="1592263" y="1676400"/>
          <p14:tracePt t="20978" x="1577975" y="1668463"/>
          <p14:tracePt t="20995" x="1570038" y="1668463"/>
          <p14:tracePt t="21012" x="1554163" y="1668463"/>
          <p14:tracePt t="21028" x="1531938" y="1684338"/>
          <p14:tracePt t="21045" x="1508125" y="1698625"/>
          <p14:tracePt t="21062" x="1470025" y="1714500"/>
          <p14:tracePt t="21079" x="1447800" y="1736725"/>
          <p14:tracePt t="21095" x="1409700" y="1760538"/>
          <p14:tracePt t="21112" x="1363663" y="1782763"/>
          <p14:tracePt t="21128" x="1333500" y="1798638"/>
          <p14:tracePt t="21145" x="1295400" y="1820863"/>
          <p14:tracePt t="21162" x="1273175" y="1836738"/>
          <p14:tracePt t="21179" x="1249363" y="1858963"/>
          <p14:tracePt t="21195" x="1227138" y="1882775"/>
          <p14:tracePt t="21212" x="1203325" y="1912938"/>
          <p14:tracePt t="21228" x="1181100" y="1927225"/>
          <p14:tracePt t="21245" x="1165225" y="1951038"/>
          <p14:tracePt t="21262" x="1143000" y="1997075"/>
          <p14:tracePt t="21279" x="1112838" y="2035175"/>
          <p14:tracePt t="21295" x="1096963" y="2057400"/>
          <p14:tracePt t="21312" x="1089025" y="2103438"/>
          <p14:tracePt t="21329" x="1066800" y="2149475"/>
          <p14:tracePt t="21345" x="1050925" y="2209800"/>
          <p14:tracePt t="21362" x="1036638" y="2255838"/>
          <p14:tracePt t="21378" x="1028700" y="2293938"/>
          <p14:tracePt t="21395" x="1020763" y="2308225"/>
          <p14:tracePt t="21412" x="1020763" y="2324100"/>
          <p14:tracePt t="21428" x="1020763" y="2339975"/>
          <p14:tracePt t="21445" x="1020763" y="2362200"/>
          <p14:tracePt t="21462" x="1020763" y="2408238"/>
          <p14:tracePt t="21479" x="1020763" y="2446338"/>
          <p14:tracePt t="21495" x="1020763" y="2484438"/>
          <p14:tracePt t="21512" x="1028700" y="2514600"/>
          <p14:tracePt t="21528" x="1044575" y="2560638"/>
          <p14:tracePt t="21545" x="1058863" y="2598738"/>
          <p14:tracePt t="21562" x="1074738" y="2636838"/>
          <p14:tracePt t="21578" x="1096963" y="2674938"/>
          <p14:tracePt t="21595" x="1150938" y="2743200"/>
          <p14:tracePt t="21612" x="1189038" y="2781300"/>
          <p14:tracePt t="21628" x="1241425" y="2819400"/>
          <p14:tracePt t="21645" x="1265238" y="2827338"/>
          <p14:tracePt t="21662" x="1279525" y="2841625"/>
          <p14:tracePt t="21726" x="1287463" y="2841625"/>
          <p14:tracePt t="21742" x="1295400" y="2841625"/>
          <p14:tracePt t="21750" x="1311275" y="2835275"/>
          <p14:tracePt t="21762" x="1325563" y="2835275"/>
          <p14:tracePt t="21762" x="1349375" y="2819400"/>
          <p14:tracePt t="21778" x="1387475" y="2803525"/>
          <p14:tracePt t="21795" x="1417638" y="2781300"/>
          <p14:tracePt t="21812" x="1439863" y="2759075"/>
          <p14:tracePt t="21829" x="1455738" y="2743200"/>
          <p14:tracePt t="21845" x="1470025" y="2727325"/>
          <p14:tracePt t="21862" x="1485900" y="2705100"/>
          <p14:tracePt t="21878" x="1501775" y="2689225"/>
          <p14:tracePt t="21895" x="1524000" y="2667000"/>
          <p14:tracePt t="21912" x="1554163" y="2644775"/>
          <p14:tracePt t="21928" x="1592263" y="2613025"/>
          <p14:tracePt t="21945" x="1608138" y="2582863"/>
          <p14:tracePt t="21961" x="1622425" y="2552700"/>
          <p14:tracePt t="21978" x="1646238" y="2514600"/>
          <p14:tracePt t="21995" x="1668463" y="2460625"/>
          <p14:tracePt t="22012" x="1692275" y="2370138"/>
          <p14:tracePt t="22028" x="1706563" y="2301875"/>
          <p14:tracePt t="22045" x="1722438" y="2232025"/>
          <p14:tracePt t="22062" x="1744663" y="2141538"/>
          <p14:tracePt t="22078" x="1744663" y="2065338"/>
          <p14:tracePt t="22095" x="1752600" y="1989138"/>
          <p14:tracePt t="22112" x="1752600" y="1927225"/>
          <p14:tracePt t="22128" x="1752600" y="1882775"/>
          <p14:tracePt t="22145" x="1744663" y="1851025"/>
          <p14:tracePt t="22162" x="1736725" y="1828800"/>
          <p14:tracePt t="22198" x="1736725" y="1820863"/>
          <p14:tracePt t="22198" x="1730375" y="1820863"/>
          <p14:tracePt t="23534" x="1722438" y="1820863"/>
          <p14:tracePt t="23553" x="1714500" y="1836738"/>
          <p14:tracePt t="23553" x="1706563" y="1836738"/>
          <p14:tracePt t="23562" x="1698625" y="1851025"/>
          <p14:tracePt t="23578" x="1698625" y="1858963"/>
          <p14:tracePt t="23595" x="1692275" y="1866900"/>
          <p14:tracePt t="23798" x="1684338" y="1874838"/>
          <p14:tracePt t="23830" x="1684338" y="1882775"/>
          <p14:tracePt t="23886" x="1676400" y="1882775"/>
          <p14:tracePt t="23974" x="1668463" y="1889125"/>
          <p14:tracePt t="24054" x="1660525" y="1889125"/>
          <p14:tracePt t="24142" x="1654175" y="1889125"/>
          <p14:tracePt t="24286" x="1646238" y="1897063"/>
          <p14:tracePt t="24299" x="1638300" y="1905000"/>
          <p14:tracePt t="24302" x="1638300" y="1912938"/>
          <p14:tracePt t="24311" x="1622425" y="1927225"/>
          <p14:tracePt t="24328" x="1608138" y="1981200"/>
          <p14:tracePt t="24345" x="1592263" y="2011363"/>
          <p14:tracePt t="24361" x="1577975" y="2065338"/>
          <p14:tracePt t="24378" x="1570038" y="2103438"/>
          <p14:tracePt t="24395" x="1554163" y="2125663"/>
          <p14:tracePt t="24411" x="1554163" y="2149475"/>
          <p14:tracePt t="24614" x="1554163" y="2155825"/>
          <p14:tracePt t="24622" x="1546225" y="2155825"/>
          <p14:tracePt t="24630" x="1546225" y="2163763"/>
          <p14:tracePt t="24646" x="1539875" y="2171700"/>
          <p14:tracePt t="24678" x="1539875" y="2179638"/>
          <p14:tracePt t="24702" x="1539875" y="2187575"/>
          <p14:tracePt t="24710" x="1539875" y="2193925"/>
          <p14:tracePt t="24726" x="1531938" y="2193925"/>
          <p14:tracePt t="24735" x="1531938" y="2201863"/>
          <p14:tracePt t="24806" x="1531938" y="2209800"/>
          <p14:tracePt t="24838" x="1531938" y="2217738"/>
          <p14:tracePt t="24846" x="1531938" y="2225675"/>
          <p14:tracePt t="24862" x="1531938" y="2232025"/>
          <p14:tracePt t="24870" x="1531938" y="2239963"/>
          <p14:tracePt t="24878" x="1531938" y="2247900"/>
          <p14:tracePt t="24881" x="1531938" y="2263775"/>
          <p14:tracePt t="24895" x="1531938" y="2270125"/>
          <p14:tracePt t="24911" x="1531938" y="2278063"/>
          <p14:tracePt t="24928" x="1531938" y="2293938"/>
          <p14:tracePt t="24974" x="1531938" y="2301875"/>
          <p14:tracePt t="25006" x="1531938" y="2308225"/>
          <p14:tracePt t="25022" x="1531938" y="2316163"/>
          <p14:tracePt t="25038" x="1524000" y="2324100"/>
          <p14:tracePt t="25046" x="1524000" y="2332038"/>
          <p14:tracePt t="25054" x="1516063" y="2339975"/>
          <p14:tracePt t="25054" x="1516063" y="2346325"/>
          <p14:tracePt t="25062" x="1508125" y="2354263"/>
          <p14:tracePt t="25078" x="1485900" y="2400300"/>
          <p14:tracePt t="25095" x="1477963" y="2422525"/>
          <p14:tracePt t="25111" x="1470025" y="2438400"/>
          <p14:tracePt t="25128" x="1463675" y="2454275"/>
          <p14:tracePt t="25144" x="1455738" y="2468563"/>
          <p14:tracePt t="25161" x="1439863" y="2492375"/>
          <p14:tracePt t="25178" x="1425575" y="2506663"/>
          <p14:tracePt t="25195" x="1409700" y="2530475"/>
          <p14:tracePt t="25211" x="1401763" y="2544763"/>
          <p14:tracePt t="25228" x="1393825" y="2552700"/>
          <p14:tracePt t="25470" x="1393825" y="2560638"/>
          <p14:tracePt t="25478" x="1393825" y="2568575"/>
          <p14:tracePt t="25486" x="1393825" y="2590800"/>
          <p14:tracePt t="25495" x="1401763" y="2606675"/>
          <p14:tracePt t="25511" x="1417638" y="2613025"/>
          <p14:tracePt t="25528" x="1431925" y="2620963"/>
          <p14:tracePt t="25566" x="1431925" y="2628900"/>
          <p14:tracePt t="25598" x="1439863" y="2628900"/>
          <p14:tracePt t="25638" x="1447800" y="2628900"/>
          <p14:tracePt t="26311" x="1455738" y="2628900"/>
          <p14:tracePt t="26319" x="1470025" y="2628900"/>
          <p14:tracePt t="26327" x="1477963" y="2628900"/>
          <p14:tracePt t="26327" x="1485900" y="2628900"/>
          <p14:tracePt t="26335" x="1501775" y="2628900"/>
          <p14:tracePt t="26345" x="1516063" y="2620963"/>
          <p14:tracePt t="26362" x="1531938" y="2613025"/>
          <p14:tracePt t="26379" x="1546225" y="2606675"/>
          <p14:tracePt t="26395" x="1554163" y="2598738"/>
          <p14:tracePt t="26412" x="1562100" y="2590800"/>
          <p14:tracePt t="26447" x="1562100" y="2582863"/>
          <p14:tracePt t="26447" x="1577975" y="2582863"/>
          <p14:tracePt t="26462" x="1600200" y="2560638"/>
          <p14:tracePt t="26479" x="1622425" y="2544763"/>
          <p14:tracePt t="26496" x="1646238" y="2522538"/>
          <p14:tracePt t="26512" x="1660525" y="2506663"/>
          <p14:tracePt t="26529" x="1676400" y="2484438"/>
          <p14:tracePt t="26546" x="1684338" y="2468563"/>
          <p14:tracePt t="26562" x="1698625" y="2446338"/>
          <p14:tracePt t="26579" x="1714500" y="2430463"/>
          <p14:tracePt t="26595" x="1722438" y="2416175"/>
          <p14:tracePt t="26612" x="1730375" y="2416175"/>
          <p14:tracePt t="26629" x="1730375" y="2408238"/>
          <p14:tracePt t="26645" x="1744663" y="2392363"/>
          <p14:tracePt t="26662" x="1760538" y="2370138"/>
          <p14:tracePt t="26679" x="1790700" y="2316163"/>
          <p14:tracePt t="26695" x="1798638" y="2286000"/>
          <p14:tracePt t="26712" x="1806575" y="2270125"/>
          <p14:tracePt t="26729" x="1812925" y="2255838"/>
          <p14:tracePt t="26746" x="1820863" y="2232025"/>
          <p14:tracePt t="26762" x="1828800" y="2217738"/>
          <p14:tracePt t="26779" x="1836738" y="2179638"/>
          <p14:tracePt t="26795" x="1851025" y="2155825"/>
          <p14:tracePt t="26812" x="1858963" y="2141538"/>
          <p14:tracePt t="26829" x="1866900" y="2117725"/>
          <p14:tracePt t="26845" x="1866900" y="2103438"/>
          <p14:tracePt t="26862" x="1874838" y="2087563"/>
          <p14:tracePt t="26879" x="1882775" y="2065338"/>
          <p14:tracePt t="26895" x="1882775" y="2049463"/>
          <p14:tracePt t="26935" x="1882775" y="2041525"/>
          <p14:tracePt t="26983" x="1882775" y="2035175"/>
          <p14:tracePt t="26991" x="1882775" y="2027238"/>
          <p14:tracePt t="26999" x="1889125" y="2027238"/>
          <p14:tracePt t="27015" x="1897063" y="2019300"/>
          <p14:tracePt t="27023" x="1897063" y="2011363"/>
          <p14:tracePt t="27031" x="1897063" y="2003425"/>
          <p14:tracePt t="27045" x="1897063" y="1997075"/>
          <p14:tracePt t="27079" x="1897063" y="1989138"/>
          <p14:tracePt t="27199" x="1897063" y="1981200"/>
          <p14:tracePt t="27759" x="1897063" y="1989138"/>
          <p14:tracePt t="27767" x="1897063" y="2003425"/>
          <p14:tracePt t="27769" x="1897063" y="2011363"/>
          <p14:tracePt t="27778" x="1897063" y="2035175"/>
          <p14:tracePt t="27795" x="1897063" y="2041525"/>
          <p14:tracePt t="27812" x="1897063" y="2057400"/>
          <p14:tracePt t="27828" x="1897063" y="2079625"/>
          <p14:tracePt t="27845" x="1897063" y="2095500"/>
          <p14:tracePt t="27862" x="1897063" y="2117725"/>
          <p14:tracePt t="27878" x="1897063" y="2155825"/>
          <p14:tracePt t="27895" x="1897063" y="2179638"/>
          <p14:tracePt t="27911" x="1897063" y="2201863"/>
          <p14:tracePt t="27928" x="1897063" y="2225675"/>
          <p14:tracePt t="27945" x="1897063" y="2232025"/>
          <p14:tracePt t="27962" x="1897063" y="2247900"/>
          <p14:tracePt t="28007" x="1897063" y="2255838"/>
          <p14:tracePt t="28023" x="1897063" y="2263775"/>
          <p14:tracePt t="28031" x="1897063" y="2270125"/>
          <p14:tracePt t="28038" x="1889125" y="2286000"/>
          <p14:tracePt t="28045" x="1889125" y="2293938"/>
          <p14:tracePt t="28062" x="1882775" y="2316163"/>
          <p14:tracePt t="28078" x="1882775" y="2332038"/>
          <p14:tracePt t="28095" x="1882775" y="2346325"/>
          <p14:tracePt t="28111" x="1874838" y="2346325"/>
          <p14:tracePt t="28129" x="1874838" y="2354263"/>
          <p14:tracePt t="28145" x="1874838" y="2362200"/>
          <p14:tracePt t="28239" x="1866900" y="2370138"/>
          <p14:tracePt t="28351" x="1858963" y="2370138"/>
          <p14:tracePt t="28983" x="1851025" y="2370138"/>
          <p14:tracePt t="28991" x="1851025" y="2378075"/>
          <p14:tracePt t="29015" x="1844675" y="2378075"/>
          <p14:tracePt t="29055" x="1836738" y="2378075"/>
          <p14:tracePt t="31304" x="1836738" y="2392363"/>
          <p14:tracePt t="31312" x="1836738" y="2422525"/>
          <p14:tracePt t="31329" x="1836738" y="2430463"/>
          <p14:tracePt t="31329" x="1836738" y="2446338"/>
          <p14:tracePt t="31346" x="1836738" y="2460625"/>
          <p14:tracePt t="31384" x="1836738" y="2468563"/>
          <p14:tracePt t="31392" x="1836738" y="2476500"/>
          <p14:tracePt t="31424" x="1836738" y="2484438"/>
          <p14:tracePt t="31432" x="1836738" y="2492375"/>
          <p14:tracePt t="31440" x="1836738" y="2498725"/>
          <p14:tracePt t="31446" x="1836738" y="2530475"/>
          <p14:tracePt t="31462" x="1836738" y="2552700"/>
          <p14:tracePt t="31479" x="1836738" y="2568575"/>
          <p14:tracePt t="31495" x="1836738" y="2606675"/>
          <p14:tracePt t="31512" x="1836738" y="2620963"/>
          <p14:tracePt t="31529" x="1836738" y="2659063"/>
          <p14:tracePt t="31545" x="1836738" y="2689225"/>
          <p14:tracePt t="31562" x="1836738" y="2713038"/>
          <p14:tracePt t="31579" x="1836738" y="2727325"/>
          <p14:tracePt t="31595" x="1836738" y="2743200"/>
          <p14:tracePt t="31612" x="1836738" y="2759075"/>
          <p14:tracePt t="31629" x="1836738" y="2765425"/>
          <p14:tracePt t="34744" x="1844675" y="2765425"/>
          <p14:tracePt t="34751" x="1851025" y="2765425"/>
          <p14:tracePt t="34762" x="1858963" y="2765425"/>
          <p14:tracePt t="34871" x="1874838" y="2765425"/>
          <p14:tracePt t="34879" x="1889125" y="2765425"/>
          <p14:tracePt t="34887" x="1912938" y="2765425"/>
          <p14:tracePt t="34895" x="1943100" y="2773363"/>
          <p14:tracePt t="34902" x="1973263" y="2773363"/>
          <p14:tracePt t="34902" x="2027238" y="2789238"/>
          <p14:tracePt t="34911" x="2155825" y="2803525"/>
          <p14:tracePt t="34927" x="2263775" y="2811463"/>
          <p14:tracePt t="34944" x="2332038" y="2811463"/>
          <p14:tracePt t="34960" x="2378075" y="2811463"/>
          <p14:tracePt t="34977" x="2416175" y="2819400"/>
          <p14:tracePt t="34994" x="2460625" y="2819400"/>
          <p14:tracePt t="35011" x="2506663" y="2819400"/>
          <p14:tracePt t="35027" x="2598738" y="2819400"/>
          <p14:tracePt t="35044" x="2720975" y="2827338"/>
          <p14:tracePt t="35062" x="2819400" y="2827338"/>
          <p14:tracePt t="35077" x="2879725" y="2827338"/>
          <p14:tracePt t="35095" x="2903538" y="2827338"/>
          <p14:tracePt t="35112" x="2917825" y="2827338"/>
          <p14:tracePt t="35128" x="2933700" y="2819400"/>
          <p14:tracePt t="35145" x="2971800" y="2811463"/>
          <p14:tracePt t="35161" x="3009900" y="2781300"/>
          <p14:tracePt t="35178" x="3048000" y="2773363"/>
          <p14:tracePt t="35195" x="3086100" y="2759075"/>
          <p14:tracePt t="35212" x="3116263" y="2735263"/>
          <p14:tracePt t="35228" x="3132138" y="2713038"/>
          <p14:tracePt t="35245" x="3146425" y="2697163"/>
          <p14:tracePt t="35261" x="3162300" y="2682875"/>
          <p14:tracePt t="35278" x="3184525" y="2651125"/>
          <p14:tracePt t="35295" x="3222625" y="2613025"/>
          <p14:tracePt t="35311" x="3238500" y="2582863"/>
          <p14:tracePt t="35328" x="3254375" y="2552700"/>
          <p14:tracePt t="35345" x="3268663" y="2530475"/>
          <p14:tracePt t="35362" x="3276600" y="2514600"/>
          <p14:tracePt t="35378" x="3284538" y="2498725"/>
          <p14:tracePt t="35395" x="3292475" y="2476500"/>
          <p14:tracePt t="35411" x="3298825" y="2460625"/>
          <p14:tracePt t="35428" x="3314700" y="2430463"/>
          <p14:tracePt t="35445" x="3322638" y="2392363"/>
          <p14:tracePt t="35462" x="3344863" y="2362200"/>
          <p14:tracePt t="35478" x="3352800" y="2316163"/>
          <p14:tracePt t="35495" x="3368675" y="2278063"/>
          <p14:tracePt t="35512" x="3368675" y="2263775"/>
          <p14:tracePt t="35528" x="3368675" y="2247900"/>
          <p14:tracePt t="35545" x="3368675" y="2239963"/>
          <p14:tracePt t="35562" x="3375025" y="2225675"/>
          <p14:tracePt t="35578" x="3375025" y="2201863"/>
          <p14:tracePt t="35595" x="3375025" y="2187575"/>
          <p14:tracePt t="35611" x="3375025" y="2171700"/>
          <p14:tracePt t="35628" x="3375025" y="2149475"/>
          <p14:tracePt t="35645" x="3368675" y="2125663"/>
          <p14:tracePt t="35661" x="3368675" y="2103438"/>
          <p14:tracePt t="35678" x="3360738" y="2065338"/>
          <p14:tracePt t="35695" x="3352800" y="2035175"/>
          <p14:tracePt t="35712" x="3344863" y="2011363"/>
          <p14:tracePt t="35807" x="3344863" y="2003425"/>
          <p14:tracePt t="35811" x="3336925" y="2003425"/>
          <p14:tracePt t="35840" x="3336925" y="1997075"/>
          <p14:tracePt t="37814" x="3336925" y="2003425"/>
          <p14:tracePt t="37822" x="3352800" y="2027238"/>
          <p14:tracePt t="37830" x="3360738" y="2035175"/>
          <p14:tracePt t="37838" x="3360738" y="2041525"/>
          <p14:tracePt t="37847" x="3375025" y="2065338"/>
          <p14:tracePt t="37860" x="3382963" y="2087563"/>
          <p14:tracePt t="37877" x="3390900" y="2095500"/>
          <p14:tracePt t="37893" x="3390900" y="2103438"/>
          <p14:tracePt t="37911" x="3390900" y="2111375"/>
          <p14:tracePt t="37927" x="3390900" y="2117725"/>
          <p14:tracePt t="37943" x="3398838" y="2125663"/>
          <p14:tracePt t="37960" x="3398838" y="2141538"/>
          <p14:tracePt t="37977" x="3398838" y="2149475"/>
          <p14:tracePt t="37993" x="3398838" y="2155825"/>
          <p14:tracePt t="38010" x="3398838" y="2163763"/>
          <p14:tracePt t="38046" x="3398838" y="2171700"/>
          <p14:tracePt t="38078" x="3398838" y="2179638"/>
          <p14:tracePt t="38087" x="3398838" y="2187575"/>
          <p14:tracePt t="38102" x="3398838" y="2193925"/>
          <p14:tracePt t="38117" x="3398838" y="2201863"/>
          <p14:tracePt t="38127" x="3390900" y="2209800"/>
          <p14:tracePt t="38127" x="3382963" y="2217738"/>
          <p14:tracePt t="38143" x="3375025" y="2232025"/>
          <p14:tracePt t="38160" x="3360738" y="2239963"/>
          <p14:tracePt t="38177" x="3360738" y="2255838"/>
          <p14:tracePt t="38194" x="3352800" y="2255838"/>
          <p14:tracePt t="38210" x="3352800" y="2263775"/>
          <p14:tracePt t="38227" x="3336925" y="2278063"/>
          <p14:tracePt t="38243" x="3322638" y="2286000"/>
          <p14:tracePt t="38286" x="3314700" y="2286000"/>
          <p14:tracePt t="38350" x="3314700" y="2293938"/>
          <p14:tracePt t="38366" x="3314700" y="2301875"/>
          <p14:tracePt t="38382" x="3306763" y="2301875"/>
          <p14:tracePt t="38393" x="3306763" y="2308225"/>
          <p14:tracePt t="38446" x="3306763" y="2316163"/>
          <p14:tracePt t="38462" x="3292475" y="2316163"/>
          <p14:tracePt t="38470" x="3292475" y="2324100"/>
          <p14:tracePt t="38494" x="3292475" y="2332038"/>
          <p14:tracePt t="38518" x="3284538" y="2332038"/>
          <p14:tracePt t="38550" x="3284538" y="2339975"/>
          <p14:tracePt t="38582" x="3284538" y="2346325"/>
          <p14:tracePt t="38590" x="3276600" y="2346325"/>
          <p14:tracePt t="38630" x="3276600" y="2354263"/>
          <p14:tracePt t="38662" x="3268663" y="2354263"/>
          <p14:tracePt t="38806" x="3268663" y="2362200"/>
          <p14:tracePt t="38862" x="3260725" y="2362200"/>
          <p14:tracePt t="38894" x="3254375" y="2370138"/>
          <p14:tracePt t="38926" x="3246438" y="2370138"/>
          <p14:tracePt t="39094" x="3246438" y="2378075"/>
          <p14:tracePt t="39102" x="3238500" y="2378075"/>
          <p14:tracePt t="39142" x="3238500" y="2384425"/>
          <p14:tracePt t="40478" x="3246438" y="2384425"/>
          <p14:tracePt t="40495" x="3254375" y="2384425"/>
          <p14:tracePt t="40518" x="3260725" y="2384425"/>
          <p14:tracePt t="40542" x="3268663" y="2384425"/>
          <p14:tracePt t="40551" x="3276600" y="2384425"/>
          <p14:tracePt t="40551" x="3284538" y="2384425"/>
          <p14:tracePt t="40560" x="3298825" y="2384425"/>
          <p14:tracePt t="40576" x="3322638" y="2384425"/>
          <p14:tracePt t="40593" x="3344863" y="2384425"/>
          <p14:tracePt t="40610" x="3360738" y="2384425"/>
          <p14:tracePt t="40626" x="3382963" y="2384425"/>
          <p14:tracePt t="40643" x="3390900" y="2384425"/>
          <p14:tracePt t="40660" x="3406775" y="2384425"/>
          <p14:tracePt t="40676" x="3413125" y="2392363"/>
          <p14:tracePt t="40693" x="3436938" y="2392363"/>
          <p14:tracePt t="40710" x="3467100" y="2400300"/>
          <p14:tracePt t="40726" x="3489325" y="2400300"/>
          <p14:tracePt t="40743" x="3527425" y="2408238"/>
          <p14:tracePt t="40760" x="3565525" y="2416175"/>
          <p14:tracePt t="40776" x="3603625" y="2416175"/>
          <p14:tracePt t="40793" x="3711575" y="2430463"/>
          <p14:tracePt t="40810" x="3886200" y="2446338"/>
          <p14:tracePt t="40827" x="4030663" y="2454275"/>
          <p14:tracePt t="40843" x="4137025" y="2460625"/>
          <p14:tracePt t="40860" x="4229100" y="2468563"/>
          <p14:tracePt t="40876" x="4244975" y="2468563"/>
          <p14:tracePt t="41062" x="4251325" y="2468563"/>
          <p14:tracePt t="41302" x="4259263" y="2468563"/>
          <p14:tracePt t="41318" x="4267200" y="2468563"/>
          <p14:tracePt t="41326" x="4305300" y="2468563"/>
          <p14:tracePt t="41343" x="4335463" y="2468563"/>
          <p14:tracePt t="41343" x="4419600" y="2468563"/>
          <p14:tracePt t="41360" x="4495800" y="2468563"/>
          <p14:tracePt t="41376" x="4533900" y="2468563"/>
          <p14:tracePt t="41393" x="4556125" y="2468563"/>
          <p14:tracePt t="41409" x="4572000" y="2468563"/>
          <p14:tracePt t="41426" x="4587875" y="2468563"/>
          <p14:tracePt t="41443" x="4618038" y="2460625"/>
          <p14:tracePt t="41460" x="4640263" y="2454275"/>
          <p14:tracePt t="41476" x="4670425" y="2446338"/>
          <p14:tracePt t="41493" x="4694238" y="2438400"/>
          <p14:tracePt t="41509" x="4708525" y="2438400"/>
          <p14:tracePt t="41526" x="4708525" y="2430463"/>
          <p14:tracePt t="41543" x="4716463" y="2430463"/>
          <p14:tracePt t="41590" x="4716463" y="2422525"/>
          <p14:tracePt t="42022" x="4724400" y="2422525"/>
          <p14:tracePt t="42030" x="4770438" y="2446338"/>
          <p14:tracePt t="42043" x="4854575" y="2476500"/>
          <p14:tracePt t="42043" x="4991100" y="2530475"/>
          <p14:tracePt t="42059" x="5143500" y="2568575"/>
          <p14:tracePt t="42076" x="5311775" y="2606675"/>
          <p14:tracePt t="42093" x="5478463" y="2620963"/>
          <p14:tracePt t="42109" x="5608638" y="2620963"/>
          <p14:tracePt t="42126" x="5638800" y="2613025"/>
          <p14:tracePt t="42143" x="5661025" y="2606675"/>
          <p14:tracePt t="42159" x="5661025" y="2598738"/>
          <p14:tracePt t="42176" x="5668963" y="2598738"/>
          <p14:tracePt t="42193" x="5668963" y="2590800"/>
          <p14:tracePt t="42209" x="5676900" y="2582863"/>
          <p14:tracePt t="42226" x="5684838" y="2568575"/>
          <p14:tracePt t="42243" x="5684838" y="2536825"/>
          <p14:tracePt t="42260" x="5684838" y="2506663"/>
          <p14:tracePt t="42276" x="5684838" y="2468563"/>
          <p14:tracePt t="42293" x="5684838" y="2430463"/>
          <p14:tracePt t="42309" x="5676900" y="2362200"/>
          <p14:tracePt t="42326" x="5654675" y="2301875"/>
          <p14:tracePt t="42343" x="5638800" y="2232025"/>
          <p14:tracePt t="42359" x="5630863" y="2179638"/>
          <p14:tracePt t="42376" x="5616575" y="2141538"/>
          <p14:tracePt t="42393" x="5608638" y="2111375"/>
          <p14:tracePt t="42410" x="5592763" y="2079625"/>
          <p14:tracePt t="42426" x="5592763" y="2065338"/>
          <p14:tracePt t="42443" x="5578475" y="2049463"/>
          <p14:tracePt t="42460" x="5578475" y="2027238"/>
          <p14:tracePt t="42476" x="5562600" y="2003425"/>
          <p14:tracePt t="42493" x="5554663" y="1965325"/>
          <p14:tracePt t="42509" x="5540375" y="1927225"/>
          <p14:tracePt t="42526" x="5524500" y="1920875"/>
          <p14:tracePt t="42543" x="5524500" y="1912938"/>
          <p14:tracePt t="42582" x="5524500" y="1905000"/>
          <p14:tracePt t="42598" x="5516563" y="1897063"/>
          <p14:tracePt t="42614" x="5516563" y="1889125"/>
          <p14:tracePt t="42630" x="5508625" y="1889125"/>
          <p14:tracePt t="42638" x="5508625" y="1882775"/>
          <p14:tracePt t="42646" x="5502275" y="1874838"/>
          <p14:tracePt t="42862" x="5502275" y="1905000"/>
          <p14:tracePt t="42870" x="5502275" y="1943100"/>
          <p14:tracePt t="42883" x="5494338" y="1965325"/>
          <p14:tracePt t="42886" x="5494338" y="1989138"/>
          <p14:tracePt t="42893" x="5486400" y="2035175"/>
          <p14:tracePt t="42909" x="5478463" y="2087563"/>
          <p14:tracePt t="42926" x="5478463" y="2117725"/>
          <p14:tracePt t="42943" x="5478463" y="2141538"/>
          <p14:tracePt t="42959" x="5478463" y="2155825"/>
          <p14:tracePt t="42976" x="5478463" y="2193925"/>
          <p14:tracePt t="42993" x="5478463" y="2217738"/>
          <p14:tracePt t="43009" x="5478463" y="2247900"/>
          <p14:tracePt t="43026" x="5478463" y="2286000"/>
          <p14:tracePt t="43043" x="5478463" y="2308225"/>
          <p14:tracePt t="43059" x="5478463" y="2324100"/>
          <p14:tracePt t="43076" x="5478463" y="2339975"/>
          <p14:tracePt t="43093" x="5470525" y="2354263"/>
          <p14:tracePt t="43109" x="5470525" y="2370138"/>
          <p14:tracePt t="43126" x="5470525" y="2378075"/>
          <p14:tracePt t="43166" x="5470525" y="2384425"/>
          <p14:tracePt t="43182" x="5464175" y="2384425"/>
          <p14:tracePt t="43186" x="5464175" y="2392363"/>
          <p14:tracePt t="43230" x="5464175" y="2400300"/>
          <p14:tracePt t="43246" x="5464175" y="2416175"/>
          <p14:tracePt t="43254" x="5456238" y="2422525"/>
          <p14:tracePt t="43262" x="5456238" y="2430463"/>
          <p14:tracePt t="43270" x="5448300" y="2446338"/>
          <p14:tracePt t="43278" x="5448300" y="2454275"/>
          <p14:tracePt t="43293" x="5448300" y="2460625"/>
          <p14:tracePt t="43382" x="5448300" y="2468563"/>
          <p14:tracePt t="43400" x="5456238" y="2476500"/>
          <p14:tracePt t="43400" x="5478463" y="2484438"/>
          <p14:tracePt t="43409" x="5532438" y="2506663"/>
          <p14:tracePt t="43426" x="5584825" y="2530475"/>
          <p14:tracePt t="43443" x="5622925" y="2530475"/>
          <p14:tracePt t="43459" x="5646738" y="2530475"/>
          <p14:tracePt t="43476" x="5699125" y="2530475"/>
          <p14:tracePt t="43493" x="5745163" y="2530475"/>
          <p14:tracePt t="43509" x="5768975" y="2530475"/>
          <p14:tracePt t="43550" x="5775325" y="2530475"/>
          <p14:tracePt t="43582" x="5783263" y="2530475"/>
          <p14:tracePt t="44086" x="5807075" y="2530475"/>
          <p14:tracePt t="44094" x="5829300" y="2530475"/>
          <p14:tracePt t="44100" x="5867400" y="2530475"/>
          <p14:tracePt t="44109" x="5959475" y="2514600"/>
          <p14:tracePt t="44126" x="6080125" y="2492375"/>
          <p14:tracePt t="44143" x="6142038" y="2484438"/>
          <p14:tracePt t="44159" x="6172200" y="2468563"/>
          <p14:tracePt t="44176" x="6188075" y="2468563"/>
          <p14:tracePt t="44192" x="6194425" y="2454275"/>
          <p14:tracePt t="44209" x="6202363" y="2454275"/>
          <p14:tracePt t="44226" x="6202363" y="2446338"/>
          <p14:tracePt t="44242" x="6210300" y="2446338"/>
          <p14:tracePt t="44259" x="6218238" y="2438400"/>
          <p14:tracePt t="44276" x="6218238" y="2430463"/>
          <p14:tracePt t="44310" x="6218238" y="2422525"/>
          <p14:tracePt t="44334" x="6226175" y="2422525"/>
          <p14:tracePt t="44342" x="6226175" y="2408238"/>
          <p14:tracePt t="44342" x="6232525" y="2400300"/>
          <p14:tracePt t="44359" x="6248400" y="2392363"/>
          <p14:tracePt t="44376" x="6264275" y="2378075"/>
          <p14:tracePt t="44393" x="6270625" y="2370138"/>
          <p14:tracePt t="44409" x="6278563" y="2362200"/>
          <p14:tracePt t="44446" x="6278563" y="2354263"/>
          <p14:tracePt t="45070" x="6286500" y="2354263"/>
          <p14:tracePt t="45078" x="6302375" y="2354263"/>
          <p14:tracePt t="45086" x="6324600" y="2354263"/>
          <p14:tracePt t="45094" x="6340475" y="2354263"/>
          <p14:tracePt t="45094" x="6346825" y="2354263"/>
          <p14:tracePt t="45110" x="6354763" y="2354263"/>
          <p14:tracePt t="45126" x="6370638" y="2346325"/>
          <p14:tracePt t="45150" x="6378575" y="2346325"/>
          <p14:tracePt t="45159" x="6384925" y="2346325"/>
          <p14:tracePt t="45162" x="6400800" y="2346325"/>
          <p14:tracePt t="45176" x="6423025" y="2346325"/>
          <p14:tracePt t="46222" x="6416675" y="2346325"/>
          <p14:tracePt t="46230" x="6408738" y="2370138"/>
          <p14:tracePt t="46238" x="6400800" y="2370138"/>
          <p14:tracePt t="46246" x="6392863" y="2384425"/>
          <p14:tracePt t="46259" x="6378575" y="2408238"/>
          <p14:tracePt t="46275" x="6362700" y="2422525"/>
          <p14:tracePt t="46292" x="6332538" y="2438400"/>
          <p14:tracePt t="46309" x="6308725" y="2460625"/>
          <p14:tracePt t="46326" x="6294438" y="2468563"/>
          <p14:tracePt t="51279" x="6370638" y="2498725"/>
          <p14:tracePt t="51287" x="6438900" y="2522538"/>
          <p14:tracePt t="51287" x="6477000" y="2530475"/>
          <p14:tracePt t="51303" x="6499225" y="2536825"/>
          <p14:tracePt t="51311" x="6523038" y="2544763"/>
          <p14:tracePt t="51319" x="6545263" y="2552700"/>
          <p14:tracePt t="51325" x="6629400" y="2582863"/>
          <p14:tracePt t="51342" x="6781800" y="2628900"/>
          <p14:tracePt t="51359" x="6873875" y="2636838"/>
          <p14:tracePt t="51375" x="6942138" y="2636838"/>
          <p14:tracePt t="51392" x="6994525" y="2636838"/>
          <p14:tracePt t="51409" x="7048500" y="2620963"/>
          <p14:tracePt t="51425" x="7086600" y="2613025"/>
          <p14:tracePt t="51442" x="7154863" y="2582863"/>
          <p14:tracePt t="51459" x="7223125" y="2536825"/>
          <p14:tracePt t="51475" x="7292975" y="2506663"/>
          <p14:tracePt t="51492" x="7315200" y="2476500"/>
          <p14:tracePt t="51509" x="7331075" y="2430463"/>
          <p14:tracePt t="51526" x="7353300" y="2400300"/>
          <p14:tracePt t="51542" x="7375525" y="2354263"/>
          <p14:tracePt t="51559" x="7383463" y="2324100"/>
          <p14:tracePt t="51576" x="7399338" y="2301875"/>
          <p14:tracePt t="51592" x="7407275" y="2278063"/>
          <p14:tracePt t="51609" x="7407275" y="2255838"/>
          <p14:tracePt t="51626" x="7407275" y="2225675"/>
          <p14:tracePt t="51643" x="7407275" y="2187575"/>
          <p14:tracePt t="51659" x="7407275" y="2163763"/>
          <p14:tracePt t="51676" x="7407275" y="2141538"/>
          <p14:tracePt t="51692" x="7399338" y="2125663"/>
          <p14:tracePt t="51709" x="7391400" y="2111375"/>
          <p14:tracePt t="51726" x="7383463" y="2079625"/>
          <p14:tracePt t="51742" x="7361238" y="2011363"/>
          <p14:tracePt t="51759" x="7345363" y="1973263"/>
          <p14:tracePt t="51775" x="7337425" y="1935163"/>
          <p14:tracePt t="51792" x="7331075" y="1912938"/>
          <p14:tracePt t="51809" x="7315200" y="1882775"/>
          <p14:tracePt t="51826" x="7307263" y="1851025"/>
          <p14:tracePt t="51842" x="7299325" y="1836738"/>
          <p14:tracePt t="51859" x="7285038" y="1820863"/>
          <p14:tracePt t="51895" x="7285038" y="1812925"/>
          <p14:tracePt t="52407" x="7277100" y="1828800"/>
          <p14:tracePt t="52423" x="7277100" y="1836738"/>
          <p14:tracePt t="52439" x="7277100" y="1844675"/>
          <p14:tracePt t="52471" x="7269163" y="1851025"/>
          <p14:tracePt t="52527" x="7269163" y="1858963"/>
          <p14:tracePt t="52566" x="7261225" y="1866900"/>
          <p14:tracePt t="52577" x="7261225" y="1874838"/>
          <p14:tracePt t="53079" x="7254875" y="1874838"/>
          <p14:tracePt t="53263" x="7254875" y="1882775"/>
          <p14:tracePt t="55486" x="7261225" y="1897063"/>
          <p14:tracePt t="55493" x="7285038" y="1912938"/>
          <p14:tracePt t="55508" x="7285038" y="1927225"/>
          <p14:tracePt t="55509" x="7307263" y="1943100"/>
          <p14:tracePt t="55525" x="7315200" y="1951038"/>
          <p14:tracePt t="55542" x="7331075" y="1965325"/>
          <p14:tracePt t="55559" x="7331075" y="1981200"/>
          <p14:tracePt t="55575" x="7337425" y="1997075"/>
          <p14:tracePt t="55592" x="7345363" y="2011363"/>
          <p14:tracePt t="55608" x="7353300" y="2035175"/>
          <p14:tracePt t="55625" x="7361238" y="2041525"/>
          <p14:tracePt t="55642" x="7369175" y="2057400"/>
          <p14:tracePt t="55659" x="7369175" y="2073275"/>
          <p14:tracePt t="55694" x="7369175" y="2079625"/>
          <p14:tracePt t="55711" x="7369175" y="2087563"/>
          <p14:tracePt t="55711" x="7369175" y="2095500"/>
          <p14:tracePt t="55725" x="7369175" y="2125663"/>
          <p14:tracePt t="55742" x="7369175" y="2163763"/>
          <p14:tracePt t="55822" x="7369175" y="2171700"/>
          <p14:tracePt t="55846" x="7361238" y="2171700"/>
          <p14:tracePt t="55862" x="7361238" y="2179638"/>
          <p14:tracePt t="55878" x="7353300" y="2179638"/>
          <p14:tracePt t="55886" x="7353300" y="2187575"/>
          <p14:tracePt t="55902" x="7353300" y="2193925"/>
          <p14:tracePt t="55926" x="7345363" y="2201863"/>
          <p14:tracePt t="55942" x="7337425" y="2209800"/>
          <p14:tracePt t="55944" x="7331075" y="2217738"/>
          <p14:tracePt t="55958" x="7331075" y="2232025"/>
          <p14:tracePt t="55975" x="7323138" y="2239963"/>
          <p14:tracePt t="55992" x="7315200" y="2247900"/>
          <p14:tracePt t="56008" x="7315200" y="2255838"/>
          <p14:tracePt t="56025" x="7315200" y="2263775"/>
          <p14:tracePt t="56042" x="7307263" y="2270125"/>
          <p14:tracePt t="56092" x="7299325" y="2278063"/>
          <p14:tracePt t="56126" x="7292975" y="2286000"/>
          <p14:tracePt t="56134" x="7292975" y="2293938"/>
          <p14:tracePt t="56142" x="7285038" y="2293938"/>
          <p14:tracePt t="56150" x="7285038" y="2301875"/>
          <p14:tracePt t="56158" x="7285038" y="2308225"/>
          <p14:tracePt t="56310" x="7277100" y="2308225"/>
          <p14:tracePt t="56382" x="7277100" y="2316163"/>
          <p14:tracePt t="56806" x="7269163" y="2316163"/>
          <p14:tracePt t="56838" x="7261225" y="2316163"/>
          <p14:tracePt t="58454" x="7246938" y="2332038"/>
          <p14:tracePt t="58462" x="7239000" y="2346325"/>
          <p14:tracePt t="58465" x="7223125" y="2354263"/>
          <p14:tracePt t="58475" x="7208838" y="2370138"/>
          <p14:tracePt t="58491" x="7200900" y="2392363"/>
          <p14:tracePt t="58508" x="7185025" y="2416175"/>
          <p14:tracePt t="58524" x="7178675" y="2438400"/>
          <p14:tracePt t="58541" x="7162800" y="2454275"/>
          <p14:tracePt t="58558" x="7154863" y="2468563"/>
          <p14:tracePt t="58575" x="7140575" y="2476500"/>
          <p14:tracePt t="58591" x="7132638" y="2484438"/>
          <p14:tracePt t="58608" x="7116763" y="2498725"/>
          <p14:tracePt t="58625" x="7094538" y="2514600"/>
          <p14:tracePt t="58641" x="7048500" y="2544763"/>
          <p14:tracePt t="58658" x="7002463" y="2574925"/>
          <p14:tracePt t="58674" x="6956425" y="2606675"/>
          <p14:tracePt t="58691" x="6918325" y="2620963"/>
          <p14:tracePt t="58708" x="6880225" y="2628900"/>
          <p14:tracePt t="58725" x="6827838" y="2659063"/>
          <p14:tracePt t="58741" x="6727825" y="2697163"/>
          <p14:tracePt t="58758" x="6515100" y="2781300"/>
          <p14:tracePt t="58775" x="6354763" y="2849563"/>
          <p14:tracePt t="58791" x="6226175" y="2887663"/>
          <p14:tracePt t="58808" x="6118225" y="2903538"/>
          <p14:tracePt t="58824" x="6042025" y="2925763"/>
          <p14:tracePt t="58841" x="5981700" y="2925763"/>
          <p14:tracePt t="58858" x="5921375" y="2941638"/>
          <p14:tracePt t="58875" x="5829300" y="2955925"/>
          <p14:tracePt t="58891" x="5715000" y="2971800"/>
          <p14:tracePt t="58908" x="5584825" y="2987675"/>
          <p14:tracePt t="58924" x="5464175" y="2994025"/>
          <p14:tracePt t="58941" x="5311775" y="3009900"/>
          <p14:tracePt t="58958" x="5127625" y="3032125"/>
          <p14:tracePt t="58974" x="5051425" y="3040063"/>
          <p14:tracePt t="58991" x="5021263" y="3048000"/>
          <p14:tracePt t="59008" x="4983163" y="3048000"/>
          <p14:tracePt t="59024" x="4945063" y="3048000"/>
          <p14:tracePt t="59041" x="4892675" y="3048000"/>
          <p14:tracePt t="59058" x="4800600" y="3048000"/>
          <p14:tracePt t="59074" x="4686300" y="3048000"/>
          <p14:tracePt t="59091" x="4618038" y="3055938"/>
          <p14:tracePt t="59108" x="4541838" y="3070225"/>
          <p14:tracePt t="59124" x="4465638" y="3101975"/>
          <p14:tracePt t="59141" x="4419600" y="3108325"/>
          <p14:tracePt t="59158" x="4365625" y="3116263"/>
          <p14:tracePt t="59175" x="4321175" y="3116263"/>
          <p14:tracePt t="59191" x="4275138" y="3116263"/>
          <p14:tracePt t="59208" x="4244975" y="3116263"/>
          <p14:tracePt t="59225" x="4229100" y="3108325"/>
          <p14:tracePt t="59390" x="4229100" y="3101975"/>
          <p14:tracePt t="59398" x="4229100" y="3086100"/>
          <p14:tracePt t="59408" x="4229100" y="3078163"/>
          <p14:tracePt t="59408" x="4221163" y="3070225"/>
          <p14:tracePt t="59454" x="4221163" y="3063875"/>
          <p14:tracePt t="59590" x="4213225" y="3063875"/>
          <p14:tracePt t="59591" x="4198938" y="3063875"/>
          <p14:tracePt t="59608" x="4160838" y="3063875"/>
          <p14:tracePt t="59608" x="4038600" y="3094038"/>
          <p14:tracePt t="59624" x="3848100" y="3101975"/>
          <p14:tracePt t="59641" x="3641725" y="3116263"/>
          <p14:tracePt t="59658" x="3436938" y="3116263"/>
          <p14:tracePt t="59674" x="3260725" y="3124200"/>
          <p14:tracePt t="59691" x="3108325" y="3132138"/>
          <p14:tracePt t="59708" x="2971800" y="3146425"/>
          <p14:tracePt t="59724" x="2827338" y="3154363"/>
          <p14:tracePt t="59741" x="2674938" y="3154363"/>
          <p14:tracePt t="59757" x="2468563" y="3178175"/>
          <p14:tracePt t="59774" x="2354263" y="3178175"/>
          <p14:tracePt t="59791" x="2278063" y="3178175"/>
          <p14:tracePt t="59808" x="2263775" y="3178175"/>
          <p14:tracePt t="59824" x="2255838" y="3178175"/>
          <p14:tracePt t="59878" x="2247900" y="3178175"/>
          <p14:tracePt t="59886" x="2225675" y="3178175"/>
          <p14:tracePt t="59891" x="2187575" y="3178175"/>
          <p14:tracePt t="59907" x="2141538" y="3178175"/>
          <p14:tracePt t="59908" x="2057400" y="3178175"/>
          <p14:tracePt t="59924" x="2019300" y="3178175"/>
          <p14:tracePt t="59941" x="1989138" y="3184525"/>
          <p14:tracePt t="59957" x="1927225" y="3200400"/>
          <p14:tracePt t="59974" x="1920875" y="3200400"/>
          <p14:tracePt t="59991" x="1889125" y="3200400"/>
          <p14:tracePt t="60007" x="1844675" y="3200400"/>
          <p14:tracePt t="60024" x="1760538" y="3208338"/>
          <p14:tracePt t="60041" x="1654175" y="3230563"/>
          <p14:tracePt t="60057" x="1562100" y="3260725"/>
          <p14:tracePt t="60074" x="1477963" y="3276600"/>
          <p14:tracePt t="60091" x="1447800" y="3292475"/>
          <p14:tracePt t="60108" x="1417638" y="3298825"/>
          <p14:tracePt t="60124" x="1401763" y="3298825"/>
          <p14:tracePt t="60190" x="1401763" y="3306763"/>
          <p14:tracePt t="60214" x="1387475" y="3306763"/>
          <p14:tracePt t="60230" x="1363663" y="3314700"/>
          <p14:tracePt t="60238" x="1341438" y="3322638"/>
          <p14:tracePt t="60246" x="1325563" y="3322638"/>
          <p14:tracePt t="60252" x="1303338" y="3330575"/>
          <p14:tracePt t="60258" x="1249363" y="3344863"/>
          <p14:tracePt t="60274" x="1173163" y="3368675"/>
          <p14:tracePt t="60291" x="1112838" y="3390900"/>
          <p14:tracePt t="60308" x="1050925" y="3413125"/>
          <p14:tracePt t="60324" x="1012825" y="3436938"/>
          <p14:tracePt t="60341" x="960438" y="3444875"/>
          <p14:tracePt t="60357" x="930275" y="3467100"/>
          <p14:tracePt t="60374" x="922338" y="3467100"/>
          <p14:tracePt t="60391" x="906463" y="3475038"/>
          <p14:tracePt t="60408" x="892175" y="3482975"/>
          <p14:tracePt t="60424" x="860425" y="3489325"/>
          <p14:tracePt t="60441" x="800100" y="3521075"/>
          <p14:tracePt t="60457" x="754063" y="3551238"/>
          <p14:tracePt t="60474" x="693738" y="3581400"/>
          <p14:tracePt t="60491" x="647700" y="3603625"/>
          <p14:tracePt t="60508" x="639763" y="3611563"/>
          <p14:tracePt t="60550" x="631825" y="3611563"/>
          <p14:tracePt t="60574" x="625475" y="3619500"/>
          <p14:tracePt t="60590" x="625475" y="3627438"/>
          <p14:tracePt t="60593" x="617538" y="3627438"/>
          <p14:tracePt t="60614" x="617538" y="3635375"/>
          <p14:tracePt t="60622" x="609600" y="3635375"/>
          <p14:tracePt t="60624" x="601663" y="3657600"/>
          <p14:tracePt t="60641" x="593725" y="3673475"/>
          <p14:tracePt t="60657" x="587375" y="3679825"/>
          <p14:tracePt t="60674" x="587375" y="3695700"/>
          <p14:tracePt t="60691" x="587375" y="3717925"/>
          <p14:tracePt t="60707" x="587375" y="3749675"/>
          <p14:tracePt t="60724" x="587375" y="3787775"/>
          <p14:tracePt t="60741" x="593725" y="3825875"/>
          <p14:tracePt t="60757" x="601663" y="3856038"/>
          <p14:tracePt t="60757" x="609600" y="3870325"/>
          <p14:tracePt t="60774" x="625475" y="3908425"/>
          <p14:tracePt t="60791" x="639763" y="3940175"/>
          <p14:tracePt t="60807" x="655638" y="3970338"/>
          <p14:tracePt t="60824" x="669925" y="4000500"/>
          <p14:tracePt t="60841" x="685800" y="4016375"/>
          <p14:tracePt t="60857" x="685800" y="4022725"/>
          <p14:tracePt t="60910" x="693738" y="4022725"/>
          <p14:tracePt t="60934" x="701675" y="4030663"/>
          <p14:tracePt t="60942" x="715963" y="4038600"/>
          <p14:tracePt t="60950" x="723900" y="4046538"/>
          <p14:tracePt t="60957" x="762000" y="4068763"/>
          <p14:tracePt t="60974" x="800100" y="4098925"/>
          <p14:tracePt t="60991" x="822325" y="4106863"/>
          <p14:tracePt t="61007" x="830263" y="4114800"/>
          <p14:tracePt t="61024" x="854075" y="4122738"/>
          <p14:tracePt t="61041" x="898525" y="4137025"/>
          <p14:tracePt t="61057" x="968375" y="4152900"/>
          <p14:tracePt t="61074" x="1036638" y="4168775"/>
          <p14:tracePt t="61091" x="1082675" y="4175125"/>
          <p14:tracePt t="61108" x="1096963" y="4175125"/>
          <p14:tracePt t="61124" x="1104900" y="4175125"/>
          <p14:tracePt t="61141" x="1120775" y="4175125"/>
          <p14:tracePt t="61157" x="1127125" y="4175125"/>
          <p14:tracePt t="61174" x="1143000" y="4175125"/>
          <p14:tracePt t="61191" x="1158875" y="4168775"/>
          <p14:tracePt t="61207" x="1181100" y="4152900"/>
          <p14:tracePt t="61224" x="1211263" y="4130675"/>
          <p14:tracePt t="61241" x="1241425" y="4098925"/>
          <p14:tracePt t="61258" x="1249363" y="4068763"/>
          <p14:tracePt t="61274" x="1265238" y="4054475"/>
          <p14:tracePt t="61291" x="1265238" y="4030663"/>
          <p14:tracePt t="61307" x="1279525" y="4008438"/>
          <p14:tracePt t="61324" x="1279525" y="3978275"/>
          <p14:tracePt t="61341" x="1287463" y="3946525"/>
          <p14:tracePt t="61357" x="1303338" y="3894138"/>
          <p14:tracePt t="61375" x="1303338" y="3863975"/>
          <p14:tracePt t="61391" x="1303338" y="3825875"/>
          <p14:tracePt t="61407" x="1303338" y="3787775"/>
          <p14:tracePt t="61424" x="1303338" y="3741738"/>
          <p14:tracePt t="61441" x="1303338" y="3711575"/>
          <p14:tracePt t="61457" x="1295400" y="3679825"/>
          <p14:tracePt t="61474" x="1287463" y="3657600"/>
          <p14:tracePt t="61491" x="1279525" y="3627438"/>
          <p14:tracePt t="61507" x="1273175" y="3603625"/>
          <p14:tracePt t="61524" x="1265238" y="3589338"/>
          <p14:tracePt t="61541" x="1257300" y="3565525"/>
          <p14:tracePt t="61557" x="1235075" y="3535363"/>
          <p14:tracePt t="61574" x="1219200" y="3521075"/>
          <p14:tracePt t="61591" x="1203325" y="3505200"/>
          <p14:tracePt t="61607" x="1196975" y="3497263"/>
          <p14:tracePt t="61646" x="1181100" y="3489325"/>
          <p14:tracePt t="61662" x="1173163" y="3489325"/>
          <p14:tracePt t="61670" x="1173163" y="3482975"/>
          <p14:tracePt t="61678" x="1158875" y="3482975"/>
          <p14:tracePt t="61691" x="1150938" y="3475038"/>
          <p14:tracePt t="61707" x="1135063" y="3475038"/>
          <p14:tracePt t="61724" x="1127125" y="3467100"/>
          <p14:tracePt t="61741" x="1112838" y="3467100"/>
          <p14:tracePt t="61757" x="1089025" y="3467100"/>
          <p14:tracePt t="61774" x="1074738" y="3459163"/>
          <p14:tracePt t="61791" x="1058863" y="3459163"/>
          <p14:tracePt t="61807" x="1050925" y="3459163"/>
          <p14:tracePt t="61824" x="1044575" y="3459163"/>
          <p14:tracePt t="61841" x="1028700" y="3459163"/>
          <p14:tracePt t="61857" x="1006475" y="3459163"/>
          <p14:tracePt t="61874" x="982663" y="3459163"/>
          <p14:tracePt t="61891" x="974725" y="3459163"/>
          <p14:tracePt t="61907" x="960438" y="3459163"/>
          <p14:tracePt t="61924" x="952500" y="3459163"/>
          <p14:tracePt t="61941" x="936625" y="3467100"/>
          <p14:tracePt t="61957" x="892175" y="3475038"/>
          <p14:tracePt t="61974" x="846138" y="3482975"/>
          <p14:tracePt t="61991" x="815975" y="3489325"/>
          <p14:tracePt t="62007" x="808038" y="3497263"/>
          <p14:tracePt t="62024" x="800100" y="3497263"/>
          <p14:tracePt t="62041" x="784225" y="3505200"/>
          <p14:tracePt t="62057" x="777875" y="3521075"/>
          <p14:tracePt t="62074" x="754063" y="3543300"/>
          <p14:tracePt t="62090" x="731838" y="3559175"/>
          <p14:tracePt t="62107" x="715963" y="3565525"/>
          <p14:tracePt t="62124" x="708025" y="3573463"/>
          <p14:tracePt t="62141" x="701675" y="3581400"/>
          <p14:tracePt t="62157" x="693738" y="3603625"/>
          <p14:tracePt t="62174" x="685800" y="3611563"/>
          <p14:tracePt t="62190" x="685800" y="3619500"/>
          <p14:tracePt t="62207" x="685800" y="3627438"/>
          <p14:tracePt t="62224" x="685800" y="3635375"/>
          <p14:tracePt t="62241" x="685800" y="3665538"/>
          <p14:tracePt t="62257" x="685800" y="3679825"/>
          <p14:tracePt t="62274" x="685800" y="3703638"/>
          <p14:tracePt t="62290" x="693738" y="3733800"/>
          <p14:tracePt t="62307" x="708025" y="3763963"/>
          <p14:tracePt t="62324" x="715963" y="3779838"/>
          <p14:tracePt t="62340" x="723900" y="3787775"/>
          <p14:tracePt t="62357" x="731838" y="3794125"/>
          <p14:tracePt t="62374" x="746125" y="3825875"/>
          <p14:tracePt t="62391" x="777875" y="3878263"/>
          <p14:tracePt t="62407" x="808038" y="3932238"/>
          <p14:tracePt t="62424" x="838200" y="3962400"/>
          <p14:tracePt t="62441" x="846138" y="3984625"/>
          <p14:tracePt t="62457" x="860425" y="4000500"/>
          <p14:tracePt t="62474" x="860425" y="4008438"/>
          <p14:tracePt t="62490" x="868363" y="4016375"/>
          <p14:tracePt t="62507" x="868363" y="4022725"/>
          <p14:tracePt t="62558" x="876300" y="4022725"/>
          <p14:tracePt t="62590" x="876300" y="4030663"/>
          <p14:tracePt t="62614" x="884238" y="4030663"/>
          <p14:tracePt t="63206" x="892175" y="4030663"/>
          <p14:tracePt t="63230" x="898525" y="4030663"/>
          <p14:tracePt t="63246" x="914400" y="4030663"/>
          <p14:tracePt t="63254" x="930275" y="4030663"/>
          <p14:tracePt t="63258" x="944563" y="4030663"/>
          <p14:tracePt t="63274" x="952500" y="4030663"/>
          <p14:tracePt t="63274" x="974725" y="4030663"/>
          <p14:tracePt t="63290" x="982663" y="4030663"/>
          <p14:tracePt t="63307" x="990600" y="4030663"/>
          <p14:tracePt t="63324" x="1006475" y="4030663"/>
          <p14:tracePt t="63710" x="1012825" y="4030663"/>
          <p14:tracePt t="63790" x="1020763" y="4030663"/>
          <p14:tracePt t="63814" x="1028700" y="4030663"/>
          <p14:tracePt t="64022" x="1036638" y="4022725"/>
          <p14:tracePt t="65230" x="1050925" y="4022725"/>
          <p14:tracePt t="65238" x="1074738" y="4022725"/>
          <p14:tracePt t="65246" x="1112838" y="4022725"/>
          <p14:tracePt t="65254" x="1135063" y="4022725"/>
          <p14:tracePt t="65254" x="1158875" y="4022725"/>
          <p14:tracePt t="65273" x="1181100" y="4030663"/>
          <p14:tracePt t="65274" x="1227138" y="4030663"/>
          <p14:tracePt t="65290" x="1249363" y="4030663"/>
          <p14:tracePt t="65307" x="1257300" y="4030663"/>
          <p14:tracePt t="65342" x="1265238" y="4030663"/>
          <p14:tracePt t="65342" x="1279525" y="4030663"/>
          <p14:tracePt t="65357" x="1295400" y="4030663"/>
          <p14:tracePt t="65373" x="1349375" y="3992563"/>
          <p14:tracePt t="65390" x="1401763" y="3962400"/>
          <p14:tracePt t="65407" x="1439863" y="3946525"/>
          <p14:tracePt t="65423" x="1463675" y="3924300"/>
          <p14:tracePt t="65440" x="1470025" y="3916363"/>
          <p14:tracePt t="65457" x="1470025" y="3908425"/>
          <p14:tracePt t="65473" x="1485900" y="3894138"/>
          <p14:tracePt t="65490" x="1501775" y="3878263"/>
          <p14:tracePt t="65507" x="1516063" y="3863975"/>
          <p14:tracePt t="65523" x="1531938" y="3840163"/>
          <p14:tracePt t="65540" x="1562100" y="3794125"/>
          <p14:tracePt t="65557" x="1592263" y="3741738"/>
          <p14:tracePt t="65574" x="1622425" y="3679825"/>
          <p14:tracePt t="65590" x="1638300" y="3641725"/>
          <p14:tracePt t="65607" x="1660525" y="3603625"/>
          <p14:tracePt t="65623" x="1684338" y="3573463"/>
          <p14:tracePt t="65640" x="1692275" y="3543300"/>
          <p14:tracePt t="65658" x="1698625" y="3527425"/>
          <p14:tracePt t="65674" x="1698625" y="3513138"/>
          <p14:tracePt t="65691" x="1706563" y="3489325"/>
          <p14:tracePt t="65708" x="1706563" y="3451225"/>
          <p14:tracePt t="65724" x="1706563" y="3429000"/>
          <p14:tracePt t="65741" x="1706563" y="3406775"/>
          <p14:tracePt t="65758" x="1706563" y="3398838"/>
          <p14:tracePt t="65774" x="1706563" y="3390900"/>
          <p14:tracePt t="65791" x="1706563" y="3382963"/>
          <p14:tracePt t="65808" x="1698625" y="3375025"/>
          <p14:tracePt t="65824" x="1692275" y="3360738"/>
          <p14:tracePt t="65841" x="1676400" y="3360738"/>
          <p14:tracePt t="65858" x="1660525" y="3344863"/>
          <p14:tracePt t="65874" x="1638300" y="3336925"/>
          <p14:tracePt t="65891" x="1616075" y="3330575"/>
          <p14:tracePt t="65908" x="1592263" y="3322638"/>
          <p14:tracePt t="65924" x="1570038" y="3322638"/>
          <p14:tracePt t="65941" x="1554163" y="3322638"/>
          <p14:tracePt t="65958" x="1531938" y="3322638"/>
          <p14:tracePt t="65974" x="1524000" y="3330575"/>
          <p14:tracePt t="65991" x="1508125" y="3344863"/>
          <p14:tracePt t="66008" x="1501775" y="3360738"/>
          <p14:tracePt t="66024" x="1485900" y="3375025"/>
          <p14:tracePt t="66041" x="1470025" y="3382963"/>
          <p14:tracePt t="66058" x="1439863" y="3413125"/>
          <p14:tracePt t="66074" x="1417638" y="3444875"/>
          <p14:tracePt t="66091" x="1401763" y="3467100"/>
          <p14:tracePt t="66107" x="1393825" y="3489325"/>
          <p14:tracePt t="66124" x="1371600" y="3513138"/>
          <p14:tracePt t="66141" x="1349375" y="3551238"/>
          <p14:tracePt t="66158" x="1325563" y="3597275"/>
          <p14:tracePt t="66174" x="1303338" y="3673475"/>
          <p14:tracePt t="66191" x="1287463" y="3725863"/>
          <p14:tracePt t="66208" x="1273175" y="3771900"/>
          <p14:tracePt t="66224" x="1257300" y="3810000"/>
          <p14:tracePt t="66241" x="1257300" y="3840163"/>
          <p14:tracePt t="66258" x="1241425" y="3870325"/>
          <p14:tracePt t="66274" x="1241425" y="3902075"/>
          <p14:tracePt t="66291" x="1235075" y="3924300"/>
          <p14:tracePt t="66308" x="1235075" y="3954463"/>
          <p14:tracePt t="66324" x="1235075" y="3978275"/>
          <p14:tracePt t="66341" x="1235075" y="4016375"/>
          <p14:tracePt t="66358" x="1235075" y="4038600"/>
          <p14:tracePt t="66374" x="1241425" y="4068763"/>
          <p14:tracePt t="66391" x="1241425" y="4092575"/>
          <p14:tracePt t="66407" x="1249363" y="4106863"/>
          <p14:tracePt t="66424" x="1257300" y="4137025"/>
          <p14:tracePt t="66441" x="1273175" y="4183063"/>
          <p14:tracePt t="66458" x="1295400" y="4221163"/>
          <p14:tracePt t="66474" x="1317625" y="4259263"/>
          <p14:tracePt t="66491" x="1333500" y="4275138"/>
          <p14:tracePt t="66507" x="1341438" y="4297363"/>
          <p14:tracePt t="66524" x="1349375" y="4313238"/>
          <p14:tracePt t="66541" x="1363663" y="4335463"/>
          <p14:tracePt t="66558" x="1371600" y="4365625"/>
          <p14:tracePt t="66574" x="1455738" y="4465638"/>
          <p14:tracePt t="66591" x="1562100" y="4549775"/>
          <p14:tracePt t="66607" x="1630363" y="4602163"/>
          <p14:tracePt t="66624" x="1684338" y="4640263"/>
          <p14:tracePt t="66641" x="1714500" y="4648200"/>
          <p14:tracePt t="66658" x="1722438" y="4656138"/>
          <p14:tracePt t="66674" x="1730375" y="4656138"/>
          <p14:tracePt t="66719" x="1736725" y="4656138"/>
          <p14:tracePt t="66726" x="1744663" y="4656138"/>
          <p14:tracePt t="66741" x="1752600" y="4656138"/>
          <p14:tracePt t="66741" x="1790700" y="4640263"/>
          <p14:tracePt t="66757" x="1844675" y="4618038"/>
          <p14:tracePt t="66774" x="1905000" y="4572000"/>
          <p14:tracePt t="66791" x="1927225" y="4541838"/>
          <p14:tracePt t="66808" x="1943100" y="4518025"/>
          <p14:tracePt t="66824" x="1943100" y="4473575"/>
          <p14:tracePt t="66841" x="1965325" y="4403725"/>
          <p14:tracePt t="66858" x="1989138" y="4321175"/>
          <p14:tracePt t="66874" x="2011363" y="4244975"/>
          <p14:tracePt t="66891" x="2027238" y="4144963"/>
          <p14:tracePt t="66908" x="2049463" y="4038600"/>
          <p14:tracePt t="66924" x="2057400" y="3962400"/>
          <p14:tracePt t="66941" x="2057400" y="3886200"/>
          <p14:tracePt t="66957" x="2057400" y="3825875"/>
          <p14:tracePt t="66974" x="2057400" y="3717925"/>
          <p14:tracePt t="66991" x="2057400" y="3641725"/>
          <p14:tracePt t="67007" x="2049463" y="3573463"/>
          <p14:tracePt t="67024" x="2041525" y="3527425"/>
          <p14:tracePt t="67041" x="2035175" y="3489325"/>
          <p14:tracePt t="67058" x="2027238" y="3467100"/>
          <p14:tracePt t="67074" x="2011363" y="3421063"/>
          <p14:tracePt t="67091" x="2003425" y="3390900"/>
          <p14:tracePt t="67107" x="1989138" y="3336925"/>
          <p14:tracePt t="67124" x="1965325" y="3298825"/>
          <p14:tracePt t="67141" x="1958975" y="3268663"/>
          <p14:tracePt t="67158" x="1943100" y="3246438"/>
          <p14:tracePt t="67174" x="1935163" y="3230563"/>
          <p14:tracePt t="67191" x="1927225" y="3222625"/>
          <p14:tracePt t="67207" x="1920875" y="3222625"/>
          <p14:tracePt t="67247" x="1912938" y="3222625"/>
          <p14:tracePt t="67263" x="1905000" y="3208338"/>
          <p14:tracePt t="67279" x="1897063" y="3208338"/>
          <p14:tracePt t="67303" x="1889125" y="3208338"/>
          <p14:tracePt t="67319" x="1882775" y="3208338"/>
          <p14:tracePt t="67359" x="1874838" y="3208338"/>
          <p14:tracePt t="67375" x="1858963" y="3208338"/>
          <p14:tracePt t="67383" x="1851025" y="3208338"/>
          <p14:tracePt t="67391" x="1836738" y="3208338"/>
          <p14:tracePt t="67391" x="1790700" y="3222625"/>
          <p14:tracePt t="67407" x="1752600" y="3246438"/>
          <p14:tracePt t="67424" x="1714500" y="3268663"/>
          <p14:tracePt t="67441" x="1698625" y="3276600"/>
          <p14:tracePt t="67457" x="1668463" y="3298825"/>
          <p14:tracePt t="67474" x="1654175" y="3314700"/>
          <p14:tracePt t="67491" x="1622425" y="3330575"/>
          <p14:tracePt t="67507" x="1592263" y="3360738"/>
          <p14:tracePt t="67524" x="1546225" y="3390900"/>
          <p14:tracePt t="67541" x="1516063" y="3421063"/>
          <p14:tracePt t="67558" x="1455738" y="3459163"/>
          <p14:tracePt t="67574" x="1387475" y="3521075"/>
          <p14:tracePt t="67591" x="1355725" y="3543300"/>
          <p14:tracePt t="67607" x="1333500" y="3573463"/>
          <p14:tracePt t="67624" x="1311275" y="3611563"/>
          <p14:tracePt t="67641" x="1287463" y="3673475"/>
          <p14:tracePt t="67657" x="1265238" y="3741738"/>
          <p14:tracePt t="67674" x="1257300" y="3779838"/>
          <p14:tracePt t="67691" x="1249363" y="3810000"/>
          <p14:tracePt t="67707" x="1249363" y="3840163"/>
          <p14:tracePt t="67724" x="1249363" y="3870325"/>
          <p14:tracePt t="67741" x="1249363" y="3916363"/>
          <p14:tracePt t="67758" x="1249363" y="3970338"/>
          <p14:tracePt t="67774" x="1265238" y="4060825"/>
          <p14:tracePt t="67791" x="1265238" y="4106863"/>
          <p14:tracePt t="67807" x="1273175" y="4144963"/>
          <p14:tracePt t="67824" x="1279525" y="4191000"/>
          <p14:tracePt t="67841" x="1303338" y="4237038"/>
          <p14:tracePt t="67857" x="1325563" y="4275138"/>
          <p14:tracePt t="67874" x="1333500" y="4305300"/>
          <p14:tracePt t="67891" x="1355725" y="4327525"/>
          <p14:tracePt t="67907" x="1379538" y="4351338"/>
          <p14:tracePt t="67924" x="1393825" y="4359275"/>
          <p14:tracePt t="67959" x="1401763" y="4359275"/>
          <p14:tracePt t="67983" x="1401763" y="4365625"/>
          <p14:tracePt t="68527" x="1409700" y="4365625"/>
          <p14:tracePt t="68575" x="1425575" y="4365625"/>
          <p14:tracePt t="68582" x="1439863" y="4365625"/>
          <p14:tracePt t="68591" x="1470025" y="4359275"/>
          <p14:tracePt t="68591" x="1539875" y="4343400"/>
          <p14:tracePt t="68609" x="1600200" y="4321175"/>
          <p14:tracePt t="68624" x="1660525" y="4305300"/>
          <p14:tracePt t="68641" x="1698625" y="4283075"/>
          <p14:tracePt t="68657" x="1730375" y="4267200"/>
          <p14:tracePt t="68674" x="1752600" y="4259263"/>
          <p14:tracePt t="68690" x="1768475" y="4244975"/>
          <p14:tracePt t="68707" x="1782763" y="4229100"/>
          <p14:tracePt t="68724" x="1806575" y="4213225"/>
          <p14:tracePt t="68740" x="1844675" y="4191000"/>
          <p14:tracePt t="68757" x="1889125" y="4144963"/>
          <p14:tracePt t="68774" x="1935163" y="4076700"/>
          <p14:tracePt t="68791" x="1951038" y="4046538"/>
          <p14:tracePt t="68807" x="1965325" y="4016375"/>
          <p14:tracePt t="68824" x="1989138" y="3978275"/>
          <p14:tracePt t="68841" x="2019300" y="3940175"/>
          <p14:tracePt t="68857" x="2041525" y="3894138"/>
          <p14:tracePt t="68874" x="2057400" y="3832225"/>
          <p14:tracePt t="68890" x="2079625" y="3787775"/>
          <p14:tracePt t="68907" x="2095500" y="3733800"/>
          <p14:tracePt t="68924" x="2117725" y="3695700"/>
          <p14:tracePt t="68941" x="2125663" y="3673475"/>
          <p14:tracePt t="68957" x="2133600" y="3657600"/>
          <p14:tracePt t="68974" x="2133600" y="3649663"/>
          <p14:tracePt t="69015" x="2133600" y="3641725"/>
          <p14:tracePt t="69024" x="2133600" y="3635375"/>
          <p14:tracePt t="69030" x="2133600" y="3603625"/>
          <p14:tracePt t="69040" x="2133600" y="3589338"/>
          <p14:tracePt t="69057" x="2141538" y="3565525"/>
          <p14:tracePt t="69074" x="2141538" y="3559175"/>
          <p14:tracePt t="69119" x="2141538" y="3551238"/>
          <p14:tracePt t="69135" x="2149475" y="3543300"/>
          <p14:tracePt t="69145" x="2149475" y="3535363"/>
          <p14:tracePt t="69159" x="2149475" y="3527425"/>
          <p14:tracePt t="69175" x="2155825" y="3521075"/>
          <p14:tracePt t="69759" x="2155825" y="3535363"/>
          <p14:tracePt t="69767" x="2155825" y="3551238"/>
          <p14:tracePt t="69775" x="2149475" y="3573463"/>
          <p14:tracePt t="69782" x="2141538" y="3597275"/>
          <p14:tracePt t="69790" x="2133600" y="3657600"/>
          <p14:tracePt t="69807" x="2125663" y="3679825"/>
          <p14:tracePt t="69824" x="2125663" y="3703638"/>
          <p14:tracePt t="69840" x="2125663" y="3725863"/>
          <p14:tracePt t="69857" x="2125663" y="3733800"/>
          <p14:tracePt t="69874" x="2125663" y="3749675"/>
          <p14:tracePt t="69890" x="2125663" y="3756025"/>
          <p14:tracePt t="69907" x="2125663" y="3771900"/>
          <p14:tracePt t="69924" x="2125663" y="3787775"/>
          <p14:tracePt t="69940" x="2125663" y="3802063"/>
          <p14:tracePt t="69957" x="2125663" y="3817938"/>
          <p14:tracePt t="69974" x="2125663" y="3832225"/>
          <p14:tracePt t="69990" x="2125663" y="3870325"/>
          <p14:tracePt t="70007" x="2125663" y="3894138"/>
          <p14:tracePt t="70024" x="2125663" y="3908425"/>
          <p14:tracePt t="70040" x="2125663" y="3916363"/>
          <p14:tracePt t="70057" x="2125663" y="3924300"/>
          <p14:tracePt t="70074" x="2125663" y="3932238"/>
          <p14:tracePt t="70111" x="2125663" y="3940175"/>
          <p14:tracePt t="70126" x="2125663" y="3946525"/>
          <p14:tracePt t="70151" x="2125663" y="3954463"/>
          <p14:tracePt t="70247" x="2125663" y="3962400"/>
          <p14:tracePt t="72822" x="2125663" y="3978275"/>
          <p14:tracePt t="72831" x="2117725" y="3984625"/>
          <p14:tracePt t="72840" x="2117725" y="3992563"/>
          <p14:tracePt t="72840" x="2117725" y="4000500"/>
          <p14:tracePt t="72856" x="2117725" y="4008438"/>
          <p14:tracePt t="72873" x="2111375" y="4016375"/>
          <p14:tracePt t="72890" x="2111375" y="4022725"/>
          <p14:tracePt t="72906" x="2111375" y="4030663"/>
          <p14:tracePt t="72923" x="2111375" y="4038600"/>
          <p14:tracePt t="72959" x="2103438" y="4046538"/>
          <p14:tracePt t="72974" x="2103438" y="4054475"/>
          <p14:tracePt t="72990" x="2103438" y="4060825"/>
          <p14:tracePt t="72991" x="2103438" y="4068763"/>
          <p14:tracePt t="73030" x="2103438" y="4076700"/>
          <p14:tracePt t="73054" x="2103438" y="4084638"/>
          <p14:tracePt t="73062" x="2103438" y="4092575"/>
          <p14:tracePt t="73078" x="2103438" y="4106863"/>
          <p14:tracePt t="73097" x="2103438" y="4114800"/>
          <p14:tracePt t="73106" x="2103438" y="4122738"/>
          <p14:tracePt t="73106" x="2103438" y="4144963"/>
          <p14:tracePt t="73123" x="2103438" y="4160838"/>
          <p14:tracePt t="73140" x="2103438" y="4168775"/>
          <p14:tracePt t="73382" x="2103438" y="4183063"/>
          <p14:tracePt t="73398" x="2103438" y="4191000"/>
          <p14:tracePt t="73414" x="2103438" y="4198938"/>
          <p14:tracePt t="73423" x="2103438" y="4206875"/>
          <p14:tracePt t="73429" x="2095500" y="4229100"/>
          <p14:tracePt t="73440" x="2087563" y="4251325"/>
          <p14:tracePt t="73456" x="2087563" y="4283075"/>
          <p14:tracePt t="73473" x="2087563" y="4289425"/>
          <p14:tracePt t="73490" x="2087563" y="4297363"/>
          <p14:tracePt t="73566" x="2087563" y="4305300"/>
          <p14:tracePt t="73590" x="2087563" y="4313238"/>
          <p14:tracePt t="73614" x="2087563" y="4321175"/>
          <p14:tracePt t="73655" x="2087563" y="4327525"/>
          <p14:tracePt t="73727" x="2087563" y="4335463"/>
          <p14:tracePt t="73743" x="2087563" y="4343400"/>
          <p14:tracePt t="73895" x="2087563" y="4351338"/>
          <p14:tracePt t="76735" x="2117725" y="4351338"/>
          <p14:tracePt t="76743" x="2171700" y="4359275"/>
          <p14:tracePt t="76757" x="2225675" y="4365625"/>
          <p14:tracePt t="76757" x="2332038" y="4389438"/>
          <p14:tracePt t="76773" x="2438400" y="4397375"/>
          <p14:tracePt t="76790" x="2544763" y="4411663"/>
          <p14:tracePt t="76790" x="2574925" y="4411663"/>
          <p14:tracePt t="76807" x="2613025" y="4411663"/>
          <p14:tracePt t="76823" x="2636838" y="4411663"/>
          <p14:tracePt t="76840" x="2667000" y="4411663"/>
          <p14:tracePt t="76857" x="2697163" y="4403725"/>
          <p14:tracePt t="76874" x="2765425" y="4397375"/>
          <p14:tracePt t="76890" x="2903538" y="4381500"/>
          <p14:tracePt t="76907" x="3040063" y="4365625"/>
          <p14:tracePt t="76923" x="3170238" y="4327525"/>
          <p14:tracePt t="76940" x="3292475" y="4289425"/>
          <p14:tracePt t="76957" x="3368675" y="4237038"/>
          <p14:tracePt t="76973" x="3413125" y="4183063"/>
          <p14:tracePt t="76990" x="3444875" y="4144963"/>
          <p14:tracePt t="77007" x="3489325" y="4060825"/>
          <p14:tracePt t="77024" x="3521075" y="4030663"/>
          <p14:tracePt t="77040" x="3535363" y="4000500"/>
          <p14:tracePt t="77057" x="3543300" y="3978275"/>
          <p14:tracePt t="77073" x="3551238" y="3962400"/>
          <p14:tracePt t="77090" x="3551238" y="3946525"/>
          <p14:tracePt t="77107" x="3551238" y="3932238"/>
          <p14:tracePt t="77123" x="3551238" y="3902075"/>
          <p14:tracePt t="77140" x="3559175" y="3863975"/>
          <p14:tracePt t="77157" x="3559175" y="3817938"/>
          <p14:tracePt t="77174" x="3559175" y="3787775"/>
          <p14:tracePt t="77190" x="3559175" y="3749675"/>
          <p14:tracePt t="77190" x="3559175" y="3733800"/>
          <p14:tracePt t="77207" x="3543300" y="3695700"/>
          <p14:tracePt t="77223" x="3535363" y="3641725"/>
          <p14:tracePt t="77240" x="3527425" y="3603625"/>
          <p14:tracePt t="77257" x="3521075" y="3573463"/>
          <p14:tracePt t="77274" x="3513138" y="3543300"/>
          <p14:tracePt t="77290" x="3505200" y="3527425"/>
          <p14:tracePt t="77307" x="3505200" y="3521075"/>
          <p14:tracePt t="77324" x="3505200" y="3513138"/>
          <p14:tracePt t="77340" x="3497263" y="3505200"/>
          <p14:tracePt t="77357" x="3497263" y="3497263"/>
          <p14:tracePt t="77415" x="3497263" y="3489325"/>
          <p14:tracePt t="78295" x="3482975" y="3489325"/>
          <p14:tracePt t="78479" x="3475038" y="3489325"/>
          <p14:tracePt t="79759" x="3467100" y="3497263"/>
          <p14:tracePt t="79767" x="3459163" y="3497263"/>
          <p14:tracePt t="79775" x="3459163" y="3505200"/>
          <p14:tracePt t="79782" x="3444875" y="3505200"/>
          <p14:tracePt t="79790" x="3436938" y="3505200"/>
          <p14:tracePt t="79806" x="3429000" y="3513138"/>
          <p14:tracePt t="79823" x="3421063" y="3521075"/>
          <p14:tracePt t="79840" x="3413125" y="3521075"/>
          <p14:tracePt t="79856" x="3406775" y="3527425"/>
          <p14:tracePt t="79873" x="3390900" y="3535363"/>
          <p14:tracePt t="79890" x="3390900" y="3543300"/>
          <p14:tracePt t="79906" x="3382963" y="3551238"/>
          <p14:tracePt t="79923" x="3382963" y="3559175"/>
          <p14:tracePt t="79959" x="3375025" y="3559175"/>
          <p14:tracePt t="80063" x="3375025" y="3565525"/>
          <p14:tracePt t="80071" x="3375025" y="3573463"/>
          <p14:tracePt t="80087" x="3368675" y="3573463"/>
          <p14:tracePt t="80095" x="3368675" y="3581400"/>
          <p14:tracePt t="80111" x="3368675" y="3589338"/>
          <p14:tracePt t="80123" x="3368675" y="3597275"/>
          <p14:tracePt t="80123" x="3368675" y="3603625"/>
          <p14:tracePt t="80140" x="3360738" y="3619500"/>
          <p14:tracePt t="81049" x="3368675" y="3619500"/>
          <p14:tracePt t="81063" x="3375025" y="3619500"/>
          <p14:tracePt t="81073" x="3390900" y="3627438"/>
          <p14:tracePt t="81089" x="3406775" y="3635375"/>
          <p14:tracePt t="81090" x="3413125" y="3635375"/>
          <p14:tracePt t="81106" x="3429000" y="3641725"/>
          <p14:tracePt t="81123" x="3451225" y="3649663"/>
          <p14:tracePt t="81140" x="3467100" y="3657600"/>
          <p14:tracePt t="81156" x="3482975" y="3673475"/>
          <p14:tracePt t="81173" x="3489325" y="3679825"/>
          <p14:tracePt t="81190" x="3497263" y="3687763"/>
          <p14:tracePt t="81206" x="3513138" y="3695700"/>
          <p14:tracePt t="81223" x="3521075" y="3711575"/>
          <p14:tracePt t="81263" x="3521075" y="3717925"/>
          <p14:tracePt t="81279" x="3527425" y="3733800"/>
          <p14:tracePt t="81289" x="3535363" y="3749675"/>
          <p14:tracePt t="81289" x="3535363" y="3756025"/>
          <p14:tracePt t="81295" x="3535363" y="3763963"/>
          <p14:tracePt t="81306" x="3543300" y="3779838"/>
          <p14:tracePt t="81323" x="3543300" y="3794125"/>
          <p14:tracePt t="81340" x="3543300" y="3802063"/>
          <p14:tracePt t="81356" x="3543300" y="3817938"/>
          <p14:tracePt t="81407" x="3543300" y="3825875"/>
          <p14:tracePt t="81423" x="3543300" y="3832225"/>
          <p14:tracePt t="81431" x="3543300" y="3840163"/>
          <p14:tracePt t="81439" x="3543300" y="3848100"/>
          <p14:tracePt t="81447" x="3551238" y="3863975"/>
          <p14:tracePt t="81456" x="3551238" y="3870325"/>
          <p14:tracePt t="81473" x="3551238" y="3878263"/>
          <p14:tracePt t="81490" x="3551238" y="3894138"/>
          <p14:tracePt t="81663" x="3551238" y="3902075"/>
          <p14:tracePt t="81775" x="3551238" y="3908425"/>
          <p14:tracePt t="81799" x="3551238" y="3916363"/>
          <p14:tracePt t="81911" x="3551238" y="3924300"/>
          <p14:tracePt t="81927" x="3543300" y="3932238"/>
          <p14:tracePt t="81943" x="3535363" y="3940175"/>
          <p14:tracePt t="81951" x="3535363" y="3946525"/>
          <p14:tracePt t="82031" x="3527425" y="3946525"/>
          <p14:tracePt t="82039" x="3527425" y="3954463"/>
          <p14:tracePt t="82057" x="3521075" y="3954463"/>
          <p14:tracePt t="82073" x="3521075" y="3962400"/>
          <p14:tracePt t="82073" x="3513138" y="3962400"/>
          <p14:tracePt t="82143" x="3505200" y="3970338"/>
          <p14:tracePt t="82159" x="3497263" y="3978275"/>
          <p14:tracePt t="82175" x="3489325" y="3978275"/>
          <p14:tracePt t="82183" x="3489325" y="3984625"/>
          <p14:tracePt t="82271" x="3482975" y="3984625"/>
          <p14:tracePt t="82319" x="3475038" y="3984625"/>
          <p14:tracePt t="82343" x="3475038" y="3992563"/>
          <p14:tracePt t="82439" x="3467100" y="4000500"/>
          <p14:tracePt t="82479" x="3459163" y="4000500"/>
          <p14:tracePt t="82503" x="3451225" y="4000500"/>
          <p14:tracePt t="82519" x="3451225" y="4008438"/>
          <p14:tracePt t="82583" x="3436938" y="4008438"/>
          <p14:tracePt t="82599" x="3429000" y="4008438"/>
          <p14:tracePt t="82607" x="3421063" y="4008438"/>
          <p14:tracePt t="82622" x="3406775" y="4016375"/>
          <p14:tracePt t="82623" x="3375025" y="4022725"/>
          <p14:tracePt t="82639" x="3360738" y="4030663"/>
          <p14:tracePt t="82656" x="3352800" y="4038600"/>
          <p14:tracePt t="82775" x="3344863" y="4038600"/>
          <p14:tracePt t="84400" x="3336925" y="4038600"/>
          <p14:tracePt t="84416" x="3330575" y="4046538"/>
          <p14:tracePt t="84432" x="3314700" y="4060825"/>
          <p14:tracePt t="84440" x="3314700" y="4068763"/>
          <p14:tracePt t="84448" x="3298825" y="4076700"/>
          <p14:tracePt t="84457" x="3298825" y="4084638"/>
          <p14:tracePt t="85248" x="3306763" y="4084638"/>
          <p14:tracePt t="85480" x="3314700" y="4084638"/>
          <p14:tracePt t="85496" x="3322638" y="4084638"/>
          <p14:tracePt t="85552" x="3330575" y="4084638"/>
          <p14:tracePt t="85576" x="3344863" y="4084638"/>
          <p14:tracePt t="85592" x="3352800" y="4084638"/>
          <p14:tracePt t="85599" x="3368675" y="4076700"/>
          <p14:tracePt t="85608" x="3375025" y="4076700"/>
          <p14:tracePt t="85615" x="3390900" y="4076700"/>
          <p14:tracePt t="85623" x="3451225" y="4076700"/>
          <p14:tracePt t="85640" x="3543300" y="4076700"/>
          <p14:tracePt t="85656" x="3679825" y="4076700"/>
          <p14:tracePt t="85673" x="3725863" y="4076700"/>
          <p14:tracePt t="85690" x="3756025" y="4076700"/>
          <p14:tracePt t="85706" x="3802063" y="4076700"/>
          <p14:tracePt t="85723" x="3825875" y="4076700"/>
          <p14:tracePt t="85740" x="3848100" y="4076700"/>
          <p14:tracePt t="85756" x="3878263" y="4076700"/>
          <p14:tracePt t="85773" x="3924300" y="4076700"/>
          <p14:tracePt t="85790" x="3970338" y="4076700"/>
          <p14:tracePt t="85806" x="4008438" y="4076700"/>
          <p14:tracePt t="85823" x="4046538" y="4076700"/>
          <p14:tracePt t="85840" x="4092575" y="4076700"/>
          <p14:tracePt t="85856" x="4122738" y="4068763"/>
          <p14:tracePt t="85873" x="4183063" y="4068763"/>
          <p14:tracePt t="85890" x="4237038" y="4068763"/>
          <p14:tracePt t="85906" x="4313238" y="4060825"/>
          <p14:tracePt t="85923" x="4419600" y="4060825"/>
          <p14:tracePt t="85940" x="4479925" y="4054475"/>
          <p14:tracePt t="85956" x="4503738" y="4054475"/>
          <p14:tracePt t="86256" x="4503738" y="4046538"/>
          <p14:tracePt t="86672" x="4525963" y="4046538"/>
          <p14:tracePt t="86680" x="4541838" y="4046538"/>
          <p14:tracePt t="86680" x="4556125" y="4038600"/>
          <p14:tracePt t="86690" x="4572000" y="4038600"/>
          <p14:tracePt t="86759" x="4579938" y="4038600"/>
          <p14:tracePt t="86776" x="4587875" y="4038600"/>
          <p14:tracePt t="86783" x="4594225" y="4038600"/>
          <p14:tracePt t="86792" x="4610100" y="4030663"/>
          <p14:tracePt t="86798" x="4625975" y="4030663"/>
          <p14:tracePt t="86806" x="4664075" y="4022725"/>
          <p14:tracePt t="86823" x="4754563" y="4008438"/>
          <p14:tracePt t="86840" x="4838700" y="3992563"/>
          <p14:tracePt t="86856" x="4892675" y="3978275"/>
          <p14:tracePt t="86873" x="4960938" y="3954463"/>
          <p14:tracePt t="86890" x="5051425" y="3932238"/>
          <p14:tracePt t="86906" x="5105400" y="3932238"/>
          <p14:tracePt t="86923" x="5151438" y="3924300"/>
          <p14:tracePt t="86940" x="5197475" y="3908425"/>
          <p14:tracePt t="86956" x="5241925" y="3902075"/>
          <p14:tracePt t="86973" x="5265738" y="3902075"/>
          <p14:tracePt t="86990" x="5295900" y="3902075"/>
          <p14:tracePt t="87006" x="5356225" y="3902075"/>
          <p14:tracePt t="87023" x="5470525" y="3894138"/>
          <p14:tracePt t="87040" x="5540375" y="3894138"/>
          <p14:tracePt t="87056" x="5592763" y="3894138"/>
          <p14:tracePt t="87073" x="5646738" y="3894138"/>
          <p14:tracePt t="87090" x="5684838" y="3886200"/>
          <p14:tracePt t="87106" x="5722938" y="3878263"/>
          <p14:tracePt t="87123" x="5753100" y="3878263"/>
          <p14:tracePt t="87140" x="5821363" y="3878263"/>
          <p14:tracePt t="87156" x="5883275" y="3878263"/>
          <p14:tracePt t="87173" x="5935663" y="3878263"/>
          <p14:tracePt t="87189" x="5959475" y="3878263"/>
          <p14:tracePt t="89039" x="5965825" y="3878263"/>
          <p14:tracePt t="89047" x="5981700" y="3878263"/>
          <p14:tracePt t="89048" x="6003925" y="3863975"/>
          <p14:tracePt t="89056" x="6065838" y="3840163"/>
          <p14:tracePt t="89073" x="6142038" y="3825875"/>
          <p14:tracePt t="89089" x="6210300" y="3802063"/>
          <p14:tracePt t="89106" x="6256338" y="3787775"/>
          <p14:tracePt t="89123" x="6286500" y="3779838"/>
          <p14:tracePt t="89139" x="6332538" y="3763963"/>
          <p14:tracePt t="89156" x="6384925" y="3741738"/>
          <p14:tracePt t="89172" x="6438900" y="3725863"/>
          <p14:tracePt t="89189" x="6499225" y="3695700"/>
          <p14:tracePt t="89206" x="6537325" y="3679825"/>
          <p14:tracePt t="89222" x="6575425" y="3673475"/>
          <p14:tracePt t="89239" x="6591300" y="3657600"/>
          <p14:tracePt t="89256" x="6599238" y="3649663"/>
          <p14:tracePt t="89272" x="6621463" y="3635375"/>
          <p14:tracePt t="89289" x="6645275" y="3611563"/>
          <p14:tracePt t="89306" x="6675438" y="3589338"/>
          <p14:tracePt t="89322" x="6721475" y="3559175"/>
          <p14:tracePt t="89339" x="6751638" y="3535363"/>
          <p14:tracePt t="89356" x="6773863" y="3527425"/>
          <p14:tracePt t="89372" x="6797675" y="3521075"/>
          <p14:tracePt t="89389" x="6811963" y="3505200"/>
          <p14:tracePt t="89406" x="6827838" y="3497263"/>
          <p14:tracePt t="89422" x="6827838" y="3489325"/>
          <p14:tracePt t="89488" x="6835775" y="3489325"/>
          <p14:tracePt t="89695" x="6842125" y="3489325"/>
          <p14:tracePt t="89703" x="6842125" y="3482975"/>
          <p14:tracePt t="89727" x="6850063" y="3482975"/>
          <p14:tracePt t="90919" x="6858000" y="3475038"/>
          <p14:tracePt t="90924" x="6880225" y="3467100"/>
          <p14:tracePt t="90930" x="6911975" y="3459163"/>
          <p14:tracePt t="90939" x="6942138" y="3436938"/>
          <p14:tracePt t="90956" x="6980238" y="3429000"/>
          <p14:tracePt t="90972" x="6994525" y="3421063"/>
          <p14:tracePt t="91127" x="7002463" y="3421063"/>
          <p14:tracePt t="91151" x="7010400" y="3421063"/>
          <p14:tracePt t="91163" x="7018338" y="3421063"/>
          <p14:tracePt t="91163" x="7026275" y="3421063"/>
          <p14:tracePt t="91175" x="7032625" y="3413125"/>
          <p14:tracePt t="91183" x="7040563" y="3413125"/>
          <p14:tracePt t="91191" x="7064375" y="3406775"/>
          <p14:tracePt t="91206" x="7078663" y="3406775"/>
          <p14:tracePt t="91222" x="7086600" y="3406775"/>
          <p14:tracePt t="91222" x="7094538" y="3406775"/>
          <p14:tracePt t="91240" x="7116763" y="3406775"/>
          <p14:tracePt t="91256" x="7154863" y="3398838"/>
          <p14:tracePt t="91272" x="7200900" y="3390900"/>
          <p14:tracePt t="91289" x="7223125" y="3390900"/>
          <p14:tracePt t="91305" x="7254875" y="3382963"/>
          <p14:tracePt t="91322" x="7277100" y="3382963"/>
          <p14:tracePt t="91339" x="7315200" y="3382963"/>
          <p14:tracePt t="91356" x="7369175" y="3382963"/>
          <p14:tracePt t="91372" x="7413625" y="3382963"/>
          <p14:tracePt t="91389" x="7437438" y="3390900"/>
          <p14:tracePt t="91405" x="7451725" y="3390900"/>
          <p14:tracePt t="91422" x="7467600" y="3398838"/>
          <p14:tracePt t="91439" x="7489825" y="3406775"/>
          <p14:tracePt t="91456" x="7497763" y="3406775"/>
          <p14:tracePt t="91472" x="7505700" y="3406775"/>
          <p14:tracePt t="91489" x="7513638" y="3406775"/>
          <p14:tracePt t="91506" x="7521575" y="3413125"/>
          <p14:tracePt t="91522" x="7535863" y="3421063"/>
          <p14:tracePt t="91560" x="7543800" y="3421063"/>
          <p14:tracePt t="91575" x="7551738" y="3421063"/>
          <p14:tracePt t="91591" x="7551738" y="3429000"/>
          <p14:tracePt t="91607" x="7559675" y="3429000"/>
          <p14:tracePt t="91608" x="7566025" y="3436938"/>
          <p14:tracePt t="91622" x="7581900" y="3444875"/>
          <p14:tracePt t="91639" x="7597775" y="3467100"/>
          <p14:tracePt t="91656" x="7612063" y="3489325"/>
          <p14:tracePt t="91673" x="7635875" y="3521075"/>
          <p14:tracePt t="91689" x="7658100" y="3551238"/>
          <p14:tracePt t="91706" x="7666038" y="3573463"/>
          <p14:tracePt t="91722" x="7688263" y="3603625"/>
          <p14:tracePt t="91739" x="7696200" y="3641725"/>
          <p14:tracePt t="91756" x="7712075" y="3665538"/>
          <p14:tracePt t="91772" x="7712075" y="3679825"/>
          <p14:tracePt t="91789" x="7712075" y="3687763"/>
          <p14:tracePt t="91855" x="7712075" y="3695700"/>
          <p14:tracePt t="91887" x="7712075" y="3703638"/>
          <p14:tracePt t="91903" x="7712075" y="3711575"/>
          <p14:tracePt t="91919" x="7712075" y="3717925"/>
          <p14:tracePt t="91930" x="7712075" y="3725863"/>
          <p14:tracePt t="91931" x="7712075" y="3733800"/>
          <p14:tracePt t="91939" x="7704138" y="3741738"/>
          <p14:tracePt t="91955" x="7696200" y="3756025"/>
          <p14:tracePt t="91972" x="7696200" y="3763963"/>
          <p14:tracePt t="91989" x="7688263" y="3771900"/>
          <p14:tracePt t="92023" x="7688263" y="3779838"/>
          <p14:tracePt t="92024" x="7680325" y="3779838"/>
          <p14:tracePt t="92039" x="7673975" y="3794125"/>
          <p14:tracePt t="92095" x="7673975" y="3802063"/>
          <p14:tracePt t="92103" x="7666038" y="3802063"/>
          <p14:tracePt t="92127" x="7658100" y="3810000"/>
          <p14:tracePt t="92135" x="7658100" y="3817938"/>
          <p14:tracePt t="92139" x="7650163" y="3817938"/>
          <p14:tracePt t="92155" x="7642225" y="3825875"/>
          <p14:tracePt t="92156" x="7642225" y="3832225"/>
          <p14:tracePt t="92172" x="7635875" y="3840163"/>
          <p14:tracePt t="92223" x="7635875" y="3848100"/>
          <p14:tracePt t="92239" x="7627938" y="3848100"/>
          <p14:tracePt t="92255" x="7620000" y="3856038"/>
          <p14:tracePt t="92263" x="7612063" y="3856038"/>
          <p14:tracePt t="92295" x="7612063" y="3863975"/>
          <p14:tracePt t="92343" x="7604125" y="3863975"/>
          <p14:tracePt t="92351" x="7604125" y="3870325"/>
          <p14:tracePt t="92359" x="7597775" y="3870325"/>
          <p14:tracePt t="92367" x="7589838" y="3878263"/>
          <p14:tracePt t="92374" x="7581900" y="3878263"/>
          <p14:tracePt t="92389" x="7581900" y="3886200"/>
          <p14:tracePt t="92405" x="7573963" y="3886200"/>
          <p14:tracePt t="93335" x="7566025" y="3886200"/>
          <p14:tracePt t="93895" x="7566025" y="3878263"/>
          <p14:tracePt t="93895" x="7566025" y="3863975"/>
          <p14:tracePt t="93911" x="7566025" y="3848100"/>
          <p14:tracePt t="93922" x="7566025" y="3832225"/>
          <p14:tracePt t="93927" x="7566025" y="3802063"/>
          <p14:tracePt t="93938" x="7566025" y="3787775"/>
          <p14:tracePt t="93955" x="7559675" y="3779838"/>
          <p14:tracePt t="93972" x="7559675" y="3771900"/>
          <p14:tracePt t="93988" x="7559675" y="3763963"/>
          <p14:tracePt t="94005" x="7551738" y="3749675"/>
          <p14:tracePt t="94022" x="7551738" y="3733800"/>
          <p14:tracePt t="94038" x="7551738" y="3703638"/>
          <p14:tracePt t="94055" x="7551738" y="3687763"/>
          <p14:tracePt t="94072" x="7551738" y="3679825"/>
          <p14:tracePt t="94111" x="7551738" y="3665538"/>
          <p14:tracePt t="94113" x="7551738" y="3657600"/>
          <p14:tracePt t="94122" x="7551738" y="3641725"/>
          <p14:tracePt t="94138" x="7551738" y="3603625"/>
          <p14:tracePt t="94155" x="7543800" y="3565525"/>
          <p14:tracePt t="94172" x="7543800" y="3535363"/>
          <p14:tracePt t="94188" x="7543800" y="3497263"/>
          <p14:tracePt t="94205" x="7543800" y="3482975"/>
          <p14:tracePt t="94222" x="7543800" y="3467100"/>
          <p14:tracePt t="94238" x="7543800" y="3459163"/>
          <p14:tracePt t="95119" x="7543800" y="3467100"/>
          <p14:tracePt t="95129" x="7543800" y="3482975"/>
          <p14:tracePt t="95138" x="7551738" y="3505200"/>
          <p14:tracePt t="95143" x="7566025" y="3527425"/>
          <p14:tracePt t="95155" x="7581900" y="3565525"/>
          <p14:tracePt t="95171" x="7597775" y="3611563"/>
          <p14:tracePt t="95188" x="7612063" y="3665538"/>
          <p14:tracePt t="95205" x="7627938" y="3749675"/>
          <p14:tracePt t="95222" x="7635875" y="3825875"/>
          <p14:tracePt t="95238" x="7635875" y="3863975"/>
          <p14:tracePt t="95255" x="7635875" y="3894138"/>
          <p14:tracePt t="95272" x="7635875" y="3908425"/>
          <p14:tracePt t="95288" x="7635875" y="3916363"/>
          <p14:tracePt t="95375" x="7635875" y="3924300"/>
          <p14:tracePt t="95407" x="7635875" y="3932238"/>
          <p14:tracePt t="95415" x="7635875" y="3940175"/>
          <p14:tracePt t="96335" x="7627938" y="3940175"/>
          <p14:tracePt t="96343" x="7604125" y="3932238"/>
          <p14:tracePt t="96351" x="7581900" y="3908425"/>
          <p14:tracePt t="96362" x="7551738" y="3894138"/>
          <p14:tracePt t="96362" x="7527925" y="3863975"/>
          <p14:tracePt t="96371" x="7451725" y="3810000"/>
          <p14:tracePt t="96389" x="7353300" y="3725863"/>
          <p14:tracePt t="96405" x="7261225" y="3641725"/>
          <p14:tracePt t="96421" x="7208838" y="3597275"/>
          <p14:tracePt t="96438" x="7140575" y="3551238"/>
          <p14:tracePt t="96455" x="7048500" y="3489325"/>
          <p14:tracePt t="96471" x="7002463" y="3467100"/>
          <p14:tracePt t="96488" x="6926263" y="3429000"/>
          <p14:tracePt t="96505" x="6827838" y="3398838"/>
          <p14:tracePt t="96522" x="6721475" y="3368675"/>
          <p14:tracePt t="96538" x="6599238" y="3336925"/>
          <p14:tracePt t="96555" x="6499225" y="3322638"/>
          <p14:tracePt t="96571" x="6446838" y="3306763"/>
          <p14:tracePt t="96588" x="6438900" y="3298825"/>
          <p14:tracePt t="96605" x="6430963" y="3298825"/>
          <p14:tracePt t="96695" x="6423025" y="3298825"/>
          <p14:tracePt t="96711" x="6416675" y="3306763"/>
          <p14:tracePt t="96719" x="6408738" y="3306763"/>
          <p14:tracePt t="96729" x="6400800" y="3306763"/>
          <p14:tracePt t="96743" x="6384925" y="3314700"/>
          <p14:tracePt t="96743" x="6378575" y="3322638"/>
          <p14:tracePt t="96767" x="6370638" y="3330575"/>
          <p14:tracePt t="96779" x="6362700" y="3330575"/>
          <p14:tracePt t="96783" x="6354763" y="3336925"/>
          <p14:tracePt t="96790" x="6316663" y="3368675"/>
          <p14:tracePt t="96805" x="6286500" y="3390900"/>
          <p14:tracePt t="96821" x="6248400" y="3421063"/>
          <p14:tracePt t="96838" x="6218238" y="3451225"/>
          <p14:tracePt t="96838" x="6210300" y="3467100"/>
          <p14:tracePt t="96855" x="6194425" y="3482975"/>
          <p14:tracePt t="97447" x="6194425" y="3489325"/>
          <p14:tracePt t="97455" x="6188075" y="3505200"/>
          <p14:tracePt t="97463" x="6172200" y="3521075"/>
          <p14:tracePt t="97471" x="6172200" y="3543300"/>
          <p14:tracePt t="97488" x="6164263" y="3551238"/>
          <p14:tracePt t="97488" x="6156325" y="3565525"/>
          <p14:tracePt t="97505" x="6149975" y="3597275"/>
          <p14:tracePt t="97521" x="6142038" y="3619500"/>
          <p14:tracePt t="97538" x="6118225" y="3649663"/>
          <p14:tracePt t="97555" x="6088063" y="3711575"/>
          <p14:tracePt t="97571" x="6042025" y="3779838"/>
          <p14:tracePt t="97588" x="6003925" y="3832225"/>
          <p14:tracePt t="97605" x="5965825" y="3886200"/>
          <p14:tracePt t="97621" x="5943600" y="3924300"/>
          <p14:tracePt t="97638" x="5921375" y="3954463"/>
          <p14:tracePt t="97655" x="5897563" y="3992563"/>
          <p14:tracePt t="97671" x="5875338" y="4016375"/>
          <p14:tracePt t="97688" x="5851525" y="4038600"/>
          <p14:tracePt t="97705" x="5807075" y="4084638"/>
          <p14:tracePt t="97721" x="5745163" y="4137025"/>
          <p14:tracePt t="97738" x="5692775" y="4168775"/>
          <p14:tracePt t="97755" x="5661025" y="4191000"/>
          <p14:tracePt t="97771" x="5638800" y="4206875"/>
          <p14:tracePt t="97788" x="5616575" y="4213225"/>
          <p14:tracePt t="97805" x="5608638" y="4213225"/>
          <p14:tracePt t="97839" x="5608638" y="4221163"/>
          <p14:tracePt t="97895" x="5608638" y="4229100"/>
          <p14:tracePt t="97903" x="5608638" y="4237038"/>
          <p14:tracePt t="97911" x="5616575" y="4244975"/>
          <p14:tracePt t="97921" x="5630863" y="4251325"/>
          <p14:tracePt t="97921" x="5654675" y="4275138"/>
          <p14:tracePt t="97938" x="5692775" y="4297363"/>
          <p14:tracePt t="97954" x="5722938" y="4313238"/>
          <p14:tracePt t="97971" x="5761038" y="4335463"/>
          <p14:tracePt t="97988" x="5821363" y="4351338"/>
          <p14:tracePt t="98005" x="5889625" y="4381500"/>
          <p14:tracePt t="98021" x="5959475" y="4403725"/>
          <p14:tracePt t="98038" x="6057900" y="4427538"/>
          <p14:tracePt t="98054" x="6149975" y="4435475"/>
          <p14:tracePt t="98071" x="6188075" y="4435475"/>
          <p14:tracePt t="98088" x="6218238" y="4419600"/>
          <p14:tracePt t="98104" x="6248400" y="4403725"/>
          <p14:tracePt t="98121" x="6278563" y="4381500"/>
          <p14:tracePt t="98138" x="6316663" y="4351338"/>
          <p14:tracePt t="98154" x="6340475" y="4321175"/>
          <p14:tracePt t="98171" x="6370638" y="4283075"/>
          <p14:tracePt t="98188" x="6408738" y="4244975"/>
          <p14:tracePt t="98204" x="6438900" y="4198938"/>
          <p14:tracePt t="98221" x="6454775" y="4175125"/>
          <p14:tracePt t="98238" x="6461125" y="4152900"/>
          <p14:tracePt t="98254" x="6461125" y="4122738"/>
          <p14:tracePt t="98271" x="6469063" y="4098925"/>
          <p14:tracePt t="98288" x="6477000" y="4060825"/>
          <p14:tracePt t="98304" x="6477000" y="4022725"/>
          <p14:tracePt t="98321" x="6477000" y="3970338"/>
          <p14:tracePt t="98338" x="6454775" y="3902075"/>
          <p14:tracePt t="98354" x="6438900" y="3848100"/>
          <p14:tracePt t="98371" x="6423025" y="3802063"/>
          <p14:tracePt t="98388" x="6408738" y="3763963"/>
          <p14:tracePt t="98405" x="6384925" y="3725863"/>
          <p14:tracePt t="98421" x="6354763" y="3695700"/>
          <p14:tracePt t="98438" x="6308725" y="3641725"/>
          <p14:tracePt t="98454" x="6256338" y="3589338"/>
          <p14:tracePt t="98471" x="6226175" y="3565525"/>
          <p14:tracePt t="98488" x="6210300" y="3559175"/>
          <p14:tracePt t="98504" x="6202363" y="3559175"/>
          <p14:tracePt t="98521" x="6180138" y="3559175"/>
          <p14:tracePt t="98538" x="6156325" y="3559175"/>
          <p14:tracePt t="98555" x="6126163" y="3559175"/>
          <p14:tracePt t="98571" x="6073775" y="3559175"/>
          <p14:tracePt t="98588" x="6019800" y="3559175"/>
          <p14:tracePt t="98604" x="5959475" y="3559175"/>
          <p14:tracePt t="98621" x="5913438" y="3559175"/>
          <p14:tracePt t="98638" x="5859463" y="3573463"/>
          <p14:tracePt t="98654" x="5807075" y="3589338"/>
          <p14:tracePt t="98671" x="5761038" y="3603625"/>
          <p14:tracePt t="98687" x="5737225" y="3619500"/>
          <p14:tracePt t="98704" x="5722938" y="3635375"/>
          <p14:tracePt t="98721" x="5699125" y="3649663"/>
          <p14:tracePt t="98738" x="5684838" y="3665538"/>
          <p14:tracePt t="98755" x="5668963" y="3679825"/>
          <p14:tracePt t="98771" x="5654675" y="3703638"/>
          <p14:tracePt t="98788" x="5646738" y="3725863"/>
          <p14:tracePt t="98804" x="5622925" y="3763963"/>
          <p14:tracePt t="98821" x="5600700" y="3802063"/>
          <p14:tracePt t="98838" x="5592763" y="3848100"/>
          <p14:tracePt t="98854" x="5578475" y="3894138"/>
          <p14:tracePt t="98871" x="5578475" y="3908425"/>
          <p14:tracePt t="98888" x="5578475" y="3924300"/>
          <p14:tracePt t="98904" x="5578475" y="3932238"/>
          <p14:tracePt t="98921" x="5578475" y="3940175"/>
          <p14:tracePt t="98938" x="5578475" y="3962400"/>
          <p14:tracePt t="98954" x="5584825" y="3992563"/>
          <p14:tracePt t="98971" x="5608638" y="4016375"/>
          <p14:tracePt t="98988" x="5622925" y="4038600"/>
          <p14:tracePt t="99004" x="5638800" y="4054475"/>
          <p14:tracePt t="99021" x="5661025" y="4076700"/>
          <p14:tracePt t="99038" x="5684838" y="4098925"/>
          <p14:tracePt t="99054" x="5730875" y="4137025"/>
          <p14:tracePt t="99071" x="5783263" y="4168775"/>
          <p14:tracePt t="99088" x="5845175" y="4198938"/>
          <p14:tracePt t="99104" x="5897563" y="4229100"/>
          <p14:tracePt t="99121" x="5943600" y="4244975"/>
          <p14:tracePt t="99138" x="5989638" y="4251325"/>
          <p14:tracePt t="99155" x="6035675" y="4259263"/>
          <p14:tracePt t="99171" x="6080125" y="4267200"/>
          <p14:tracePt t="99188" x="6134100" y="4267200"/>
          <p14:tracePt t="99204" x="6180138" y="4267200"/>
          <p14:tracePt t="99221" x="6210300" y="4267200"/>
          <p14:tracePt t="99238" x="6218238" y="4267200"/>
          <p14:tracePt t="99254" x="6232525" y="4267200"/>
          <p14:tracePt t="99271" x="6248400" y="4251325"/>
          <p14:tracePt t="99287" x="6264275" y="4237038"/>
          <p14:tracePt t="99304" x="6294438" y="4213225"/>
          <p14:tracePt t="99321" x="6316663" y="4191000"/>
          <p14:tracePt t="99337" x="6332538" y="4168775"/>
          <p14:tracePt t="99354" x="6346825" y="4130675"/>
          <p14:tracePt t="99371" x="6354763" y="4098925"/>
          <p14:tracePt t="99387" x="6362700" y="4068763"/>
          <p14:tracePt t="99404" x="6370638" y="4038600"/>
          <p14:tracePt t="99421" x="6370638" y="4008438"/>
          <p14:tracePt t="99438" x="6370638" y="3992563"/>
          <p14:tracePt t="99454" x="6370638" y="3962400"/>
          <p14:tracePt t="99471" x="6370638" y="3940175"/>
          <p14:tracePt t="99487" x="6370638" y="3916363"/>
          <p14:tracePt t="99504" x="6362700" y="3902075"/>
          <p14:tracePt t="99521" x="6354763" y="3886200"/>
          <p14:tracePt t="99537" x="6346825" y="3863975"/>
          <p14:tracePt t="99554" x="6324600" y="3832225"/>
          <p14:tracePt t="99571" x="6316663" y="3817938"/>
          <p14:tracePt t="99588" x="6308725" y="3810000"/>
          <p14:tracePt t="99604" x="6302375" y="3802063"/>
          <p14:tracePt t="99621" x="6294438" y="3787775"/>
          <p14:tracePt t="99637" x="6270625" y="3787775"/>
          <p14:tracePt t="99654" x="6226175" y="3763963"/>
          <p14:tracePt t="99671" x="6188075" y="3749675"/>
          <p14:tracePt t="99687" x="6156325" y="3717925"/>
          <p14:tracePt t="99704" x="6118225" y="3695700"/>
          <p14:tracePt t="99721" x="6088063" y="3687763"/>
          <p14:tracePt t="99737" x="6035675" y="3665538"/>
          <p14:tracePt t="99754" x="5981700" y="3657600"/>
          <p14:tracePt t="99771" x="5921375" y="3649663"/>
          <p14:tracePt t="99787" x="5883275" y="3641725"/>
          <p14:tracePt t="99804" x="5845175" y="3635375"/>
          <p14:tracePt t="99821" x="5829300" y="3635375"/>
          <p14:tracePt t="99838" x="5813425" y="3635375"/>
          <p14:tracePt t="99854" x="5783263" y="3635375"/>
          <p14:tracePt t="99871" x="5768975" y="3635375"/>
          <p14:tracePt t="99888" x="5753100" y="3641725"/>
          <p14:tracePt t="99904" x="5737225" y="3649663"/>
          <p14:tracePt t="99921" x="5715000" y="3665538"/>
          <p14:tracePt t="99937" x="5699125" y="3679825"/>
          <p14:tracePt t="99954" x="5684838" y="3687763"/>
          <p14:tracePt t="99971" x="5668963" y="3703638"/>
          <p14:tracePt t="99988" x="5661025" y="3711575"/>
          <p14:tracePt t="100004" x="5646738" y="3733800"/>
          <p14:tracePt t="100021" x="5630863" y="3771900"/>
          <p14:tracePt t="100038" x="5616575" y="3794125"/>
          <p14:tracePt t="100054" x="5592763" y="3856038"/>
          <p14:tracePt t="100071" x="5578475" y="3894138"/>
          <p14:tracePt t="100087" x="5578475" y="3902075"/>
          <p14:tracePt t="100104" x="5570538" y="3916363"/>
          <p14:tracePt t="100121" x="5570538" y="3932238"/>
          <p14:tracePt t="100138" x="5570538" y="3940175"/>
          <p14:tracePt t="100154" x="5570538" y="3954463"/>
          <p14:tracePt t="100171" x="5584825" y="3984625"/>
          <p14:tracePt t="100187" x="5592763" y="4008438"/>
          <p14:tracePt t="100204" x="5608638" y="4038600"/>
          <p14:tracePt t="100221" x="5622925" y="4054475"/>
          <p14:tracePt t="100237" x="5638800" y="4068763"/>
          <p14:tracePt t="100254" x="5676900" y="4092575"/>
          <p14:tracePt t="100271" x="5715000" y="4114800"/>
          <p14:tracePt t="100287" x="5775325" y="4152900"/>
          <p14:tracePt t="100304" x="5837238" y="4183063"/>
          <p14:tracePt t="100321" x="5875338" y="4206875"/>
          <p14:tracePt t="100337" x="5897563" y="4213225"/>
          <p14:tracePt t="100354" x="5927725" y="4229100"/>
          <p14:tracePt t="100371" x="5965825" y="4244975"/>
          <p14:tracePt t="100387" x="5997575" y="4251325"/>
          <p14:tracePt t="100404" x="6035675" y="4251325"/>
          <p14:tracePt t="100421" x="6103938" y="4251325"/>
          <p14:tracePt t="100438" x="6142038" y="4251325"/>
          <p14:tracePt t="100454" x="6172200" y="4259263"/>
          <p14:tracePt t="100471" x="6180138" y="4259263"/>
          <p14:tracePt t="100487" x="6194425" y="4259263"/>
          <p14:tracePt t="100504" x="6210300" y="4259263"/>
          <p14:tracePt t="100521" x="6232525" y="4251325"/>
          <p14:tracePt t="100537" x="6264275" y="4237038"/>
          <p14:tracePt t="100554" x="6286500" y="4206875"/>
          <p14:tracePt t="100571" x="6302375" y="4198938"/>
          <p14:tracePt t="100588" x="6308725" y="4183063"/>
          <p14:tracePt t="100604" x="6316663" y="4168775"/>
          <p14:tracePt t="100622" x="6316663" y="4160838"/>
          <p14:tracePt t="100638" x="6316663" y="4152900"/>
          <p14:tracePt t="100688" x="6324600" y="4152900"/>
          <p14:tracePt t="100752" x="6324600" y="4144963"/>
          <p14:tracePt t="101176" x="6316663" y="4144963"/>
          <p14:tracePt t="101616" x="6308725" y="4144963"/>
          <p14:tracePt t="101656" x="6302375" y="4144963"/>
          <p14:tracePt t="101664" x="6294438" y="4144963"/>
          <p14:tracePt t="101688" x="6286500" y="4144963"/>
          <p14:tracePt t="101696" x="6270625" y="4144963"/>
          <p14:tracePt t="101705" x="6248400" y="4144963"/>
          <p14:tracePt t="101711" x="6194425" y="4144963"/>
          <p14:tracePt t="101721" x="6103938" y="4152900"/>
          <p14:tracePt t="101738" x="6027738" y="4175125"/>
          <p14:tracePt t="101755" x="5965825" y="4191000"/>
          <p14:tracePt t="101771" x="5883275" y="4206875"/>
          <p14:tracePt t="101788" x="5791200" y="4221163"/>
          <p14:tracePt t="101805" x="5638800" y="4237038"/>
          <p14:tracePt t="101821" x="5464175" y="4237038"/>
          <p14:tracePt t="101838" x="5257800" y="4267200"/>
          <p14:tracePt t="101855" x="5021263" y="4275138"/>
          <p14:tracePt t="101871" x="4678363" y="4283075"/>
          <p14:tracePt t="101888" x="4479925" y="4297363"/>
          <p14:tracePt t="101905" x="4289425" y="4305300"/>
          <p14:tracePt t="101921" x="4106863" y="4327525"/>
          <p14:tracePt t="101938" x="3916363" y="4343400"/>
          <p14:tracePt t="101955" x="3749675" y="4365625"/>
          <p14:tracePt t="101971" x="3589338" y="4389438"/>
          <p14:tracePt t="101988" x="3467100" y="4389438"/>
          <p14:tracePt t="102005" x="3330575" y="4397375"/>
          <p14:tracePt t="102021" x="3170238" y="4403725"/>
          <p14:tracePt t="102038" x="3017838" y="4427538"/>
          <p14:tracePt t="102055" x="2803525" y="4473575"/>
          <p14:tracePt t="102072" x="2667000" y="4495800"/>
          <p14:tracePt t="102088" x="2536825" y="4511675"/>
          <p14:tracePt t="102105" x="2408238" y="4533900"/>
          <p14:tracePt t="102121" x="2332038" y="4541838"/>
          <p14:tracePt t="102138" x="2255838" y="4564063"/>
          <p14:tracePt t="102155" x="2179638" y="4587875"/>
          <p14:tracePt t="102172" x="2111375" y="4610100"/>
          <p14:tracePt t="102188" x="2035175" y="4632325"/>
          <p14:tracePt t="102205" x="1935163" y="4686300"/>
          <p14:tracePt t="102222" x="1858963" y="4708525"/>
          <p14:tracePt t="102238" x="1798638" y="4732338"/>
          <p14:tracePt t="102255" x="1730375" y="4762500"/>
          <p14:tracePt t="102272" x="1630363" y="4816475"/>
          <p14:tracePt t="102288" x="1570038" y="4868863"/>
          <p14:tracePt t="102305" x="1508125" y="4922838"/>
          <p14:tracePt t="102322" x="1447800" y="4983163"/>
          <p14:tracePt t="102338" x="1379538" y="5037138"/>
          <p14:tracePt t="102355" x="1311275" y="5097463"/>
          <p14:tracePt t="102371" x="1273175" y="5143500"/>
          <p14:tracePt t="102388" x="1249363" y="5165725"/>
          <p14:tracePt t="102405" x="1241425" y="5181600"/>
          <p14:tracePt t="102421" x="1219200" y="5197475"/>
          <p14:tracePt t="102438" x="1173163" y="5227638"/>
          <p14:tracePt t="102455" x="1120775" y="5265738"/>
          <p14:tracePt t="102471" x="1066800" y="5311775"/>
          <p14:tracePt t="102488" x="1050925" y="5311775"/>
          <p14:tracePt t="102552" x="1044575" y="5311775"/>
          <p14:tracePt t="102584" x="1036638" y="5311775"/>
          <p14:tracePt t="102592" x="1028700" y="5311775"/>
          <p14:tracePt t="102605" x="1012825" y="5318125"/>
          <p14:tracePt t="102605" x="982663" y="5326063"/>
          <p14:tracePt t="102621" x="944563" y="5334000"/>
          <p14:tracePt t="102638" x="906463" y="5334000"/>
          <p14:tracePt t="102655" x="892175" y="5334000"/>
          <p14:tracePt t="102671" x="884238" y="5334000"/>
          <p14:tracePt t="102712" x="876300" y="5334000"/>
          <p14:tracePt t="102728" x="868363" y="5334000"/>
          <p14:tracePt t="102738" x="860425" y="5334000"/>
          <p14:tracePt t="102743" x="822325" y="5334000"/>
          <p14:tracePt t="102755" x="746125" y="5334000"/>
          <p14:tracePt t="102771" x="655638" y="5334000"/>
          <p14:tracePt t="102788" x="617538" y="5334000"/>
          <p14:tracePt t="102805" x="579438" y="5349875"/>
          <p14:tracePt t="102821" x="555625" y="5356225"/>
          <p14:tracePt t="102838" x="541338" y="5372100"/>
          <p14:tracePt t="102855" x="533400" y="5380038"/>
          <p14:tracePt t="102872" x="533400" y="5387975"/>
          <p14:tracePt t="102912" x="525463" y="5387975"/>
          <p14:tracePt t="102920" x="525463" y="5410200"/>
          <p14:tracePt t="102921" x="525463" y="5470525"/>
          <p14:tracePt t="102938" x="525463" y="5570538"/>
          <p14:tracePt t="102955" x="525463" y="5661025"/>
          <p14:tracePt t="102971" x="525463" y="5707063"/>
          <p14:tracePt t="102988" x="533400" y="5730875"/>
          <p14:tracePt t="103004" x="541338" y="5745163"/>
          <p14:tracePt t="103021" x="541338" y="5753100"/>
          <p14:tracePt t="103038" x="549275" y="5761038"/>
          <p14:tracePt t="103055" x="563563" y="5768975"/>
          <p14:tracePt t="103071" x="601663" y="5783263"/>
          <p14:tracePt t="103088" x="647700" y="5807075"/>
          <p14:tracePt t="103105" x="701675" y="5829300"/>
          <p14:tracePt t="103121" x="754063" y="5837238"/>
          <p14:tracePt t="103138" x="792163" y="5845175"/>
          <p14:tracePt t="103155" x="822325" y="5845175"/>
          <p14:tracePt t="103171" x="906463" y="5859463"/>
          <p14:tracePt t="103188" x="998538" y="5875338"/>
          <p14:tracePt t="103205" x="1082675" y="5889625"/>
          <p14:tracePt t="103221" x="1135063" y="5889625"/>
          <p14:tracePt t="103238" x="1181100" y="5889625"/>
          <p14:tracePt t="103255" x="1196975" y="5889625"/>
          <p14:tracePt t="103271" x="1203325" y="5889625"/>
          <p14:tracePt t="103288" x="1211263" y="5889625"/>
          <p14:tracePt t="103305" x="1219200" y="5875338"/>
          <p14:tracePt t="103322" x="1235075" y="5859463"/>
          <p14:tracePt t="103338" x="1265238" y="5845175"/>
          <p14:tracePt t="103355" x="1279525" y="5829300"/>
          <p14:tracePt t="103371" x="1287463" y="5821363"/>
          <p14:tracePt t="103696" x="1273175" y="5821363"/>
          <p14:tracePt t="103736" x="1265238" y="5821363"/>
          <p14:tracePt t="103768" x="1257300" y="5821363"/>
          <p14:tracePt t="103792" x="1249363" y="5821363"/>
          <p14:tracePt t="103816" x="1249363" y="5829300"/>
          <p14:tracePt t="103824" x="1241425" y="5829300"/>
          <p14:tracePt t="103840" x="1235075" y="5829300"/>
          <p14:tracePt t="103856" x="1227138" y="5829300"/>
          <p14:tracePt t="103968" x="1219200" y="5829300"/>
          <p14:tracePt t="103976" x="1219200" y="5837238"/>
          <p14:tracePt t="104256" x="1211263" y="5837238"/>
          <p14:tracePt t="104296" x="1203325" y="5837238"/>
          <p14:tracePt t="104304" x="1196975" y="5837238"/>
          <p14:tracePt t="104321" x="1158875" y="5813425"/>
          <p14:tracePt t="104321" x="1074738" y="5753100"/>
          <p14:tracePt t="104338" x="1036638" y="5715000"/>
          <p14:tracePt t="104354" x="1012825" y="5684838"/>
          <p14:tracePt t="104371" x="982663" y="5646738"/>
          <p14:tracePt t="104388" x="960438" y="5616575"/>
          <p14:tracePt t="104404" x="960438" y="5608638"/>
          <p14:tracePt t="104421" x="944563" y="5578475"/>
          <p14:tracePt t="104438" x="936625" y="5554663"/>
          <p14:tracePt t="104454" x="936625" y="5540375"/>
          <p14:tracePt t="104471" x="936625" y="5516563"/>
          <p14:tracePt t="104488" x="936625" y="5508625"/>
          <p14:tracePt t="104504" x="936625" y="5494338"/>
          <p14:tracePt t="104521" x="936625" y="5486400"/>
          <p14:tracePt t="104538" x="944563" y="5456238"/>
          <p14:tracePt t="104554" x="952500" y="5426075"/>
          <p14:tracePt t="104571" x="968375" y="5394325"/>
          <p14:tracePt t="104588" x="974725" y="5356225"/>
          <p14:tracePt t="104604" x="982663" y="5341938"/>
          <p14:tracePt t="104621" x="990600" y="5334000"/>
          <p14:tracePt t="104638" x="990600" y="5326063"/>
          <p14:tracePt t="104654" x="990600" y="5303838"/>
          <p14:tracePt t="104671" x="990600" y="5280025"/>
          <p14:tracePt t="104688" x="990600" y="5273675"/>
          <p14:tracePt t="104704" x="990600" y="5265738"/>
          <p14:tracePt t="104784" x="982663" y="5265738"/>
          <p14:tracePt t="104800" x="974725" y="5265738"/>
          <p14:tracePt t="104840" x="968375" y="5265738"/>
          <p14:tracePt t="104864" x="960438" y="5265738"/>
          <p14:tracePt t="104880" x="952500" y="5265738"/>
          <p14:tracePt t="104887" x="944563" y="5265738"/>
          <p14:tracePt t="104920" x="936625" y="5265738"/>
          <p14:tracePt t="104936" x="922338" y="5280025"/>
          <p14:tracePt t="104943" x="914400" y="5280025"/>
          <p14:tracePt t="104954" x="898525" y="5280025"/>
          <p14:tracePt t="104955" x="884238" y="5287963"/>
          <p14:tracePt t="104971" x="876300" y="5295900"/>
          <p14:tracePt t="105024" x="868363" y="5295900"/>
          <p14:tracePt t="105032" x="868363" y="5303838"/>
          <p14:tracePt t="105040" x="860425" y="5311775"/>
          <p14:tracePt t="105040" x="854075" y="5311775"/>
          <p14:tracePt t="105056" x="854075" y="5318125"/>
          <p14:tracePt t="105056" x="838200" y="5326063"/>
          <p14:tracePt t="105071" x="822325" y="5349875"/>
          <p14:tracePt t="105088" x="815975" y="5349875"/>
          <p14:tracePt t="105104" x="808038" y="5364163"/>
          <p14:tracePt t="105121" x="808038" y="5372100"/>
          <p14:tracePt t="105138" x="792163" y="5387975"/>
          <p14:tracePt t="105154" x="784225" y="5402263"/>
          <p14:tracePt t="105171" x="784225" y="5418138"/>
          <p14:tracePt t="105188" x="769938" y="5448300"/>
          <p14:tracePt t="105204" x="762000" y="5478463"/>
          <p14:tracePt t="105221" x="762000" y="5494338"/>
          <p14:tracePt t="105238" x="754063" y="5502275"/>
          <p14:tracePt t="105254" x="754063" y="5508625"/>
          <p14:tracePt t="105271" x="754063" y="5516563"/>
          <p14:tracePt t="105655" x="762000" y="5532438"/>
          <p14:tracePt t="105664" x="784225" y="5532438"/>
          <p14:tracePt t="105671" x="784225" y="5540375"/>
          <p14:tracePt t="105680" x="808038" y="5554663"/>
          <p14:tracePt t="105689" x="822325" y="5562600"/>
          <p14:tracePt t="105704" x="830263" y="5562600"/>
          <p14:tracePt t="105721" x="846138" y="5570538"/>
          <p14:tracePt t="105737" x="854075" y="5578475"/>
          <p14:tracePt t="105754" x="854075" y="5584825"/>
          <p14:tracePt t="105771" x="860425" y="5584825"/>
          <p14:tracePt t="105788" x="868363" y="5592763"/>
          <p14:tracePt t="105804" x="884238" y="5608638"/>
          <p14:tracePt t="105821" x="884238" y="5616575"/>
          <p14:tracePt t="105864" x="892175" y="5616575"/>
          <p14:tracePt t="105967" x="898525" y="5622925"/>
          <p14:tracePt t="105975" x="914400" y="5638800"/>
          <p14:tracePt t="105983" x="922338" y="5661025"/>
          <p14:tracePt t="105990" x="974725" y="5699125"/>
          <p14:tracePt t="106004" x="1028700" y="5730875"/>
          <p14:tracePt t="106021" x="1066800" y="5761038"/>
          <p14:tracePt t="106037" x="1066800" y="5768975"/>
          <p14:tracePt t="106054" x="1074738" y="5768975"/>
          <p14:tracePt t="106071" x="1082675" y="5768975"/>
          <p14:tracePt t="106479" x="1089025" y="5768975"/>
          <p14:tracePt t="106544" x="1104900" y="5768975"/>
          <p14:tracePt t="106551" x="1112838" y="5768975"/>
          <p14:tracePt t="106562" x="1135063" y="5753100"/>
          <p14:tracePt t="106566" x="1173163" y="5745163"/>
          <p14:tracePt t="106571" x="1235075" y="5722938"/>
          <p14:tracePt t="106587" x="1257300" y="5707063"/>
          <p14:tracePt t="106604" x="1265238" y="5707063"/>
          <p14:tracePt t="106672" x="1273175" y="5707063"/>
          <p14:tracePt t="106679" x="1273175" y="5699125"/>
          <p14:tracePt t="106695" x="1279525" y="5699125"/>
          <p14:tracePt t="106704" x="1279525" y="5692775"/>
          <p14:tracePt t="106704" x="1303338" y="5668963"/>
          <p14:tracePt t="106721" x="1311275" y="5668963"/>
          <p14:tracePt t="106737" x="1317625" y="5654675"/>
          <p14:tracePt t="106754" x="1317625" y="5646738"/>
          <p14:tracePt t="106771" x="1325563" y="5646738"/>
          <p14:tracePt t="106788" x="1333500" y="5638800"/>
          <p14:tracePt t="106804" x="1333500" y="5622925"/>
          <p14:tracePt t="106839" x="1333500" y="5616575"/>
          <p14:tracePt t="106856" x="1333500" y="5608638"/>
          <p14:tracePt t="106856" x="1341438" y="5600700"/>
          <p14:tracePt t="106871" x="1349375" y="5578475"/>
          <p14:tracePt t="106888" x="1355725" y="5554663"/>
          <p14:tracePt t="106904" x="1379538" y="5524500"/>
          <p14:tracePt t="106921" x="1379538" y="5494338"/>
          <p14:tracePt t="106937" x="1393825" y="5478463"/>
          <p14:tracePt t="106954" x="1393825" y="5470525"/>
          <p14:tracePt t="107000" x="1393825" y="5464175"/>
          <p14:tracePt t="107016" x="1393825" y="5456238"/>
          <p14:tracePt t="107022" x="1401763" y="5448300"/>
          <p14:tracePt t="107039" x="1401763" y="5440363"/>
          <p14:tracePt t="107047" x="1409700" y="5432425"/>
          <p14:tracePt t="107054" x="1417638" y="5410200"/>
          <p14:tracePt t="107070" x="1431925" y="5394325"/>
          <p14:tracePt t="107087" x="1431925" y="5380038"/>
          <p14:tracePt t="107104" x="1439863" y="5372100"/>
          <p14:tracePt t="107121" x="1439863" y="5364163"/>
          <p14:tracePt t="107137" x="1455738" y="5356225"/>
          <p14:tracePt t="107154" x="1455738" y="5334000"/>
          <p14:tracePt t="107171" x="1463675" y="5318125"/>
          <p14:tracePt t="107207" x="1463675" y="5311775"/>
          <p14:tracePt t="107220" x="1463675" y="5303838"/>
          <p14:tracePt t="107247" x="1463675" y="5295900"/>
          <p14:tracePt t="107264" x="1463675" y="5287963"/>
          <p14:tracePt t="107279" x="1463675" y="5273675"/>
          <p14:tracePt t="107327" x="1470025" y="5273675"/>
          <p14:tracePt t="107495" x="1470025" y="5265738"/>
          <p14:tracePt t="108319" x="1470025" y="5273675"/>
          <p14:tracePt t="108328" x="1470025" y="5287963"/>
          <p14:tracePt t="108329" x="1463675" y="5303838"/>
          <p14:tracePt t="108337" x="1447800" y="5341938"/>
          <p14:tracePt t="108354" x="1447800" y="5380038"/>
          <p14:tracePt t="108370" x="1439863" y="5402263"/>
          <p14:tracePt t="108387" x="1439863" y="5410200"/>
          <p14:tracePt t="108447" x="1431925" y="5418138"/>
          <p14:tracePt t="108463" x="1431925" y="5432425"/>
          <p14:tracePt t="108471" x="1431925" y="5456238"/>
          <p14:tracePt t="108487" x="1431925" y="5470525"/>
          <p14:tracePt t="108487" x="1431925" y="5508625"/>
          <p14:tracePt t="108504" x="1425575" y="5546725"/>
          <p14:tracePt t="108520" x="1417638" y="5570538"/>
          <p14:tracePt t="108537" x="1417638" y="5592763"/>
          <p14:tracePt t="108554" x="1417638" y="5600700"/>
          <p14:tracePt t="108571" x="1417638" y="5616575"/>
          <p14:tracePt t="108587" x="1417638" y="5622925"/>
          <p14:tracePt t="108623" x="1417638" y="5630863"/>
          <p14:tracePt t="108631" x="1417638" y="5638800"/>
          <p14:tracePt t="108637" x="1417638" y="5654675"/>
          <p14:tracePt t="108654" x="1417638" y="5668963"/>
          <p14:tracePt t="108670" x="1417638" y="5676900"/>
          <p14:tracePt t="108719" x="1417638" y="5684838"/>
          <p14:tracePt t="108743" x="1417638" y="5692775"/>
          <p14:tracePt t="108751" x="1417638" y="5699125"/>
          <p14:tracePt t="108754" x="1417638" y="5707063"/>
          <p14:tracePt t="108761" x="1417638" y="5715000"/>
          <p14:tracePt t="108770" x="1417638" y="5730875"/>
          <p14:tracePt t="108787" x="1417638" y="5737225"/>
          <p14:tracePt t="108804" x="1417638" y="5745163"/>
          <p14:tracePt t="108820" x="1417638" y="5753100"/>
          <p14:tracePt t="108837" x="1417638" y="5768975"/>
          <p14:tracePt t="108854" x="1425575" y="5783263"/>
          <p14:tracePt t="108870" x="1439863" y="5807075"/>
          <p14:tracePt t="108887" x="1463675" y="5837238"/>
          <p14:tracePt t="108904" x="1485900" y="5875338"/>
          <p14:tracePt t="108920" x="1524000" y="5943600"/>
          <p14:tracePt t="108937" x="1592263" y="6042025"/>
          <p14:tracePt t="108954" x="1654175" y="6118225"/>
          <p14:tracePt t="108970" x="1698625" y="6172200"/>
          <p14:tracePt t="108987" x="1722438" y="6194425"/>
          <p14:tracePt t="109004" x="1730375" y="6194425"/>
          <p14:tracePt t="109020" x="1736725" y="6202363"/>
          <p14:tracePt t="109037" x="1744663" y="6202363"/>
          <p14:tracePt t="109054" x="1760538" y="6210300"/>
          <p14:tracePt t="109070" x="1774825" y="6210300"/>
          <p14:tracePt t="109070" x="1782763" y="6210300"/>
          <p14:tracePt t="109087" x="1820863" y="6210300"/>
          <p14:tracePt t="109104" x="1844675" y="6210300"/>
          <p14:tracePt t="109120" x="1866900" y="6210300"/>
          <p14:tracePt t="109137" x="1889125" y="6202363"/>
          <p14:tracePt t="109154" x="1905000" y="6194425"/>
          <p14:tracePt t="109170" x="1927225" y="6172200"/>
          <p14:tracePt t="109187" x="1951038" y="6142038"/>
          <p14:tracePt t="109204" x="1973263" y="6103938"/>
          <p14:tracePt t="109220" x="1997075" y="6065838"/>
          <p14:tracePt t="109237" x="2003425" y="6035675"/>
          <p14:tracePt t="109254" x="2003425" y="6011863"/>
          <p14:tracePt t="109270" x="2003425" y="5989638"/>
          <p14:tracePt t="109287" x="2003425" y="5935663"/>
          <p14:tracePt t="109304" x="2003425" y="5897563"/>
          <p14:tracePt t="109320" x="2003425" y="5859463"/>
          <p14:tracePt t="109337" x="1997075" y="5813425"/>
          <p14:tracePt t="109354" x="1965325" y="5761038"/>
          <p14:tracePt t="109370" x="1935163" y="5699125"/>
          <p14:tracePt t="109387" x="1889125" y="5622925"/>
          <p14:tracePt t="109404" x="1866900" y="5584825"/>
          <p14:tracePt t="109421" x="1836738" y="5540375"/>
          <p14:tracePt t="109437" x="1798638" y="5508625"/>
          <p14:tracePt t="109454" x="1760538" y="5478463"/>
          <p14:tracePt t="109470" x="1706563" y="5464175"/>
          <p14:tracePt t="109487" x="1692275" y="5464175"/>
          <p14:tracePt t="109504" x="1676400" y="5464175"/>
          <p14:tracePt t="109520" x="1668463" y="5464175"/>
          <p14:tracePt t="109639" x="1660525" y="5464175"/>
          <p14:tracePt t="110343" x="1668463" y="5464175"/>
          <p14:tracePt t="110351" x="1676400" y="5464175"/>
          <p14:tracePt t="110367" x="1684338" y="5470525"/>
          <p14:tracePt t="110384" x="1692275" y="5470525"/>
          <p14:tracePt t="110390" x="1698625" y="5470525"/>
          <p14:tracePt t="110403" x="1706563" y="5470525"/>
          <p14:tracePt t="110404" x="1752600" y="5502275"/>
          <p14:tracePt t="110420" x="1828800" y="5532438"/>
          <p14:tracePt t="110437" x="1920875" y="5570538"/>
          <p14:tracePt t="110454" x="1981200" y="5600700"/>
          <p14:tracePt t="110470" x="2019300" y="5608638"/>
          <p14:tracePt t="110470" x="2035175" y="5616575"/>
          <p14:tracePt t="110487" x="2065338" y="5630863"/>
          <p14:tracePt t="110504" x="2163763" y="5654675"/>
          <p14:tracePt t="110520" x="2324100" y="5684838"/>
          <p14:tracePt t="110537" x="2492375" y="5699125"/>
          <p14:tracePt t="110554" x="2574925" y="5707063"/>
          <p14:tracePt t="110570" x="2606675" y="5707063"/>
          <p14:tracePt t="110587" x="2636838" y="5715000"/>
          <p14:tracePt t="110603" x="2659063" y="5715000"/>
          <p14:tracePt t="110620" x="2674938" y="5715000"/>
          <p14:tracePt t="110637" x="2713038" y="5722938"/>
          <p14:tracePt t="110654" x="2759075" y="5730875"/>
          <p14:tracePt t="110670" x="2841625" y="5737225"/>
          <p14:tracePt t="110687" x="2949575" y="5745163"/>
          <p14:tracePt t="110704" x="3025775" y="5745163"/>
          <p14:tracePt t="110720" x="3124200" y="5753100"/>
          <p14:tracePt t="110737" x="3208338" y="5761038"/>
          <p14:tracePt t="110753" x="3276600" y="5768975"/>
          <p14:tracePt t="110770" x="3336925" y="5768975"/>
          <p14:tracePt t="110787" x="3413125" y="5768975"/>
          <p14:tracePt t="110804" x="3459163" y="5768975"/>
          <p14:tracePt t="110820" x="3475038" y="5768975"/>
          <p14:tracePt t="110837" x="3482975" y="5768975"/>
          <p14:tracePt t="110853" x="3513138" y="5768975"/>
          <p14:tracePt t="110870" x="3565525" y="5768975"/>
          <p14:tracePt t="110887" x="3741738" y="5768975"/>
          <p14:tracePt t="110903" x="3916363" y="5768975"/>
          <p14:tracePt t="110920" x="4092575" y="5761038"/>
          <p14:tracePt t="110937" x="4244975" y="5761038"/>
          <p14:tracePt t="110954" x="4327525" y="5761038"/>
          <p14:tracePt t="110970" x="4365625" y="5761038"/>
          <p14:tracePt t="110987" x="4411663" y="5761038"/>
          <p14:tracePt t="111003" x="4479925" y="5761038"/>
          <p14:tracePt t="111020" x="4556125" y="5761038"/>
          <p14:tracePt t="111037" x="4602163" y="5761038"/>
          <p14:tracePt t="111053" x="4648200" y="5761038"/>
          <p14:tracePt t="111070" x="4694238" y="5761038"/>
          <p14:tracePt t="111086" x="4754563" y="5761038"/>
          <p14:tracePt t="111103" x="4778375" y="5761038"/>
          <p14:tracePt t="111120" x="4838700" y="5761038"/>
          <p14:tracePt t="111136" x="4937125" y="5761038"/>
          <p14:tracePt t="111153" x="5045075" y="5761038"/>
          <p14:tracePt t="111170" x="5143500" y="5761038"/>
          <p14:tracePt t="111187" x="5211763" y="5761038"/>
          <p14:tracePt t="111203" x="5257800" y="5761038"/>
          <p14:tracePt t="111220" x="5280025" y="5761038"/>
          <p14:tracePt t="111236" x="5311775" y="5761038"/>
          <p14:tracePt t="111253" x="5364163" y="5761038"/>
          <p14:tracePt t="111270" x="5402263" y="5761038"/>
          <p14:tracePt t="111623" x="5394325" y="5761038"/>
          <p14:tracePt t="111631" x="5372100" y="5761038"/>
          <p14:tracePt t="111663" x="4999038" y="5761038"/>
          <p14:tracePt t="111671" x="4922838" y="5761038"/>
          <p14:tracePt t="111686" x="4860925" y="5761038"/>
          <p14:tracePt t="111687" x="4694238" y="5761038"/>
          <p14:tracePt t="111703" x="4572000" y="5761038"/>
          <p14:tracePt t="111720" x="4427538" y="5761038"/>
          <p14:tracePt t="111737" x="4289425" y="5761038"/>
          <p14:tracePt t="111753" x="4160838" y="5761038"/>
          <p14:tracePt t="111770" x="4068763" y="5761038"/>
          <p14:tracePt t="111786" x="4016375" y="5761038"/>
          <p14:tracePt t="111803" x="3962400" y="5761038"/>
          <p14:tracePt t="111820" x="3902075" y="5761038"/>
          <p14:tracePt t="111837" x="3856038" y="5761038"/>
          <p14:tracePt t="111853" x="3832225" y="5761038"/>
          <p14:tracePt t="111870" x="3817938" y="5761038"/>
          <p14:tracePt t="111911" x="3817938" y="5753100"/>
          <p14:tracePt t="111959" x="3817938" y="5745163"/>
          <p14:tracePt t="111967" x="3817938" y="5722938"/>
          <p14:tracePt t="111977" x="3817938" y="5692775"/>
          <p14:tracePt t="111977" x="3817938" y="5676900"/>
          <p14:tracePt t="111986" x="3817938" y="5630863"/>
          <p14:tracePt t="112004" x="3825875" y="5600700"/>
          <p14:tracePt t="112020" x="3825875" y="5578475"/>
          <p14:tracePt t="112037" x="3825875" y="5540375"/>
          <p14:tracePt t="112053" x="3832225" y="5516563"/>
          <p14:tracePt t="112070" x="3840163" y="5486400"/>
          <p14:tracePt t="112086" x="3856038" y="5464175"/>
          <p14:tracePt t="112103" x="3870325" y="5440363"/>
          <p14:tracePt t="112120" x="3894138" y="5410200"/>
          <p14:tracePt t="112136" x="3902075" y="5394325"/>
          <p14:tracePt t="112154" x="3908425" y="5372100"/>
          <p14:tracePt t="112170" x="3916363" y="5356225"/>
          <p14:tracePt t="112187" x="3932238" y="5341938"/>
          <p14:tracePt t="112203" x="3940175" y="5326063"/>
          <p14:tracePt t="112220" x="3946525" y="5318125"/>
          <p14:tracePt t="112236" x="3946525" y="5311775"/>
          <p14:tracePt t="112253" x="3946525" y="5295900"/>
          <p14:tracePt t="112270" x="3946525" y="5265738"/>
          <p14:tracePt t="112287" x="3946525" y="5227638"/>
          <p14:tracePt t="112303" x="3946525" y="5203825"/>
          <p14:tracePt t="112320" x="3946525" y="5181600"/>
          <p14:tracePt t="112336" x="3932238" y="5173663"/>
          <p14:tracePt t="112353" x="3916363" y="5159375"/>
          <p14:tracePt t="112370" x="3908425" y="5151438"/>
          <p14:tracePt t="112386" x="3908425" y="5143500"/>
          <p14:tracePt t="112403" x="3894138" y="5143500"/>
          <p14:tracePt t="112420" x="3870325" y="5135563"/>
          <p14:tracePt t="112437" x="3832225" y="5127625"/>
          <p14:tracePt t="112453" x="3763963" y="5113338"/>
          <p14:tracePt t="112470" x="3695700" y="5105400"/>
          <p14:tracePt t="112487" x="3611563" y="5097463"/>
          <p14:tracePt t="112503" x="3589338" y="5097463"/>
          <p14:tracePt t="112520" x="3565525" y="5097463"/>
          <p14:tracePt t="112536" x="3559175" y="5097463"/>
          <p14:tracePt t="112554" x="3551238" y="5097463"/>
          <p14:tracePt t="112570" x="3527425" y="5097463"/>
          <p14:tracePt t="112586" x="3505200" y="5097463"/>
          <p14:tracePt t="112603" x="3467100" y="5113338"/>
          <p14:tracePt t="112620" x="3382963" y="5135563"/>
          <p14:tracePt t="112636" x="3284538" y="5151438"/>
          <p14:tracePt t="112653" x="3192463" y="5159375"/>
          <p14:tracePt t="112670" x="3146425" y="5173663"/>
          <p14:tracePt t="112686" x="3116263" y="5189538"/>
          <p14:tracePt t="112703" x="3108325" y="5189538"/>
          <p14:tracePt t="112720" x="3101975" y="5203825"/>
          <p14:tracePt t="112736" x="3078163" y="5211763"/>
          <p14:tracePt t="112753" x="3055938" y="5235575"/>
          <p14:tracePt t="112770" x="3032125" y="5257800"/>
          <p14:tracePt t="112786" x="3009900" y="5273675"/>
          <p14:tracePt t="112803" x="3001963" y="5287963"/>
          <p14:tracePt t="112820" x="2994025" y="5303838"/>
          <p14:tracePt t="112836" x="2994025" y="5318125"/>
          <p14:tracePt t="112853" x="2994025" y="5349875"/>
          <p14:tracePt t="112870" x="2994025" y="5402263"/>
          <p14:tracePt t="112886" x="2994025" y="5486400"/>
          <p14:tracePt t="112903" x="3001963" y="5532438"/>
          <p14:tracePt t="112920" x="3025775" y="5562600"/>
          <p14:tracePt t="112936" x="3040063" y="5584825"/>
          <p14:tracePt t="112953" x="3063875" y="5616575"/>
          <p14:tracePt t="112970" x="3070225" y="5638800"/>
          <p14:tracePt t="112986" x="3094038" y="5668963"/>
          <p14:tracePt t="113003" x="3101975" y="5676900"/>
          <p14:tracePt t="113020" x="3116263" y="5676900"/>
          <p14:tracePt t="113036" x="3124200" y="5684838"/>
          <p14:tracePt t="113053" x="3146425" y="5699125"/>
          <p14:tracePt t="113070" x="3170238" y="5722938"/>
          <p14:tracePt t="113086" x="3230563" y="5753100"/>
          <p14:tracePt t="113103" x="3306763" y="5799138"/>
          <p14:tracePt t="113120" x="3398838" y="5837238"/>
          <p14:tracePt t="113136" x="3467100" y="5875338"/>
          <p14:tracePt t="113153" x="3521075" y="5897563"/>
          <p14:tracePt t="113170" x="3551238" y="5905500"/>
          <p14:tracePt t="113186" x="3581400" y="5921375"/>
          <p14:tracePt t="113203" x="3619500" y="5921375"/>
          <p14:tracePt t="113220" x="3695700" y="5921375"/>
          <p14:tracePt t="113236" x="3756025" y="5921375"/>
          <p14:tracePt t="113253" x="3825875" y="5921375"/>
          <p14:tracePt t="113270" x="3902075" y="5921375"/>
          <p14:tracePt t="113286" x="3946525" y="5921375"/>
          <p14:tracePt t="113303" x="3962400" y="5921375"/>
          <p14:tracePt t="113320" x="3978275" y="5905500"/>
          <p14:tracePt t="113336" x="3992563" y="5883275"/>
          <p14:tracePt t="113353" x="4016375" y="5851525"/>
          <p14:tracePt t="113370" x="4038600" y="5821363"/>
          <p14:tracePt t="113386" x="4060825" y="5775325"/>
          <p14:tracePt t="113403" x="4068763" y="5753100"/>
          <p14:tracePt t="113420" x="4076700" y="5730875"/>
          <p14:tracePt t="113436" x="4076700" y="5707063"/>
          <p14:tracePt t="113453" x="4076700" y="5684838"/>
          <p14:tracePt t="113470" x="4076700" y="5654675"/>
          <p14:tracePt t="113486" x="4084638" y="5592763"/>
          <p14:tracePt t="113503" x="4092575" y="5516563"/>
          <p14:tracePt t="113520" x="4092575" y="5440363"/>
          <p14:tracePt t="113536" x="4084638" y="5364163"/>
          <p14:tracePt t="113554" x="4068763" y="5295900"/>
          <p14:tracePt t="113570" x="4054475" y="5249863"/>
          <p14:tracePt t="113586" x="4030663" y="5219700"/>
          <p14:tracePt t="113603" x="4000500" y="5165725"/>
          <p14:tracePt t="113620" x="3984625" y="5135563"/>
          <p14:tracePt t="113636" x="3970338" y="5135563"/>
          <p14:tracePt t="113653" x="3962400" y="5127625"/>
          <p14:tracePt t="113670" x="3946525" y="5121275"/>
          <p14:tracePt t="113686" x="3924300" y="5105400"/>
          <p14:tracePt t="113703" x="3902075" y="5097463"/>
          <p14:tracePt t="113720" x="3848100" y="5075238"/>
          <p14:tracePt t="113736" x="3756025" y="5045075"/>
          <p14:tracePt t="113753" x="3657600" y="5029200"/>
          <p14:tracePt t="113770" x="3581400" y="5021263"/>
          <p14:tracePt t="113786" x="3521075" y="5013325"/>
          <p14:tracePt t="113803" x="3467100" y="5013325"/>
          <p14:tracePt t="113820" x="3436938" y="5013325"/>
          <p14:tracePt t="113836" x="3421063" y="5021263"/>
          <p14:tracePt t="113853" x="3413125" y="5021263"/>
          <p14:tracePt t="113870" x="3398838" y="5029200"/>
          <p14:tracePt t="113886" x="3375025" y="5037138"/>
          <p14:tracePt t="113903" x="3352800" y="5059363"/>
          <p14:tracePt t="113920" x="3298825" y="5097463"/>
          <p14:tracePt t="113936" x="3246438" y="5165725"/>
          <p14:tracePt t="113953" x="3184525" y="5241925"/>
          <p14:tracePt t="113970" x="3124200" y="5318125"/>
          <p14:tracePt t="113986" x="3086100" y="5372100"/>
          <p14:tracePt t="114003" x="3063875" y="5432425"/>
          <p14:tracePt t="114020" x="3048000" y="5478463"/>
          <p14:tracePt t="114036" x="3040063" y="5532438"/>
          <p14:tracePt t="114053" x="3040063" y="5578475"/>
          <p14:tracePt t="114070" x="3040063" y="5616575"/>
          <p14:tracePt t="114086" x="3070225" y="5676900"/>
          <p14:tracePt t="114103" x="3094038" y="5707063"/>
          <p14:tracePt t="114119" x="3101975" y="5715000"/>
          <p14:tracePt t="114136" x="3108325" y="5730875"/>
          <p14:tracePt t="114153" x="3140075" y="5745163"/>
          <p14:tracePt t="114170" x="3200400" y="5775325"/>
          <p14:tracePt t="114186" x="3292475" y="5813425"/>
          <p14:tracePt t="114204" x="3406775" y="5845175"/>
          <p14:tracePt t="114220" x="3513138" y="5867400"/>
          <p14:tracePt t="114236" x="3589338" y="5875338"/>
          <p14:tracePt t="114253" x="3627438" y="5883275"/>
          <p14:tracePt t="114270" x="3673475" y="5883275"/>
          <p14:tracePt t="114287" x="3756025" y="5883275"/>
          <p14:tracePt t="114303" x="3817938" y="5883275"/>
          <p14:tracePt t="114319" x="3825875" y="5883275"/>
          <p14:tracePt t="114583" x="3832225" y="5883275"/>
          <p14:tracePt t="114607" x="3840163" y="5883275"/>
          <p14:tracePt t="114615" x="3856038" y="5883275"/>
          <p14:tracePt t="114623" x="3870325" y="5883275"/>
          <p14:tracePt t="114631" x="3894138" y="5883275"/>
          <p14:tracePt t="114639" x="3978275" y="5883275"/>
          <p14:tracePt t="114653" x="4122738" y="5883275"/>
          <p14:tracePt t="114669" x="4343400" y="5859463"/>
          <p14:tracePt t="114686" x="4678363" y="5829300"/>
          <p14:tracePt t="114703" x="5105400" y="5807075"/>
          <p14:tracePt t="114719" x="5219700" y="5807075"/>
          <p14:tracePt t="114736" x="5280025" y="5807075"/>
          <p14:tracePt t="114753" x="5349875" y="5799138"/>
          <p14:tracePt t="114769" x="5440363" y="5799138"/>
          <p14:tracePt t="114786" x="5532438" y="5791200"/>
          <p14:tracePt t="114803" x="5616575" y="5775325"/>
          <p14:tracePt t="114819" x="5730875" y="5768975"/>
          <p14:tracePt t="114836" x="5845175" y="5753100"/>
          <p14:tracePt t="114853" x="5927725" y="5753100"/>
          <p14:tracePt t="114869" x="5989638" y="5745163"/>
          <p14:tracePt t="114886" x="6057900" y="5737225"/>
          <p14:tracePt t="114886" x="6080125" y="5730875"/>
          <p14:tracePt t="114903" x="6134100" y="5715000"/>
          <p14:tracePt t="114920" x="6218238" y="5684838"/>
          <p14:tracePt t="114936" x="6332538" y="5668963"/>
          <p14:tracePt t="114953" x="6469063" y="5654675"/>
          <p14:tracePt t="114969" x="6583363" y="5638800"/>
          <p14:tracePt t="114986" x="6667500" y="5622925"/>
          <p14:tracePt t="115003" x="6765925" y="5608638"/>
          <p14:tracePt t="115020" x="6888163" y="5592763"/>
          <p14:tracePt t="115036" x="6988175" y="5570538"/>
          <p14:tracePt t="115053" x="7078663" y="5554663"/>
          <p14:tracePt t="115070" x="7154863" y="5540375"/>
          <p14:tracePt t="115086" x="7200900" y="5516563"/>
          <p14:tracePt t="115086" x="7223125" y="5508625"/>
          <p14:tracePt t="115103" x="7231063" y="5508625"/>
          <p14:tracePt t="115119" x="7239000" y="5502275"/>
          <p14:tracePt t="115136" x="7254875" y="5502275"/>
          <p14:tracePt t="115153" x="7277100" y="5502275"/>
          <p14:tracePt t="115169" x="7299325" y="5494338"/>
          <p14:tracePt t="115186" x="7307263" y="5486400"/>
          <p14:tracePt t="115203" x="7315200" y="5486400"/>
          <p14:tracePt t="115831" x="7315200" y="5508625"/>
          <p14:tracePt t="115839" x="7315200" y="5516563"/>
          <p14:tracePt t="115847" x="7323138" y="5532438"/>
          <p14:tracePt t="115871" x="7323138" y="5540375"/>
          <p14:tracePt t="115903" x="7331075" y="5540375"/>
          <p14:tracePt t="115919" x="7331075" y="5546725"/>
          <p14:tracePt t="115951" x="7331075" y="5554663"/>
          <p14:tracePt t="116087" x="7337425" y="5554663"/>
          <p14:tracePt t="116110" x="7345363" y="5554663"/>
          <p14:tracePt t="116111" x="7375525" y="5562600"/>
          <p14:tracePt t="116119" x="7459663" y="5562600"/>
          <p14:tracePt t="116136" x="7597775" y="5570538"/>
          <p14:tracePt t="116153" x="7712075" y="5570538"/>
          <p14:tracePt t="116169" x="7742238" y="5570538"/>
          <p14:tracePt t="116447" x="7750175" y="5570538"/>
          <p14:tracePt t="116455" x="7772400" y="5570538"/>
          <p14:tracePt t="116455" x="7802563" y="5570538"/>
          <p14:tracePt t="116471" x="7840663" y="5570538"/>
          <p14:tracePt t="116486" x="7870825" y="5570538"/>
          <p14:tracePt t="116487" x="7940675" y="5570538"/>
          <p14:tracePt t="116502" x="7962900" y="5570538"/>
          <p14:tracePt t="117087" x="7970838" y="5570538"/>
          <p14:tracePt t="117095" x="7978775" y="5570538"/>
          <p14:tracePt t="117103" x="7985125" y="5570538"/>
          <p14:tracePt t="117110" x="8016875" y="5570538"/>
          <p14:tracePt t="117119" x="8023225" y="5570538"/>
          <p14:tracePt t="117136" x="8039100" y="5570538"/>
          <p14:tracePt t="117783" x="8031163" y="5570538"/>
          <p14:tracePt t="117793" x="8008938" y="5570538"/>
          <p14:tracePt t="117799" x="7985125" y="5584825"/>
          <p14:tracePt t="117806" x="7954963" y="5600700"/>
          <p14:tracePt t="117819" x="7940675" y="5600700"/>
          <p14:tracePt t="117835" x="7924800" y="5622925"/>
          <p14:tracePt t="117903" x="7908925" y="5630863"/>
          <p14:tracePt t="117926" x="7886700" y="5638800"/>
          <p14:tracePt t="117936" x="7856538" y="5654675"/>
          <p14:tracePt t="117936" x="7772400" y="5676900"/>
          <p14:tracePt t="117952" x="7680325" y="5707063"/>
          <p14:tracePt t="117969" x="7573963" y="5737225"/>
          <p14:tracePt t="117986" x="7505700" y="5753100"/>
          <p14:tracePt t="118002" x="7437438" y="5768975"/>
          <p14:tracePt t="118019" x="7391400" y="5775325"/>
          <p14:tracePt t="118036" x="7361238" y="5783263"/>
          <p14:tracePt t="118053" x="7315200" y="5791200"/>
          <p14:tracePt t="118069" x="7261225" y="5807075"/>
          <p14:tracePt t="118086" x="7192963" y="5821363"/>
          <p14:tracePt t="118103" x="7116763" y="5837238"/>
          <p14:tracePt t="118120" x="7078663" y="5837238"/>
          <p14:tracePt t="118137" x="7048500" y="5845175"/>
          <p14:tracePt t="118153" x="7010400" y="5845175"/>
          <p14:tracePt t="118170" x="6956425" y="5845175"/>
          <p14:tracePt t="118187" x="6896100" y="5859463"/>
          <p14:tracePt t="118203" x="6835775" y="5859463"/>
          <p14:tracePt t="118220" x="6789738" y="5859463"/>
          <p14:tracePt t="118237" x="6759575" y="5851525"/>
          <p14:tracePt t="118253" x="6751638" y="5851525"/>
          <p14:tracePt t="118296" x="6743700" y="5851525"/>
          <p14:tracePt t="118304" x="6721475" y="5845175"/>
          <p14:tracePt t="118312" x="6675438" y="5837238"/>
          <p14:tracePt t="118320" x="6637338" y="5829300"/>
          <p14:tracePt t="118336" x="6621463" y="5829300"/>
          <p14:tracePt t="118353" x="6607175" y="5821363"/>
          <p14:tracePt t="118488" x="6607175" y="5813425"/>
          <p14:tracePt t="118496" x="6613525" y="5813425"/>
          <p14:tracePt t="118504" x="6621463" y="5813425"/>
          <p14:tracePt t="118504" x="6637338" y="5813425"/>
          <p14:tracePt t="118520" x="6645275" y="5813425"/>
          <p14:tracePt t="118537" x="6683375" y="5807075"/>
          <p14:tracePt t="118553" x="6721475" y="5807075"/>
          <p14:tracePt t="118570" x="6765925" y="5807075"/>
          <p14:tracePt t="118586" x="6797675" y="5807075"/>
          <p14:tracePt t="118603" x="6811963" y="5807075"/>
          <p14:tracePt t="118620" x="6835775" y="5807075"/>
          <p14:tracePt t="118636" x="6858000" y="5807075"/>
          <p14:tracePt t="118653" x="6896100" y="5791200"/>
          <p14:tracePt t="118670" x="6918325" y="5791200"/>
          <p14:tracePt t="118686" x="6934200" y="5783263"/>
          <p14:tracePt t="118703" x="6942138" y="5775325"/>
          <p14:tracePt t="118720" x="6956425" y="5761038"/>
          <p14:tracePt t="118736" x="6972300" y="5745163"/>
          <p14:tracePt t="118753" x="6994525" y="5722938"/>
          <p14:tracePt t="118770" x="7018338" y="5684838"/>
          <p14:tracePt t="118787" x="7048500" y="5654675"/>
          <p14:tracePt t="118803" x="7064375" y="5616575"/>
          <p14:tracePt t="118820" x="7070725" y="5584825"/>
          <p14:tracePt t="118836" x="7078663" y="5562600"/>
          <p14:tracePt t="118853" x="7086600" y="5532438"/>
          <p14:tracePt t="118870" x="7086600" y="5516563"/>
          <p14:tracePt t="118886" x="7094538" y="5478463"/>
          <p14:tracePt t="118903" x="7116763" y="5440363"/>
          <p14:tracePt t="118920" x="7116763" y="5426075"/>
          <p14:tracePt t="118936" x="7116763" y="5418138"/>
          <p14:tracePt t="118953" x="7116763" y="5402263"/>
          <p14:tracePt t="118970" x="7116763" y="5394325"/>
          <p14:tracePt t="118986" x="7116763" y="5380038"/>
          <p14:tracePt t="119003" x="7116763" y="5364163"/>
          <p14:tracePt t="119020" x="7116763" y="5341938"/>
          <p14:tracePt t="119036" x="7102475" y="5318125"/>
          <p14:tracePt t="119053" x="7086600" y="5295900"/>
          <p14:tracePt t="119070" x="7070725" y="5273675"/>
          <p14:tracePt t="119087" x="7056438" y="5241925"/>
          <p14:tracePt t="119103" x="7018338" y="5197475"/>
          <p14:tracePt t="119120" x="6994525" y="5173663"/>
          <p14:tracePt t="119136" x="6964363" y="5143500"/>
          <p14:tracePt t="119153" x="6942138" y="5121275"/>
          <p14:tracePt t="119170" x="6918325" y="5097463"/>
          <p14:tracePt t="119187" x="6880225" y="5075238"/>
          <p14:tracePt t="119203" x="6842125" y="5045075"/>
          <p14:tracePt t="119220" x="6819900" y="5037138"/>
          <p14:tracePt t="119237" x="6789738" y="5021263"/>
          <p14:tracePt t="119253" x="6773863" y="5013325"/>
          <p14:tracePt t="119270" x="6759575" y="5006975"/>
          <p14:tracePt t="119286" x="6743700" y="5006975"/>
          <p14:tracePt t="119303" x="6721475" y="4999038"/>
          <p14:tracePt t="119320" x="6713538" y="4991100"/>
          <p14:tracePt t="119336" x="6705600" y="4991100"/>
          <p14:tracePt t="119384" x="6697663" y="4999038"/>
          <p14:tracePt t="119400" x="6689725" y="4999038"/>
          <p14:tracePt t="119408" x="6675438" y="5006975"/>
          <p14:tracePt t="119420" x="6659563" y="5013325"/>
          <p14:tracePt t="119420" x="6621463" y="5029200"/>
          <p14:tracePt t="119436" x="6591300" y="5051425"/>
          <p14:tracePt t="119453" x="6553200" y="5083175"/>
          <p14:tracePt t="119470" x="6507163" y="5113338"/>
          <p14:tracePt t="119486" x="6477000" y="5151438"/>
          <p14:tracePt t="119503" x="6461125" y="5173663"/>
          <p14:tracePt t="119544" x="6446838" y="5189538"/>
          <p14:tracePt t="119560" x="6446838" y="5203825"/>
          <p14:tracePt t="119561" x="6438900" y="5219700"/>
          <p14:tracePt t="119570" x="6423025" y="5249863"/>
          <p14:tracePt t="119586" x="6408738" y="5280025"/>
          <p14:tracePt t="119603" x="6400800" y="5311775"/>
          <p14:tracePt t="119620" x="6400800" y="5326063"/>
          <p14:tracePt t="119636" x="6392863" y="5349875"/>
          <p14:tracePt t="119653" x="6392863" y="5356225"/>
          <p14:tracePt t="119670" x="6392863" y="5372100"/>
          <p14:tracePt t="119686" x="6392863" y="5402263"/>
          <p14:tracePt t="119703" x="6400800" y="5440363"/>
          <p14:tracePt t="119720" x="6416675" y="5478463"/>
          <p14:tracePt t="119736" x="6430963" y="5502275"/>
          <p14:tracePt t="119753" x="6438900" y="5516563"/>
          <p14:tracePt t="119770" x="6454775" y="5540375"/>
          <p14:tracePt t="119786" x="6469063" y="5562600"/>
          <p14:tracePt t="119803" x="6499225" y="5592763"/>
          <p14:tracePt t="119820" x="6530975" y="5622925"/>
          <p14:tracePt t="119836" x="6561138" y="5646738"/>
          <p14:tracePt t="119853" x="6591300" y="5661025"/>
          <p14:tracePt t="119870" x="6629400" y="5676900"/>
          <p14:tracePt t="119886" x="6659563" y="5699125"/>
          <p14:tracePt t="119903" x="6697663" y="5707063"/>
          <p14:tracePt t="119919" x="6713538" y="5715000"/>
          <p14:tracePt t="119936" x="6735763" y="5715000"/>
          <p14:tracePt t="119953" x="6759575" y="5715000"/>
          <p14:tracePt t="119969" x="6789738" y="5715000"/>
          <p14:tracePt t="119986" x="6819900" y="5715000"/>
          <p14:tracePt t="120003" x="6873875" y="5699125"/>
          <p14:tracePt t="120019" x="6911975" y="5684838"/>
          <p14:tracePt t="120036" x="6950075" y="5661025"/>
          <p14:tracePt t="120053" x="6964363" y="5638800"/>
          <p14:tracePt t="120070" x="6980238" y="5616575"/>
          <p14:tracePt t="120086" x="6988175" y="5592763"/>
          <p14:tracePt t="120103" x="7010400" y="5554663"/>
          <p14:tracePt t="120120" x="7026275" y="5524500"/>
          <p14:tracePt t="120136" x="7032625" y="5494338"/>
          <p14:tracePt t="120153" x="7048500" y="5478463"/>
          <p14:tracePt t="120169" x="7048500" y="5448300"/>
          <p14:tracePt t="120186" x="7048500" y="5410200"/>
          <p14:tracePt t="120203" x="7048500" y="5364163"/>
          <p14:tracePt t="120220" x="7048500" y="5341938"/>
          <p14:tracePt t="120236" x="7040563" y="5318125"/>
          <p14:tracePt t="120253" x="7040563" y="5303838"/>
          <p14:tracePt t="120270" x="7018338" y="5280025"/>
          <p14:tracePt t="120286" x="7010400" y="5249863"/>
          <p14:tracePt t="120303" x="6980238" y="5211763"/>
          <p14:tracePt t="120320" x="6950075" y="5173663"/>
          <p14:tracePt t="120336" x="6934200" y="5143500"/>
          <p14:tracePt t="120353" x="6918325" y="5127625"/>
          <p14:tracePt t="120370" x="6911975" y="5121275"/>
          <p14:tracePt t="120386" x="6896100" y="5113338"/>
          <p14:tracePt t="120403" x="6880225" y="5105400"/>
          <p14:tracePt t="120420" x="6865938" y="5097463"/>
          <p14:tracePt t="120436" x="6850063" y="5089525"/>
          <p14:tracePt t="120453" x="6827838" y="5075238"/>
          <p14:tracePt t="120469" x="6819900" y="5075238"/>
          <p14:tracePt t="120486" x="6804025" y="5075238"/>
          <p14:tracePt t="120503" x="6773863" y="5075238"/>
          <p14:tracePt t="120520" x="6743700" y="5075238"/>
          <p14:tracePt t="120536" x="6705600" y="5083175"/>
          <p14:tracePt t="120555" x="6675438" y="5097463"/>
          <p14:tracePt t="120570" x="6651625" y="5105400"/>
          <p14:tracePt t="120586" x="6629400" y="5121275"/>
          <p14:tracePt t="120603" x="6607175" y="5127625"/>
          <p14:tracePt t="120619" x="6591300" y="5135563"/>
          <p14:tracePt t="120636" x="6583363" y="5151438"/>
          <p14:tracePt t="120653" x="6575425" y="5151438"/>
          <p14:tracePt t="120688" x="6575425" y="5159375"/>
          <p14:tracePt t="120704" x="6561138" y="5159375"/>
          <p14:tracePt t="120719" x="6561138" y="5165725"/>
          <p14:tracePt t="120720" x="6553200" y="5173663"/>
          <p14:tracePt t="120736" x="6553200" y="5181600"/>
          <p14:tracePt t="120753" x="6545263" y="5189538"/>
          <p14:tracePt t="120769" x="6545263" y="5203825"/>
          <p14:tracePt t="120786" x="6530975" y="5227638"/>
          <p14:tracePt t="120803" x="6523038" y="5249863"/>
          <p14:tracePt t="120819" x="6523038" y="5265738"/>
          <p14:tracePt t="120836" x="6523038" y="5295900"/>
          <p14:tracePt t="120853" x="6523038" y="5311775"/>
          <p14:tracePt t="120869" x="6523038" y="5326063"/>
          <p14:tracePt t="120886" x="6523038" y="5334000"/>
          <p14:tracePt t="120903" x="6523038" y="5356225"/>
          <p14:tracePt t="120920" x="6523038" y="5380038"/>
          <p14:tracePt t="120936" x="6523038" y="5394325"/>
          <p14:tracePt t="120953" x="6530975" y="5432425"/>
          <p14:tracePt t="120969" x="6537325" y="5456238"/>
          <p14:tracePt t="120986" x="6553200" y="5470525"/>
          <p14:tracePt t="121003" x="6553200" y="5478463"/>
          <p14:tracePt t="121019" x="6561138" y="5494338"/>
          <p14:tracePt t="121036" x="6569075" y="5508625"/>
          <p14:tracePt t="121053" x="6575425" y="5516563"/>
          <p14:tracePt t="121070" x="6591300" y="5524500"/>
          <p14:tracePt t="121086" x="6607175" y="5546725"/>
          <p14:tracePt t="121103" x="6637338" y="5562600"/>
          <p14:tracePt t="121103" x="6645275" y="5570538"/>
          <p14:tracePt t="121120" x="6667500" y="5584825"/>
          <p14:tracePt t="121136" x="6675438" y="5592763"/>
          <p14:tracePt t="121153" x="6683375" y="5592763"/>
          <p14:tracePt t="121169" x="6689725" y="5592763"/>
          <p14:tracePt t="121186" x="6697663" y="5600700"/>
          <p14:tracePt t="121203" x="6713538" y="5600700"/>
          <p14:tracePt t="121219" x="6743700" y="5616575"/>
          <p14:tracePt t="121236" x="6759575" y="5616575"/>
          <p14:tracePt t="121296" x="6765925" y="5616575"/>
          <p14:tracePt t="121320" x="6773863" y="5616575"/>
          <p14:tracePt t="121352" x="6781800" y="5616575"/>
          <p14:tracePt t="121376" x="6789738" y="5616575"/>
          <p14:tracePt t="121400" x="6797675" y="5616575"/>
          <p14:tracePt t="121408" x="6804025" y="5616575"/>
          <p14:tracePt t="121440" x="6811963" y="5616575"/>
          <p14:tracePt t="121456" x="6819900" y="5616575"/>
          <p14:tracePt t="121464" x="6827838" y="5608638"/>
          <p14:tracePt t="121472" x="6835775" y="5592763"/>
          <p14:tracePt t="121477" x="6842125" y="5592763"/>
          <p14:tracePt t="121486" x="6873875" y="5570538"/>
          <p14:tracePt t="121503" x="6880225" y="5562600"/>
          <p14:tracePt t="121519" x="6888163" y="5562600"/>
          <p14:tracePt t="121536" x="6888163" y="5554663"/>
          <p14:tracePt t="121553" x="6888163" y="5546725"/>
          <p14:tracePt t="121569" x="6904038" y="5532438"/>
          <p14:tracePt t="121587" x="6911975" y="5508625"/>
          <p14:tracePt t="121603" x="6934200" y="5478463"/>
          <p14:tracePt t="121619" x="6950075" y="5448300"/>
          <p14:tracePt t="121636" x="6956425" y="5418138"/>
          <p14:tracePt t="121653" x="6964363" y="5402263"/>
          <p14:tracePt t="121669" x="6972300" y="5372100"/>
          <p14:tracePt t="121686" x="6972300" y="5356225"/>
          <p14:tracePt t="121703" x="6972300" y="5334000"/>
          <p14:tracePt t="121719" x="6972300" y="5311775"/>
          <p14:tracePt t="121736" x="6972300" y="5295900"/>
          <p14:tracePt t="121753" x="6964363" y="5273675"/>
          <p14:tracePt t="121769" x="6950075" y="5249863"/>
          <p14:tracePt t="121786" x="6934200" y="5219700"/>
          <p14:tracePt t="121803" x="6918325" y="5197475"/>
          <p14:tracePt t="121819" x="6911975" y="5189538"/>
          <p14:tracePt t="121836" x="6904038" y="5181600"/>
          <p14:tracePt t="121853" x="6896100" y="5173663"/>
          <p14:tracePt t="121869" x="6896100" y="5165725"/>
          <p14:tracePt t="121886" x="6880225" y="5159375"/>
          <p14:tracePt t="121903" x="6873875" y="5151438"/>
          <p14:tracePt t="121919" x="6865938" y="5151438"/>
          <p14:tracePt t="121936" x="6858000" y="5151438"/>
          <p14:tracePt t="121953" x="6850063" y="5151438"/>
          <p14:tracePt t="121969" x="6842125" y="5151438"/>
          <p14:tracePt t="121986" x="6827838" y="5151438"/>
          <p14:tracePt t="122003" x="6811963" y="5151438"/>
          <p14:tracePt t="122019" x="6797675" y="5151438"/>
          <p14:tracePt t="122072" x="6789738" y="5151438"/>
          <p14:tracePt t="122080" x="6781800" y="5151438"/>
          <p14:tracePt t="122088" x="6765925" y="5151438"/>
          <p14:tracePt t="122088" x="6751638" y="5151438"/>
          <p14:tracePt t="122102" x="6735763" y="5159375"/>
          <p14:tracePt t="122119" x="6721475" y="5159375"/>
          <p14:tracePt t="122160" x="6713538" y="5159375"/>
          <p14:tracePt t="122177" x="6697663" y="5159375"/>
          <p14:tracePt t="122177" x="6683375" y="5159375"/>
          <p14:tracePt t="122186" x="6675438" y="5165725"/>
          <p14:tracePt t="122202" x="6667500" y="5165725"/>
          <p14:tracePt t="122219" x="6659563" y="5165725"/>
          <p14:tracePt t="122236" x="6651625" y="5165725"/>
          <p14:tracePt t="122252" x="6651625" y="5173663"/>
          <p14:tracePt t="122287" x="6645275" y="5181600"/>
          <p14:tracePt t="122296" x="6637338" y="5181600"/>
          <p14:tracePt t="122302" x="6621463" y="5189538"/>
          <p14:tracePt t="122319" x="6591300" y="5227638"/>
          <p14:tracePt t="122336" x="6569075" y="5265738"/>
          <p14:tracePt t="122353" x="6545263" y="5295900"/>
          <p14:tracePt t="122369" x="6523038" y="5326063"/>
          <p14:tracePt t="122386" x="6507163" y="5349875"/>
          <p14:tracePt t="122402" x="6492875" y="5372100"/>
          <p14:tracePt t="122419" x="6484938" y="5387975"/>
          <p14:tracePt t="122436" x="6477000" y="5410200"/>
          <p14:tracePt t="122452" x="6461125" y="5432425"/>
          <p14:tracePt t="122469" x="6446838" y="5478463"/>
          <p14:tracePt t="122486" x="6430963" y="5524500"/>
          <p14:tracePt t="122502" x="6430963" y="5570538"/>
          <p14:tracePt t="122519" x="6430963" y="5608638"/>
          <p14:tracePt t="122536" x="6438900" y="5616575"/>
          <p14:tracePt t="122553" x="6454775" y="5622925"/>
          <p14:tracePt t="122569" x="6469063" y="5646738"/>
          <p14:tracePt t="122586" x="6484938" y="5654675"/>
          <p14:tracePt t="122603" x="6515100" y="5676900"/>
          <p14:tracePt t="122619" x="6545263" y="5692775"/>
          <p14:tracePt t="122636" x="6575425" y="5699125"/>
          <p14:tracePt t="122652" x="6599238" y="5707063"/>
          <p14:tracePt t="122669" x="6613525" y="5707063"/>
          <p14:tracePt t="122686" x="6637338" y="5707063"/>
          <p14:tracePt t="122703" x="6667500" y="5722938"/>
          <p14:tracePt t="122719" x="6751638" y="5730875"/>
          <p14:tracePt t="122736" x="6804025" y="5730875"/>
          <p14:tracePt t="122752" x="6827838" y="5730875"/>
          <p14:tracePt t="122769" x="6865938" y="5730875"/>
          <p14:tracePt t="122786" x="6896100" y="5730875"/>
          <p14:tracePt t="122802" x="6904038" y="5730875"/>
          <p14:tracePt t="122856" x="6911975" y="5730875"/>
          <p14:tracePt t="123391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222" name="Group 566"/>
          <p:cNvGraphicFramePr>
            <a:graphicFrameLocks noGrp="1"/>
          </p:cNvGraphicFramePr>
          <p:nvPr>
            <p:ph idx="1"/>
          </p:nvPr>
        </p:nvGraphicFramePr>
        <p:xfrm>
          <a:off x="107950" y="1628775"/>
          <a:ext cx="8784976" cy="36576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6892"/>
                <a:gridCol w="975130"/>
                <a:gridCol w="976890"/>
                <a:gridCol w="975130"/>
                <a:gridCol w="976892"/>
                <a:gridCol w="975130"/>
                <a:gridCol w="976890"/>
                <a:gridCol w="871902"/>
                <a:gridCol w="1080120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Sum(</a:t>
                      </a: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359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Weights</a:t>
            </a:r>
            <a:br>
              <a:rPr lang="en-US" smtClean="0"/>
            </a:br>
            <a:r>
              <a:rPr lang="en-US" smtClean="0"/>
              <a:t>Multi-Stage Sample : SRS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10335"/>
    </mc:Choice>
    <mc:Fallback>
      <p:transition spd="slow" advTm="31033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3354" x="2781300" y="1760538"/>
          <p14:tracePt t="33501" x="2781300" y="1752600"/>
          <p14:tracePt t="33508" x="2781300" y="1744663"/>
          <p14:tracePt t="33518" x="2773363" y="1744663"/>
          <p14:tracePt t="33533" x="2773363" y="1736725"/>
          <p14:tracePt t="33535" x="2765425" y="1730375"/>
          <p14:tracePt t="33542" x="2751138" y="1714500"/>
          <p14:tracePt t="33558" x="2735263" y="1692275"/>
          <p14:tracePt t="33575" x="2720975" y="1676400"/>
          <p14:tracePt t="33592" x="2705100" y="1654175"/>
          <p14:tracePt t="33608" x="2697163" y="1654175"/>
          <p14:tracePt t="33625" x="2689225" y="1638300"/>
          <p14:tracePt t="33662" x="2674938" y="1630363"/>
          <p14:tracePt t="33678" x="2667000" y="1630363"/>
          <p14:tracePt t="33678" x="2667000" y="1622425"/>
          <p14:tracePt t="33710" x="2659063" y="1616075"/>
          <p14:tracePt t="33711" x="2651125" y="1616075"/>
          <p14:tracePt t="33725" x="2644775" y="1616075"/>
          <p14:tracePt t="33742" x="2628900" y="1608138"/>
          <p14:tracePt t="33758" x="2598738" y="1592263"/>
          <p14:tracePt t="33775" x="2582863" y="1584325"/>
          <p14:tracePt t="33791" x="2574925" y="1584325"/>
          <p14:tracePt t="33809" x="2574925" y="1577975"/>
          <p14:tracePt t="33846" x="2560638" y="1577975"/>
          <p14:tracePt t="33973" x="2552700" y="1577975"/>
          <p14:tracePt t="33978" x="2544763" y="1577975"/>
          <p14:tracePt t="33997" x="2536825" y="1584325"/>
          <p14:tracePt t="33998" x="2522538" y="1592263"/>
          <p14:tracePt t="34008" x="2498725" y="1608138"/>
          <p14:tracePt t="34025" x="2468563" y="1622425"/>
          <p14:tracePt t="34042" x="2446338" y="1630363"/>
          <p14:tracePt t="34058" x="2422525" y="1646238"/>
          <p14:tracePt t="34075" x="2408238" y="1654175"/>
          <p14:tracePt t="34091" x="2384425" y="1668463"/>
          <p14:tracePt t="34108" x="2346325" y="1692275"/>
          <p14:tracePt t="34125" x="2332038" y="1706563"/>
          <p14:tracePt t="34142" x="2324100" y="1714500"/>
          <p14:tracePt t="34158" x="2316163" y="1714500"/>
          <p14:tracePt t="34175" x="2316163" y="1722438"/>
          <p14:tracePt t="34222" x="2308225" y="1730375"/>
          <p14:tracePt t="34229" x="2308225" y="1736725"/>
          <p14:tracePt t="34249" x="2308225" y="1744663"/>
          <p14:tracePt t="34262" x="2308225" y="1752600"/>
          <p14:tracePt t="34263" x="2308225" y="1760538"/>
          <p14:tracePt t="34275" x="2308225" y="1768475"/>
          <p14:tracePt t="34291" x="2308225" y="1782763"/>
          <p14:tracePt t="34309" x="2308225" y="1806575"/>
          <p14:tracePt t="34325" x="2316163" y="1820863"/>
          <p14:tracePt t="34342" x="2324100" y="1836738"/>
          <p14:tracePt t="34358" x="2332038" y="1851025"/>
          <p14:tracePt t="34375" x="2339975" y="1874838"/>
          <p14:tracePt t="34391" x="2346325" y="1874838"/>
          <p14:tracePt t="34408" x="2354263" y="1889125"/>
          <p14:tracePt t="34425" x="2362200" y="1889125"/>
          <p14:tracePt t="34469" x="2370138" y="1897063"/>
          <p14:tracePt t="34541" x="2378075" y="1897063"/>
          <p14:tracePt t="34558" x="2384425" y="1897063"/>
          <p14:tracePt t="34566" x="2384425" y="1905000"/>
          <p14:tracePt t="34581" x="2392363" y="1905000"/>
          <p14:tracePt t="34582" x="2392363" y="1912938"/>
          <p14:tracePt t="34591" x="2408238" y="1920875"/>
          <p14:tracePt t="34608" x="2416175" y="1920875"/>
          <p14:tracePt t="34625" x="2430463" y="1927225"/>
          <p14:tracePt t="34641" x="2454275" y="1935163"/>
          <p14:tracePt t="34658" x="2476500" y="1951038"/>
          <p14:tracePt t="34675" x="2514600" y="1965325"/>
          <p14:tracePt t="34691" x="2560638" y="1989138"/>
          <p14:tracePt t="34708" x="2590800" y="2003425"/>
          <p14:tracePt t="34725" x="2620963" y="2011363"/>
          <p14:tracePt t="34742" x="2628900" y="2011363"/>
          <p14:tracePt t="34758" x="2644775" y="2019300"/>
          <p14:tracePt t="34775" x="2659063" y="2027238"/>
          <p14:tracePt t="34791" x="2682875" y="2035175"/>
          <p14:tracePt t="34808" x="2689225" y="2041525"/>
          <p14:tracePt t="34846" x="2697163" y="2041525"/>
          <p14:tracePt t="35213" x="0" y="0"/>
        </p14:tracePtLst>
        <p14:tracePtLst>
          <p14:tracePt t="50218" x="762000" y="2430463"/>
          <p14:tracePt t="50336" x="0" y="0"/>
        </p14:tracePtLst>
        <p14:tracePtLst>
          <p14:tracePt t="51047" x="914400" y="3298825"/>
          <p14:tracePt t="51165" x="0" y="0"/>
        </p14:tracePtLst>
        <p14:tracePtLst>
          <p14:tracePt t="52156" x="936625" y="3992563"/>
          <p14:tracePt t="52276" x="0" y="0"/>
        </p14:tracePtLst>
        <p14:tracePtLst>
          <p14:tracePt t="53464" x="982663" y="4906963"/>
          <p14:tracePt t="53575" x="0" y="0"/>
        </p14:tracePtLst>
        <p14:tracePtLst>
          <p14:tracePt t="60301" x="2873375" y="2400300"/>
          <p14:tracePt t="60420" x="0" y="0"/>
        </p14:tracePtLst>
        <p14:tracePtLst>
          <p14:tracePt t="63868" x="3802063" y="1600200"/>
          <p14:tracePt t="64006" x="3787775" y="1600200"/>
          <p14:tracePt t="64014" x="3771900" y="1600200"/>
          <p14:tracePt t="64022" x="3756025" y="1600200"/>
          <p14:tracePt t="64029" x="3725863" y="1592263"/>
          <p14:tracePt t="64039" x="3679825" y="1577975"/>
          <p14:tracePt t="64055" x="3641725" y="1570038"/>
          <p14:tracePt t="64072" x="3603625" y="1562100"/>
          <p14:tracePt t="64089" x="3573463" y="1554163"/>
          <p14:tracePt t="64105" x="3535363" y="1554163"/>
          <p14:tracePt t="64122" x="3521075" y="1546225"/>
          <p14:tracePt t="64139" x="3505200" y="1546225"/>
          <p14:tracePt t="64174" x="3497263" y="1546225"/>
          <p14:tracePt t="64190" x="3482975" y="1546225"/>
          <p14:tracePt t="64191" x="3475038" y="1546225"/>
          <p14:tracePt t="64205" x="3451225" y="1546225"/>
          <p14:tracePt t="64222" x="3413125" y="1546225"/>
          <p14:tracePt t="64239" x="3375025" y="1546225"/>
          <p14:tracePt t="64255" x="3352800" y="1554163"/>
          <p14:tracePt t="64272" x="3322638" y="1562100"/>
          <p14:tracePt t="64289" x="3298825" y="1562100"/>
          <p14:tracePt t="64305" x="3292475" y="1577975"/>
          <p14:tracePt t="64322" x="3276600" y="1577975"/>
          <p14:tracePt t="64339" x="3268663" y="1584325"/>
          <p14:tracePt t="64355" x="3260725" y="1600200"/>
          <p14:tracePt t="64372" x="3254375" y="1616075"/>
          <p14:tracePt t="64389" x="3246438" y="1638300"/>
          <p14:tracePt t="64406" x="3238500" y="1660525"/>
          <p14:tracePt t="64422" x="3230563" y="1684338"/>
          <p14:tracePt t="64439" x="3230563" y="1706563"/>
          <p14:tracePt t="64455" x="3230563" y="1722438"/>
          <p14:tracePt t="64472" x="3222625" y="1730375"/>
          <p14:tracePt t="64489" x="3222625" y="1744663"/>
          <p14:tracePt t="64505" x="3222625" y="1768475"/>
          <p14:tracePt t="64522" x="3230563" y="1798638"/>
          <p14:tracePt t="64539" x="3230563" y="1828800"/>
          <p14:tracePt t="64555" x="3230563" y="1844675"/>
          <p14:tracePt t="64572" x="3238500" y="1858963"/>
          <p14:tracePt t="64589" x="3254375" y="1874838"/>
          <p14:tracePt t="64605" x="3254375" y="1889125"/>
          <p14:tracePt t="64622" x="3268663" y="1920875"/>
          <p14:tracePt t="64639" x="3306763" y="1958975"/>
          <p14:tracePt t="64655" x="3336925" y="2003425"/>
          <p14:tracePt t="64672" x="3382963" y="2035175"/>
          <p14:tracePt t="64689" x="3421063" y="2057400"/>
          <p14:tracePt t="64705" x="3436938" y="2065338"/>
          <p14:tracePt t="64722" x="3459163" y="2073275"/>
          <p14:tracePt t="64739" x="3475038" y="2087563"/>
          <p14:tracePt t="64756" x="3489325" y="2087563"/>
          <p14:tracePt t="64772" x="3513138" y="2103438"/>
          <p14:tracePt t="64789" x="3551238" y="2111375"/>
          <p14:tracePt t="64805" x="3627438" y="2133600"/>
          <p14:tracePt t="64822" x="3703638" y="2149475"/>
          <p14:tracePt t="64839" x="3749675" y="2149475"/>
          <p14:tracePt t="64855" x="3794125" y="2149475"/>
          <p14:tracePt t="64872" x="3817938" y="2141538"/>
          <p14:tracePt t="64889" x="3832225" y="2133600"/>
          <p14:tracePt t="64926" x="3840163" y="2133600"/>
          <p14:tracePt t="64939" x="3840163" y="2125663"/>
          <p14:tracePt t="64940" x="3848100" y="2125663"/>
          <p14:tracePt t="64955" x="3856038" y="2117725"/>
          <p14:tracePt t="65021" x="3856038" y="2111375"/>
          <p14:tracePt t="65030" x="3856038" y="2095500"/>
          <p14:tracePt t="65031" x="3863975" y="2079625"/>
          <p14:tracePt t="65039" x="3870325" y="2049463"/>
          <p14:tracePt t="65055" x="3878263" y="2011363"/>
          <p14:tracePt t="65072" x="3878263" y="1981200"/>
          <p14:tracePt t="65088" x="3886200" y="1943100"/>
          <p14:tracePt t="65105" x="3886200" y="1920875"/>
          <p14:tracePt t="65122" x="3894138" y="1897063"/>
          <p14:tracePt t="65138" x="3894138" y="1866900"/>
          <p14:tracePt t="65155" x="3894138" y="1820863"/>
          <p14:tracePt t="65172" x="3894138" y="1782763"/>
          <p14:tracePt t="65188" x="3894138" y="1736725"/>
          <p14:tracePt t="65205" x="3894138" y="1714500"/>
          <p14:tracePt t="65222" x="3886200" y="1692275"/>
          <p14:tracePt t="65238" x="3886200" y="1676400"/>
          <p14:tracePt t="65255" x="3878263" y="1654175"/>
          <p14:tracePt t="65272" x="3870325" y="1638300"/>
          <p14:tracePt t="65288" x="3863975" y="1622425"/>
          <p14:tracePt t="65305" x="3856038" y="1608138"/>
          <p14:tracePt t="65322" x="3848100" y="1600200"/>
          <p14:tracePt t="65358" x="3840163" y="1592263"/>
          <p14:tracePt t="65359" x="3832225" y="1584325"/>
          <p14:tracePt t="65372" x="3825875" y="1584325"/>
          <p14:tracePt t="65388" x="3817938" y="1577975"/>
          <p14:tracePt t="65405" x="3810000" y="1577975"/>
          <p14:tracePt t="65422" x="3802063" y="1570038"/>
          <p14:tracePt t="65462" x="3794125" y="1570038"/>
          <p14:tracePt t="65478" x="3787775" y="1562100"/>
          <p14:tracePt t="65488" x="3779838" y="1562100"/>
          <p14:tracePt t="65493" x="3771900" y="1554163"/>
          <p14:tracePt t="65505" x="3749675" y="1554163"/>
          <p14:tracePt t="65522" x="3717925" y="1546225"/>
          <p14:tracePt t="65539" x="3695700" y="1539875"/>
          <p14:tracePt t="65555" x="3657600" y="1531938"/>
          <p14:tracePt t="65572" x="3635375" y="1524000"/>
          <p14:tracePt t="65589" x="3603625" y="1516063"/>
          <p14:tracePt t="65605" x="3565525" y="1516063"/>
          <p14:tracePt t="65622" x="3543300" y="1516063"/>
          <p14:tracePt t="65638" x="3513138" y="1516063"/>
          <p14:tracePt t="65655" x="3489325" y="1516063"/>
          <p14:tracePt t="65672" x="3459163" y="1516063"/>
          <p14:tracePt t="65688" x="3429000" y="1524000"/>
          <p14:tracePt t="65705" x="3398838" y="1531938"/>
          <p14:tracePt t="65722" x="3368675" y="1539875"/>
          <p14:tracePt t="65738" x="3352800" y="1546225"/>
          <p14:tracePt t="65756" x="3330575" y="1562100"/>
          <p14:tracePt t="65772" x="3298825" y="1577975"/>
          <p14:tracePt t="65788" x="3254375" y="1616075"/>
          <p14:tracePt t="65805" x="3222625" y="1646238"/>
          <p14:tracePt t="65822" x="3216275" y="1668463"/>
          <p14:tracePt t="65839" x="3208338" y="1698625"/>
          <p14:tracePt t="65855" x="3208338" y="1730375"/>
          <p14:tracePt t="65872" x="3208338" y="1768475"/>
          <p14:tracePt t="65889" x="3222625" y="1828800"/>
          <p14:tracePt t="65905" x="3246438" y="1874838"/>
          <p14:tracePt t="65922" x="3260725" y="1897063"/>
          <p14:tracePt t="65938" x="3268663" y="1905000"/>
          <p14:tracePt t="65955" x="3276600" y="1905000"/>
          <p14:tracePt t="65972" x="3292475" y="1912938"/>
          <p14:tracePt t="65989" x="3314700" y="1927225"/>
          <p14:tracePt t="66005" x="3360738" y="1943100"/>
          <p14:tracePt t="66022" x="3382963" y="1943100"/>
          <p14:tracePt t="66039" x="3390900" y="1943100"/>
          <p14:tracePt t="66055" x="3398838" y="1943100"/>
          <p14:tracePt t="66072" x="3413125" y="1943100"/>
          <p14:tracePt t="66110" x="3421063" y="1943100"/>
          <p14:tracePt t="66221" x="0" y="0"/>
        </p14:tracePtLst>
        <p14:tracePtLst>
          <p14:tracePt t="70228" x="2759075" y="1806575"/>
          <p14:tracePt t="70389" x="0" y="0"/>
        </p14:tracePtLst>
        <p14:tracePtLst>
          <p14:tracePt t="72853" x="2803525" y="2316163"/>
          <p14:tracePt t="72990" x="0" y="0"/>
        </p14:tracePtLst>
        <p14:tracePtLst>
          <p14:tracePt t="74461" x="3717925" y="2324100"/>
          <p14:tracePt t="74477" x="3703638" y="2316163"/>
          <p14:tracePt t="74493" x="3695700" y="2316163"/>
          <p14:tracePt t="74501" x="3695700" y="2308225"/>
          <p14:tracePt t="74503" x="3687763" y="2308225"/>
          <p14:tracePt t="74520" x="3679825" y="2308225"/>
          <p14:tracePt t="74521" x="3665538" y="2293938"/>
          <p14:tracePt t="74537" x="3649663" y="2293938"/>
          <p14:tracePt t="74554" x="3641725" y="2286000"/>
          <p14:tracePt t="74571" x="3635375" y="2286000"/>
          <p14:tracePt t="74587" x="3619500" y="2286000"/>
          <p14:tracePt t="74622" x="3611563" y="2286000"/>
          <p14:tracePt t="74623" x="3597275" y="2286000"/>
          <p14:tracePt t="74637" x="3589338" y="2286000"/>
          <p14:tracePt t="74654" x="3573463" y="2286000"/>
          <p14:tracePt t="74670" x="3559175" y="2286000"/>
          <p14:tracePt t="74687" x="3521075" y="2293938"/>
          <p14:tracePt t="74704" x="3489325" y="2293938"/>
          <p14:tracePt t="74720" x="3451225" y="2308225"/>
          <p14:tracePt t="74737" x="3429000" y="2308225"/>
          <p14:tracePt t="74754" x="3406775" y="2308225"/>
          <p14:tracePt t="74770" x="3382963" y="2316163"/>
          <p14:tracePt t="74788" x="3344863" y="2324100"/>
          <p14:tracePt t="74805" x="3322638" y="2332038"/>
          <p14:tracePt t="74821" x="3284538" y="2354263"/>
          <p14:tracePt t="74838" x="3276600" y="2354263"/>
          <p14:tracePt t="74855" x="3268663" y="2362200"/>
          <p14:tracePt t="74872" x="3268663" y="2370138"/>
          <p14:tracePt t="74888" x="3260725" y="2378075"/>
          <p14:tracePt t="74905" x="3260725" y="2384425"/>
          <p14:tracePt t="74921" x="3254375" y="2392363"/>
          <p14:tracePt t="74938" x="3254375" y="2416175"/>
          <p14:tracePt t="74955" x="3254375" y="2454275"/>
          <p14:tracePt t="74971" x="3276600" y="2506663"/>
          <p14:tracePt t="74988" x="3292475" y="2544763"/>
          <p14:tracePt t="75005" x="3306763" y="2560638"/>
          <p14:tracePt t="75021" x="3322638" y="2582863"/>
          <p14:tracePt t="75038" x="3330575" y="2590800"/>
          <p14:tracePt t="75055" x="3352800" y="2606675"/>
          <p14:tracePt t="75071" x="3375025" y="2620963"/>
          <p14:tracePt t="75088" x="3406775" y="2651125"/>
          <p14:tracePt t="75105" x="3444875" y="2667000"/>
          <p14:tracePt t="75121" x="3475038" y="2674938"/>
          <p14:tracePt t="75138" x="3497263" y="2674938"/>
          <p14:tracePt t="75155" x="3513138" y="2674938"/>
          <p14:tracePt t="75171" x="3551238" y="2674938"/>
          <p14:tracePt t="75188" x="3581400" y="2667000"/>
          <p14:tracePt t="75205" x="3597275" y="2659063"/>
          <p14:tracePt t="75221" x="3641725" y="2644775"/>
          <p14:tracePt t="75238" x="3665538" y="2636838"/>
          <p14:tracePt t="75255" x="3687763" y="2628900"/>
          <p14:tracePt t="75271" x="3711575" y="2606675"/>
          <p14:tracePt t="75288" x="3725863" y="2598738"/>
          <p14:tracePt t="75305" x="3749675" y="2582863"/>
          <p14:tracePt t="75321" x="3771900" y="2568575"/>
          <p14:tracePt t="75338" x="3779838" y="2552700"/>
          <p14:tracePt t="75355" x="3794125" y="2544763"/>
          <p14:tracePt t="75372" x="3810000" y="2522538"/>
          <p14:tracePt t="75388" x="3817938" y="2498725"/>
          <p14:tracePt t="75405" x="3825875" y="2476500"/>
          <p14:tracePt t="75421" x="3825875" y="2454275"/>
          <p14:tracePt t="75438" x="3825875" y="2438400"/>
          <p14:tracePt t="75454" x="3825875" y="2422525"/>
          <p14:tracePt t="75471" x="3817938" y="2408238"/>
          <p14:tracePt t="75488" x="3794125" y="2392363"/>
          <p14:tracePt t="75505" x="3787775" y="2384425"/>
          <p14:tracePt t="75521" x="3771900" y="2370138"/>
          <p14:tracePt t="75538" x="3763963" y="2362200"/>
          <p14:tracePt t="75582" x="3756025" y="2362200"/>
          <p14:tracePt t="75864" x="0" y="0"/>
        </p14:tracePtLst>
        <p14:tracePtLst>
          <p14:tracePt t="79421" x="3817938" y="2446338"/>
          <p14:tracePt t="79565" x="0" y="0"/>
        </p14:tracePtLst>
        <p14:tracePtLst>
          <p14:tracePt t="81824" x="3825875" y="3375025"/>
          <p14:tracePt t="81949" x="0" y="0"/>
        </p14:tracePtLst>
        <p14:tracePtLst>
          <p14:tracePt t="83112" x="3856038" y="3954463"/>
          <p14:tracePt t="83228" x="0" y="0"/>
        </p14:tracePtLst>
        <p14:tracePtLst>
          <p14:tracePt t="86582" x="3878263" y="4876800"/>
          <p14:tracePt t="86717" x="0" y="0"/>
        </p14:tracePtLst>
        <p14:tracePtLst>
          <p14:tracePt t="88641" x="3832225" y="2324100"/>
          <p14:tracePt t="88757" x="0" y="0"/>
        </p14:tracePtLst>
        <p14:tracePtLst>
          <p14:tracePt t="89390" x="3840163" y="3368675"/>
          <p14:tracePt t="89504" x="0" y="0"/>
        </p14:tracePtLst>
        <p14:tracePtLst>
          <p14:tracePt t="90305" x="3916363" y="3946525"/>
          <p14:tracePt t="90425" x="0" y="0"/>
        </p14:tracePtLst>
        <p14:tracePtLst>
          <p14:tracePt t="91204" x="3856038" y="4838700"/>
          <p14:tracePt t="91349" x="0" y="0"/>
        </p14:tracePtLst>
        <p14:tracePtLst>
          <p14:tracePt t="92157" x="3817938" y="5173663"/>
          <p14:tracePt t="92174" x="3817938" y="5165725"/>
          <p14:tracePt t="92182" x="3817938" y="5159375"/>
          <p14:tracePt t="92199" x="3817938" y="5151438"/>
          <p14:tracePt t="92206" x="3810000" y="5135563"/>
          <p14:tracePt t="92219" x="3802063" y="5121275"/>
          <p14:tracePt t="92220" x="3779838" y="5083175"/>
          <p14:tracePt t="92236" x="3763963" y="5067300"/>
          <p14:tracePt t="92253" x="3749675" y="5037138"/>
          <p14:tracePt t="92269" x="3717925" y="4999038"/>
          <p14:tracePt t="92287" x="3687763" y="4983163"/>
          <p14:tracePt t="92304" x="3641725" y="4960938"/>
          <p14:tracePt t="92320" x="3597275" y="4945063"/>
          <p14:tracePt t="92337" x="3559175" y="4930775"/>
          <p14:tracePt t="92354" x="3535363" y="4922838"/>
          <p14:tracePt t="92371" x="3513138" y="4922838"/>
          <p14:tracePt t="92387" x="3497263" y="4914900"/>
          <p14:tracePt t="92404" x="3467100" y="4906963"/>
          <p14:tracePt t="92420" x="3429000" y="4906963"/>
          <p14:tracePt t="92437" x="3382963" y="4906963"/>
          <p14:tracePt t="92454" x="3344863" y="4914900"/>
          <p14:tracePt t="92470" x="3268663" y="4937125"/>
          <p14:tracePt t="92487" x="3230563" y="4953000"/>
          <p14:tracePt t="92504" x="3208338" y="4968875"/>
          <p14:tracePt t="92520" x="3184525" y="4983163"/>
          <p14:tracePt t="92537" x="3162300" y="5013325"/>
          <p14:tracePt t="92554" x="3154363" y="5037138"/>
          <p14:tracePt t="92570" x="3146425" y="5083175"/>
          <p14:tracePt t="92587" x="3146425" y="5143500"/>
          <p14:tracePt t="92604" x="3170238" y="5197475"/>
          <p14:tracePt t="92620" x="3178175" y="5227638"/>
          <p14:tracePt t="92638" x="3184525" y="5241925"/>
          <p14:tracePt t="92654" x="3192463" y="5265738"/>
          <p14:tracePt t="92654" x="3200400" y="5273675"/>
          <p14:tracePt t="92671" x="3230563" y="5311775"/>
          <p14:tracePt t="92687" x="3284538" y="5356225"/>
          <p14:tracePt t="92704" x="3330575" y="5394325"/>
          <p14:tracePt t="92720" x="3375025" y="5410200"/>
          <p14:tracePt t="92737" x="3406775" y="5426075"/>
          <p14:tracePt t="92754" x="3436938" y="5432425"/>
          <p14:tracePt t="92771" x="3444875" y="5440363"/>
          <p14:tracePt t="92823" x="3451225" y="5440363"/>
          <p14:tracePt t="92839" x="3459163" y="5440363"/>
          <p14:tracePt t="92855" x="3475038" y="5448300"/>
          <p14:tracePt t="92863" x="3489325" y="5448300"/>
          <p14:tracePt t="92871" x="3513138" y="5448300"/>
          <p14:tracePt t="92878" x="3565525" y="5440363"/>
          <p14:tracePt t="92887" x="3603625" y="5418138"/>
          <p14:tracePt t="92904" x="3627438" y="5394325"/>
          <p14:tracePt t="92920" x="3635375" y="5387975"/>
          <p14:tracePt t="92937" x="3641725" y="5364163"/>
          <p14:tracePt t="92954" x="3657600" y="5341938"/>
          <p14:tracePt t="92970" x="3665538" y="5303838"/>
          <p14:tracePt t="92987" x="3679825" y="5273675"/>
          <p14:tracePt t="93004" x="3695700" y="5249863"/>
          <p14:tracePt t="93020" x="3695700" y="5241925"/>
          <p14:tracePt t="93037" x="3695700" y="5235575"/>
          <p14:tracePt t="93054" x="3695700" y="5227638"/>
          <p14:tracePt t="93095" x="3695700" y="5219700"/>
          <p14:tracePt t="93175" x="3695700" y="5203825"/>
          <p14:tracePt t="93183" x="3687763" y="5203825"/>
          <p14:tracePt t="93191" x="3679825" y="5197475"/>
          <p14:tracePt t="93207" x="3679825" y="5189538"/>
          <p14:tracePt t="93223" x="3679825" y="5173663"/>
          <p14:tracePt t="93228" x="3673475" y="5173663"/>
          <p14:tracePt t="93237" x="3673475" y="5159375"/>
          <p14:tracePt t="93254" x="3665538" y="5151438"/>
          <p14:tracePt t="93270" x="3649663" y="5143500"/>
          <p14:tracePt t="93287" x="3635375" y="5135563"/>
          <p14:tracePt t="93304" x="3627438" y="5127625"/>
          <p14:tracePt t="93320" x="3619500" y="5121275"/>
          <p14:tracePt t="93337" x="3611563" y="5121275"/>
          <p14:tracePt t="93354" x="3611563" y="5113338"/>
          <p14:tracePt t="93370" x="3603625" y="5113338"/>
          <p14:tracePt t="93509" x="0" y="0"/>
        </p14:tracePtLst>
        <p14:tracePtLst>
          <p14:tracePt t="115854" x="4732338" y="2339975"/>
          <p14:tracePt t="115870" x="4732338" y="2332038"/>
          <p14:tracePt t="115911" x="4732338" y="2324100"/>
          <p14:tracePt t="115934" x="4732338" y="2316163"/>
          <p14:tracePt t="116007" x="4732338" y="2308225"/>
          <p14:tracePt t="116014" x="4732338" y="2301875"/>
          <p14:tracePt t="116025" x="4724400" y="2301875"/>
          <p14:tracePt t="116030" x="4708525" y="2286000"/>
          <p14:tracePt t="116038" x="4702175" y="2278063"/>
          <p14:tracePt t="116062" x="4686300" y="2270125"/>
          <p14:tracePt t="116071" x="4664075" y="2255838"/>
          <p14:tracePt t="116094" x="4664075" y="2247900"/>
          <p14:tracePt t="116110" x="4656138" y="2247900"/>
          <p14:tracePt t="116118" x="4625975" y="2239963"/>
          <p14:tracePt t="116142" x="4602163" y="2232025"/>
          <p14:tracePt t="116158" x="4556125" y="2225675"/>
          <p14:tracePt t="116168" x="4487863" y="2209800"/>
          <p14:tracePt t="116190" x="4465638" y="2201863"/>
          <p14:tracePt t="116206" x="4457700" y="2201863"/>
          <p14:tracePt t="116278" x="4441825" y="2201863"/>
          <p14:tracePt t="116295" x="4419600" y="2201863"/>
          <p14:tracePt t="116303" x="4403725" y="2201863"/>
          <p14:tracePt t="116304" x="4389438" y="2201863"/>
          <p14:tracePt t="116318" x="4351338" y="2201863"/>
          <p14:tracePt t="116334" x="4289425" y="2201863"/>
          <p14:tracePt t="116351" x="4283075" y="2209800"/>
          <p14:tracePt t="116367" x="4275138" y="2217738"/>
          <p14:tracePt t="116384" x="4267200" y="2225675"/>
          <p14:tracePt t="116423" x="4259263" y="2225675"/>
          <p14:tracePt t="116424" x="4259263" y="2232025"/>
          <p14:tracePt t="116434" x="4244975" y="2239963"/>
          <p14:tracePt t="116451" x="4229100" y="2255838"/>
          <p14:tracePt t="116468" x="4221163" y="2270125"/>
          <p14:tracePt t="116484" x="4221163" y="2278063"/>
          <p14:tracePt t="116567" x="4221163" y="2286000"/>
          <p14:tracePt t="116574" x="4221163" y="2308225"/>
          <p14:tracePt t="116584" x="4221163" y="2332038"/>
          <p14:tracePt t="116585" x="4221163" y="2378075"/>
          <p14:tracePt t="116601" x="4221163" y="2416175"/>
          <p14:tracePt t="116618" x="4221163" y="2422525"/>
          <p14:tracePt t="116634" x="4221163" y="2430463"/>
          <p14:tracePt t="116671" x="4221163" y="2438400"/>
          <p14:tracePt t="116672" x="4221163" y="2446338"/>
          <p14:tracePt t="116684" x="4221163" y="2454275"/>
          <p14:tracePt t="116719" x="4221163" y="2460625"/>
          <p14:tracePt t="116736" x="4221163" y="2468563"/>
          <p14:tracePt t="116751" x="4237038" y="2484438"/>
          <p14:tracePt t="116752" x="4251325" y="2498725"/>
          <p14:tracePt t="116768" x="4289425" y="2536825"/>
          <p14:tracePt t="116784" x="4297363" y="2552700"/>
          <p14:tracePt t="116839" x="4305300" y="2552700"/>
          <p14:tracePt t="116846" x="4313238" y="2552700"/>
          <p14:tracePt t="116858" x="4321175" y="2560638"/>
          <p14:tracePt t="116859" x="4343400" y="2568575"/>
          <p14:tracePt t="116868" x="4373563" y="2590800"/>
          <p14:tracePt t="116884" x="4389438" y="2598738"/>
          <p14:tracePt t="116901" x="4397375" y="2598738"/>
          <p14:tracePt t="116975" x="4403725" y="2598738"/>
          <p14:tracePt t="116983" x="4411663" y="2606675"/>
          <p14:tracePt t="116991" x="4435475" y="2613025"/>
          <p14:tracePt t="117001" x="4449763" y="2620963"/>
          <p14:tracePt t="117017" x="4479925" y="2628900"/>
          <p14:tracePt t="117019" x="4495800" y="2628900"/>
          <p14:tracePt t="117034" x="4503738" y="2628900"/>
          <p14:tracePt t="117051" x="4511675" y="2628900"/>
          <p14:tracePt t="117068" x="4518025" y="2628900"/>
          <p14:tracePt t="117084" x="4549775" y="2628900"/>
          <p14:tracePt t="117101" x="4572000" y="2628900"/>
          <p14:tracePt t="117117" x="4602163" y="2628900"/>
          <p14:tracePt t="117134" x="4610100" y="2628900"/>
          <p14:tracePt t="117175" x="4618038" y="2628900"/>
          <p14:tracePt t="117247" x="4625975" y="2628900"/>
          <p14:tracePt t="117258" x="4640263" y="2620963"/>
          <p14:tracePt t="117262" x="4648200" y="2620963"/>
          <p14:tracePt t="117267" x="4664075" y="2606675"/>
          <p14:tracePt t="117284" x="4670425" y="2606675"/>
          <p14:tracePt t="117301" x="4686300" y="2590800"/>
          <p14:tracePt t="117317" x="4708525" y="2582863"/>
          <p14:tracePt t="117334" x="4732338" y="2568575"/>
          <p14:tracePt t="117351" x="4746625" y="2560638"/>
          <p14:tracePt t="117367" x="4754563" y="2544763"/>
          <p14:tracePt t="117384" x="4778375" y="2522538"/>
          <p14:tracePt t="117401" x="4784725" y="2506663"/>
          <p14:tracePt t="117417" x="4800600" y="2492375"/>
          <p14:tracePt t="117434" x="4808538" y="2484438"/>
          <p14:tracePt t="117451" x="4808538" y="2468563"/>
          <p14:tracePt t="117467" x="4816475" y="2446338"/>
          <p14:tracePt t="117484" x="4816475" y="2422525"/>
          <p14:tracePt t="117501" x="4816475" y="2408238"/>
          <p14:tracePt t="117518" x="4816475" y="2400300"/>
          <p14:tracePt t="117534" x="4816475" y="2384425"/>
          <p14:tracePt t="117551" x="4816475" y="2378075"/>
          <p14:tracePt t="117567" x="4816475" y="2362200"/>
          <p14:tracePt t="117584" x="4808538" y="2346325"/>
          <p14:tracePt t="117601" x="4800600" y="2339975"/>
          <p14:tracePt t="117617" x="4800600" y="2332038"/>
          <p14:tracePt t="117634" x="4792663" y="2324100"/>
          <p14:tracePt t="117670" x="4792663" y="2316163"/>
          <p14:tracePt t="117687" x="4778375" y="2316163"/>
          <p14:tracePt t="117710" x="4770438" y="2308225"/>
          <p14:tracePt t="117718" x="4762500" y="2308225"/>
          <p14:tracePt t="117734" x="4754563" y="2308225"/>
          <p14:tracePt t="117774" x="4754563" y="2301875"/>
          <p14:tracePt t="117993" x="0" y="0"/>
        </p14:tracePtLst>
        <p14:tracePtLst>
          <p14:tracePt t="128030" x="4846638" y="3360738"/>
          <p14:tracePt t="128141" x="0" y="0"/>
        </p14:tracePtLst>
        <p14:tracePtLst>
          <p14:tracePt t="129478" x="4830763" y="3962400"/>
          <p14:tracePt t="129578" x="0" y="0"/>
        </p14:tracePtLst>
        <p14:tracePtLst>
          <p14:tracePt t="130830" x="4732338" y="4892675"/>
          <p14:tracePt t="130949" x="0" y="0"/>
        </p14:tracePtLst>
        <p14:tracePtLst>
          <p14:tracePt t="133126" x="5707063" y="1660525"/>
          <p14:tracePt t="133142" x="5692775" y="1660525"/>
          <p14:tracePt t="133149" x="5684838" y="1646238"/>
          <p14:tracePt t="133157" x="5668963" y="1638300"/>
          <p14:tracePt t="133166" x="5570538" y="1600200"/>
          <p14:tracePt t="133183" x="5478463" y="1562100"/>
          <p14:tracePt t="133199" x="5402263" y="1531938"/>
          <p14:tracePt t="133216" x="5341938" y="1524000"/>
          <p14:tracePt t="133233" x="5303838" y="1516063"/>
          <p14:tracePt t="133249" x="5265738" y="1508125"/>
          <p14:tracePt t="133266" x="5249863" y="1508125"/>
          <p14:tracePt t="133283" x="5241925" y="1508125"/>
          <p14:tracePt t="133299" x="5235575" y="1508125"/>
          <p14:tracePt t="133316" x="5227638" y="1508125"/>
          <p14:tracePt t="133332" x="5211763" y="1524000"/>
          <p14:tracePt t="133349" x="5197475" y="1539875"/>
          <p14:tracePt t="133366" x="5173663" y="1570038"/>
          <p14:tracePt t="133383" x="5159375" y="1600200"/>
          <p14:tracePt t="133399" x="5143500" y="1622425"/>
          <p14:tracePt t="133416" x="5135563" y="1668463"/>
          <p14:tracePt t="133433" x="5121275" y="1706563"/>
          <p14:tracePt t="133449" x="5113338" y="1736725"/>
          <p14:tracePt t="133466" x="5113338" y="1782763"/>
          <p14:tracePt t="133483" x="5105400" y="1820863"/>
          <p14:tracePt t="133499" x="5105400" y="1858963"/>
          <p14:tracePt t="133516" x="5105400" y="1905000"/>
          <p14:tracePt t="133533" x="5105400" y="1951038"/>
          <p14:tracePt t="133550" x="5105400" y="1997075"/>
          <p14:tracePt t="133566" x="5105400" y="2073275"/>
          <p14:tracePt t="133583" x="5113338" y="2111375"/>
          <p14:tracePt t="133623" x="5113338" y="2117725"/>
          <p14:tracePt t="133639" x="5121275" y="2117725"/>
          <p14:tracePt t="133695" x="5135563" y="2125663"/>
          <p14:tracePt t="133703" x="5181600" y="2141538"/>
          <p14:tracePt t="133716" x="5235575" y="2155825"/>
          <p14:tracePt t="133717" x="5341938" y="2193925"/>
          <p14:tracePt t="133732" x="5426075" y="2209800"/>
          <p14:tracePt t="133749" x="5440363" y="2217738"/>
          <p14:tracePt t="133766" x="5456238" y="2217738"/>
          <p14:tracePt t="133783" x="5464175" y="2217738"/>
          <p14:tracePt t="133799" x="5494338" y="2217738"/>
          <p14:tracePt t="133816" x="5540375" y="2217738"/>
          <p14:tracePt t="133832" x="5592763" y="2217738"/>
          <p14:tracePt t="133849" x="5654675" y="2209800"/>
          <p14:tracePt t="133866" x="5699125" y="2201863"/>
          <p14:tracePt t="133882" x="5753100" y="2171700"/>
          <p14:tracePt t="133899" x="5807075" y="2141538"/>
          <p14:tracePt t="133916" x="5837238" y="2111375"/>
          <p14:tracePt t="133933" x="5859463" y="2095500"/>
          <p14:tracePt t="133949" x="5875338" y="2073275"/>
          <p14:tracePt t="133966" x="5897563" y="2011363"/>
          <p14:tracePt t="133983" x="5913438" y="1958975"/>
          <p14:tracePt t="133999" x="5927725" y="1927225"/>
          <p14:tracePt t="134016" x="5927725" y="1889125"/>
          <p14:tracePt t="134032" x="5927725" y="1858963"/>
          <p14:tracePt t="134049" x="5935663" y="1820863"/>
          <p14:tracePt t="134066" x="5935663" y="1774825"/>
          <p14:tracePt t="134082" x="5935663" y="1714500"/>
          <p14:tracePt t="134099" x="5935663" y="1660525"/>
          <p14:tracePt t="134116" x="5921375" y="1630363"/>
          <p14:tracePt t="134132" x="5913438" y="1622425"/>
          <p14:tracePt t="134149" x="5913438" y="1616075"/>
          <p14:tracePt t="134166" x="5905500" y="1608138"/>
          <p14:tracePt t="134183" x="5889625" y="1600200"/>
          <p14:tracePt t="134199" x="5883275" y="1592263"/>
          <p14:tracePt t="134216" x="5867400" y="1584325"/>
          <p14:tracePt t="134233" x="5851525" y="1577975"/>
          <p14:tracePt t="134249" x="5845175" y="1570038"/>
          <p14:tracePt t="134266" x="5829300" y="1570038"/>
          <p14:tracePt t="134283" x="5821363" y="1562100"/>
          <p14:tracePt t="134299" x="5807075" y="1562100"/>
          <p14:tracePt t="134316" x="5791200" y="1562100"/>
          <p14:tracePt t="134332" x="5768975" y="1554163"/>
          <p14:tracePt t="134349" x="5730875" y="1554163"/>
          <p14:tracePt t="134366" x="5699125" y="1539875"/>
          <p14:tracePt t="134383" x="5676900" y="1531938"/>
          <p14:tracePt t="134399" x="5668963" y="1531938"/>
          <p14:tracePt t="134439" x="5661025" y="1531938"/>
          <p14:tracePt t="134440" x="5654675" y="1531938"/>
          <p14:tracePt t="134449" x="5630863" y="1531938"/>
          <p14:tracePt t="134466" x="5616575" y="1531938"/>
          <p14:tracePt t="134482" x="5584825" y="1531938"/>
          <p14:tracePt t="134499" x="5554663" y="1531938"/>
          <p14:tracePt t="134516" x="5532438" y="1531938"/>
          <p14:tracePt t="134532" x="5502275" y="1531938"/>
          <p14:tracePt t="134549" x="5470525" y="1539875"/>
          <p14:tracePt t="134566" x="5440363" y="1546225"/>
          <p14:tracePt t="134583" x="5418138" y="1546225"/>
          <p14:tracePt t="134599" x="5394325" y="1554163"/>
          <p14:tracePt t="134616" x="5380038" y="1554163"/>
          <p14:tracePt t="134663" x="5372100" y="1554163"/>
          <p14:tracePt t="134663" x="5372100" y="1562100"/>
          <p14:tracePt t="134679" x="5364163" y="1562100"/>
          <p14:tracePt t="134687" x="5356225" y="1562100"/>
          <p14:tracePt t="134699" x="5341938" y="1570038"/>
          <p14:tracePt t="134700" x="5326063" y="1577975"/>
          <p14:tracePt t="134716" x="5311775" y="1584325"/>
          <p14:tracePt t="134733" x="5295900" y="1584325"/>
          <p14:tracePt t="134749" x="5287963" y="1600200"/>
          <p14:tracePt t="134766" x="5273675" y="1600200"/>
          <p14:tracePt t="134782" x="5265738" y="1608138"/>
          <p14:tracePt t="134799" x="5249863" y="1622425"/>
          <p14:tracePt t="134816" x="5241925" y="1630363"/>
          <p14:tracePt t="134832" x="5235575" y="1646238"/>
          <p14:tracePt t="134849" x="5219700" y="1668463"/>
          <p14:tracePt t="134866" x="5203825" y="1706563"/>
          <p14:tracePt t="134882" x="5189538" y="1722438"/>
          <p14:tracePt t="134899" x="5181600" y="1744663"/>
          <p14:tracePt t="134916" x="5173663" y="1768475"/>
          <p14:tracePt t="134932" x="5165725" y="1782763"/>
          <p14:tracePt t="134949" x="5165725" y="1812925"/>
          <p14:tracePt t="134967" x="5165725" y="1844675"/>
          <p14:tracePt t="134982" x="5165725" y="1912938"/>
          <p14:tracePt t="134999" x="5181600" y="1935163"/>
          <p14:tracePt t="135016" x="5189538" y="1951038"/>
          <p14:tracePt t="135032" x="5197475" y="1951038"/>
          <p14:tracePt t="135049" x="5203825" y="1958975"/>
          <p14:tracePt t="135066" x="5227638" y="1965325"/>
          <p14:tracePt t="135082" x="5241925" y="1973263"/>
          <p14:tracePt t="135099" x="5265738" y="1997075"/>
          <p14:tracePt t="135116" x="5295900" y="2011363"/>
          <p14:tracePt t="135132" x="5334000" y="2027238"/>
          <p14:tracePt t="135149" x="5356225" y="2041525"/>
          <p14:tracePt t="135166" x="5387975" y="2057400"/>
          <p14:tracePt t="135206" x="5394325" y="2057400"/>
          <p14:tracePt t="135238" x="5402263" y="2057400"/>
          <p14:tracePt t="135246" x="5410200" y="2057400"/>
          <p14:tracePt t="135255" x="5426075" y="2057400"/>
          <p14:tracePt t="135262" x="5440363" y="2057400"/>
          <p14:tracePt t="135271" x="5486400" y="2057400"/>
          <p14:tracePt t="135282" x="5524500" y="2057400"/>
          <p14:tracePt t="135299" x="5554663" y="2057400"/>
          <p14:tracePt t="135316" x="5578475" y="2057400"/>
          <p14:tracePt t="135332" x="5608638" y="2057400"/>
          <p14:tracePt t="135349" x="5638800" y="2057400"/>
          <p14:tracePt t="135366" x="5676900" y="2049463"/>
          <p14:tracePt t="135382" x="5692775" y="2041525"/>
          <p14:tracePt t="135399" x="5699125" y="2041525"/>
          <p14:tracePt t="135416" x="5715000" y="2027238"/>
          <p14:tracePt t="135432" x="5761038" y="2011363"/>
          <p14:tracePt t="135449" x="5799138" y="1989138"/>
          <p14:tracePt t="135466" x="5837238" y="1958975"/>
          <p14:tracePt t="135482" x="5859463" y="1920875"/>
          <p14:tracePt t="135499" x="5875338" y="1882775"/>
          <p14:tracePt t="135516" x="5889625" y="1851025"/>
          <p14:tracePt t="135532" x="5889625" y="1820863"/>
          <p14:tracePt t="135549" x="5889625" y="1798638"/>
          <p14:tracePt t="135566" x="5889625" y="1782763"/>
          <p14:tracePt t="135582" x="5889625" y="1774825"/>
          <p14:tracePt t="135599" x="5889625" y="1768475"/>
          <p14:tracePt t="135616" x="5883275" y="1760538"/>
          <p14:tracePt t="135632" x="5875338" y="1752600"/>
          <p14:tracePt t="135649" x="5859463" y="1736725"/>
          <p14:tracePt t="135665" x="5845175" y="1722438"/>
          <p14:tracePt t="135682" x="5829300" y="1714500"/>
          <p14:tracePt t="135699" x="5829300" y="1706563"/>
          <p14:tracePt t="135716" x="5821363" y="1698625"/>
          <p14:tracePt t="135732" x="5813425" y="1698625"/>
          <p14:tracePt t="135749" x="5807075" y="1692275"/>
          <p14:tracePt t="135766" x="5775325" y="1668463"/>
          <p14:tracePt t="135783" x="5761038" y="1660525"/>
          <p14:tracePt t="135799" x="5753100" y="1654175"/>
          <p14:tracePt t="135816" x="5737225" y="1654175"/>
          <p14:tracePt t="135832" x="5730875" y="1654175"/>
          <p14:tracePt t="135849" x="5722938" y="1646238"/>
          <p14:tracePt t="135866" x="5707063" y="1646238"/>
          <p14:tracePt t="135882" x="5692775" y="1630363"/>
          <p14:tracePt t="135899" x="5668963" y="1622425"/>
          <p14:tracePt t="135915" x="5646738" y="1616075"/>
          <p14:tracePt t="135932" x="5622925" y="1600200"/>
          <p14:tracePt t="135949" x="5584825" y="1592263"/>
          <p14:tracePt t="135966" x="5532438" y="1562100"/>
          <p14:tracePt t="135982" x="5486400" y="1546225"/>
          <p14:tracePt t="135999" x="5470525" y="1546225"/>
          <p14:tracePt t="136016" x="5464175" y="1546225"/>
          <p14:tracePt t="136071" x="5456238" y="1546225"/>
          <p14:tracePt t="136126" x="5448300" y="1546225"/>
          <p14:tracePt t="136158" x="5440363" y="1546225"/>
          <p14:tracePt t="136174" x="5432425" y="1546225"/>
          <p14:tracePt t="136183" x="5426075" y="1546225"/>
          <p14:tracePt t="136184" x="5402263" y="1546225"/>
          <p14:tracePt t="136199" x="5380038" y="1562100"/>
          <p14:tracePt t="136215" x="5349875" y="1570038"/>
          <p14:tracePt t="136232" x="5341938" y="1577975"/>
          <p14:tracePt t="136249" x="5326063" y="1577975"/>
          <p14:tracePt t="136266" x="5326063" y="1584325"/>
          <p14:tracePt t="136303" x="5318125" y="1584325"/>
          <p14:tracePt t="136334" x="5303838" y="1584325"/>
          <p14:tracePt t="136359" x="5295900" y="1592263"/>
          <p14:tracePt t="136367" x="5287963" y="1592263"/>
          <p14:tracePt t="138023" x="5280025" y="1592263"/>
          <p14:tracePt t="138038" x="5273675" y="1592263"/>
          <p14:tracePt t="138046" x="5273675" y="1584325"/>
          <p14:tracePt t="138046" x="5257800" y="1584325"/>
          <p14:tracePt t="138054" x="5249863" y="1577975"/>
          <p14:tracePt t="138065" x="5227638" y="1554163"/>
          <p14:tracePt t="138082" x="5211763" y="1539875"/>
          <p14:tracePt t="138098" x="5189538" y="1531938"/>
          <p14:tracePt t="138115" x="5173663" y="1516063"/>
          <p14:tracePt t="138132" x="5159375" y="1501775"/>
          <p14:tracePt t="138148" x="5135563" y="1485900"/>
          <p14:tracePt t="138165" x="5121275" y="1477963"/>
          <p14:tracePt t="138182" x="5113338" y="1455738"/>
          <p14:tracePt t="138198" x="5097463" y="1455738"/>
          <p14:tracePt t="138215" x="5089525" y="1447800"/>
          <p14:tracePt t="138232" x="5075238" y="1439863"/>
          <p14:tracePt t="138248" x="5067300" y="1439863"/>
          <p14:tracePt t="138265" x="5051425" y="1439863"/>
          <p14:tracePt t="138282" x="5037138" y="1431925"/>
          <p14:tracePt t="138299" x="5013325" y="1431925"/>
          <p14:tracePt t="138315" x="4999038" y="1431925"/>
          <p14:tracePt t="138332" x="4991100" y="1431925"/>
          <p14:tracePt t="138348" x="4975225" y="1431925"/>
          <p14:tracePt t="138365" x="4953000" y="1431925"/>
          <p14:tracePt t="138382" x="4945063" y="1431925"/>
          <p14:tracePt t="138398" x="4930775" y="1431925"/>
          <p14:tracePt t="138415" x="4922838" y="1431925"/>
          <p14:tracePt t="138454" x="4914900" y="1431925"/>
          <p14:tracePt t="138465" x="4906963" y="1431925"/>
          <p14:tracePt t="138466" x="4899025" y="1431925"/>
          <p14:tracePt t="138482" x="4884738" y="1439863"/>
          <p14:tracePt t="138499" x="4860925" y="1439863"/>
          <p14:tracePt t="138515" x="4846638" y="1455738"/>
          <p14:tracePt t="138532" x="4830763" y="1463675"/>
          <p14:tracePt t="138548" x="4792663" y="1485900"/>
          <p14:tracePt t="138565" x="4754563" y="1508125"/>
          <p14:tracePt t="138582" x="4708525" y="1539875"/>
          <p14:tracePt t="138599" x="4686300" y="1546225"/>
          <p14:tracePt t="138615" x="4670425" y="1554163"/>
          <p14:tracePt t="138632" x="4656138" y="1577975"/>
          <p14:tracePt t="138648" x="4640263" y="1584325"/>
          <p14:tracePt t="138665" x="4632325" y="1584325"/>
          <p14:tracePt t="138751" x="4632325" y="1592263"/>
          <p14:tracePt t="140125" x="0" y="0"/>
        </p14:tracePtLst>
        <p14:tracePtLst>
          <p14:tracePt t="143272" x="4732338" y="2339975"/>
          <p14:tracePt t="143406" x="4732338" y="2332038"/>
          <p14:tracePt t="143414" x="4724400" y="2316163"/>
          <p14:tracePt t="143422" x="4694238" y="2293938"/>
          <p14:tracePt t="143430" x="4670425" y="2278063"/>
          <p14:tracePt t="143438" x="4670425" y="2270125"/>
          <p14:tracePt t="143447" x="4664075" y="2270125"/>
          <p14:tracePt t="143464" x="4664075" y="2263775"/>
          <p14:tracePt t="143502" x="4656138" y="2263775"/>
          <p14:tracePt t="143503" x="4648200" y="2263775"/>
          <p14:tracePt t="143514" x="4640263" y="2255838"/>
          <p14:tracePt t="143531" x="4625975" y="2247900"/>
          <p14:tracePt t="143548" x="4610100" y="2247900"/>
          <p14:tracePt t="143564" x="4594225" y="2239963"/>
          <p14:tracePt t="143581" x="4587875" y="2239963"/>
          <p14:tracePt t="143598" x="4572000" y="2239963"/>
          <p14:tracePt t="143614" x="4564063" y="2239963"/>
          <p14:tracePt t="143631" x="4541838" y="2239963"/>
          <p14:tracePt t="143648" x="4495800" y="2239963"/>
          <p14:tracePt t="143664" x="4457700" y="2247900"/>
          <p14:tracePt t="143681" x="4411663" y="2255838"/>
          <p14:tracePt t="143698" x="4365625" y="2263775"/>
          <p14:tracePt t="143714" x="4343400" y="2270125"/>
          <p14:tracePt t="143731" x="4327525" y="2278063"/>
          <p14:tracePt t="143748" x="4297363" y="2286000"/>
          <p14:tracePt t="143764" x="4283075" y="2293938"/>
          <p14:tracePt t="143781" x="4275138" y="2293938"/>
          <p14:tracePt t="143798" x="4267200" y="2293938"/>
          <p14:tracePt t="143870" x="4259263" y="2293938"/>
          <p14:tracePt t="143878" x="4259263" y="2301875"/>
          <p14:tracePt t="143902" x="4259263" y="2332038"/>
          <p14:tracePt t="143910" x="4259263" y="2346325"/>
          <p14:tracePt t="143918" x="4259263" y="2378075"/>
          <p14:tracePt t="143926" x="4259263" y="2416175"/>
          <p14:tracePt t="143934" x="4275138" y="2468563"/>
          <p14:tracePt t="143948" x="4283075" y="2506663"/>
          <p14:tracePt t="143964" x="4305300" y="2530475"/>
          <p14:tracePt t="143981" x="4305300" y="2544763"/>
          <p14:tracePt t="143998" x="4313238" y="2552700"/>
          <p14:tracePt t="144014" x="4327525" y="2552700"/>
          <p14:tracePt t="144031" x="4335463" y="2560638"/>
          <p14:tracePt t="144047" x="4365625" y="2574925"/>
          <p14:tracePt t="144064" x="4411663" y="2590800"/>
          <p14:tracePt t="144081" x="4435475" y="2598738"/>
          <p14:tracePt t="144098" x="4473575" y="2598738"/>
          <p14:tracePt t="144114" x="4495800" y="2598738"/>
          <p14:tracePt t="144131" x="4564063" y="2606675"/>
          <p14:tracePt t="144147" x="4670425" y="2628900"/>
          <p14:tracePt t="144164" x="4792663" y="2651125"/>
          <p14:tracePt t="144181" x="4838700" y="2659063"/>
          <p14:tracePt t="144197" x="4876800" y="2659063"/>
          <p14:tracePt t="144214" x="4892675" y="2659063"/>
          <p14:tracePt t="144231" x="4899025" y="2659063"/>
          <p14:tracePt t="144248" x="4914900" y="2651125"/>
          <p14:tracePt t="144285" x="4914900" y="2636838"/>
          <p14:tracePt t="144297" x="4922838" y="2636838"/>
          <p14:tracePt t="144298" x="4922838" y="2613025"/>
          <p14:tracePt t="144314" x="4922838" y="2606675"/>
          <p14:tracePt t="144331" x="4930775" y="2590800"/>
          <p14:tracePt t="144347" x="4930775" y="2574925"/>
          <p14:tracePt t="144364" x="4930775" y="2568575"/>
          <p14:tracePt t="144381" x="4930775" y="2544763"/>
          <p14:tracePt t="144397" x="4930775" y="2530475"/>
          <p14:tracePt t="144414" x="4922838" y="2522538"/>
          <p14:tracePt t="144431" x="4922838" y="2514600"/>
          <p14:tracePt t="144470" x="4914900" y="2506663"/>
          <p14:tracePt t="144494" x="4906963" y="2498725"/>
          <p14:tracePt t="144502" x="4906963" y="2492375"/>
          <p14:tracePt t="144526" x="4899025" y="2492375"/>
          <p14:tracePt t="144534" x="4899025" y="2484438"/>
          <p14:tracePt t="144692" x="0" y="0"/>
        </p14:tracePtLst>
        <p14:tracePtLst>
          <p14:tracePt t="145270" x="5661025" y="2370138"/>
          <p14:tracePt t="145288" x="5661025" y="2362200"/>
          <p14:tracePt t="145303" x="5661025" y="2354263"/>
          <p14:tracePt t="145335" x="5654675" y="2346325"/>
          <p14:tracePt t="145343" x="5654675" y="2339975"/>
          <p14:tracePt t="145359" x="5646738" y="2339975"/>
          <p14:tracePt t="145375" x="5646738" y="2332038"/>
          <p14:tracePt t="145383" x="5638800" y="2332038"/>
          <p14:tracePt t="145384" x="5630863" y="2332038"/>
          <p14:tracePt t="145398" x="5622925" y="2316163"/>
          <p14:tracePt t="145415" x="5600700" y="2308225"/>
          <p14:tracePt t="145431" x="5570538" y="2301875"/>
          <p14:tracePt t="145448" x="5554663" y="2293938"/>
          <p14:tracePt t="145465" x="5540375" y="2293938"/>
          <p14:tracePt t="145503" x="5532438" y="2293938"/>
          <p14:tracePt t="145519" x="5524500" y="2293938"/>
          <p14:tracePt t="145534" x="5516563" y="2293938"/>
          <p14:tracePt t="145548" x="5508625" y="2293938"/>
          <p14:tracePt t="145550" x="5494338" y="2293938"/>
          <p14:tracePt t="145565" x="5470525" y="2293938"/>
          <p14:tracePt t="145582" x="5448300" y="2293938"/>
          <p14:tracePt t="145598" x="5372100" y="2301875"/>
          <p14:tracePt t="145615" x="5326063" y="2324100"/>
          <p14:tracePt t="145631" x="5280025" y="2332038"/>
          <p14:tracePt t="145648" x="5249863" y="2354263"/>
          <p14:tracePt t="145665" x="5227638" y="2378075"/>
          <p14:tracePt t="145682" x="5197475" y="2400300"/>
          <p14:tracePt t="145698" x="5181600" y="2416175"/>
          <p14:tracePt t="145715" x="5173663" y="2430463"/>
          <p14:tracePt t="145732" x="5173663" y="2438400"/>
          <p14:tracePt t="145748" x="5165725" y="2446338"/>
          <p14:tracePt t="145765" x="5165725" y="2454275"/>
          <p14:tracePt t="145781" x="5165725" y="2484438"/>
          <p14:tracePt t="145798" x="5219700" y="2552700"/>
          <p14:tracePt t="145815" x="5249863" y="2590800"/>
          <p14:tracePt t="145832" x="5280025" y="2628900"/>
          <p14:tracePt t="145848" x="5311775" y="2651125"/>
          <p14:tracePt t="145865" x="5341938" y="2674938"/>
          <p14:tracePt t="145882" x="5364163" y="2697163"/>
          <p14:tracePt t="145898" x="5410200" y="2713038"/>
          <p14:tracePt t="145915" x="5464175" y="2735263"/>
          <p14:tracePt t="145932" x="5494338" y="2759075"/>
          <p14:tracePt t="145948" x="5524500" y="2765425"/>
          <p14:tracePt t="145965" x="5532438" y="2765425"/>
          <p14:tracePt t="145982" x="5540375" y="2765425"/>
          <p14:tracePt t="145998" x="5608638" y="2720975"/>
          <p14:tracePt t="146015" x="5730875" y="2620963"/>
          <p14:tracePt t="146031" x="5859463" y="2522538"/>
          <p14:tracePt t="146048" x="5943600" y="2422525"/>
          <p14:tracePt t="146065" x="5973763" y="2378075"/>
          <p14:tracePt t="146081" x="5973763" y="2370138"/>
          <p14:tracePt t="146098" x="5973763" y="2362200"/>
          <p14:tracePt t="146115" x="5973763" y="2354263"/>
          <p14:tracePt t="146132" x="5965825" y="2354263"/>
          <p14:tracePt t="146148" x="5959475" y="2346325"/>
          <p14:tracePt t="146183" x="5943600" y="2339975"/>
          <p14:tracePt t="146184" x="5935663" y="2332038"/>
          <p14:tracePt t="146198" x="5921375" y="2324100"/>
          <p14:tracePt t="146215" x="5913438" y="2324100"/>
          <p14:tracePt t="146232" x="5897563" y="2308225"/>
          <p14:tracePt t="146248" x="5883275" y="2308225"/>
          <p14:tracePt t="146265" x="5867400" y="2301875"/>
          <p14:tracePt t="146281" x="5821363" y="2286000"/>
          <p14:tracePt t="146298" x="5761038" y="2263775"/>
          <p14:tracePt t="146315" x="5715000" y="2255838"/>
          <p14:tracePt t="146331" x="5676900" y="2247900"/>
          <p14:tracePt t="146348" x="5646738" y="2247900"/>
          <p14:tracePt t="146365" x="5630863" y="2232025"/>
          <p14:tracePt t="146381" x="5622925" y="2232025"/>
          <p14:tracePt t="146381" x="5616575" y="2232025"/>
          <p14:tracePt t="146399" x="5608638" y="2232025"/>
          <p14:tracePt t="146415" x="5592763" y="2225675"/>
          <p14:tracePt t="146432" x="5570538" y="2225675"/>
          <p14:tracePt t="146448" x="5554663" y="2225675"/>
          <p14:tracePt t="146465" x="5540375" y="2225675"/>
          <p14:tracePt t="146482" x="5532438" y="2225675"/>
          <p14:tracePt t="146498" x="5516563" y="2225675"/>
          <p14:tracePt t="146515" x="5502275" y="2232025"/>
          <p14:tracePt t="146531" x="5486400" y="2232025"/>
          <p14:tracePt t="146548" x="5464175" y="2239963"/>
          <p14:tracePt t="146565" x="5448300" y="2255838"/>
          <p14:tracePt t="146582" x="5432425" y="2270125"/>
          <p14:tracePt t="146598" x="5410200" y="2293938"/>
          <p14:tracePt t="146615" x="5394325" y="2316163"/>
          <p14:tracePt t="146631" x="5380038" y="2324100"/>
          <p14:tracePt t="146648" x="5380038" y="2332038"/>
          <p14:tracePt t="146711" x="5372100" y="2332038"/>
          <p14:tracePt t="146924" x="0" y="0"/>
        </p14:tracePtLst>
        <p14:tracePtLst>
          <p14:tracePt t="167220" x="5638800" y="2422525"/>
          <p14:tracePt t="167390" x="0" y="0"/>
        </p14:tracePtLst>
        <p14:tracePtLst>
          <p14:tracePt t="169491" x="5616575" y="3330575"/>
          <p14:tracePt t="169621" x="0" y="0"/>
        </p14:tracePtLst>
        <p14:tracePtLst>
          <p14:tracePt t="170902" x="5622925" y="3984625"/>
          <p14:tracePt t="171032" x="0" y="0"/>
        </p14:tracePtLst>
        <p14:tracePtLst>
          <p14:tracePt t="172125" x="5730875" y="4892675"/>
          <p14:tracePt t="172294" x="0" y="0"/>
        </p14:tracePtLst>
        <p14:tracePtLst>
          <p14:tracePt t="183059" x="6645275" y="1706563"/>
          <p14:tracePt t="183295" x="6637338" y="1706563"/>
          <p14:tracePt t="183302" x="6629400" y="1706563"/>
          <p14:tracePt t="183311" x="6621463" y="1706563"/>
          <p14:tracePt t="183312" x="6607175" y="1692275"/>
          <p14:tracePt t="183327" x="6583363" y="1676400"/>
          <p14:tracePt t="183344" x="6569075" y="1668463"/>
          <p14:tracePt t="183361" x="6553200" y="1654175"/>
          <p14:tracePt t="183377" x="6545263" y="1654175"/>
          <p14:tracePt t="183394" x="6530975" y="1646238"/>
          <p14:tracePt t="183411" x="6507163" y="1638300"/>
          <p14:tracePt t="183428" x="6492875" y="1638300"/>
          <p14:tracePt t="183444" x="6469063" y="1622425"/>
          <p14:tracePt t="183461" x="6454775" y="1622425"/>
          <p14:tracePt t="183477" x="6438900" y="1622425"/>
          <p14:tracePt t="183494" x="6400800" y="1622425"/>
          <p14:tracePt t="183511" x="6384925" y="1622425"/>
          <p14:tracePt t="183527" x="6354763" y="1622425"/>
          <p14:tracePt t="183545" x="6324600" y="1622425"/>
          <p14:tracePt t="183561" x="6286500" y="1616075"/>
          <p14:tracePt t="183578" x="6256338" y="1616075"/>
          <p14:tracePt t="183594" x="6232525" y="1616075"/>
          <p14:tracePt t="183629" x="6218238" y="1616075"/>
          <p14:tracePt t="183663" x="6218238" y="1622425"/>
          <p14:tracePt t="183687" x="6210300" y="1630363"/>
          <p14:tracePt t="183711" x="6210300" y="1638300"/>
          <p14:tracePt t="183719" x="6202363" y="1646238"/>
          <p14:tracePt t="183720" x="6202363" y="1660525"/>
          <p14:tracePt t="183727" x="6194425" y="1684338"/>
          <p14:tracePt t="183744" x="6194425" y="1722438"/>
          <p14:tracePt t="183761" x="6194425" y="1744663"/>
          <p14:tracePt t="183777" x="6194425" y="1774825"/>
          <p14:tracePt t="183794" x="6194425" y="1790700"/>
          <p14:tracePt t="183811" x="6194425" y="1806575"/>
          <p14:tracePt t="183827" x="6194425" y="1812925"/>
          <p14:tracePt t="183863" x="6194425" y="1820863"/>
          <p14:tracePt t="183887" x="6194425" y="1828800"/>
          <p14:tracePt t="183893" x="6194425" y="1836738"/>
          <p14:tracePt t="183902" x="6202363" y="1858963"/>
          <p14:tracePt t="183911" x="6202363" y="1882775"/>
          <p14:tracePt t="183927" x="6210300" y="1897063"/>
          <p14:tracePt t="183944" x="6218238" y="1912938"/>
          <p14:tracePt t="183961" x="6240463" y="1943100"/>
          <p14:tracePt t="183977" x="6270625" y="1973263"/>
          <p14:tracePt t="183994" x="6302375" y="1989138"/>
          <p14:tracePt t="184011" x="6324600" y="1997075"/>
          <p14:tracePt t="184028" x="6340475" y="2011363"/>
          <p14:tracePt t="184044" x="6354763" y="2011363"/>
          <p14:tracePt t="184061" x="6378575" y="2019300"/>
          <p14:tracePt t="184077" x="6392863" y="2027238"/>
          <p14:tracePt t="184094" x="6430963" y="2035175"/>
          <p14:tracePt t="184111" x="6469063" y="2049463"/>
          <p14:tracePt t="184127" x="6507163" y="2065338"/>
          <p14:tracePt t="184144" x="6537325" y="2073275"/>
          <p14:tracePt t="184161" x="6553200" y="2079625"/>
          <p14:tracePt t="184177" x="6561138" y="2079625"/>
          <p14:tracePt t="184194" x="6569075" y="2079625"/>
          <p14:tracePt t="184211" x="6575425" y="2079625"/>
          <p14:tracePt t="184227" x="6583363" y="2079625"/>
          <p14:tracePt t="184244" x="6591300" y="2079625"/>
          <p14:tracePt t="184261" x="6599238" y="2079625"/>
          <p14:tracePt t="184277" x="6621463" y="2073275"/>
          <p14:tracePt t="184294" x="6645275" y="2057400"/>
          <p14:tracePt t="184311" x="6651625" y="2041525"/>
          <p14:tracePt t="184327" x="6667500" y="2019300"/>
          <p14:tracePt t="184344" x="6675438" y="1997075"/>
          <p14:tracePt t="184361" x="6683375" y="1981200"/>
          <p14:tracePt t="184378" x="6689725" y="1958975"/>
          <p14:tracePt t="184394" x="6689725" y="1951038"/>
          <p14:tracePt t="184411" x="6689725" y="1920875"/>
          <p14:tracePt t="184428" x="6689725" y="1897063"/>
          <p14:tracePt t="184444" x="6689725" y="1866900"/>
          <p14:tracePt t="184461" x="6689725" y="1851025"/>
          <p14:tracePt t="184477" x="6689725" y="1828800"/>
          <p14:tracePt t="184494" x="6689725" y="1806575"/>
          <p14:tracePt t="184511" x="6689725" y="1790700"/>
          <p14:tracePt t="184527" x="6683375" y="1774825"/>
          <p14:tracePt t="184544" x="6683375" y="1752600"/>
          <p14:tracePt t="184561" x="6667500" y="1736725"/>
          <p14:tracePt t="184577" x="6667500" y="1722438"/>
          <p14:tracePt t="184594" x="6659563" y="1706563"/>
          <p14:tracePt t="184611" x="6645275" y="1698625"/>
          <p14:tracePt t="184656" x="6637338" y="1692275"/>
          <p14:tracePt t="184671" x="6629400" y="1692275"/>
          <p14:tracePt t="184679" x="6629400" y="1684338"/>
          <p14:tracePt t="184695" x="6621463" y="1684338"/>
          <p14:tracePt t="184696" x="6613525" y="1684338"/>
          <p14:tracePt t="184711" x="6599238" y="1676400"/>
          <p14:tracePt t="184727" x="6583363" y="1660525"/>
          <p14:tracePt t="184744" x="6553200" y="1654175"/>
          <p14:tracePt t="184760" x="6537325" y="1654175"/>
          <p14:tracePt t="184777" x="6530975" y="1646238"/>
          <p14:tracePt t="184794" x="6523038" y="1646238"/>
          <p14:tracePt t="184811" x="6515100" y="1646238"/>
          <p14:tracePt t="184846" x="6507163" y="1646238"/>
          <p14:tracePt t="184879" x="6499225" y="1646238"/>
          <p14:tracePt t="184919" x="6492875" y="1646238"/>
          <p14:tracePt t="184943" x="6484938" y="1646238"/>
          <p14:tracePt t="184959" x="6477000" y="1646238"/>
          <p14:tracePt t="184967" x="6461125" y="1654175"/>
          <p14:tracePt t="184969" x="6446838" y="1654175"/>
          <p14:tracePt t="184977" x="6416675" y="1668463"/>
          <p14:tracePt t="184994" x="6392863" y="1676400"/>
          <p14:tracePt t="185011" x="6378575" y="1692275"/>
          <p14:tracePt t="185027" x="6370638" y="1692275"/>
          <p14:tracePt t="185044" x="6354763" y="1698625"/>
          <p14:tracePt t="185061" x="6340475" y="1714500"/>
          <p14:tracePt t="185077" x="6324600" y="1722438"/>
          <p14:tracePt t="185094" x="6308725" y="1730375"/>
          <p14:tracePt t="185111" x="6308725" y="1744663"/>
          <p14:tracePt t="185127" x="6294438" y="1744663"/>
          <p14:tracePt t="185144" x="6294438" y="1760538"/>
          <p14:tracePt t="185161" x="6286500" y="1768475"/>
          <p14:tracePt t="185177" x="6286500" y="1782763"/>
          <p14:tracePt t="185194" x="6286500" y="1798638"/>
          <p14:tracePt t="185211" x="6278563" y="1820863"/>
          <p14:tracePt t="185227" x="6278563" y="1858963"/>
          <p14:tracePt t="185244" x="6278563" y="1889125"/>
          <p14:tracePt t="185260" x="6278563" y="1927225"/>
          <p14:tracePt t="185277" x="6286500" y="1951038"/>
          <p14:tracePt t="185294" x="6294438" y="1958975"/>
          <p14:tracePt t="185310" x="6294438" y="1965325"/>
          <p14:tracePt t="185327" x="6302375" y="1973263"/>
          <p14:tracePt t="185344" x="6308725" y="1973263"/>
          <p14:tracePt t="185361" x="6332538" y="1981200"/>
          <p14:tracePt t="185377" x="6340475" y="1989138"/>
          <p14:tracePt t="185394" x="6354763" y="1989138"/>
          <p14:tracePt t="185410" x="6362700" y="1989138"/>
          <p14:tracePt t="185427" x="6378575" y="1989138"/>
          <p14:tracePt t="185464" x="6384925" y="1989138"/>
          <p14:tracePt t="185495" x="6392863" y="1989138"/>
          <p14:tracePt t="185607" x="6400800" y="1989138"/>
          <p14:tracePt t="186430" x="6392863" y="1989138"/>
          <p14:tracePt t="186437" x="6384925" y="1989138"/>
          <p14:tracePt t="186447" x="6384925" y="1981200"/>
          <p14:tracePt t="186448" x="6384925" y="1973263"/>
          <p14:tracePt t="186460" x="6362700" y="1951038"/>
          <p14:tracePt t="186477" x="6362700" y="1935163"/>
          <p14:tracePt t="186494" x="6354763" y="1905000"/>
          <p14:tracePt t="186510" x="6346825" y="1889125"/>
          <p14:tracePt t="186527" x="6332538" y="1866900"/>
          <p14:tracePt t="186543" x="6316663" y="1851025"/>
          <p14:tracePt t="186560" x="6316663" y="1828800"/>
          <p14:tracePt t="186577" x="6308725" y="1812925"/>
          <p14:tracePt t="186594" x="6294438" y="1790700"/>
          <p14:tracePt t="186610" x="6256338" y="1736725"/>
          <p14:tracePt t="186627" x="6226175" y="1706563"/>
          <p14:tracePt t="186644" x="6202363" y="1676400"/>
          <p14:tracePt t="186660" x="6180138" y="1654175"/>
          <p14:tracePt t="186677" x="6164263" y="1630363"/>
          <p14:tracePt t="186694" x="6118225" y="1600200"/>
          <p14:tracePt t="186711" x="6080125" y="1570038"/>
          <p14:tracePt t="186727" x="6027738" y="1524000"/>
          <p14:tracePt t="186744" x="5959475" y="1477963"/>
          <p14:tracePt t="186760" x="5913438" y="1447800"/>
          <p14:tracePt t="186777" x="5867400" y="1417638"/>
          <p14:tracePt t="186794" x="5821363" y="1393825"/>
          <p14:tracePt t="186810" x="5783263" y="1387475"/>
          <p14:tracePt t="186827" x="5722938" y="1371600"/>
          <p14:tracePt t="186844" x="5654675" y="1355725"/>
          <p14:tracePt t="186860" x="5578475" y="1341438"/>
          <p14:tracePt t="186877" x="5508625" y="1333500"/>
          <p14:tracePt t="186894" x="5387975" y="1311275"/>
          <p14:tracePt t="186911" x="5295900" y="1295400"/>
          <p14:tracePt t="186927" x="5227638" y="1295400"/>
          <p14:tracePt t="186944" x="5165725" y="1295400"/>
          <p14:tracePt t="186960" x="5097463" y="1295400"/>
          <p14:tracePt t="186977" x="5013325" y="1295400"/>
          <p14:tracePt t="186994" x="4930775" y="1279525"/>
          <p14:tracePt t="187010" x="4854575" y="1279525"/>
          <p14:tracePt t="187027" x="4792663" y="1273175"/>
          <p14:tracePt t="187044" x="4754563" y="1273175"/>
          <p14:tracePt t="187060" x="4716463" y="1273175"/>
          <p14:tracePt t="187077" x="4610100" y="1257300"/>
          <p14:tracePt t="187094" x="4427538" y="1235075"/>
          <p14:tracePt t="187111" x="4335463" y="1227138"/>
          <p14:tracePt t="187127" x="4267200" y="1219200"/>
          <p14:tracePt t="187144" x="4206875" y="1219200"/>
          <p14:tracePt t="187160" x="4160838" y="1211263"/>
          <p14:tracePt t="187177" x="4098925" y="1211263"/>
          <p14:tracePt t="187194" x="4038600" y="1211263"/>
          <p14:tracePt t="187210" x="3962400" y="1211263"/>
          <p14:tracePt t="187227" x="3863975" y="1219200"/>
          <p14:tracePt t="187244" x="3771900" y="1227138"/>
          <p14:tracePt t="187260" x="3695700" y="1235075"/>
          <p14:tracePt t="187277" x="3627438" y="1241425"/>
          <p14:tracePt t="187294" x="3521075" y="1241425"/>
          <p14:tracePt t="187311" x="3444875" y="1249363"/>
          <p14:tracePt t="187327" x="3368675" y="1249363"/>
          <p14:tracePt t="187344" x="3314700" y="1257300"/>
          <p14:tracePt t="187360" x="3268663" y="1273175"/>
          <p14:tracePt t="187377" x="3230563" y="1279525"/>
          <p14:tracePt t="187394" x="3192463" y="1295400"/>
          <p14:tracePt t="187410" x="3140075" y="1317625"/>
          <p14:tracePt t="187427" x="3078163" y="1333500"/>
          <p14:tracePt t="187443" x="2987675" y="1371600"/>
          <p14:tracePt t="187460" x="2887663" y="1409700"/>
          <p14:tracePt t="187477" x="2803525" y="1439863"/>
          <p14:tracePt t="187494" x="2697163" y="1493838"/>
          <p14:tracePt t="187511" x="2636838" y="1524000"/>
          <p14:tracePt t="187527" x="2574925" y="1577975"/>
          <p14:tracePt t="187544" x="2506663" y="1630363"/>
          <p14:tracePt t="187560" x="2438400" y="1692275"/>
          <p14:tracePt t="187577" x="2384425" y="1752600"/>
          <p14:tracePt t="187594" x="2339975" y="1790700"/>
          <p14:tracePt t="187610" x="2308225" y="1812925"/>
          <p14:tracePt t="187627" x="2301875" y="1812925"/>
          <p14:tracePt t="187751" x="2308225" y="1812925"/>
          <p14:tracePt t="187774" x="2316163" y="1812925"/>
          <p14:tracePt t="187790" x="2324100" y="1812925"/>
          <p14:tracePt t="187798" x="2332038" y="1812925"/>
          <p14:tracePt t="187815" x="2339975" y="1812925"/>
          <p14:tracePt t="187816" x="2339975" y="1806575"/>
          <p14:tracePt t="187827" x="2354263" y="1806575"/>
          <p14:tracePt t="187843" x="2362200" y="1790700"/>
          <p14:tracePt t="187860" x="2378075" y="1782763"/>
          <p14:tracePt t="187877" x="2392363" y="1768475"/>
          <p14:tracePt t="187893" x="2392363" y="1760538"/>
          <p14:tracePt t="187910" x="2400300" y="1752600"/>
          <p14:tracePt t="187927" x="2408238" y="1744663"/>
          <p14:tracePt t="187943" x="2408238" y="1736725"/>
          <p14:tracePt t="187960" x="2416175" y="1736725"/>
          <p14:tracePt t="187977" x="2422525" y="1736725"/>
          <p14:tracePt t="187993" x="2422525" y="1730375"/>
          <p14:tracePt t="188054" x="2430463" y="1730375"/>
          <p14:tracePt t="188070" x="2430463" y="1722438"/>
          <p14:tracePt t="188094" x="2430463" y="1714500"/>
          <p14:tracePt t="188102" x="2438400" y="1714500"/>
          <p14:tracePt t="188126" x="2438400" y="1706563"/>
          <p14:tracePt t="188158" x="2438400" y="1698625"/>
          <p14:tracePt t="188214" x="2446338" y="1698625"/>
          <p14:tracePt t="188218" x="2446338" y="1692275"/>
          <p14:tracePt t="188238" x="2446338" y="1684338"/>
          <p14:tracePt t="188246" x="2454275" y="1676400"/>
          <p14:tracePt t="188260" x="2454275" y="1668463"/>
          <p14:tracePt t="188261" x="2460625" y="1654175"/>
          <p14:tracePt t="188277" x="2468563" y="1646238"/>
          <p14:tracePt t="189174" x="2476500" y="1646238"/>
          <p14:tracePt t="189198" x="2484438" y="1646238"/>
          <p14:tracePt t="189230" x="2492375" y="1646238"/>
          <p14:tracePt t="189245" x="2498725" y="1646238"/>
          <p14:tracePt t="189271" x="2506663" y="1646238"/>
          <p14:tracePt t="189287" x="2514600" y="1638300"/>
          <p14:tracePt t="189295" x="2522538" y="1622425"/>
          <p14:tracePt t="189311" x="2530475" y="1622425"/>
          <p14:tracePt t="189312" x="2544763" y="1608138"/>
          <p14:tracePt t="189327" x="2606675" y="1554163"/>
          <p14:tracePt t="189343" x="2636838" y="1531938"/>
          <p14:tracePt t="189360" x="2667000" y="1508125"/>
          <p14:tracePt t="189377" x="2682875" y="1493838"/>
          <p14:tracePt t="189393" x="2689225" y="1493838"/>
          <p14:tracePt t="189410" x="2697163" y="1477963"/>
          <p14:tracePt t="189427" x="2705100" y="1470025"/>
          <p14:tracePt t="189443" x="2720975" y="1463675"/>
          <p14:tracePt t="189460" x="2727325" y="1455738"/>
          <p14:tracePt t="189477" x="2743200" y="1447800"/>
          <p14:tracePt t="189493" x="2751138" y="1439863"/>
          <p14:tracePt t="189493" x="2759075" y="1439863"/>
          <p14:tracePt t="189510" x="2781300" y="1417638"/>
          <p14:tracePt t="189527" x="2803525" y="1409700"/>
          <p14:tracePt t="189543" x="2819400" y="1393825"/>
          <p14:tracePt t="189560" x="2849563" y="1379538"/>
          <p14:tracePt t="189577" x="2879725" y="1355725"/>
          <p14:tracePt t="189593" x="2911475" y="1333500"/>
          <p14:tracePt t="189610" x="2925763" y="1325563"/>
          <p14:tracePt t="189627" x="2941638" y="1317625"/>
          <p14:tracePt t="189643" x="2955925" y="1311275"/>
          <p14:tracePt t="189710" x="2955925" y="1303338"/>
          <p14:tracePt t="189718" x="2963863" y="1303338"/>
          <p14:tracePt t="189726" x="2979738" y="1303338"/>
          <p14:tracePt t="189727" x="2994025" y="1287463"/>
          <p14:tracePt t="189743" x="3009900" y="1279525"/>
          <p14:tracePt t="189760" x="3032125" y="1273175"/>
          <p14:tracePt t="189776" x="3048000" y="1273175"/>
          <p14:tracePt t="189793" x="3063875" y="1265238"/>
          <p14:tracePt t="189810" x="3070225" y="1265238"/>
          <p14:tracePt t="189846" x="3070225" y="1257300"/>
          <p14:tracePt t="189863" x="3086100" y="1249363"/>
          <p14:tracePt t="189863" x="3101975" y="1249363"/>
          <p14:tracePt t="189876" x="3140075" y="1235075"/>
          <p14:tracePt t="189893" x="3162300" y="1219200"/>
          <p14:tracePt t="189910" x="3192463" y="1211263"/>
          <p14:tracePt t="189927" x="3208338" y="1203325"/>
          <p14:tracePt t="189943" x="3238500" y="1189038"/>
          <p14:tracePt t="189960" x="3260725" y="1181100"/>
          <p14:tracePt t="189976" x="3284538" y="1181100"/>
          <p14:tracePt t="189993" x="3314700" y="1181100"/>
          <p14:tracePt t="190010" x="3336925" y="1181100"/>
          <p14:tracePt t="190026" x="3344863" y="1181100"/>
          <p14:tracePt t="190043" x="3352800" y="1181100"/>
          <p14:tracePt t="190060" x="3360738" y="1181100"/>
          <p14:tracePt t="190076" x="3375025" y="1181100"/>
          <p14:tracePt t="190093" x="3390900" y="1181100"/>
          <p14:tracePt t="190110" x="3429000" y="1181100"/>
          <p14:tracePt t="190127" x="3436938" y="1181100"/>
          <p14:tracePt t="190143" x="3444875" y="1181100"/>
          <p14:tracePt t="190181" x="3451225" y="1181100"/>
          <p14:tracePt t="190193" x="3459163" y="1181100"/>
          <p14:tracePt t="190195" x="3489325" y="1181100"/>
          <p14:tracePt t="190210" x="3521075" y="1181100"/>
          <p14:tracePt t="190226" x="3551238" y="1181100"/>
          <p14:tracePt t="190243" x="3589338" y="1181100"/>
          <p14:tracePt t="190260" x="3597275" y="1181100"/>
          <p14:tracePt t="190276" x="3603625" y="1181100"/>
          <p14:tracePt t="190311" x="3611563" y="1181100"/>
          <p14:tracePt t="190312" x="3619500" y="1181100"/>
          <p14:tracePt t="190326" x="3635375" y="1189038"/>
          <p14:tracePt t="190343" x="3649663" y="1196975"/>
          <p14:tracePt t="190360" x="3665538" y="1196975"/>
          <p14:tracePt t="190376" x="3665538" y="1203325"/>
          <p14:tracePt t="190393" x="3673475" y="1203325"/>
          <p14:tracePt t="190430" x="3687763" y="1203325"/>
          <p14:tracePt t="190443" x="3695700" y="1211263"/>
          <p14:tracePt t="190444" x="3733800" y="1227138"/>
          <p14:tracePt t="190460" x="3763963" y="1235075"/>
          <p14:tracePt t="190476" x="3779838" y="1241425"/>
          <p14:tracePt t="190493" x="3794125" y="1249363"/>
          <p14:tracePt t="190511" x="3810000" y="1249363"/>
          <p14:tracePt t="190526" x="3817938" y="1249363"/>
          <p14:tracePt t="190543" x="3832225" y="1257300"/>
          <p14:tracePt t="190560" x="3863975" y="1273175"/>
          <p14:tracePt t="190576" x="3886200" y="1279525"/>
          <p14:tracePt t="190593" x="3902075" y="1287463"/>
          <p14:tracePt t="190610" x="3908425" y="1287463"/>
          <p14:tracePt t="190626" x="3916363" y="1295400"/>
          <p14:tracePt t="190643" x="3932238" y="1295400"/>
          <p14:tracePt t="190660" x="3954463" y="1303338"/>
          <p14:tracePt t="190676" x="4000500" y="1317625"/>
          <p14:tracePt t="190693" x="4030663" y="1333500"/>
          <p14:tracePt t="190710" x="4068763" y="1349375"/>
          <p14:tracePt t="190726" x="4076700" y="1349375"/>
          <p14:tracePt t="190766" x="4076700" y="1355725"/>
          <p14:tracePt t="190767" x="4092575" y="1355725"/>
          <p14:tracePt t="190806" x="4098925" y="1355725"/>
          <p14:tracePt t="190822" x="4114800" y="1363663"/>
          <p14:tracePt t="190834" x="4122738" y="1363663"/>
          <p14:tracePt t="190835" x="4144963" y="1379538"/>
          <p14:tracePt t="190843" x="4175125" y="1393825"/>
          <p14:tracePt t="190860" x="4183063" y="1393825"/>
          <p14:tracePt t="190876" x="4191000" y="1401763"/>
          <p14:tracePt t="190893" x="4198938" y="1401763"/>
          <p14:tracePt t="190910" x="4213225" y="1409700"/>
          <p14:tracePt t="190926" x="4213225" y="1425575"/>
          <p14:tracePt t="190943" x="4221163" y="1425575"/>
          <p14:tracePt t="190960" x="4221163" y="1431925"/>
          <p14:tracePt t="190976" x="4229100" y="1431925"/>
          <p14:tracePt t="190993" x="4237038" y="1431925"/>
          <p14:tracePt t="191010" x="4244975" y="1439863"/>
          <p14:tracePt t="191026" x="4244975" y="1447800"/>
          <p14:tracePt t="191078" x="4251325" y="1455738"/>
          <p14:tracePt t="191086" x="4259263" y="1470025"/>
          <p14:tracePt t="191100" x="4275138" y="1477963"/>
          <p14:tracePt t="191101" x="4283075" y="1485900"/>
          <p14:tracePt t="191110" x="4305300" y="1516063"/>
          <p14:tracePt t="191126" x="4321175" y="1531938"/>
          <p14:tracePt t="191143" x="4327525" y="1546225"/>
          <p14:tracePt t="191160" x="4335463" y="1562100"/>
          <p14:tracePt t="191176" x="4343400" y="1562100"/>
          <p14:tracePt t="191214" x="4343400" y="1570038"/>
          <p14:tracePt t="191230" x="4351338" y="1570038"/>
          <p14:tracePt t="191246" x="4351338" y="1577975"/>
          <p14:tracePt t="195174" x="4359275" y="1577975"/>
          <p14:tracePt t="195894" x="4351338" y="1577975"/>
          <p14:tracePt t="195902" x="4343400" y="1577975"/>
          <p14:tracePt t="195911" x="4327525" y="1577975"/>
          <p14:tracePt t="195911" x="4321175" y="1570038"/>
          <p14:tracePt t="195925" x="4289425" y="1554163"/>
          <p14:tracePt t="195942" x="4275138" y="1554163"/>
          <p14:tracePt t="195959" x="4251325" y="1554163"/>
          <p14:tracePt t="195975" x="4237038" y="1554163"/>
          <p14:tracePt t="195992" x="4213225" y="1554163"/>
          <p14:tracePt t="196009" x="4183063" y="1570038"/>
          <p14:tracePt t="196025" x="4144963" y="1577975"/>
          <p14:tracePt t="196042" x="4084638" y="1600200"/>
          <p14:tracePt t="196059" x="4016375" y="1622425"/>
          <p14:tracePt t="196075" x="3932238" y="1654175"/>
          <p14:tracePt t="196092" x="3863975" y="1684338"/>
          <p14:tracePt t="196109" x="3810000" y="1714500"/>
          <p14:tracePt t="196126" x="3711575" y="1768475"/>
          <p14:tracePt t="196142" x="3635375" y="1806575"/>
          <p14:tracePt t="196159" x="3527425" y="1844675"/>
          <p14:tracePt t="196176" x="3436938" y="1889125"/>
          <p14:tracePt t="196192" x="3352800" y="1951038"/>
          <p14:tracePt t="196209" x="3292475" y="1997075"/>
          <p14:tracePt t="196225" x="3238500" y="2041525"/>
          <p14:tracePt t="196242" x="3208338" y="2073275"/>
          <p14:tracePt t="196259" x="3192463" y="2087563"/>
          <p14:tracePt t="196276" x="3178175" y="2087563"/>
          <p14:tracePt t="196292" x="3178175" y="2095500"/>
          <p14:tracePt t="196309" x="3162300" y="2117725"/>
          <p14:tracePt t="196325" x="3108325" y="2179638"/>
          <p14:tracePt t="196342" x="3048000" y="2255838"/>
          <p14:tracePt t="196359" x="3001963" y="2332038"/>
          <p14:tracePt t="196375" x="2971800" y="2378075"/>
          <p14:tracePt t="196392" x="2955925" y="2392363"/>
          <p14:tracePt t="196409" x="2949575" y="2408238"/>
          <p14:tracePt t="196425" x="2941638" y="2416175"/>
          <p14:tracePt t="196442" x="2933700" y="2422525"/>
          <p14:tracePt t="196459" x="2917825" y="2438400"/>
          <p14:tracePt t="196475" x="2903538" y="2454275"/>
          <p14:tracePt t="196492" x="2879725" y="2476500"/>
          <p14:tracePt t="196509" x="2865438" y="2492375"/>
          <p14:tracePt t="196525" x="2857500" y="2498725"/>
          <p14:tracePt t="196574" x="2857500" y="2506663"/>
          <p14:tracePt t="196630" x="2849563" y="2506663"/>
          <p14:tracePt t="197134" x="2873375" y="2530475"/>
          <p14:tracePt t="197142" x="2911475" y="2536825"/>
          <p14:tracePt t="197150" x="2933700" y="2544763"/>
          <p14:tracePt t="197159" x="2987675" y="2574925"/>
          <p14:tracePt t="197176" x="3070225" y="2606675"/>
          <p14:tracePt t="197193" x="3132138" y="2644775"/>
          <p14:tracePt t="197209" x="3162300" y="2659063"/>
          <p14:tracePt t="197226" x="3200400" y="2667000"/>
          <p14:tracePt t="197243" x="3230563" y="2682875"/>
          <p14:tracePt t="197260" x="3284538" y="2697163"/>
          <p14:tracePt t="197276" x="3322638" y="2705100"/>
          <p14:tracePt t="197293" x="3429000" y="2720975"/>
          <p14:tracePt t="197310" x="3527425" y="2727325"/>
          <p14:tracePt t="197326" x="3657600" y="2743200"/>
          <p14:tracePt t="197343" x="3711575" y="2751138"/>
          <p14:tracePt t="197360" x="3756025" y="2751138"/>
          <p14:tracePt t="197376" x="3794125" y="2751138"/>
          <p14:tracePt t="197393" x="3832225" y="2751138"/>
          <p14:tracePt t="197410" x="3878263" y="2751138"/>
          <p14:tracePt t="197426" x="3924300" y="2735263"/>
          <p14:tracePt t="197443" x="3962400" y="2727325"/>
          <p14:tracePt t="197460" x="4022725" y="2705100"/>
          <p14:tracePt t="197476" x="4076700" y="2697163"/>
          <p14:tracePt t="197493" x="4106863" y="2689225"/>
          <p14:tracePt t="197510" x="4130675" y="2682875"/>
          <p14:tracePt t="197526" x="4191000" y="2667000"/>
          <p14:tracePt t="197543" x="4237038" y="2644775"/>
          <p14:tracePt t="197560" x="4275138" y="2620963"/>
          <p14:tracePt t="197576" x="4313238" y="2613025"/>
          <p14:tracePt t="197593" x="4343400" y="2590800"/>
          <p14:tracePt t="197610" x="4373563" y="2574925"/>
          <p14:tracePt t="197626" x="4403725" y="2568575"/>
          <p14:tracePt t="197643" x="4411663" y="2552700"/>
          <p14:tracePt t="197659" x="4419600" y="2552700"/>
          <p14:tracePt t="198895" x="4427538" y="2552700"/>
          <p14:tracePt t="198902" x="4435475" y="2552700"/>
          <p14:tracePt t="198911" x="4441825" y="2552700"/>
          <p14:tracePt t="198919" x="4441825" y="2560638"/>
          <p14:tracePt t="198926" x="4487863" y="2582863"/>
          <p14:tracePt t="198943" x="4511675" y="2606675"/>
          <p14:tracePt t="198959" x="4541838" y="2620963"/>
          <p14:tracePt t="198976" x="4587875" y="2636838"/>
          <p14:tracePt t="198993" x="4602163" y="2651125"/>
          <p14:tracePt t="199009" x="4625975" y="2667000"/>
          <p14:tracePt t="199026" x="4640263" y="2674938"/>
          <p14:tracePt t="199043" x="4648200" y="2682875"/>
          <p14:tracePt t="199059" x="4670425" y="2689225"/>
          <p14:tracePt t="199076" x="4702175" y="2697163"/>
          <p14:tracePt t="199093" x="4740275" y="2705100"/>
          <p14:tracePt t="199109" x="4762500" y="2720975"/>
          <p14:tracePt t="199126" x="4778375" y="2720975"/>
          <p14:tracePt t="199143" x="4784725" y="2720975"/>
          <p14:tracePt t="199159" x="4816475" y="2735263"/>
          <p14:tracePt t="199176" x="4860925" y="2743200"/>
          <p14:tracePt t="199193" x="4937125" y="2759075"/>
          <p14:tracePt t="199209" x="4999038" y="2765425"/>
          <p14:tracePt t="199226" x="5059363" y="2781300"/>
          <p14:tracePt t="199243" x="5121275" y="2789238"/>
          <p14:tracePt t="199259" x="5159375" y="2789238"/>
          <p14:tracePt t="199276" x="5211763" y="2797175"/>
          <p14:tracePt t="199293" x="5273675" y="2797175"/>
          <p14:tracePt t="199309" x="5311775" y="2803525"/>
          <p14:tracePt t="199326" x="5387975" y="2803525"/>
          <p14:tracePt t="199343" x="5432425" y="2803525"/>
          <p14:tracePt t="199359" x="5508625" y="2797175"/>
          <p14:tracePt t="199376" x="5592763" y="2789238"/>
          <p14:tracePt t="199393" x="5676900" y="2781300"/>
          <p14:tracePt t="199410" x="5722938" y="2781300"/>
          <p14:tracePt t="199426" x="5783263" y="2773363"/>
          <p14:tracePt t="199443" x="5807075" y="2773363"/>
          <p14:tracePt t="199459" x="5837238" y="2765425"/>
          <p14:tracePt t="199476" x="5867400" y="2759075"/>
          <p14:tracePt t="199493" x="5889625" y="2751138"/>
          <p14:tracePt t="199509" x="5905500" y="2751138"/>
          <p14:tracePt t="199526" x="5927725" y="2751138"/>
          <p14:tracePt t="199543" x="5951538" y="2743200"/>
          <p14:tracePt t="199559" x="5973763" y="2727325"/>
          <p14:tracePt t="199576" x="5997575" y="2720975"/>
          <p14:tracePt t="199593" x="6027738" y="2713038"/>
          <p14:tracePt t="199609" x="6057900" y="2697163"/>
          <p14:tracePt t="199626" x="6080125" y="2674938"/>
          <p14:tracePt t="199643" x="6118225" y="2651125"/>
          <p14:tracePt t="199659" x="6156325" y="2636838"/>
          <p14:tracePt t="199676" x="6202363" y="2613025"/>
          <p14:tracePt t="199692" x="6240463" y="2590800"/>
          <p14:tracePt t="199709" x="6270625" y="2568575"/>
          <p14:tracePt t="199726" x="6294438" y="2552700"/>
          <p14:tracePt t="199743" x="6302375" y="2544763"/>
          <p14:tracePt t="199759" x="6308725" y="2544763"/>
          <p14:tracePt t="199799" x="6308725" y="2536825"/>
          <p14:tracePt t="202255" x="6316663" y="2536825"/>
          <p14:tracePt t="202262" x="6324600" y="2536825"/>
          <p14:tracePt t="202271" x="6332538" y="2536825"/>
          <p14:tracePt t="202275" x="6340475" y="2536825"/>
          <p14:tracePt t="202292" x="6346825" y="2536825"/>
          <p14:tracePt t="202367" x="6346825" y="2544763"/>
          <p14:tracePt t="202503" x="6354763" y="2544763"/>
          <p14:tracePt t="202511" x="6362700" y="2544763"/>
          <p14:tracePt t="202512" x="6370638" y="2552700"/>
          <p14:tracePt t="202525" x="6392863" y="2552700"/>
          <p14:tracePt t="202542" x="6461125" y="2582863"/>
          <p14:tracePt t="202559" x="6537325" y="2636838"/>
          <p14:tracePt t="202575" x="6613525" y="2705100"/>
          <p14:tracePt t="202592" x="6659563" y="2759075"/>
          <p14:tracePt t="202609" x="6675438" y="2781300"/>
          <p14:tracePt t="202625" x="6697663" y="2781300"/>
          <p14:tracePt t="202642" x="6727825" y="2781300"/>
          <p14:tracePt t="202659" x="6751638" y="2781300"/>
          <p14:tracePt t="202676" x="6759575" y="2781300"/>
          <p14:tracePt t="202717" x="6765925" y="2781300"/>
          <p14:tracePt t="202727" x="6773863" y="2781300"/>
          <p14:tracePt t="202728" x="6789738" y="2781300"/>
          <p14:tracePt t="202742" x="6842125" y="2789238"/>
          <p14:tracePt t="202759" x="6873875" y="2789238"/>
          <p14:tracePt t="202775" x="6888163" y="2789238"/>
          <p14:tracePt t="202815" x="6896100" y="2789238"/>
          <p14:tracePt t="202831" x="6911975" y="2789238"/>
          <p14:tracePt t="202834" x="6926263" y="2789238"/>
          <p14:tracePt t="202842" x="6972300" y="2789238"/>
          <p14:tracePt t="202859" x="7002463" y="2789238"/>
          <p14:tracePt t="202875" x="7026275" y="2789238"/>
          <p14:tracePt t="202892" x="7026275" y="2781300"/>
          <p14:tracePt t="202909" x="7040563" y="2781300"/>
          <p14:tracePt t="202925" x="7048500" y="2773363"/>
          <p14:tracePt t="202942" x="7108825" y="2751138"/>
          <p14:tracePt t="202959" x="7146925" y="2743200"/>
          <p14:tracePt t="202975" x="7185025" y="2735263"/>
          <p14:tracePt t="202992" x="7231063" y="2727325"/>
          <p14:tracePt t="203009" x="7292975" y="2697163"/>
          <p14:tracePt t="203025" x="7391400" y="2659063"/>
          <p14:tracePt t="203042" x="7513638" y="2590800"/>
          <p14:tracePt t="203059" x="7627938" y="2530475"/>
          <p14:tracePt t="203075" x="7704138" y="2484438"/>
          <p14:tracePt t="203092" x="7750175" y="2454275"/>
          <p14:tracePt t="203109" x="7772400" y="2422525"/>
          <p14:tracePt t="203125" x="7802563" y="2392363"/>
          <p14:tracePt t="203142" x="7832725" y="2316163"/>
          <p14:tracePt t="203159" x="7864475" y="2239963"/>
          <p14:tracePt t="203175" x="7902575" y="2141538"/>
          <p14:tracePt t="203192" x="7932738" y="2041525"/>
          <p14:tracePt t="203209" x="7940675" y="1965325"/>
          <p14:tracePt t="203225" x="7940675" y="1889125"/>
          <p14:tracePt t="203242" x="7932738" y="1768475"/>
          <p14:tracePt t="203259" x="7902575" y="1622425"/>
          <p14:tracePt t="203275" x="7878763" y="1516063"/>
          <p14:tracePt t="203292" x="7856538" y="1439863"/>
          <p14:tracePt t="203309" x="7832725" y="1379538"/>
          <p14:tracePt t="203325" x="7810500" y="1333500"/>
          <p14:tracePt t="203342" x="7772400" y="1273175"/>
          <p14:tracePt t="203359" x="7756525" y="1265238"/>
          <p14:tracePt t="203375" x="7750175" y="1249363"/>
          <p14:tracePt t="203392" x="7734300" y="1235075"/>
          <p14:tracePt t="203409" x="7726363" y="1219200"/>
          <p14:tracePt t="203425" x="7718425" y="1219200"/>
          <p14:tracePt t="203471" x="7712075" y="1219200"/>
          <p14:tracePt t="203487" x="7704138" y="1219200"/>
          <p14:tracePt t="203511" x="7696200" y="1219200"/>
          <p14:tracePt t="203518" x="7688263" y="1219200"/>
          <p14:tracePt t="203526" x="7673975" y="1227138"/>
          <p14:tracePt t="203533" x="7658100" y="1235075"/>
          <p14:tracePt t="203542" x="7573963" y="1295400"/>
          <p14:tracePt t="203559" x="7489825" y="1355725"/>
          <p14:tracePt t="203575" x="7407275" y="1431925"/>
          <p14:tracePt t="203592" x="7323138" y="1508125"/>
          <p14:tracePt t="203609" x="7292975" y="1539875"/>
          <p14:tracePt t="203625" x="7277100" y="1554163"/>
          <p14:tracePt t="203642" x="7269163" y="1570038"/>
          <p14:tracePt t="203659" x="7269163" y="1577975"/>
          <p14:tracePt t="203675" x="7261225" y="1592263"/>
          <p14:tracePt t="203692" x="7254875" y="1616075"/>
          <p14:tracePt t="203709" x="7254875" y="1646238"/>
          <p14:tracePt t="203725" x="7254875" y="1660525"/>
          <p14:tracePt t="203742" x="7254875" y="1668463"/>
          <p14:tracePt t="203807" x="7261225" y="1668463"/>
          <p14:tracePt t="203991" x="7269163" y="1668463"/>
          <p14:tracePt t="204806" x="7269163" y="1660525"/>
          <p14:tracePt t="204809" x="7269163" y="1638300"/>
          <p14:tracePt t="204825" x="7261225" y="1622425"/>
          <p14:tracePt t="204826" x="7261225" y="1600200"/>
          <p14:tracePt t="204842" x="7254875" y="1577975"/>
          <p14:tracePt t="204858" x="7246938" y="1554163"/>
          <p14:tracePt t="204875" x="7246938" y="1546225"/>
          <p14:tracePt t="204892" x="7239000" y="1531938"/>
          <p14:tracePt t="204908" x="7231063" y="1516063"/>
          <p14:tracePt t="204925" x="7223125" y="1501775"/>
          <p14:tracePt t="204942" x="7216775" y="1493838"/>
          <p14:tracePt t="204958" x="7200900" y="1477963"/>
          <p14:tracePt t="204975" x="7192963" y="1470025"/>
          <p14:tracePt t="204992" x="7178675" y="1463675"/>
          <p14:tracePt t="205008" x="7162800" y="1455738"/>
          <p14:tracePt t="205025" x="7154863" y="1447800"/>
          <p14:tracePt t="205042" x="7124700" y="1431925"/>
          <p14:tracePt t="205058" x="7102475" y="1425575"/>
          <p14:tracePt t="205075" x="7078663" y="1409700"/>
          <p14:tracePt t="205092" x="7040563" y="1393825"/>
          <p14:tracePt t="205108" x="6994525" y="1371600"/>
          <p14:tracePt t="205125" x="6956425" y="1349375"/>
          <p14:tracePt t="205142" x="6904038" y="1333500"/>
          <p14:tracePt t="205159" x="6873875" y="1333500"/>
          <p14:tracePt t="205175" x="6827838" y="1333500"/>
          <p14:tracePt t="205192" x="6765925" y="1333500"/>
          <p14:tracePt t="205209" x="6727825" y="1341438"/>
          <p14:tracePt t="205225" x="6683375" y="1349375"/>
          <p14:tracePt t="205242" x="6659563" y="1355725"/>
          <p14:tracePt t="205258" x="6645275" y="1363663"/>
          <p14:tracePt t="205275" x="6621463" y="1371600"/>
          <p14:tracePt t="205292" x="6607175" y="1387475"/>
          <p14:tracePt t="205308" x="6583363" y="1393825"/>
          <p14:tracePt t="205325" x="6569075" y="1409700"/>
          <p14:tracePt t="205342" x="6553200" y="1417638"/>
          <p14:tracePt t="205391" x="6553200" y="1425575"/>
          <p14:tracePt t="205399" x="6545263" y="1425575"/>
          <p14:tracePt t="205406" x="6545263" y="1431925"/>
          <p14:tracePt t="205411" x="6530975" y="1447800"/>
          <p14:tracePt t="205425" x="6515100" y="1470025"/>
          <p14:tracePt t="205442" x="6499225" y="1493838"/>
          <p14:tracePt t="205458" x="6499225" y="1516063"/>
          <p14:tracePt t="205475" x="6492875" y="1531938"/>
          <p14:tracePt t="205491" x="6477000" y="1546225"/>
          <p14:tracePt t="205508" x="6477000" y="1554163"/>
          <p14:tracePt t="205525" x="6477000" y="1562100"/>
          <p14:tracePt t="205542" x="6469063" y="1577975"/>
          <p14:tracePt t="205583" x="6469063" y="1584325"/>
          <p14:tracePt t="205598" x="6469063" y="1592263"/>
          <p14:tracePt t="207758" x="6469063" y="1600200"/>
          <p14:tracePt t="207782" x="6477000" y="1600200"/>
          <p14:tracePt t="207790" x="6484938" y="1600200"/>
          <p14:tracePt t="207822" x="6492875" y="1600200"/>
          <p14:tracePt t="207990" x="6507163" y="1608138"/>
          <p14:tracePt t="207998" x="6515100" y="1616075"/>
          <p14:tracePt t="208008" x="6523038" y="1616075"/>
          <p14:tracePt t="208009" x="6561138" y="1638300"/>
          <p14:tracePt t="208024" x="6607175" y="1684338"/>
          <p14:tracePt t="208041" x="6651625" y="1752600"/>
          <p14:tracePt t="208058" x="6683375" y="1798638"/>
          <p14:tracePt t="208074" x="6705600" y="1820863"/>
          <p14:tracePt t="208091" x="6721475" y="1844675"/>
          <p14:tracePt t="208108" x="6735763" y="1874838"/>
          <p14:tracePt t="208124" x="6751638" y="1897063"/>
          <p14:tracePt t="208141" x="6773863" y="1943100"/>
          <p14:tracePt t="208158" x="6804025" y="2027238"/>
          <p14:tracePt t="208174" x="6811963" y="2087563"/>
          <p14:tracePt t="208191" x="6819900" y="2149475"/>
          <p14:tracePt t="208208" x="6827838" y="2209800"/>
          <p14:tracePt t="208225" x="6827838" y="2255838"/>
          <p14:tracePt t="208241" x="6827838" y="2293938"/>
          <p14:tracePt t="208258" x="6827838" y="2324100"/>
          <p14:tracePt t="208275" x="6827838" y="2339975"/>
          <p14:tracePt t="208718" x="6819900" y="2339975"/>
          <p14:tracePt t="208734" x="6811963" y="2339975"/>
          <p14:tracePt t="208750" x="6804025" y="2339975"/>
          <p14:tracePt t="208766" x="6797675" y="2339975"/>
          <p14:tracePt t="208775" x="6797675" y="2346325"/>
          <p14:tracePt t="208777" x="6781800" y="2346325"/>
          <p14:tracePt t="208791" x="6773863" y="2346325"/>
          <p14:tracePt t="208808" x="6759575" y="2354263"/>
          <p14:tracePt t="208824" x="6751638" y="2362200"/>
          <p14:tracePt t="208870" x="6743700" y="2362200"/>
          <p14:tracePt t="208918" x="6743700" y="2370138"/>
          <p14:tracePt t="208934" x="6735763" y="2370138"/>
          <p14:tracePt t="208942" x="6727825" y="2370138"/>
          <p14:tracePt t="208943" x="6727825" y="2378075"/>
          <p14:tracePt t="208958" x="6721475" y="2384425"/>
          <p14:tracePt t="208974" x="6721475" y="2392363"/>
          <p14:tracePt t="208991" x="6721475" y="2408238"/>
          <p14:tracePt t="209008" x="6721475" y="2422525"/>
          <p14:tracePt t="209024" x="6721475" y="2438400"/>
          <p14:tracePt t="209041" x="6713538" y="2454275"/>
          <p14:tracePt t="209058" x="6705600" y="2468563"/>
          <p14:tracePt t="209074" x="6705600" y="2476500"/>
          <p14:tracePt t="209091" x="6705600" y="2484438"/>
          <p14:tracePt t="209108" x="6697663" y="2492375"/>
          <p14:tracePt t="209124" x="6697663" y="2498725"/>
          <p14:tracePt t="209141" x="6697663" y="2506663"/>
          <p14:tracePt t="209198" x="6689725" y="2514600"/>
          <p14:tracePt t="209206" x="6689725" y="2522538"/>
          <p14:tracePt t="209246" x="6683375" y="2522538"/>
          <p14:tracePt t="209262" x="6683375" y="2530475"/>
          <p14:tracePt t="209902" x="6689725" y="2530475"/>
          <p14:tracePt t="209910" x="6697663" y="2530475"/>
          <p14:tracePt t="209924" x="6705600" y="2530475"/>
          <p14:tracePt t="209990" x="6713538" y="2530475"/>
          <p14:tracePt t="209998" x="6735763" y="2530475"/>
          <p14:tracePt t="210006" x="6781800" y="2544763"/>
          <p14:tracePt t="210024" x="6819900" y="2552700"/>
          <p14:tracePt t="210025" x="6880225" y="2574925"/>
          <p14:tracePt t="210041" x="6926263" y="2598738"/>
          <p14:tracePt t="210058" x="6956425" y="2606675"/>
          <p14:tracePt t="210074" x="6980238" y="2620963"/>
          <p14:tracePt t="210091" x="6988175" y="2620963"/>
          <p14:tracePt t="210142" x="7002463" y="2620963"/>
          <p14:tracePt t="210158" x="7018338" y="2628900"/>
          <p14:tracePt t="210165" x="7026275" y="2628900"/>
          <p14:tracePt t="210174" x="7040563" y="2636838"/>
          <p14:tracePt t="210175" x="7078663" y="2644775"/>
          <p14:tracePt t="210191" x="7094538" y="2651125"/>
          <p14:tracePt t="210207" x="7116763" y="2651125"/>
          <p14:tracePt t="210224" x="7146925" y="2651125"/>
          <p14:tracePt t="210241" x="7162800" y="2651125"/>
          <p14:tracePt t="210258" x="7178675" y="2651125"/>
          <p14:tracePt t="210274" x="7208838" y="2651125"/>
          <p14:tracePt t="210291" x="7261225" y="2651125"/>
          <p14:tracePt t="210307" x="7285038" y="2651125"/>
          <p14:tracePt t="210324" x="7315200" y="2651125"/>
          <p14:tracePt t="210341" x="7323138" y="2651125"/>
          <p14:tracePt t="210357" x="7353300" y="2644775"/>
          <p14:tracePt t="210374" x="7375525" y="2644775"/>
          <p14:tracePt t="210391" x="7407275" y="2628900"/>
          <p14:tracePt t="210407" x="7429500" y="2628900"/>
          <p14:tracePt t="210424" x="7451725" y="2613025"/>
          <p14:tracePt t="210441" x="7467600" y="2606675"/>
          <p14:tracePt t="210457" x="7483475" y="2598738"/>
          <p14:tracePt t="210474" x="7505700" y="2590800"/>
          <p14:tracePt t="210491" x="7521575" y="2582863"/>
          <p14:tracePt t="210507" x="7527925" y="2574925"/>
          <p14:tracePt t="210524" x="7543800" y="2568575"/>
          <p14:tracePt t="210541" x="7559675" y="2552700"/>
          <p14:tracePt t="210558" x="7597775" y="2522538"/>
          <p14:tracePt t="210574" x="7620000" y="2492375"/>
          <p14:tracePt t="210591" x="7642225" y="2460625"/>
          <p14:tracePt t="210607" x="7650163" y="2438400"/>
          <p14:tracePt t="210624" x="7666038" y="2416175"/>
          <p14:tracePt t="210641" x="7666038" y="2408238"/>
          <p14:tracePt t="210657" x="7666038" y="2384425"/>
          <p14:tracePt t="210674" x="7666038" y="2362200"/>
          <p14:tracePt t="210691" x="7666038" y="2354263"/>
          <p14:tracePt t="210707" x="7666038" y="2339975"/>
          <p14:tracePt t="210724" x="7658100" y="2332038"/>
          <p14:tracePt t="210741" x="7650163" y="2316163"/>
          <p14:tracePt t="210757" x="7627938" y="2308225"/>
          <p14:tracePt t="210774" x="7620000" y="2308225"/>
          <p14:tracePt t="210791" x="7612063" y="2308225"/>
          <p14:tracePt t="210807" x="7604125" y="2301875"/>
          <p14:tracePt t="210824" x="7589838" y="2301875"/>
          <p14:tracePt t="210841" x="7589838" y="2293938"/>
          <p14:tracePt t="210857" x="7581900" y="2293938"/>
          <p14:tracePt t="210874" x="7573963" y="2293938"/>
          <p14:tracePt t="210891" x="7566025" y="2293938"/>
          <p14:tracePt t="210907" x="7543800" y="2293938"/>
          <p14:tracePt t="210924" x="7521575" y="2293938"/>
          <p14:tracePt t="210941" x="7497763" y="2286000"/>
          <p14:tracePt t="210957" x="7451725" y="2286000"/>
          <p14:tracePt t="210974" x="7421563" y="2286000"/>
          <p14:tracePt t="210991" x="7391400" y="2286000"/>
          <p14:tracePt t="211007" x="7369175" y="2293938"/>
          <p14:tracePt t="211024" x="7331075" y="2293938"/>
          <p14:tracePt t="211041" x="7307263" y="2308225"/>
          <p14:tracePt t="211057" x="7285038" y="2308225"/>
          <p14:tracePt t="211074" x="7254875" y="2324100"/>
          <p14:tracePt t="211091" x="7239000" y="2332038"/>
          <p14:tracePt t="211107" x="7231063" y="2339975"/>
          <p14:tracePt t="211124" x="7223125" y="2339975"/>
          <p14:tracePt t="211550" x="7223125" y="2354263"/>
          <p14:tracePt t="211558" x="7223125" y="2362200"/>
          <p14:tracePt t="211565" x="7223125" y="2392363"/>
          <p14:tracePt t="211574" x="7216775" y="2416175"/>
          <p14:tracePt t="211591" x="7208838" y="2438400"/>
          <p14:tracePt t="211607" x="7208838" y="2460625"/>
          <p14:tracePt t="211624" x="7200900" y="2492375"/>
          <p14:tracePt t="211641" x="7192963" y="2514600"/>
          <p14:tracePt t="211657" x="7192963" y="2522538"/>
          <p14:tracePt t="211674" x="7185025" y="2530475"/>
          <p14:tracePt t="211691" x="7185025" y="2536825"/>
          <p14:tracePt t="211822" x="7192963" y="2544763"/>
          <p14:tracePt t="211831" x="7200900" y="2544763"/>
          <p14:tracePt t="211832" x="7208838" y="2544763"/>
          <p14:tracePt t="211841" x="7223125" y="2552700"/>
          <p14:tracePt t="211857" x="7239000" y="2560638"/>
          <p14:tracePt t="211874" x="7254875" y="2574925"/>
          <p14:tracePt t="211891" x="7261225" y="2574925"/>
          <p14:tracePt t="211907" x="7269163" y="2574925"/>
          <p14:tracePt t="211924" x="7277100" y="2582863"/>
          <p14:tracePt t="211941" x="7285038" y="2582863"/>
          <p14:tracePt t="211974" x="7292975" y="2582863"/>
          <p14:tracePt t="211975" x="7299325" y="2582863"/>
          <p14:tracePt t="211991" x="7299325" y="2598738"/>
          <p14:tracePt t="212007" x="7307263" y="2598738"/>
          <p14:tracePt t="212062" x="7315200" y="2598738"/>
          <p14:tracePt t="212070" x="7315200" y="2606675"/>
          <p14:tracePt t="212102" x="7323138" y="2606675"/>
          <p14:tracePt t="212118" x="7331075" y="2606675"/>
          <p14:tracePt t="212126" x="7337425" y="2606675"/>
          <p14:tracePt t="212142" x="7345363" y="2606675"/>
          <p14:tracePt t="212143" x="7353300" y="2606675"/>
          <p14:tracePt t="212157" x="7369175" y="2613025"/>
          <p14:tracePt t="212174" x="7383463" y="2620963"/>
          <p14:tracePt t="212190" x="7391400" y="2620963"/>
          <p14:tracePt t="212207" x="7413625" y="2620963"/>
          <p14:tracePt t="212224" x="7421563" y="2620963"/>
          <p14:tracePt t="212270" x="7429500" y="2620963"/>
          <p14:tracePt t="212350" x="7437438" y="2620963"/>
          <p14:tracePt t="212382" x="7451725" y="2620963"/>
          <p14:tracePt t="212390" x="7475538" y="2598738"/>
          <p14:tracePt t="212407" x="7497763" y="2582863"/>
          <p14:tracePt t="212408" x="7521575" y="2568575"/>
          <p14:tracePt t="212424" x="7543800" y="2552700"/>
          <p14:tracePt t="212440" x="7566025" y="2530475"/>
          <p14:tracePt t="212457" x="7573963" y="2514600"/>
          <p14:tracePt t="212474" x="7589838" y="2514600"/>
          <p14:tracePt t="212490" x="7589838" y="2506663"/>
          <p14:tracePt t="212507" x="7597775" y="2492375"/>
          <p14:tracePt t="212524" x="7604125" y="2476500"/>
          <p14:tracePt t="212540" x="7612063" y="2468563"/>
          <p14:tracePt t="212557" x="7612063" y="2454275"/>
          <p14:tracePt t="212574" x="7612063" y="2446338"/>
          <p14:tracePt t="212591" x="7612063" y="2438400"/>
          <p14:tracePt t="212607" x="7612063" y="2430463"/>
          <p14:tracePt t="212624" x="7612063" y="2422525"/>
          <p14:tracePt t="212662" x="7612063" y="2416175"/>
          <p14:tracePt t="212663" x="7612063" y="2400300"/>
          <p14:tracePt t="212674" x="7604125" y="2378075"/>
          <p14:tracePt t="212690" x="7597775" y="2362200"/>
          <p14:tracePt t="212707" x="7597775" y="2346325"/>
          <p14:tracePt t="212724" x="7589838" y="2339975"/>
          <p14:tracePt t="212740" x="7589838" y="2332038"/>
          <p14:tracePt t="212775" x="7589838" y="2324100"/>
          <p14:tracePt t="212776" x="7581900" y="2316163"/>
          <p14:tracePt t="212791" x="7581900" y="2308225"/>
          <p14:tracePt t="212807" x="7566025" y="2308225"/>
          <p14:tracePt t="212824" x="7559675" y="2308225"/>
          <p14:tracePt t="212840" x="7551738" y="2301875"/>
          <p14:tracePt t="212857" x="7543800" y="2301875"/>
          <p14:tracePt t="212874" x="7535863" y="2293938"/>
          <p14:tracePt t="212890" x="7527925" y="2293938"/>
          <p14:tracePt t="212907" x="7521575" y="2286000"/>
          <p14:tracePt t="212924" x="7505700" y="2286000"/>
          <p14:tracePt t="212941" x="7497763" y="2278063"/>
          <p14:tracePt t="212957" x="7475538" y="2270125"/>
          <p14:tracePt t="212974" x="7459663" y="2270125"/>
          <p14:tracePt t="212990" x="7451725" y="2263775"/>
          <p14:tracePt t="213007" x="7445375" y="2263775"/>
          <p14:tracePt t="213024" x="7437438" y="2263775"/>
          <p14:tracePt t="213040" x="7421563" y="2263775"/>
          <p14:tracePt t="213057" x="7421563" y="2255838"/>
          <p14:tracePt t="213074" x="7413625" y="2255838"/>
          <p14:tracePt t="213091" x="7407275" y="2255838"/>
          <p14:tracePt t="213107" x="7399338" y="2255838"/>
          <p14:tracePt t="213124" x="7391400" y="2255838"/>
          <p14:tracePt t="213140" x="7383463" y="2255838"/>
          <p14:tracePt t="213175" x="7369175" y="2255838"/>
          <p14:tracePt t="213177" x="7353300" y="2255838"/>
          <p14:tracePt t="213190" x="7345363" y="2255838"/>
          <p14:tracePt t="213207" x="7315200" y="2255838"/>
          <p14:tracePt t="213224" x="7299325" y="2255838"/>
          <p14:tracePt t="213240" x="7277100" y="2255838"/>
          <p14:tracePt t="213257" x="7261225" y="2255838"/>
          <p14:tracePt t="213274" x="7239000" y="2255838"/>
          <p14:tracePt t="213290" x="7216775" y="2263775"/>
          <p14:tracePt t="213326" x="7208838" y="2263775"/>
          <p14:tracePt t="213342" x="7200900" y="2263775"/>
          <p14:tracePt t="213390" x="7192963" y="2270125"/>
          <p14:tracePt t="213414" x="7185025" y="2270125"/>
          <p14:tracePt t="213422" x="7185025" y="2278063"/>
          <p14:tracePt t="213424" x="7178675" y="2286000"/>
          <p14:tracePt t="213454" x="7170738" y="2293938"/>
          <p14:tracePt t="213470" x="7170738" y="2301875"/>
          <p14:tracePt t="213486" x="7162800" y="2308225"/>
          <p14:tracePt t="213494" x="7162800" y="2316163"/>
          <p14:tracePt t="213510" x="7162800" y="2324100"/>
          <p14:tracePt t="213511" x="7162800" y="2332038"/>
          <p14:tracePt t="213524" x="7154863" y="2354263"/>
          <p14:tracePt t="213540" x="7146925" y="2370138"/>
          <p14:tracePt t="213557" x="7146925" y="2378075"/>
          <p14:tracePt t="213574" x="7146925" y="2384425"/>
          <p14:tracePt t="213590" x="7146925" y="2392363"/>
          <p14:tracePt t="213607" x="7146925" y="2408238"/>
          <p14:tracePt t="213624" x="7146925" y="2416175"/>
          <p14:tracePt t="213640" x="7146925" y="2422525"/>
          <p14:tracePt t="213657" x="7146925" y="2430463"/>
          <p14:tracePt t="213694" x="7146925" y="2438400"/>
          <p14:tracePt t="213726" x="7154863" y="2446338"/>
          <p14:tracePt t="213742" x="7162800" y="2460625"/>
          <p14:tracePt t="213758" x="7170738" y="2476500"/>
          <p14:tracePt t="213775" x="7178675" y="2484438"/>
          <p14:tracePt t="213776" x="7185025" y="2484438"/>
          <p14:tracePt t="213814" x="7192963" y="2484438"/>
          <p14:tracePt t="213838" x="7192963" y="2492375"/>
          <p14:tracePt t="213854" x="7200900" y="2492375"/>
          <p14:tracePt t="213860" x="7208838" y="2492375"/>
          <p14:tracePt t="213877" x="7216775" y="2498725"/>
          <p14:tracePt t="213895" x="7231063" y="2498725"/>
          <p14:tracePt t="213907" x="7239000" y="2506663"/>
          <p14:tracePt t="213908" x="7261225" y="2522538"/>
          <p14:tracePt t="213924" x="7285038" y="2536825"/>
          <p14:tracePt t="213940" x="7299325" y="2544763"/>
          <p14:tracePt t="213957" x="7315200" y="2552700"/>
          <p14:tracePt t="213974" x="7345363" y="2568575"/>
          <p14:tracePt t="213990" x="7369175" y="2574925"/>
          <p14:tracePt t="214007" x="7391400" y="2582863"/>
          <p14:tracePt t="214024" x="7407275" y="2598738"/>
          <p14:tracePt t="214040" x="7429500" y="2598738"/>
          <p14:tracePt t="214057" x="7451725" y="2606675"/>
          <p14:tracePt t="214074" x="7467600" y="2606675"/>
          <p14:tracePt t="214090" x="7483475" y="2613025"/>
          <p14:tracePt t="214107" x="7489825" y="2613025"/>
          <p14:tracePt t="214142" x="7497763" y="2613025"/>
          <p14:tracePt t="214166" x="7505700" y="2613025"/>
          <p14:tracePt t="214182" x="7513638" y="2613025"/>
          <p14:tracePt t="214190" x="7521575" y="2613025"/>
          <p14:tracePt t="214198" x="7527925" y="2613025"/>
          <p14:tracePt t="214207" x="7535863" y="2613025"/>
          <p14:tracePt t="214246" x="7535863" y="2606675"/>
          <p14:tracePt t="214247" x="7543800" y="2606675"/>
          <p14:tracePt t="214257" x="7551738" y="2606675"/>
          <p14:tracePt t="214273" x="7559675" y="2598738"/>
          <p14:tracePt t="214290" x="7573963" y="2582863"/>
          <p14:tracePt t="214307" x="7589838" y="2568575"/>
          <p14:tracePt t="214324" x="7597775" y="2560638"/>
          <p14:tracePt t="214359" x="7597775" y="2544763"/>
          <p14:tracePt t="214360" x="7604125" y="2536825"/>
          <p14:tracePt t="214374" x="7620000" y="2514600"/>
          <p14:tracePt t="214390" x="7627938" y="2506663"/>
          <p14:tracePt t="214407" x="7627938" y="2492375"/>
          <p14:tracePt t="214423" x="7635875" y="2476500"/>
          <p14:tracePt t="214440" x="7642225" y="2460625"/>
          <p14:tracePt t="214457" x="7642225" y="2438400"/>
          <p14:tracePt t="214473" x="7658100" y="2416175"/>
          <p14:tracePt t="214490" x="7658100" y="2408238"/>
          <p14:tracePt t="214507" x="7658100" y="2392363"/>
          <p14:tracePt t="214524" x="7658100" y="2378075"/>
          <p14:tracePt t="214540" x="7658100" y="2370138"/>
          <p14:tracePt t="214557" x="7658100" y="2362200"/>
          <p14:tracePt t="214573" x="7658100" y="2354263"/>
          <p14:tracePt t="214614" x="7658100" y="2346325"/>
          <p14:tracePt t="214630" x="7658100" y="2339975"/>
          <p14:tracePt t="214646" x="7650163" y="2324100"/>
          <p14:tracePt t="214663" x="7642225" y="2316163"/>
          <p14:tracePt t="214687" x="7635875" y="2316163"/>
          <p14:tracePt t="214703" x="7635875" y="2308225"/>
          <p14:tracePt t="214727" x="7627938" y="2308225"/>
          <p14:tracePt t="214743" x="7620000" y="2301875"/>
          <p14:tracePt t="214759" x="7612063" y="2301875"/>
          <p14:tracePt t="214767" x="7604125" y="2301875"/>
          <p14:tracePt t="214783" x="7597775" y="2301875"/>
          <p14:tracePt t="214791" x="7589838" y="2293938"/>
          <p14:tracePt t="214792" x="7573963" y="2293938"/>
          <p14:tracePt t="214808" x="7566025" y="2293938"/>
          <p14:tracePt t="214824" x="7551738" y="2293938"/>
          <p14:tracePt t="214841" x="7543800" y="2293938"/>
          <p14:tracePt t="214858" x="7527925" y="2293938"/>
          <p14:tracePt t="214874" x="7521575" y="2293938"/>
          <p14:tracePt t="214891" x="7513638" y="2293938"/>
          <p14:tracePt t="214908" x="7505700" y="2293938"/>
          <p14:tracePt t="214924" x="7497763" y="2293938"/>
          <p14:tracePt t="214941" x="7489825" y="2293938"/>
          <p14:tracePt t="214958" x="7483475" y="2293938"/>
          <p14:tracePt t="215007" x="7475538" y="2293938"/>
          <p14:tracePt t="215015" x="7467600" y="2293938"/>
          <p14:tracePt t="215016" x="7451725" y="2293938"/>
          <p14:tracePt t="215024" x="7429500" y="2293938"/>
          <p14:tracePt t="215041" x="7399338" y="2286000"/>
          <p14:tracePt t="215058" x="7361238" y="2286000"/>
          <p14:tracePt t="215074" x="7337425" y="2286000"/>
          <p14:tracePt t="215091" x="7323138" y="2286000"/>
          <p14:tracePt t="215108" x="7315200" y="2278063"/>
          <p14:tracePt t="215124" x="7307263" y="2278063"/>
          <p14:tracePt t="215141" x="7292975" y="2278063"/>
          <p14:tracePt t="215158" x="7254875" y="2278063"/>
          <p14:tracePt t="215174" x="7239000" y="2278063"/>
          <p14:tracePt t="215191" x="7231063" y="2278063"/>
          <p14:tracePt t="216967" x="7239000" y="2278063"/>
          <p14:tracePt t="217351" x="7246938" y="2278063"/>
          <p14:tracePt t="217367" x="7261225" y="2278063"/>
          <p14:tracePt t="217383" x="7277100" y="2278063"/>
          <p14:tracePt t="217389" x="7285038" y="2278063"/>
          <p14:tracePt t="217391" x="7307263" y="2278063"/>
          <p14:tracePt t="217407" x="7345363" y="2286000"/>
          <p14:tracePt t="217424" x="7361238" y="2286000"/>
          <p14:tracePt t="217440" x="7375525" y="2286000"/>
          <p14:tracePt t="217457" x="7399338" y="2286000"/>
          <p14:tracePt t="217474" x="7413625" y="2293938"/>
          <p14:tracePt t="217491" x="7445375" y="2308225"/>
          <p14:tracePt t="217507" x="7475538" y="2324100"/>
          <p14:tracePt t="217524" x="7489825" y="2339975"/>
          <p14:tracePt t="217541" x="7505700" y="2346325"/>
          <p14:tracePt t="217557" x="7513638" y="2354263"/>
          <p14:tracePt t="217574" x="7527925" y="2370138"/>
          <p14:tracePt t="217591" x="7535863" y="2378075"/>
          <p14:tracePt t="217607" x="7543800" y="2392363"/>
          <p14:tracePt t="217624" x="7551738" y="2422525"/>
          <p14:tracePt t="217641" x="7559675" y="2438400"/>
          <p14:tracePt t="217658" x="7559675" y="2454275"/>
          <p14:tracePt t="217674" x="7566025" y="2460625"/>
          <p14:tracePt t="217691" x="7566025" y="2468563"/>
          <p14:tracePt t="217707" x="7566025" y="2476500"/>
          <p14:tracePt t="217724" x="7573963" y="2484438"/>
          <p14:tracePt t="217741" x="7573963" y="2498725"/>
          <p14:tracePt t="217757" x="7573963" y="2514600"/>
          <p14:tracePt t="217774" x="7597775" y="2582863"/>
          <p14:tracePt t="217791" x="7604125" y="2613025"/>
          <p14:tracePt t="217807" x="7604125" y="2651125"/>
          <p14:tracePt t="217824" x="7604125" y="2667000"/>
          <p14:tracePt t="217841" x="7612063" y="2682875"/>
          <p14:tracePt t="217857" x="7612063" y="2689225"/>
          <p14:tracePt t="217874" x="7612063" y="2705100"/>
          <p14:tracePt t="217891" x="7612063" y="2727325"/>
          <p14:tracePt t="217907" x="7612063" y="2765425"/>
          <p14:tracePt t="217924" x="7612063" y="2797175"/>
          <p14:tracePt t="217941" x="7612063" y="2819400"/>
          <p14:tracePt t="217957" x="7612063" y="2827338"/>
          <p14:tracePt t="217974" x="7612063" y="2835275"/>
          <p14:tracePt t="217991" x="7612063" y="2841625"/>
          <p14:tracePt t="218007" x="7612063" y="2857500"/>
          <p14:tracePt t="218024" x="7612063" y="2879725"/>
          <p14:tracePt t="218041" x="7612063" y="2887663"/>
          <p14:tracePt t="218057" x="7612063" y="2903538"/>
          <p14:tracePt t="218074" x="7612063" y="2925763"/>
          <p14:tracePt t="218091" x="7604125" y="2949575"/>
          <p14:tracePt t="218107" x="7604125" y="2971800"/>
          <p14:tracePt t="218124" x="7597775" y="2994025"/>
          <p14:tracePt t="218141" x="7589838" y="3032125"/>
          <p14:tracePt t="218157" x="7581900" y="3078163"/>
          <p14:tracePt t="218174" x="7573963" y="3124200"/>
          <p14:tracePt t="218191" x="7566025" y="3140075"/>
          <p14:tracePt t="218207" x="7566025" y="3154363"/>
          <p14:tracePt t="218246" x="7566025" y="3162300"/>
          <p14:tracePt t="218583" x="7551738" y="3162300"/>
          <p14:tracePt t="218599" x="7535863" y="3162300"/>
          <p14:tracePt t="218606" x="7527925" y="3162300"/>
          <p14:tracePt t="218639" x="7521575" y="3162300"/>
          <p14:tracePt t="218679" x="7497763" y="3162300"/>
          <p14:tracePt t="218687" x="7475538" y="3162300"/>
          <p14:tracePt t="218695" x="7451725" y="3162300"/>
          <p14:tracePt t="218700" x="7421563" y="3162300"/>
          <p14:tracePt t="218707" x="7345363" y="3162300"/>
          <p14:tracePt t="218724" x="7292975" y="3162300"/>
          <p14:tracePt t="218740" x="7231063" y="3162300"/>
          <p14:tracePt t="218757" x="7192963" y="3162300"/>
          <p14:tracePt t="218774" x="7185025" y="3162300"/>
          <p14:tracePt t="218774" x="7178675" y="3162300"/>
          <p14:tracePt t="218815" x="7170738" y="3162300"/>
          <p14:tracePt t="218819" x="7162800" y="3162300"/>
          <p14:tracePt t="218824" x="7146925" y="3170238"/>
          <p14:tracePt t="218840" x="7124700" y="3184525"/>
          <p14:tracePt t="218857" x="7102475" y="3208338"/>
          <p14:tracePt t="218874" x="7094538" y="3222625"/>
          <p14:tracePt t="218891" x="7086600" y="3222625"/>
          <p14:tracePt t="218907" x="7086600" y="3230563"/>
          <p14:tracePt t="218924" x="7086600" y="3246438"/>
          <p14:tracePt t="218940" x="7086600" y="3276600"/>
          <p14:tracePt t="218957" x="7086600" y="3306763"/>
          <p14:tracePt t="218974" x="7086600" y="3360738"/>
          <p14:tracePt t="218991" x="7102475" y="3390900"/>
          <p14:tracePt t="219007" x="7124700" y="3429000"/>
          <p14:tracePt t="219024" x="7140575" y="3444875"/>
          <p14:tracePt t="219041" x="7140575" y="3459163"/>
          <p14:tracePt t="219057" x="7146925" y="3467100"/>
          <p14:tracePt t="219074" x="7154863" y="3467100"/>
          <p14:tracePt t="219090" x="7162800" y="3475038"/>
          <p14:tracePt t="219107" x="7170738" y="3475038"/>
          <p14:tracePt t="219167" x="7178675" y="3475038"/>
          <p14:tracePt t="219183" x="7185025" y="3475038"/>
          <p14:tracePt t="219199" x="7192963" y="3475038"/>
          <p14:tracePt t="219223" x="7208838" y="3475038"/>
          <p14:tracePt t="219231" x="7208838" y="3482975"/>
          <p14:tracePt t="219243" x="7223125" y="3482975"/>
          <p14:tracePt t="219263" x="7231063" y="3482975"/>
          <p14:tracePt t="219274" x="7239000" y="3482975"/>
          <p14:tracePt t="219275" x="7261225" y="3482975"/>
          <p14:tracePt t="219290" x="7285038" y="3482975"/>
          <p14:tracePt t="219307" x="7307263" y="3482975"/>
          <p14:tracePt t="219324" x="7331075" y="3482975"/>
          <p14:tracePt t="219340" x="7345363" y="3482975"/>
          <p14:tracePt t="219357" x="7383463" y="3482975"/>
          <p14:tracePt t="219374" x="7437438" y="3475038"/>
          <p14:tracePt t="219391" x="7467600" y="3475038"/>
          <p14:tracePt t="219407" x="7483475" y="3467100"/>
          <p14:tracePt t="219424" x="7483475" y="3459163"/>
          <p14:tracePt t="219440" x="7489825" y="3459163"/>
          <p14:tracePt t="219477" x="7497763" y="3459163"/>
          <p14:tracePt t="219490" x="7505700" y="3451225"/>
          <p14:tracePt t="219492" x="7521575" y="3444875"/>
          <p14:tracePt t="219507" x="7527925" y="3436938"/>
          <p14:tracePt t="219524" x="7543800" y="3429000"/>
          <p14:tracePt t="219540" x="7566025" y="3406775"/>
          <p14:tracePt t="219557" x="7581900" y="3390900"/>
          <p14:tracePt t="219574" x="7604125" y="3368675"/>
          <p14:tracePt t="219590" x="7627938" y="3322638"/>
          <p14:tracePt t="219607" x="7635875" y="3298825"/>
          <p14:tracePt t="219624" x="7635875" y="3276600"/>
          <p14:tracePt t="219640" x="7635875" y="3260725"/>
          <p14:tracePt t="219657" x="7635875" y="3246438"/>
          <p14:tracePt t="219674" x="7635875" y="3238500"/>
          <p14:tracePt t="219690" x="7627938" y="3222625"/>
          <p14:tracePt t="219707" x="7620000" y="3222625"/>
          <p14:tracePt t="219724" x="7612063" y="3216275"/>
          <p14:tracePt t="219740" x="7604125" y="3216275"/>
          <p14:tracePt t="219757" x="7597775" y="3216275"/>
          <p14:tracePt t="219774" x="7589838" y="3208338"/>
          <p14:tracePt t="219790" x="7573963" y="3200400"/>
          <p14:tracePt t="219895" x="7566025" y="3200400"/>
          <p14:tracePt t="220231" x="7559675" y="3200400"/>
          <p14:tracePt t="220239" x="7559675" y="3208338"/>
          <p14:tracePt t="220248" x="7551738" y="3222625"/>
          <p14:tracePt t="220258" x="7551738" y="3238500"/>
          <p14:tracePt t="220273" x="7543800" y="3246438"/>
          <p14:tracePt t="220275" x="7535863" y="3268663"/>
          <p14:tracePt t="220290" x="7527925" y="3314700"/>
          <p14:tracePt t="220307" x="7527925" y="3352800"/>
          <p14:tracePt t="220324" x="7527925" y="3390900"/>
          <p14:tracePt t="220340" x="7521575" y="3429000"/>
          <p14:tracePt t="220357" x="7521575" y="3467100"/>
          <p14:tracePt t="220373" x="7521575" y="3505200"/>
          <p14:tracePt t="220390" x="7521575" y="3589338"/>
          <p14:tracePt t="220407" x="7521575" y="3627438"/>
          <p14:tracePt t="220423" x="7521575" y="3641725"/>
          <p14:tracePt t="220463" x="7521575" y="3649663"/>
          <p14:tracePt t="220464" x="7521575" y="3657600"/>
          <p14:tracePt t="220473" x="7521575" y="3673475"/>
          <p14:tracePt t="220490" x="7543800" y="3703638"/>
          <p14:tracePt t="220507" x="7551738" y="3717925"/>
          <p14:tracePt t="220523" x="7566025" y="3756025"/>
          <p14:tracePt t="220540" x="7581900" y="3779838"/>
          <p14:tracePt t="220557" x="7581900" y="3794125"/>
          <p14:tracePt t="220574" x="7597775" y="3810000"/>
          <p14:tracePt t="220590" x="7604125" y="3825875"/>
          <p14:tracePt t="220607" x="7604125" y="3840163"/>
          <p14:tracePt t="220623" x="7604125" y="3848100"/>
          <p14:tracePt t="220640" x="7612063" y="3856038"/>
          <p14:tracePt t="220657" x="7620000" y="3856038"/>
          <p14:tracePt t="220727" x="7620000" y="3863975"/>
          <p14:tracePt t="220852" x="7612063" y="3863975"/>
          <p14:tracePt t="220863" x="7604125" y="3863975"/>
          <p14:tracePt t="220864" x="7597775" y="3863975"/>
          <p14:tracePt t="220878" x="7581900" y="3863975"/>
          <p14:tracePt t="220890" x="7559675" y="3856038"/>
          <p14:tracePt t="220907" x="7535863" y="3848100"/>
          <p14:tracePt t="220923" x="7521575" y="3848100"/>
          <p14:tracePt t="220940" x="7497763" y="3840163"/>
          <p14:tracePt t="220957" x="7483475" y="3840163"/>
          <p14:tracePt t="220973" x="7475538" y="3832225"/>
          <p14:tracePt t="220990" x="7451725" y="3832225"/>
          <p14:tracePt t="221007" x="7437438" y="3832225"/>
          <p14:tracePt t="221023" x="7429500" y="3832225"/>
          <p14:tracePt t="221040" x="7413625" y="3832225"/>
          <p14:tracePt t="221057" x="7407275" y="3825875"/>
          <p14:tracePt t="221074" x="7383463" y="3825875"/>
          <p14:tracePt t="221090" x="7345363" y="3825875"/>
          <p14:tracePt t="221107" x="7299325" y="3825875"/>
          <p14:tracePt t="221123" x="7261225" y="3825875"/>
          <p14:tracePt t="221140" x="7254875" y="3825875"/>
          <p14:tracePt t="221191" x="7239000" y="3825875"/>
          <p14:tracePt t="221199" x="7231063" y="3825875"/>
          <p14:tracePt t="221206" x="7208838" y="3840163"/>
          <p14:tracePt t="221231" x="7192963" y="3848100"/>
          <p14:tracePt t="221239" x="7185025" y="3848100"/>
          <p14:tracePt t="221257" x="7178675" y="3856038"/>
          <p14:tracePt t="221258" x="7170738" y="3863975"/>
          <p14:tracePt t="221303" x="7170738" y="3870325"/>
          <p14:tracePt t="221327" x="7162800" y="3878263"/>
          <p14:tracePt t="221335" x="7162800" y="3886200"/>
          <p14:tracePt t="221343" x="7162800" y="3902075"/>
          <p14:tracePt t="221343" x="7162800" y="3916363"/>
          <p14:tracePt t="221357" x="7162800" y="3946525"/>
          <p14:tracePt t="221373" x="7162800" y="3984625"/>
          <p14:tracePt t="221390" x="7185025" y="4030663"/>
          <p14:tracePt t="221407" x="7208838" y="4046538"/>
          <p14:tracePt t="221423" x="7231063" y="4068763"/>
          <p14:tracePt t="221440" x="7246938" y="4076700"/>
          <p14:tracePt t="221457" x="7261225" y="4084638"/>
          <p14:tracePt t="221473" x="7285038" y="4092575"/>
          <p14:tracePt t="221490" x="7315200" y="4098925"/>
          <p14:tracePt t="221507" x="7337425" y="4114800"/>
          <p14:tracePt t="221523" x="7375525" y="4130675"/>
          <p14:tracePt t="221540" x="7399338" y="4137025"/>
          <p14:tracePt t="221557" x="7407275" y="4137025"/>
          <p14:tracePt t="221573" x="7413625" y="4137025"/>
          <p14:tracePt t="221590" x="7429500" y="4137025"/>
          <p14:tracePt t="221607" x="7445375" y="4137025"/>
          <p14:tracePt t="221623" x="7459663" y="4137025"/>
          <p14:tracePt t="221640" x="7467600" y="4137025"/>
          <p14:tracePt t="221657" x="7483475" y="4137025"/>
          <p14:tracePt t="221673" x="7497763" y="4122738"/>
          <p14:tracePt t="221690" x="7513638" y="4098925"/>
          <p14:tracePt t="221707" x="7521575" y="4076700"/>
          <p14:tracePt t="221723" x="7535863" y="4054475"/>
          <p14:tracePt t="221740" x="7535863" y="4046538"/>
          <p14:tracePt t="221757" x="7535863" y="4038600"/>
          <p14:tracePt t="221773" x="7535863" y="4030663"/>
          <p14:tracePt t="221790" x="7535863" y="4022725"/>
          <p14:tracePt t="221807" x="7535863" y="4016375"/>
          <p14:tracePt t="221823" x="7535863" y="4008438"/>
          <p14:tracePt t="221840" x="7535863" y="4000500"/>
          <p14:tracePt t="221857" x="7535863" y="3984625"/>
          <p14:tracePt t="221873" x="7535863" y="3962400"/>
          <p14:tracePt t="221890" x="7535863" y="3940175"/>
          <p14:tracePt t="221907" x="7543800" y="3924300"/>
          <p14:tracePt t="221923" x="7543800" y="3908425"/>
          <p14:tracePt t="221940" x="7543800" y="3902075"/>
          <p14:tracePt t="221957" x="7543800" y="3886200"/>
          <p14:tracePt t="221990" x="7543800" y="3878263"/>
          <p14:tracePt t="222030" x="7535863" y="3878263"/>
          <p14:tracePt t="222062" x="7527925" y="3878263"/>
          <p14:tracePt t="222462" x="7527925" y="3886200"/>
          <p14:tracePt t="222471" x="7521575" y="3908425"/>
          <p14:tracePt t="222472" x="7521575" y="3932238"/>
          <p14:tracePt t="222481" x="7521575" y="3962400"/>
          <p14:tracePt t="222490" x="7513638" y="4008438"/>
          <p14:tracePt t="222506" x="7513638" y="4060825"/>
          <p14:tracePt t="222523" x="7513638" y="4122738"/>
          <p14:tracePt t="222540" x="7513638" y="4198938"/>
          <p14:tracePt t="222557" x="7513638" y="4267200"/>
          <p14:tracePt t="222573" x="7521575" y="4305300"/>
          <p14:tracePt t="222590" x="7535863" y="4397375"/>
          <p14:tracePt t="222606" x="7566025" y="4487863"/>
          <p14:tracePt t="222623" x="7597775" y="4541838"/>
          <p14:tracePt t="222640" x="7597775" y="4564063"/>
          <p14:tracePt t="222657" x="7612063" y="4602163"/>
          <p14:tracePt t="222673" x="7620000" y="4618038"/>
          <p14:tracePt t="222690" x="7620000" y="4632325"/>
          <p14:tracePt t="222707" x="7627938" y="4656138"/>
          <p14:tracePt t="222723" x="7627938" y="4664075"/>
          <p14:tracePt t="222740" x="7635875" y="4686300"/>
          <p14:tracePt t="222756" x="7642225" y="4708525"/>
          <p14:tracePt t="222773" x="7658100" y="4732338"/>
          <p14:tracePt t="222790" x="7666038" y="4762500"/>
          <p14:tracePt t="222807" x="7680325" y="4792663"/>
          <p14:tracePt t="222824" x="7696200" y="4830763"/>
          <p14:tracePt t="222840" x="7704138" y="4846638"/>
          <p14:tracePt t="222857" x="7704138" y="4860925"/>
          <p14:tracePt t="222873" x="7712075" y="4860925"/>
          <p14:tracePt t="222890" x="7712075" y="4876800"/>
          <p14:tracePt t="222906" x="7712075" y="4884738"/>
          <p14:tracePt t="223230" x="7704138" y="4876800"/>
          <p14:tracePt t="223238" x="7696200" y="4854575"/>
          <p14:tracePt t="223247" x="7688263" y="4838700"/>
          <p14:tracePt t="223256" x="7680325" y="4830763"/>
          <p14:tracePt t="223273" x="7673975" y="4808538"/>
          <p14:tracePt t="223290" x="7658100" y="4792663"/>
          <p14:tracePt t="223306" x="7650163" y="4784725"/>
          <p14:tracePt t="223323" x="7642225" y="4778375"/>
          <p14:tracePt t="223340" x="7620000" y="4754563"/>
          <p14:tracePt t="223356" x="7597775" y="4732338"/>
          <p14:tracePt t="223373" x="7573963" y="4702175"/>
          <p14:tracePt t="223390" x="7535863" y="4670425"/>
          <p14:tracePt t="223406" x="7513638" y="4656138"/>
          <p14:tracePt t="223423" x="7489825" y="4640263"/>
          <p14:tracePt t="223440" x="7467600" y="4632325"/>
          <p14:tracePt t="223456" x="7459663" y="4632325"/>
          <p14:tracePt t="223473" x="7437438" y="4625975"/>
          <p14:tracePt t="223490" x="7437438" y="4618038"/>
          <p14:tracePt t="223506" x="7429500" y="4618038"/>
          <p14:tracePt t="223523" x="7407275" y="4618038"/>
          <p14:tracePt t="223540" x="7383463" y="4618038"/>
          <p14:tracePt t="223557" x="7345363" y="4618038"/>
          <p14:tracePt t="223573" x="7299325" y="4618038"/>
          <p14:tracePt t="223590" x="7200900" y="4618038"/>
          <p14:tracePt t="223607" x="7132638" y="4618038"/>
          <p14:tracePt t="223623" x="7086600" y="4618038"/>
          <p14:tracePt t="223640" x="7064375" y="4625975"/>
          <p14:tracePt t="223656" x="7048500" y="4632325"/>
          <p14:tracePt t="223673" x="7026275" y="4640263"/>
          <p14:tracePt t="223690" x="7002463" y="4656138"/>
          <p14:tracePt t="223706" x="6980238" y="4670425"/>
          <p14:tracePt t="223723" x="6956425" y="4686300"/>
          <p14:tracePt t="223740" x="6950075" y="4702175"/>
          <p14:tracePt t="223756" x="6942138" y="4708525"/>
          <p14:tracePt t="223773" x="6942138" y="4724400"/>
          <p14:tracePt t="223790" x="6934200" y="4732338"/>
          <p14:tracePt t="223807" x="6934200" y="4762500"/>
          <p14:tracePt t="223823" x="6934200" y="4784725"/>
          <p14:tracePt t="223840" x="6934200" y="4822825"/>
          <p14:tracePt t="223856" x="6942138" y="4846638"/>
          <p14:tracePt t="223873" x="6956425" y="4884738"/>
          <p14:tracePt t="223890" x="6980238" y="4922838"/>
          <p14:tracePt t="223906" x="7002463" y="4945063"/>
          <p14:tracePt t="223923" x="7026275" y="4968875"/>
          <p14:tracePt t="223940" x="7078663" y="5021263"/>
          <p14:tracePt t="223957" x="7154863" y="5075238"/>
          <p14:tracePt t="223973" x="7261225" y="5143500"/>
          <p14:tracePt t="223990" x="7369175" y="5181600"/>
          <p14:tracePt t="224007" x="7391400" y="5197475"/>
          <p14:tracePt t="224094" x="7399338" y="5197475"/>
          <p14:tracePt t="224110" x="7407275" y="5197475"/>
          <p14:tracePt t="224118" x="7413625" y="5197475"/>
          <p14:tracePt t="224126" x="7429500" y="5189538"/>
          <p14:tracePt t="224140" x="7451725" y="5189538"/>
          <p14:tracePt t="224140" x="7459663" y="5173663"/>
          <p14:tracePt t="224142" x="7475538" y="5173663"/>
          <p14:tracePt t="224156" x="7497763" y="5165725"/>
          <p14:tracePt t="224173" x="7521575" y="5143500"/>
          <p14:tracePt t="224190" x="7535863" y="5127625"/>
          <p14:tracePt t="224190" x="7551738" y="5121275"/>
          <p14:tracePt t="224206" x="7573963" y="5097463"/>
          <p14:tracePt t="224223" x="7597775" y="5089525"/>
          <p14:tracePt t="224240" x="7604125" y="5083175"/>
          <p14:tracePt t="224256" x="7627938" y="5045075"/>
          <p14:tracePt t="224273" x="7650163" y="4999038"/>
          <p14:tracePt t="224290" x="7673975" y="4968875"/>
          <p14:tracePt t="224306" x="7680325" y="4922838"/>
          <p14:tracePt t="224323" x="7680325" y="4884738"/>
          <p14:tracePt t="224340" x="7680325" y="4854575"/>
          <p14:tracePt t="224356" x="7680325" y="4816475"/>
          <p14:tracePt t="224373" x="7680325" y="4792663"/>
          <p14:tracePt t="224390" x="7666038" y="4770438"/>
          <p14:tracePt t="224406" x="7650163" y="4762500"/>
          <p14:tracePt t="224423" x="7642225" y="4754563"/>
          <p14:tracePt t="224440" x="7627938" y="4754563"/>
          <p14:tracePt t="224456" x="7620000" y="4740275"/>
          <p14:tracePt t="224473" x="7597775" y="4724400"/>
          <p14:tracePt t="224490" x="7559675" y="4702175"/>
          <p14:tracePt t="224506" x="7527925" y="4686300"/>
          <p14:tracePt t="224523" x="7513638" y="4678363"/>
          <p14:tracePt t="224539" x="7497763" y="4678363"/>
          <p14:tracePt t="224556" x="7489825" y="4670425"/>
          <p14:tracePt t="224573" x="7483475" y="4670425"/>
          <p14:tracePt t="224590" x="7475538" y="4670425"/>
          <p14:tracePt t="224606" x="7451725" y="4670425"/>
          <p14:tracePt t="224623" x="7437438" y="4670425"/>
          <p14:tracePt t="224639" x="7413625" y="4670425"/>
          <p14:tracePt t="224656" x="7383463" y="4678363"/>
          <p14:tracePt t="224673" x="7369175" y="4678363"/>
          <p14:tracePt t="224690" x="7361238" y="4686300"/>
          <p14:tracePt t="226086" x="7369175" y="4686300"/>
          <p14:tracePt t="226094" x="7375525" y="4686300"/>
          <p14:tracePt t="226102" x="7383463" y="4686300"/>
          <p14:tracePt t="226110" x="7445375" y="4640263"/>
          <p14:tracePt t="226123" x="7551738" y="4564063"/>
          <p14:tracePt t="226139" x="7673975" y="4479925"/>
          <p14:tracePt t="226156" x="7788275" y="4389438"/>
          <p14:tracePt t="226173" x="7878763" y="4313238"/>
          <p14:tracePt t="226189" x="7962900" y="4206875"/>
          <p14:tracePt t="226206" x="8093075" y="3984625"/>
          <p14:tracePt t="226223" x="8161338" y="3832225"/>
          <p14:tracePt t="226239" x="8199438" y="3711575"/>
          <p14:tracePt t="226256" x="8213725" y="3597275"/>
          <p14:tracePt t="226273" x="8221663" y="3489325"/>
          <p14:tracePt t="226289" x="8221663" y="3406775"/>
          <p14:tracePt t="226306" x="8221663" y="3330575"/>
          <p14:tracePt t="226323" x="8221663" y="3246438"/>
          <p14:tracePt t="226339" x="8191500" y="3116263"/>
          <p14:tracePt t="226356" x="8169275" y="3001963"/>
          <p14:tracePt t="226373" x="8145463" y="2917825"/>
          <p14:tracePt t="226389" x="8123238" y="2857500"/>
          <p14:tracePt t="226406" x="8099425" y="2781300"/>
          <p14:tracePt t="226423" x="8085138" y="2735263"/>
          <p14:tracePt t="226439" x="8077200" y="2720975"/>
          <p14:tracePt t="226456" x="8061325" y="2689225"/>
          <p14:tracePt t="226473" x="8047038" y="2667000"/>
          <p14:tracePt t="226489" x="8031163" y="2636838"/>
          <p14:tracePt t="226506" x="8016875" y="2606675"/>
          <p14:tracePt t="226523" x="8001000" y="2574925"/>
          <p14:tracePt t="226539" x="7993063" y="2560638"/>
          <p14:tracePt t="226556" x="7985125" y="2544763"/>
          <p14:tracePt t="226573" x="7978775" y="2536825"/>
          <p14:tracePt t="226614" x="7978775" y="2530475"/>
          <p14:tracePt t="226630" x="7970838" y="2530475"/>
          <p14:tracePt t="226638" x="7962900" y="2514600"/>
          <p14:tracePt t="226647" x="7954963" y="2514600"/>
          <p14:tracePt t="226656" x="7932738" y="2498725"/>
          <p14:tracePt t="226672" x="7916863" y="2476500"/>
          <p14:tracePt t="226689" x="7894638" y="2454275"/>
          <p14:tracePt t="226706" x="7878763" y="2438400"/>
          <p14:tracePt t="226723" x="7864475" y="2430463"/>
          <p14:tracePt t="226758" x="7856538" y="2430463"/>
          <p14:tracePt t="226775" x="7848600" y="2430463"/>
          <p14:tracePt t="226790" x="7840663" y="2430463"/>
          <p14:tracePt t="226791" x="7840663" y="2422525"/>
          <p14:tracePt t="226806" x="7826375" y="2416175"/>
          <p14:tracePt t="226823" x="7818438" y="2416175"/>
          <p14:tracePt t="226878" x="7810500" y="2416175"/>
          <p14:tracePt t="226958" x="7794625" y="2416175"/>
          <p14:tracePt t="226999" x="7788275" y="2408238"/>
          <p14:tracePt t="227022" x="7780338" y="2408238"/>
          <p14:tracePt t="227030" x="7772400" y="2408238"/>
          <p14:tracePt t="227040" x="7764463" y="2408238"/>
          <p14:tracePt t="227056" x="7756525" y="2408238"/>
          <p14:tracePt t="227057" x="7726363" y="2408238"/>
          <p14:tracePt t="227073" x="7696200" y="2416175"/>
          <p14:tracePt t="227089" x="7666038" y="2430463"/>
          <p14:tracePt t="227106" x="7650163" y="2438400"/>
          <p14:tracePt t="227150" x="7635875" y="2438400"/>
          <p14:tracePt t="227778" x="0" y="0"/>
        </p14:tracePtLst>
        <p14:tracePtLst>
          <p14:tracePt t="239265" x="8670925" y="2324100"/>
          <p14:tracePt t="239662" x="8656638" y="2316163"/>
          <p14:tracePt t="239670" x="8656638" y="2308225"/>
          <p14:tracePt t="239678" x="8648700" y="2308225"/>
          <p14:tracePt t="239686" x="8632825" y="2301875"/>
          <p14:tracePt t="239711" x="8618538" y="2293938"/>
          <p14:tracePt t="239727" x="8610600" y="2286000"/>
          <p14:tracePt t="239738" x="8602663" y="2286000"/>
          <p14:tracePt t="239739" x="8580438" y="2270125"/>
          <p14:tracePt t="239782" x="8572500" y="2270125"/>
          <p14:tracePt t="239796" x="8564563" y="2270125"/>
          <p14:tracePt t="239806" x="8564563" y="2263775"/>
          <p14:tracePt t="239821" x="8556625" y="2263775"/>
          <p14:tracePt t="239822" x="8550275" y="2263775"/>
          <p14:tracePt t="239838" x="8534400" y="2255838"/>
          <p14:tracePt t="239855" x="8526463" y="2247900"/>
          <p14:tracePt t="239871" x="8518525" y="2247900"/>
          <p14:tracePt t="239888" x="8512175" y="2247900"/>
          <p14:tracePt t="239927" x="8504238" y="2239963"/>
          <p14:tracePt t="239966" x="8496300" y="2239963"/>
          <p14:tracePt t="239975" x="8488363" y="2239963"/>
          <p14:tracePt t="239982" x="8480425" y="2239963"/>
          <p14:tracePt t="239999" x="8466138" y="2232025"/>
          <p14:tracePt t="240007" x="8450263" y="2225675"/>
          <p14:tracePt t="240008" x="8442325" y="2217738"/>
          <p14:tracePt t="240021" x="8420100" y="2201863"/>
          <p14:tracePt t="240038" x="8397875" y="2201863"/>
          <p14:tracePt t="240055" x="8389938" y="2193925"/>
          <p14:tracePt t="240071" x="8374063" y="2193925"/>
          <p14:tracePt t="240111" x="8366125" y="2187575"/>
          <p14:tracePt t="240134" x="8359775" y="2187575"/>
          <p14:tracePt t="240142" x="8351838" y="2187575"/>
          <p14:tracePt t="240159" x="8343900" y="2187575"/>
          <p14:tracePt t="240175" x="8335963" y="2187575"/>
          <p14:tracePt t="240198" x="8328025" y="2187575"/>
          <p14:tracePt t="240215" x="8321675" y="2187575"/>
          <p14:tracePt t="240222" x="8313738" y="2187575"/>
          <p14:tracePt t="240239" x="8305800" y="2187575"/>
          <p14:tracePt t="240240" x="8297863" y="2187575"/>
          <p14:tracePt t="240310" x="8289925" y="2187575"/>
          <p14:tracePt t="240321" x="8283575" y="2187575"/>
          <p14:tracePt t="240343" x="8275638" y="2193925"/>
          <p14:tracePt t="240344" x="8259763" y="2193925"/>
          <p14:tracePt t="240355" x="8245475" y="2201863"/>
          <p14:tracePt t="240371" x="8237538" y="2209800"/>
          <p14:tracePt t="240388" x="8237538" y="2217738"/>
          <p14:tracePt t="240405" x="8221663" y="2217738"/>
          <p14:tracePt t="240421" x="8221663" y="2225675"/>
          <p14:tracePt t="240438" x="8199438" y="2239963"/>
          <p14:tracePt t="240455" x="8191500" y="2247900"/>
          <p14:tracePt t="240471" x="8175625" y="2263775"/>
          <p14:tracePt t="240488" x="8153400" y="2278063"/>
          <p14:tracePt t="240505" x="8137525" y="2293938"/>
          <p14:tracePt t="240521" x="8123238" y="2316163"/>
          <p14:tracePt t="240538" x="8115300" y="2324100"/>
          <p14:tracePt t="240555" x="8115300" y="2332038"/>
          <p14:tracePt t="240591" x="8115300" y="2339975"/>
          <p14:tracePt t="240592" x="8107363" y="2339975"/>
          <p14:tracePt t="240605" x="8099425" y="2354263"/>
          <p14:tracePt t="240621" x="8099425" y="2370138"/>
          <p14:tracePt t="240638" x="8093075" y="2384425"/>
          <p14:tracePt t="240655" x="8093075" y="2392363"/>
          <p14:tracePt t="240734" x="8093075" y="2400300"/>
          <p14:tracePt t="240751" x="8093075" y="2408238"/>
          <p14:tracePt t="240774" x="8093075" y="2416175"/>
          <p14:tracePt t="240782" x="8093075" y="2422525"/>
          <p14:tracePt t="240798" x="8093075" y="2430463"/>
          <p14:tracePt t="240812" x="8093075" y="2438400"/>
          <p14:tracePt t="240813" x="8093075" y="2446338"/>
          <p14:tracePt t="240821" x="8093075" y="2454275"/>
          <p14:tracePt t="240838" x="8093075" y="2468563"/>
          <p14:tracePt t="240854" x="8099425" y="2476500"/>
          <p14:tracePt t="240871" x="8107363" y="2492375"/>
          <p14:tracePt t="240888" x="8115300" y="2498725"/>
          <p14:tracePt t="240905" x="8131175" y="2522538"/>
          <p14:tracePt t="240921" x="8145463" y="2544763"/>
          <p14:tracePt t="240938" x="8153400" y="2552700"/>
          <p14:tracePt t="240955" x="8161338" y="2560638"/>
          <p14:tracePt t="240971" x="8169275" y="2568575"/>
          <p14:tracePt t="240988" x="8169275" y="2574925"/>
          <p14:tracePt t="241005" x="8175625" y="2574925"/>
          <p14:tracePt t="241021" x="8199438" y="2582863"/>
          <p14:tracePt t="241038" x="8229600" y="2598738"/>
          <p14:tracePt t="241055" x="8237538" y="2606675"/>
          <p14:tracePt t="241071" x="8267700" y="2620963"/>
          <p14:tracePt t="241088" x="8297863" y="2628900"/>
          <p14:tracePt t="241105" x="8321675" y="2636838"/>
          <p14:tracePt t="241121" x="8328025" y="2636838"/>
          <p14:tracePt t="241138" x="8335963" y="2636838"/>
          <p14:tracePt t="241155" x="8343900" y="2636838"/>
          <p14:tracePt t="241171" x="8359775" y="2644775"/>
          <p14:tracePt t="241188" x="8382000" y="2651125"/>
          <p14:tracePt t="241204" x="8420100" y="2659063"/>
          <p14:tracePt t="241221" x="8488363" y="2667000"/>
          <p14:tracePt t="241238" x="8534400" y="2667000"/>
          <p14:tracePt t="241255" x="8556625" y="2667000"/>
          <p14:tracePt t="241271" x="8588375" y="2651125"/>
          <p14:tracePt t="241288" x="8610600" y="2636838"/>
          <p14:tracePt t="241304" x="8618538" y="2636838"/>
          <p14:tracePt t="241321" x="8626475" y="2620963"/>
          <p14:tracePt t="241338" x="8632825" y="2613025"/>
          <p14:tracePt t="241355" x="8648700" y="2598738"/>
          <p14:tracePt t="241371" x="8664575" y="2582863"/>
          <p14:tracePt t="241388" x="8670925" y="2568575"/>
          <p14:tracePt t="241405" x="8678863" y="2552700"/>
          <p14:tracePt t="241421" x="8686800" y="2552700"/>
          <p14:tracePt t="241438" x="8686800" y="2530475"/>
          <p14:tracePt t="241454" x="8686800" y="2514600"/>
          <p14:tracePt t="241471" x="8694738" y="2492375"/>
          <p14:tracePt t="241488" x="8702675" y="2476500"/>
          <p14:tracePt t="241504" x="8702675" y="2460625"/>
          <p14:tracePt t="241521" x="8702675" y="2454275"/>
          <p14:tracePt t="241538" x="8702675" y="2438400"/>
          <p14:tracePt t="241555" x="8702675" y="2430463"/>
          <p14:tracePt t="241571" x="8694738" y="2416175"/>
          <p14:tracePt t="241588" x="8686800" y="2408238"/>
          <p14:tracePt t="241604" x="8678863" y="2392363"/>
          <p14:tracePt t="241621" x="8670925" y="2384425"/>
          <p14:tracePt t="241638" x="8664575" y="2362200"/>
          <p14:tracePt t="241655" x="8656638" y="2346325"/>
          <p14:tracePt t="241671" x="8648700" y="2346325"/>
          <p14:tracePt t="241688" x="8632825" y="2339975"/>
          <p14:tracePt t="241705" x="8632825" y="2332038"/>
          <p14:tracePt t="241721" x="8618538" y="2324100"/>
          <p14:tracePt t="241738" x="8610600" y="2316163"/>
          <p14:tracePt t="241754" x="8602663" y="2316163"/>
          <p14:tracePt t="241771" x="8594725" y="2308225"/>
          <p14:tracePt t="241806" x="8588375" y="2308225"/>
          <p14:tracePt t="241808" x="8588375" y="2301875"/>
          <p14:tracePt t="241840" x="8580438" y="2301875"/>
          <p14:tracePt t="241841" x="8572500" y="2293938"/>
          <p14:tracePt t="241854" x="8564563" y="2293938"/>
          <p14:tracePt t="241871" x="8550275" y="2293938"/>
          <p14:tracePt t="241888" x="8550275" y="2286000"/>
          <p14:tracePt t="241904" x="8534400" y="2278063"/>
          <p14:tracePt t="241921" x="8518525" y="2278063"/>
          <p14:tracePt t="241938" x="8512175" y="2270125"/>
          <p14:tracePt t="241954" x="8488363" y="2263775"/>
          <p14:tracePt t="241971" x="8474075" y="2263775"/>
          <p14:tracePt t="241988" x="8435975" y="2247900"/>
          <p14:tracePt t="242005" x="8412163" y="2239963"/>
          <p14:tracePt t="242021" x="8397875" y="2239963"/>
          <p14:tracePt t="242038" x="8374063" y="2232025"/>
          <p14:tracePt t="242054" x="8359775" y="2232025"/>
          <p14:tracePt t="242071" x="8351838" y="2232025"/>
          <p14:tracePt t="242088" x="8335963" y="2232025"/>
          <p14:tracePt t="242104" x="8328025" y="2232025"/>
          <p14:tracePt t="242121" x="8321675" y="2232025"/>
          <p14:tracePt t="242138" x="8305800" y="2232025"/>
          <p14:tracePt t="242154" x="8289925" y="2232025"/>
          <p14:tracePt t="242171" x="8267700" y="2232025"/>
          <p14:tracePt t="242188" x="8229600" y="2239963"/>
          <p14:tracePt t="242205" x="8191500" y="2247900"/>
          <p14:tracePt t="242221" x="8161338" y="2255838"/>
          <p14:tracePt t="242238" x="8107363" y="2278063"/>
          <p14:tracePt t="242254" x="8093075" y="2286000"/>
          <p14:tracePt t="242271" x="8085138" y="2293938"/>
          <p14:tracePt t="242288" x="8069263" y="2301875"/>
          <p14:tracePt t="242304" x="8054975" y="2308225"/>
          <p14:tracePt t="242321" x="8047038" y="2316163"/>
          <p14:tracePt t="242338" x="8039100" y="2324100"/>
          <p14:tracePt t="242354" x="8039100" y="2332038"/>
          <p14:tracePt t="242371" x="8023225" y="2346325"/>
          <p14:tracePt t="242388" x="8016875" y="2362200"/>
          <p14:tracePt t="242404" x="8008938" y="2378075"/>
          <p14:tracePt t="242421" x="8001000" y="2384425"/>
          <p14:tracePt t="242438" x="8001000" y="2392363"/>
          <p14:tracePt t="242455" x="8001000" y="2408238"/>
          <p14:tracePt t="242471" x="8001000" y="2416175"/>
          <p14:tracePt t="242488" x="8001000" y="2422525"/>
          <p14:tracePt t="242504" x="8001000" y="2446338"/>
          <p14:tracePt t="242521" x="8016875" y="2460625"/>
          <p14:tracePt t="242538" x="8016875" y="2468563"/>
          <p14:tracePt t="242554" x="8023225" y="2476500"/>
          <p14:tracePt t="242571" x="8031163" y="2476500"/>
          <p14:tracePt t="242588" x="8047038" y="2484438"/>
          <p14:tracePt t="242604" x="8069263" y="2492375"/>
          <p14:tracePt t="242621" x="8093075" y="2514600"/>
          <p14:tracePt t="242637" x="8131175" y="2552700"/>
          <p14:tracePt t="242654" x="8153400" y="2560638"/>
          <p14:tracePt t="242671" x="8161338" y="2568575"/>
          <p14:tracePt t="242688" x="8175625" y="2568575"/>
          <p14:tracePt t="242727" x="8183563" y="2568575"/>
          <p14:tracePt t="242742" x="8191500" y="2574925"/>
          <p14:tracePt t="242747" x="8199438" y="2574925"/>
          <p14:tracePt t="242754" x="8213725" y="2582863"/>
          <p14:tracePt t="242771" x="8237538" y="2582863"/>
          <p14:tracePt t="242788" x="8259763" y="2582863"/>
          <p14:tracePt t="242804" x="8267700" y="2590800"/>
          <p14:tracePt t="242846" x="8275638" y="2590800"/>
          <p14:tracePt t="242871" x="8283575" y="2590800"/>
          <p14:tracePt t="242878" x="8289925" y="2590800"/>
          <p14:tracePt t="242887" x="8297863" y="2590800"/>
          <p14:tracePt t="242894" x="8321675" y="2598738"/>
          <p14:tracePt t="242904" x="8328025" y="2606675"/>
          <p14:tracePt t="242921" x="8335963" y="2606675"/>
          <p14:tracePt t="242937" x="8351838" y="2606675"/>
          <p14:tracePt t="242954" x="8366125" y="2613025"/>
          <p14:tracePt t="242971" x="8382000" y="2613025"/>
          <p14:tracePt t="242987" x="8389938" y="2620963"/>
          <p14:tracePt t="243004" x="8397875" y="2620963"/>
          <p14:tracePt t="243021" x="8404225" y="2620963"/>
          <p14:tracePt t="243037" x="8428038" y="2620963"/>
          <p14:tracePt t="243054" x="8458200" y="2620963"/>
          <p14:tracePt t="243071" x="8474075" y="2620963"/>
          <p14:tracePt t="243088" x="8488363" y="2620963"/>
          <p14:tracePt t="243104" x="8504238" y="2613025"/>
          <p14:tracePt t="243121" x="8542338" y="2606675"/>
          <p14:tracePt t="243138" x="8588375" y="2582863"/>
          <p14:tracePt t="243154" x="8640763" y="2574925"/>
          <p14:tracePt t="243171" x="8670925" y="2560638"/>
          <p14:tracePt t="243187" x="8686800" y="2560638"/>
          <p14:tracePt t="243204" x="8694738" y="2560638"/>
          <p14:tracePt t="243221" x="8702675" y="2544763"/>
          <p14:tracePt t="243237" x="8724900" y="2522538"/>
          <p14:tracePt t="243254" x="8732838" y="2506663"/>
          <p14:tracePt t="243271" x="8740775" y="2498725"/>
          <p14:tracePt t="243310" x="8740775" y="2492375"/>
          <p14:tracePt t="243311" x="8740775" y="2484438"/>
          <p14:tracePt t="243350" x="8740775" y="2476500"/>
          <p14:tracePt t="243502" x="8740775" y="2468563"/>
          <p14:tracePt t="243613" x="8732838" y="2468563"/>
          <p14:tracePt t="243686" x="8724900" y="2460625"/>
          <p14:tracePt t="243695" x="8716963" y="2460625"/>
          <p14:tracePt t="243742" x="8709025" y="2460625"/>
          <p14:tracePt t="243750" x="8709025" y="2454275"/>
          <p14:tracePt t="243767" x="8694738" y="2454275"/>
          <p14:tracePt t="243782" x="8686800" y="2454275"/>
          <p14:tracePt t="243790" x="8686800" y="2446338"/>
          <p14:tracePt t="243807" x="8678863" y="2446338"/>
          <p14:tracePt t="243823" x="8670925" y="2446338"/>
          <p14:tracePt t="243839" x="8670925" y="2438400"/>
          <p14:tracePt t="243839" x="8664575" y="2438400"/>
          <p14:tracePt t="243854" x="8664575" y="2430463"/>
          <p14:tracePt t="243871" x="8656638" y="2430463"/>
          <p14:tracePt t="243909" x="8648700" y="2422525"/>
          <p14:tracePt t="243926" x="8648700" y="2416175"/>
          <p14:tracePt t="243942" x="8648700" y="2408238"/>
          <p14:tracePt t="243958" x="8640763" y="2408238"/>
          <p14:tracePt t="243966" x="8640763" y="2400300"/>
          <p14:tracePt t="243991" x="8640763" y="2384425"/>
          <p14:tracePt t="244006" x="8632825" y="2378075"/>
          <p14:tracePt t="244007" x="8626475" y="2370138"/>
          <p14:tracePt t="244021" x="8626475" y="2362200"/>
          <p14:tracePt t="244037" x="8618538" y="2354263"/>
          <p14:tracePt t="244054" x="8618538" y="2346325"/>
          <p14:tracePt t="244071" x="8610600" y="2339975"/>
          <p14:tracePt t="244110" x="8610600" y="2332038"/>
          <p14:tracePt t="244142" x="8602663" y="2332038"/>
          <p14:tracePt t="244150" x="8594725" y="2324100"/>
          <p14:tracePt t="244182" x="8588375" y="2316163"/>
          <p14:tracePt t="244198" x="8580438" y="2308225"/>
          <p14:tracePt t="244198" x="8572500" y="2308225"/>
          <p14:tracePt t="244230" x="8564563" y="2308225"/>
          <p14:tracePt t="244246" x="8556625" y="2301875"/>
          <p14:tracePt t="244271" x="8550275" y="2301875"/>
          <p14:tracePt t="244278" x="8550275" y="2293938"/>
          <p14:tracePt t="244289" x="8542338" y="2293938"/>
          <p14:tracePt t="244295" x="8534400" y="2286000"/>
          <p14:tracePt t="244326" x="8526463" y="2286000"/>
          <p14:tracePt t="244342" x="8518525" y="2278063"/>
          <p14:tracePt t="245302" x="8518525" y="2286000"/>
          <p14:tracePt t="245312" x="8518525" y="2308225"/>
          <p14:tracePt t="245321" x="8518525" y="2339975"/>
          <p14:tracePt t="245322" x="8534400" y="2378075"/>
          <p14:tracePt t="245337" x="8556625" y="2430463"/>
          <p14:tracePt t="245354" x="8572500" y="2468563"/>
          <p14:tracePt t="245371" x="8588375" y="2492375"/>
          <p14:tracePt t="245387" x="8588375" y="2506663"/>
          <p14:tracePt t="245404" x="8594725" y="2522538"/>
          <p14:tracePt t="245420" x="8610600" y="2544763"/>
          <p14:tracePt t="245437" x="8626475" y="2574925"/>
          <p14:tracePt t="245454" x="8648700" y="2659063"/>
          <p14:tracePt t="245471" x="8670925" y="2727325"/>
          <p14:tracePt t="245487" x="8678863" y="2765425"/>
          <p14:tracePt t="245504" x="8678863" y="2781300"/>
          <p14:tracePt t="245521" x="8678863" y="2797175"/>
          <p14:tracePt t="245537" x="8678863" y="2819400"/>
          <p14:tracePt t="245554" x="8678863" y="2841625"/>
          <p14:tracePt t="245570" x="8678863" y="2857500"/>
          <p14:tracePt t="245587" x="8678863" y="2903538"/>
          <p14:tracePt t="245604" x="8678863" y="2949575"/>
          <p14:tracePt t="245620" x="8678863" y="3001963"/>
          <p14:tracePt t="245637" x="8678863" y="3055938"/>
          <p14:tracePt t="245654" x="8678863" y="3086100"/>
          <p14:tracePt t="245694" x="8678863" y="3094038"/>
          <p14:tracePt t="245695" x="8670925" y="3094038"/>
          <p14:tracePt t="245704" x="8670925" y="3108325"/>
          <p14:tracePt t="245720" x="8670925" y="3116263"/>
          <p14:tracePt t="245737" x="8670925" y="3132138"/>
          <p14:tracePt t="245754" x="8670925" y="3140075"/>
          <p14:tracePt t="245791" x="8664575" y="3154363"/>
          <p14:tracePt t="245807" x="8664575" y="3162300"/>
          <p14:tracePt t="245821" x="8664575" y="3170238"/>
          <p14:tracePt t="245822" x="8656638" y="3178175"/>
          <p14:tracePt t="245837" x="8656638" y="3192463"/>
          <p14:tracePt t="245854" x="8656638" y="3222625"/>
          <p14:tracePt t="245870" x="8648700" y="3246438"/>
          <p14:tracePt t="245887" x="8648700" y="3268663"/>
          <p14:tracePt t="245904" x="8640763" y="3284538"/>
          <p14:tracePt t="245920" x="8632825" y="3298825"/>
          <p14:tracePt t="245937" x="8626475" y="3322638"/>
          <p14:tracePt t="245954" x="8626475" y="3336925"/>
          <p14:tracePt t="245970" x="8626475" y="3352800"/>
          <p14:tracePt t="245987" x="8626475" y="3360738"/>
          <p14:tracePt t="246004" x="8626475" y="3375025"/>
          <p14:tracePt t="246020" x="8618538" y="3375025"/>
          <p14:tracePt t="246037" x="8618538" y="3382963"/>
          <p14:tracePt t="246054" x="8618538" y="3398838"/>
          <p14:tracePt t="246071" x="8618538" y="3413125"/>
          <p14:tracePt t="246151" x="8618538" y="3421063"/>
          <p14:tracePt t="246182" x="8610600" y="3421063"/>
          <p14:tracePt t="246206" x="8610600" y="3429000"/>
          <p14:tracePt t="246262" x="8602663" y="3436938"/>
          <p14:tracePt t="246270" x="8602663" y="3444875"/>
          <p14:tracePt t="246286" x="8594725" y="3444875"/>
          <p14:tracePt t="246302" x="8594725" y="3451225"/>
          <p14:tracePt t="246550" x="8602663" y="3451225"/>
          <p14:tracePt t="246582" x="8610600" y="3444875"/>
          <p14:tracePt t="246590" x="8618538" y="3436938"/>
          <p14:tracePt t="246605" x="8618538" y="3429000"/>
          <p14:tracePt t="246620" x="8626475" y="3429000"/>
          <p14:tracePt t="246621" x="8632825" y="3413125"/>
          <p14:tracePt t="246637" x="8648700" y="3406775"/>
          <p14:tracePt t="246654" x="8656638" y="3390900"/>
          <p14:tracePt t="246670" x="8664575" y="3382963"/>
          <p14:tracePt t="246710" x="8664575" y="3375025"/>
          <p14:tracePt t="246711" x="8670925" y="3375025"/>
          <p14:tracePt t="246742" x="8678863" y="3375025"/>
          <p14:tracePt t="248406" x="8670925" y="3375025"/>
          <p14:tracePt t="248414" x="8670925" y="3382963"/>
          <p14:tracePt t="248454" x="8670925" y="3390900"/>
          <p14:tracePt t="248462" x="8670925" y="3406775"/>
          <p14:tracePt t="248463" x="8670925" y="3413125"/>
          <p14:tracePt t="248478" x="8656638" y="3444875"/>
          <p14:tracePt t="248487" x="8656638" y="3459163"/>
          <p14:tracePt t="248503" x="8656638" y="3475038"/>
          <p14:tracePt t="248520" x="8656638" y="3489325"/>
          <p14:tracePt t="248537" x="8656638" y="3505200"/>
          <p14:tracePt t="248553" x="8656638" y="3527425"/>
          <p14:tracePt t="248570" x="8656638" y="3543300"/>
          <p14:tracePt t="248587" x="8656638" y="3559175"/>
          <p14:tracePt t="248603" x="8656638" y="3573463"/>
          <p14:tracePt t="248620" x="8656638" y="3581400"/>
          <p14:tracePt t="248637" x="8656638" y="3597275"/>
          <p14:tracePt t="248653" x="8656638" y="3603625"/>
          <p14:tracePt t="248670" x="8656638" y="3611563"/>
          <p14:tracePt t="248687" x="8656638" y="3627438"/>
          <p14:tracePt t="248703" x="8656638" y="3665538"/>
          <p14:tracePt t="248720" x="8656638" y="3695700"/>
          <p14:tracePt t="248737" x="8656638" y="3725863"/>
          <p14:tracePt t="248753" x="8656638" y="3756025"/>
          <p14:tracePt t="248770" x="8648700" y="3779838"/>
          <p14:tracePt t="248787" x="8648700" y="3787775"/>
          <p14:tracePt t="248803" x="8648700" y="3794125"/>
          <p14:tracePt t="248862" x="8648700" y="3802063"/>
          <p14:tracePt t="248878" x="8648700" y="3817938"/>
          <p14:tracePt t="248894" x="8648700" y="3825875"/>
          <p14:tracePt t="248958" x="8648700" y="3832225"/>
          <p14:tracePt t="248974" x="8648700" y="3840163"/>
          <p14:tracePt t="248990" x="8648700" y="3848100"/>
          <p14:tracePt t="248998" x="8648700" y="3856038"/>
          <p14:tracePt t="249006" x="8648700" y="3863975"/>
          <p14:tracePt t="249054" x="8648700" y="3870325"/>
          <p14:tracePt t="249070" x="8640763" y="3878263"/>
          <p14:tracePt t="249086" x="8640763" y="3886200"/>
          <p14:tracePt t="249102" x="8640763" y="3894138"/>
          <p14:tracePt t="249111" x="8640763" y="3902075"/>
          <p14:tracePt t="249112" x="8640763" y="3908425"/>
          <p14:tracePt t="249120" x="8632825" y="3916363"/>
          <p14:tracePt t="249174" x="8632825" y="3924300"/>
          <p14:tracePt t="249214" x="8626475" y="3932238"/>
          <p14:tracePt t="249222" x="8626475" y="3940175"/>
          <p14:tracePt t="249239" x="8626475" y="3946525"/>
          <p14:tracePt t="249262" x="8626475" y="3954463"/>
          <p14:tracePt t="249302" x="8626475" y="3962400"/>
          <p14:tracePt t="249311" x="8626475" y="3970338"/>
          <p14:tracePt t="249320" x="8626475" y="3978275"/>
          <p14:tracePt t="249321" x="8618538" y="3992563"/>
          <p14:tracePt t="249336" x="8618538" y="4008438"/>
          <p14:tracePt t="250712" x="8618538" y="4016375"/>
          <p14:tracePt t="250719" x="8618538" y="4038600"/>
          <p14:tracePt t="250722" x="8618538" y="4060825"/>
          <p14:tracePt t="250737" x="8626475" y="4098925"/>
          <p14:tracePt t="250754" x="8640763" y="4130675"/>
          <p14:tracePt t="250771" x="8648700" y="4160838"/>
          <p14:tracePt t="250787" x="8664575" y="4191000"/>
          <p14:tracePt t="250804" x="8664575" y="4213225"/>
          <p14:tracePt t="250821" x="8670925" y="4229100"/>
          <p14:tracePt t="250837" x="8678863" y="4251325"/>
          <p14:tracePt t="250854" x="8678863" y="4267200"/>
          <p14:tracePt t="250871" x="8686800" y="4297363"/>
          <p14:tracePt t="250887" x="8694738" y="4321175"/>
          <p14:tracePt t="250904" x="8694738" y="4351338"/>
          <p14:tracePt t="250920" x="8694738" y="4373563"/>
          <p14:tracePt t="250937" x="8694738" y="4403725"/>
          <p14:tracePt t="250954" x="8702675" y="4435475"/>
          <p14:tracePt t="250971" x="8702675" y="4479925"/>
          <p14:tracePt t="250987" x="8702675" y="4518025"/>
          <p14:tracePt t="251004" x="8702675" y="4549775"/>
          <p14:tracePt t="251021" x="8702675" y="4587875"/>
          <p14:tracePt t="251037" x="8702675" y="4610100"/>
          <p14:tracePt t="251054" x="8694738" y="4648200"/>
          <p14:tracePt t="251071" x="8686800" y="4678363"/>
          <p14:tracePt t="251087" x="8670925" y="4724400"/>
          <p14:tracePt t="251104" x="8664575" y="4770438"/>
          <p14:tracePt t="251121" x="8656638" y="4808538"/>
          <p14:tracePt t="251137" x="8656638" y="4830763"/>
          <p14:tracePt t="251154" x="8656638" y="4846638"/>
          <p14:tracePt t="251171" x="8656638" y="4854575"/>
          <p14:tracePt t="251187" x="8656638" y="4860925"/>
          <p14:tracePt t="251204" x="8656638" y="4868863"/>
          <p14:tracePt t="251221" x="8656638" y="4876800"/>
          <p14:tracePt t="253115" x="0" y="0"/>
        </p14:tracePtLst>
        <p14:tracePtLst>
          <p14:tracePt t="254830" x="6888163" y="2163763"/>
          <p14:tracePt t="254887" x="6880225" y="2163763"/>
          <p14:tracePt t="255191" x="6873875" y="2149475"/>
          <p14:tracePt t="255199" x="6842125" y="2133600"/>
          <p14:tracePt t="255207" x="6819900" y="2111375"/>
          <p14:tracePt t="255208" x="6797675" y="2095500"/>
          <p14:tracePt t="255220" x="6759575" y="2065338"/>
          <p14:tracePt t="255237" x="6743700" y="2057400"/>
          <p14:tracePt t="255271" x="6735763" y="2057400"/>
          <p14:tracePt t="255272" x="6727825" y="2057400"/>
          <p14:tracePt t="255287" x="6713538" y="2049463"/>
          <p14:tracePt t="255303" x="6689725" y="2049463"/>
          <p14:tracePt t="255320" x="6629400" y="2049463"/>
          <p14:tracePt t="255336" x="6553200" y="2041525"/>
          <p14:tracePt t="255353" x="6492875" y="2041525"/>
          <p14:tracePt t="255370" x="6430963" y="2065338"/>
          <p14:tracePt t="255387" x="6400800" y="2079625"/>
          <p14:tracePt t="255403" x="6384925" y="2087563"/>
          <p14:tracePt t="255420" x="6378575" y="2087563"/>
          <p14:tracePt t="255437" x="6362700" y="2095500"/>
          <p14:tracePt t="255453" x="6324600" y="2117725"/>
          <p14:tracePt t="255470" x="6256338" y="2179638"/>
          <p14:tracePt t="255487" x="6188075" y="2232025"/>
          <p14:tracePt t="255503" x="6142038" y="2278063"/>
          <p14:tracePt t="255520" x="6111875" y="2308225"/>
          <p14:tracePt t="255537" x="6103938" y="2316163"/>
          <p14:tracePt t="255553" x="6096000" y="2332038"/>
          <p14:tracePt t="255570" x="6088063" y="2346325"/>
          <p14:tracePt t="255586" x="6073775" y="2378075"/>
          <p14:tracePt t="255603" x="6057900" y="2446338"/>
          <p14:tracePt t="255620" x="6011863" y="2536825"/>
          <p14:tracePt t="255637" x="5973763" y="2628900"/>
          <p14:tracePt t="255653" x="5943600" y="2713038"/>
          <p14:tracePt t="255670" x="5913438" y="2811463"/>
          <p14:tracePt t="255687" x="5897563" y="2865438"/>
          <p14:tracePt t="255703" x="5889625" y="2963863"/>
          <p14:tracePt t="255720" x="5883275" y="3055938"/>
          <p14:tracePt t="255737" x="5875338" y="3178175"/>
          <p14:tracePt t="255753" x="5867400" y="3268663"/>
          <p14:tracePt t="255770" x="5867400" y="3344863"/>
          <p14:tracePt t="255787" x="5867400" y="3390900"/>
          <p14:tracePt t="255803" x="5859463" y="3413125"/>
          <p14:tracePt t="255820" x="5859463" y="3429000"/>
          <p14:tracePt t="255837" x="5859463" y="3459163"/>
          <p14:tracePt t="255853" x="5859463" y="3513138"/>
          <p14:tracePt t="255870" x="5859463" y="3611563"/>
          <p14:tracePt t="255887" x="5867400" y="3665538"/>
          <p14:tracePt t="255903" x="5867400" y="3711575"/>
          <p14:tracePt t="255920" x="5867400" y="3749675"/>
          <p14:tracePt t="255937" x="5867400" y="3779838"/>
          <p14:tracePt t="255953" x="5867400" y="3848100"/>
          <p14:tracePt t="255970" x="5867400" y="3932238"/>
          <p14:tracePt t="255987" x="5875338" y="4008438"/>
          <p14:tracePt t="256003" x="5875338" y="4068763"/>
          <p14:tracePt t="256020" x="5889625" y="4122738"/>
          <p14:tracePt t="256037" x="5897563" y="4152900"/>
          <p14:tracePt t="256053" x="5913438" y="4183063"/>
          <p14:tracePt t="256070" x="5935663" y="4244975"/>
          <p14:tracePt t="256087" x="5951538" y="4283075"/>
          <p14:tracePt t="256103" x="5973763" y="4327525"/>
          <p14:tracePt t="256120" x="5997575" y="4365625"/>
          <p14:tracePt t="256137" x="6011863" y="4403725"/>
          <p14:tracePt t="256153" x="6035675" y="4441825"/>
          <p14:tracePt t="256170" x="6049963" y="4479925"/>
          <p14:tracePt t="256187" x="6057900" y="4511675"/>
          <p14:tracePt t="256203" x="6065838" y="4541838"/>
          <p14:tracePt t="256220" x="6080125" y="4572000"/>
          <p14:tracePt t="256237" x="6096000" y="4610100"/>
          <p14:tracePt t="256253" x="6111875" y="4640263"/>
          <p14:tracePt t="256270" x="6134100" y="4670425"/>
          <p14:tracePt t="256287" x="6134100" y="4686300"/>
          <p14:tracePt t="256303" x="6142038" y="4708525"/>
          <p14:tracePt t="256320" x="6156325" y="4746625"/>
          <p14:tracePt t="256337" x="6180138" y="4792663"/>
          <p14:tracePt t="256353" x="6210300" y="4846638"/>
          <p14:tracePt t="256370" x="6226175" y="4884738"/>
          <p14:tracePt t="256386" x="6232525" y="4914900"/>
          <p14:tracePt t="256403" x="6248400" y="4930775"/>
          <p14:tracePt t="256420" x="6256338" y="4945063"/>
          <p14:tracePt t="256437" x="6270625" y="4983163"/>
          <p14:tracePt t="256453" x="6294438" y="5029200"/>
          <p14:tracePt t="256470" x="6332538" y="5083175"/>
          <p14:tracePt t="256487" x="6354763" y="5121275"/>
          <p14:tracePt t="256503" x="6384925" y="5159375"/>
          <p14:tracePt t="256520" x="6408738" y="5181600"/>
          <p14:tracePt t="256536" x="6423025" y="5189538"/>
          <p14:tracePt t="256553" x="6430963" y="5197475"/>
          <p14:tracePt t="256570" x="6446838" y="5203825"/>
          <p14:tracePt t="256586" x="6461125" y="5203825"/>
          <p14:tracePt t="256603" x="6484938" y="5203825"/>
          <p14:tracePt t="256620" x="6530975" y="5211763"/>
          <p14:tracePt t="256636" x="6575425" y="5219700"/>
          <p14:tracePt t="256653" x="6607175" y="5219700"/>
          <p14:tracePt t="256670" x="6667500" y="5219700"/>
          <p14:tracePt t="256686" x="6705600" y="5211763"/>
          <p14:tracePt t="256703" x="6751638" y="5203825"/>
          <p14:tracePt t="256720" x="6811963" y="5173663"/>
          <p14:tracePt t="256736" x="6850063" y="5151438"/>
          <p14:tracePt t="256753" x="6880225" y="5127625"/>
          <p14:tracePt t="256770" x="6896100" y="5105400"/>
          <p14:tracePt t="256786" x="6911975" y="5089525"/>
          <p14:tracePt t="256803" x="6926263" y="5051425"/>
          <p14:tracePt t="256820" x="6942138" y="5021263"/>
          <p14:tracePt t="256836" x="6950075" y="4968875"/>
          <p14:tracePt t="256853" x="6956425" y="4876800"/>
          <p14:tracePt t="256870" x="6980238" y="4708525"/>
          <p14:tracePt t="256887" x="6988175" y="4572000"/>
          <p14:tracePt t="256903" x="6988175" y="4473575"/>
          <p14:tracePt t="256920" x="6988175" y="4403725"/>
          <p14:tracePt t="256937" x="6988175" y="4327525"/>
          <p14:tracePt t="256953" x="6988175" y="4259263"/>
          <p14:tracePt t="256970" x="6988175" y="4198938"/>
          <p14:tracePt t="256986" x="6988175" y="4092575"/>
          <p14:tracePt t="257003" x="6980238" y="3984625"/>
          <p14:tracePt t="257020" x="6972300" y="3870325"/>
          <p14:tracePt t="257036" x="6956425" y="3741738"/>
          <p14:tracePt t="257053" x="6950075" y="3619500"/>
          <p14:tracePt t="257070" x="6950075" y="3459163"/>
          <p14:tracePt t="257087" x="6950075" y="3344863"/>
          <p14:tracePt t="257103" x="6942138" y="3216275"/>
          <p14:tracePt t="257120" x="6942138" y="3094038"/>
          <p14:tracePt t="257136" x="6926263" y="2979738"/>
          <p14:tracePt t="257153" x="6926263" y="2903538"/>
          <p14:tracePt t="257170" x="6918325" y="2857500"/>
          <p14:tracePt t="257186" x="6904038" y="2803525"/>
          <p14:tracePt t="257203" x="6896100" y="2765425"/>
          <p14:tracePt t="257220" x="6873875" y="2697163"/>
          <p14:tracePt t="257236" x="6850063" y="2628900"/>
          <p14:tracePt t="257253" x="6827838" y="2544763"/>
          <p14:tracePt t="257270" x="6797675" y="2438400"/>
          <p14:tracePt t="257287" x="6773863" y="2370138"/>
          <p14:tracePt t="257303" x="6735763" y="2301875"/>
          <p14:tracePt t="257320" x="6713538" y="2239963"/>
          <p14:tracePt t="257336" x="6697663" y="2201863"/>
          <p14:tracePt t="257353" x="6675438" y="2179638"/>
          <p14:tracePt t="257370" x="6651625" y="2133600"/>
          <p14:tracePt t="257386" x="6629400" y="2103438"/>
          <p14:tracePt t="257403" x="6607175" y="2057400"/>
          <p14:tracePt t="257420" x="6575425" y="2019300"/>
          <p14:tracePt t="257436" x="6545263" y="1997075"/>
          <p14:tracePt t="257454" x="6515100" y="1973263"/>
          <p14:tracePt t="257470" x="6492875" y="1958975"/>
          <p14:tracePt t="257487" x="6484938" y="1951038"/>
          <p14:tracePt t="257527" x="6477000" y="1951038"/>
          <p14:tracePt t="257558" x="6469063" y="1951038"/>
          <p14:tracePt t="257606" x="6461125" y="1951038"/>
          <p14:tracePt t="257614" x="6454775" y="1951038"/>
          <p14:tracePt t="257631" x="6446838" y="1958975"/>
          <p14:tracePt t="257639" x="6430963" y="1958975"/>
          <p14:tracePt t="257646" x="6416675" y="1973263"/>
          <p14:tracePt t="257653" x="6378575" y="1989138"/>
          <p14:tracePt t="257669" x="6354763" y="2011363"/>
          <p14:tracePt t="257686" x="6302375" y="2057400"/>
          <p14:tracePt t="257703" x="6270625" y="2087563"/>
          <p14:tracePt t="257720" x="6232525" y="2133600"/>
          <p14:tracePt t="257736" x="6202363" y="2187575"/>
          <p14:tracePt t="257753" x="6172200" y="2239963"/>
          <p14:tracePt t="257770" x="6149975" y="2278063"/>
          <p14:tracePt t="257786" x="6111875" y="2332038"/>
          <p14:tracePt t="257803" x="6088063" y="2378075"/>
          <p14:tracePt t="257819" x="6073775" y="2438400"/>
          <p14:tracePt t="257836" x="6065838" y="2498725"/>
          <p14:tracePt t="257853" x="6049963" y="2590800"/>
          <p14:tracePt t="257870" x="6035675" y="2667000"/>
          <p14:tracePt t="257886" x="6011863" y="2743200"/>
          <p14:tracePt t="257903" x="6003925" y="2803525"/>
          <p14:tracePt t="257920" x="6003925" y="2873375"/>
          <p14:tracePt t="257936" x="5997575" y="2955925"/>
          <p14:tracePt t="257953" x="5989638" y="3055938"/>
          <p14:tracePt t="257970" x="5989638" y="3140075"/>
          <p14:tracePt t="257986" x="5981700" y="3238500"/>
          <p14:tracePt t="258003" x="5981700" y="3330575"/>
          <p14:tracePt t="258020" x="5981700" y="3436938"/>
          <p14:tracePt t="258036" x="5981700" y="3543300"/>
          <p14:tracePt t="258053" x="5997575" y="3679825"/>
          <p14:tracePt t="258070" x="6003925" y="3802063"/>
          <p14:tracePt t="258086" x="6003925" y="3940175"/>
          <p14:tracePt t="258103" x="6003925" y="4038600"/>
          <p14:tracePt t="258120" x="6003925" y="4160838"/>
          <p14:tracePt t="258136" x="6011863" y="4305300"/>
          <p14:tracePt t="258153" x="6027738" y="4465638"/>
          <p14:tracePt t="258169" x="6042025" y="4572000"/>
          <p14:tracePt t="258186" x="6057900" y="4625975"/>
          <p14:tracePt t="258203" x="6073775" y="4656138"/>
          <p14:tracePt t="258220" x="6073775" y="4686300"/>
          <p14:tracePt t="258236" x="6080125" y="4708525"/>
          <p14:tracePt t="258253" x="6096000" y="4724400"/>
          <p14:tracePt t="258855" x="6103938" y="4732338"/>
          <p14:tracePt t="258862" x="6126163" y="4754563"/>
          <p14:tracePt t="258870" x="6164263" y="4784725"/>
          <p14:tracePt t="258877" x="6202363" y="4808538"/>
          <p14:tracePt t="258886" x="6256338" y="4838700"/>
          <p14:tracePt t="258903" x="6302375" y="4868863"/>
          <p14:tracePt t="258919" x="6340475" y="4892675"/>
          <p14:tracePt t="258936" x="6354763" y="4906963"/>
          <p14:tracePt t="258953" x="6384925" y="4922838"/>
          <p14:tracePt t="258970" x="6416675" y="4937125"/>
          <p14:tracePt t="258986" x="6454775" y="4960938"/>
          <p14:tracePt t="259003" x="6477000" y="4975225"/>
          <p14:tracePt t="259019" x="6492875" y="4975225"/>
          <p14:tracePt t="259036" x="6515100" y="4991100"/>
          <p14:tracePt t="259053" x="6545263" y="4999038"/>
          <p14:tracePt t="259069" x="6569075" y="5006975"/>
          <p14:tracePt t="259086" x="6591300" y="5013325"/>
          <p14:tracePt t="259103" x="6629400" y="5029200"/>
          <p14:tracePt t="259119" x="6659563" y="5051425"/>
          <p14:tracePt t="259136" x="6713538" y="5059363"/>
          <p14:tracePt t="259153" x="6781800" y="5083175"/>
          <p14:tracePt t="259169" x="6827838" y="5089525"/>
          <p14:tracePt t="259186" x="6850063" y="5089525"/>
          <p14:tracePt t="259203" x="6865938" y="5089525"/>
          <p14:tracePt t="259219" x="6873875" y="5097463"/>
          <p14:tracePt t="259236" x="6880225" y="5097463"/>
          <p14:tracePt t="259253" x="6896100" y="5097463"/>
          <p14:tracePt t="259269" x="6918325" y="5105400"/>
          <p14:tracePt t="259286" x="6964363" y="5105400"/>
          <p14:tracePt t="259303" x="6972300" y="5105400"/>
          <p14:tracePt t="259319" x="6994525" y="5105400"/>
          <p14:tracePt t="259336" x="7010400" y="5105400"/>
          <p14:tracePt t="259353" x="7018338" y="5105400"/>
          <p14:tracePt t="259369" x="7048500" y="5105400"/>
          <p14:tracePt t="259386" x="7070725" y="5105400"/>
          <p14:tracePt t="259403" x="7108825" y="5105400"/>
          <p14:tracePt t="259419" x="7132638" y="5105400"/>
          <p14:tracePt t="259436" x="7170738" y="5097463"/>
          <p14:tracePt t="259453" x="7192963" y="5097463"/>
          <p14:tracePt t="259469" x="7216775" y="5089525"/>
          <p14:tracePt t="259469" x="7231063" y="5083175"/>
          <p14:tracePt t="259487" x="7239000" y="5075238"/>
          <p14:tracePt t="259503" x="7261225" y="5067300"/>
          <p14:tracePt t="259519" x="7277100" y="5059363"/>
          <p14:tracePt t="259536" x="7315200" y="5051425"/>
          <p14:tracePt t="259553" x="7345363" y="5037138"/>
          <p14:tracePt t="259570" x="7369175" y="5037138"/>
          <p14:tracePt t="259586" x="7383463" y="5029200"/>
          <p14:tracePt t="259603" x="7391400" y="5029200"/>
          <p14:tracePt t="259619" x="7413625" y="5013325"/>
          <p14:tracePt t="259636" x="7451725" y="4999038"/>
          <p14:tracePt t="259653" x="7489825" y="4975225"/>
          <p14:tracePt t="259669" x="7513638" y="4953000"/>
          <p14:tracePt t="259686" x="7543800" y="4922838"/>
          <p14:tracePt t="259703" x="7559675" y="4906963"/>
          <p14:tracePt t="259719" x="7566025" y="4892675"/>
          <p14:tracePt t="259736" x="7589838" y="4860925"/>
          <p14:tracePt t="259753" x="7604125" y="4816475"/>
          <p14:tracePt t="259769" x="7635875" y="4754563"/>
          <p14:tracePt t="259786" x="7688263" y="4670425"/>
          <p14:tracePt t="259803" x="7718425" y="4610100"/>
          <p14:tracePt t="259819" x="7742238" y="4541838"/>
          <p14:tracePt t="259836" x="7764463" y="4487863"/>
          <p14:tracePt t="259853" x="7788275" y="4403725"/>
          <p14:tracePt t="259869" x="7802563" y="4283075"/>
          <p14:tracePt t="259886" x="7810500" y="4106863"/>
          <p14:tracePt t="259903" x="7818438" y="3978275"/>
          <p14:tracePt t="259919" x="7826375" y="3870325"/>
          <p14:tracePt t="259936" x="7832725" y="3763963"/>
          <p14:tracePt t="259953" x="7840663" y="3673475"/>
          <p14:tracePt t="259969" x="7848600" y="3581400"/>
          <p14:tracePt t="259986" x="7848600" y="3497263"/>
          <p14:tracePt t="260003" x="7856538" y="3382963"/>
          <p14:tracePt t="260019" x="7856538" y="3222625"/>
          <p14:tracePt t="260036" x="7856538" y="3094038"/>
          <p14:tracePt t="260052" x="7848600" y="2971800"/>
          <p14:tracePt t="260069" x="7848600" y="2879725"/>
          <p14:tracePt t="260086" x="7840663" y="2759075"/>
          <p14:tracePt t="260102" x="7832725" y="2697163"/>
          <p14:tracePt t="260119" x="7810500" y="2613025"/>
          <p14:tracePt t="260136" x="7780338" y="2514600"/>
          <p14:tracePt t="260152" x="7750175" y="2408238"/>
          <p14:tracePt t="260169" x="7726363" y="2316163"/>
          <p14:tracePt t="260186" x="7696200" y="2239963"/>
          <p14:tracePt t="260202" x="7666038" y="2171700"/>
          <p14:tracePt t="260219" x="7642225" y="2117725"/>
          <p14:tracePt t="260236" x="7620000" y="2079625"/>
          <p14:tracePt t="260253" x="7604125" y="2057400"/>
          <p14:tracePt t="260269" x="7573963" y="2035175"/>
          <p14:tracePt t="260286" x="7543800" y="2011363"/>
          <p14:tracePt t="260303" x="7527925" y="1997075"/>
          <p14:tracePt t="260319" x="7505700" y="1973263"/>
          <p14:tracePt t="260336" x="7489825" y="1965325"/>
          <p14:tracePt t="260353" x="7475538" y="1958975"/>
          <p14:tracePt t="260369" x="7467600" y="1958975"/>
          <p14:tracePt t="260386" x="7459663" y="1958975"/>
          <p14:tracePt t="260403" x="7451725" y="1958975"/>
          <p14:tracePt t="260439" x="7445375" y="1958975"/>
          <p14:tracePt t="260441" x="7429500" y="1973263"/>
          <p14:tracePt t="260452" x="7375525" y="2019300"/>
          <p14:tracePt t="260469" x="7323138" y="2079625"/>
          <p14:tracePt t="260486" x="7231063" y="2163763"/>
          <p14:tracePt t="260503" x="7200900" y="2201863"/>
          <p14:tracePt t="260519" x="7170738" y="2247900"/>
          <p14:tracePt t="260536" x="7132638" y="2308225"/>
          <p14:tracePt t="260552" x="7102475" y="2408238"/>
          <p14:tracePt t="260569" x="7070725" y="2536825"/>
          <p14:tracePt t="260586" x="7026275" y="2674938"/>
          <p14:tracePt t="260602" x="6988175" y="2765425"/>
          <p14:tracePt t="260619" x="6964363" y="2819400"/>
          <p14:tracePt t="260636" x="6956425" y="2865438"/>
          <p14:tracePt t="260652" x="6950075" y="2911475"/>
          <p14:tracePt t="260669" x="6942138" y="3001963"/>
          <p14:tracePt t="260686" x="6950075" y="3230563"/>
          <p14:tracePt t="260702" x="6950075" y="3406775"/>
          <p14:tracePt t="260719" x="6950075" y="3559175"/>
          <p14:tracePt t="260736" x="6950075" y="3703638"/>
          <p14:tracePt t="260752" x="6956425" y="3832225"/>
          <p14:tracePt t="260769" x="6964363" y="3932238"/>
          <p14:tracePt t="260786" x="6964363" y="4016375"/>
          <p14:tracePt t="260802" x="6972300" y="4122738"/>
          <p14:tracePt t="260819" x="6994525" y="4259263"/>
          <p14:tracePt t="260836" x="7002463" y="4381500"/>
          <p14:tracePt t="260853" x="7002463" y="4487863"/>
          <p14:tracePt t="260869" x="7010400" y="4587875"/>
          <p14:tracePt t="260886" x="7018338" y="4656138"/>
          <p14:tracePt t="260902" x="7018338" y="4702175"/>
          <p14:tracePt t="260919" x="7026275" y="4740275"/>
          <p14:tracePt t="260936" x="7048500" y="4800600"/>
          <p14:tracePt t="260952" x="7064375" y="4860925"/>
          <p14:tracePt t="260969" x="7094538" y="4914900"/>
          <p14:tracePt t="260986" x="7102475" y="4937125"/>
          <p14:tracePt t="261003" x="7108825" y="4960938"/>
          <p14:tracePt t="261019" x="7116763" y="4983163"/>
          <p14:tracePt t="261036" x="7132638" y="5006975"/>
          <p14:tracePt t="261053" x="7140575" y="5021263"/>
          <p14:tracePt t="261069" x="7154863" y="5037138"/>
          <p14:tracePt t="261086" x="7185025" y="5059363"/>
          <p14:tracePt t="261102" x="7192963" y="5067300"/>
          <p14:tracePt t="262702" x="7200900" y="5067300"/>
          <p14:tracePt t="262719" x="7208838" y="5067300"/>
          <p14:tracePt t="262742" x="7216775" y="5067300"/>
          <p14:tracePt t="262750" x="7239000" y="5067300"/>
          <p14:tracePt t="262756" x="7285038" y="5067300"/>
          <p14:tracePt t="262769" x="7369175" y="5075238"/>
          <p14:tracePt t="262785" x="7566025" y="5089525"/>
          <p14:tracePt t="262802" x="7756525" y="5113338"/>
          <p14:tracePt t="262819" x="7954963" y="5135563"/>
          <p14:tracePt t="262835" x="8131175" y="5135563"/>
          <p14:tracePt t="262852" x="8245475" y="5127625"/>
          <p14:tracePt t="262869" x="8297863" y="5113338"/>
          <p14:tracePt t="262885" x="8313738" y="5105400"/>
          <p14:tracePt t="262902" x="8313738" y="5097463"/>
          <p14:tracePt t="262919" x="8321675" y="5097463"/>
          <p14:tracePt t="262966" x="8328025" y="5083175"/>
          <p14:tracePt t="262974" x="8351838" y="5059363"/>
          <p14:tracePt t="262982" x="8366125" y="5037138"/>
          <p14:tracePt t="262990" x="8389938" y="5006975"/>
          <p14:tracePt t="263002" x="8412163" y="4968875"/>
          <p14:tracePt t="263019" x="8435975" y="4937125"/>
          <p14:tracePt t="263036" x="8458200" y="4899025"/>
          <p14:tracePt t="263052" x="8496300" y="4838700"/>
          <p14:tracePt t="263069" x="8542338" y="4762500"/>
          <p14:tracePt t="263085" x="8626475" y="4587875"/>
          <p14:tracePt t="263102" x="8686800" y="4427538"/>
          <p14:tracePt t="263119" x="8709025" y="4259263"/>
          <p14:tracePt t="263135" x="8732838" y="4106863"/>
          <p14:tracePt t="263152" x="8747125" y="3962400"/>
          <p14:tracePt t="263169" x="8755063" y="3832225"/>
          <p14:tracePt t="263185" x="8755063" y="3717925"/>
          <p14:tracePt t="263202" x="8763000" y="3611563"/>
          <p14:tracePt t="263219" x="8763000" y="3482975"/>
          <p14:tracePt t="263235" x="8770938" y="3330575"/>
          <p14:tracePt t="263252" x="8785225" y="3222625"/>
          <p14:tracePt t="263269" x="8809038" y="3154363"/>
          <p14:tracePt t="263285" x="8823325" y="3040063"/>
          <p14:tracePt t="263302" x="8823325" y="2949575"/>
          <p14:tracePt t="263319" x="8823325" y="2865438"/>
          <p14:tracePt t="263335" x="8823325" y="2781300"/>
          <p14:tracePt t="263352" x="8823325" y="2674938"/>
          <p14:tracePt t="263369" x="8823325" y="2590800"/>
          <p14:tracePt t="263385" x="8823325" y="2536825"/>
          <p14:tracePt t="263402" x="8823325" y="2506663"/>
          <p14:tracePt t="263419" x="8823325" y="2492375"/>
          <p14:tracePt t="263435" x="8816975" y="2484438"/>
          <p14:tracePt t="263452" x="8816975" y="2460625"/>
          <p14:tracePt t="263468" x="8809038" y="2422525"/>
          <p14:tracePt t="263485" x="8801100" y="2378075"/>
          <p14:tracePt t="263502" x="8793163" y="2346325"/>
          <p14:tracePt t="263519" x="8793163" y="2332038"/>
          <p14:tracePt t="263536" x="8785225" y="2324100"/>
          <p14:tracePt t="263838" x="8785225" y="2346325"/>
          <p14:tracePt t="263846" x="8785225" y="2378075"/>
          <p14:tracePt t="263854" x="8785225" y="2422525"/>
          <p14:tracePt t="263860" x="8785225" y="2476500"/>
          <p14:tracePt t="263868" x="8785225" y="2582863"/>
          <p14:tracePt t="263885" x="8785225" y="2697163"/>
          <p14:tracePt t="263885" x="8785225" y="2751138"/>
          <p14:tracePt t="263902" x="8785225" y="2841625"/>
          <p14:tracePt t="263919" x="8778875" y="2911475"/>
          <p14:tracePt t="263935" x="8778875" y="2955925"/>
          <p14:tracePt t="263952" x="8770938" y="3001963"/>
          <p14:tracePt t="263968" x="8770938" y="3070225"/>
          <p14:tracePt t="263985" x="8770938" y="3124200"/>
          <p14:tracePt t="264002" x="8763000" y="3162300"/>
          <p14:tracePt t="264019" x="8763000" y="3200400"/>
          <p14:tracePt t="264035" x="8763000" y="3238500"/>
          <p14:tracePt t="264052" x="8763000" y="3268663"/>
          <p14:tracePt t="264069" x="8763000" y="3322638"/>
          <p14:tracePt t="264085" x="8755063" y="3344863"/>
          <p14:tracePt t="264085" x="8755063" y="3352800"/>
          <p14:tracePt t="264124" x="8755063" y="3360738"/>
          <p14:tracePt t="264150" x="8755063" y="3368675"/>
          <p14:tracePt t="264329" x="8755063" y="3375025"/>
          <p14:tracePt t="264382" x="8755063" y="3382963"/>
          <p14:tracePt t="264390" x="8755063" y="3406775"/>
          <p14:tracePt t="264398" x="8755063" y="3421063"/>
          <p14:tracePt t="264402" x="8755063" y="3475038"/>
          <p14:tracePt t="264418" x="8763000" y="3543300"/>
          <p14:tracePt t="264435" x="8770938" y="3627438"/>
          <p14:tracePt t="264452" x="8778875" y="3703638"/>
          <p14:tracePt t="264468" x="8778875" y="3771900"/>
          <p14:tracePt t="264485" x="8785225" y="3810000"/>
          <p14:tracePt t="264502" x="8785225" y="3848100"/>
          <p14:tracePt t="264519" x="8785225" y="3863975"/>
          <p14:tracePt t="264535" x="8785225" y="3870325"/>
          <p14:tracePt t="264552" x="8785225" y="3886200"/>
          <p14:tracePt t="264568" x="8785225" y="3902075"/>
          <p14:tracePt t="264585" x="8778875" y="3924300"/>
          <p14:tracePt t="264602" x="8770938" y="3954463"/>
          <p14:tracePt t="264618" x="8755063" y="3978275"/>
          <p14:tracePt t="264635" x="8755063" y="3984625"/>
          <p14:tracePt t="264652" x="8747125" y="3984625"/>
          <p14:tracePt t="264668" x="8747125" y="3992563"/>
          <p14:tracePt t="264685" x="8747125" y="4000500"/>
          <p14:tracePt t="264702" x="8747125" y="4008438"/>
          <p14:tracePt t="264854" x="8755063" y="4008438"/>
          <p14:tracePt t="264878" x="8763000" y="4008438"/>
          <p14:tracePt t="264918" x="8763000" y="4000500"/>
          <p14:tracePt t="264967" x="8770938" y="4000500"/>
          <p14:tracePt t="265110" x="8785225" y="4030663"/>
          <p14:tracePt t="265118" x="8801100" y="4046538"/>
          <p14:tracePt t="265119" x="8823325" y="4084638"/>
          <p14:tracePt t="265134" x="8869363" y="4137025"/>
          <p14:tracePt t="265152" x="8885238" y="4160838"/>
          <p14:tracePt t="265153" x="8915400" y="4206875"/>
          <p14:tracePt t="265168" x="8953500" y="4283075"/>
          <p14:tracePt t="265185" x="8975725" y="4335463"/>
          <p14:tracePt t="265202" x="8983663" y="4403725"/>
          <p14:tracePt t="265218" x="8991600" y="4465638"/>
          <p14:tracePt t="265235" x="9013825" y="4541838"/>
          <p14:tracePt t="265252" x="9029700" y="4587875"/>
          <p14:tracePt t="265268" x="9037638" y="4625975"/>
          <p14:tracePt t="265285" x="9037638" y="4640263"/>
          <p14:tracePt t="265302" x="9037638" y="4670425"/>
          <p14:tracePt t="265318" x="9037638" y="4686300"/>
          <p14:tracePt t="265335" x="9037638" y="4708525"/>
          <p14:tracePt t="265352" x="9029700" y="4732338"/>
          <p14:tracePt t="265368" x="9021763" y="4746625"/>
          <p14:tracePt t="265494" x="9013825" y="4746625"/>
          <p14:tracePt t="265502" x="8999538" y="4746625"/>
          <p14:tracePt t="265510" x="8983663" y="4746625"/>
          <p14:tracePt t="265511" x="8975725" y="4754563"/>
          <p14:tracePt t="265518" x="8969375" y="4754563"/>
          <p14:tracePt t="265950" x="8969375" y="4762500"/>
          <p14:tracePt t="265959" x="8969375" y="4770438"/>
          <p14:tracePt t="265960" x="8969375" y="4808538"/>
          <p14:tracePt t="265968" x="8975725" y="4876800"/>
          <p14:tracePt t="265985" x="8999538" y="4914900"/>
          <p14:tracePt t="266001" x="9013825" y="4953000"/>
          <p14:tracePt t="266018" x="9029700" y="4975225"/>
          <p14:tracePt t="266035" x="9045575" y="4991100"/>
          <p14:tracePt t="266052" x="9045575" y="5021263"/>
          <p14:tracePt t="266068" x="9045575" y="5051425"/>
          <p14:tracePt t="266085" x="9029700" y="5083175"/>
          <p14:tracePt t="266102" x="8991600" y="5135563"/>
          <p14:tracePt t="266118" x="8961438" y="5159375"/>
          <p14:tracePt t="266135" x="8937625" y="5181600"/>
          <p14:tracePt t="266151" x="8907463" y="5203825"/>
          <p14:tracePt t="266168" x="8893175" y="5219700"/>
          <p14:tracePt t="266185" x="8885238" y="5227638"/>
          <p14:tracePt t="266222" x="8877300" y="5227638"/>
          <p14:tracePt t="266224" x="8861425" y="5227638"/>
          <p14:tracePt t="266235" x="8816975" y="5219700"/>
          <p14:tracePt t="266251" x="8770938" y="5211763"/>
          <p14:tracePt t="266268" x="8732838" y="5203825"/>
          <p14:tracePt t="266285" x="8716963" y="5197475"/>
          <p14:tracePt t="266301" x="8709025" y="5197475"/>
          <p14:tracePt t="266318" x="8709025" y="5189538"/>
          <p14:tracePt t="267687" x="8709025" y="5181600"/>
          <p14:tracePt t="267781" x="0" y="0"/>
        </p14:tracePtLst>
        <p14:tracePtLst>
          <p14:tracePt t="294266" x="3336925" y="5532438"/>
          <p14:tracePt t="294407" x="3352800" y="5532438"/>
          <p14:tracePt t="294414" x="3382963" y="5532438"/>
          <p14:tracePt t="294430" x="3413125" y="5532438"/>
          <p14:tracePt t="294446" x="3436938" y="5532438"/>
          <p14:tracePt t="294465" x="3444875" y="5532438"/>
          <p14:tracePt t="294482" x="3451225" y="5532438"/>
          <p14:tracePt t="294499" x="3467100" y="5532438"/>
          <p14:tracePt t="294502" x="3497263" y="5532438"/>
          <p14:tracePt t="294518" x="3527425" y="5532438"/>
          <p14:tracePt t="294534" x="3573463" y="5532438"/>
          <p14:tracePt t="294550" x="3611563" y="5524500"/>
          <p14:tracePt t="294566" x="3673475" y="5502275"/>
          <p14:tracePt t="294590" x="3695700" y="5494338"/>
          <p14:tracePt t="294606" x="3711575" y="5494338"/>
          <p14:tracePt t="294646" x="3717925" y="5486400"/>
          <p14:tracePt t="294648" x="3725863" y="5486400"/>
          <p14:tracePt t="294665" x="3733800" y="5470525"/>
          <p14:tracePt t="294667" x="3756025" y="5448300"/>
          <p14:tracePt t="294682" x="3779838" y="5426075"/>
          <p14:tracePt t="294699" x="3794125" y="5394325"/>
          <p14:tracePt t="294716" x="3810000" y="5372100"/>
          <p14:tracePt t="294732" x="3817938" y="5349875"/>
          <p14:tracePt t="294749" x="3817938" y="5326063"/>
          <p14:tracePt t="294766" x="3817938" y="5265738"/>
          <p14:tracePt t="294782" x="3817938" y="5227638"/>
          <p14:tracePt t="294799" x="3817938" y="5189538"/>
          <p14:tracePt t="294815" x="3817938" y="5151438"/>
          <p14:tracePt t="294832" x="3817938" y="5121275"/>
          <p14:tracePt t="294849" x="3810000" y="5089525"/>
          <p14:tracePt t="294866" x="3802063" y="5059363"/>
          <p14:tracePt t="294882" x="3802063" y="5037138"/>
          <p14:tracePt t="294899" x="3794125" y="5029200"/>
          <p14:tracePt t="294916" x="3787775" y="5006975"/>
          <p14:tracePt t="294932" x="3779838" y="4999038"/>
          <p14:tracePt t="294949" x="3771900" y="4991100"/>
          <p14:tracePt t="294966" x="3756025" y="4983163"/>
          <p14:tracePt t="294982" x="3741738" y="4975225"/>
          <p14:tracePt t="294999" x="3725863" y="4960938"/>
          <p14:tracePt t="295016" x="3703638" y="4953000"/>
          <p14:tracePt t="295032" x="3695700" y="4945063"/>
          <p14:tracePt t="295049" x="3679825" y="4945063"/>
          <p14:tracePt t="295066" x="3665538" y="4945063"/>
          <p14:tracePt t="295082" x="3635375" y="4945063"/>
          <p14:tracePt t="295099" x="3611563" y="4945063"/>
          <p14:tracePt t="295115" x="3581400" y="4945063"/>
          <p14:tracePt t="295132" x="3565525" y="4945063"/>
          <p14:tracePt t="295149" x="3527425" y="4953000"/>
          <p14:tracePt t="295166" x="3475038" y="4960938"/>
          <p14:tracePt t="295182" x="3459163" y="4968875"/>
          <p14:tracePt t="295199" x="3444875" y="4983163"/>
          <p14:tracePt t="295216" x="3421063" y="4983163"/>
          <p14:tracePt t="295232" x="3398838" y="4999038"/>
          <p14:tracePt t="295249" x="3368675" y="5021263"/>
          <p14:tracePt t="295265" x="3344863" y="5045075"/>
          <p14:tracePt t="295282" x="3322638" y="5059363"/>
          <p14:tracePt t="295299" x="3298825" y="5067300"/>
          <p14:tracePt t="295316" x="3292475" y="5075238"/>
          <p14:tracePt t="295332" x="3292475" y="5083175"/>
          <p14:tracePt t="295349" x="3284538" y="5083175"/>
          <p14:tracePt t="295382" x="3284538" y="5097463"/>
          <p14:tracePt t="295384" x="3284538" y="5121275"/>
          <p14:tracePt t="295399" x="3276600" y="5159375"/>
          <p14:tracePt t="295415" x="3268663" y="5181600"/>
          <p14:tracePt t="295432" x="3268663" y="5197475"/>
          <p14:tracePt t="295449" x="3268663" y="5203825"/>
          <p14:tracePt t="295466" x="3268663" y="5219700"/>
          <p14:tracePt t="295482" x="3284538" y="5235575"/>
          <p14:tracePt t="295499" x="3284538" y="5241925"/>
          <p14:tracePt t="295516" x="3292475" y="5249863"/>
          <p14:tracePt t="295612" x="0" y="0"/>
        </p14:tracePtLst>
        <p14:tracePtLst>
          <p14:tracePt t="296736" x="8778875" y="5105400"/>
          <p14:tracePt t="296814" x="8778875" y="5097463"/>
          <p14:tracePt t="296838" x="8778875" y="5089525"/>
          <p14:tracePt t="296846" x="8778875" y="5083175"/>
          <p14:tracePt t="296854" x="8763000" y="5075238"/>
          <p14:tracePt t="296870" x="8747125" y="5059363"/>
          <p14:tracePt t="296886" x="8716963" y="5021263"/>
          <p14:tracePt t="296915" x="8694738" y="5006975"/>
          <p14:tracePt t="296918" x="8670925" y="4991100"/>
          <p14:tracePt t="296932" x="8640763" y="4968875"/>
          <p14:tracePt t="296950" x="8610600" y="4960938"/>
          <p14:tracePt t="296966" x="8556625" y="4945063"/>
          <p14:tracePt t="296990" x="8518525" y="4922838"/>
          <p14:tracePt t="296999" x="8474075" y="4914900"/>
          <p14:tracePt t="297022" x="8435975" y="4914900"/>
          <p14:tracePt t="297038" x="8397875" y="4906963"/>
          <p14:tracePt t="297050" x="8343900" y="4906963"/>
          <p14:tracePt t="297065" x="8305800" y="4906963"/>
          <p14:tracePt t="297082" x="8259763" y="4906963"/>
          <p14:tracePt t="297099" x="8199438" y="4906963"/>
          <p14:tracePt t="297115" x="8137525" y="4922838"/>
          <p14:tracePt t="297132" x="8077200" y="4922838"/>
          <p14:tracePt t="297148" x="8047038" y="4937125"/>
          <p14:tracePt t="297191" x="8039100" y="4945063"/>
          <p14:tracePt t="297192" x="8031163" y="4953000"/>
          <p14:tracePt t="297199" x="8008938" y="4968875"/>
          <p14:tracePt t="297215" x="7978775" y="4991100"/>
          <p14:tracePt t="297232" x="7954963" y="5013325"/>
          <p14:tracePt t="297248" x="7932738" y="5037138"/>
          <p14:tracePt t="297265" x="7908925" y="5067300"/>
          <p14:tracePt t="297282" x="7902575" y="5083175"/>
          <p14:tracePt t="297299" x="7894638" y="5105400"/>
          <p14:tracePt t="297315" x="7894638" y="5113338"/>
          <p14:tracePt t="297332" x="7894638" y="5121275"/>
          <p14:tracePt t="297348" x="7894638" y="5143500"/>
          <p14:tracePt t="297365" x="7894638" y="5165725"/>
          <p14:tracePt t="297382" x="7894638" y="5219700"/>
          <p14:tracePt t="297398" x="7894638" y="5241925"/>
          <p14:tracePt t="297415" x="7908925" y="5265738"/>
          <p14:tracePt t="297432" x="7932738" y="5295900"/>
          <p14:tracePt t="297448" x="7954963" y="5326063"/>
          <p14:tracePt t="297465" x="7970838" y="5349875"/>
          <p14:tracePt t="297482" x="7978775" y="5356225"/>
          <p14:tracePt t="297499" x="7985125" y="5372100"/>
          <p14:tracePt t="297516" x="8001000" y="5380038"/>
          <p14:tracePt t="297551" x="8001000" y="5387975"/>
          <p14:tracePt t="297553" x="8008938" y="5387975"/>
          <p14:tracePt t="297565" x="8039100" y="5402263"/>
          <p14:tracePt t="297582" x="8085138" y="5426075"/>
          <p14:tracePt t="297598" x="8137525" y="5432425"/>
          <p14:tracePt t="297615" x="8161338" y="5448300"/>
          <p14:tracePt t="297632" x="8169275" y="5448300"/>
          <p14:tracePt t="297648" x="8183563" y="5456238"/>
          <p14:tracePt t="297665" x="8199438" y="5456238"/>
          <p14:tracePt t="297682" x="8237538" y="5456238"/>
          <p14:tracePt t="297698" x="8275638" y="5456238"/>
          <p14:tracePt t="297715" x="8313738" y="5456238"/>
          <p14:tracePt t="297732" x="8343900" y="5456238"/>
          <p14:tracePt t="297748" x="8366125" y="5456238"/>
          <p14:tracePt t="297765" x="8397875" y="5448300"/>
          <p14:tracePt t="297782" x="8450263" y="5440363"/>
          <p14:tracePt t="297798" x="8496300" y="5426075"/>
          <p14:tracePt t="297815" x="8526463" y="5418138"/>
          <p14:tracePt t="297832" x="8550275" y="5402263"/>
          <p14:tracePt t="297848" x="8572500" y="5402263"/>
          <p14:tracePt t="297865" x="8580438" y="5394325"/>
          <p14:tracePt t="297882" x="8594725" y="5387975"/>
          <p14:tracePt t="297899" x="8626475" y="5372100"/>
          <p14:tracePt t="297915" x="8640763" y="5349875"/>
          <p14:tracePt t="297932" x="8664575" y="5334000"/>
          <p14:tracePt t="297949" x="8678863" y="5311775"/>
          <p14:tracePt t="297965" x="8702675" y="5280025"/>
          <p14:tracePt t="297982" x="8724900" y="5235575"/>
          <p14:tracePt t="297998" x="8724900" y="5219700"/>
          <p14:tracePt t="298015" x="8724900" y="5203825"/>
          <p14:tracePt t="298032" x="8716963" y="5189538"/>
          <p14:tracePt t="298048" x="8716963" y="5181600"/>
          <p14:tracePt t="298065" x="8709025" y="5165725"/>
          <p14:tracePt t="298082" x="8702675" y="5135563"/>
          <p14:tracePt t="298099" x="8694738" y="5113338"/>
          <p14:tracePt t="298115" x="8686800" y="5089525"/>
          <p14:tracePt t="298132" x="8664575" y="5067300"/>
          <p14:tracePt t="298148" x="8656638" y="5045075"/>
          <p14:tracePt t="298165" x="8648700" y="5029200"/>
          <p14:tracePt t="298182" x="8648700" y="5021263"/>
          <p14:tracePt t="298198" x="8640763" y="5021263"/>
          <p14:tracePt t="298279" x="8626475" y="5021263"/>
          <p14:tracePt t="298294" x="8618538" y="5021263"/>
          <p14:tracePt t="298301" x="8602663" y="5021263"/>
          <p14:tracePt t="298315" x="8580438" y="5021263"/>
          <p14:tracePt t="298317" x="8534400" y="5021263"/>
          <p14:tracePt t="298332" x="8518525" y="5021263"/>
          <p14:tracePt t="298348" x="8512175" y="5021263"/>
          <p14:tracePt t="298365" x="8504238" y="5021263"/>
          <p14:tracePt t="298382" x="8474075" y="5021263"/>
          <p14:tracePt t="298398" x="8442325" y="5021263"/>
          <p14:tracePt t="298415" x="8428038" y="5029200"/>
          <p14:tracePt t="298605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222" name="Group 566"/>
          <p:cNvGraphicFramePr>
            <a:graphicFrameLocks noGrp="1"/>
          </p:cNvGraphicFramePr>
          <p:nvPr>
            <p:ph idx="1"/>
          </p:nvPr>
        </p:nvGraphicFramePr>
        <p:xfrm>
          <a:off x="107950" y="1628775"/>
          <a:ext cx="8784976" cy="36576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6892"/>
                <a:gridCol w="975130"/>
                <a:gridCol w="976890"/>
                <a:gridCol w="975130"/>
                <a:gridCol w="976892"/>
                <a:gridCol w="975130"/>
                <a:gridCol w="976890"/>
                <a:gridCol w="871902"/>
                <a:gridCol w="1080120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Sum(</a:t>
                      </a: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0.66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3.75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37.5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0.33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0.04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462.5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69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Weights</a:t>
            </a:r>
            <a:br>
              <a:rPr lang="en-US" smtClean="0"/>
            </a:br>
            <a:r>
              <a:rPr lang="en-US" smtClean="0"/>
              <a:t>Multi-Stage Sample : SRS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95438"/>
    </mc:Choice>
    <mc:Fallback>
      <p:transition spd="slow" advTm="39543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7821" x="1820863" y="1927225"/>
          <p14:tracePt t="7852" x="1806575" y="1927225"/>
          <p14:tracePt t="7860" x="1798638" y="1927225"/>
          <p14:tracePt t="7900" x="1790700" y="1927225"/>
          <p14:tracePt t="7924" x="1774825" y="1927225"/>
          <p14:tracePt t="7940" x="1752600" y="1927225"/>
          <p14:tracePt t="7948" x="1714500" y="1927225"/>
          <p14:tracePt t="7964" x="1684338" y="1927225"/>
          <p14:tracePt t="7972" x="1616075" y="1935163"/>
          <p14:tracePt t="7983" x="1516063" y="1965325"/>
          <p14:tracePt t="8004" x="1447800" y="1981200"/>
          <p14:tracePt t="8016" x="1409700" y="1997075"/>
          <p14:tracePt t="8035" x="1387475" y="2003425"/>
          <p14:tracePt t="8050" x="1355725" y="2019300"/>
          <p14:tracePt t="8068" x="1341438" y="2027238"/>
          <p14:tracePt t="8083" x="1317625" y="2041525"/>
          <p14:tracePt t="8100" x="1295400" y="2073275"/>
          <p14:tracePt t="8116" x="1279525" y="2103438"/>
          <p14:tracePt t="8133" x="1265238" y="2133600"/>
          <p14:tracePt t="8150" x="1257300" y="2155825"/>
          <p14:tracePt t="8166" x="1257300" y="2179638"/>
          <p14:tracePt t="8183" x="1257300" y="2201863"/>
          <p14:tracePt t="8200" x="1249363" y="2217738"/>
          <p14:tracePt t="8216" x="1249363" y="2247900"/>
          <p14:tracePt t="8233" x="1249363" y="2278063"/>
          <p14:tracePt t="8250" x="1249363" y="2324100"/>
          <p14:tracePt t="8267" x="1249363" y="2384425"/>
          <p14:tracePt t="8283" x="1249363" y="2438400"/>
          <p14:tracePt t="8300" x="1241425" y="2506663"/>
          <p14:tracePt t="8317" x="1241425" y="2522538"/>
          <p14:tracePt t="8333" x="1241425" y="2560638"/>
          <p14:tracePt t="8350" x="1241425" y="2582863"/>
          <p14:tracePt t="8366" x="1249363" y="2620963"/>
          <p14:tracePt t="8383" x="1273175" y="2674938"/>
          <p14:tracePt t="8400" x="1317625" y="2751138"/>
          <p14:tracePt t="8416" x="1371600" y="2849563"/>
          <p14:tracePt t="8433" x="1417638" y="2917825"/>
          <p14:tracePt t="8450" x="1455738" y="2971800"/>
          <p14:tracePt t="8467" x="1493838" y="2994025"/>
          <p14:tracePt t="8483" x="1524000" y="3009900"/>
          <p14:tracePt t="8500" x="1577975" y="3017838"/>
          <p14:tracePt t="8516" x="1600200" y="3025775"/>
          <p14:tracePt t="8533" x="1608138" y="3025775"/>
          <p14:tracePt t="8580" x="1616075" y="3025775"/>
          <p14:tracePt t="8591" x="1630363" y="3025775"/>
          <p14:tracePt t="8592" x="1646238" y="3025775"/>
          <p14:tracePt t="8600" x="1684338" y="3001963"/>
          <p14:tracePt t="8616" x="1706563" y="2979738"/>
          <p14:tracePt t="8633" x="1730375" y="2955925"/>
          <p14:tracePt t="8650" x="1744663" y="2941638"/>
          <p14:tracePt t="8666" x="1768475" y="2911475"/>
          <p14:tracePt t="8683" x="1798638" y="2865438"/>
          <p14:tracePt t="8700" x="1836738" y="2759075"/>
          <p14:tracePt t="8716" x="1874838" y="2682875"/>
          <p14:tracePt t="8733" x="1905000" y="2590800"/>
          <p14:tracePt t="8750" x="1927225" y="2498725"/>
          <p14:tracePt t="8766" x="1943100" y="2422525"/>
          <p14:tracePt t="8783" x="1943100" y="2370138"/>
          <p14:tracePt t="8800" x="1943100" y="2332038"/>
          <p14:tracePt t="8816" x="1943100" y="2308225"/>
          <p14:tracePt t="8833" x="1943100" y="2270125"/>
          <p14:tracePt t="8850" x="1943100" y="2239963"/>
          <p14:tracePt t="8866" x="1935163" y="2209800"/>
          <p14:tracePt t="8883" x="1927225" y="2187575"/>
          <p14:tracePt t="8900" x="1905000" y="2155825"/>
          <p14:tracePt t="8917" x="1897063" y="2141538"/>
          <p14:tracePt t="8933" x="1882775" y="2133600"/>
          <p14:tracePt t="8950" x="1866900" y="2125663"/>
          <p14:tracePt t="8966" x="1836738" y="2111375"/>
          <p14:tracePt t="8983" x="1812925" y="2095500"/>
          <p14:tracePt t="9000" x="1798638" y="2087563"/>
          <p14:tracePt t="9036" x="1790700" y="2087563"/>
          <p14:tracePt t="9053" x="1790700" y="2079625"/>
          <p14:tracePt t="9100" x="1782763" y="2079625"/>
          <p14:tracePt t="9186" x="0" y="0"/>
        </p14:tracePtLst>
        <p14:tracePtLst>
          <p14:tracePt t="10038" x="1638300" y="3908425"/>
          <p14:tracePt t="10124" x="1630363" y="3908425"/>
          <p14:tracePt t="10132" x="1616075" y="3908425"/>
          <p14:tracePt t="10149" x="1608138" y="3916363"/>
          <p14:tracePt t="10151" x="1562100" y="3946525"/>
          <p14:tracePt t="10166" x="1477963" y="3992563"/>
          <p14:tracePt t="10183" x="1363663" y="4060825"/>
          <p14:tracePt t="10199" x="1287463" y="4098925"/>
          <p14:tracePt t="10216" x="1227138" y="4144963"/>
          <p14:tracePt t="10233" x="1203325" y="4168775"/>
          <p14:tracePt t="10250" x="1181100" y="4206875"/>
          <p14:tracePt t="10266" x="1165225" y="4251325"/>
          <p14:tracePt t="10283" x="1143000" y="4297363"/>
          <p14:tracePt t="10299" x="1104900" y="4397375"/>
          <p14:tracePt t="10316" x="1096963" y="4441825"/>
          <p14:tracePt t="10333" x="1096963" y="4479925"/>
          <p14:tracePt t="10349" x="1096963" y="4525963"/>
          <p14:tracePt t="10366" x="1096963" y="4579938"/>
          <p14:tracePt t="10383" x="1104900" y="4656138"/>
          <p14:tracePt t="10400" x="1127125" y="4716463"/>
          <p14:tracePt t="10416" x="1150938" y="4754563"/>
          <p14:tracePt t="10433" x="1165225" y="4770438"/>
          <p14:tracePt t="10449" x="1189038" y="4800600"/>
          <p14:tracePt t="10466" x="1241425" y="4846638"/>
          <p14:tracePt t="10483" x="1303338" y="4906963"/>
          <p14:tracePt t="10499" x="1393825" y="4975225"/>
          <p14:tracePt t="10516" x="1477963" y="5029200"/>
          <p14:tracePt t="10533" x="1554163" y="5083175"/>
          <p14:tracePt t="10550" x="1600200" y="5097463"/>
          <p14:tracePt t="10566" x="1630363" y="5105400"/>
          <p14:tracePt t="10583" x="1654175" y="5113338"/>
          <p14:tracePt t="10600" x="1660525" y="5113338"/>
          <p14:tracePt t="10637" x="1676400" y="5113338"/>
          <p14:tracePt t="10638" x="1692275" y="5113338"/>
          <p14:tracePt t="10649" x="1736725" y="5075238"/>
          <p14:tracePt t="10666" x="1798638" y="5037138"/>
          <p14:tracePt t="10683" x="1858963" y="4960938"/>
          <p14:tracePt t="10699" x="1935163" y="4792663"/>
          <p14:tracePt t="10716" x="1965325" y="4694238"/>
          <p14:tracePt t="10733" x="1973263" y="4618038"/>
          <p14:tracePt t="10749" x="1973263" y="4572000"/>
          <p14:tracePt t="10766" x="1973263" y="4533900"/>
          <p14:tracePt t="10783" x="1973263" y="4503738"/>
          <p14:tracePt t="10800" x="1951038" y="4465638"/>
          <p14:tracePt t="10816" x="1920875" y="4411663"/>
          <p14:tracePt t="10833" x="1897063" y="4359275"/>
          <p14:tracePt t="10849" x="1866900" y="4313238"/>
          <p14:tracePt t="10866" x="1844675" y="4275138"/>
          <p14:tracePt t="10883" x="1828800" y="4251325"/>
          <p14:tracePt t="10900" x="1806575" y="4237038"/>
          <p14:tracePt t="10916" x="1798638" y="4229100"/>
          <p14:tracePt t="10933" x="1774825" y="4221163"/>
          <p14:tracePt t="10950" x="1744663" y="4198938"/>
          <p14:tracePt t="10966" x="1698625" y="4175125"/>
          <p14:tracePt t="10983" x="1660525" y="4168775"/>
          <p14:tracePt t="10999" x="1638300" y="4160838"/>
          <p14:tracePt t="11016" x="1616075" y="4160838"/>
          <p14:tracePt t="11033" x="1600200" y="4152900"/>
          <p14:tracePt t="11049" x="1562100" y="4152900"/>
          <p14:tracePt t="11066" x="1524000" y="4152900"/>
          <p14:tracePt t="11083" x="1493838" y="4152900"/>
          <p14:tracePt t="11291" x="0" y="0"/>
        </p14:tracePtLst>
        <p14:tracePtLst>
          <p14:tracePt t="17646" x="5189538" y="1325563"/>
          <p14:tracePt t="17853" x="5197475" y="1325563"/>
          <p14:tracePt t="17877" x="5203825" y="1325563"/>
          <p14:tracePt t="17885" x="5211763" y="1325563"/>
          <p14:tracePt t="17893" x="5219700" y="1325563"/>
          <p14:tracePt t="17901" x="5257800" y="1325563"/>
          <p14:tracePt t="17917" x="5287963" y="1325563"/>
          <p14:tracePt t="17917" x="5303838" y="1325563"/>
          <p14:tracePt t="17933" x="5341938" y="1325563"/>
          <p14:tracePt t="17957" x="5387975" y="1325563"/>
          <p14:tracePt t="17966" x="5448300" y="1325563"/>
          <p14:tracePt t="17982" x="5502275" y="1325563"/>
          <p14:tracePt t="17999" x="5532438" y="1325563"/>
          <p14:tracePt t="18016" x="5540375" y="1325563"/>
          <p14:tracePt t="18077" x="5546725" y="1325563"/>
          <p14:tracePt t="18093" x="5562600" y="1325563"/>
          <p14:tracePt t="18107" x="5578475" y="1325563"/>
          <p14:tracePt t="18108" x="5600700" y="1325563"/>
          <p14:tracePt t="18116" x="5654675" y="1325563"/>
          <p14:tracePt t="18133" x="5699125" y="1325563"/>
          <p14:tracePt t="18149" x="5737225" y="1325563"/>
          <p14:tracePt t="18166" x="5783263" y="1325563"/>
          <p14:tracePt t="18183" x="5807075" y="1317625"/>
          <p14:tracePt t="18199" x="5837238" y="1317625"/>
          <p14:tracePt t="18216" x="5883275" y="1317625"/>
          <p14:tracePt t="18232" x="5905500" y="1317625"/>
          <p14:tracePt t="18249" x="5927725" y="1317625"/>
          <p14:tracePt t="18266" x="5935663" y="1311275"/>
          <p14:tracePt t="18333" x="5943600" y="1311275"/>
          <p14:tracePt t="18540" x="0" y="0"/>
        </p14:tracePtLst>
        <p14:tracePtLst>
          <p14:tracePt t="24077" x="6575425" y="1287463"/>
          <p14:tracePt t="24117" x="6583363" y="1287463"/>
          <p14:tracePt t="24197" x="6591300" y="1287463"/>
          <p14:tracePt t="24253" x="6591300" y="1279525"/>
          <p14:tracePt t="24261" x="6599238" y="1279525"/>
          <p14:tracePt t="24269" x="6607175" y="1279525"/>
          <p14:tracePt t="24270" x="6613525" y="1279525"/>
          <p14:tracePt t="24317" x="6621463" y="1279525"/>
          <p14:tracePt t="24326" x="6629400" y="1279525"/>
          <p14:tracePt t="24334" x="6645275" y="1279525"/>
          <p14:tracePt t="24334" x="6659563" y="1279525"/>
          <p14:tracePt t="24349" x="6705600" y="1279525"/>
          <p14:tracePt t="24366" x="6727825" y="1279525"/>
          <p14:tracePt t="24382" x="6751638" y="1279525"/>
          <p14:tracePt t="24399" x="6759575" y="1279525"/>
          <p14:tracePt t="24416" x="6789738" y="1279525"/>
          <p14:tracePt t="24432" x="6819900" y="1279525"/>
          <p14:tracePt t="24449" x="6858000" y="1279525"/>
          <p14:tracePt t="24466" x="6888163" y="1279525"/>
          <p14:tracePt t="24482" x="6926263" y="1279525"/>
          <p14:tracePt t="24499" x="6956425" y="1279525"/>
          <p14:tracePt t="24516" x="6972300" y="1279525"/>
          <p14:tracePt t="24573" x="6980238" y="1279525"/>
          <p14:tracePt t="24581" x="6994525" y="1279525"/>
          <p14:tracePt t="24599" x="7010400" y="1279525"/>
          <p14:tracePt t="24600" x="7048500" y="1279525"/>
          <p14:tracePt t="24616" x="7070725" y="1279525"/>
          <p14:tracePt t="24632" x="7086600" y="1279525"/>
          <p14:tracePt t="24649" x="7108825" y="1279525"/>
          <p14:tracePt t="24666" x="7132638" y="1279525"/>
          <p14:tracePt t="24682" x="7146925" y="1279525"/>
          <p14:tracePt t="24699" x="7170738" y="1279525"/>
          <p14:tracePt t="24716" x="7192963" y="1279525"/>
          <p14:tracePt t="24732" x="7223125" y="1279525"/>
          <p14:tracePt t="24749" x="7231063" y="1279525"/>
          <p14:tracePt t="24766" x="7261225" y="1279525"/>
          <p14:tracePt t="24782" x="7269163" y="1279525"/>
          <p14:tracePt t="24799" x="7277100" y="1279525"/>
          <p14:tracePt t="24816" x="7285038" y="1279525"/>
          <p14:tracePt t="24832" x="7292975" y="1279525"/>
          <p14:tracePt t="24849" x="7299325" y="1279525"/>
          <p14:tracePt t="24866" x="7331075" y="1279525"/>
          <p14:tracePt t="24882" x="7345363" y="1279525"/>
          <p14:tracePt t="24899" x="7353300" y="1279525"/>
          <p14:tracePt t="25230" x="0" y="0"/>
        </p14:tracePtLst>
        <p14:tracePtLst>
          <p14:tracePt t="30141" x="868363" y="2408238"/>
          <p14:tracePt t="30301" x="0" y="0"/>
        </p14:tracePtLst>
        <p14:tracePtLst>
          <p14:tracePt t="31309" x="936625" y="3330575"/>
          <p14:tracePt t="31474" x="0" y="0"/>
        </p14:tracePtLst>
        <p14:tracePtLst>
          <p14:tracePt t="32575" x="876300" y="3932238"/>
          <p14:tracePt t="32733" x="0" y="0"/>
        </p14:tracePtLst>
        <p14:tracePtLst>
          <p14:tracePt t="34037" x="860425" y="4914900"/>
          <p14:tracePt t="34165" x="0" y="0"/>
        </p14:tracePtLst>
        <p14:tracePtLst>
          <p14:tracePt t="40891" x="2841625" y="1730375"/>
          <p14:tracePt t="41060" x="0" y="0"/>
        </p14:tracePtLst>
        <p14:tracePtLst>
          <p14:tracePt t="46147" x="5326063" y="1227138"/>
          <p14:tracePt t="46196" x="5341938" y="1227138"/>
          <p14:tracePt t="46204" x="5364163" y="1241425"/>
          <p14:tracePt t="46206" x="5372100" y="1241425"/>
          <p14:tracePt t="46212" x="5394325" y="1249363"/>
          <p14:tracePt t="46229" x="5418138" y="1265238"/>
          <p14:tracePt t="46246" x="5448300" y="1279525"/>
          <p14:tracePt t="46262" x="5478463" y="1287463"/>
          <p14:tracePt t="46279" x="5508625" y="1303338"/>
          <p14:tracePt t="46296" x="5540375" y="1311275"/>
          <p14:tracePt t="46312" x="5578475" y="1325563"/>
          <p14:tracePt t="46329" x="5608638" y="1325563"/>
          <p14:tracePt t="46346" x="5676900" y="1333500"/>
          <p14:tracePt t="46362" x="5761038" y="1341438"/>
          <p14:tracePt t="46379" x="5837238" y="1341438"/>
          <p14:tracePt t="46396" x="5897563" y="1325563"/>
          <p14:tracePt t="46412" x="5921375" y="1311275"/>
          <p14:tracePt t="46429" x="5935663" y="1295400"/>
          <p14:tracePt t="46446" x="5951538" y="1287463"/>
          <p14:tracePt t="46462" x="5981700" y="1273175"/>
          <p14:tracePt t="46479" x="6019800" y="1257300"/>
          <p14:tracePt t="46496" x="6049963" y="1227138"/>
          <p14:tracePt t="46512" x="6073775" y="1211263"/>
          <p14:tracePt t="46529" x="6080125" y="1196975"/>
          <p14:tracePt t="46546" x="6080125" y="1181100"/>
          <p14:tracePt t="46562" x="6088063" y="1150938"/>
          <p14:tracePt t="46579" x="6088063" y="1120775"/>
          <p14:tracePt t="46579" x="6088063" y="1112838"/>
          <p14:tracePt t="46596" x="6088063" y="1074738"/>
          <p14:tracePt t="46612" x="6088063" y="1044575"/>
          <p14:tracePt t="46629" x="6088063" y="1012825"/>
          <p14:tracePt t="46646" x="6073775" y="990600"/>
          <p14:tracePt t="46662" x="6065838" y="968375"/>
          <p14:tracePt t="46679" x="6049963" y="952500"/>
          <p14:tracePt t="46696" x="6042025" y="936625"/>
          <p14:tracePt t="46712" x="6035675" y="930275"/>
          <p14:tracePt t="46729" x="6019800" y="914400"/>
          <p14:tracePt t="46746" x="6003925" y="898525"/>
          <p14:tracePt t="46762" x="5989638" y="884238"/>
          <p14:tracePt t="46779" x="5973763" y="876300"/>
          <p14:tracePt t="46796" x="5943600" y="868363"/>
          <p14:tracePt t="46812" x="5921375" y="854075"/>
          <p14:tracePt t="46829" x="5905500" y="854075"/>
          <p14:tracePt t="46846" x="5883275" y="846138"/>
          <p14:tracePt t="46862" x="5875338" y="838200"/>
          <p14:tracePt t="46879" x="5845175" y="838200"/>
          <p14:tracePt t="46896" x="5821363" y="838200"/>
          <p14:tracePt t="46912" x="5799138" y="830263"/>
          <p14:tracePt t="46929" x="5745163" y="815975"/>
          <p14:tracePt t="46946" x="5692775" y="808038"/>
          <p14:tracePt t="46962" x="5654675" y="808038"/>
          <p14:tracePt t="46979" x="5616575" y="808038"/>
          <p14:tracePt t="46996" x="5578475" y="800100"/>
          <p14:tracePt t="47012" x="5546725" y="800100"/>
          <p14:tracePt t="47029" x="5502275" y="800100"/>
          <p14:tracePt t="47046" x="5456238" y="808038"/>
          <p14:tracePt t="47062" x="5410200" y="815975"/>
          <p14:tracePt t="47079" x="5387975" y="830263"/>
          <p14:tracePt t="47096" x="5364163" y="830263"/>
          <p14:tracePt t="47112" x="5326063" y="846138"/>
          <p14:tracePt t="47129" x="5303838" y="860425"/>
          <p14:tracePt t="47146" x="5280025" y="876300"/>
          <p14:tracePt t="47162" x="5257800" y="892175"/>
          <p14:tracePt t="47179" x="5227638" y="906463"/>
          <p14:tracePt t="47196" x="5197475" y="930275"/>
          <p14:tracePt t="47212" x="5173663" y="944563"/>
          <p14:tracePt t="47229" x="5165725" y="952500"/>
          <p14:tracePt t="47246" x="5159375" y="960438"/>
          <p14:tracePt t="47262" x="5151438" y="974725"/>
          <p14:tracePt t="47279" x="5143500" y="990600"/>
          <p14:tracePt t="47296" x="5135563" y="998538"/>
          <p14:tracePt t="47312" x="5135563" y="1020763"/>
          <p14:tracePt t="47329" x="5143500" y="1058863"/>
          <p14:tracePt t="47346" x="5165725" y="1096963"/>
          <p14:tracePt t="47362" x="5197475" y="1143000"/>
          <p14:tracePt t="47379" x="5227638" y="1189038"/>
          <p14:tracePt t="47396" x="5273675" y="1227138"/>
          <p14:tracePt t="47412" x="5295900" y="1241425"/>
          <p14:tracePt t="47429" x="5311775" y="1249363"/>
          <p14:tracePt t="47468" x="5311775" y="1257300"/>
          <p14:tracePt t="47484" x="5318125" y="1257300"/>
          <p14:tracePt t="47532" x="5326063" y="1257300"/>
          <p14:tracePt t="47707" x="0" y="0"/>
        </p14:tracePtLst>
        <p14:tracePtLst>
          <p14:tracePt t="55787" x="2925763" y="2370138"/>
          <p14:tracePt t="55956" x="0" y="0"/>
        </p14:tracePtLst>
        <p14:tracePtLst>
          <p14:tracePt t="60187" x="2827338" y="3360738"/>
          <p14:tracePt t="60366" x="0" y="0"/>
        </p14:tracePtLst>
        <p14:tracePtLst>
          <p14:tracePt t="62688" x="2849563" y="3978275"/>
          <p14:tracePt t="62796" x="0" y="0"/>
        </p14:tracePtLst>
        <p14:tracePtLst>
          <p14:tracePt t="64999" x="2903538" y="4838700"/>
          <p14:tracePt t="65146" x="0" y="0"/>
        </p14:tracePtLst>
        <p14:tracePtLst>
          <p14:tracePt t="68612" x="3725863" y="1584325"/>
          <p14:tracePt t="68853" x="3717925" y="1577975"/>
          <p14:tracePt t="68861" x="3711575" y="1570038"/>
          <p14:tracePt t="68869" x="3695700" y="1562100"/>
          <p14:tracePt t="68877" x="3679825" y="1562100"/>
          <p14:tracePt t="68879" x="3657600" y="1554163"/>
          <p14:tracePt t="68894" x="3641725" y="1546225"/>
          <p14:tracePt t="68911" x="3619500" y="1546225"/>
          <p14:tracePt t="68927" x="3611563" y="1546225"/>
          <p14:tracePt t="68944" x="3597275" y="1539875"/>
          <p14:tracePt t="68961" x="3573463" y="1531938"/>
          <p14:tracePt t="68977" x="3559175" y="1531938"/>
          <p14:tracePt t="68994" x="3551238" y="1531938"/>
          <p14:tracePt t="69011" x="3535363" y="1524000"/>
          <p14:tracePt t="69045" x="3527425" y="1524000"/>
          <p14:tracePt t="69069" x="3521075" y="1524000"/>
          <p14:tracePt t="69077" x="3513138" y="1524000"/>
          <p14:tracePt t="69085" x="3497263" y="1524000"/>
          <p14:tracePt t="69094" x="3475038" y="1531938"/>
          <p14:tracePt t="69111" x="3459163" y="1531938"/>
          <p14:tracePt t="69127" x="3451225" y="1539875"/>
          <p14:tracePt t="69144" x="3444875" y="1539875"/>
          <p14:tracePt t="69161" x="3436938" y="1554163"/>
          <p14:tracePt t="69177" x="3413125" y="1570038"/>
          <p14:tracePt t="69194" x="3390900" y="1592263"/>
          <p14:tracePt t="69211" x="3375025" y="1616075"/>
          <p14:tracePt t="69227" x="3360738" y="1630363"/>
          <p14:tracePt t="69244" x="3352800" y="1638300"/>
          <p14:tracePt t="69260" x="3352800" y="1646238"/>
          <p14:tracePt t="69277" x="3352800" y="1654175"/>
          <p14:tracePt t="69294" x="3344863" y="1660525"/>
          <p14:tracePt t="69311" x="3344863" y="1668463"/>
          <p14:tracePt t="69327" x="3344863" y="1676400"/>
          <p14:tracePt t="69344" x="3344863" y="1692275"/>
          <p14:tracePt t="69361" x="3336925" y="1706563"/>
          <p14:tracePt t="69377" x="3336925" y="1722438"/>
          <p14:tracePt t="69394" x="3336925" y="1744663"/>
          <p14:tracePt t="69411" x="3336925" y="1774825"/>
          <p14:tracePt t="69427" x="3336925" y="1828800"/>
          <p14:tracePt t="69444" x="3352800" y="1905000"/>
          <p14:tracePt t="69461" x="3360738" y="1958975"/>
          <p14:tracePt t="69477" x="3360738" y="1965325"/>
          <p14:tracePt t="69494" x="3375025" y="1981200"/>
          <p14:tracePt t="69511" x="3382963" y="1997075"/>
          <p14:tracePt t="69527" x="3398838" y="2003425"/>
          <p14:tracePt t="69544" x="3413125" y="2011363"/>
          <p14:tracePt t="69561" x="3429000" y="2027238"/>
          <p14:tracePt t="69577" x="3475038" y="2041525"/>
          <p14:tracePt t="69594" x="3527425" y="2065338"/>
          <p14:tracePt t="69611" x="3551238" y="2073275"/>
          <p14:tracePt t="69627" x="3573463" y="2073275"/>
          <p14:tracePt t="69644" x="3597275" y="2079625"/>
          <p14:tracePt t="69661" x="3619500" y="2087563"/>
          <p14:tracePt t="69677" x="3635375" y="2087563"/>
          <p14:tracePt t="69694" x="3665538" y="2073275"/>
          <p14:tracePt t="69711" x="3703638" y="2057400"/>
          <p14:tracePt t="69727" x="3717925" y="2049463"/>
          <p14:tracePt t="69744" x="3733800" y="2041525"/>
          <p14:tracePt t="69761" x="3749675" y="2027238"/>
          <p14:tracePt t="69777" x="3756025" y="2019300"/>
          <p14:tracePt t="69794" x="3771900" y="1997075"/>
          <p14:tracePt t="69810" x="3779838" y="1981200"/>
          <p14:tracePt t="69827" x="3787775" y="1965325"/>
          <p14:tracePt t="69844" x="3794125" y="1943100"/>
          <p14:tracePt t="69861" x="3794125" y="1927225"/>
          <p14:tracePt t="69877" x="3794125" y="1912938"/>
          <p14:tracePt t="69894" x="3794125" y="1905000"/>
          <p14:tracePt t="69911" x="3794125" y="1897063"/>
          <p14:tracePt t="69927" x="3794125" y="1889125"/>
          <p14:tracePt t="70186" x="0" y="0"/>
        </p14:tracePtLst>
        <p14:tracePtLst>
          <p14:tracePt t="70810" x="3717925" y="1806575"/>
          <p14:tracePt t="70853" x="3717925" y="1798638"/>
          <p14:tracePt t="70877" x="3717925" y="1782763"/>
          <p14:tracePt t="70885" x="3717925" y="1774825"/>
          <p14:tracePt t="70894" x="3717925" y="1768475"/>
          <p14:tracePt t="70895" x="3717925" y="1760538"/>
          <p14:tracePt t="70910" x="3717925" y="1744663"/>
          <p14:tracePt t="70927" x="3717925" y="1730375"/>
          <p14:tracePt t="70944" x="3703638" y="1714500"/>
          <p14:tracePt t="70961" x="3703638" y="1698625"/>
          <p14:tracePt t="70977" x="3687763" y="1684338"/>
          <p14:tracePt t="70994" x="3679825" y="1654175"/>
          <p14:tracePt t="71010" x="3673475" y="1638300"/>
          <p14:tracePt t="71027" x="3657600" y="1616075"/>
          <p14:tracePt t="71044" x="3635375" y="1592263"/>
          <p14:tracePt t="71060" x="3589338" y="1554163"/>
          <p14:tracePt t="71077" x="3573463" y="1539875"/>
          <p14:tracePt t="71094" x="3543300" y="1524000"/>
          <p14:tracePt t="71110" x="3513138" y="1516063"/>
          <p14:tracePt t="71127" x="3482975" y="1493838"/>
          <p14:tracePt t="71144" x="3467100" y="1485900"/>
          <p14:tracePt t="71161" x="3429000" y="1470025"/>
          <p14:tracePt t="71177" x="3398838" y="1447800"/>
          <p14:tracePt t="71194" x="3375025" y="1439863"/>
          <p14:tracePt t="71210" x="3344863" y="1431925"/>
          <p14:tracePt t="71227" x="3322638" y="1425575"/>
          <p14:tracePt t="71244" x="3284538" y="1417638"/>
          <p14:tracePt t="71260" x="3246438" y="1409700"/>
          <p14:tracePt t="71277" x="3222625" y="1393825"/>
          <p14:tracePt t="71294" x="3192463" y="1387475"/>
          <p14:tracePt t="71311" x="3170238" y="1387475"/>
          <p14:tracePt t="71327" x="3146425" y="1379538"/>
          <p14:tracePt t="71344" x="3132138" y="1379538"/>
          <p14:tracePt t="71360" x="3116263" y="1379538"/>
          <p14:tracePt t="71377" x="3101975" y="1379538"/>
          <p14:tracePt t="71394" x="3078163" y="1379538"/>
          <p14:tracePt t="71410" x="3048000" y="1379538"/>
          <p14:tracePt t="71427" x="3009900" y="1379538"/>
          <p14:tracePt t="71444" x="2994025" y="1379538"/>
          <p14:tracePt t="71444" x="2979738" y="1379538"/>
          <p14:tracePt t="71461" x="2963863" y="1387475"/>
          <p14:tracePt t="71477" x="2955925" y="1387475"/>
          <p14:tracePt t="71517" x="2949575" y="1387475"/>
          <p14:tracePt t="71518" x="2941638" y="1393825"/>
          <p14:tracePt t="71527" x="2933700" y="1393825"/>
          <p14:tracePt t="71544" x="2911475" y="1409700"/>
          <p14:tracePt t="71560" x="2873375" y="1431925"/>
          <p14:tracePt t="71577" x="2849563" y="1447800"/>
          <p14:tracePt t="71593" x="2827338" y="1455738"/>
          <p14:tracePt t="71611" x="2827338" y="1463675"/>
          <p14:tracePt t="71627" x="2819400" y="1470025"/>
          <p14:tracePt t="71644" x="2811463" y="1477963"/>
          <p14:tracePt t="71660" x="2789238" y="1485900"/>
          <p14:tracePt t="71677" x="2773363" y="1501775"/>
          <p14:tracePt t="71693" x="2751138" y="1516063"/>
          <p14:tracePt t="71710" x="2735263" y="1531938"/>
          <p14:tracePt t="71727" x="2720975" y="1546225"/>
          <p14:tracePt t="71744" x="2697163" y="1562100"/>
          <p14:tracePt t="71781" x="2689225" y="1570038"/>
          <p14:tracePt t="71797" x="2682875" y="1570038"/>
          <p14:tracePt t="71821" x="2682875" y="1577975"/>
          <p14:tracePt t="74741" x="0" y="0"/>
        </p14:tracePtLst>
        <p14:tracePtLst>
          <p14:tracePt t="77188" x="3779838" y="2332038"/>
          <p14:tracePt t="77197" x="3779838" y="2324100"/>
          <p14:tracePt t="77212" x="3763963" y="2308225"/>
          <p14:tracePt t="77228" x="3756025" y="2308225"/>
          <p14:tracePt t="77236" x="3756025" y="2301875"/>
          <p14:tracePt t="77250" x="3741738" y="2301875"/>
          <p14:tracePt t="77251" x="3733800" y="2293938"/>
          <p14:tracePt t="77259" x="3695700" y="2270125"/>
          <p14:tracePt t="77276" x="3679825" y="2263775"/>
          <p14:tracePt t="77293" x="3665538" y="2255838"/>
          <p14:tracePt t="77309" x="3649663" y="2247900"/>
          <p14:tracePt t="77326" x="3635375" y="2247900"/>
          <p14:tracePt t="77364" x="3635375" y="2239963"/>
          <p14:tracePt t="77388" x="3619500" y="2239963"/>
          <p14:tracePt t="77412" x="3603625" y="2239963"/>
          <p14:tracePt t="77421" x="3597275" y="2239963"/>
          <p14:tracePt t="77428" x="3589338" y="2239963"/>
          <p14:tracePt t="77429" x="3565525" y="2239963"/>
          <p14:tracePt t="77443" x="3535363" y="2239963"/>
          <p14:tracePt t="77459" x="3505200" y="2239963"/>
          <p14:tracePt t="77476" x="3436938" y="2263775"/>
          <p14:tracePt t="77493" x="3390900" y="2286000"/>
          <p14:tracePt t="77509" x="3360738" y="2293938"/>
          <p14:tracePt t="77526" x="3330575" y="2308225"/>
          <p14:tracePt t="77543" x="3306763" y="2324100"/>
          <p14:tracePt t="77559" x="3284538" y="2332038"/>
          <p14:tracePt t="77576" x="3268663" y="2346325"/>
          <p14:tracePt t="77593" x="3260725" y="2346325"/>
          <p14:tracePt t="77629" x="3260725" y="2354263"/>
          <p14:tracePt t="77644" x="3260725" y="2370138"/>
          <p14:tracePt t="77645" x="3268663" y="2408238"/>
          <p14:tracePt t="77659" x="3344863" y="2522538"/>
          <p14:tracePt t="77676" x="3475038" y="2682875"/>
          <p14:tracePt t="77693" x="3527425" y="2735263"/>
          <p14:tracePt t="77709" x="3581400" y="2751138"/>
          <p14:tracePt t="77726" x="3619500" y="2759075"/>
          <p14:tracePt t="77743" x="3641725" y="2759075"/>
          <p14:tracePt t="77759" x="3657600" y="2759075"/>
          <p14:tracePt t="77804" x="3665538" y="2759075"/>
          <p14:tracePt t="77812" x="3679825" y="2743200"/>
          <p14:tracePt t="77826" x="3687763" y="2743200"/>
          <p14:tracePt t="77827" x="3717925" y="2720975"/>
          <p14:tracePt t="77843" x="3741738" y="2697163"/>
          <p14:tracePt t="77859" x="3763963" y="2674938"/>
          <p14:tracePt t="77876" x="3763963" y="2659063"/>
          <p14:tracePt t="77893" x="3771900" y="2644775"/>
          <p14:tracePt t="77909" x="3771900" y="2636838"/>
          <p14:tracePt t="77926" x="3771900" y="2628900"/>
          <p14:tracePt t="78044" x="3771900" y="2620963"/>
          <p14:tracePt t="78044" x="0" y="0"/>
        </p14:tracePtLst>
        <p14:tracePtLst>
          <p14:tracePt t="78486" x="3687763" y="3101975"/>
          <p14:tracePt t="78525" x="3679825" y="3101975"/>
          <p14:tracePt t="78542" x="3657600" y="3101975"/>
          <p14:tracePt t="78542" x="3627438" y="3094038"/>
          <p14:tracePt t="78560" x="3589338" y="3094038"/>
          <p14:tracePt t="78561" x="3527425" y="3086100"/>
          <p14:tracePt t="78577" x="3475038" y="3086100"/>
          <p14:tracePt t="78593" x="3413125" y="3094038"/>
          <p14:tracePt t="78610" x="3382963" y="3101975"/>
          <p14:tracePt t="78627" x="3368675" y="3101975"/>
          <p14:tracePt t="78643" x="3368675" y="3108325"/>
          <p14:tracePt t="78678" x="3360738" y="3116263"/>
          <p14:tracePt t="78679" x="3352800" y="3146425"/>
          <p14:tracePt t="78694" x="3336925" y="3192463"/>
          <p14:tracePt t="78710" x="3330575" y="3238500"/>
          <p14:tracePt t="78727" x="3330575" y="3314700"/>
          <p14:tracePt t="78743" x="3352800" y="3421063"/>
          <p14:tracePt t="78760" x="3360738" y="3489325"/>
          <p14:tracePt t="78777" x="3375025" y="3521075"/>
          <p14:tracePt t="78821" x="3382963" y="3527425"/>
          <p14:tracePt t="78829" x="3398838" y="3535363"/>
          <p14:tracePt t="78829" x="3413125" y="3535363"/>
          <p14:tracePt t="78845" x="3436938" y="3543300"/>
          <p14:tracePt t="78846" x="3459163" y="3551238"/>
          <p14:tracePt t="78860" x="3482975" y="3559175"/>
          <p14:tracePt t="78877" x="3497263" y="3559175"/>
          <p14:tracePt t="78926" x="3505200" y="3559175"/>
          <p14:tracePt t="78973" x="3513138" y="3559175"/>
          <p14:tracePt t="78989" x="3521075" y="3559175"/>
          <p14:tracePt t="78998" x="3527425" y="3535363"/>
          <p14:tracePt t="79013" x="3535363" y="3535363"/>
          <p14:tracePt t="79015" x="3535363" y="3527425"/>
          <p14:tracePt t="79061" x="3535363" y="3521075"/>
          <p14:tracePt t="79069" x="3535363" y="3505200"/>
          <p14:tracePt t="79069" x="0" y="0"/>
        </p14:tracePtLst>
        <p14:tracePtLst>
          <p14:tracePt t="79489" x="3894138" y="3908425"/>
          <p14:tracePt t="79609" x="0" y="0"/>
        </p14:tracePtLst>
        <p14:tracePtLst>
          <p14:tracePt t="80308" x="3787775" y="4860925"/>
          <p14:tracePt t="80421" x="0" y="0"/>
        </p14:tracePtLst>
        <p14:tracePtLst>
          <p14:tracePt t="83354" x="3711575" y="5037138"/>
          <p14:tracePt t="83446" x="3695700" y="5037138"/>
          <p14:tracePt t="83454" x="3687763" y="5037138"/>
          <p14:tracePt t="83462" x="3673475" y="5037138"/>
          <p14:tracePt t="83477" x="3635375" y="5037138"/>
          <p14:tracePt t="83478" x="3611563" y="5029200"/>
          <p14:tracePt t="83495" x="3589338" y="5029200"/>
          <p14:tracePt t="83510" x="3573463" y="5029200"/>
          <p14:tracePt t="83527" x="3559175" y="5029200"/>
          <p14:tracePt t="83544" x="3543300" y="5029200"/>
          <p14:tracePt t="83560" x="3535363" y="5029200"/>
          <p14:tracePt t="83577" x="3527425" y="5029200"/>
          <p14:tracePt t="83622" x="3513138" y="5029200"/>
          <p14:tracePt t="83638" x="3497263" y="5029200"/>
          <p14:tracePt t="83646" x="3489325" y="5029200"/>
          <p14:tracePt t="83647" x="3482975" y="5029200"/>
          <p14:tracePt t="83660" x="3459163" y="5037138"/>
          <p14:tracePt t="83677" x="3436938" y="5051425"/>
          <p14:tracePt t="83693" x="3421063" y="5051425"/>
          <p14:tracePt t="83710" x="3413125" y="5059363"/>
          <p14:tracePt t="83727" x="3406775" y="5067300"/>
          <p14:tracePt t="83744" x="3382963" y="5075238"/>
          <p14:tracePt t="83760" x="3368675" y="5089525"/>
          <p14:tracePt t="83777" x="3352800" y="5105400"/>
          <p14:tracePt t="83794" x="3330575" y="5121275"/>
          <p14:tracePt t="83810" x="3322638" y="5135563"/>
          <p14:tracePt t="83827" x="3314700" y="5135563"/>
          <p14:tracePt t="83844" x="3314700" y="5143500"/>
          <p14:tracePt t="83860" x="3314700" y="5159375"/>
          <p14:tracePt t="83877" x="3314700" y="5189538"/>
          <p14:tracePt t="83894" x="3314700" y="5211763"/>
          <p14:tracePt t="83910" x="3314700" y="5227638"/>
          <p14:tracePt t="83927" x="3314700" y="5249863"/>
          <p14:tracePt t="83944" x="3314700" y="5273675"/>
          <p14:tracePt t="83960" x="3344863" y="5311775"/>
          <p14:tracePt t="83977" x="3382963" y="5356225"/>
          <p14:tracePt t="84011" x="3390900" y="5364163"/>
          <p14:tracePt t="84027" x="3398838" y="5372100"/>
          <p14:tracePt t="84044" x="3406775" y="5372100"/>
          <p14:tracePt t="84060" x="3413125" y="5372100"/>
          <p14:tracePt t="84077" x="3436938" y="5372100"/>
          <p14:tracePt t="84094" x="3475038" y="5387975"/>
          <p14:tracePt t="84110" x="3497263" y="5394325"/>
          <p14:tracePt t="84127" x="3513138" y="5394325"/>
          <p14:tracePt t="84144" x="3527425" y="5394325"/>
          <p14:tracePt t="84160" x="3535363" y="5394325"/>
          <p14:tracePt t="84177" x="3551238" y="5394325"/>
          <p14:tracePt t="84194" x="3581400" y="5372100"/>
          <p14:tracePt t="84210" x="3611563" y="5356225"/>
          <p14:tracePt t="84227" x="3641725" y="5349875"/>
          <p14:tracePt t="84244" x="3665538" y="5341938"/>
          <p14:tracePt t="84260" x="3665538" y="5334000"/>
          <p14:tracePt t="84310" x="3673475" y="5326063"/>
          <p14:tracePt t="84326" x="3687763" y="5311775"/>
          <p14:tracePt t="84342" x="3687763" y="5295900"/>
          <p14:tracePt t="84350" x="3695700" y="5287963"/>
          <p14:tracePt t="84360" x="3695700" y="5280025"/>
          <p14:tracePt t="84361" x="3703638" y="5265738"/>
          <p14:tracePt t="84377" x="3703638" y="5241925"/>
          <p14:tracePt t="84394" x="3703638" y="5227638"/>
          <p14:tracePt t="84410" x="3695700" y="5211763"/>
          <p14:tracePt t="84427" x="3687763" y="5203825"/>
          <p14:tracePt t="84444" x="3673475" y="5189538"/>
          <p14:tracePt t="84460" x="3665538" y="5181600"/>
          <p14:tracePt t="84477" x="3649663" y="5173663"/>
          <p14:tracePt t="84494" x="3641725" y="5165725"/>
          <p14:tracePt t="84510" x="3641725" y="5159375"/>
          <p14:tracePt t="84527" x="3635375" y="5159375"/>
          <p14:tracePt t="84702" x="3627438" y="5159375"/>
          <p14:tracePt t="84757" x="0" y="0"/>
        </p14:tracePtLst>
        <p14:tracePtLst>
          <p14:tracePt t="108177" x="1897063" y="2438400"/>
          <p14:tracePt t="108384" x="0" y="0"/>
        </p14:tracePtLst>
        <p14:tracePtLst>
          <p14:tracePt t="113666" x="4511675" y="1989138"/>
          <p14:tracePt t="113789" x="0" y="0"/>
        </p14:tracePtLst>
        <p14:tracePtLst>
          <p14:tracePt t="117222" x="1920875" y="2384425"/>
          <p14:tracePt t="117390" x="0" y="0"/>
        </p14:tracePtLst>
        <p14:tracePtLst>
          <p14:tracePt t="119142" x="4892675" y="2332038"/>
          <p14:tracePt t="119150" x="4892675" y="2324100"/>
          <p14:tracePt t="119159" x="4892675" y="2316163"/>
          <p14:tracePt t="119159" x="4884738" y="2316163"/>
          <p14:tracePt t="119173" x="4868863" y="2308225"/>
          <p14:tracePt t="119190" x="4860925" y="2293938"/>
          <p14:tracePt t="119206" x="4846638" y="2293938"/>
          <p14:tracePt t="119223" x="4816475" y="2278063"/>
          <p14:tracePt t="119240" x="4800600" y="2270125"/>
          <p14:tracePt t="119257" x="4784725" y="2263775"/>
          <p14:tracePt t="119273" x="4770438" y="2263775"/>
          <p14:tracePt t="119290" x="4746625" y="2247900"/>
          <p14:tracePt t="119307" x="4716463" y="2247900"/>
          <p14:tracePt t="119323" x="4686300" y="2232025"/>
          <p14:tracePt t="119340" x="4648200" y="2225675"/>
          <p14:tracePt t="119357" x="4625975" y="2225675"/>
          <p14:tracePt t="119373" x="4549775" y="2225675"/>
          <p14:tracePt t="119390" x="4503738" y="2225675"/>
          <p14:tracePt t="119407" x="4457700" y="2225675"/>
          <p14:tracePt t="119424" x="4403725" y="2225675"/>
          <p14:tracePt t="119440" x="4343400" y="2239963"/>
          <p14:tracePt t="119457" x="4289425" y="2247900"/>
          <p14:tracePt t="119473" x="4244975" y="2247900"/>
          <p14:tracePt t="119490" x="4206875" y="2255838"/>
          <p14:tracePt t="119507" x="4183063" y="2270125"/>
          <p14:tracePt t="119523" x="4168775" y="2270125"/>
          <p14:tracePt t="119540" x="4160838" y="2278063"/>
          <p14:tracePt t="119557" x="4130675" y="2293938"/>
          <p14:tracePt t="119573" x="4076700" y="2316163"/>
          <p14:tracePt t="119590" x="4060825" y="2332038"/>
          <p14:tracePt t="119607" x="4054475" y="2339975"/>
          <p14:tracePt t="119623" x="4054475" y="2354263"/>
          <p14:tracePt t="119640" x="4068763" y="2408238"/>
          <p14:tracePt t="119657" x="4106863" y="2460625"/>
          <p14:tracePt t="119673" x="4137025" y="2506663"/>
          <p14:tracePt t="119690" x="4175125" y="2544763"/>
          <p14:tracePt t="119707" x="4206875" y="2568575"/>
          <p14:tracePt t="119723" x="4221163" y="2574925"/>
          <p14:tracePt t="119740" x="4251325" y="2582863"/>
          <p14:tracePt t="119757" x="4305300" y="2606675"/>
          <p14:tracePt t="119773" x="4321175" y="2613025"/>
          <p14:tracePt t="119790" x="4327525" y="2613025"/>
          <p14:tracePt t="119807" x="4335463" y="2620963"/>
          <p14:tracePt t="119823" x="4351338" y="2620963"/>
          <p14:tracePt t="119840" x="4381500" y="2620963"/>
          <p14:tracePt t="119856" x="4411663" y="2620963"/>
          <p14:tracePt t="119873" x="4435475" y="2620963"/>
          <p14:tracePt t="119890" x="4449763" y="2620963"/>
          <p14:tracePt t="119907" x="4465638" y="2620963"/>
          <p14:tracePt t="119923" x="4479925" y="2620963"/>
          <p14:tracePt t="119940" x="4511675" y="2613025"/>
          <p14:tracePt t="119956" x="4549775" y="2606675"/>
          <p14:tracePt t="119973" x="4579938" y="2598738"/>
          <p14:tracePt t="119990" x="4610100" y="2590800"/>
          <p14:tracePt t="120006" x="4640263" y="2574925"/>
          <p14:tracePt t="120023" x="4678363" y="2568575"/>
          <p14:tracePt t="120040" x="4686300" y="2560638"/>
          <p14:tracePt t="120057" x="4702175" y="2552700"/>
          <p14:tracePt t="120073" x="4716463" y="2552700"/>
          <p14:tracePt t="120090" x="4740275" y="2536825"/>
          <p14:tracePt t="120106" x="4778375" y="2514600"/>
          <p14:tracePt t="120123" x="4800600" y="2492375"/>
          <p14:tracePt t="120140" x="4822825" y="2468563"/>
          <p14:tracePt t="120157" x="4838700" y="2446338"/>
          <p14:tracePt t="120173" x="4846638" y="2430463"/>
          <p14:tracePt t="120190" x="4846638" y="2422525"/>
          <p14:tracePt t="120206" x="4846638" y="2416175"/>
          <p14:tracePt t="120223" x="4846638" y="2408238"/>
          <p14:tracePt t="120240" x="4846638" y="2400300"/>
          <p14:tracePt t="120342" x="4838700" y="2400300"/>
          <p14:tracePt t="120550" x="0" y="0"/>
        </p14:tracePtLst>
        <p14:tracePtLst>
          <p14:tracePt t="130686" x="1951038" y="3352800"/>
          <p14:tracePt t="130828" x="0" y="0"/>
        </p14:tracePtLst>
        <p14:tracePtLst>
          <p14:tracePt t="148124" x="4259263" y="4068763"/>
          <p14:tracePt t="148173" x="4267200" y="4068763"/>
          <p14:tracePt t="148182" x="4275138" y="4068763"/>
          <p14:tracePt t="148190" x="4283075" y="4068763"/>
          <p14:tracePt t="148190" x="4297363" y="4076700"/>
          <p14:tracePt t="148209" x="4313238" y="4084638"/>
          <p14:tracePt t="148220" x="4373563" y="4098925"/>
          <p14:tracePt t="148236" x="4441825" y="4122738"/>
          <p14:tracePt t="148236" x="4473575" y="4130675"/>
          <p14:tracePt t="148253" x="4533900" y="4144963"/>
          <p14:tracePt t="148270" x="4594225" y="4152900"/>
          <p14:tracePt t="148286" x="4625975" y="4152900"/>
          <p14:tracePt t="148303" x="4656138" y="4152900"/>
          <p14:tracePt t="148320" x="4678363" y="4152900"/>
          <p14:tracePt t="148336" x="4694238" y="4152900"/>
          <p14:tracePt t="148353" x="4702175" y="4152900"/>
          <p14:tracePt t="148370" x="4740275" y="4152900"/>
          <p14:tracePt t="148403" x="4784725" y="4130675"/>
          <p14:tracePt t="148438" x="4800600" y="4114800"/>
          <p14:tracePt t="148453" x="4808538" y="4098925"/>
          <p14:tracePt t="148470" x="4816475" y="4084638"/>
          <p14:tracePt t="148487" x="4822825" y="4060825"/>
          <p14:tracePt t="148503" x="4830763" y="4038600"/>
          <p14:tracePt t="148520" x="4830763" y="4022725"/>
          <p14:tracePt t="148536" x="4830763" y="3992563"/>
          <p14:tracePt t="148553" x="4830763" y="3978275"/>
          <p14:tracePt t="148570" x="4830763" y="3954463"/>
          <p14:tracePt t="148586" x="4822825" y="3940175"/>
          <p14:tracePt t="148603" x="4808538" y="3916363"/>
          <p14:tracePt t="148619" x="4800600" y="3908425"/>
          <p14:tracePt t="148636" x="4784725" y="3886200"/>
          <p14:tracePt t="148636" x="4778375" y="3878263"/>
          <p14:tracePt t="148653" x="4770438" y="3863975"/>
          <p14:tracePt t="148670" x="4762500" y="3848100"/>
          <p14:tracePt t="148686" x="4740275" y="3825875"/>
          <p14:tracePt t="148703" x="4708525" y="3802063"/>
          <p14:tracePt t="148720" x="4678363" y="3779838"/>
          <p14:tracePt t="148736" x="4640263" y="3749675"/>
          <p14:tracePt t="148753" x="4618038" y="3733800"/>
          <p14:tracePt t="148770" x="4594225" y="3711575"/>
          <p14:tracePt t="148786" x="4564063" y="3703638"/>
          <p14:tracePt t="148803" x="4541838" y="3695700"/>
          <p14:tracePt t="148820" x="4511675" y="3695700"/>
          <p14:tracePt t="148837" x="4487863" y="3695700"/>
          <p14:tracePt t="148837" x="4473575" y="3695700"/>
          <p14:tracePt t="148853" x="4435475" y="3695700"/>
          <p14:tracePt t="148870" x="4403725" y="3695700"/>
          <p14:tracePt t="148886" x="4373563" y="3703638"/>
          <p14:tracePt t="148903" x="4359275" y="3703638"/>
          <p14:tracePt t="148919" x="4343400" y="3711575"/>
          <p14:tracePt t="148936" x="4335463" y="3717925"/>
          <p14:tracePt t="148953" x="4313238" y="3717925"/>
          <p14:tracePt t="148970" x="4289425" y="3733800"/>
          <p14:tracePt t="148986" x="4259263" y="3741738"/>
          <p14:tracePt t="149003" x="4237038" y="3756025"/>
          <p14:tracePt t="149019" x="4221163" y="3763963"/>
          <p14:tracePt t="149036" x="4221163" y="3771900"/>
          <p14:tracePt t="149053" x="4213225" y="3779838"/>
          <p14:tracePt t="149070" x="4198938" y="3794125"/>
          <p14:tracePt t="149087" x="4183063" y="3817938"/>
          <p14:tracePt t="149103" x="4183063" y="3832225"/>
          <p14:tracePt t="149120" x="4175125" y="3840163"/>
          <p14:tracePt t="149181" x="4175125" y="3848100"/>
          <p14:tracePt t="149194" x="4175125" y="3856038"/>
          <p14:tracePt t="149197" x="4175125" y="3863975"/>
          <p14:tracePt t="149203" x="4175125" y="3878263"/>
          <p14:tracePt t="149219" x="4175125" y="3908425"/>
          <p14:tracePt t="149236" x="4175125" y="3932238"/>
          <p14:tracePt t="149253" x="4191000" y="3954463"/>
          <p14:tracePt t="149269" x="4191000" y="3970338"/>
          <p14:tracePt t="149286" x="4206875" y="4000500"/>
          <p14:tracePt t="149303" x="4213225" y="4016375"/>
          <p14:tracePt t="149319" x="4237038" y="4060825"/>
          <p14:tracePt t="149336" x="4259263" y="4098925"/>
          <p14:tracePt t="149353" x="4275138" y="4122738"/>
          <p14:tracePt t="149369" x="4297363" y="4144963"/>
          <p14:tracePt t="149386" x="4305300" y="4152900"/>
          <p14:tracePt t="149430" x="4313238" y="4152900"/>
          <p14:tracePt t="149430" x="4321175" y="4152900"/>
          <p14:tracePt t="149454" x="4327525" y="4160838"/>
          <p14:tracePt t="149455" x="4359275" y="4168775"/>
          <p14:tracePt t="149469" x="4403725" y="4175125"/>
          <p14:tracePt t="149486" x="4457700" y="4183063"/>
          <p14:tracePt t="149503" x="4487863" y="4191000"/>
          <p14:tracePt t="149519" x="4525963" y="4198938"/>
          <p14:tracePt t="149536" x="4564063" y="4198938"/>
          <p14:tracePt t="149553" x="4602163" y="4206875"/>
          <p14:tracePt t="149570" x="4648200" y="4206875"/>
          <p14:tracePt t="149586" x="4694238" y="4206875"/>
          <p14:tracePt t="149603" x="4716463" y="4206875"/>
          <p14:tracePt t="149619" x="4740275" y="4206875"/>
          <p14:tracePt t="149636" x="4746625" y="4206875"/>
          <p14:tracePt t="149653" x="4770438" y="4198938"/>
          <p14:tracePt t="149669" x="4784725" y="4175125"/>
          <p14:tracePt t="149686" x="4792663" y="4160838"/>
          <p14:tracePt t="149703" x="4800600" y="4144963"/>
          <p14:tracePt t="149719" x="4800600" y="4130675"/>
          <p14:tracePt t="149736" x="4800600" y="4122738"/>
          <p14:tracePt t="149753" x="4800600" y="4114800"/>
          <p14:tracePt t="149769" x="4808538" y="4106863"/>
          <p14:tracePt t="149786" x="4808538" y="4098925"/>
          <p14:tracePt t="149941" x="4808538" y="4092575"/>
          <p14:tracePt t="149949" x="4808538" y="4076700"/>
          <p14:tracePt t="149949" x="0" y="0"/>
        </p14:tracePtLst>
        <p14:tracePtLst>
          <p14:tracePt t="155421" x="1951038" y="4808538"/>
          <p14:tracePt t="155446" x="1951038" y="4800600"/>
          <p14:tracePt t="155454" x="1935163" y="4800600"/>
          <p14:tracePt t="155462" x="1935163" y="4792663"/>
          <p14:tracePt t="155470" x="1927225" y="4778375"/>
          <p14:tracePt t="155470" x="1912938" y="4754563"/>
          <p14:tracePt t="155501" x="1905000" y="4740275"/>
          <p14:tracePt t="155502" x="1874838" y="4708525"/>
          <p14:tracePt t="155510" x="1866900" y="4694238"/>
          <p14:tracePt t="155519" x="1844675" y="4670425"/>
          <p14:tracePt t="155536" x="1806575" y="4640263"/>
          <p14:tracePt t="155553" x="1782763" y="4625975"/>
          <p14:tracePt t="155570" x="1752600" y="4618038"/>
          <p14:tracePt t="155586" x="1722438" y="4594225"/>
          <p14:tracePt t="155603" x="1692275" y="4587875"/>
          <p14:tracePt t="155619" x="1654175" y="4579938"/>
          <p14:tracePt t="155636" x="1630363" y="4572000"/>
          <p14:tracePt t="155653" x="1616075" y="4572000"/>
          <p14:tracePt t="155669" x="1592263" y="4572000"/>
          <p14:tracePt t="155686" x="1554163" y="4572000"/>
          <p14:tracePt t="155703" x="1524000" y="4572000"/>
          <p14:tracePt t="155719" x="1501775" y="4587875"/>
          <p14:tracePt t="155736" x="1477963" y="4594225"/>
          <p14:tracePt t="155753" x="1470025" y="4602163"/>
          <p14:tracePt t="155769" x="1447800" y="4610100"/>
          <p14:tracePt t="155786" x="1439863" y="4618038"/>
          <p14:tracePt t="155803" x="1425575" y="4625975"/>
          <p14:tracePt t="155819" x="1409700" y="4640263"/>
          <p14:tracePt t="155836" x="1393825" y="4656138"/>
          <p14:tracePt t="155853" x="1379538" y="4678363"/>
          <p14:tracePt t="155869" x="1355725" y="4716463"/>
          <p14:tracePt t="155886" x="1341438" y="4740275"/>
          <p14:tracePt t="155903" x="1317625" y="4770438"/>
          <p14:tracePt t="155919" x="1317625" y="4792663"/>
          <p14:tracePt t="155936" x="1311275" y="4808538"/>
          <p14:tracePt t="155953" x="1303338" y="4822825"/>
          <p14:tracePt t="155969" x="1303338" y="4846638"/>
          <p14:tracePt t="155986" x="1311275" y="4868863"/>
          <p14:tracePt t="156003" x="1311275" y="4876800"/>
          <p14:tracePt t="156020" x="1311275" y="4884738"/>
          <p14:tracePt t="156036" x="1311275" y="4892675"/>
          <p14:tracePt t="156053" x="1325563" y="4892675"/>
          <p14:tracePt t="156069" x="1363663" y="4930775"/>
          <p14:tracePt t="156086" x="1401763" y="4960938"/>
          <p14:tracePt t="156103" x="1455738" y="4983163"/>
          <p14:tracePt t="156119" x="1501775" y="4999038"/>
          <p14:tracePt t="156136" x="1539875" y="5029200"/>
          <p14:tracePt t="156153" x="1584325" y="5051425"/>
          <p14:tracePt t="156170" x="1622425" y="5067300"/>
          <p14:tracePt t="156186" x="1668463" y="5083175"/>
          <p14:tracePt t="156203" x="1706563" y="5089525"/>
          <p14:tracePt t="156219" x="1760538" y="5097463"/>
          <p14:tracePt t="156236" x="1798638" y="5105400"/>
          <p14:tracePt t="156253" x="1820863" y="5105400"/>
          <p14:tracePt t="156269" x="1836738" y="5105400"/>
          <p14:tracePt t="156286" x="1844675" y="5105400"/>
          <p14:tracePt t="156326" x="1844675" y="5097463"/>
          <p14:tracePt t="156327" x="1851025" y="5089525"/>
          <p14:tracePt t="156336" x="1858963" y="5051425"/>
          <p14:tracePt t="156353" x="1874838" y="5021263"/>
          <p14:tracePt t="156369" x="1882775" y="4991100"/>
          <p14:tracePt t="156386" x="1889125" y="4960938"/>
          <p14:tracePt t="156403" x="1889125" y="4930775"/>
          <p14:tracePt t="156419" x="1889125" y="4892675"/>
          <p14:tracePt t="156436" x="1889125" y="4860925"/>
          <p14:tracePt t="156453" x="1889125" y="4846638"/>
          <p14:tracePt t="156469" x="1889125" y="4838700"/>
          <p14:tracePt t="156486" x="1889125" y="4830763"/>
          <p14:tracePt t="156542" x="1889125" y="4822825"/>
          <p14:tracePt t="156574" x="1882775" y="4822825"/>
          <p14:tracePt t="156758" x="1866900" y="4822825"/>
          <p14:tracePt t="156790" x="1866900" y="4816475"/>
          <p14:tracePt t="156814" x="1858963" y="4816475"/>
          <p14:tracePt t="156814" x="1851025" y="4816475"/>
          <p14:tracePt t="156838" x="1844675" y="4816475"/>
          <p14:tracePt t="156846" x="1844675" y="4808538"/>
          <p14:tracePt t="156854" x="1836738" y="4808538"/>
          <p14:tracePt t="156860" x="1828800" y="4800600"/>
          <p14:tracePt t="156869" x="1790700" y="4754563"/>
          <p14:tracePt t="156886" x="1774825" y="4740275"/>
          <p14:tracePt t="156902" x="1768475" y="4732338"/>
          <p14:tracePt t="156919" x="1752600" y="4724400"/>
          <p14:tracePt t="156958" x="1744663" y="4716463"/>
          <p14:tracePt t="156974" x="1736725" y="4716463"/>
          <p14:tracePt t="156990" x="1730375" y="4708525"/>
          <p14:tracePt t="157014" x="1722438" y="4708525"/>
          <p14:tracePt t="157022" x="1714500" y="4708525"/>
          <p14:tracePt t="157054" x="1706563" y="4708525"/>
          <p14:tracePt t="157078" x="1698625" y="4708525"/>
          <p14:tracePt t="157086" x="1692275" y="4708525"/>
          <p14:tracePt t="157094" x="1676400" y="4708525"/>
          <p14:tracePt t="157103" x="1646238" y="4708525"/>
          <p14:tracePt t="157119" x="1608138" y="4716463"/>
          <p14:tracePt t="157136" x="1577975" y="4724400"/>
          <p14:tracePt t="157152" x="1562100" y="4724400"/>
          <p14:tracePt t="157190" x="1562100" y="4732338"/>
          <p14:tracePt t="157206" x="1554163" y="4732338"/>
          <p14:tracePt t="157214" x="1546225" y="4732338"/>
          <p14:tracePt t="157219" x="1539875" y="4740275"/>
          <p14:tracePt t="157278" x="1531938" y="4740275"/>
          <p14:tracePt t="157434" x="0" y="0"/>
        </p14:tracePtLst>
        <p14:tracePtLst>
          <p14:tracePt t="165940" x="4784725" y="2155825"/>
          <p14:tracePt t="166253" x="4778375" y="2155825"/>
          <p14:tracePt t="166275" x="4770438" y="2149475"/>
          <p14:tracePt t="166275" x="4754563" y="2149475"/>
          <p14:tracePt t="166286" x="4732338" y="2141538"/>
          <p14:tracePt t="166288" x="4686300" y="2141538"/>
          <p14:tracePt t="166301" x="4625975" y="2133600"/>
          <p14:tracePt t="166318" x="4556125" y="2133600"/>
          <p14:tracePt t="166334" x="4487863" y="2117725"/>
          <p14:tracePt t="166351" x="4449763" y="2103438"/>
          <p14:tracePt t="166368" x="4435475" y="2103438"/>
          <p14:tracePt t="166413" x="4427538" y="2103438"/>
          <p14:tracePt t="166437" x="4411663" y="2103438"/>
          <p14:tracePt t="166453" x="4403725" y="2103438"/>
          <p14:tracePt t="166469" x="4397375" y="2103438"/>
          <p14:tracePt t="166477" x="4389438" y="2103438"/>
          <p14:tracePt t="166485" x="4381500" y="2103438"/>
          <p14:tracePt t="166486" x="4365625" y="2103438"/>
          <p14:tracePt t="166501" x="4351338" y="2111375"/>
          <p14:tracePt t="166518" x="4327525" y="2117725"/>
          <p14:tracePt t="166534" x="4321175" y="2125663"/>
          <p14:tracePt t="166551" x="4297363" y="2133600"/>
          <p14:tracePt t="166568" x="4275138" y="2149475"/>
          <p14:tracePt t="166584" x="4267200" y="2155825"/>
          <p14:tracePt t="166601" x="4259263" y="2163763"/>
          <p14:tracePt t="166618" x="4251325" y="2179638"/>
          <p14:tracePt t="166634" x="4244975" y="2179638"/>
          <p14:tracePt t="166670" x="4237038" y="2187575"/>
          <p14:tracePt t="166671" x="4213225" y="2201863"/>
          <p14:tracePt t="166684" x="4183063" y="2225675"/>
          <p14:tracePt t="166701" x="4130675" y="2278063"/>
          <p14:tracePt t="166718" x="4106863" y="2308225"/>
          <p14:tracePt t="166734" x="4092575" y="2324100"/>
          <p14:tracePt t="166751" x="4084638" y="2339975"/>
          <p14:tracePt t="166768" x="4068763" y="2384425"/>
          <p14:tracePt t="166784" x="4046538" y="2460625"/>
          <p14:tracePt t="166801" x="4016375" y="2560638"/>
          <p14:tracePt t="166818" x="3992563" y="2651125"/>
          <p14:tracePt t="166835" x="3978275" y="2720975"/>
          <p14:tracePt t="166851" x="3970338" y="2759075"/>
          <p14:tracePt t="166868" x="3970338" y="2803525"/>
          <p14:tracePt t="166884" x="3970338" y="2865438"/>
          <p14:tracePt t="166901" x="3962400" y="2911475"/>
          <p14:tracePt t="166918" x="3946525" y="2979738"/>
          <p14:tracePt t="166934" x="3932238" y="3025775"/>
          <p14:tracePt t="166951" x="3924300" y="3078163"/>
          <p14:tracePt t="166968" x="3908425" y="3108325"/>
          <p14:tracePt t="166984" x="3908425" y="3132138"/>
          <p14:tracePt t="167001" x="3908425" y="3162300"/>
          <p14:tracePt t="167018" x="3894138" y="3208338"/>
          <p14:tracePt t="167034" x="3870325" y="3276600"/>
          <p14:tracePt t="167051" x="3856038" y="3360738"/>
          <p14:tracePt t="167068" x="3848100" y="3451225"/>
          <p14:tracePt t="167084" x="3832225" y="3543300"/>
          <p14:tracePt t="167101" x="3825875" y="3581400"/>
          <p14:tracePt t="167118" x="3825875" y="3619500"/>
          <p14:tracePt t="167134" x="3825875" y="3695700"/>
          <p14:tracePt t="167151" x="3825875" y="3802063"/>
          <p14:tracePt t="167168" x="3825875" y="3940175"/>
          <p14:tracePt t="167184" x="3832225" y="4046538"/>
          <p14:tracePt t="167201" x="3832225" y="4130675"/>
          <p14:tracePt t="167218" x="3832225" y="4198938"/>
          <p14:tracePt t="167234" x="3832225" y="4267200"/>
          <p14:tracePt t="167251" x="3840163" y="4351338"/>
          <p14:tracePt t="167268" x="3863975" y="4441825"/>
          <p14:tracePt t="167284" x="3886200" y="4511675"/>
          <p14:tracePt t="167301" x="3902075" y="4572000"/>
          <p14:tracePt t="167318" x="3908425" y="4594225"/>
          <p14:tracePt t="167334" x="3924300" y="4656138"/>
          <p14:tracePt t="167351" x="3954463" y="4708525"/>
          <p14:tracePt t="167368" x="3992563" y="4784725"/>
          <p14:tracePt t="167384" x="4030663" y="4876800"/>
          <p14:tracePt t="167401" x="4060825" y="4953000"/>
          <p14:tracePt t="167418" x="4106863" y="5021263"/>
          <p14:tracePt t="167434" x="4137025" y="5083175"/>
          <p14:tracePt t="167451" x="4191000" y="5159375"/>
          <p14:tracePt t="167468" x="4213225" y="5197475"/>
          <p14:tracePt t="167484" x="4229100" y="5203825"/>
          <p14:tracePt t="167501" x="4244975" y="5203825"/>
          <p14:tracePt t="167518" x="4275138" y="5235575"/>
          <p14:tracePt t="167534" x="4321175" y="5257800"/>
          <p14:tracePt t="167551" x="4359275" y="5273675"/>
          <p14:tracePt t="167568" x="4373563" y="5273675"/>
          <p14:tracePt t="167585" x="4381500" y="5273675"/>
          <p14:tracePt t="167601" x="4397375" y="5273675"/>
          <p14:tracePt t="167636" x="4403725" y="5273675"/>
          <p14:tracePt t="167637" x="4419600" y="5273675"/>
          <p14:tracePt t="167651" x="4465638" y="5265738"/>
          <p14:tracePt t="167667" x="4549775" y="5227638"/>
          <p14:tracePt t="167684" x="4602163" y="5211763"/>
          <p14:tracePt t="167701" x="4656138" y="5197475"/>
          <p14:tracePt t="167717" x="4678363" y="5181600"/>
          <p14:tracePt t="167734" x="4694238" y="5173663"/>
          <p14:tracePt t="167751" x="4708525" y="5143500"/>
          <p14:tracePt t="167767" x="4740275" y="5105400"/>
          <p14:tracePt t="167784" x="4754563" y="5059363"/>
          <p14:tracePt t="167801" x="4784725" y="5021263"/>
          <p14:tracePt t="167818" x="4816475" y="4991100"/>
          <p14:tracePt t="167834" x="4846638" y="4953000"/>
          <p14:tracePt t="167851" x="4860925" y="4914900"/>
          <p14:tracePt t="167867" x="4868863" y="4892675"/>
          <p14:tracePt t="167884" x="4892675" y="4822825"/>
          <p14:tracePt t="167901" x="4899025" y="4778375"/>
          <p14:tracePt t="167917" x="4937125" y="4694238"/>
          <p14:tracePt t="167934" x="4983163" y="4579938"/>
          <p14:tracePt t="167951" x="5051425" y="4457700"/>
          <p14:tracePt t="167968" x="5105400" y="4373563"/>
          <p14:tracePt t="167984" x="5135563" y="4321175"/>
          <p14:tracePt t="168001" x="5151438" y="4267200"/>
          <p14:tracePt t="168017" x="5165725" y="4221163"/>
          <p14:tracePt t="168034" x="5181600" y="4168775"/>
          <p14:tracePt t="168051" x="5203825" y="4054475"/>
          <p14:tracePt t="168068" x="5241925" y="3916363"/>
          <p14:tracePt t="168084" x="5287963" y="3787775"/>
          <p14:tracePt t="168101" x="5356225" y="3627438"/>
          <p14:tracePt t="168118" x="5364163" y="3573463"/>
          <p14:tracePt t="168134" x="5364163" y="3513138"/>
          <p14:tracePt t="168151" x="5356225" y="3429000"/>
          <p14:tracePt t="168168" x="5326063" y="3322638"/>
          <p14:tracePt t="168184" x="5303838" y="3192463"/>
          <p14:tracePt t="168201" x="5280025" y="3078163"/>
          <p14:tracePt t="168217" x="5257800" y="2955925"/>
          <p14:tracePt t="168234" x="5235575" y="2865438"/>
          <p14:tracePt t="168251" x="5219700" y="2781300"/>
          <p14:tracePt t="168267" x="5203825" y="2705100"/>
          <p14:tracePt t="168284" x="5181600" y="2620963"/>
          <p14:tracePt t="168301" x="5159375" y="2492375"/>
          <p14:tracePt t="168317" x="5135563" y="2416175"/>
          <p14:tracePt t="168334" x="5105400" y="2339975"/>
          <p14:tracePt t="168351" x="5089525" y="2308225"/>
          <p14:tracePt t="168367" x="5075238" y="2270125"/>
          <p14:tracePt t="168384" x="5059363" y="2239963"/>
          <p14:tracePt t="168401" x="5051425" y="2209800"/>
          <p14:tracePt t="168418" x="5029200" y="2179638"/>
          <p14:tracePt t="168434" x="5013325" y="2155825"/>
          <p14:tracePt t="168451" x="4999038" y="2141538"/>
          <p14:tracePt t="168467" x="4983163" y="2125663"/>
          <p14:tracePt t="168484" x="4968875" y="2111375"/>
          <p14:tracePt t="168484" x="4960938" y="2111375"/>
          <p14:tracePt t="168501" x="4937125" y="2095500"/>
          <p14:tracePt t="168517" x="4906963" y="2073275"/>
          <p14:tracePt t="168534" x="4876800" y="2057400"/>
          <p14:tracePt t="168551" x="4822825" y="2035175"/>
          <p14:tracePt t="168567" x="4762500" y="2011363"/>
          <p14:tracePt t="168584" x="4716463" y="1997075"/>
          <p14:tracePt t="168601" x="4664075" y="1989138"/>
          <p14:tracePt t="168617" x="4632325" y="1981200"/>
          <p14:tracePt t="168634" x="4602163" y="1981200"/>
          <p14:tracePt t="168651" x="4579938" y="1981200"/>
          <p14:tracePt t="168668" x="4549775" y="1981200"/>
          <p14:tracePt t="168684" x="4518025" y="1989138"/>
          <p14:tracePt t="168684" x="4511675" y="1989138"/>
          <p14:tracePt t="168701" x="4479925" y="1989138"/>
          <p14:tracePt t="168718" x="4457700" y="1997075"/>
          <p14:tracePt t="168734" x="4419600" y="2011363"/>
          <p14:tracePt t="168751" x="4373563" y="2035175"/>
          <p14:tracePt t="168767" x="4335463" y="2057400"/>
          <p14:tracePt t="168784" x="4305300" y="2079625"/>
          <p14:tracePt t="168801" x="4275138" y="2111375"/>
          <p14:tracePt t="168818" x="4251325" y="2133600"/>
          <p14:tracePt t="168834" x="4221163" y="2171700"/>
          <p14:tracePt t="168851" x="4183063" y="2217738"/>
          <p14:tracePt t="168867" x="4160838" y="2255838"/>
          <p14:tracePt t="168884" x="4137025" y="2286000"/>
          <p14:tracePt t="168884" x="4130675" y="2308225"/>
          <p14:tracePt t="168901" x="4106863" y="2346325"/>
          <p14:tracePt t="168917" x="4092575" y="2384425"/>
          <p14:tracePt t="168934" x="4076700" y="2430463"/>
          <p14:tracePt t="168951" x="4068763" y="2476500"/>
          <p14:tracePt t="168967" x="4046538" y="2530475"/>
          <p14:tracePt t="168985" x="4030663" y="2582863"/>
          <p14:tracePt t="169001" x="4022725" y="2636838"/>
          <p14:tracePt t="169018" x="4016375" y="2682875"/>
          <p14:tracePt t="169034" x="4016375" y="2720975"/>
          <p14:tracePt t="169051" x="4008438" y="2759075"/>
          <p14:tracePt t="169067" x="4008438" y="2789238"/>
          <p14:tracePt t="169084" x="4008438" y="2849563"/>
          <p14:tracePt t="169101" x="4008438" y="2895600"/>
          <p14:tracePt t="169118" x="4000500" y="2955925"/>
          <p14:tracePt t="169134" x="4000500" y="2994025"/>
          <p14:tracePt t="169151" x="4000500" y="3040063"/>
          <p14:tracePt t="169167" x="4000500" y="3086100"/>
          <p14:tracePt t="169184" x="4000500" y="3140075"/>
          <p14:tracePt t="169201" x="4000500" y="3200400"/>
          <p14:tracePt t="169217" x="4000500" y="3268663"/>
          <p14:tracePt t="169234" x="4000500" y="3336925"/>
          <p14:tracePt t="169251" x="4000500" y="3421063"/>
          <p14:tracePt t="169267" x="4000500" y="3521075"/>
          <p14:tracePt t="169284" x="4000500" y="3581400"/>
          <p14:tracePt t="169301" x="4000500" y="3641725"/>
          <p14:tracePt t="169318" x="4000500" y="3687763"/>
          <p14:tracePt t="169334" x="4000500" y="3725863"/>
          <p14:tracePt t="169351" x="4008438" y="3787775"/>
          <p14:tracePt t="169367" x="4016375" y="3856038"/>
          <p14:tracePt t="169384" x="4030663" y="3946525"/>
          <p14:tracePt t="169401" x="4038600" y="4008438"/>
          <p14:tracePt t="169417" x="4046538" y="4068763"/>
          <p14:tracePt t="169434" x="4046538" y="4114800"/>
          <p14:tracePt t="169451" x="4046538" y="4160838"/>
          <p14:tracePt t="169467" x="4054475" y="4237038"/>
          <p14:tracePt t="169484" x="4060825" y="4343400"/>
          <p14:tracePt t="169501" x="4076700" y="4541838"/>
          <p14:tracePt t="169517" x="4076700" y="4625975"/>
          <p14:tracePt t="169534" x="4076700" y="4686300"/>
          <p14:tracePt t="169551" x="4084638" y="4716463"/>
          <p14:tracePt t="169567" x="4084638" y="4746625"/>
          <p14:tracePt t="169584" x="4092575" y="4792663"/>
          <p14:tracePt t="169601" x="4106863" y="4830763"/>
          <p14:tracePt t="169617" x="4114800" y="4876800"/>
          <p14:tracePt t="169634" x="4130675" y="4899025"/>
          <p14:tracePt t="169650" x="4130675" y="4914900"/>
          <p14:tracePt t="169667" x="4137025" y="4922838"/>
          <p14:tracePt t="169684" x="4144963" y="4930775"/>
          <p14:tracePt t="169700" x="4160838" y="4968875"/>
          <p14:tracePt t="169717" x="4183063" y="5006975"/>
          <p14:tracePt t="169734" x="4213225" y="5037138"/>
          <p14:tracePt t="169750" x="4237038" y="5075238"/>
          <p14:tracePt t="169767" x="4267200" y="5089525"/>
          <p14:tracePt t="169784" x="4305300" y="5127625"/>
          <p14:tracePt t="169801" x="4335463" y="5143500"/>
          <p14:tracePt t="169817" x="4359275" y="5165725"/>
          <p14:tracePt t="169834" x="4389438" y="5181600"/>
          <p14:tracePt t="169851" x="4411663" y="5181600"/>
          <p14:tracePt t="169867" x="4427538" y="5189538"/>
          <p14:tracePt t="169884" x="4473575" y="5203825"/>
          <p14:tracePt t="169901" x="4495800" y="5203825"/>
          <p14:tracePt t="169965" x="4503738" y="5203825"/>
          <p14:tracePt t="169997" x="4511675" y="5203825"/>
          <p14:tracePt t="169997" x="4525963" y="5189538"/>
          <p14:tracePt t="170013" x="4541838" y="5173663"/>
          <p14:tracePt t="170021" x="4556125" y="5159375"/>
          <p14:tracePt t="170034" x="4579938" y="5143500"/>
          <p14:tracePt t="170035" x="4610100" y="5105400"/>
          <p14:tracePt t="170050" x="4640263" y="5045075"/>
          <p14:tracePt t="170067" x="4678363" y="4960938"/>
          <p14:tracePt t="170084" x="4724400" y="4876800"/>
          <p14:tracePt t="170100" x="4784725" y="4778375"/>
          <p14:tracePt t="170117" x="4830763" y="4740275"/>
          <p14:tracePt t="170134" x="4854575" y="4702175"/>
          <p14:tracePt t="170150" x="4868863" y="4686300"/>
          <p14:tracePt t="170167" x="4876800" y="4670425"/>
          <p14:tracePt t="170184" x="4892675" y="4625975"/>
          <p14:tracePt t="170200" x="4899025" y="4549775"/>
          <p14:tracePt t="170217" x="4930775" y="4441825"/>
          <p14:tracePt t="170234" x="4960938" y="4343400"/>
          <p14:tracePt t="170250" x="4999038" y="4229100"/>
          <p14:tracePt t="170267" x="5029200" y="4137025"/>
          <p14:tracePt t="170284" x="5037138" y="4092575"/>
          <p14:tracePt t="170300" x="5037138" y="4030663"/>
          <p14:tracePt t="170317" x="5037138" y="3978275"/>
          <p14:tracePt t="170334" x="5037138" y="3902075"/>
          <p14:tracePt t="170350" x="5037138" y="3802063"/>
          <p14:tracePt t="170368" x="5037138" y="3687763"/>
          <p14:tracePt t="170384" x="5037138" y="3597275"/>
          <p14:tracePt t="170401" x="5037138" y="3513138"/>
          <p14:tracePt t="170417" x="5037138" y="3436938"/>
          <p14:tracePt t="170434" x="5037138" y="3382963"/>
          <p14:tracePt t="170450" x="5037138" y="3298825"/>
          <p14:tracePt t="170468" x="5029200" y="3200400"/>
          <p14:tracePt t="170485" x="5021263" y="3101975"/>
          <p14:tracePt t="170501" x="5021263" y="2994025"/>
          <p14:tracePt t="170518" x="5013325" y="2955925"/>
          <p14:tracePt t="170535" x="5013325" y="2917825"/>
          <p14:tracePt t="170552" x="4999038" y="2873375"/>
          <p14:tracePt t="170568" x="4991100" y="2811463"/>
          <p14:tracePt t="170585" x="4975225" y="2735263"/>
          <p14:tracePt t="170601" x="4968875" y="2689225"/>
          <p14:tracePt t="170618" x="4953000" y="2644775"/>
          <p14:tracePt t="170635" x="4937125" y="2613025"/>
          <p14:tracePt t="170652" x="4930775" y="2590800"/>
          <p14:tracePt t="170668" x="4922838" y="2568575"/>
          <p14:tracePt t="170685" x="4906963" y="2530475"/>
          <p14:tracePt t="170702" x="4884738" y="2460625"/>
          <p14:tracePt t="170718" x="4860925" y="2408238"/>
          <p14:tracePt t="170735" x="4846638" y="2362200"/>
          <p14:tracePt t="170751" x="4822825" y="2332038"/>
          <p14:tracePt t="170768" x="4816475" y="2316163"/>
          <p14:tracePt t="170785" x="4800600" y="2293938"/>
          <p14:tracePt t="170801" x="4792663" y="2278063"/>
          <p14:tracePt t="170819" x="4762500" y="2247900"/>
          <p14:tracePt t="170835" x="4740275" y="2225675"/>
          <p14:tracePt t="170851" x="4716463" y="2209800"/>
          <p14:tracePt t="170868" x="4702175" y="2193925"/>
          <p14:tracePt t="170885" x="4686300" y="2179638"/>
          <p14:tracePt t="170901" x="4670425" y="2171700"/>
          <p14:tracePt t="170958" x="4664075" y="2171700"/>
          <p14:tracePt t="170998" x="4656138" y="2171700"/>
          <p14:tracePt t="171006" x="4640263" y="2171700"/>
          <p14:tracePt t="171018" x="4632325" y="2171700"/>
          <p14:tracePt t="171022" x="4610100" y="2163763"/>
          <p14:tracePt t="171035" x="4602163" y="2155825"/>
          <p14:tracePt t="171051" x="4587875" y="2155825"/>
          <p14:tracePt t="171068" x="4572000" y="2155825"/>
          <p14:tracePt t="171085" x="4564063" y="2155825"/>
          <p14:tracePt t="171101" x="4533900" y="2155825"/>
          <p14:tracePt t="171118" x="4511675" y="2155825"/>
          <p14:tracePt t="171134" x="4503738" y="2155825"/>
          <p14:tracePt t="171151" x="4465638" y="2149475"/>
          <p14:tracePt t="171168" x="4449763" y="2149475"/>
          <p14:tracePt t="171185" x="4427538" y="2149475"/>
          <p14:tracePt t="171201" x="4403725" y="2149475"/>
          <p14:tracePt t="171218" x="4373563" y="2163763"/>
          <p14:tracePt t="171235" x="4335463" y="2171700"/>
          <p14:tracePt t="171251" x="4305300" y="2187575"/>
          <p14:tracePt t="171268" x="4283075" y="2209800"/>
          <p14:tracePt t="171285" x="4251325" y="2225675"/>
          <p14:tracePt t="171301" x="4213225" y="2255838"/>
          <p14:tracePt t="171318" x="4191000" y="2270125"/>
          <p14:tracePt t="171335" x="4175125" y="2286000"/>
          <p14:tracePt t="171351" x="4160838" y="2308225"/>
          <p14:tracePt t="171368" x="4137025" y="2339975"/>
          <p14:tracePt t="171385" x="4114800" y="2384425"/>
          <p14:tracePt t="171401" x="4084638" y="2430463"/>
          <p14:tracePt t="171418" x="4054475" y="2476500"/>
          <p14:tracePt t="171435" x="4030663" y="2530475"/>
          <p14:tracePt t="171451" x="4016375" y="2560638"/>
          <p14:tracePt t="171468" x="4008438" y="2574925"/>
          <p14:tracePt t="171485" x="4000500" y="2606675"/>
          <p14:tracePt t="171501" x="3984625" y="2651125"/>
          <p14:tracePt t="171518" x="3978275" y="2682875"/>
          <p14:tracePt t="171535" x="3970338" y="2720975"/>
          <p14:tracePt t="171551" x="3954463" y="2751138"/>
          <p14:tracePt t="171568" x="3954463" y="2789238"/>
          <p14:tracePt t="171585" x="3954463" y="2811463"/>
          <p14:tracePt t="171601" x="3946525" y="2849563"/>
          <p14:tracePt t="171618" x="3940175" y="2903538"/>
          <p14:tracePt t="171635" x="3932238" y="2949575"/>
          <p14:tracePt t="171651" x="3932238" y="3025775"/>
          <p14:tracePt t="171668" x="3932238" y="3108325"/>
          <p14:tracePt t="171684" x="3946525" y="3200400"/>
          <p14:tracePt t="171701" x="3954463" y="3268663"/>
          <p14:tracePt t="171718" x="3954463" y="3330575"/>
          <p14:tracePt t="171734" x="3962400" y="3382963"/>
          <p14:tracePt t="171751" x="3970338" y="3429000"/>
          <p14:tracePt t="171768" x="3970338" y="3482975"/>
          <p14:tracePt t="171785" x="3970338" y="3527425"/>
          <p14:tracePt t="171801" x="3970338" y="3559175"/>
          <p14:tracePt t="171818" x="3970338" y="3597275"/>
          <p14:tracePt t="171834" x="3970338" y="3641725"/>
          <p14:tracePt t="171851" x="3970338" y="3687763"/>
          <p14:tracePt t="171868" x="3978275" y="3733800"/>
          <p14:tracePt t="171885" x="3978275" y="3787775"/>
          <p14:tracePt t="171901" x="3978275" y="3886200"/>
          <p14:tracePt t="171918" x="3984625" y="3940175"/>
          <p14:tracePt t="171935" x="3984625" y="3984625"/>
          <p14:tracePt t="171951" x="3984625" y="4030663"/>
          <p14:tracePt t="171968" x="3984625" y="4068763"/>
          <p14:tracePt t="171984" x="3992563" y="4106863"/>
          <p14:tracePt t="172001" x="3992563" y="4122738"/>
          <p14:tracePt t="172018" x="4000500" y="4160838"/>
          <p14:tracePt t="172035" x="4000500" y="4198938"/>
          <p14:tracePt t="172051" x="4000500" y="4244975"/>
          <p14:tracePt t="172068" x="4000500" y="4289425"/>
          <p14:tracePt t="172085" x="4008438" y="4335463"/>
          <p14:tracePt t="172101" x="4016375" y="4373563"/>
          <p14:tracePt t="172118" x="4030663" y="4419600"/>
          <p14:tracePt t="172134" x="4038600" y="4457700"/>
          <p14:tracePt t="172151" x="4046538" y="4525963"/>
          <p14:tracePt t="172168" x="4060825" y="4602163"/>
          <p14:tracePt t="172184" x="4068763" y="4656138"/>
          <p14:tracePt t="172201" x="4076700" y="4694238"/>
          <p14:tracePt t="172218" x="4092575" y="4732338"/>
          <p14:tracePt t="172235" x="4098925" y="4770438"/>
          <p14:tracePt t="172251" x="4106863" y="4792663"/>
          <p14:tracePt t="172268" x="4114800" y="4808538"/>
          <p14:tracePt t="172285" x="4122738" y="4830763"/>
          <p14:tracePt t="172301" x="4175125" y="4906963"/>
          <p14:tracePt t="172318" x="4206875" y="4983163"/>
          <p14:tracePt t="172334" x="4244975" y="5045075"/>
          <p14:tracePt t="172351" x="4244975" y="5067300"/>
          <p14:tracePt t="172368" x="4251325" y="5075238"/>
          <p14:tracePt t="172385" x="4267200" y="5083175"/>
          <p14:tracePt t="172401" x="4283075" y="5097463"/>
          <p14:tracePt t="172418" x="4305300" y="5121275"/>
          <p14:tracePt t="172435" x="4327525" y="5135563"/>
          <p14:tracePt t="172451" x="4359275" y="5151438"/>
          <p14:tracePt t="172468" x="4389438" y="5165725"/>
          <p14:tracePt t="172484" x="4403725" y="5173663"/>
          <p14:tracePt t="172566" x="4411663" y="5173663"/>
          <p14:tracePt t="172575" x="4427538" y="5173663"/>
          <p14:tracePt t="172582" x="4441825" y="5173663"/>
          <p14:tracePt t="172601" x="4473575" y="5173663"/>
          <p14:tracePt t="172602" x="4503738" y="5159375"/>
          <p14:tracePt t="172618" x="4533900" y="5143500"/>
          <p14:tracePt t="172634" x="4564063" y="5121275"/>
          <p14:tracePt t="172651" x="4594225" y="5075238"/>
          <p14:tracePt t="172668" x="4610100" y="5029200"/>
          <p14:tracePt t="172684" x="4625975" y="4930775"/>
          <p14:tracePt t="172701" x="4656138" y="4770438"/>
          <p14:tracePt t="172718" x="4678363" y="4656138"/>
          <p14:tracePt t="172734" x="4702175" y="4541838"/>
          <p14:tracePt t="172751" x="4732338" y="4381500"/>
          <p14:tracePt t="172768" x="4746625" y="4175125"/>
          <p14:tracePt t="172784" x="4746625" y="3954463"/>
          <p14:tracePt t="172801" x="4746625" y="3763963"/>
          <p14:tracePt t="172818" x="4754563" y="3603625"/>
          <p14:tracePt t="172834" x="4784725" y="3467100"/>
          <p14:tracePt t="172851" x="4822825" y="3352800"/>
          <p14:tracePt t="172868" x="4838700" y="3276600"/>
          <p14:tracePt t="172884" x="4838700" y="3192463"/>
          <p14:tracePt t="172901" x="4838700" y="3094038"/>
          <p14:tracePt t="172918" x="4838700" y="3048000"/>
          <p14:tracePt t="172934" x="4838700" y="2987675"/>
          <p14:tracePt t="172951" x="4838700" y="2925763"/>
          <p14:tracePt t="172968" x="4838700" y="2849563"/>
          <p14:tracePt t="172984" x="4838700" y="2773363"/>
          <p14:tracePt t="173001" x="4838700" y="2720975"/>
          <p14:tracePt t="173018" x="4838700" y="2682875"/>
          <p14:tracePt t="173034" x="4830763" y="2636838"/>
          <p14:tracePt t="173051" x="4822825" y="2598738"/>
          <p14:tracePt t="173068" x="4808538" y="2560638"/>
          <p14:tracePt t="173084" x="4808538" y="2536825"/>
          <p14:tracePt t="173101" x="4792663" y="2506663"/>
          <p14:tracePt t="173118" x="4792663" y="2492375"/>
          <p14:tracePt t="173134" x="4792663" y="2484438"/>
          <p14:tracePt t="173151" x="4778375" y="2468563"/>
          <p14:tracePt t="173168" x="4778375" y="2454275"/>
          <p14:tracePt t="173184" x="4770438" y="2438400"/>
          <p14:tracePt t="173201" x="4770438" y="2422525"/>
          <p14:tracePt t="173218" x="4762500" y="2416175"/>
          <p14:tracePt t="174662" x="4770438" y="2454275"/>
          <p14:tracePt t="174670" x="4784725" y="2514600"/>
          <p14:tracePt t="174678" x="4816475" y="2590800"/>
          <p14:tracePt t="174686" x="4846638" y="2659063"/>
          <p14:tracePt t="174701" x="4884738" y="2797175"/>
          <p14:tracePt t="174702" x="4922838" y="2895600"/>
          <p14:tracePt t="174718" x="4953000" y="2971800"/>
          <p14:tracePt t="174734" x="4975225" y="3032125"/>
          <p14:tracePt t="174751" x="4991100" y="3070225"/>
          <p14:tracePt t="174767" x="4999038" y="3094038"/>
          <p14:tracePt t="174784" x="4999038" y="3124200"/>
          <p14:tracePt t="174801" x="4999038" y="3154363"/>
          <p14:tracePt t="174817" x="4999038" y="3200400"/>
          <p14:tracePt t="174834" x="4999038" y="3230563"/>
          <p14:tracePt t="174851" x="4999038" y="3260725"/>
          <p14:tracePt t="174867" x="4999038" y="3268663"/>
          <p14:tracePt t="174884" x="4999038" y="3284538"/>
          <p14:tracePt t="174901" x="4991100" y="3298825"/>
          <p14:tracePt t="174917" x="4960938" y="3330575"/>
          <p14:tracePt t="174934" x="4937125" y="3368675"/>
          <p14:tracePt t="174951" x="4906963" y="3413125"/>
          <p14:tracePt t="174967" x="4876800" y="3451225"/>
          <p14:tracePt t="174984" x="4860925" y="3467100"/>
          <p14:tracePt t="175001" x="4854575" y="3467100"/>
          <p14:tracePt t="175254" x="4854575" y="3482975"/>
          <p14:tracePt t="175262" x="4854575" y="3513138"/>
          <p14:tracePt t="175270" x="4854575" y="3543300"/>
          <p14:tracePt t="175278" x="4854575" y="3573463"/>
          <p14:tracePt t="175286" x="4860925" y="3649663"/>
          <p14:tracePt t="175301" x="4868863" y="3763963"/>
          <p14:tracePt t="175317" x="4868863" y="3886200"/>
          <p14:tracePt t="175334" x="4868863" y="3916363"/>
          <p14:tracePt t="175351" x="4868863" y="3932238"/>
          <p14:tracePt t="175367" x="4860925" y="3940175"/>
          <p14:tracePt t="175384" x="4854575" y="3946525"/>
          <p14:tracePt t="175400" x="4838700" y="3962400"/>
          <p14:tracePt t="175417" x="4822825" y="3978275"/>
          <p14:tracePt t="175434" x="4816475" y="3992563"/>
          <p14:tracePt t="175990" x="4808538" y="3992563"/>
          <p14:tracePt t="175998" x="4800600" y="4000500"/>
          <p14:tracePt t="176008" x="4800600" y="4016375"/>
          <p14:tracePt t="176017" x="4800600" y="4046538"/>
          <p14:tracePt t="176018" x="4800600" y="4130675"/>
          <p14:tracePt t="176034" x="4808538" y="4198938"/>
          <p14:tracePt t="176050" x="4816475" y="4251325"/>
          <p14:tracePt t="176067" x="4822825" y="4305300"/>
          <p14:tracePt t="176084" x="4830763" y="4351338"/>
          <p14:tracePt t="176100" x="4830763" y="4403725"/>
          <p14:tracePt t="176117" x="4816475" y="4495800"/>
          <p14:tracePt t="176134" x="4800600" y="4549775"/>
          <p14:tracePt t="176151" x="4784725" y="4587875"/>
          <p14:tracePt t="176167" x="4762500" y="4640263"/>
          <p14:tracePt t="176184" x="4732338" y="4686300"/>
          <p14:tracePt t="176200" x="4702175" y="4732338"/>
          <p14:tracePt t="176217" x="4686300" y="4762500"/>
          <p14:tracePt t="176234" x="4678363" y="4770438"/>
          <p14:tracePt t="176250" x="4664075" y="4784725"/>
          <p14:tracePt t="176267" x="4656138" y="4800600"/>
          <p14:tracePt t="176284" x="4640263" y="4808538"/>
          <p14:tracePt t="176300" x="4632325" y="4816475"/>
          <p14:tracePt t="176300" x="4625975" y="4822825"/>
          <p14:tracePt t="176318" x="4625975" y="4830763"/>
          <p14:tracePt t="177219" x="0" y="0"/>
        </p14:tracePtLst>
        <p14:tracePtLst>
          <p14:tracePt t="185238" x="4762500" y="1654175"/>
          <p14:tracePt t="185644" x="0" y="0"/>
        </p14:tracePtLst>
        <p14:tracePtLst>
          <p14:tracePt t="187974" x="4656138" y="2408238"/>
          <p14:tracePt t="188113" x="0" y="0"/>
        </p14:tracePtLst>
        <p14:tracePtLst>
          <p14:tracePt t="189919" x="5707063" y="2416175"/>
          <p14:tracePt t="190086" x="0" y="0"/>
        </p14:tracePtLst>
        <p14:tracePtLst>
          <p14:tracePt t="191861" x="4868863" y="3254375"/>
          <p14:tracePt t="192013" x="0" y="0"/>
        </p14:tracePtLst>
        <p14:tracePtLst>
          <p14:tracePt t="194229" x="5730875" y="3268663"/>
          <p14:tracePt t="194364" x="0" y="0"/>
        </p14:tracePtLst>
        <p14:tracePtLst>
          <p14:tracePt t="197989" x="5745163" y="3954463"/>
          <p14:tracePt t="198107" x="0" y="0"/>
        </p14:tracePtLst>
        <p14:tracePtLst>
          <p14:tracePt t="203965" x="5578475" y="4732338"/>
          <p14:tracePt t="203981" x="5562600" y="4732338"/>
          <p14:tracePt t="204053" x="5554663" y="4732338"/>
          <p14:tracePt t="204071" x="5532438" y="4732338"/>
          <p14:tracePt t="204085" x="5508625" y="4732338"/>
          <p14:tracePt t="204086" x="5486400" y="4732338"/>
          <p14:tracePt t="204097" x="5456238" y="4740275"/>
          <p14:tracePt t="204114" x="5426075" y="4746625"/>
          <p14:tracePt t="204130" x="5426075" y="4754563"/>
          <p14:tracePt t="204173" x="5418138" y="4754563"/>
          <p14:tracePt t="204197" x="5418138" y="4762500"/>
          <p14:tracePt t="204213" x="5410200" y="4762500"/>
          <p14:tracePt t="204221" x="5402263" y="4762500"/>
          <p14:tracePt t="204230" x="5394325" y="4770438"/>
          <p14:tracePt t="204231" x="5372100" y="4784725"/>
          <p14:tracePt t="204247" x="5364163" y="4800600"/>
          <p14:tracePt t="204264" x="5356225" y="4816475"/>
          <p14:tracePt t="204280" x="5356225" y="4838700"/>
          <p14:tracePt t="204297" x="5349875" y="4854575"/>
          <p14:tracePt t="204314" x="5349875" y="4868863"/>
          <p14:tracePt t="204330" x="5349875" y="4876800"/>
          <p14:tracePt t="204347" x="5349875" y="4884738"/>
          <p14:tracePt t="204364" x="5349875" y="4892675"/>
          <p14:tracePt t="204380" x="5418138" y="4960938"/>
          <p14:tracePt t="204397" x="5494338" y="5021263"/>
          <p14:tracePt t="204414" x="5540375" y="5051425"/>
          <p14:tracePt t="204430" x="5546725" y="5059363"/>
          <p14:tracePt t="204447" x="5554663" y="5059363"/>
          <p14:tracePt t="204464" x="5578475" y="5067300"/>
          <p14:tracePt t="204480" x="5622925" y="5075238"/>
          <p14:tracePt t="204497" x="5684838" y="5089525"/>
          <p14:tracePt t="204514" x="5707063" y="5089525"/>
          <p14:tracePt t="204530" x="5753100" y="5089525"/>
          <p14:tracePt t="204547" x="5775325" y="5083175"/>
          <p14:tracePt t="204564" x="5783263" y="5075238"/>
          <p14:tracePt t="204580" x="5791200" y="5059363"/>
          <p14:tracePt t="204597" x="5791200" y="5037138"/>
          <p14:tracePt t="204614" x="5791200" y="5021263"/>
          <p14:tracePt t="204669" x="5791200" y="5013325"/>
          <p14:tracePt t="204677" x="5783263" y="4999038"/>
          <p14:tracePt t="204688" x="5753100" y="4968875"/>
          <p14:tracePt t="204689" x="5715000" y="4922838"/>
          <p14:tracePt t="204697" x="5630863" y="4838700"/>
          <p14:tracePt t="204714" x="5578475" y="4784725"/>
          <p14:tracePt t="204730" x="5546725" y="4762500"/>
          <p14:tracePt t="204747" x="5532438" y="4754563"/>
          <p14:tracePt t="204763" x="5532438" y="4746625"/>
          <p14:tracePt t="204893" x="0" y="0"/>
        </p14:tracePtLst>
        <p14:tracePtLst>
          <p14:tracePt t="221760" x="2781300" y="2446338"/>
          <p14:tracePt t="221949" x="0" y="0"/>
        </p14:tracePtLst>
        <p14:tracePtLst>
          <p14:tracePt t="223621" x="4800600" y="2416175"/>
          <p14:tracePt t="223765" x="0" y="0"/>
        </p14:tracePtLst>
        <p14:tracePtLst>
          <p14:tracePt t="225486" x="6727825" y="2454275"/>
          <p14:tracePt t="225632" x="0" y="0"/>
        </p14:tracePtLst>
        <p14:tracePtLst>
          <p14:tracePt t="240485" x="715963" y="3276600"/>
          <p14:tracePt t="240649" x="0" y="0"/>
        </p14:tracePtLst>
        <p14:tracePtLst>
          <p14:tracePt t="242605" x="2743200" y="3398838"/>
          <p14:tracePt t="242793" x="0" y="0"/>
        </p14:tracePtLst>
        <p14:tracePtLst>
          <p14:tracePt t="244721" x="4822825" y="3330575"/>
          <p14:tracePt t="244908" x="0" y="0"/>
        </p14:tracePtLst>
        <p14:tracePtLst>
          <p14:tracePt t="247357" x="6804025" y="3360738"/>
          <p14:tracePt t="247514" x="0" y="0"/>
        </p14:tracePtLst>
        <p14:tracePtLst>
          <p14:tracePt t="259620" x="739775" y="3932238"/>
          <p14:tracePt t="259763" x="0" y="0"/>
        </p14:tracePtLst>
        <p14:tracePtLst>
          <p14:tracePt t="260859" x="2827338" y="3970338"/>
          <p14:tracePt t="261006" x="0" y="0"/>
        </p14:tracePtLst>
        <p14:tracePtLst>
          <p14:tracePt t="262235" x="4784725" y="3970338"/>
          <p14:tracePt t="262382" x="0" y="0"/>
        </p14:tracePtLst>
        <p14:tracePtLst>
          <p14:tracePt t="264877" x="6697663" y="3916363"/>
          <p14:tracePt t="265021" x="0" y="0"/>
        </p14:tracePtLst>
        <p14:tracePtLst>
          <p14:tracePt t="267372" x="914400" y="4876800"/>
          <p14:tracePt t="267513" x="0" y="0"/>
        </p14:tracePtLst>
        <p14:tracePtLst>
          <p14:tracePt t="270329" x="2879725" y="4892675"/>
          <p14:tracePt t="270460" x="0" y="0"/>
        </p14:tracePtLst>
        <p14:tracePtLst>
          <p14:tracePt t="271379" x="4640263" y="4876800"/>
          <p14:tracePt t="271508" x="0" y="0"/>
        </p14:tracePtLst>
        <p14:tracePtLst>
          <p14:tracePt t="273412" x="6735763" y="4876800"/>
          <p14:tracePt t="273549" x="0" y="0"/>
        </p14:tracePtLst>
        <p14:tracePtLst>
          <p14:tracePt t="283659" x="6789738" y="2492375"/>
          <p14:tracePt t="283794" x="0" y="0"/>
        </p14:tracePtLst>
        <p14:tracePtLst>
          <p14:tracePt t="301255" x="8626475" y="2370138"/>
          <p14:tracePt t="301501" x="8618538" y="2370138"/>
          <p14:tracePt t="301510" x="8588375" y="2346325"/>
          <p14:tracePt t="301515" x="8580438" y="2339975"/>
          <p14:tracePt t="301520" x="8518525" y="2316163"/>
          <p14:tracePt t="301536" x="8474075" y="2293938"/>
          <p14:tracePt t="301553" x="8420100" y="2263775"/>
          <p14:tracePt t="301570" x="8397875" y="2255838"/>
          <p14:tracePt t="301586" x="8374063" y="2247900"/>
          <p14:tracePt t="301603" x="8359775" y="2239963"/>
          <p14:tracePt t="301620" x="8335963" y="2232025"/>
          <p14:tracePt t="301637" x="8328025" y="2232025"/>
          <p14:tracePt t="301653" x="8305800" y="2225675"/>
          <p14:tracePt t="301670" x="8275638" y="2217738"/>
          <p14:tracePt t="301686" x="8245475" y="2217738"/>
          <p14:tracePt t="301703" x="8221663" y="2217738"/>
          <p14:tracePt t="301720" x="8191500" y="2217738"/>
          <p14:tracePt t="301736" x="8175625" y="2217738"/>
          <p14:tracePt t="301753" x="8161338" y="2217738"/>
          <p14:tracePt t="301770" x="8145463" y="2225675"/>
          <p14:tracePt t="301786" x="8115300" y="2225675"/>
          <p14:tracePt t="301803" x="8099425" y="2232025"/>
          <p14:tracePt t="301820" x="8085138" y="2232025"/>
          <p14:tracePt t="301836" x="8085138" y="2239963"/>
          <p14:tracePt t="301853" x="8069263" y="2247900"/>
          <p14:tracePt t="301870" x="8054975" y="2263775"/>
          <p14:tracePt t="301886" x="8047038" y="2278063"/>
          <p14:tracePt t="301903" x="8031163" y="2293938"/>
          <p14:tracePt t="301920" x="8016875" y="2316163"/>
          <p14:tracePt t="301936" x="8008938" y="2339975"/>
          <p14:tracePt t="301953" x="8001000" y="2370138"/>
          <p14:tracePt t="301970" x="7993063" y="2392363"/>
          <p14:tracePt t="301986" x="7993063" y="2408238"/>
          <p14:tracePt t="302003" x="7985125" y="2416175"/>
          <p14:tracePt t="302019" x="7978775" y="2430463"/>
          <p14:tracePt t="302061" x="7978775" y="2438400"/>
          <p14:tracePt t="302062" x="7985125" y="2446338"/>
          <p14:tracePt t="302076" x="7993063" y="2454275"/>
          <p14:tracePt t="302086" x="8001000" y="2468563"/>
          <p14:tracePt t="302103" x="8008938" y="2476500"/>
          <p14:tracePt t="302119" x="8016875" y="2484438"/>
          <p14:tracePt t="302136" x="8031163" y="2498725"/>
          <p14:tracePt t="302153" x="8061325" y="2506663"/>
          <p14:tracePt t="302169" x="8099425" y="2530475"/>
          <p14:tracePt t="302186" x="8145463" y="2560638"/>
          <p14:tracePt t="302203" x="8221663" y="2598738"/>
          <p14:tracePt t="302220" x="8297863" y="2628900"/>
          <p14:tracePt t="302236" x="8313738" y="2636838"/>
          <p14:tracePt t="302253" x="8328025" y="2636838"/>
          <p14:tracePt t="302270" x="8335963" y="2644775"/>
          <p14:tracePt t="302286" x="8343900" y="2651125"/>
          <p14:tracePt t="302303" x="8351838" y="2651125"/>
          <p14:tracePt t="302319" x="8366125" y="2651125"/>
          <p14:tracePt t="302336" x="8382000" y="2651125"/>
          <p14:tracePt t="302353" x="8397875" y="2651125"/>
          <p14:tracePt t="302369" x="8420100" y="2651125"/>
          <p14:tracePt t="302386" x="8450263" y="2651125"/>
          <p14:tracePt t="302403" x="8474075" y="2651125"/>
          <p14:tracePt t="302419" x="8512175" y="2644775"/>
          <p14:tracePt t="302436" x="8526463" y="2644775"/>
          <p14:tracePt t="302453" x="8550275" y="2636838"/>
          <p14:tracePt t="302469" x="8564563" y="2620963"/>
          <p14:tracePt t="302486" x="8588375" y="2606675"/>
          <p14:tracePt t="302503" x="8602663" y="2598738"/>
          <p14:tracePt t="302519" x="8610600" y="2590800"/>
          <p14:tracePt t="302536" x="8610600" y="2582863"/>
          <p14:tracePt t="302553" x="8618538" y="2568575"/>
          <p14:tracePt t="302569" x="8632825" y="2544763"/>
          <p14:tracePt t="302586" x="8648700" y="2514600"/>
          <p14:tracePt t="302603" x="8656638" y="2492375"/>
          <p14:tracePt t="302620" x="8656638" y="2460625"/>
          <p14:tracePt t="302636" x="8656638" y="2454275"/>
          <p14:tracePt t="302653" x="8656638" y="2438400"/>
          <p14:tracePt t="302669" x="8656638" y="2422525"/>
          <p14:tracePt t="302686" x="8648700" y="2416175"/>
          <p14:tracePt t="302703" x="8640763" y="2400300"/>
          <p14:tracePt t="302719" x="8640763" y="2392363"/>
          <p14:tracePt t="302736" x="8626475" y="2378075"/>
          <p14:tracePt t="302753" x="8618538" y="2362200"/>
          <p14:tracePt t="302789" x="8602663" y="2362200"/>
          <p14:tracePt t="302790" x="8602663" y="2354263"/>
          <p14:tracePt t="302803" x="8588375" y="2354263"/>
          <p14:tracePt t="302819" x="8572500" y="2346325"/>
          <p14:tracePt t="302819" x="8564563" y="2339975"/>
          <p14:tracePt t="302836" x="8556625" y="2332038"/>
          <p14:tracePt t="302853" x="8550275" y="2332038"/>
          <p14:tracePt t="302869" x="8550275" y="2316163"/>
          <p14:tracePt t="302886" x="8526463" y="2316163"/>
          <p14:tracePt t="303125" x="0" y="0"/>
        </p14:tracePtLst>
        <p14:tracePtLst>
          <p14:tracePt t="304971" x="815975" y="3322638"/>
          <p14:tracePt t="305095" x="0" y="0"/>
        </p14:tracePtLst>
        <p14:tracePtLst>
          <p14:tracePt t="310851" x="7612063" y="3208338"/>
          <p14:tracePt t="310901" x="7612063" y="3200400"/>
          <p14:tracePt t="310910" x="7612063" y="3192463"/>
          <p14:tracePt t="310919" x="7612063" y="3184525"/>
          <p14:tracePt t="310920" x="7612063" y="3170238"/>
          <p14:tracePt t="310936" x="7604125" y="3162300"/>
          <p14:tracePt t="310952" x="7559675" y="3154363"/>
          <p14:tracePt t="310969" x="7527925" y="3146425"/>
          <p14:tracePt t="310986" x="7489825" y="3132138"/>
          <p14:tracePt t="311003" x="7475538" y="3124200"/>
          <p14:tracePt t="311019" x="7467600" y="3116263"/>
          <p14:tracePt t="311036" x="7451725" y="3116263"/>
          <p14:tracePt t="311052" x="7437438" y="3116263"/>
          <p14:tracePt t="311069" x="7429500" y="3116263"/>
          <p14:tracePt t="311086" x="7413625" y="3116263"/>
          <p14:tracePt t="311102" x="7399338" y="3116263"/>
          <p14:tracePt t="311119" x="7383463" y="3116263"/>
          <p14:tracePt t="311136" x="7375525" y="3116263"/>
          <p14:tracePt t="311152" x="7361238" y="3116263"/>
          <p14:tracePt t="311169" x="7345363" y="3116263"/>
          <p14:tracePt t="311186" x="7337425" y="3116263"/>
          <p14:tracePt t="311202" x="7307263" y="3124200"/>
          <p14:tracePt t="311219" x="7277100" y="3140075"/>
          <p14:tracePt t="311236" x="7246938" y="3154363"/>
          <p14:tracePt t="311252" x="7239000" y="3154363"/>
          <p14:tracePt t="311269" x="7216775" y="3162300"/>
          <p14:tracePt t="311286" x="7185025" y="3170238"/>
          <p14:tracePt t="311303" x="7170738" y="3192463"/>
          <p14:tracePt t="311319" x="7154863" y="3192463"/>
          <p14:tracePt t="311365" x="7146925" y="3192463"/>
          <p14:tracePt t="311429" x="7146925" y="3200400"/>
          <p14:tracePt t="311445" x="7140575" y="3200400"/>
          <p14:tracePt t="311453" x="7140575" y="3208338"/>
          <p14:tracePt t="311454" x="7132638" y="3216275"/>
          <p14:tracePt t="311469" x="7132638" y="3230563"/>
          <p14:tracePt t="311486" x="7132638" y="3254375"/>
          <p14:tracePt t="311502" x="7132638" y="3284538"/>
          <p14:tracePt t="311519" x="7146925" y="3314700"/>
          <p14:tracePt t="311536" x="7154863" y="3344863"/>
          <p14:tracePt t="311552" x="7170738" y="3375025"/>
          <p14:tracePt t="311569" x="7185025" y="3390900"/>
          <p14:tracePt t="311586" x="7192963" y="3406775"/>
          <p14:tracePt t="311602" x="7200900" y="3413125"/>
          <p14:tracePt t="311619" x="7223125" y="3436938"/>
          <p14:tracePt t="311636" x="7254875" y="3451225"/>
          <p14:tracePt t="311652" x="7299325" y="3475038"/>
          <p14:tracePt t="311669" x="7307263" y="3482975"/>
          <p14:tracePt t="311686" x="7315200" y="3482975"/>
          <p14:tracePt t="311702" x="7337425" y="3489325"/>
          <p14:tracePt t="311719" x="7361238" y="3497263"/>
          <p14:tracePt t="311736" x="7391400" y="3513138"/>
          <p14:tracePt t="311752" x="7429500" y="3521075"/>
          <p14:tracePt t="311769" x="7467600" y="3527425"/>
          <p14:tracePt t="311786" x="7497763" y="3543300"/>
          <p14:tracePt t="311802" x="7505700" y="3543300"/>
          <p14:tracePt t="311819" x="7521575" y="3543300"/>
          <p14:tracePt t="311836" x="7527925" y="3551238"/>
          <p14:tracePt t="311852" x="7543800" y="3551238"/>
          <p14:tracePt t="311869" x="7559675" y="3551238"/>
          <p14:tracePt t="311886" x="7559675" y="3543300"/>
          <p14:tracePt t="311902" x="7573963" y="3521075"/>
          <p14:tracePt t="311919" x="7597775" y="3497263"/>
          <p14:tracePt t="311936" x="7642225" y="3467100"/>
          <p14:tracePt t="311952" x="7658100" y="3444875"/>
          <p14:tracePt t="311969" x="7666038" y="3436938"/>
          <p14:tracePt t="311986" x="7666038" y="3429000"/>
          <p14:tracePt t="312002" x="7666038" y="3421063"/>
          <p14:tracePt t="312019" x="7666038" y="3406775"/>
          <p14:tracePt t="312036" x="7666038" y="3390900"/>
          <p14:tracePt t="312052" x="7666038" y="3360738"/>
          <p14:tracePt t="312069" x="7666038" y="3344863"/>
          <p14:tracePt t="312086" x="7666038" y="3330575"/>
          <p14:tracePt t="312102" x="7635875" y="3330575"/>
          <p14:tracePt t="312119" x="7635875" y="3306763"/>
          <p14:tracePt t="312136" x="7620000" y="3298825"/>
          <p14:tracePt t="312152" x="7589838" y="3284538"/>
          <p14:tracePt t="312169" x="7581900" y="3276600"/>
          <p14:tracePt t="312185" x="7559675" y="3260725"/>
          <p14:tracePt t="312202" x="7535863" y="3238500"/>
          <p14:tracePt t="312219" x="7513638" y="3230563"/>
          <p14:tracePt t="312236" x="7497763" y="3216275"/>
          <p14:tracePt t="312252" x="7483475" y="3216275"/>
          <p14:tracePt t="312269" x="7475538" y="3208338"/>
          <p14:tracePt t="312286" x="7445375" y="3208338"/>
          <p14:tracePt t="312302" x="7421563" y="3200400"/>
          <p14:tracePt t="312319" x="7407275" y="3200400"/>
          <p14:tracePt t="312413" x="7399338" y="3200400"/>
          <p14:tracePt t="313004" x="0" y="0"/>
        </p14:tracePtLst>
        <p14:tracePtLst>
          <p14:tracePt t="320536" x="7399338" y="3200400"/>
          <p14:tracePt t="320716" x="7391400" y="3192463"/>
          <p14:tracePt t="320725" x="7383463" y="3192463"/>
          <p14:tracePt t="320749" x="7369175" y="3192463"/>
          <p14:tracePt t="320765" x="7361238" y="3192463"/>
          <p14:tracePt t="320772" x="7353300" y="3192463"/>
          <p14:tracePt t="320780" x="7337425" y="3192463"/>
          <p14:tracePt t="320788" x="7315200" y="3192463"/>
          <p14:tracePt t="320801" x="7285038" y="3192463"/>
          <p14:tracePt t="320817" x="7246938" y="3192463"/>
          <p14:tracePt t="320834" x="7231063" y="3192463"/>
          <p14:tracePt t="320851" x="7216775" y="3192463"/>
          <p14:tracePt t="320867" x="7200900" y="3192463"/>
          <p14:tracePt t="320884" x="7185025" y="3192463"/>
          <p14:tracePt t="320925" x="7178675" y="3192463"/>
          <p14:tracePt t="320925" x="7170738" y="3200400"/>
          <p14:tracePt t="320934" x="7162800" y="3200400"/>
          <p14:tracePt t="320951" x="7140575" y="3208338"/>
          <p14:tracePt t="320967" x="7124700" y="3222625"/>
          <p14:tracePt t="320984" x="7116763" y="3230563"/>
          <p14:tracePt t="321001" x="7116763" y="3246438"/>
          <p14:tracePt t="321017" x="7108825" y="3254375"/>
          <p14:tracePt t="321034" x="7108825" y="3260725"/>
          <p14:tracePt t="321051" x="7102475" y="3268663"/>
          <p14:tracePt t="321068" x="7102475" y="3276600"/>
          <p14:tracePt t="321084" x="7102475" y="3298825"/>
          <p14:tracePt t="321101" x="7094538" y="3322638"/>
          <p14:tracePt t="321118" x="7094538" y="3336925"/>
          <p14:tracePt t="321157" x="7094538" y="3344863"/>
          <p14:tracePt t="321172" x="7094538" y="3352800"/>
          <p14:tracePt t="321184" x="7094538" y="3360738"/>
          <p14:tracePt t="321204" x="7094538" y="3368675"/>
          <p14:tracePt t="321205" x="7094538" y="3382963"/>
          <p14:tracePt t="321217" x="7102475" y="3406775"/>
          <p14:tracePt t="321234" x="7116763" y="3451225"/>
          <p14:tracePt t="321251" x="7124700" y="3482975"/>
          <p14:tracePt t="321267" x="7140575" y="3489325"/>
          <p14:tracePt t="321284" x="7146925" y="3497263"/>
          <p14:tracePt t="321301" x="7154863" y="3505200"/>
          <p14:tracePt t="321317" x="7170738" y="3521075"/>
          <p14:tracePt t="321334" x="7185025" y="3535363"/>
          <p14:tracePt t="321351" x="7223125" y="3573463"/>
          <p14:tracePt t="321367" x="7269163" y="3597275"/>
          <p14:tracePt t="321384" x="7323138" y="3627438"/>
          <p14:tracePt t="321401" x="7361238" y="3627438"/>
          <p14:tracePt t="321417" x="7383463" y="3635375"/>
          <p14:tracePt t="321434" x="7407275" y="3641725"/>
          <p14:tracePt t="321451" x="7437438" y="3641725"/>
          <p14:tracePt t="321468" x="7483475" y="3649663"/>
          <p14:tracePt t="321484" x="7521575" y="3649663"/>
          <p14:tracePt t="321501" x="7535863" y="3649663"/>
          <p14:tracePt t="321517" x="7551738" y="3649663"/>
          <p14:tracePt t="321534" x="7566025" y="3641725"/>
          <p14:tracePt t="321551" x="7573963" y="3635375"/>
          <p14:tracePt t="321567" x="7581900" y="3627438"/>
          <p14:tracePt t="321584" x="7589838" y="3627438"/>
          <p14:tracePt t="321601" x="7597775" y="3619500"/>
          <p14:tracePt t="321618" x="7612063" y="3597275"/>
          <p14:tracePt t="321634" x="7620000" y="3573463"/>
          <p14:tracePt t="321651" x="7635875" y="3543300"/>
          <p14:tracePt t="321667" x="7650163" y="3513138"/>
          <p14:tracePt t="321684" x="7658100" y="3482975"/>
          <p14:tracePt t="321701" x="7658100" y="3459163"/>
          <p14:tracePt t="321717" x="7658100" y="3429000"/>
          <p14:tracePt t="321734" x="7658100" y="3406775"/>
          <p14:tracePt t="321751" x="7658100" y="3375025"/>
          <p14:tracePt t="321767" x="7658100" y="3330575"/>
          <p14:tracePt t="321784" x="7642225" y="3306763"/>
          <p14:tracePt t="321801" x="7627938" y="3276600"/>
          <p14:tracePt t="321817" x="7620000" y="3260725"/>
          <p14:tracePt t="321834" x="7612063" y="3254375"/>
          <p14:tracePt t="321851" x="7597775" y="3238500"/>
          <p14:tracePt t="321867" x="7573963" y="3222625"/>
          <p14:tracePt t="321884" x="7566025" y="3216275"/>
          <p14:tracePt t="321901" x="7521575" y="3216275"/>
          <p14:tracePt t="321917" x="7505700" y="3208338"/>
          <p14:tracePt t="321934" x="7489825" y="3200400"/>
          <p14:tracePt t="321951" x="7483475" y="3200400"/>
          <p14:tracePt t="321967" x="7475538" y="3192463"/>
          <p14:tracePt t="321984" x="7467600" y="3192463"/>
          <p14:tracePt t="322021" x="7459663" y="3192463"/>
          <p14:tracePt t="322084" x="7451725" y="3192463"/>
          <p14:tracePt t="322100" x="7445375" y="3192463"/>
          <p14:tracePt t="322125" x="7437438" y="3192463"/>
          <p14:tracePt t="322132" x="7429500" y="3192463"/>
          <p14:tracePt t="322140" x="7421563" y="3192463"/>
          <p14:tracePt t="322147" x="7413625" y="3192463"/>
          <p14:tracePt t="322151" x="7399338" y="3192463"/>
          <p14:tracePt t="322167" x="7375525" y="3200400"/>
          <p14:tracePt t="322184" x="7345363" y="3216275"/>
          <p14:tracePt t="322201" x="7331075" y="3216275"/>
          <p14:tracePt t="322217" x="7323138" y="3216275"/>
          <p14:tracePt t="322234" x="7323138" y="3222625"/>
          <p14:tracePt t="322251" x="7307263" y="3222625"/>
          <p14:tracePt t="322267" x="7299325" y="3230563"/>
          <p14:tracePt t="322284" x="7285038" y="3238500"/>
          <p14:tracePt t="322301" x="7277100" y="3238500"/>
          <p14:tracePt t="322689" x="0" y="0"/>
        </p14:tracePtLst>
        <p14:tracePtLst>
          <p14:tracePt t="324756" x="8740775" y="3254375"/>
          <p14:tracePt t="325027" x="8732838" y="3254375"/>
          <p14:tracePt t="325036" x="8716963" y="3246438"/>
          <p14:tracePt t="325044" x="8709025" y="3238500"/>
          <p14:tracePt t="325052" x="8678863" y="3238500"/>
          <p14:tracePt t="325058" x="8656638" y="3230563"/>
          <p14:tracePt t="325067" x="8626475" y="3216275"/>
          <p14:tracePt t="325083" x="8556625" y="3184525"/>
          <p14:tracePt t="325100" x="8518525" y="3162300"/>
          <p14:tracePt t="325117" x="8488363" y="3146425"/>
          <p14:tracePt t="325133" x="8458200" y="3140075"/>
          <p14:tracePt t="325150" x="8428038" y="3132138"/>
          <p14:tracePt t="325167" x="8404225" y="3124200"/>
          <p14:tracePt t="325183" x="8382000" y="3124200"/>
          <p14:tracePt t="325200" x="8366125" y="3124200"/>
          <p14:tracePt t="325217" x="8335963" y="3124200"/>
          <p14:tracePt t="325233" x="8297863" y="3124200"/>
          <p14:tracePt t="325250" x="8251825" y="3124200"/>
          <p14:tracePt t="325267" x="8213725" y="3124200"/>
          <p14:tracePt t="325283" x="8175625" y="3124200"/>
          <p14:tracePt t="325300" x="8137525" y="3124200"/>
          <p14:tracePt t="325317" x="8115300" y="3124200"/>
          <p14:tracePt t="325333" x="8093075" y="3124200"/>
          <p14:tracePt t="325371" x="8085138" y="3132138"/>
          <p14:tracePt t="325389" x="8085138" y="3140075"/>
          <p14:tracePt t="325400" x="8077200" y="3140075"/>
          <p14:tracePt t="325401" x="8077200" y="3162300"/>
          <p14:tracePt t="325417" x="8061325" y="3178175"/>
          <p14:tracePt t="325433" x="8054975" y="3192463"/>
          <p14:tracePt t="325450" x="8039100" y="3200400"/>
          <p14:tracePt t="325467" x="8039100" y="3216275"/>
          <p14:tracePt t="325483" x="8008938" y="3230563"/>
          <p14:tracePt t="325500" x="8008938" y="3238500"/>
          <p14:tracePt t="325517" x="8008938" y="3246438"/>
          <p14:tracePt t="325533" x="8008938" y="3260725"/>
          <p14:tracePt t="325550" x="8001000" y="3276600"/>
          <p14:tracePt t="325567" x="8001000" y="3284538"/>
          <p14:tracePt t="325583" x="8001000" y="3292475"/>
          <p14:tracePt t="325600" x="8001000" y="3306763"/>
          <p14:tracePt t="325617" x="8008938" y="3322638"/>
          <p14:tracePt t="325633" x="8016875" y="3344863"/>
          <p14:tracePt t="325650" x="8031163" y="3360738"/>
          <p14:tracePt t="325667" x="8039100" y="3368675"/>
          <p14:tracePt t="325684" x="8061325" y="3390900"/>
          <p14:tracePt t="325700" x="8077200" y="3398838"/>
          <p14:tracePt t="325717" x="8099425" y="3421063"/>
          <p14:tracePt t="325733" x="8137525" y="3451225"/>
          <p14:tracePt t="325750" x="8161338" y="3467100"/>
          <p14:tracePt t="325767" x="8169275" y="3467100"/>
          <p14:tracePt t="325784" x="8175625" y="3467100"/>
          <p14:tracePt t="325845" x="8183563" y="3467100"/>
          <p14:tracePt t="325852" x="8191500" y="3467100"/>
          <p14:tracePt t="325869" x="8207375" y="3475038"/>
          <p14:tracePt t="325869" x="8213725" y="3475038"/>
          <p14:tracePt t="325883" x="8251825" y="3497263"/>
          <p14:tracePt t="325900" x="8259763" y="3497263"/>
          <p14:tracePt t="325917" x="8267700" y="3505200"/>
          <p14:tracePt t="325933" x="8283575" y="3505200"/>
          <p14:tracePt t="325950" x="8289925" y="3513138"/>
          <p14:tracePt t="325967" x="8328025" y="3521075"/>
          <p14:tracePt t="325983" x="8343900" y="3527425"/>
          <p14:tracePt t="326000" x="8359775" y="3527425"/>
          <p14:tracePt t="326017" x="8366125" y="3527425"/>
          <p14:tracePt t="326033" x="8374063" y="3527425"/>
          <p14:tracePt t="326050" x="8374063" y="3543300"/>
          <p14:tracePt t="326067" x="8412163" y="3543300"/>
          <p14:tracePt t="326083" x="8442325" y="3543300"/>
          <p14:tracePt t="326100" x="8496300" y="3543300"/>
          <p14:tracePt t="326117" x="8526463" y="3551238"/>
          <p14:tracePt t="326133" x="8542338" y="3551238"/>
          <p14:tracePt t="326150" x="8556625" y="3551238"/>
          <p14:tracePt t="326167" x="8572500" y="3551238"/>
          <p14:tracePt t="326183" x="8610600" y="3551238"/>
          <p14:tracePt t="326200" x="8656638" y="3551238"/>
          <p14:tracePt t="326217" x="8686800" y="3551238"/>
          <p14:tracePt t="326233" x="8709025" y="3543300"/>
          <p14:tracePt t="326250" x="8716963" y="3543300"/>
          <p14:tracePt t="326267" x="8724900" y="3535363"/>
          <p14:tracePt t="326317" x="8732838" y="3535363"/>
          <p14:tracePt t="326318" x="8732838" y="3527425"/>
          <p14:tracePt t="326348" x="8732838" y="3513138"/>
          <p14:tracePt t="326350" x="8732838" y="3505200"/>
          <p14:tracePt t="326364" x="8732838" y="3497263"/>
          <p14:tracePt t="326383" x="8724900" y="3459163"/>
          <p14:tracePt t="326385" x="8716963" y="3444875"/>
          <p14:tracePt t="326400" x="8709025" y="3421063"/>
          <p14:tracePt t="326416" x="8694738" y="3398838"/>
          <p14:tracePt t="326433" x="8678863" y="3368675"/>
          <p14:tracePt t="326450" x="8678863" y="3352800"/>
          <p14:tracePt t="326467" x="8664575" y="3336925"/>
          <p14:tracePt t="326483" x="8664575" y="3322638"/>
          <p14:tracePt t="326500" x="8656638" y="3314700"/>
          <p14:tracePt t="326517" x="8640763" y="3298825"/>
          <p14:tracePt t="326533" x="8640763" y="3292475"/>
          <p14:tracePt t="326550" x="8626475" y="3292475"/>
          <p14:tracePt t="326567" x="8618538" y="3284538"/>
          <p14:tracePt t="326583" x="8610600" y="3276600"/>
          <p14:tracePt t="326600" x="8594725" y="3260725"/>
          <p14:tracePt t="326636" x="8588375" y="3260725"/>
          <p14:tracePt t="326650" x="8588375" y="3254375"/>
          <p14:tracePt t="326651" x="8580438" y="3254375"/>
          <p14:tracePt t="326667" x="8572500" y="3254375"/>
          <p14:tracePt t="326683" x="8564563" y="3254375"/>
          <p14:tracePt t="326700" x="8556625" y="3246438"/>
          <p14:tracePt t="326716" x="8542338" y="3246438"/>
          <p14:tracePt t="326733" x="8534400" y="3238500"/>
          <p14:tracePt t="326750" x="8526463" y="3238500"/>
          <p14:tracePt t="326767" x="8518525" y="3230563"/>
          <p14:tracePt t="326783" x="8512175" y="3230563"/>
          <p14:tracePt t="326829" x="8496300" y="3230563"/>
          <p14:tracePt t="326836" x="8488363" y="3230563"/>
          <p14:tracePt t="326836" x="8480425" y="3222625"/>
          <p14:tracePt t="326852" x="8466138" y="3222625"/>
          <p14:tracePt t="326853" x="8458200" y="3222625"/>
          <p14:tracePt t="326866" x="8450263" y="3222625"/>
          <p14:tracePt t="326883" x="8435975" y="3208338"/>
          <p14:tracePt t="326900" x="8428038" y="3200400"/>
          <p14:tracePt t="326916" x="8420100" y="3200400"/>
          <p14:tracePt t="326933" x="8412163" y="3192463"/>
          <p14:tracePt t="326950" x="8397875" y="3192463"/>
          <p14:tracePt t="326966" x="8389938" y="3192463"/>
          <p14:tracePt t="326983" x="8374063" y="3192463"/>
          <p14:tracePt t="327000" x="8343900" y="3184525"/>
          <p14:tracePt t="327016" x="8321675" y="3184525"/>
          <p14:tracePt t="327033" x="8313738" y="3184525"/>
          <p14:tracePt t="327050" x="8305800" y="3184525"/>
          <p14:tracePt t="327067" x="8289925" y="3184525"/>
          <p14:tracePt t="327083" x="8275638" y="3184525"/>
          <p14:tracePt t="327100" x="8237538" y="3192463"/>
          <p14:tracePt t="327116" x="8213725" y="3192463"/>
          <p14:tracePt t="327133" x="8169275" y="3216275"/>
          <p14:tracePt t="327150" x="8161338" y="3216275"/>
          <p14:tracePt t="327166" x="8161338" y="3222625"/>
          <p14:tracePt t="327183" x="8153400" y="3222625"/>
          <p14:tracePt t="327200" x="8153400" y="3230563"/>
          <p14:tracePt t="327260" x="8145463" y="3230563"/>
          <p14:tracePt t="327268" x="8145463" y="3238500"/>
          <p14:tracePt t="327274" x="8137525" y="3246438"/>
          <p14:tracePt t="327283" x="8131175" y="3260725"/>
          <p14:tracePt t="327283" x="8123238" y="3268663"/>
          <p14:tracePt t="327300" x="8115300" y="3284538"/>
          <p14:tracePt t="327317" x="8115300" y="3292475"/>
          <p14:tracePt t="327333" x="8115300" y="3314700"/>
          <p14:tracePt t="327350" x="8115300" y="3330575"/>
          <p14:tracePt t="327366" x="8115300" y="3344863"/>
          <p14:tracePt t="327782" x="0" y="0"/>
        </p14:tracePtLst>
        <p14:tracePtLst>
          <p14:tracePt t="329319" x="639763" y="3992563"/>
          <p14:tracePt t="329445" x="0" y="0"/>
        </p14:tracePtLst>
        <p14:tracePtLst>
          <p14:tracePt t="332311" x="6773863" y="3825875"/>
          <p14:tracePt t="332459" x="0" y="0"/>
        </p14:tracePtLst>
        <p14:tracePtLst>
          <p14:tracePt t="334397" x="7612063" y="3886200"/>
          <p14:tracePt t="334404" x="7612063" y="3878263"/>
          <p14:tracePt t="334416" x="7604125" y="3878263"/>
          <p14:tracePt t="334417" x="7604125" y="3870325"/>
          <p14:tracePt t="334433" x="7597775" y="3863975"/>
          <p14:tracePt t="334450" x="7589838" y="3848100"/>
          <p14:tracePt t="334466" x="7573963" y="3832225"/>
          <p14:tracePt t="334483" x="7566025" y="3817938"/>
          <p14:tracePt t="334500" x="7543800" y="3817938"/>
          <p14:tracePt t="334516" x="7513638" y="3802063"/>
          <p14:tracePt t="334533" x="7497763" y="3787775"/>
          <p14:tracePt t="334550" x="7483475" y="3787775"/>
          <p14:tracePt t="334566" x="7467600" y="3779838"/>
          <p14:tracePt t="334613" x="7459663" y="3779838"/>
          <p14:tracePt t="334621" x="7445375" y="3779838"/>
          <p14:tracePt t="334633" x="7437438" y="3771900"/>
          <p14:tracePt t="334633" x="7429500" y="3771900"/>
          <p14:tracePt t="334636" x="7407275" y="3771900"/>
          <p14:tracePt t="334649" x="7361238" y="3771900"/>
          <p14:tracePt t="334666" x="7307263" y="3771900"/>
          <p14:tracePt t="334683" x="7246938" y="3771900"/>
          <p14:tracePt t="334700" x="7178675" y="3771900"/>
          <p14:tracePt t="334716" x="7140575" y="3779838"/>
          <p14:tracePt t="334733" x="7132638" y="3779838"/>
          <p14:tracePt t="334750" x="7132638" y="3787775"/>
          <p14:tracePt t="334766" x="7116763" y="3787775"/>
          <p14:tracePt t="334783" x="7102475" y="3802063"/>
          <p14:tracePt t="334800" x="7086600" y="3817938"/>
          <p14:tracePt t="334816" x="7056438" y="3848100"/>
          <p14:tracePt t="334833" x="7026275" y="3878263"/>
          <p14:tracePt t="334850" x="7002463" y="3908425"/>
          <p14:tracePt t="334866" x="6994525" y="3940175"/>
          <p14:tracePt t="334883" x="6988175" y="3954463"/>
          <p14:tracePt t="334900" x="6980238" y="3970338"/>
          <p14:tracePt t="334917" x="6980238" y="3984625"/>
          <p14:tracePt t="334933" x="6980238" y="4008438"/>
          <p14:tracePt t="334950" x="7018338" y="4038600"/>
          <p14:tracePt t="334966" x="7070725" y="4092575"/>
          <p14:tracePt t="334983" x="7102475" y="4130675"/>
          <p14:tracePt t="335000" x="7116763" y="4160838"/>
          <p14:tracePt t="335017" x="7132638" y="4168775"/>
          <p14:tracePt t="335033" x="7170738" y="4191000"/>
          <p14:tracePt t="335049" x="7208838" y="4191000"/>
          <p14:tracePt t="335066" x="7231063" y="4191000"/>
          <p14:tracePt t="335083" x="7246938" y="4191000"/>
          <p14:tracePt t="335100" x="7292975" y="4191000"/>
          <p14:tracePt t="335116" x="7353300" y="4183063"/>
          <p14:tracePt t="335133" x="7413625" y="4160838"/>
          <p14:tracePt t="335149" x="7483475" y="4137025"/>
          <p14:tracePt t="335166" x="7527925" y="4114800"/>
          <p14:tracePt t="335183" x="7543800" y="4106863"/>
          <p14:tracePt t="335200" x="7551738" y="4098925"/>
          <p14:tracePt t="335216" x="7551738" y="4092575"/>
          <p14:tracePt t="335233" x="7551738" y="4076700"/>
          <p14:tracePt t="335250" x="7559675" y="4060825"/>
          <p14:tracePt t="335266" x="7566025" y="4046538"/>
          <p14:tracePt t="335283" x="7573963" y="4016375"/>
          <p14:tracePt t="335300" x="7573963" y="4008438"/>
          <p14:tracePt t="335316" x="7573963" y="3984625"/>
          <p14:tracePt t="335333" x="7573963" y="3978275"/>
          <p14:tracePt t="335349" x="7573963" y="3970338"/>
          <p14:tracePt t="335461" x="7573963" y="3962400"/>
          <p14:tracePt t="335634" x="0" y="0"/>
        </p14:tracePtLst>
        <p14:tracePtLst>
          <p14:tracePt t="338153" x="7978775" y="4054475"/>
          <p14:tracePt t="338228" x="7985125" y="4054475"/>
          <p14:tracePt t="338240" x="7993063" y="4054475"/>
          <p14:tracePt t="338241" x="8001000" y="4054475"/>
          <p14:tracePt t="338249" x="8008938" y="4054475"/>
          <p14:tracePt t="338266" x="8023225" y="4054475"/>
          <p14:tracePt t="338282" x="8031163" y="4054475"/>
          <p14:tracePt t="338317" x="8039100" y="4054475"/>
          <p14:tracePt t="338372" x="8047038" y="4054475"/>
          <p14:tracePt t="338532" x="8054975" y="4054475"/>
          <p14:tracePt t="338564" x="8054975" y="4060825"/>
          <p14:tracePt t="338597" x="8061325" y="4060825"/>
          <p14:tracePt t="338612" x="8069263" y="4068763"/>
          <p14:tracePt t="338623" x="8077200" y="4068763"/>
          <p14:tracePt t="338624" x="8093075" y="4076700"/>
          <p14:tracePt t="338632" x="8107363" y="4092575"/>
          <p14:tracePt t="338649" x="8123238" y="4092575"/>
          <p14:tracePt t="338666" x="8145463" y="4098925"/>
          <p14:tracePt t="338682" x="8161338" y="4106863"/>
          <p14:tracePt t="338699" x="8175625" y="4106863"/>
          <p14:tracePt t="338716" x="8183563" y="4137025"/>
          <p14:tracePt t="338733" x="8207375" y="4144963"/>
          <p14:tracePt t="338749" x="8221663" y="4152900"/>
          <p14:tracePt t="338766" x="8245475" y="4160838"/>
          <p14:tracePt t="338782" x="8267700" y="4168775"/>
          <p14:tracePt t="338799" x="8283575" y="4168775"/>
          <p14:tracePt t="338816" x="8289925" y="4168775"/>
          <p14:tracePt t="338832" x="8321675" y="4175125"/>
          <p14:tracePt t="338849" x="8335963" y="4168775"/>
          <p14:tracePt t="338866" x="8366125" y="4160838"/>
          <p14:tracePt t="338882" x="8374063" y="4152900"/>
          <p14:tracePt t="338899" x="8382000" y="4152900"/>
          <p14:tracePt t="338916" x="8397875" y="4137025"/>
          <p14:tracePt t="338932" x="8420100" y="4137025"/>
          <p14:tracePt t="338949" x="8435975" y="4130675"/>
          <p14:tracePt t="338966" x="8458200" y="4114800"/>
          <p14:tracePt t="338982" x="8480425" y="4098925"/>
          <p14:tracePt t="338999" x="8504238" y="4084638"/>
          <p14:tracePt t="339016" x="8518525" y="4068763"/>
          <p14:tracePt t="339032" x="8526463" y="4060825"/>
          <p14:tracePt t="339084" x="8534400" y="4054475"/>
          <p14:tracePt t="339092" x="8534400" y="4046538"/>
          <p14:tracePt t="339100" x="8542338" y="4046538"/>
          <p14:tracePt t="339115" x="8550275" y="4022725"/>
          <p14:tracePt t="339117" x="8556625" y="4008438"/>
          <p14:tracePt t="339132" x="8564563" y="4000500"/>
          <p14:tracePt t="339149" x="8572500" y="3992563"/>
          <p14:tracePt t="339166" x="8572500" y="3984625"/>
          <p14:tracePt t="339182" x="8572500" y="3962400"/>
          <p14:tracePt t="339199" x="8580438" y="3940175"/>
          <p14:tracePt t="339216" x="8580438" y="3924300"/>
          <p14:tracePt t="339233" x="8580438" y="3908425"/>
          <p14:tracePt t="339249" x="8580438" y="3902075"/>
          <p14:tracePt t="339266" x="8572500" y="3886200"/>
          <p14:tracePt t="339282" x="8564563" y="3878263"/>
          <p14:tracePt t="339299" x="8556625" y="3870325"/>
          <p14:tracePt t="339316" x="8542338" y="3863975"/>
          <p14:tracePt t="339332" x="8534400" y="3856038"/>
          <p14:tracePt t="339349" x="8518525" y="3848100"/>
          <p14:tracePt t="339366" x="8512175" y="3840163"/>
          <p14:tracePt t="339382" x="8504238" y="3840163"/>
          <p14:tracePt t="339399" x="8488363" y="3832225"/>
          <p14:tracePt t="339416" x="8466138" y="3825875"/>
          <p14:tracePt t="339432" x="8458200" y="3825875"/>
          <p14:tracePt t="339449" x="8442325" y="3810000"/>
          <p14:tracePt t="339466" x="8428038" y="3810000"/>
          <p14:tracePt t="339482" x="8420100" y="3802063"/>
          <p14:tracePt t="339517" x="8412163" y="3802063"/>
          <p14:tracePt t="339519" x="8404225" y="3802063"/>
          <p14:tracePt t="339532" x="8389938" y="3802063"/>
          <p14:tracePt t="339549" x="8374063" y="3802063"/>
          <p14:tracePt t="339566" x="8359775" y="3802063"/>
          <p14:tracePt t="339582" x="8343900" y="3802063"/>
          <p14:tracePt t="339599" x="8328025" y="3802063"/>
          <p14:tracePt t="339616" x="8289925" y="3802063"/>
          <p14:tracePt t="339632" x="8259763" y="3802063"/>
          <p14:tracePt t="339649" x="8237538" y="3802063"/>
          <p14:tracePt t="339665" x="8221663" y="3802063"/>
          <p14:tracePt t="339682" x="8199438" y="3802063"/>
          <p14:tracePt t="339699" x="8175625" y="3817938"/>
          <p14:tracePt t="339715" x="8137525" y="3832225"/>
          <p14:tracePt t="339732" x="8107363" y="3840163"/>
          <p14:tracePt t="339749" x="8107363" y="3848100"/>
          <p14:tracePt t="339766" x="8099425" y="3848100"/>
          <p14:tracePt t="339820" x="8099425" y="3856038"/>
          <p14:tracePt t="339828" x="8093075" y="3856038"/>
          <p14:tracePt t="339844" x="8093075" y="3863975"/>
          <p14:tracePt t="339856" x="8093075" y="3870325"/>
          <p14:tracePt t="339857" x="8085138" y="3886200"/>
          <p14:tracePt t="339865" x="8077200" y="3894138"/>
          <p14:tracePt t="339882" x="8077200" y="3924300"/>
          <p14:tracePt t="339899" x="8077200" y="3954463"/>
          <p14:tracePt t="339916" x="8093075" y="4016375"/>
          <p14:tracePt t="339932" x="8123238" y="4054475"/>
          <p14:tracePt t="339949" x="8123238" y="4068763"/>
          <p14:tracePt t="339965" x="8153400" y="4076700"/>
          <p14:tracePt t="339982" x="8175625" y="4098925"/>
          <p14:tracePt t="339999" x="8183563" y="4106863"/>
          <p14:tracePt t="340015" x="8191500" y="4106863"/>
          <p14:tracePt t="340032" x="8199438" y="4106863"/>
          <p14:tracePt t="340076" x="8207375" y="4106863"/>
          <p14:tracePt t="340340" x="0" y="0"/>
        </p14:tracePtLst>
        <p14:tracePtLst>
          <p14:tracePt t="348757" x="6727825" y="4754563"/>
          <p14:tracePt t="349005" x="6697663" y="4754563"/>
          <p14:tracePt t="349013" x="6683375" y="4746625"/>
          <p14:tracePt t="349013" x="6667500" y="4746625"/>
          <p14:tracePt t="349021" x="6651625" y="4740275"/>
          <p14:tracePt t="349032" x="6591300" y="4716463"/>
          <p14:tracePt t="349048" x="6515100" y="4694238"/>
          <p14:tracePt t="349065" x="6438900" y="4686300"/>
          <p14:tracePt t="349082" x="6370638" y="4686300"/>
          <p14:tracePt t="349098" x="6308725" y="4670425"/>
          <p14:tracePt t="349115" x="6278563" y="4664075"/>
          <p14:tracePt t="349132" x="6256338" y="4664075"/>
          <p14:tracePt t="349148" x="6248400" y="4664075"/>
          <p14:tracePt t="349165" x="6240463" y="4664075"/>
          <p14:tracePt t="349182" x="6232525" y="4664075"/>
          <p14:tracePt t="349198" x="6218238" y="4664075"/>
          <p14:tracePt t="349237" x="6210300" y="4664075"/>
          <p14:tracePt t="349253" x="6194425" y="4664075"/>
          <p14:tracePt t="349269" x="6180138" y="4664075"/>
          <p14:tracePt t="349285" x="6172200" y="4664075"/>
          <p14:tracePt t="349298" x="6172200" y="4670425"/>
          <p14:tracePt t="349299" x="6172200" y="4678363"/>
          <p14:tracePt t="349315" x="6164263" y="4678363"/>
          <p14:tracePt t="349349" x="6156325" y="4686300"/>
          <p14:tracePt t="349350" x="6149975" y="4702175"/>
          <p14:tracePt t="349365" x="6134100" y="4708525"/>
          <p14:tracePt t="349382" x="6126163" y="4724400"/>
          <p14:tracePt t="349398" x="6126163" y="4740275"/>
          <p14:tracePt t="349445" x="6126163" y="4746625"/>
          <p14:tracePt t="349461" x="6126163" y="4762500"/>
          <p14:tracePt t="349477" x="6126163" y="4770438"/>
          <p14:tracePt t="349485" x="6126163" y="4778375"/>
          <p14:tracePt t="349498" x="6126163" y="4784725"/>
          <p14:tracePt t="349521" x="6126163" y="4792663"/>
          <p14:tracePt t="349541" x="6126163" y="4800600"/>
          <p14:tracePt t="349549" x="6126163" y="4808538"/>
          <p14:tracePt t="349565" x="6126163" y="4830763"/>
          <p14:tracePt t="349566" x="6134100" y="4854575"/>
          <p14:tracePt t="349581" x="6149975" y="4876800"/>
          <p14:tracePt t="349598" x="6164263" y="4892675"/>
          <p14:tracePt t="349615" x="6180138" y="4906963"/>
          <p14:tracePt t="349631" x="6188075" y="4914900"/>
          <p14:tracePt t="349648" x="6202363" y="4930775"/>
          <p14:tracePt t="349665" x="6226175" y="4937125"/>
          <p14:tracePt t="349682" x="6264275" y="4960938"/>
          <p14:tracePt t="349698" x="6294438" y="4983163"/>
          <p14:tracePt t="349715" x="6332538" y="4999038"/>
          <p14:tracePt t="349731" x="6362700" y="5013325"/>
          <p14:tracePt t="349748" x="6416675" y="5029200"/>
          <p14:tracePt t="349765" x="6438900" y="5037138"/>
          <p14:tracePt t="349782" x="6446838" y="5045075"/>
          <p14:tracePt t="349798" x="6454775" y="5045075"/>
          <p14:tracePt t="349837" x="6461125" y="5045075"/>
          <p14:tracePt t="349861" x="6469063" y="5045075"/>
          <p14:tracePt t="349869" x="6477000" y="5045075"/>
          <p14:tracePt t="349870" x="6484938" y="5045075"/>
          <p14:tracePt t="349881" x="6499225" y="5045075"/>
          <p14:tracePt t="349898" x="6507163" y="5045075"/>
          <p14:tracePt t="349915" x="6523038" y="5045075"/>
          <p14:tracePt t="349931" x="6545263" y="5037138"/>
          <p14:tracePt t="349948" x="6599238" y="5029200"/>
          <p14:tracePt t="349965" x="6607175" y="5029200"/>
          <p14:tracePt t="349981" x="6613525" y="5021263"/>
          <p14:tracePt t="350037" x="6621463" y="5021263"/>
          <p14:tracePt t="350045" x="6637338" y="5021263"/>
          <p14:tracePt t="350053" x="6645275" y="5013325"/>
          <p14:tracePt t="350061" x="6667500" y="5006975"/>
          <p14:tracePt t="350068" x="6697663" y="4999038"/>
          <p14:tracePt t="350081" x="6721475" y="4999038"/>
          <p14:tracePt t="350125" x="6721475" y="4991100"/>
          <p14:tracePt t="350165" x="6727825" y="4991100"/>
          <p14:tracePt t="350350" x="6727825" y="4983163"/>
          <p14:tracePt t="350365" x="6727825" y="4975225"/>
          <p14:tracePt t="350372" x="6727825" y="4960938"/>
          <p14:tracePt t="350382" x="6727825" y="4953000"/>
          <p14:tracePt t="350398" x="6727825" y="4937125"/>
          <p14:tracePt t="350415" x="6727825" y="4930775"/>
          <p14:tracePt t="350431" x="6727825" y="4922838"/>
          <p14:tracePt t="350469" x="6727825" y="4914900"/>
          <p14:tracePt t="350485" x="6721475" y="4914900"/>
          <p14:tracePt t="350509" x="6721475" y="4906963"/>
          <p14:tracePt t="350533" x="6713538" y="4906963"/>
          <p14:tracePt t="350541" x="6713538" y="4899025"/>
          <p14:tracePt t="350549" x="6697663" y="4892675"/>
          <p14:tracePt t="350581" x="6697663" y="4884738"/>
          <p14:tracePt t="350637" x="6689725" y="4884738"/>
          <p14:tracePt t="351821" x="6713538" y="4884738"/>
          <p14:tracePt t="351829" x="6743700" y="4899025"/>
          <p14:tracePt t="351837" x="6797675" y="4906963"/>
          <p14:tracePt t="351848" x="6858000" y="4914900"/>
          <p14:tracePt t="351864" x="6934200" y="4922838"/>
          <p14:tracePt t="351881" x="6964363" y="4930775"/>
          <p14:tracePt t="351898" x="6994525" y="4937125"/>
          <p14:tracePt t="352748" x="7002463" y="4945063"/>
          <p14:tracePt t="352773" x="7010400" y="4945063"/>
          <p14:tracePt t="352780" x="7018338" y="4953000"/>
          <p14:tracePt t="352788" x="7026275" y="4960938"/>
          <p14:tracePt t="352788" x="7032625" y="4960938"/>
          <p14:tracePt t="352805" x="7040563" y="4968875"/>
          <p14:tracePt t="352821" x="7056438" y="4975225"/>
          <p14:tracePt t="352826" x="7056438" y="4983163"/>
          <p14:tracePt t="352831" x="7064375" y="4983163"/>
          <p14:tracePt t="352848" x="7078663" y="4999038"/>
          <p14:tracePt t="352865" x="7078663" y="5006975"/>
          <p14:tracePt t="352881" x="7086600" y="5013325"/>
          <p14:tracePt t="352898" x="7102475" y="5021263"/>
          <p14:tracePt t="352914" x="7116763" y="5021263"/>
          <p14:tracePt t="352931" x="7116763" y="5029200"/>
          <p14:tracePt t="352948" x="7124700" y="5037138"/>
          <p14:tracePt t="353053" x="7132638" y="5037138"/>
          <p14:tracePt t="353061" x="7140575" y="5037138"/>
          <p14:tracePt t="353072" x="7154863" y="5045075"/>
          <p14:tracePt t="353073" x="7170738" y="5051425"/>
          <p14:tracePt t="353081" x="7200900" y="5067300"/>
          <p14:tracePt t="353098" x="7216775" y="5075238"/>
          <p14:tracePt t="353114" x="7231063" y="5083175"/>
          <p14:tracePt t="353131" x="7246938" y="5089525"/>
          <p14:tracePt t="353148" x="7261225" y="5097463"/>
          <p14:tracePt t="353148" x="7269163" y="5097463"/>
          <p14:tracePt t="353164" x="7277100" y="5097463"/>
          <p14:tracePt t="353181" x="7292975" y="5105400"/>
          <p14:tracePt t="353198" x="7299325" y="5105400"/>
          <p14:tracePt t="353214" x="7307263" y="5113338"/>
          <p14:tracePt t="353231" x="7315200" y="5113338"/>
          <p14:tracePt t="353248" x="7323138" y="5113338"/>
          <p14:tracePt t="353296" x="7331075" y="5113338"/>
          <p14:tracePt t="353317" x="7337425" y="5113338"/>
          <p14:tracePt t="353338" x="7345363" y="5121275"/>
          <p14:tracePt t="353339" x="7361238" y="5121275"/>
          <p14:tracePt t="353348" x="7383463" y="5121275"/>
          <p14:tracePt t="353364" x="7437438" y="5121275"/>
          <p14:tracePt t="353381" x="7451725" y="5121275"/>
          <p14:tracePt t="353420" x="7459663" y="5121275"/>
          <p14:tracePt t="353461" x="7467600" y="5121275"/>
          <p14:tracePt t="353484" x="7475538" y="5113338"/>
          <p14:tracePt t="353492" x="7489825" y="5113338"/>
          <p14:tracePt t="353501" x="7497763" y="5113338"/>
          <p14:tracePt t="353501" x="7505700" y="5113338"/>
          <p14:tracePt t="353589" x="7513638" y="5105400"/>
          <p14:tracePt t="353596" x="7521575" y="5089525"/>
          <p14:tracePt t="353605" x="7527925" y="5083175"/>
          <p14:tracePt t="353614" x="7527925" y="5067300"/>
          <p14:tracePt t="353631" x="7535863" y="5051425"/>
          <p14:tracePt t="353648" x="7543800" y="5037138"/>
          <p14:tracePt t="353664" x="7551738" y="5029200"/>
          <p14:tracePt t="353681" x="7551738" y="5013325"/>
          <p14:tracePt t="353698" x="7559675" y="4999038"/>
          <p14:tracePt t="353714" x="7566025" y="4975225"/>
          <p14:tracePt t="353731" x="7581900" y="4953000"/>
          <p14:tracePt t="353747" x="7581900" y="4937125"/>
          <p14:tracePt t="353747" x="7589838" y="4922838"/>
          <p14:tracePt t="353764" x="7597775" y="4914900"/>
          <p14:tracePt t="353781" x="7597775" y="4899025"/>
          <p14:tracePt t="353798" x="7597775" y="4892675"/>
          <p14:tracePt t="353814" x="7597775" y="4884738"/>
          <p14:tracePt t="353831" x="7597775" y="4876800"/>
          <p14:tracePt t="353848" x="7589838" y="4860925"/>
          <p14:tracePt t="353864" x="7589838" y="4854575"/>
          <p14:tracePt t="353881" x="7581900" y="4838700"/>
          <p14:tracePt t="353897" x="7573963" y="4822825"/>
          <p14:tracePt t="353914" x="7566025" y="4800600"/>
          <p14:tracePt t="353931" x="7543800" y="4800600"/>
          <p14:tracePt t="353948" x="7535863" y="4784725"/>
          <p14:tracePt t="353989" x="7521575" y="4778375"/>
          <p14:tracePt t="354005" x="7513638" y="4770438"/>
          <p14:tracePt t="354022" x="7505700" y="4762500"/>
          <p14:tracePt t="354023" x="7497763" y="4762500"/>
          <p14:tracePt t="354031" x="7497763" y="4754563"/>
          <p14:tracePt t="354047" x="7483475" y="4746625"/>
          <p14:tracePt t="354064" x="7475538" y="4740275"/>
          <p14:tracePt t="354101" x="7459663" y="4732338"/>
          <p14:tracePt t="354125" x="7451725" y="4732338"/>
          <p14:tracePt t="354132" x="7451725" y="4724400"/>
          <p14:tracePt t="354149" x="7445375" y="4724400"/>
          <p14:tracePt t="354173" x="7445375" y="4716463"/>
          <p14:tracePt t="354188" x="7437438" y="4716463"/>
          <p14:tracePt t="354200" x="7429500" y="4716463"/>
          <p14:tracePt t="354214" x="7421563" y="4708525"/>
          <p14:tracePt t="354215" x="7413625" y="4708525"/>
          <p14:tracePt t="354231" x="7399338" y="4708525"/>
          <p14:tracePt t="354247" x="7391400" y="4702175"/>
          <p14:tracePt t="354264" x="7383463" y="4686300"/>
          <p14:tracePt t="354281" x="7361238" y="4686300"/>
          <p14:tracePt t="354297" x="7353300" y="4686300"/>
          <p14:tracePt t="354314" x="7337425" y="4686300"/>
          <p14:tracePt t="354331" x="7331075" y="4686300"/>
          <p14:tracePt t="354347" x="7307263" y="4686300"/>
          <p14:tracePt t="354364" x="7292975" y="4686300"/>
          <p14:tracePt t="354381" x="7277100" y="4678363"/>
          <p14:tracePt t="354397" x="7269163" y="4678363"/>
          <p14:tracePt t="354468" x="7254875" y="4678363"/>
          <p14:tracePt t="354485" x="7246938" y="4678363"/>
          <p14:tracePt t="354492" x="7239000" y="4694238"/>
          <p14:tracePt t="354505" x="7231063" y="4694238"/>
          <p14:tracePt t="354517" x="7223125" y="4694238"/>
          <p14:tracePt t="354518" x="7216775" y="4694238"/>
          <p14:tracePt t="354531" x="7216775" y="4702175"/>
          <p14:tracePt t="354547" x="7200900" y="4702175"/>
          <p14:tracePt t="354564" x="7170738" y="4732338"/>
          <p14:tracePt t="354581" x="7140575" y="4732338"/>
          <p14:tracePt t="354597" x="7124700" y="4732338"/>
          <p14:tracePt t="354614" x="7116763" y="4746625"/>
          <p14:tracePt t="354631" x="7108825" y="4754563"/>
          <p14:tracePt t="354647" x="7094538" y="4770438"/>
          <p14:tracePt t="354664" x="7086600" y="4784725"/>
          <p14:tracePt t="354681" x="7078663" y="4784725"/>
          <p14:tracePt t="354697" x="7078663" y="4800600"/>
          <p14:tracePt t="354714" x="7078663" y="4808538"/>
          <p14:tracePt t="354749" x="7070725" y="4816475"/>
          <p14:tracePt t="354772" x="7070725" y="4822825"/>
          <p14:tracePt t="354773" x="7070725" y="4838700"/>
          <p14:tracePt t="354781" x="7070725" y="4860925"/>
          <p14:tracePt t="354797" x="7070725" y="4876800"/>
          <p14:tracePt t="354814" x="7070725" y="4906963"/>
          <p14:tracePt t="354831" x="7070725" y="4914900"/>
          <p14:tracePt t="354847" x="7086600" y="4930775"/>
          <p14:tracePt t="354864" x="7094538" y="4945063"/>
          <p14:tracePt t="354881" x="7102475" y="4953000"/>
          <p14:tracePt t="354897" x="7108825" y="4960938"/>
          <p14:tracePt t="354914" x="7116763" y="4968875"/>
          <p14:tracePt t="354931" x="7132638" y="4975225"/>
          <p14:tracePt t="354947" x="7140575" y="4983163"/>
          <p14:tracePt t="354947" x="7146925" y="4983163"/>
          <p14:tracePt t="354965" x="7162800" y="4999038"/>
          <p14:tracePt t="355020" x="7170738" y="5006975"/>
          <p14:tracePt t="355036" x="7178675" y="5006975"/>
          <p14:tracePt t="355076" x="7185025" y="5013325"/>
          <p14:tracePt t="355084" x="7200900" y="5021263"/>
          <p14:tracePt t="355092" x="7208838" y="5021263"/>
          <p14:tracePt t="355105" x="7223125" y="5029200"/>
          <p14:tracePt t="355114" x="7239000" y="5037138"/>
          <p14:tracePt t="355115" x="7269163" y="5037138"/>
          <p14:tracePt t="355131" x="7285038" y="5045075"/>
          <p14:tracePt t="355147" x="7292975" y="5045075"/>
          <p14:tracePt t="355164" x="7299325" y="5051425"/>
          <p14:tracePt t="355181" x="7307263" y="5051425"/>
          <p14:tracePt t="355197" x="7315200" y="5051425"/>
          <p14:tracePt t="355214" x="7337425" y="5051425"/>
          <p14:tracePt t="355231" x="7369175" y="5051425"/>
          <p14:tracePt t="355247" x="7407275" y="5051425"/>
          <p14:tracePt t="355264" x="7437438" y="5051425"/>
          <p14:tracePt t="355281" x="7445375" y="5059363"/>
          <p14:tracePt t="355297" x="7451725" y="5059363"/>
          <p14:tracePt t="355314" x="7459663" y="5059363"/>
          <p14:tracePt t="355330" x="7467600" y="5059363"/>
          <p14:tracePt t="355347" x="7489825" y="5051425"/>
          <p14:tracePt t="355364" x="7543800" y="5037138"/>
          <p14:tracePt t="355381" x="7559675" y="5029200"/>
          <p14:tracePt t="355397" x="7566025" y="5013325"/>
          <p14:tracePt t="355444" x="7573963" y="5013325"/>
          <p14:tracePt t="355460" x="7573963" y="5006975"/>
          <p14:tracePt t="355476" x="7573963" y="4999038"/>
          <p14:tracePt t="355476" x="7573963" y="4991100"/>
          <p14:tracePt t="355493" x="7573963" y="4968875"/>
          <p14:tracePt t="355500" x="7573963" y="4953000"/>
          <p14:tracePt t="355508" x="7573963" y="4937125"/>
          <p14:tracePt t="355514" x="7573963" y="4906963"/>
          <p14:tracePt t="355530" x="7573963" y="4884738"/>
          <p14:tracePt t="355547" x="7573963" y="4868863"/>
          <p14:tracePt t="355564" x="7573963" y="4854575"/>
          <p14:tracePt t="355581" x="7573963" y="4822825"/>
          <p14:tracePt t="355597" x="7559675" y="4792663"/>
          <p14:tracePt t="355614" x="7559675" y="4762500"/>
          <p14:tracePt t="355630" x="7551738" y="4754563"/>
          <p14:tracePt t="355647" x="7551738" y="4746625"/>
          <p14:tracePt t="358748" x="7559675" y="4746625"/>
          <p14:tracePt t="358757" x="7581900" y="4746625"/>
          <p14:tracePt t="358765" x="7597775" y="4746625"/>
          <p14:tracePt t="358766" x="7627938" y="4746625"/>
          <p14:tracePt t="358780" x="7704138" y="4746625"/>
          <p14:tracePt t="358797" x="7750175" y="4746625"/>
          <p14:tracePt t="358813" x="7764463" y="4746625"/>
          <p14:tracePt t="358830" x="7772400" y="4746625"/>
          <p14:tracePt t="358892" x="7772400" y="4754563"/>
          <p14:tracePt t="359012" x="7780338" y="4754563"/>
          <p14:tracePt t="359044" x="7780338" y="4762500"/>
          <p14:tracePt t="359052" x="7788275" y="4762500"/>
          <p14:tracePt t="359063" x="7794625" y="4770438"/>
          <p14:tracePt t="359064" x="7810500" y="4792663"/>
          <p14:tracePt t="359080" x="7810500" y="4816475"/>
          <p14:tracePt t="359097" x="7810500" y="4822825"/>
          <p14:tracePt t="359113" x="7826375" y="4846638"/>
          <p14:tracePt t="359130" x="7840663" y="4854575"/>
          <p14:tracePt t="359165" x="7840663" y="4860925"/>
          <p14:tracePt t="359166" x="7848600" y="4868863"/>
          <p14:tracePt t="359180" x="7856538" y="4876800"/>
          <p14:tracePt t="359197" x="7864475" y="4892675"/>
          <p14:tracePt t="359213" x="7902575" y="4914900"/>
          <p14:tracePt t="359230" x="7940675" y="4945063"/>
          <p14:tracePt t="359247" x="7970838" y="4960938"/>
          <p14:tracePt t="359263" x="8001000" y="4968875"/>
          <p14:tracePt t="359280" x="8023225" y="4991100"/>
          <p14:tracePt t="359297" x="8054975" y="4999038"/>
          <p14:tracePt t="359313" x="8069263" y="5006975"/>
          <p14:tracePt t="359330" x="8107363" y="5029200"/>
          <p14:tracePt t="359347" x="8175625" y="5037138"/>
          <p14:tracePt t="359363" x="8229600" y="5051425"/>
          <p14:tracePt t="359363" x="8251825" y="5051425"/>
          <p14:tracePt t="359380" x="8305800" y="5067300"/>
          <p14:tracePt t="359397" x="8335963" y="5075238"/>
          <p14:tracePt t="359413" x="8366125" y="5083175"/>
          <p14:tracePt t="359430" x="8382000" y="5083175"/>
          <p14:tracePt t="359446" x="8412163" y="5083175"/>
          <p14:tracePt t="359464" x="8435975" y="5083175"/>
          <p14:tracePt t="359480" x="8466138" y="5083175"/>
          <p14:tracePt t="359513" x="8518525" y="5083175"/>
          <p14:tracePt t="359547" x="8534400" y="5067300"/>
          <p14:tracePt t="359563" x="8594725" y="5021263"/>
          <p14:tracePt t="359580" x="8618538" y="4983163"/>
          <p14:tracePt t="359597" x="8626475" y="4960938"/>
          <p14:tracePt t="359613" x="8640763" y="4930775"/>
          <p14:tracePt t="359630" x="8648700" y="4906963"/>
          <p14:tracePt t="359647" x="8648700" y="4884738"/>
          <p14:tracePt t="359664" x="8648700" y="4868863"/>
          <p14:tracePt t="359680" x="8648700" y="4854575"/>
          <p14:tracePt t="359697" x="8648700" y="4838700"/>
          <p14:tracePt t="359713" x="8640763" y="4822825"/>
          <p14:tracePt t="359730" x="8640763" y="4808538"/>
          <p14:tracePt t="359747" x="8626475" y="4792663"/>
          <p14:tracePt t="359763" x="8618538" y="4784725"/>
          <p14:tracePt t="359828" x="8610600" y="4784725"/>
          <p14:tracePt t="359844" x="8610600" y="4778375"/>
          <p14:tracePt t="359854" x="8602663" y="4778375"/>
          <p14:tracePt t="359860" x="8594725" y="4778375"/>
          <p14:tracePt t="359863" x="8572500" y="4770438"/>
          <p14:tracePt t="359880" x="8542338" y="4770438"/>
          <p14:tracePt t="359896" x="8504238" y="4770438"/>
          <p14:tracePt t="359913" x="8450263" y="4770438"/>
          <p14:tracePt t="359930" x="8404225" y="4770438"/>
          <p14:tracePt t="359946" x="8374063" y="4770438"/>
          <p14:tracePt t="359963" x="8366125" y="4762500"/>
          <p14:tracePt t="359980" x="8351838" y="4762500"/>
          <p14:tracePt t="360021" x="8351838" y="4770438"/>
          <p14:tracePt t="360030" x="8351838" y="4762500"/>
          <p14:tracePt t="360651" x="0" y="0"/>
        </p14:tracePtLst>
        <p14:tracePtLst>
          <p14:tracePt t="364723" x="3695700" y="5097463"/>
          <p14:tracePt t="364789" x="3687763" y="5097463"/>
          <p14:tracePt t="364805" x="3679825" y="5097463"/>
          <p14:tracePt t="364845" x="3673475" y="5097463"/>
          <p14:tracePt t="364853" x="3665538" y="5089525"/>
          <p14:tracePt t="364863" x="3665538" y="5083175"/>
          <p14:tracePt t="364864" x="3649663" y="5083175"/>
          <p14:tracePt t="364880" x="3641725" y="5083175"/>
          <p14:tracePt t="364897" x="3641725" y="5075238"/>
          <p14:tracePt t="364913" x="3635375" y="5075238"/>
          <p14:tracePt t="364930" x="3627438" y="5075238"/>
          <p14:tracePt t="364947" x="3619500" y="5075238"/>
          <p14:tracePt t="364980" x="3611563" y="5075238"/>
          <p14:tracePt t="364981" x="3603625" y="5075238"/>
          <p14:tracePt t="364997" x="3589338" y="5075238"/>
          <p14:tracePt t="365013" x="3573463" y="5075238"/>
          <p14:tracePt t="365030" x="3565525" y="5075238"/>
          <p14:tracePt t="365047" x="3559175" y="5075238"/>
          <p14:tracePt t="365085" x="3543300" y="5075238"/>
          <p14:tracePt t="365100" x="3535363" y="5075238"/>
          <p14:tracePt t="365101" x="3527425" y="5075238"/>
          <p14:tracePt t="365113" x="3513138" y="5075238"/>
          <p14:tracePt t="365130" x="3505200" y="5075238"/>
          <p14:tracePt t="365205" x="3489325" y="5075238"/>
          <p14:tracePt t="365215" x="3482975" y="5075238"/>
          <p14:tracePt t="365230" x="3475038" y="5083175"/>
          <p14:tracePt t="365231" x="3459163" y="5089525"/>
          <p14:tracePt t="365247" x="3444875" y="5105400"/>
          <p14:tracePt t="365263" x="3421063" y="5121275"/>
          <p14:tracePt t="365280" x="3413125" y="5127625"/>
          <p14:tracePt t="365297" x="3406775" y="5135563"/>
          <p14:tracePt t="365313" x="3406775" y="5143500"/>
          <p14:tracePt t="365330" x="3398838" y="5143500"/>
          <p14:tracePt t="365397" x="3398838" y="5151438"/>
          <p14:tracePt t="365405" x="3398838" y="5159375"/>
          <p14:tracePt t="365413" x="3398838" y="5173663"/>
          <p14:tracePt t="365414" x="3398838" y="5189538"/>
          <p14:tracePt t="365430" x="3406775" y="5211763"/>
          <p14:tracePt t="365447" x="3429000" y="5235575"/>
          <p14:tracePt t="365463" x="3444875" y="5249863"/>
          <p14:tracePt t="365480" x="3475038" y="5257800"/>
          <p14:tracePt t="365497" x="3505200" y="5273675"/>
          <p14:tracePt t="365513" x="3521075" y="5273675"/>
          <p14:tracePt t="365530" x="3535363" y="5273675"/>
          <p14:tracePt t="365546" x="3551238" y="5273675"/>
          <p14:tracePt t="365563" x="3559175" y="5273675"/>
          <p14:tracePt t="365580" x="3573463" y="5273675"/>
          <p14:tracePt t="365597" x="3589338" y="5273675"/>
          <p14:tracePt t="365613" x="3597275" y="5273675"/>
          <p14:tracePt t="365630" x="3611563" y="5273675"/>
          <p14:tracePt t="365647" x="3619500" y="5265738"/>
          <p14:tracePt t="365663" x="3635375" y="5265738"/>
          <p14:tracePt t="365680" x="3641725" y="5257800"/>
          <p14:tracePt t="365696" x="3649663" y="5249863"/>
          <p14:tracePt t="365713" x="3649663" y="5241925"/>
          <p14:tracePt t="365730" x="3657600" y="5241925"/>
          <p14:tracePt t="365747" x="3657600" y="5235575"/>
          <p14:tracePt t="365782" x="3665538" y="5227638"/>
          <p14:tracePt t="365861" x="3673475" y="5227638"/>
          <p14:tracePt t="365869" x="3673475" y="5219700"/>
          <p14:tracePt t="365877" x="3679825" y="5219700"/>
          <p14:tracePt t="365901" x="3679825" y="5211763"/>
          <p14:tracePt t="366069" x="3679825" y="5203825"/>
          <p14:tracePt t="366085" x="3679825" y="5197475"/>
          <p14:tracePt t="366093" x="3679825" y="5189538"/>
          <p14:tracePt t="366401" x="0" y="0"/>
        </p14:tracePtLst>
        <p14:tracePtLst>
          <p14:tracePt t="368104" x="2743200" y="2193925"/>
          <p14:tracePt t="368157" x="2735263" y="2193925"/>
          <p14:tracePt t="368173" x="2735263" y="2187575"/>
          <p14:tracePt t="368213" x="2727325" y="2187575"/>
          <p14:tracePt t="368341" x="2720975" y="2187575"/>
          <p14:tracePt t="368349" x="2697163" y="2193925"/>
          <p14:tracePt t="368357" x="2674938" y="2201863"/>
          <p14:tracePt t="368363" x="2606675" y="2239963"/>
          <p14:tracePt t="368380" x="2522538" y="2278063"/>
          <p14:tracePt t="368396" x="2422525" y="2316163"/>
          <p14:tracePt t="368413" x="2392363" y="2332038"/>
          <p14:tracePt t="368430" x="2378075" y="2354263"/>
          <p14:tracePt t="368446" x="2354263" y="2370138"/>
          <p14:tracePt t="368463" x="2316163" y="2392363"/>
          <p14:tracePt t="368480" x="2286000" y="2408238"/>
          <p14:tracePt t="368496" x="2263775" y="2422525"/>
          <p14:tracePt t="368513" x="2239963" y="2438400"/>
          <p14:tracePt t="368529" x="2217738" y="2454275"/>
          <p14:tracePt t="368546" x="2193925" y="2468563"/>
          <p14:tracePt t="368563" x="2179638" y="2484438"/>
          <p14:tracePt t="368580" x="2155825" y="2506663"/>
          <p14:tracePt t="368596" x="2125663" y="2544763"/>
          <p14:tracePt t="368613" x="2111375" y="2582863"/>
          <p14:tracePt t="368629" x="2095500" y="2620963"/>
          <p14:tracePt t="368647" x="2079625" y="2674938"/>
          <p14:tracePt t="368663" x="2073275" y="2713038"/>
          <p14:tracePt t="368680" x="2073275" y="2743200"/>
          <p14:tracePt t="368696" x="2073275" y="2773363"/>
          <p14:tracePt t="368713" x="2073275" y="2789238"/>
          <p14:tracePt t="368730" x="2073275" y="2811463"/>
          <p14:tracePt t="368746" x="2073275" y="2841625"/>
          <p14:tracePt t="368763" x="2073275" y="2873375"/>
          <p14:tracePt t="368779" x="2073275" y="2917825"/>
          <p14:tracePt t="368796" x="2073275" y="3032125"/>
          <p14:tracePt t="368813" x="2073275" y="3132138"/>
          <p14:tracePt t="368829" x="2073275" y="3200400"/>
          <p14:tracePt t="368846" x="2073275" y="3254375"/>
          <p14:tracePt t="368863" x="2073275" y="3298825"/>
          <p14:tracePt t="368880" x="2073275" y="3336925"/>
          <p14:tracePt t="368896" x="2073275" y="3390900"/>
          <p14:tracePt t="368913" x="2073275" y="3444875"/>
          <p14:tracePt t="368929" x="2065338" y="3505200"/>
          <p14:tracePt t="368946" x="2065338" y="3559175"/>
          <p14:tracePt t="368963" x="2065338" y="3619500"/>
          <p14:tracePt t="368980" x="2065338" y="3687763"/>
          <p14:tracePt t="368996" x="2065338" y="3810000"/>
          <p14:tracePt t="369013" x="2065338" y="3886200"/>
          <p14:tracePt t="369029" x="2065338" y="3946525"/>
          <p14:tracePt t="369046" x="2065338" y="4008438"/>
          <p14:tracePt t="369063" x="2065338" y="4046538"/>
          <p14:tracePt t="369079" x="2087563" y="4106863"/>
          <p14:tracePt t="369096" x="2095500" y="4175125"/>
          <p14:tracePt t="369113" x="2111375" y="4237038"/>
          <p14:tracePt t="369129" x="2111375" y="4305300"/>
          <p14:tracePt t="369146" x="2125663" y="4351338"/>
          <p14:tracePt t="369163" x="2141538" y="4397375"/>
          <p14:tracePt t="369179" x="2149475" y="4435475"/>
          <p14:tracePt t="369196" x="2171700" y="4479925"/>
          <p14:tracePt t="369213" x="2193925" y="4533900"/>
          <p14:tracePt t="369229" x="2239963" y="4602163"/>
          <p14:tracePt t="369246" x="2286000" y="4708525"/>
          <p14:tracePt t="369263" x="2346325" y="4800600"/>
          <p14:tracePt t="369279" x="2362200" y="4830763"/>
          <p14:tracePt t="369296" x="2378075" y="4846638"/>
          <p14:tracePt t="369313" x="2378075" y="4854575"/>
          <p14:tracePt t="369329" x="2392363" y="4860925"/>
          <p14:tracePt t="369346" x="2408238" y="4876800"/>
          <p14:tracePt t="369363" x="2446338" y="4937125"/>
          <p14:tracePt t="369379" x="2498725" y="5013325"/>
          <p14:tracePt t="369396" x="2544763" y="5075238"/>
          <p14:tracePt t="369413" x="2560638" y="5083175"/>
          <p14:tracePt t="369461" x="2568575" y="5083175"/>
          <p14:tracePt t="369517" x="2574925" y="5083175"/>
          <p14:tracePt t="369525" x="2582863" y="5083175"/>
          <p14:tracePt t="369541" x="2590800" y="5083175"/>
          <p14:tracePt t="369556" x="2606675" y="5083175"/>
          <p14:tracePt t="369573" x="2613025" y="5083175"/>
          <p14:tracePt t="369581" x="2613025" y="5075238"/>
          <p14:tracePt t="369582" x="2628900" y="5059363"/>
          <p14:tracePt t="369596" x="2667000" y="5006975"/>
          <p14:tracePt t="369613" x="2697163" y="4968875"/>
          <p14:tracePt t="369629" x="2720975" y="4922838"/>
          <p14:tracePt t="369646" x="2743200" y="4892675"/>
          <p14:tracePt t="369663" x="2751138" y="4868863"/>
          <p14:tracePt t="369679" x="2765425" y="4822825"/>
          <p14:tracePt t="369696" x="2789238" y="4784725"/>
          <p14:tracePt t="369713" x="2803525" y="4716463"/>
          <p14:tracePt t="369729" x="2841625" y="4610100"/>
          <p14:tracePt t="369746" x="2857500" y="4479925"/>
          <p14:tracePt t="369763" x="2879725" y="4321175"/>
          <p14:tracePt t="369779" x="2903538" y="4183063"/>
          <p14:tracePt t="369796" x="2963863" y="3970338"/>
          <p14:tracePt t="369813" x="3001963" y="3817938"/>
          <p14:tracePt t="369829" x="3017838" y="3657600"/>
          <p14:tracePt t="369846" x="3040063" y="3505200"/>
          <p14:tracePt t="369863" x="3040063" y="3375025"/>
          <p14:tracePt t="369879" x="3040063" y="3254375"/>
          <p14:tracePt t="369896" x="3040063" y="3116263"/>
          <p14:tracePt t="369913" x="3040063" y="2971800"/>
          <p14:tracePt t="369929" x="3032125" y="2857500"/>
          <p14:tracePt t="369946" x="3032125" y="2765425"/>
          <p14:tracePt t="369963" x="3025775" y="2705100"/>
          <p14:tracePt t="369979" x="3009900" y="2651125"/>
          <p14:tracePt t="369996" x="3001963" y="2606675"/>
          <p14:tracePt t="370013" x="3001963" y="2598738"/>
          <p14:tracePt t="370284" x="3017838" y="2582863"/>
          <p14:tracePt t="370293" x="3048000" y="2560638"/>
          <p14:tracePt t="370301" x="3086100" y="2536825"/>
          <p14:tracePt t="370301" x="3132138" y="2506663"/>
          <p14:tracePt t="370317" x="3178175" y="2484438"/>
          <p14:tracePt t="370329" x="3216275" y="2454275"/>
          <p14:tracePt t="370330" x="3276600" y="2430463"/>
          <p14:tracePt t="370346" x="3322638" y="2392363"/>
          <p14:tracePt t="370362" x="3360738" y="2362200"/>
          <p14:tracePt t="370379" x="3375025" y="2346325"/>
          <p14:tracePt t="370396" x="3398838" y="2332038"/>
          <p14:tracePt t="370413" x="3421063" y="2316163"/>
          <p14:tracePt t="370429" x="3482975" y="2293938"/>
          <p14:tracePt t="370446" x="3505200" y="2278063"/>
          <p14:tracePt t="370463" x="3521075" y="2270125"/>
          <p14:tracePt t="370525" x="3527425" y="2263775"/>
          <p14:tracePt t="370540" x="3527425" y="2255838"/>
          <p14:tracePt t="370733" x="3521075" y="2263775"/>
          <p14:tracePt t="370741" x="3505200" y="2263775"/>
          <p14:tracePt t="370748" x="3497263" y="2270125"/>
          <p14:tracePt t="370762" x="3482975" y="2270125"/>
          <p14:tracePt t="370764" x="3451225" y="2293938"/>
          <p14:tracePt t="370779" x="3436938" y="2308225"/>
          <p14:tracePt t="370796" x="3398838" y="2324100"/>
          <p14:tracePt t="370812" x="3375025" y="2346325"/>
          <p14:tracePt t="370829" x="3344863" y="2378075"/>
          <p14:tracePt t="370846" x="3314700" y="2408238"/>
          <p14:tracePt t="370862" x="3292475" y="2446338"/>
          <p14:tracePt t="370879" x="3260725" y="2484438"/>
          <p14:tracePt t="370896" x="3222625" y="2530475"/>
          <p14:tracePt t="370912" x="3192463" y="2574925"/>
          <p14:tracePt t="370929" x="3170238" y="2620963"/>
          <p14:tracePt t="370946" x="3140075" y="2689225"/>
          <p14:tracePt t="370962" x="3108325" y="2789238"/>
          <p14:tracePt t="370979" x="3063875" y="2879725"/>
          <p14:tracePt t="370996" x="3025775" y="3017838"/>
          <p14:tracePt t="371013" x="3009900" y="3094038"/>
          <p14:tracePt t="371029" x="2994025" y="3178175"/>
          <p14:tracePt t="371046" x="2979738" y="3246438"/>
          <p14:tracePt t="371063" x="2979738" y="3322638"/>
          <p14:tracePt t="371079" x="2979738" y="3390900"/>
          <p14:tracePt t="371096" x="2979738" y="3459163"/>
          <p14:tracePt t="371112" x="2979738" y="3527425"/>
          <p14:tracePt t="371129" x="2987675" y="3603625"/>
          <p14:tracePt t="371146" x="2994025" y="3687763"/>
          <p14:tracePt t="371162" x="2994025" y="3763963"/>
          <p14:tracePt t="371180" x="2994025" y="3817938"/>
          <p14:tracePt t="371196" x="3001963" y="3916363"/>
          <p14:tracePt t="371213" x="3001963" y="3984625"/>
          <p14:tracePt t="371229" x="3017838" y="4060825"/>
          <p14:tracePt t="371246" x="3040063" y="4183063"/>
          <p14:tracePt t="371262" x="3094038" y="4289425"/>
          <p14:tracePt t="371279" x="3116263" y="4381500"/>
          <p14:tracePt t="371296" x="3132138" y="4441825"/>
          <p14:tracePt t="371312" x="3140075" y="4473575"/>
          <p14:tracePt t="371329" x="3146425" y="4503738"/>
          <p14:tracePt t="371346" x="3154363" y="4533900"/>
          <p14:tracePt t="371363" x="3178175" y="4579938"/>
          <p14:tracePt t="371379" x="3200400" y="4640263"/>
          <p14:tracePt t="371396" x="3260725" y="4716463"/>
          <p14:tracePt t="371413" x="3306763" y="4770438"/>
          <p14:tracePt t="371429" x="3330575" y="4816475"/>
          <p14:tracePt t="371446" x="3352800" y="4838700"/>
          <p14:tracePt t="371462" x="3360738" y="4846638"/>
          <p14:tracePt t="371479" x="3368675" y="4860925"/>
          <p14:tracePt t="371496" x="3398838" y="4876800"/>
          <p14:tracePt t="371512" x="3436938" y="4914900"/>
          <p14:tracePt t="371529" x="3521075" y="4968875"/>
          <p14:tracePt t="371546" x="3551238" y="4983163"/>
          <p14:tracePt t="371562" x="3581400" y="4991100"/>
          <p14:tracePt t="371579" x="3589338" y="4991100"/>
          <p14:tracePt t="371596" x="3603625" y="4991100"/>
          <p14:tracePt t="371613" x="3611563" y="4991100"/>
          <p14:tracePt t="371629" x="3635375" y="4991100"/>
          <p14:tracePt t="371646" x="3649663" y="4983163"/>
          <p14:tracePt t="371663" x="3665538" y="4968875"/>
          <p14:tracePt t="371679" x="3687763" y="4960938"/>
          <p14:tracePt t="371696" x="3711575" y="4937125"/>
          <p14:tracePt t="371712" x="3733800" y="4914900"/>
          <p14:tracePt t="371729" x="3756025" y="4884738"/>
          <p14:tracePt t="371746" x="3779838" y="4846638"/>
          <p14:tracePt t="371762" x="3817938" y="4762500"/>
          <p14:tracePt t="371779" x="3863975" y="4678363"/>
          <p14:tracePt t="371796" x="3916363" y="4556125"/>
          <p14:tracePt t="371813" x="3940175" y="4495800"/>
          <p14:tracePt t="371829" x="3954463" y="4441825"/>
          <p14:tracePt t="371846" x="3970338" y="4365625"/>
          <p14:tracePt t="371862" x="3984625" y="4237038"/>
          <p14:tracePt t="371879" x="4000500" y="4084638"/>
          <p14:tracePt t="371896" x="4022725" y="3932238"/>
          <p14:tracePt t="371912" x="4038600" y="3794125"/>
          <p14:tracePt t="371929" x="4038600" y="3673475"/>
          <p14:tracePt t="371946" x="4038600" y="3535363"/>
          <p14:tracePt t="371962" x="4054475" y="3398838"/>
          <p14:tracePt t="371979" x="4054475" y="3284538"/>
          <p14:tracePt t="371996" x="4060825" y="3178175"/>
          <p14:tracePt t="372012" x="4068763" y="3063875"/>
          <p14:tracePt t="372029" x="4068763" y="3001963"/>
          <p14:tracePt t="372046" x="4068763" y="2933700"/>
          <p14:tracePt t="372062" x="4068763" y="2857500"/>
          <p14:tracePt t="372079" x="4076700" y="2751138"/>
          <p14:tracePt t="372096" x="4076700" y="2667000"/>
          <p14:tracePt t="372112" x="4076700" y="2590800"/>
          <p14:tracePt t="372129" x="4076700" y="2530475"/>
          <p14:tracePt t="372146" x="4068763" y="2460625"/>
          <p14:tracePt t="372162" x="4054475" y="2416175"/>
          <p14:tracePt t="372179" x="4046538" y="2370138"/>
          <p14:tracePt t="372196" x="4022725" y="2324100"/>
          <p14:tracePt t="372212" x="4016375" y="2308225"/>
          <p14:tracePt t="372229" x="4008438" y="2286000"/>
          <p14:tracePt t="372246" x="3984625" y="2255838"/>
          <p14:tracePt t="372262" x="3970338" y="2217738"/>
          <p14:tracePt t="372279" x="3946525" y="2171700"/>
          <p14:tracePt t="372296" x="3908425" y="2125663"/>
          <p14:tracePt t="372312" x="3878263" y="2087563"/>
          <p14:tracePt t="372329" x="3856038" y="2057400"/>
          <p14:tracePt t="372346" x="3825875" y="2035175"/>
          <p14:tracePt t="372362" x="3802063" y="2019300"/>
          <p14:tracePt t="372379" x="3787775" y="2003425"/>
          <p14:tracePt t="372396" x="3749675" y="1997075"/>
          <p14:tracePt t="372412" x="3725863" y="1989138"/>
          <p14:tracePt t="372429" x="3717925" y="1989138"/>
          <p14:tracePt t="372446" x="3711575" y="1989138"/>
          <p14:tracePt t="372462" x="3695700" y="1989138"/>
          <p14:tracePt t="372479" x="3673475" y="1989138"/>
          <p14:tracePt t="372495" x="3619500" y="1997075"/>
          <p14:tracePt t="372512" x="3559175" y="2027238"/>
          <p14:tracePt t="372529" x="3467100" y="2065338"/>
          <p14:tracePt t="372545" x="3360738" y="2125663"/>
          <p14:tracePt t="372562" x="3292475" y="2163763"/>
          <p14:tracePt t="372579" x="3260725" y="2187575"/>
          <p14:tracePt t="372596" x="3246438" y="2209800"/>
          <p14:tracePt t="372612" x="3238500" y="2217738"/>
          <p14:tracePt t="372999" x="0" y="0"/>
        </p14:tracePtLst>
        <p14:tracePtLst>
          <p14:tracePt t="377304" x="6888163" y="2255838"/>
          <p14:tracePt t="377460" x="6873875" y="2247900"/>
          <p14:tracePt t="377477" x="6858000" y="2247900"/>
          <p14:tracePt t="377486" x="6850063" y="2239963"/>
          <p14:tracePt t="377487" x="6835775" y="2225675"/>
          <p14:tracePt t="377495" x="6811963" y="2209800"/>
          <p14:tracePt t="377511" x="6781800" y="2201863"/>
          <p14:tracePt t="377528" x="6765925" y="2193925"/>
          <p14:tracePt t="377545" x="6751638" y="2187575"/>
          <p14:tracePt t="377561" x="6743700" y="2179638"/>
          <p14:tracePt t="377578" x="6727825" y="2179638"/>
          <p14:tracePt t="377595" x="6721475" y="2179638"/>
          <p14:tracePt t="377611" x="6689725" y="2171700"/>
          <p14:tracePt t="377628" x="6659563" y="2171700"/>
          <p14:tracePt t="377645" x="6613525" y="2171700"/>
          <p14:tracePt t="377661" x="6561138" y="2179638"/>
          <p14:tracePt t="377678" x="6515100" y="2179638"/>
          <p14:tracePt t="377695" x="6484938" y="2179638"/>
          <p14:tracePt t="377711" x="6469063" y="2179638"/>
          <p14:tracePt t="377728" x="6461125" y="2179638"/>
          <p14:tracePt t="377745" x="6446838" y="2187575"/>
          <p14:tracePt t="377761" x="6423025" y="2193925"/>
          <p14:tracePt t="377778" x="6392863" y="2209800"/>
          <p14:tracePt t="377795" x="6362700" y="2209800"/>
          <p14:tracePt t="377811" x="6340475" y="2217738"/>
          <p14:tracePt t="377828" x="6332538" y="2225675"/>
          <p14:tracePt t="377845" x="6324600" y="2225675"/>
          <p14:tracePt t="377861" x="6316663" y="2232025"/>
          <p14:tracePt t="377878" x="6302375" y="2232025"/>
          <p14:tracePt t="377895" x="6286500" y="2247900"/>
          <p14:tracePt t="377911" x="6264275" y="2263775"/>
          <p14:tracePt t="377928" x="6240463" y="2278063"/>
          <p14:tracePt t="377945" x="6218238" y="2293938"/>
          <p14:tracePt t="377961" x="6202363" y="2308225"/>
          <p14:tracePt t="377978" x="6180138" y="2346325"/>
          <p14:tracePt t="377995" x="6156325" y="2378075"/>
          <p14:tracePt t="378011" x="6118225" y="2438400"/>
          <p14:tracePt t="378028" x="6103938" y="2476500"/>
          <p14:tracePt t="378045" x="6096000" y="2498725"/>
          <p14:tracePt t="378061" x="6080125" y="2530475"/>
          <p14:tracePt t="378078" x="6080125" y="2560638"/>
          <p14:tracePt t="378095" x="6065838" y="2598738"/>
          <p14:tracePt t="378111" x="6065838" y="2628900"/>
          <p14:tracePt t="378128" x="6057900" y="2682875"/>
          <p14:tracePt t="378145" x="6057900" y="2735263"/>
          <p14:tracePt t="378161" x="6049963" y="2811463"/>
          <p14:tracePt t="378178" x="6049963" y="2903538"/>
          <p14:tracePt t="378195" x="6042025" y="3001963"/>
          <p14:tracePt t="378211" x="6035675" y="3132138"/>
          <p14:tracePt t="378228" x="6035675" y="3192463"/>
          <p14:tracePt t="378245" x="6035675" y="3268663"/>
          <p14:tracePt t="378261" x="6027738" y="3375025"/>
          <p14:tracePt t="378278" x="6011863" y="3459163"/>
          <p14:tracePt t="378295" x="6011863" y="3543300"/>
          <p14:tracePt t="378311" x="6011863" y="3603625"/>
          <p14:tracePt t="378328" x="6011863" y="3649663"/>
          <p14:tracePt t="378345" x="6003925" y="3673475"/>
          <p14:tracePt t="378361" x="5997575" y="3711575"/>
          <p14:tracePt t="378378" x="5989638" y="3763963"/>
          <p14:tracePt t="378395" x="5989638" y="3817938"/>
          <p14:tracePt t="378411" x="5989638" y="3908425"/>
          <p14:tracePt t="378428" x="5989638" y="3954463"/>
          <p14:tracePt t="378445" x="5989638" y="4000500"/>
          <p14:tracePt t="378461" x="5981700" y="4068763"/>
          <p14:tracePt t="378478" x="5981700" y="4130675"/>
          <p14:tracePt t="378495" x="5973763" y="4213225"/>
          <p14:tracePt t="378511" x="5959475" y="4297363"/>
          <p14:tracePt t="378528" x="5951538" y="4351338"/>
          <p14:tracePt t="378544" x="5951538" y="4403725"/>
          <p14:tracePt t="378561" x="5943600" y="4465638"/>
          <p14:tracePt t="378578" x="5943600" y="4511675"/>
          <p14:tracePt t="378594" x="5943600" y="4549775"/>
          <p14:tracePt t="378611" x="5959475" y="4602163"/>
          <p14:tracePt t="378628" x="5965825" y="4640263"/>
          <p14:tracePt t="378645" x="5981700" y="4678363"/>
          <p14:tracePt t="378661" x="5989638" y="4708525"/>
          <p14:tracePt t="378678" x="6003925" y="4732338"/>
          <p14:tracePt t="378694" x="6027738" y="4754563"/>
          <p14:tracePt t="378711" x="6049963" y="4808538"/>
          <p14:tracePt t="378728" x="6073775" y="4846638"/>
          <p14:tracePt t="378745" x="6080125" y="4860925"/>
          <p14:tracePt t="378761" x="6096000" y="4892675"/>
          <p14:tracePt t="378778" x="6111875" y="4914900"/>
          <p14:tracePt t="378795" x="6126163" y="4953000"/>
          <p14:tracePt t="378811" x="6180138" y="5021263"/>
          <p14:tracePt t="378828" x="6194425" y="5037138"/>
          <p14:tracePt t="378845" x="6218238" y="5045075"/>
          <p14:tracePt t="378861" x="6232525" y="5051425"/>
          <p14:tracePt t="378878" x="6248400" y="5059363"/>
          <p14:tracePt t="378894" x="6256338" y="5067300"/>
          <p14:tracePt t="378911" x="6264275" y="5067300"/>
          <p14:tracePt t="378928" x="6270625" y="5067300"/>
          <p14:tracePt t="378945" x="6294438" y="5075238"/>
          <p14:tracePt t="378961" x="6324600" y="5083175"/>
          <p14:tracePt t="378978" x="6354763" y="5089525"/>
          <p14:tracePt t="378994" x="6378575" y="5097463"/>
          <p14:tracePt t="379011" x="6392863" y="5097463"/>
          <p14:tracePt t="379028" x="6400800" y="5097463"/>
          <p14:tracePt t="379045" x="6416675" y="5097463"/>
          <p14:tracePt t="379061" x="6454775" y="5089525"/>
          <p14:tracePt t="379078" x="6499225" y="5083175"/>
          <p14:tracePt t="379094" x="6530975" y="5067300"/>
          <p14:tracePt t="379111" x="6561138" y="5059363"/>
          <p14:tracePt t="379128" x="6583363" y="5045075"/>
          <p14:tracePt t="379145" x="6607175" y="5029200"/>
          <p14:tracePt t="379161" x="6621463" y="5021263"/>
          <p14:tracePt t="379178" x="6645275" y="5006975"/>
          <p14:tracePt t="379194" x="6651625" y="4991100"/>
          <p14:tracePt t="379211" x="6697663" y="4945063"/>
          <p14:tracePt t="379228" x="6751638" y="4868863"/>
          <p14:tracePt t="379245" x="6789738" y="4784725"/>
          <p14:tracePt t="379261" x="6811963" y="4716463"/>
          <p14:tracePt t="379278" x="6827838" y="4656138"/>
          <p14:tracePt t="379295" x="6850063" y="4594225"/>
          <p14:tracePt t="379311" x="6865938" y="4518025"/>
          <p14:tracePt t="379328" x="6873875" y="4435475"/>
          <p14:tracePt t="379345" x="6896100" y="4313238"/>
          <p14:tracePt t="379361" x="6904038" y="4175125"/>
          <p14:tracePt t="379378" x="6918325" y="4030663"/>
          <p14:tracePt t="379394" x="6926263" y="3878263"/>
          <p14:tracePt t="379411" x="6956425" y="3641725"/>
          <p14:tracePt t="379428" x="6964363" y="3489325"/>
          <p14:tracePt t="379445" x="6994525" y="3314700"/>
          <p14:tracePt t="379461" x="6994525" y="3162300"/>
          <p14:tracePt t="379478" x="7002463" y="3040063"/>
          <p14:tracePt t="379494" x="7002463" y="2941638"/>
          <p14:tracePt t="379511" x="7002463" y="2865438"/>
          <p14:tracePt t="379528" x="7002463" y="2803525"/>
          <p14:tracePt t="379544" x="7002463" y="2727325"/>
          <p14:tracePt t="379561" x="7002463" y="2689225"/>
          <p14:tracePt t="379578" x="6994525" y="2613025"/>
          <p14:tracePt t="379594" x="6988175" y="2544763"/>
          <p14:tracePt t="379611" x="6980238" y="2484438"/>
          <p14:tracePt t="379628" x="6972300" y="2430463"/>
          <p14:tracePt t="379644" x="6972300" y="2400300"/>
          <p14:tracePt t="379661" x="6964363" y="2384425"/>
          <p14:tracePt t="379678" x="6956425" y="2370138"/>
          <p14:tracePt t="379694" x="6950075" y="2346325"/>
          <p14:tracePt t="379711" x="6950075" y="2332038"/>
          <p14:tracePt t="379728" x="6934200" y="2324100"/>
          <p14:tracePt t="379745" x="6934200" y="2308225"/>
          <p14:tracePt t="379761" x="6918325" y="2293938"/>
          <p14:tracePt t="379778" x="6911975" y="2278063"/>
          <p14:tracePt t="379794" x="6896100" y="2263775"/>
          <p14:tracePt t="379811" x="6880225" y="2247900"/>
          <p14:tracePt t="379828" x="6858000" y="2232025"/>
          <p14:tracePt t="379845" x="6858000" y="2225675"/>
          <p14:tracePt t="379861" x="6858000" y="2217738"/>
          <p14:tracePt t="380034" x="0" y="0"/>
        </p14:tracePtLst>
        <p14:tracePtLst>
          <p14:tracePt t="387668" x="7604125" y="2239963"/>
          <p14:tracePt t="387781" x="7597775" y="2239963"/>
          <p14:tracePt t="387789" x="7581900" y="2239963"/>
          <p14:tracePt t="387797" x="7566025" y="2239963"/>
          <p14:tracePt t="387802" x="7543800" y="2232025"/>
          <p14:tracePt t="387811" x="7451725" y="2209800"/>
          <p14:tracePt t="387827" x="7399338" y="2209800"/>
          <p14:tracePt t="387844" x="7331075" y="2201863"/>
          <p14:tracePt t="387861" x="7285038" y="2193925"/>
          <p14:tracePt t="387877" x="7239000" y="2187575"/>
          <p14:tracePt t="387894" x="7200900" y="2187575"/>
          <p14:tracePt t="387911" x="7178675" y="2187575"/>
          <p14:tracePt t="387927" x="7140575" y="2201863"/>
          <p14:tracePt t="387944" x="7094538" y="2217738"/>
          <p14:tracePt t="387961" x="7056438" y="2239963"/>
          <p14:tracePt t="387977" x="7032625" y="2247900"/>
          <p14:tracePt t="387994" x="7018338" y="2255838"/>
          <p14:tracePt t="388011" x="7002463" y="2263775"/>
          <p14:tracePt t="388027" x="6972300" y="2278063"/>
          <p14:tracePt t="388027" x="6956425" y="2293938"/>
          <p14:tracePt t="388045" x="6926263" y="2316163"/>
          <p14:tracePt t="388061" x="6888163" y="2346325"/>
          <p14:tracePt t="388077" x="6873875" y="2370138"/>
          <p14:tracePt t="388094" x="6858000" y="2384425"/>
          <p14:tracePt t="388111" x="6858000" y="2408238"/>
          <p14:tracePt t="388127" x="6835775" y="2438400"/>
          <p14:tracePt t="388144" x="6819900" y="2484438"/>
          <p14:tracePt t="388161" x="6797675" y="2544763"/>
          <p14:tracePt t="388177" x="6789738" y="2590800"/>
          <p14:tracePt t="388194" x="6789738" y="2659063"/>
          <p14:tracePt t="388211" x="6789738" y="2727325"/>
          <p14:tracePt t="388227" x="6789738" y="2827338"/>
          <p14:tracePt t="388244" x="6773863" y="2994025"/>
          <p14:tracePt t="388261" x="6765925" y="3140075"/>
          <p14:tracePt t="388277" x="6765925" y="3268663"/>
          <p14:tracePt t="388294" x="6765925" y="3375025"/>
          <p14:tracePt t="388311" x="6765925" y="3459163"/>
          <p14:tracePt t="388327" x="6781800" y="3535363"/>
          <p14:tracePt t="388344" x="6789738" y="3641725"/>
          <p14:tracePt t="388361" x="6804025" y="3794125"/>
          <p14:tracePt t="388377" x="6819900" y="3916363"/>
          <p14:tracePt t="388394" x="6827838" y="4022725"/>
          <p14:tracePt t="388411" x="6827838" y="4084638"/>
          <p14:tracePt t="388428" x="6835775" y="4114800"/>
          <p14:tracePt t="388444" x="6842125" y="4168775"/>
          <p14:tracePt t="388461" x="6842125" y="4198938"/>
          <p14:tracePt t="388477" x="6842125" y="4229100"/>
          <p14:tracePt t="388494" x="6842125" y="4251325"/>
          <p14:tracePt t="388581" x="6842125" y="4259263"/>
          <p14:tracePt t="388613" x="6850063" y="4275138"/>
          <p14:tracePt t="388621" x="6850063" y="4289425"/>
          <p14:tracePt t="388628" x="6850063" y="4313238"/>
          <p14:tracePt t="388636" x="6850063" y="4327525"/>
          <p14:tracePt t="388644" x="6850063" y="4335463"/>
          <p14:tracePt t="388701" x="6850063" y="4351338"/>
          <p14:tracePt t="388708" x="6850063" y="4411663"/>
          <p14:tracePt t="388716" x="6850063" y="4518025"/>
          <p14:tracePt t="388724" x="6850063" y="4632325"/>
          <p14:tracePt t="388727" x="6835775" y="4830763"/>
          <p14:tracePt t="388744" x="6827838" y="4884738"/>
          <p14:tracePt t="388909" x="6842125" y="4892675"/>
          <p14:tracePt t="388909" x="6865938" y="4914900"/>
          <p14:tracePt t="388918" x="6896100" y="4960938"/>
          <p14:tracePt t="388927" x="7032625" y="5121275"/>
          <p14:tracePt t="388944" x="7070725" y="5197475"/>
          <p14:tracePt t="388960" x="7086600" y="5203825"/>
          <p14:tracePt t="388977" x="7094538" y="5203825"/>
          <p14:tracePt t="389021" x="7108825" y="5203825"/>
          <p14:tracePt t="389029" x="7116763" y="5203825"/>
          <p14:tracePt t="389030" x="7140575" y="5197475"/>
          <p14:tracePt t="389044" x="7246938" y="5121275"/>
          <p14:tracePt t="389061" x="7299325" y="5051425"/>
          <p14:tracePt t="389077" x="7345363" y="4999038"/>
          <p14:tracePt t="389094" x="7361238" y="4953000"/>
          <p14:tracePt t="389110" x="7383463" y="4906963"/>
          <p14:tracePt t="389127" x="7399338" y="4846638"/>
          <p14:tracePt t="389144" x="7429500" y="4762500"/>
          <p14:tracePt t="389160" x="7459663" y="4632325"/>
          <p14:tracePt t="389177" x="7489825" y="4479925"/>
          <p14:tracePt t="389194" x="7527925" y="4335463"/>
          <p14:tracePt t="389211" x="7573963" y="4229100"/>
          <p14:tracePt t="389227" x="7612063" y="4114800"/>
          <p14:tracePt t="389244" x="7658100" y="3902075"/>
          <p14:tracePt t="389261" x="7666038" y="3725863"/>
          <p14:tracePt t="389277" x="7666038" y="3543300"/>
          <p14:tracePt t="389294" x="7673975" y="3382963"/>
          <p14:tracePt t="389310" x="7680325" y="3238500"/>
          <p14:tracePt t="389327" x="7688263" y="3048000"/>
          <p14:tracePt t="389344" x="7696200" y="2895600"/>
          <p14:tracePt t="389360" x="7704138" y="2759075"/>
          <p14:tracePt t="389377" x="7704138" y="2620963"/>
          <p14:tracePt t="389394" x="7704138" y="2484438"/>
          <p14:tracePt t="389410" x="7704138" y="2378075"/>
          <p14:tracePt t="389428" x="7704138" y="2332038"/>
          <p14:tracePt t="389444" x="7704138" y="2278063"/>
          <p14:tracePt t="389461" x="7704138" y="2247900"/>
          <p14:tracePt t="389477" x="7704138" y="2232025"/>
          <p14:tracePt t="389494" x="7704138" y="2217738"/>
          <p14:tracePt t="389511" x="7696200" y="2209800"/>
          <p14:tracePt t="389527" x="7696200" y="2201863"/>
          <p14:tracePt t="389544" x="7696200" y="2193925"/>
          <p14:tracePt t="390012" x="0" y="0"/>
        </p14:tracePtLst>
        <p14:tracePtLst>
          <p14:tracePt t="392745" x="8123238" y="5470525"/>
          <p14:tracePt t="392812" x="8131175" y="5470525"/>
          <p14:tracePt t="392820" x="8137525" y="5470525"/>
          <p14:tracePt t="392826" x="8153400" y="5470525"/>
          <p14:tracePt t="392834" x="8169275" y="5470525"/>
          <p14:tracePt t="392843" x="8237538" y="5478463"/>
          <p14:tracePt t="392860" x="8404225" y="5562600"/>
          <p14:tracePt t="392877" x="8504238" y="5600700"/>
          <p14:tracePt t="392893" x="8556625" y="5616575"/>
          <p14:tracePt t="392910" x="8580438" y="5622925"/>
          <p14:tracePt t="392927" x="8594725" y="5622925"/>
          <p14:tracePt t="392943" x="8618538" y="5622925"/>
          <p14:tracePt t="392960" x="8656638" y="5608638"/>
          <p14:tracePt t="392977" x="8724900" y="5578475"/>
          <p14:tracePt t="392993" x="8793163" y="5532438"/>
          <p14:tracePt t="393010" x="8855075" y="5494338"/>
          <p14:tracePt t="393027" x="8877300" y="5464175"/>
          <p14:tracePt t="393043" x="8885238" y="5418138"/>
          <p14:tracePt t="393060" x="8893175" y="5387975"/>
          <p14:tracePt t="393077" x="8893175" y="5349875"/>
          <p14:tracePt t="393093" x="8893175" y="5311775"/>
          <p14:tracePt t="393110" x="8893175" y="5287963"/>
          <p14:tracePt t="393127" x="8893175" y="5249863"/>
          <p14:tracePt t="393143" x="8893175" y="5227638"/>
          <p14:tracePt t="393160" x="8877300" y="5197475"/>
          <p14:tracePt t="393177" x="8855075" y="5173663"/>
          <p14:tracePt t="393193" x="8839200" y="5151438"/>
          <p14:tracePt t="393210" x="8823325" y="5127625"/>
          <p14:tracePt t="393227" x="8785225" y="5105400"/>
          <p14:tracePt t="393243" x="8763000" y="5089525"/>
          <p14:tracePt t="393260" x="8732838" y="5059363"/>
          <p14:tracePt t="393277" x="8694738" y="5045075"/>
          <p14:tracePt t="393293" x="8670925" y="5021263"/>
          <p14:tracePt t="393310" x="8648700" y="5013325"/>
          <p14:tracePt t="393326" x="8602663" y="4991100"/>
          <p14:tracePt t="393343" x="8556625" y="4968875"/>
          <p14:tracePt t="393360" x="8474075" y="4945063"/>
          <p14:tracePt t="393377" x="8404225" y="4922838"/>
          <p14:tracePt t="393393" x="8351838" y="4914900"/>
          <p14:tracePt t="393410" x="8305800" y="4899025"/>
          <p14:tracePt t="393427" x="8283575" y="4899025"/>
          <p14:tracePt t="393443" x="8245475" y="4899025"/>
          <p14:tracePt t="393460" x="8183563" y="4906963"/>
          <p14:tracePt t="393477" x="8153400" y="4922838"/>
          <p14:tracePt t="393493" x="8131175" y="4937125"/>
          <p14:tracePt t="393510" x="8099425" y="4953000"/>
          <p14:tracePt t="393527" x="8077200" y="4968875"/>
          <p14:tracePt t="393543" x="8061325" y="4975225"/>
          <p14:tracePt t="393560" x="8054975" y="4999038"/>
          <p14:tracePt t="393577" x="8031163" y="5029200"/>
          <p14:tracePt t="393593" x="8008938" y="5067300"/>
          <p14:tracePt t="393610" x="7978775" y="5121275"/>
          <p14:tracePt t="393626" x="7954963" y="5165725"/>
          <p14:tracePt t="393643" x="7947025" y="5189538"/>
          <p14:tracePt t="393660" x="7947025" y="5197475"/>
          <p14:tracePt t="393699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222" name="Group 566"/>
          <p:cNvGraphicFramePr>
            <a:graphicFrameLocks noGrp="1"/>
          </p:cNvGraphicFramePr>
          <p:nvPr>
            <p:ph idx="1"/>
          </p:nvPr>
        </p:nvGraphicFramePr>
        <p:xfrm>
          <a:off x="107950" y="1557338"/>
          <a:ext cx="8784976" cy="1828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6892"/>
                <a:gridCol w="975130"/>
                <a:gridCol w="976890"/>
                <a:gridCol w="975130"/>
                <a:gridCol w="976892"/>
                <a:gridCol w="975130"/>
                <a:gridCol w="976890"/>
                <a:gridCol w="871902"/>
                <a:gridCol w="1080120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Sum(</a:t>
                      </a: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0.66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3.75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37.5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6.25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7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Weights</a:t>
            </a:r>
            <a:br>
              <a:rPr lang="en-US" smtClean="0"/>
            </a:br>
            <a:r>
              <a:rPr lang="en-US" smtClean="0"/>
              <a:t>Multi-Stage Sample : SRS &amp; SRS</a:t>
            </a:r>
          </a:p>
        </p:txBody>
      </p:sp>
      <p:graphicFrame>
        <p:nvGraphicFramePr>
          <p:cNvPr id="4" name="Group 566"/>
          <p:cNvGraphicFramePr>
            <a:graphicFrameLocks/>
          </p:cNvGraphicFramePr>
          <p:nvPr/>
        </p:nvGraphicFramePr>
        <p:xfrm>
          <a:off x="107950" y="3575050"/>
          <a:ext cx="8784976" cy="1828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6892"/>
                <a:gridCol w="975130"/>
                <a:gridCol w="976890"/>
                <a:gridCol w="975130"/>
                <a:gridCol w="976892"/>
                <a:gridCol w="975130"/>
                <a:gridCol w="976890"/>
                <a:gridCol w="871902"/>
                <a:gridCol w="1080120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Sum(</a:t>
                      </a: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0.250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100.0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0.222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11.25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0.125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0.05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20.00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200.0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0.04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25.00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250.0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662.5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589"/>
    </mc:Choice>
    <mc:Fallback>
      <p:transition spd="slow" advTm="3875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6846" x="892175" y="1889125"/>
          <p14:tracePt t="6873" x="876300" y="1889125"/>
          <p14:tracePt t="6905" x="860425" y="1882775"/>
          <p14:tracePt t="6920" x="854075" y="1882775"/>
          <p14:tracePt t="6927" x="838200" y="1874838"/>
          <p14:tracePt t="6945" x="830263" y="1874838"/>
          <p14:tracePt t="6946" x="822325" y="1874838"/>
          <p14:tracePt t="6962" x="800100" y="1874838"/>
          <p14:tracePt t="6978" x="754063" y="1905000"/>
          <p14:tracePt t="6995" x="685800" y="1920875"/>
          <p14:tracePt t="7011" x="609600" y="1958975"/>
          <p14:tracePt t="7028" x="571500" y="1981200"/>
          <p14:tracePt t="7045" x="533400" y="2003425"/>
          <p14:tracePt t="7061" x="503238" y="2041525"/>
          <p14:tracePt t="7078" x="449263" y="2087563"/>
          <p14:tracePt t="7095" x="373063" y="2171700"/>
          <p14:tracePt t="7111" x="236538" y="2378075"/>
          <p14:tracePt t="7128" x="144463" y="2530475"/>
          <p14:tracePt t="7145" x="68263" y="2644775"/>
          <p14:tracePt t="7161" x="30163" y="2720975"/>
          <p14:tracePt t="7178" x="7938" y="2759075"/>
          <p14:tracePt t="7195" x="0" y="2803525"/>
          <p14:tracePt t="7211" x="0" y="2857500"/>
          <p14:tracePt t="7228" x="7938" y="2933700"/>
          <p14:tracePt t="7245" x="60325" y="3025775"/>
          <p14:tracePt t="7262" x="122238" y="3108325"/>
          <p14:tracePt t="7278" x="160338" y="3154363"/>
          <p14:tracePt t="7295" x="168275" y="3154363"/>
          <p14:tracePt t="7311" x="174625" y="3154363"/>
          <p14:tracePt t="7360" x="182563" y="3162300"/>
          <p14:tracePt t="7368" x="206375" y="3170238"/>
          <p14:tracePt t="7378" x="236538" y="3178175"/>
          <p14:tracePt t="7379" x="304800" y="3184525"/>
          <p14:tracePt t="7395" x="358775" y="3184525"/>
          <p14:tracePt t="7411" x="457200" y="3162300"/>
          <p14:tracePt t="7428" x="555625" y="3108325"/>
          <p14:tracePt t="7445" x="631825" y="3040063"/>
          <p14:tracePt t="7461" x="669925" y="2987675"/>
          <p14:tracePt t="7478" x="701675" y="2933700"/>
          <p14:tracePt t="7495" x="708025" y="2911475"/>
          <p14:tracePt t="7511" x="708025" y="2887663"/>
          <p14:tracePt t="7511" x="715963" y="2887663"/>
          <p14:tracePt t="7528" x="715963" y="2873375"/>
          <p14:tracePt t="7569" x="715963" y="2865438"/>
          <p14:tracePt t="7618" x="0" y="0"/>
        </p14:tracePtLst>
        <p14:tracePtLst>
          <p14:tracePt t="8543" x="846138" y="3992563"/>
          <p14:tracePt t="8608" x="846138" y="3984625"/>
          <p14:tracePt t="8619" x="838200" y="3978275"/>
          <p14:tracePt t="8624" x="830263" y="3970338"/>
          <p14:tracePt t="8628" x="808038" y="3954463"/>
          <p14:tracePt t="8644" x="762000" y="3924300"/>
          <p14:tracePt t="8661" x="731838" y="3902075"/>
          <p14:tracePt t="8678" x="693738" y="3886200"/>
          <p14:tracePt t="8694" x="677863" y="3878263"/>
          <p14:tracePt t="8711" x="663575" y="3878263"/>
          <p14:tracePt t="8728" x="631825" y="3878263"/>
          <p14:tracePt t="8744" x="593725" y="3878263"/>
          <p14:tracePt t="8761" x="533400" y="3878263"/>
          <p14:tracePt t="8778" x="465138" y="3908425"/>
          <p14:tracePt t="8794" x="381000" y="3946525"/>
          <p14:tracePt t="8811" x="342900" y="3970338"/>
          <p14:tracePt t="8828" x="320675" y="3992563"/>
          <p14:tracePt t="8844" x="312738" y="4008438"/>
          <p14:tracePt t="8862" x="296863" y="4022725"/>
          <p14:tracePt t="8878" x="288925" y="4068763"/>
          <p14:tracePt t="8895" x="274638" y="4152900"/>
          <p14:tracePt t="8911" x="258763" y="4229100"/>
          <p14:tracePt t="8928" x="250825" y="4313238"/>
          <p14:tracePt t="8944" x="250825" y="4365625"/>
          <p14:tracePt t="8961" x="250825" y="4397375"/>
          <p14:tracePt t="8978" x="250825" y="4435475"/>
          <p14:tracePt t="8995" x="250825" y="4473575"/>
          <p14:tracePt t="9011" x="266700" y="4556125"/>
          <p14:tracePt t="9028" x="274638" y="4625975"/>
          <p14:tracePt t="9044" x="296863" y="4716463"/>
          <p14:tracePt t="9061" x="320675" y="4792663"/>
          <p14:tracePt t="9078" x="320675" y="4808538"/>
          <p14:tracePt t="9094" x="327025" y="4822825"/>
          <p14:tracePt t="9111" x="334963" y="4838700"/>
          <p14:tracePt t="9128" x="358775" y="4906963"/>
          <p14:tracePt t="9145" x="434975" y="5029200"/>
          <p14:tracePt t="9161" x="517525" y="5159375"/>
          <p14:tracePt t="9178" x="571500" y="5227638"/>
          <p14:tracePt t="9194" x="587375" y="5241925"/>
          <p14:tracePt t="9211" x="593725" y="5249863"/>
          <p14:tracePt t="9228" x="601663" y="5249863"/>
          <p14:tracePt t="9352" x="609600" y="5249863"/>
          <p14:tracePt t="9360" x="663575" y="5189538"/>
          <p14:tracePt t="9378" x="693738" y="5135563"/>
          <p14:tracePt t="9379" x="769938" y="4983163"/>
          <p14:tracePt t="9394" x="838200" y="4808538"/>
          <p14:tracePt t="9411" x="906463" y="4678363"/>
          <p14:tracePt t="9428" x="952500" y="4587875"/>
          <p14:tracePt t="9444" x="974725" y="4511675"/>
          <p14:tracePt t="9461" x="982663" y="4457700"/>
          <p14:tracePt t="9478" x="990600" y="4381500"/>
          <p14:tracePt t="9495" x="990600" y="4275138"/>
          <p14:tracePt t="9511" x="968375" y="4175125"/>
          <p14:tracePt t="9511" x="960438" y="4144963"/>
          <p14:tracePt t="9528" x="944563" y="4098925"/>
          <p14:tracePt t="9544" x="944563" y="4092575"/>
          <p14:tracePt t="9561" x="936625" y="4076700"/>
          <p14:tracePt t="9578" x="930275" y="4068763"/>
          <p14:tracePt t="9594" x="922338" y="4068763"/>
          <p14:tracePt t="9610" x="906463" y="4060825"/>
          <p14:tracePt t="9627" x="898525" y="4054475"/>
          <p14:tracePt t="9643" x="884238" y="4046538"/>
          <p14:tracePt t="9660" x="876300" y="4046538"/>
          <p14:tracePt t="9734" x="0" y="0"/>
        </p14:tracePtLst>
        <p14:tracePtLst>
          <p14:tracePt t="21439" x="2933700" y="1912938"/>
          <p14:tracePt t="21663" x="2933700" y="1920875"/>
          <p14:tracePt t="21671" x="2933700" y="1927225"/>
          <p14:tracePt t="21680" x="2933700" y="1943100"/>
          <p14:tracePt t="21687" x="2925763" y="1951038"/>
          <p14:tracePt t="21695" x="2925763" y="1973263"/>
          <p14:tracePt t="21711" x="2925763" y="1989138"/>
          <p14:tracePt t="21727" x="2917825" y="2003425"/>
          <p14:tracePt t="21743" x="2917825" y="2035175"/>
          <p14:tracePt t="21759" x="2911475" y="2079625"/>
          <p14:tracePt t="21783" x="2911475" y="2117725"/>
          <p14:tracePt t="21792" x="2903538" y="2163763"/>
          <p14:tracePt t="21809" x="2903538" y="2217738"/>
          <p14:tracePt t="21826" x="2903538" y="2293938"/>
          <p14:tracePt t="21842" x="2903538" y="2346325"/>
          <p14:tracePt t="21859" x="2903538" y="2392363"/>
          <p14:tracePt t="21876" x="2903538" y="2430463"/>
          <p14:tracePt t="21892" x="2911475" y="2460625"/>
          <p14:tracePt t="21909" x="2911475" y="2492375"/>
          <p14:tracePt t="21926" x="2911475" y="2530475"/>
          <p14:tracePt t="21942" x="2911475" y="2544763"/>
          <p14:tracePt t="21959" x="2911475" y="2582863"/>
          <p14:tracePt t="21976" x="2911475" y="2620963"/>
          <p14:tracePt t="21992" x="2911475" y="2651125"/>
          <p14:tracePt t="22009" x="2911475" y="2682875"/>
          <p14:tracePt t="22026" x="2911475" y="2720975"/>
          <p14:tracePt t="22042" x="2911475" y="2743200"/>
          <p14:tracePt t="22059" x="2911475" y="2781300"/>
          <p14:tracePt t="22076" x="2911475" y="2789238"/>
          <p14:tracePt t="22092" x="2911475" y="2811463"/>
          <p14:tracePt t="22109" x="2911475" y="2841625"/>
          <p14:tracePt t="22126" x="2911475" y="2879725"/>
          <p14:tracePt t="22142" x="2911475" y="2933700"/>
          <p14:tracePt t="22142" x="2911475" y="2963863"/>
          <p14:tracePt t="22159" x="2911475" y="3001963"/>
          <p14:tracePt t="22176" x="2911475" y="3017838"/>
          <p14:tracePt t="22376" x="0" y="0"/>
        </p14:tracePtLst>
        <p14:tracePtLst>
          <p14:tracePt t="23015" x="2803525" y="3794125"/>
          <p14:tracePt t="23031" x="2803525" y="3810000"/>
          <p14:tracePt t="23047" x="2803525" y="3825875"/>
          <p14:tracePt t="23055" x="2803525" y="3848100"/>
          <p14:tracePt t="23066" x="2803525" y="3863975"/>
          <p14:tracePt t="23075" x="2803525" y="3878263"/>
          <p14:tracePt t="23076" x="2803525" y="3916363"/>
          <p14:tracePt t="23092" x="2803525" y="3954463"/>
          <p14:tracePt t="23109" x="2797175" y="4000500"/>
          <p14:tracePt t="23126" x="2797175" y="4060825"/>
          <p14:tracePt t="23142" x="2797175" y="4137025"/>
          <p14:tracePt t="23159" x="2797175" y="4283075"/>
          <p14:tracePt t="23175" x="2797175" y="4411663"/>
          <p14:tracePt t="23192" x="2797175" y="4511675"/>
          <p14:tracePt t="23209" x="2797175" y="4572000"/>
          <p14:tracePt t="23225" x="2797175" y="4594225"/>
          <p14:tracePt t="23242" x="2797175" y="4602163"/>
          <p14:tracePt t="23259" x="2797175" y="4618038"/>
          <p14:tracePt t="23276" x="2797175" y="4648200"/>
          <p14:tracePt t="23292" x="2797175" y="4678363"/>
          <p14:tracePt t="23309" x="2797175" y="4702175"/>
          <p14:tracePt t="23359" x="2797175" y="4708525"/>
          <p14:tracePt t="23368" x="2797175" y="4716463"/>
          <p14:tracePt t="23369" x="2797175" y="4724400"/>
          <p14:tracePt t="23376" x="2797175" y="4746625"/>
          <p14:tracePt t="23392" x="2797175" y="4784725"/>
          <p14:tracePt t="23409" x="2797175" y="4816475"/>
          <p14:tracePt t="23425" x="2797175" y="4838700"/>
          <p14:tracePt t="23512" x="2803525" y="4838700"/>
          <p14:tracePt t="23623" x="0" y="0"/>
        </p14:tracePtLst>
        <p14:tracePtLst>
          <p14:tracePt t="24969" x="3741738" y="1965325"/>
          <p14:tracePt t="25152" x="3741738" y="1989138"/>
          <p14:tracePt t="25160" x="3741738" y="2003425"/>
          <p14:tracePt t="25168" x="3741738" y="2019300"/>
          <p14:tracePt t="25176" x="3741738" y="2073275"/>
          <p14:tracePt t="25200" x="3733800" y="2125663"/>
          <p14:tracePt t="25209" x="3733800" y="2171700"/>
          <p14:tracePt t="25226" x="3733800" y="2217738"/>
          <p14:tracePt t="25248" x="3733800" y="2247900"/>
          <p14:tracePt t="25259" x="3725863" y="2278063"/>
          <p14:tracePt t="25277" x="3725863" y="2316163"/>
          <p14:tracePt t="25296" x="3725863" y="2362200"/>
          <p14:tracePt t="25312" x="3741738" y="2430463"/>
          <p14:tracePt t="25328" x="3749675" y="2492375"/>
          <p14:tracePt t="25343" x="3756025" y="2544763"/>
          <p14:tracePt t="25360" x="3771900" y="2606675"/>
          <p14:tracePt t="25384" x="3779838" y="2651125"/>
          <p14:tracePt t="25400" x="3787775" y="2682875"/>
          <p14:tracePt t="25410" x="3794125" y="2720975"/>
          <p14:tracePt t="25426" x="3802063" y="2765425"/>
          <p14:tracePt t="25443" x="3810000" y="2803525"/>
          <p14:tracePt t="25459" x="3817938" y="2857500"/>
          <p14:tracePt t="25476" x="3817938" y="2925763"/>
          <p14:tracePt t="25493" x="3817938" y="2987675"/>
          <p14:tracePt t="25509" x="3817938" y="3048000"/>
          <p14:tracePt t="25526" x="3817938" y="3124200"/>
          <p14:tracePt t="25543" x="3817938" y="3184525"/>
          <p14:tracePt t="25559" x="3817938" y="3192463"/>
          <p14:tracePt t="25704" x="0" y="0"/>
        </p14:tracePtLst>
        <p14:tracePtLst>
          <p14:tracePt t="26248" x="3771900" y="3992563"/>
          <p14:tracePt t="26264" x="3771900" y="4000500"/>
          <p14:tracePt t="26272" x="3771900" y="4008438"/>
          <p14:tracePt t="26280" x="3763963" y="4016375"/>
          <p14:tracePt t="26288" x="3763963" y="4038600"/>
          <p14:tracePt t="26293" x="3763963" y="4084638"/>
          <p14:tracePt t="26309" x="3763963" y="4144963"/>
          <p14:tracePt t="26326" x="3763963" y="4221163"/>
          <p14:tracePt t="26342" x="3763963" y="4297363"/>
          <p14:tracePt t="26359" x="3763963" y="4365625"/>
          <p14:tracePt t="26376" x="3771900" y="4449763"/>
          <p14:tracePt t="26393" x="3771900" y="4487863"/>
          <p14:tracePt t="26409" x="3771900" y="4541838"/>
          <p14:tracePt t="26426" x="3771900" y="4618038"/>
          <p14:tracePt t="26443" x="3771900" y="4708525"/>
          <p14:tracePt t="26459" x="3763963" y="4792663"/>
          <p14:tracePt t="26476" x="3756025" y="4838700"/>
          <p14:tracePt t="26493" x="3756025" y="4860925"/>
          <p14:tracePt t="26509" x="3749675" y="4868863"/>
          <p14:tracePt t="26526" x="3749675" y="4884738"/>
          <p14:tracePt t="26543" x="3749675" y="4899025"/>
          <p14:tracePt t="26559" x="3749675" y="4922838"/>
          <p14:tracePt t="26576" x="3749675" y="4930775"/>
          <p14:tracePt t="26593" x="3749675" y="4937125"/>
          <p14:tracePt t="26609" x="3749675" y="4945063"/>
          <p14:tracePt t="26626" x="3749675" y="4968875"/>
          <p14:tracePt t="26643" x="3749675" y="4983163"/>
          <p14:tracePt t="26659" x="3749675" y="4999038"/>
          <p14:tracePt t="26676" x="3749675" y="5006975"/>
          <p14:tracePt t="26721" x="3749675" y="5013325"/>
          <p14:tracePt t="26872" x="0" y="0"/>
        </p14:tracePtLst>
        <p14:tracePtLst>
          <p14:tracePt t="31222" x="892175" y="1874838"/>
          <p14:tracePt t="31377" x="884238" y="1874838"/>
          <p14:tracePt t="31385" x="838200" y="1874838"/>
          <p14:tracePt t="31392" x="784225" y="1874838"/>
          <p14:tracePt t="31400" x="631825" y="1889125"/>
          <p14:tracePt t="31409" x="503238" y="1935163"/>
          <p14:tracePt t="31426" x="396875" y="1965325"/>
          <p14:tracePt t="31443" x="334963" y="1997075"/>
          <p14:tracePt t="31459" x="288925" y="2027238"/>
          <p14:tracePt t="31476" x="258763" y="2041525"/>
          <p14:tracePt t="31493" x="244475" y="2065338"/>
          <p14:tracePt t="31510" x="228600" y="2079625"/>
          <p14:tracePt t="31526" x="220663" y="2095500"/>
          <p14:tracePt t="31543" x="206375" y="2117725"/>
          <p14:tracePt t="31559" x="190500" y="2155825"/>
          <p14:tracePt t="31576" x="152400" y="2225675"/>
          <p14:tracePt t="31593" x="130175" y="2278063"/>
          <p14:tracePt t="31610" x="122238" y="2332038"/>
          <p14:tracePt t="31626" x="122238" y="2392363"/>
          <p14:tracePt t="31643" x="122238" y="2446338"/>
          <p14:tracePt t="31659" x="122238" y="2522538"/>
          <p14:tracePt t="31676" x="130175" y="2620963"/>
          <p14:tracePt t="31693" x="160338" y="2720975"/>
          <p14:tracePt t="31709" x="182563" y="2789238"/>
          <p14:tracePt t="31726" x="206375" y="2841625"/>
          <p14:tracePt t="31743" x="220663" y="2873375"/>
          <p14:tracePt t="31760" x="228600" y="2895600"/>
          <p14:tracePt t="31776" x="244475" y="2925763"/>
          <p14:tracePt t="31793" x="274638" y="2963863"/>
          <p14:tracePt t="31810" x="327025" y="3025775"/>
          <p14:tracePt t="31826" x="403225" y="3086100"/>
          <p14:tracePt t="31843" x="457200" y="3132138"/>
          <p14:tracePt t="31860" x="495300" y="3140075"/>
          <p14:tracePt t="31876" x="503238" y="3146425"/>
          <p14:tracePt t="31893" x="517525" y="3146425"/>
          <p14:tracePt t="31909" x="541338" y="3146425"/>
          <p14:tracePt t="31926" x="579438" y="3146425"/>
          <p14:tracePt t="31943" x="647700" y="3146425"/>
          <p14:tracePt t="31959" x="701675" y="3146425"/>
          <p14:tracePt t="31976" x="746125" y="3146425"/>
          <p14:tracePt t="31993" x="762000" y="3140075"/>
          <p14:tracePt t="32009" x="784225" y="3124200"/>
          <p14:tracePt t="32026" x="815975" y="3094038"/>
          <p14:tracePt t="32043" x="846138" y="3070225"/>
          <p14:tracePt t="32060" x="876300" y="3025775"/>
          <p14:tracePt t="32076" x="906463" y="2971800"/>
          <p14:tracePt t="32093" x="922338" y="2933700"/>
          <p14:tracePt t="32109" x="936625" y="2887663"/>
          <p14:tracePt t="32126" x="936625" y="2827338"/>
          <p14:tracePt t="32143" x="936625" y="2720975"/>
          <p14:tracePt t="32159" x="936625" y="2628900"/>
          <p14:tracePt t="32176" x="936625" y="2552700"/>
          <p14:tracePt t="32176" x="936625" y="2522538"/>
          <p14:tracePt t="32193" x="936625" y="2460625"/>
          <p14:tracePt t="32209" x="930275" y="2422525"/>
          <p14:tracePt t="32226" x="914400" y="2378075"/>
          <p14:tracePt t="32243" x="906463" y="2346325"/>
          <p14:tracePt t="32260" x="906463" y="2316163"/>
          <p14:tracePt t="32276" x="892175" y="2308225"/>
          <p14:tracePt t="32293" x="892175" y="2286000"/>
          <p14:tracePt t="32310" x="868363" y="2247900"/>
          <p14:tracePt t="32326" x="854075" y="2225675"/>
          <p14:tracePt t="32343" x="838200" y="2209800"/>
          <p14:tracePt t="32359" x="838200" y="2193925"/>
          <p14:tracePt t="32376" x="822325" y="2193925"/>
          <p14:tracePt t="32393" x="815975" y="2187575"/>
          <p14:tracePt t="32410" x="808038" y="2187575"/>
          <p14:tracePt t="32450" x="808038" y="2179638"/>
          <p14:tracePt t="32465" x="792163" y="2179638"/>
          <p14:tracePt t="32489" x="792163" y="2171700"/>
          <p14:tracePt t="32552" x="0" y="0"/>
        </p14:tracePtLst>
        <p14:tracePtLst>
          <p14:tracePt t="34982" x="944563" y="3908425"/>
          <p14:tracePt t="35080" x="936625" y="3902075"/>
          <p14:tracePt t="35088" x="930275" y="3902075"/>
          <p14:tracePt t="35096" x="922338" y="3902075"/>
          <p14:tracePt t="35104" x="914400" y="3902075"/>
          <p14:tracePt t="35104" x="914400" y="3894138"/>
          <p14:tracePt t="35112" x="906463" y="3894138"/>
          <p14:tracePt t="35124" x="892175" y="3894138"/>
          <p14:tracePt t="35141" x="876300" y="3886200"/>
          <p14:tracePt t="35158" x="854075" y="3878263"/>
          <p14:tracePt t="35174" x="830263" y="3870325"/>
          <p14:tracePt t="35191" x="792163" y="3856038"/>
          <p14:tracePt t="35208" x="762000" y="3848100"/>
          <p14:tracePt t="35224" x="754063" y="3840163"/>
          <p14:tracePt t="35241" x="739775" y="3840163"/>
          <p14:tracePt t="35258" x="723900" y="3840163"/>
          <p14:tracePt t="35275" x="715963" y="3832225"/>
          <p14:tracePt t="35328" x="708025" y="3832225"/>
          <p14:tracePt t="35344" x="701675" y="3832225"/>
          <p14:tracePt t="35352" x="685800" y="3832225"/>
          <p14:tracePt t="35360" x="669925" y="3832225"/>
          <p14:tracePt t="35361" x="663575" y="3840163"/>
          <p14:tracePt t="35374" x="647700" y="3848100"/>
          <p14:tracePt t="35391" x="625475" y="3863975"/>
          <p14:tracePt t="35408" x="609600" y="3870325"/>
          <p14:tracePt t="35424" x="593725" y="3878263"/>
          <p14:tracePt t="35441" x="579438" y="3886200"/>
          <p14:tracePt t="35458" x="563563" y="3908425"/>
          <p14:tracePt t="35474" x="549275" y="3932238"/>
          <p14:tracePt t="35491" x="525463" y="3970338"/>
          <p14:tracePt t="35508" x="503238" y="4008438"/>
          <p14:tracePt t="35524" x="473075" y="4054475"/>
          <p14:tracePt t="35541" x="449263" y="4084638"/>
          <p14:tracePt t="35558" x="434975" y="4106863"/>
          <p14:tracePt t="35574" x="427038" y="4152900"/>
          <p14:tracePt t="35591" x="403225" y="4206875"/>
          <p14:tracePt t="35608" x="373063" y="4267200"/>
          <p14:tracePt t="35625" x="358775" y="4321175"/>
          <p14:tracePt t="35641" x="334963" y="4365625"/>
          <p14:tracePt t="35658" x="320675" y="4419600"/>
          <p14:tracePt t="35674" x="304800" y="4449763"/>
          <p14:tracePt t="35691" x="288925" y="4487863"/>
          <p14:tracePt t="35708" x="282575" y="4525963"/>
          <p14:tracePt t="35725" x="274638" y="4541838"/>
          <p14:tracePt t="35741" x="266700" y="4579938"/>
          <p14:tracePt t="35758" x="266700" y="4610100"/>
          <p14:tracePt t="35774" x="274638" y="4656138"/>
          <p14:tracePt t="35791" x="288925" y="4724400"/>
          <p14:tracePt t="35808" x="304800" y="4754563"/>
          <p14:tracePt t="35824" x="312738" y="4778375"/>
          <p14:tracePt t="35841" x="334963" y="4816475"/>
          <p14:tracePt t="35858" x="365125" y="4854575"/>
          <p14:tracePt t="35875" x="396875" y="4884738"/>
          <p14:tracePt t="35891" x="434975" y="4906963"/>
          <p14:tracePt t="35908" x="473075" y="4945063"/>
          <p14:tracePt t="35925" x="525463" y="4975225"/>
          <p14:tracePt t="35941" x="579438" y="4999038"/>
          <p14:tracePt t="35958" x="631825" y="5021263"/>
          <p14:tracePt t="35974" x="663575" y="5037138"/>
          <p14:tracePt t="35991" x="708025" y="5037138"/>
          <p14:tracePt t="36008" x="715963" y="5037138"/>
          <p14:tracePt t="36024" x="723900" y="5037138"/>
          <p14:tracePt t="36041" x="731838" y="5037138"/>
          <p14:tracePt t="36058" x="762000" y="4991100"/>
          <p14:tracePt t="36074" x="800100" y="4930775"/>
          <p14:tracePt t="36091" x="830263" y="4868863"/>
          <p14:tracePt t="36108" x="846138" y="4800600"/>
          <p14:tracePt t="36125" x="868363" y="4740275"/>
          <p14:tracePt t="36141" x="892175" y="4678363"/>
          <p14:tracePt t="36158" x="898525" y="4610100"/>
          <p14:tracePt t="36174" x="914400" y="4579938"/>
          <p14:tracePt t="36191" x="922338" y="4473575"/>
          <p14:tracePt t="36208" x="922338" y="4365625"/>
          <p14:tracePt t="36225" x="922338" y="4289425"/>
          <p14:tracePt t="36241" x="922338" y="4244975"/>
          <p14:tracePt t="36258" x="922338" y="4229100"/>
          <p14:tracePt t="36274" x="914400" y="4206875"/>
          <p14:tracePt t="36291" x="914400" y="4175125"/>
          <p14:tracePt t="36308" x="898525" y="4152900"/>
          <p14:tracePt t="36324" x="884238" y="4137025"/>
          <p14:tracePt t="36341" x="884238" y="4122738"/>
          <p14:tracePt t="36358" x="876300" y="4122738"/>
          <p14:tracePt t="36432" x="868363" y="4114800"/>
          <p14:tracePt t="36448" x="860425" y="4106863"/>
          <p14:tracePt t="36448" x="0" y="0"/>
        </p14:tracePtLst>
        <p14:tracePtLst>
          <p14:tracePt t="37819" x="3276600" y="3375025"/>
          <p14:tracePt t="37855" x="3284538" y="3375025"/>
          <p14:tracePt t="37864" x="3298825" y="3375025"/>
          <p14:tracePt t="37874" x="3314700" y="3390900"/>
          <p14:tracePt t="37875" x="3352800" y="3413125"/>
          <p14:tracePt t="37891" x="3398838" y="3436938"/>
          <p14:tracePt t="37908" x="3413125" y="3444875"/>
          <p14:tracePt t="37924" x="3421063" y="3451225"/>
          <p14:tracePt t="37941" x="3429000" y="3459163"/>
          <p14:tracePt t="37957" x="3436938" y="3459163"/>
          <p14:tracePt t="37974" x="3451225" y="3467100"/>
          <p14:tracePt t="37991" x="3467100" y="3467100"/>
          <p14:tracePt t="37991" x="3482975" y="3467100"/>
          <p14:tracePt t="38007" x="3505200" y="3467100"/>
          <p14:tracePt t="38024" x="3527425" y="3467100"/>
          <p14:tracePt t="38041" x="3551238" y="3467100"/>
          <p14:tracePt t="38057" x="3581400" y="3467100"/>
          <p14:tracePt t="38074" x="3619500" y="3467100"/>
          <p14:tracePt t="38091" x="3673475" y="3459163"/>
          <p14:tracePt t="38108" x="3711575" y="3444875"/>
          <p14:tracePt t="38124" x="3741738" y="3421063"/>
          <p14:tracePt t="38141" x="3771900" y="3413125"/>
          <p14:tracePt t="38157" x="3794125" y="3390900"/>
          <p14:tracePt t="38174" x="3810000" y="3368675"/>
          <p14:tracePt t="38191" x="3825875" y="3352800"/>
          <p14:tracePt t="38207" x="3825875" y="3344863"/>
          <p14:tracePt t="38224" x="3825875" y="3330575"/>
          <p14:tracePt t="38241" x="3832225" y="3322638"/>
          <p14:tracePt t="38257" x="3832225" y="3306763"/>
          <p14:tracePt t="38274" x="3832225" y="3292475"/>
          <p14:tracePt t="38291" x="3840163" y="3268663"/>
          <p14:tracePt t="38307" x="3840163" y="3254375"/>
          <p14:tracePt t="38324" x="3840163" y="3230563"/>
          <p14:tracePt t="38341" x="3840163" y="3222625"/>
          <p14:tracePt t="38357" x="3832225" y="3208338"/>
          <p14:tracePt t="38374" x="3825875" y="3208338"/>
          <p14:tracePt t="38391" x="3817938" y="3192463"/>
          <p14:tracePt t="38408" x="3802063" y="3184525"/>
          <p14:tracePt t="38424" x="3787775" y="3170238"/>
          <p14:tracePt t="38441" x="3779838" y="3162300"/>
          <p14:tracePt t="38457" x="3763963" y="3146425"/>
          <p14:tracePt t="38474" x="3749675" y="3140075"/>
          <p14:tracePt t="38491" x="3725863" y="3132138"/>
          <p14:tracePt t="38507" x="3703638" y="3124200"/>
          <p14:tracePt t="38524" x="3679825" y="3116263"/>
          <p14:tracePt t="38541" x="3665538" y="3108325"/>
          <p14:tracePt t="38557" x="3641725" y="3101975"/>
          <p14:tracePt t="38574" x="3603625" y="3086100"/>
          <p14:tracePt t="38591" x="3581400" y="3078163"/>
          <p14:tracePt t="38608" x="3573463" y="3070225"/>
          <p14:tracePt t="38655" x="3565525" y="3070225"/>
          <p14:tracePt t="38680" x="3559175" y="3070225"/>
          <p14:tracePt t="38688" x="3551238" y="3070225"/>
          <p14:tracePt t="38698" x="3535363" y="3078163"/>
          <p14:tracePt t="38698" x="3527425" y="3078163"/>
          <p14:tracePt t="38712" x="3521075" y="3086100"/>
          <p14:tracePt t="38713" x="3497263" y="3101975"/>
          <p14:tracePt t="38724" x="3467100" y="3124200"/>
          <p14:tracePt t="38741" x="3436938" y="3154363"/>
          <p14:tracePt t="38757" x="3406775" y="3184525"/>
          <p14:tracePt t="38774" x="3382963" y="3200400"/>
          <p14:tracePt t="38791" x="3375025" y="3222625"/>
          <p14:tracePt t="38807" x="3360738" y="3238500"/>
          <p14:tracePt t="38824" x="3344863" y="3260725"/>
          <p14:tracePt t="38840" x="3322638" y="3292475"/>
          <p14:tracePt t="38857" x="3292475" y="3336925"/>
          <p14:tracePt t="38874" x="3268663" y="3368675"/>
          <p14:tracePt t="38891" x="3268663" y="3390900"/>
          <p14:tracePt t="38907" x="3268663" y="3413125"/>
          <p14:tracePt t="39008" x="3284538" y="3421063"/>
          <p14:tracePt t="39015" x="3292475" y="3421063"/>
          <p14:tracePt t="39023" x="3306763" y="3429000"/>
          <p14:tracePt t="39031" x="3352800" y="3436938"/>
          <p14:tracePt t="39041" x="3375025" y="3436938"/>
          <p14:tracePt t="39057" x="3413125" y="3429000"/>
          <p14:tracePt t="39074" x="3421063" y="3429000"/>
          <p14:tracePt t="39091" x="3429000" y="3429000"/>
          <p14:tracePt t="39107" x="3436938" y="3429000"/>
          <p14:tracePt t="39143" x="3444875" y="3429000"/>
          <p14:tracePt t="39184" x="3444875" y="3421063"/>
          <p14:tracePt t="39232" x="3451225" y="3421063"/>
          <p14:tracePt t="39247" x="3451225" y="3413125"/>
          <p14:tracePt t="39288" x="3451225" y="3406775"/>
          <p14:tracePt t="39288" x="0" y="0"/>
        </p14:tracePtLst>
        <p14:tracePtLst>
          <p14:tracePt t="40191" x="3627438" y="5135563"/>
          <p14:tracePt t="40199" x="3619500" y="5127625"/>
          <p14:tracePt t="40208" x="3611563" y="5121275"/>
          <p14:tracePt t="40209" x="3611563" y="5113338"/>
          <p14:tracePt t="40224" x="3603625" y="5113338"/>
          <p14:tracePt t="40240" x="3589338" y="5097463"/>
          <p14:tracePt t="40257" x="3581400" y="5097463"/>
          <p14:tracePt t="40274" x="3573463" y="5097463"/>
          <p14:tracePt t="40290" x="3565525" y="5097463"/>
          <p14:tracePt t="40307" x="3551238" y="5097463"/>
          <p14:tracePt t="40344" x="3543300" y="5097463"/>
          <p14:tracePt t="40345" x="3535363" y="5097463"/>
          <p14:tracePt t="40357" x="3527425" y="5097463"/>
          <p14:tracePt t="40374" x="3505200" y="5105400"/>
          <p14:tracePt t="40390" x="3497263" y="5113338"/>
          <p14:tracePt t="40407" x="3451225" y="5151438"/>
          <p14:tracePt t="40424" x="3421063" y="5165725"/>
          <p14:tracePt t="40440" x="3406775" y="5181600"/>
          <p14:tracePt t="40457" x="3398838" y="5189538"/>
          <p14:tracePt t="40474" x="3398838" y="5197475"/>
          <p14:tracePt t="40490" x="3390900" y="5197475"/>
          <p14:tracePt t="40507" x="3382963" y="5203825"/>
          <p14:tracePt t="40524" x="3375025" y="5219700"/>
          <p14:tracePt t="40540" x="3375025" y="5227638"/>
          <p14:tracePt t="40557" x="3368675" y="5227638"/>
          <p14:tracePt t="40574" x="3368675" y="5241925"/>
          <p14:tracePt t="40590" x="3368675" y="5257800"/>
          <p14:tracePt t="40607" x="3360738" y="5318125"/>
          <p14:tracePt t="40624" x="3360738" y="5334000"/>
          <p14:tracePt t="40640" x="3360738" y="5349875"/>
          <p14:tracePt t="40657" x="3375025" y="5380038"/>
          <p14:tracePt t="40674" x="3398838" y="5387975"/>
          <p14:tracePt t="40690" x="3436938" y="5402263"/>
          <p14:tracePt t="40707" x="3467100" y="5410200"/>
          <p14:tracePt t="40724" x="3489325" y="5410200"/>
          <p14:tracePt t="40740" x="3505200" y="5418138"/>
          <p14:tracePt t="40757" x="3527425" y="5418138"/>
          <p14:tracePt t="40774" x="3535363" y="5418138"/>
          <p14:tracePt t="40790" x="3551238" y="5426075"/>
          <p14:tracePt t="40807" x="3573463" y="5426075"/>
          <p14:tracePt t="40824" x="3589338" y="5432425"/>
          <p14:tracePt t="40840" x="3603625" y="5432425"/>
          <p14:tracePt t="40857" x="3619500" y="5432425"/>
          <p14:tracePt t="40874" x="3627438" y="5432425"/>
          <p14:tracePt t="40890" x="3649663" y="5418138"/>
          <p14:tracePt t="40907" x="3665538" y="5394325"/>
          <p14:tracePt t="40924" x="3679825" y="5372100"/>
          <p14:tracePt t="40941" x="3695700" y="5349875"/>
          <p14:tracePt t="40957" x="3703638" y="5311775"/>
          <p14:tracePt t="40974" x="3711575" y="5287963"/>
          <p14:tracePt t="40990" x="3711575" y="5249863"/>
          <p14:tracePt t="41007" x="3711575" y="5227638"/>
          <p14:tracePt t="41024" x="3703638" y="5211763"/>
          <p14:tracePt t="41040" x="3703638" y="5203825"/>
          <p14:tracePt t="41057" x="3695700" y="5203825"/>
          <p14:tracePt t="41074" x="3687763" y="5203825"/>
          <p14:tracePt t="41090" x="3679825" y="5197475"/>
          <p14:tracePt t="41107" x="3665538" y="5189538"/>
          <p14:tracePt t="41124" x="3657600" y="5189538"/>
          <p14:tracePt t="41140" x="3641725" y="5189538"/>
          <p14:tracePt t="41157" x="3635375" y="5181600"/>
          <p14:tracePt t="41174" x="3619500" y="5181600"/>
          <p14:tracePt t="41190" x="3611563" y="5181600"/>
          <p14:tracePt t="41207" x="3603625" y="5181600"/>
          <p14:tracePt t="41224" x="3597275" y="5181600"/>
          <p14:tracePt t="41241" x="3589338" y="5181600"/>
          <p14:tracePt t="41257" x="3581400" y="5181600"/>
          <p14:tracePt t="41257" x="0" y="0"/>
        </p14:tracePtLst>
        <p14:tracePtLst>
          <p14:tracePt t="65782" x="1692275" y="1920875"/>
          <p14:tracePt t="65857" x="1676400" y="1912938"/>
          <p14:tracePt t="65865" x="1668463" y="1912938"/>
          <p14:tracePt t="65880" x="1630363" y="1905000"/>
          <p14:tracePt t="65881" x="1616075" y="1897063"/>
          <p14:tracePt t="65889" x="1570038" y="1882775"/>
          <p14:tracePt t="65906" x="1531938" y="1874838"/>
          <p14:tracePt t="65923" x="1508125" y="1874838"/>
          <p14:tracePt t="65939" x="1477963" y="1874838"/>
          <p14:tracePt t="65956" x="1455738" y="1874838"/>
          <p14:tracePt t="65973" x="1439863" y="1874838"/>
          <p14:tracePt t="65989" x="1431925" y="1874838"/>
          <p14:tracePt t="66024" x="1425575" y="1874838"/>
          <p14:tracePt t="66025" x="1417638" y="1882775"/>
          <p14:tracePt t="66039" x="1409700" y="1882775"/>
          <p14:tracePt t="66056" x="1401763" y="1889125"/>
          <p14:tracePt t="66073" x="1379538" y="1912938"/>
          <p14:tracePt t="66089" x="1371600" y="1927225"/>
          <p14:tracePt t="66106" x="1363663" y="1927225"/>
          <p14:tracePt t="66123" x="1355725" y="1943100"/>
          <p14:tracePt t="66139" x="1355725" y="1965325"/>
          <p14:tracePt t="66156" x="1355725" y="1989138"/>
          <p14:tracePt t="66172" x="1355725" y="2011363"/>
          <p14:tracePt t="66189" x="1355725" y="2027238"/>
          <p14:tracePt t="66206" x="1355725" y="2035175"/>
          <p14:tracePt t="66223" x="1355725" y="2049463"/>
          <p14:tracePt t="66239" x="1363663" y="2065338"/>
          <p14:tracePt t="66256" x="1387475" y="2087563"/>
          <p14:tracePt t="66273" x="1401763" y="2111375"/>
          <p14:tracePt t="66289" x="1409700" y="2133600"/>
          <p14:tracePt t="66306" x="1409700" y="2141538"/>
          <p14:tracePt t="66323" x="1417638" y="2141538"/>
          <p14:tracePt t="66339" x="1425575" y="2141538"/>
          <p14:tracePt t="66356" x="1425575" y="2149475"/>
          <p14:tracePt t="66393" x="1431925" y="2149475"/>
          <p14:tracePt t="66394" x="1431925" y="2155825"/>
          <p14:tracePt t="66406" x="1447800" y="2155825"/>
          <p14:tracePt t="66422" x="1463675" y="2163763"/>
          <p14:tracePt t="66439" x="1485900" y="2163763"/>
          <p14:tracePt t="66456" x="1508125" y="2171700"/>
          <p14:tracePt t="66472" x="1554163" y="2179638"/>
          <p14:tracePt t="66489" x="1584325" y="2171700"/>
          <p14:tracePt t="66506" x="1616075" y="2155825"/>
          <p14:tracePt t="66523" x="1638300" y="2133600"/>
          <p14:tracePt t="66539" x="1646238" y="2125663"/>
          <p14:tracePt t="66556" x="1654175" y="2117725"/>
          <p14:tracePt t="66650" x="1660525" y="2111375"/>
          <p14:tracePt t="66657" x="1660525" y="2103438"/>
          <p14:tracePt t="66663" x="1660525" y="2095500"/>
          <p14:tracePt t="66672" x="1668463" y="2087563"/>
          <p14:tracePt t="66713" x="1660525" y="2079625"/>
          <p14:tracePt t="66722" x="1660525" y="2073275"/>
          <p14:tracePt t="66724" x="1654175" y="2057400"/>
          <p14:tracePt t="66739" x="1654175" y="2049463"/>
          <p14:tracePt t="66756" x="1654175" y="2041525"/>
          <p14:tracePt t="66848" x="0" y="0"/>
        </p14:tracePtLst>
        <p14:tracePtLst>
          <p14:tracePt t="68320" x="4632325" y="1943100"/>
          <p14:tracePt t="68537" x="4625975" y="1943100"/>
          <p14:tracePt t="68545" x="4602163" y="1943100"/>
          <p14:tracePt t="68549" x="4587875" y="1943100"/>
          <p14:tracePt t="68555" x="4556125" y="1943100"/>
          <p14:tracePt t="68572" x="4518025" y="1943100"/>
          <p14:tracePt t="68589" x="4487863" y="1943100"/>
          <p14:tracePt t="68605" x="4457700" y="1943100"/>
          <p14:tracePt t="68622" x="4427538" y="1943100"/>
          <p14:tracePt t="68639" x="4403725" y="1943100"/>
          <p14:tracePt t="68655" x="4397375" y="1943100"/>
          <p14:tracePt t="68672" x="4365625" y="1943100"/>
          <p14:tracePt t="68689" x="4359275" y="1943100"/>
          <p14:tracePt t="68729" x="4351338" y="1951038"/>
          <p14:tracePt t="68745" x="4343400" y="1951038"/>
          <p14:tracePt t="68769" x="4335463" y="1958975"/>
          <p14:tracePt t="68777" x="4327525" y="1958975"/>
          <p14:tracePt t="68793" x="4327525" y="1965325"/>
          <p14:tracePt t="68794" x="4327525" y="1973263"/>
          <p14:tracePt t="68805" x="4321175" y="1973263"/>
          <p14:tracePt t="68822" x="4313238" y="1989138"/>
          <p14:tracePt t="68839" x="4305300" y="2003425"/>
          <p14:tracePt t="68855" x="4305300" y="2027238"/>
          <p14:tracePt t="68872" x="4297363" y="2049463"/>
          <p14:tracePt t="68889" x="4297363" y="2073275"/>
          <p14:tracePt t="68905" x="4297363" y="2079625"/>
          <p14:tracePt t="68922" x="4297363" y="2103438"/>
          <p14:tracePt t="68939" x="4305300" y="2117725"/>
          <p14:tracePt t="68955" x="4313238" y="2133600"/>
          <p14:tracePt t="68972" x="4321175" y="2133600"/>
          <p14:tracePt t="68989" x="4335463" y="2149475"/>
          <p14:tracePt t="69006" x="4351338" y="2155825"/>
          <p14:tracePt t="69022" x="4373563" y="2163763"/>
          <p14:tracePt t="69039" x="4389438" y="2179638"/>
          <p14:tracePt t="69056" x="4403725" y="2187575"/>
          <p14:tracePt t="69072" x="4419600" y="2193925"/>
          <p14:tracePt t="69089" x="4427538" y="2201863"/>
          <p14:tracePt t="69105" x="4435475" y="2201863"/>
          <p14:tracePt t="69122" x="4441825" y="2201863"/>
          <p14:tracePt t="69139" x="4457700" y="2201863"/>
          <p14:tracePt t="69155" x="4473575" y="2201863"/>
          <p14:tracePt t="69172" x="4495800" y="2209800"/>
          <p14:tracePt t="69189" x="4533900" y="2209800"/>
          <p14:tracePt t="69205" x="4572000" y="2209800"/>
          <p14:tracePt t="69222" x="4602163" y="2209800"/>
          <p14:tracePt t="69239" x="4625975" y="2209800"/>
          <p14:tracePt t="69255" x="4648200" y="2209800"/>
          <p14:tracePt t="69272" x="4664075" y="2193925"/>
          <p14:tracePt t="69289" x="4678363" y="2193925"/>
          <p14:tracePt t="69305" x="4694238" y="2187575"/>
          <p14:tracePt t="69322" x="4708525" y="2179638"/>
          <p14:tracePt t="69339" x="4716463" y="2171700"/>
          <p14:tracePt t="69355" x="4732338" y="2163763"/>
          <p14:tracePt t="69372" x="4740275" y="2149475"/>
          <p14:tracePt t="69389" x="4746625" y="2141538"/>
          <p14:tracePt t="69405" x="4754563" y="2125663"/>
          <p14:tracePt t="69422" x="4762500" y="2103438"/>
          <p14:tracePt t="69439" x="4770438" y="2087563"/>
          <p14:tracePt t="69456" x="4778375" y="2073275"/>
          <p14:tracePt t="69472" x="4784725" y="2035175"/>
          <p14:tracePt t="69489" x="4784725" y="2019300"/>
          <p14:tracePt t="69505" x="4784725" y="2003425"/>
          <p14:tracePt t="69522" x="4784725" y="1997075"/>
          <p14:tracePt t="69539" x="4784725" y="1989138"/>
          <p14:tracePt t="69555" x="4784725" y="1981200"/>
          <p14:tracePt t="69572" x="4778375" y="1973263"/>
          <p14:tracePt t="69589" x="4770438" y="1973263"/>
          <p14:tracePt t="69625" x="4762500" y="1973263"/>
          <p14:tracePt t="69641" x="4754563" y="1973263"/>
          <p14:tracePt t="69657" x="4754563" y="1965325"/>
          <p14:tracePt t="69658" x="4746625" y="1965325"/>
          <p14:tracePt t="69672" x="4708525" y="1951038"/>
          <p14:tracePt t="69689" x="4664075" y="1935163"/>
          <p14:tracePt t="69705" x="4618038" y="1927225"/>
          <p14:tracePt t="69722" x="4587875" y="1920875"/>
          <p14:tracePt t="69739" x="4556125" y="1912938"/>
          <p14:tracePt t="69755" x="4549775" y="1912938"/>
          <p14:tracePt t="69772" x="4541838" y="1912938"/>
          <p14:tracePt t="70113" x="0" y="0"/>
        </p14:tracePtLst>
        <p14:tracePtLst>
          <p14:tracePt t="76087" x="1912938" y="2239963"/>
          <p14:tracePt t="76104" x="1897063" y="2232025"/>
          <p14:tracePt t="76120" x="1889125" y="2232025"/>
          <p14:tracePt t="76136" x="1882775" y="2225675"/>
          <p14:tracePt t="76144" x="1874838" y="2225675"/>
          <p14:tracePt t="76147" x="1851025" y="2217738"/>
          <p14:tracePt t="76154" x="1836738" y="2209800"/>
          <p14:tracePt t="76171" x="1820863" y="2201863"/>
          <p14:tracePt t="76188" x="1806575" y="2193925"/>
          <p14:tracePt t="76204" x="1782763" y="2187575"/>
          <p14:tracePt t="76221" x="1760538" y="2187575"/>
          <p14:tracePt t="76237" x="1730375" y="2179638"/>
          <p14:tracePt t="76254" x="1706563" y="2171700"/>
          <p14:tracePt t="76271" x="1692275" y="2171700"/>
          <p14:tracePt t="76287" x="1676400" y="2171700"/>
          <p14:tracePt t="76344" x="1668463" y="2171700"/>
          <p14:tracePt t="76376" x="1660525" y="2171700"/>
          <p14:tracePt t="76400" x="1654175" y="2171700"/>
          <p14:tracePt t="76408" x="1646238" y="2171700"/>
          <p14:tracePt t="76416" x="1638300" y="2171700"/>
          <p14:tracePt t="76421" x="1622425" y="2171700"/>
          <p14:tracePt t="76438" x="1608138" y="2171700"/>
          <p14:tracePt t="76472" x="1592263" y="2171700"/>
          <p14:tracePt t="76489" x="1584325" y="2179638"/>
          <p14:tracePt t="76490" x="1562100" y="2187575"/>
          <p14:tracePt t="76504" x="1539875" y="2193925"/>
          <p14:tracePt t="76521" x="1516063" y="2201863"/>
          <p14:tracePt t="76538" x="1508125" y="2209800"/>
          <p14:tracePt t="76554" x="1501775" y="2217738"/>
          <p14:tracePt t="76571" x="1493838" y="2217738"/>
          <p14:tracePt t="76587" x="1485900" y="2217738"/>
          <p14:tracePt t="76604" x="1485900" y="2225675"/>
          <p14:tracePt t="76621" x="1470025" y="2225675"/>
          <p14:tracePt t="76657" x="1470025" y="2232025"/>
          <p14:tracePt t="76659" x="1463675" y="2232025"/>
          <p14:tracePt t="76671" x="1447800" y="2239963"/>
          <p14:tracePt t="76688" x="1431925" y="2255838"/>
          <p14:tracePt t="76704" x="1431925" y="2263775"/>
          <p14:tracePt t="76721" x="1425575" y="2270125"/>
          <p14:tracePt t="76737" x="1425575" y="2286000"/>
          <p14:tracePt t="76754" x="1417638" y="2301875"/>
          <p14:tracePt t="76771" x="1417638" y="2308225"/>
          <p14:tracePt t="76788" x="1417638" y="2316163"/>
          <p14:tracePt t="76804" x="1409700" y="2324100"/>
          <p14:tracePt t="76821" x="1409700" y="2339975"/>
          <p14:tracePt t="76838" x="1417638" y="2370138"/>
          <p14:tracePt t="76854" x="1439863" y="2392363"/>
          <p14:tracePt t="76871" x="1447800" y="2408238"/>
          <p14:tracePt t="76887" x="1477963" y="2430463"/>
          <p14:tracePt t="76905" x="1508125" y="2460625"/>
          <p14:tracePt t="76921" x="1546225" y="2492375"/>
          <p14:tracePt t="76938" x="1584325" y="2514600"/>
          <p14:tracePt t="76955" x="1622425" y="2530475"/>
          <p14:tracePt t="76971" x="1646238" y="2530475"/>
          <p14:tracePt t="76988" x="1660525" y="2530475"/>
          <p14:tracePt t="77004" x="1676400" y="2530475"/>
          <p14:tracePt t="77021" x="1698625" y="2530475"/>
          <p14:tracePt t="77037" x="1730375" y="2530475"/>
          <p14:tracePt t="77054" x="1744663" y="2530475"/>
          <p14:tracePt t="77071" x="1752600" y="2530475"/>
          <p14:tracePt t="77113" x="1752600" y="2522538"/>
          <p14:tracePt t="77121" x="1752600" y="2506663"/>
          <p14:tracePt t="77128" x="1752600" y="2460625"/>
          <p14:tracePt t="77137" x="1752600" y="2422525"/>
          <p14:tracePt t="77154" x="1752600" y="2392363"/>
          <p14:tracePt t="77171" x="1752600" y="2370138"/>
          <p14:tracePt t="77187" x="1744663" y="2354263"/>
          <p14:tracePt t="77204" x="1736725" y="2339975"/>
          <p14:tracePt t="77221" x="1730375" y="2332038"/>
          <p14:tracePt t="77237" x="1730375" y="2324100"/>
          <p14:tracePt t="77254" x="1722438" y="2324100"/>
          <p14:tracePt t="77328" x="1722438" y="2316163"/>
          <p14:tracePt t="77384" x="0" y="0"/>
        </p14:tracePtLst>
        <p14:tracePtLst>
          <p14:tracePt t="78431" x="4267200" y="2454275"/>
          <p14:tracePt t="78577" x="4275138" y="2454275"/>
          <p14:tracePt t="78592" x="4283075" y="2454275"/>
          <p14:tracePt t="78600" x="4289425" y="2454275"/>
          <p14:tracePt t="78609" x="4297363" y="2454275"/>
          <p14:tracePt t="78609" x="4313238" y="2454275"/>
          <p14:tracePt t="78620" x="4359275" y="2476500"/>
          <p14:tracePt t="78637" x="4419600" y="2484438"/>
          <p14:tracePt t="78654" x="4441825" y="2492375"/>
          <p14:tracePt t="78671" x="4465638" y="2498725"/>
          <p14:tracePt t="78687" x="4511675" y="2514600"/>
          <p14:tracePt t="78704" x="4549775" y="2522538"/>
          <p14:tracePt t="78721" x="4602163" y="2530475"/>
          <p14:tracePt t="78738" x="4664075" y="2536825"/>
          <p14:tracePt t="78754" x="4694238" y="2536825"/>
          <p14:tracePt t="78770" x="4708525" y="2544763"/>
          <p14:tracePt t="78787" x="4716463" y="2544763"/>
          <p14:tracePt t="78804" x="4724400" y="2544763"/>
          <p14:tracePt t="78820" x="4732338" y="2544763"/>
          <p14:tracePt t="78837" x="4754563" y="2544763"/>
          <p14:tracePt t="78854" x="4778375" y="2536825"/>
          <p14:tracePt t="78871" x="4808538" y="2522538"/>
          <p14:tracePt t="78887" x="4822825" y="2506663"/>
          <p14:tracePt t="78904" x="4830763" y="2484438"/>
          <p14:tracePt t="78921" x="4838700" y="2460625"/>
          <p14:tracePt t="78937" x="4838700" y="2454275"/>
          <p14:tracePt t="78954" x="4838700" y="2430463"/>
          <p14:tracePt t="78970" x="4838700" y="2422525"/>
          <p14:tracePt t="78988" x="4838700" y="2400300"/>
          <p14:tracePt t="79004" x="4830763" y="2378075"/>
          <p14:tracePt t="79021" x="4830763" y="2362200"/>
          <p14:tracePt t="79037" x="4822825" y="2354263"/>
          <p14:tracePt t="79054" x="4808538" y="2339975"/>
          <p14:tracePt t="79070" x="4800600" y="2324100"/>
          <p14:tracePt t="79087" x="4784725" y="2316163"/>
          <p14:tracePt t="79104" x="4754563" y="2293938"/>
          <p14:tracePt t="79121" x="4732338" y="2278063"/>
          <p14:tracePt t="79137" x="4708525" y="2255838"/>
          <p14:tracePt t="79154" x="4686300" y="2239963"/>
          <p14:tracePt t="79170" x="4664075" y="2225675"/>
          <p14:tracePt t="79187" x="4632325" y="2217738"/>
          <p14:tracePt t="79204" x="4618038" y="2209800"/>
          <p14:tracePt t="79221" x="4594225" y="2201863"/>
          <p14:tracePt t="79237" x="4564063" y="2201863"/>
          <p14:tracePt t="79254" x="4549775" y="2201863"/>
          <p14:tracePt t="79271" x="4533900" y="2201863"/>
          <p14:tracePt t="79287" x="4518025" y="2201863"/>
          <p14:tracePt t="79287" x="4511675" y="2193925"/>
          <p14:tracePt t="79304" x="4479925" y="2193925"/>
          <p14:tracePt t="79321" x="4457700" y="2193925"/>
          <p14:tracePt t="79337" x="4411663" y="2193925"/>
          <p14:tracePt t="79354" x="4381500" y="2201863"/>
          <p14:tracePt t="79370" x="4351338" y="2201863"/>
          <p14:tracePt t="79387" x="4321175" y="2217738"/>
          <p14:tracePt t="79404" x="4275138" y="2232025"/>
          <p14:tracePt t="79420" x="4251325" y="2247900"/>
          <p14:tracePt t="79437" x="4237038" y="2270125"/>
          <p14:tracePt t="79454" x="4221163" y="2286000"/>
          <p14:tracePt t="79470" x="4221163" y="2293938"/>
          <p14:tracePt t="79487" x="4221163" y="2316163"/>
          <p14:tracePt t="79504" x="4229100" y="2332038"/>
          <p14:tracePt t="79520" x="4244975" y="2362200"/>
          <p14:tracePt t="79537" x="4283075" y="2378075"/>
          <p14:tracePt t="79554" x="4313238" y="2400300"/>
          <p14:tracePt t="79570" x="4335463" y="2408238"/>
          <p14:tracePt t="79587" x="4351338" y="2422525"/>
          <p14:tracePt t="79604" x="4365625" y="2430463"/>
          <p14:tracePt t="79672" x="4373563" y="2430463"/>
          <p14:tracePt t="79803" x="0" y="0"/>
        </p14:tracePtLst>
        <p14:tracePtLst>
          <p14:tracePt t="81649" x="1698625" y="2492375"/>
          <p14:tracePt t="81665" x="1692275" y="2492375"/>
          <p14:tracePt t="81681" x="1684338" y="2484438"/>
          <p14:tracePt t="81689" x="1676400" y="2484438"/>
          <p14:tracePt t="81690" x="1668463" y="2484438"/>
          <p14:tracePt t="81704" x="1654175" y="2476500"/>
          <p14:tracePt t="81761" x="1646238" y="2476500"/>
          <p14:tracePt t="81793" x="1630363" y="2476500"/>
          <p14:tracePt t="81809" x="1616075" y="2476500"/>
          <p14:tracePt t="81817" x="1608138" y="2476500"/>
          <p14:tracePt t="81833" x="1592263" y="2476500"/>
          <p14:tracePt t="81841" x="1577975" y="2476500"/>
          <p14:tracePt t="81842" x="1570038" y="2476500"/>
          <p14:tracePt t="81854" x="1539875" y="2484438"/>
          <p14:tracePt t="81871" x="1508125" y="2498725"/>
          <p14:tracePt t="81888" x="1463675" y="2514600"/>
          <p14:tracePt t="81904" x="1425575" y="2530475"/>
          <p14:tracePt t="81921" x="1401763" y="2544763"/>
          <p14:tracePt t="81938" x="1387475" y="2560638"/>
          <p14:tracePt t="81954" x="1379538" y="2560638"/>
          <p14:tracePt t="81971" x="1379538" y="2568575"/>
          <p14:tracePt t="82025" x="1379538" y="2574925"/>
          <p14:tracePt t="82033" x="1379538" y="2582863"/>
          <p14:tracePt t="82045" x="1379538" y="2590800"/>
          <p14:tracePt t="82054" x="1379538" y="2598738"/>
          <p14:tracePt t="82081" x="1379538" y="2606675"/>
          <p14:tracePt t="82097" x="1387475" y="2620963"/>
          <p14:tracePt t="82105" x="1409700" y="2628900"/>
          <p14:tracePt t="82121" x="1431925" y="2674938"/>
          <p14:tracePt t="82122" x="1447800" y="2705100"/>
          <p14:tracePt t="82138" x="1463675" y="2720975"/>
          <p14:tracePt t="82154" x="1477963" y="2735263"/>
          <p14:tracePt t="82171" x="1501775" y="2751138"/>
          <p14:tracePt t="82188" x="1508125" y="2759075"/>
          <p14:tracePt t="82204" x="1516063" y="2765425"/>
          <p14:tracePt t="82221" x="1531938" y="2765425"/>
          <p14:tracePt t="82238" x="1546225" y="2773363"/>
          <p14:tracePt t="82254" x="1570038" y="2773363"/>
          <p14:tracePt t="82271" x="1584325" y="2789238"/>
          <p14:tracePt t="82288" x="1608138" y="2797175"/>
          <p14:tracePt t="82304" x="1616075" y="2797175"/>
          <p14:tracePt t="82353" x="1622425" y="2797175"/>
          <p14:tracePt t="82369" x="1638300" y="2797175"/>
          <p14:tracePt t="82374" x="1660525" y="2789238"/>
          <p14:tracePt t="82388" x="1676400" y="2789238"/>
          <p14:tracePt t="82389" x="1714500" y="2773363"/>
          <p14:tracePt t="82404" x="1730375" y="2759075"/>
          <p14:tracePt t="82421" x="1736725" y="2751138"/>
          <p14:tracePt t="82438" x="1744663" y="2751138"/>
          <p14:tracePt t="82454" x="1744663" y="2735263"/>
          <p14:tracePt t="82471" x="1752600" y="2735263"/>
          <p14:tracePt t="82488" x="1760538" y="2727325"/>
          <p14:tracePt t="82504" x="1768475" y="2705100"/>
          <p14:tracePt t="82521" x="1768475" y="2689225"/>
          <p14:tracePt t="82538" x="1768475" y="2674938"/>
          <p14:tracePt t="82554" x="1768475" y="2651125"/>
          <p14:tracePt t="82571" x="1768475" y="2636838"/>
          <p14:tracePt t="82588" x="1768475" y="2628900"/>
          <p14:tracePt t="82633" x="1768475" y="2620963"/>
          <p14:tracePt t="82649" x="1768475" y="2613025"/>
          <p14:tracePt t="82665" x="1768475" y="2606675"/>
          <p14:tracePt t="82697" x="1760538" y="2598738"/>
          <p14:tracePt t="82705" x="1752600" y="2598738"/>
          <p14:tracePt t="82713" x="1752600" y="2590800"/>
          <p14:tracePt t="82721" x="1752600" y="2582863"/>
          <p14:tracePt t="82745" x="1752600" y="2574925"/>
          <p14:tracePt t="82746" x="1744663" y="2574925"/>
          <p14:tracePt t="82778" x="1744663" y="2568575"/>
          <p14:tracePt t="82956" x="0" y="0"/>
        </p14:tracePtLst>
        <p14:tracePtLst>
          <p14:tracePt t="85464" x="4289425" y="2667000"/>
          <p14:tracePt t="85585" x="4297363" y="2674938"/>
          <p14:tracePt t="85593" x="4313238" y="2674938"/>
          <p14:tracePt t="85601" x="4321175" y="2689225"/>
          <p14:tracePt t="85604" x="4343400" y="2705100"/>
          <p14:tracePt t="85620" x="4359275" y="2720975"/>
          <p14:tracePt t="85637" x="4365625" y="2720975"/>
          <p14:tracePt t="85654" x="4373563" y="2735263"/>
          <p14:tracePt t="85670" x="4389438" y="2735263"/>
          <p14:tracePt t="85687" x="4411663" y="2751138"/>
          <p14:tracePt t="85704" x="4435475" y="2765425"/>
          <p14:tracePt t="85720" x="4449763" y="2773363"/>
          <p14:tracePt t="85737" x="4465638" y="2773363"/>
          <p14:tracePt t="85754" x="4479925" y="2773363"/>
          <p14:tracePt t="85770" x="4487863" y="2773363"/>
          <p14:tracePt t="85787" x="4503738" y="2773363"/>
          <p14:tracePt t="85804" x="4518025" y="2781300"/>
          <p14:tracePt t="85820" x="4556125" y="2789238"/>
          <p14:tracePt t="85837" x="4579938" y="2789238"/>
          <p14:tracePt t="85854" x="4610100" y="2797175"/>
          <p14:tracePt t="85870" x="4618038" y="2797175"/>
          <p14:tracePt t="85887" x="4625975" y="2797175"/>
          <p14:tracePt t="85904" x="4632325" y="2797175"/>
          <p14:tracePt t="85920" x="4640263" y="2797175"/>
          <p14:tracePt t="85937" x="4656138" y="2797175"/>
          <p14:tracePt t="85954" x="4670425" y="2797175"/>
          <p14:tracePt t="85970" x="4702175" y="2797175"/>
          <p14:tracePt t="85987" x="4732338" y="2789238"/>
          <p14:tracePt t="86004" x="4740275" y="2781300"/>
          <p14:tracePt t="86042" x="4740275" y="2773363"/>
          <p14:tracePt t="86054" x="4746625" y="2773363"/>
          <p14:tracePt t="86073" x="4746625" y="2765425"/>
          <p14:tracePt t="86074" x="4746625" y="2759075"/>
          <p14:tracePt t="86087" x="4746625" y="2743200"/>
          <p14:tracePt t="86104" x="4754563" y="2727325"/>
          <p14:tracePt t="86120" x="4754563" y="2689225"/>
          <p14:tracePt t="86137" x="4754563" y="2659063"/>
          <p14:tracePt t="86154" x="4746625" y="2644775"/>
          <p14:tracePt t="86170" x="4740275" y="2628900"/>
          <p14:tracePt t="86187" x="4740275" y="2606675"/>
          <p14:tracePt t="86204" x="4724400" y="2598738"/>
          <p14:tracePt t="86220" x="4724400" y="2582863"/>
          <p14:tracePt t="86237" x="4716463" y="2574925"/>
          <p14:tracePt t="86254" x="4708525" y="2568575"/>
          <p14:tracePt t="86270" x="4702175" y="2560638"/>
          <p14:tracePt t="86287" x="4686300" y="2536825"/>
          <p14:tracePt t="86304" x="4670425" y="2522538"/>
          <p14:tracePt t="86320" x="4648200" y="2506663"/>
          <p14:tracePt t="86337" x="4632325" y="2498725"/>
          <p14:tracePt t="86354" x="4632325" y="2492375"/>
          <p14:tracePt t="86370" x="4625975" y="2492375"/>
          <p14:tracePt t="86387" x="4618038" y="2492375"/>
          <p14:tracePt t="86404" x="4610100" y="2492375"/>
          <p14:tracePt t="86441" x="4602163" y="2492375"/>
          <p14:tracePt t="86442" x="4594225" y="2492375"/>
          <p14:tracePt t="86454" x="4587875" y="2492375"/>
          <p14:tracePt t="86470" x="4579938" y="2492375"/>
          <p14:tracePt t="86487" x="4556125" y="2492375"/>
          <p14:tracePt t="86504" x="4503738" y="2498725"/>
          <p14:tracePt t="86521" x="4449763" y="2514600"/>
          <p14:tracePt t="86537" x="4411663" y="2522538"/>
          <p14:tracePt t="86554" x="4389438" y="2530475"/>
          <p14:tracePt t="86571" x="4381500" y="2530475"/>
          <p14:tracePt t="86609" x="4381500" y="2536825"/>
          <p14:tracePt t="86626" x="4373563" y="2536825"/>
          <p14:tracePt t="86627" x="4365625" y="2544763"/>
          <p14:tracePt t="86637" x="4359275" y="2544763"/>
          <p14:tracePt t="86654" x="4343400" y="2560638"/>
          <p14:tracePt t="86670" x="4321175" y="2574925"/>
          <p14:tracePt t="86687" x="4289425" y="2598738"/>
          <p14:tracePt t="86704" x="4259263" y="2620963"/>
          <p14:tracePt t="86704" x="4251325" y="2628900"/>
          <p14:tracePt t="86721" x="4244975" y="2636838"/>
          <p14:tracePt t="86737" x="4229100" y="2644775"/>
          <p14:tracePt t="86754" x="4229100" y="2667000"/>
          <p14:tracePt t="86770" x="4229100" y="2689225"/>
          <p14:tracePt t="86787" x="4229100" y="2720975"/>
          <p14:tracePt t="86804" x="4229100" y="2759075"/>
          <p14:tracePt t="86820" x="4229100" y="2773363"/>
          <p14:tracePt t="86837" x="4244975" y="2797175"/>
          <p14:tracePt t="86854" x="4259263" y="2811463"/>
          <p14:tracePt t="86870" x="4275138" y="2819400"/>
          <p14:tracePt t="86887" x="4283075" y="2827338"/>
          <p14:tracePt t="86904" x="4297363" y="2827338"/>
          <p14:tracePt t="86921" x="4313238" y="2835275"/>
          <p14:tracePt t="86937" x="4321175" y="2835275"/>
          <p14:tracePt t="86954" x="4327525" y="2835275"/>
          <p14:tracePt t="86993" x="4335463" y="2835275"/>
          <p14:tracePt t="87009" x="4343400" y="2835275"/>
          <p14:tracePt t="87020" x="4351338" y="2835275"/>
          <p14:tracePt t="87022" x="4373563" y="2841625"/>
          <p14:tracePt t="87037" x="4411663" y="2849563"/>
          <p14:tracePt t="87054" x="4435475" y="2849563"/>
          <p14:tracePt t="87070" x="4441825" y="2849563"/>
          <p14:tracePt t="87087" x="4457700" y="2849563"/>
          <p14:tracePt t="87104" x="4473575" y="2849563"/>
          <p14:tracePt t="87120" x="4525963" y="2841625"/>
          <p14:tracePt t="87137" x="4572000" y="2841625"/>
          <p14:tracePt t="87154" x="4618038" y="2841625"/>
          <p14:tracePt t="87170" x="4640263" y="2835275"/>
          <p14:tracePt t="87187" x="4648200" y="2835275"/>
          <p14:tracePt t="87224" x="4656138" y="2827338"/>
          <p14:tracePt t="87249" x="4664075" y="2827338"/>
          <p14:tracePt t="87253" x="4670425" y="2819400"/>
          <p14:tracePt t="87270" x="4678363" y="2811463"/>
          <p14:tracePt t="87271" x="4694238" y="2811463"/>
          <p14:tracePt t="87287" x="4702175" y="2803525"/>
          <p14:tracePt t="87304" x="4702175" y="2789238"/>
          <p14:tracePt t="87320" x="4716463" y="2765425"/>
          <p14:tracePt t="87337" x="4716463" y="2751138"/>
          <p14:tracePt t="87353" x="4716463" y="2735263"/>
          <p14:tracePt t="87370" x="4716463" y="2713038"/>
          <p14:tracePt t="87387" x="4716463" y="2689225"/>
          <p14:tracePt t="87404" x="4716463" y="2682875"/>
          <p14:tracePt t="87420" x="4716463" y="2674938"/>
          <p14:tracePt t="87437" x="4716463" y="2659063"/>
          <p14:tracePt t="87454" x="4708525" y="2644775"/>
          <p14:tracePt t="87470" x="4702175" y="2620963"/>
          <p14:tracePt t="87487" x="4694238" y="2606675"/>
          <p14:tracePt t="87504" x="4686300" y="2598738"/>
          <p14:tracePt t="87520" x="4670425" y="2582863"/>
          <p14:tracePt t="87570" x="4664075" y="2582863"/>
          <p14:tracePt t="87601" x="4664075" y="2574925"/>
          <p14:tracePt t="87617" x="4648200" y="2574925"/>
          <p14:tracePt t="87634" x="4640263" y="2574925"/>
          <p14:tracePt t="87649" x="4632325" y="2568575"/>
          <p14:tracePt t="87665" x="4625975" y="2568575"/>
          <p14:tracePt t="87689" x="4618038" y="2568575"/>
          <p14:tracePt t="87713" x="4602163" y="2560638"/>
          <p14:tracePt t="87729" x="4594225" y="2560638"/>
          <p14:tracePt t="87761" x="4594225" y="2552700"/>
          <p14:tracePt t="87913" x="0" y="0"/>
        </p14:tracePtLst>
        <p14:tracePtLst>
          <p14:tracePt t="92316" x="1820863" y="2849563"/>
          <p14:tracePt t="92328" x="1806575" y="2849563"/>
          <p14:tracePt t="92360" x="1790700" y="2849563"/>
          <p14:tracePt t="92376" x="1782763" y="2849563"/>
          <p14:tracePt t="92394" x="1782763" y="2841625"/>
          <p14:tracePt t="92403" x="1774825" y="2841625"/>
          <p14:tracePt t="92425" x="1768475" y="2841625"/>
          <p14:tracePt t="92426" x="1760538" y="2841625"/>
          <p14:tracePt t="92436" x="1752600" y="2841625"/>
          <p14:tracePt t="92453" x="1736725" y="2841625"/>
          <p14:tracePt t="92469" x="1730375" y="2841625"/>
          <p14:tracePt t="92486" x="1706563" y="2841625"/>
          <p14:tracePt t="92503" x="1698625" y="2841625"/>
          <p14:tracePt t="92519" x="1692275" y="2841625"/>
          <p14:tracePt t="92536" x="1660525" y="2841625"/>
          <p14:tracePt t="92553" x="1622425" y="2849563"/>
          <p14:tracePt t="92569" x="1592263" y="2865438"/>
          <p14:tracePt t="92586" x="1584325" y="2865438"/>
          <p14:tracePt t="92603" x="1577975" y="2873375"/>
          <p14:tracePt t="92619" x="1570038" y="2873375"/>
          <p14:tracePt t="92636" x="1562100" y="2873375"/>
          <p14:tracePt t="92653" x="1546225" y="2879725"/>
          <p14:tracePt t="92670" x="1524000" y="2895600"/>
          <p14:tracePt t="92686" x="1501775" y="2903538"/>
          <p14:tracePt t="92703" x="1470025" y="2911475"/>
          <p14:tracePt t="92719" x="1431925" y="2925763"/>
          <p14:tracePt t="92793" x="1431925" y="2933700"/>
          <p14:tracePt t="92800" x="1425575" y="2933700"/>
          <p14:tracePt t="92808" x="1425575" y="2949575"/>
          <p14:tracePt t="92819" x="1409700" y="2971800"/>
          <p14:tracePt t="92836" x="1409700" y="2994025"/>
          <p14:tracePt t="92853" x="1409700" y="3009900"/>
          <p14:tracePt t="92869" x="1425575" y="3017838"/>
          <p14:tracePt t="92886" x="1439863" y="3040063"/>
          <p14:tracePt t="92903" x="1470025" y="3063875"/>
          <p14:tracePt t="92919" x="1493838" y="3078163"/>
          <p14:tracePt t="92936" x="1539875" y="3116263"/>
          <p14:tracePt t="92953" x="1562100" y="3132138"/>
          <p14:tracePt t="92969" x="1577975" y="3140075"/>
          <p14:tracePt t="92986" x="1584325" y="3140075"/>
          <p14:tracePt t="93003" x="1592263" y="3140075"/>
          <p14:tracePt t="93019" x="1600200" y="3140075"/>
          <p14:tracePt t="93072" x="1608138" y="3140075"/>
          <p14:tracePt t="93088" x="1616075" y="3124200"/>
          <p14:tracePt t="93097" x="1622425" y="3108325"/>
          <p14:tracePt t="93104" x="1630363" y="3094038"/>
          <p14:tracePt t="93119" x="1646238" y="3070225"/>
          <p14:tracePt t="93121" x="1660525" y="3048000"/>
          <p14:tracePt t="93136" x="1676400" y="3017838"/>
          <p14:tracePt t="93153" x="1684338" y="3001963"/>
          <p14:tracePt t="93169" x="1692275" y="2971800"/>
          <p14:tracePt t="93186" x="1692275" y="2949575"/>
          <p14:tracePt t="93203" x="1698625" y="2941638"/>
          <p14:tracePt t="93219" x="1698625" y="2925763"/>
          <p14:tracePt t="93236" x="1698625" y="2917825"/>
          <p14:tracePt t="93253" x="1698625" y="2911475"/>
          <p14:tracePt t="93269" x="1698625" y="2903538"/>
          <p14:tracePt t="93286" x="1698625" y="2895600"/>
          <p14:tracePt t="93302" x="1692275" y="2887663"/>
          <p14:tracePt t="93352" x="1676400" y="2887663"/>
          <p14:tracePt t="93368" x="1676400" y="2879725"/>
          <p14:tracePt t="93377" x="1668463" y="2879725"/>
          <p14:tracePt t="93385" x="1660525" y="2879725"/>
          <p14:tracePt t="93409" x="1654175" y="2873375"/>
          <p14:tracePt t="93496" x="0" y="0"/>
        </p14:tracePtLst>
        <p14:tracePtLst>
          <p14:tracePt t="94439" x="4670425" y="2827338"/>
          <p14:tracePt t="94464" x="4670425" y="2819400"/>
          <p14:tracePt t="94561" x="4664075" y="2819400"/>
          <p14:tracePt t="94568" x="4656138" y="2819400"/>
          <p14:tracePt t="94577" x="4632325" y="2803525"/>
          <p14:tracePt t="94585" x="4602163" y="2797175"/>
          <p14:tracePt t="94587" x="4579938" y="2797175"/>
          <p14:tracePt t="94602" x="4556125" y="2781300"/>
          <p14:tracePt t="94619" x="4541838" y="2781300"/>
          <p14:tracePt t="94680" x="4533900" y="2781300"/>
          <p14:tracePt t="94696" x="4525963" y="2781300"/>
          <p14:tracePt t="94705" x="4511675" y="2781300"/>
          <p14:tracePt t="94712" x="4487863" y="2789238"/>
          <p14:tracePt t="94720" x="4473575" y="2789238"/>
          <p14:tracePt t="94728" x="4449763" y="2797175"/>
          <p14:tracePt t="94736" x="4365625" y="2827338"/>
          <p14:tracePt t="94752" x="4313238" y="2841625"/>
          <p14:tracePt t="94769" x="4275138" y="2857500"/>
          <p14:tracePt t="94786" x="4244975" y="2879725"/>
          <p14:tracePt t="94802" x="4213225" y="2895600"/>
          <p14:tracePt t="94819" x="4183063" y="2903538"/>
          <p14:tracePt t="94835" x="4168775" y="2917825"/>
          <p14:tracePt t="94852" x="4168775" y="2925763"/>
          <p14:tracePt t="94869" x="4152900" y="2925763"/>
          <p14:tracePt t="94886" x="4152900" y="2941638"/>
          <p14:tracePt t="94902" x="4144963" y="2949575"/>
          <p14:tracePt t="94919" x="4137025" y="2963863"/>
          <p14:tracePt t="94935" x="4137025" y="3001963"/>
          <p14:tracePt t="94952" x="4137025" y="3032125"/>
          <p14:tracePt t="94969" x="4152900" y="3063875"/>
          <p14:tracePt t="94986" x="4152900" y="3086100"/>
          <p14:tracePt t="95002" x="4160838" y="3094038"/>
          <p14:tracePt t="95019" x="4168775" y="3108325"/>
          <p14:tracePt t="95036" x="4191000" y="3132138"/>
          <p14:tracePt t="95052" x="4221163" y="3170238"/>
          <p14:tracePt t="95069" x="4251325" y="3192463"/>
          <p14:tracePt t="95085" x="4267200" y="3208338"/>
          <p14:tracePt t="95102" x="4283075" y="3208338"/>
          <p14:tracePt t="95137" x="4283075" y="3216275"/>
          <p14:tracePt t="95138" x="4289425" y="3216275"/>
          <p14:tracePt t="95152" x="4297363" y="3216275"/>
          <p14:tracePt t="95169" x="4321175" y="3216275"/>
          <p14:tracePt t="95186" x="4359275" y="3222625"/>
          <p14:tracePt t="95202" x="4389438" y="3222625"/>
          <p14:tracePt t="95219" x="4427538" y="3222625"/>
          <p14:tracePt t="95236" x="4495800" y="3216275"/>
          <p14:tracePt t="95252" x="4556125" y="3192463"/>
          <p14:tracePt t="95269" x="4618038" y="3178175"/>
          <p14:tracePt t="95285" x="4656138" y="3170238"/>
          <p14:tracePt t="95302" x="4694238" y="3162300"/>
          <p14:tracePt t="95319" x="4708525" y="3146425"/>
          <p14:tracePt t="95336" x="4716463" y="3146425"/>
          <p14:tracePt t="95352" x="4724400" y="3146425"/>
          <p14:tracePt t="95393" x="4724400" y="3140075"/>
          <p14:tracePt t="95425" x="4724400" y="3132138"/>
          <p14:tracePt t="95432" x="4724400" y="3124200"/>
          <p14:tracePt t="95450" x="4724400" y="3116263"/>
          <p14:tracePt t="95460" x="4724400" y="3094038"/>
          <p14:tracePt t="95461" x="4724400" y="3070225"/>
          <p14:tracePt t="95469" x="4724400" y="3017838"/>
          <p14:tracePt t="95486" x="4724400" y="2971800"/>
          <p14:tracePt t="95502" x="4724400" y="2933700"/>
          <p14:tracePt t="95519" x="4724400" y="2895600"/>
          <p14:tracePt t="95535" x="4716463" y="2879725"/>
          <p14:tracePt t="95552" x="4716463" y="2873375"/>
          <p14:tracePt t="95601" x="4708525" y="2865438"/>
          <p14:tracePt t="95616" x="4708525" y="2857500"/>
          <p14:tracePt t="95626" x="4708525" y="2849563"/>
          <p14:tracePt t="95628" x="4702175" y="2849563"/>
          <p14:tracePt t="95635" x="4702175" y="2841625"/>
          <p14:tracePt t="95652" x="4686300" y="2835275"/>
          <p14:tracePt t="95696" x="4678363" y="2835275"/>
          <p14:tracePt t="95713" x="4670425" y="2827338"/>
          <p14:tracePt t="95728" x="4664075" y="2827338"/>
          <p14:tracePt t="95736" x="4656138" y="2827338"/>
          <p14:tracePt t="95752" x="4648200" y="2819400"/>
          <p14:tracePt t="95753" x="4632325" y="2811463"/>
          <p14:tracePt t="95769" x="4618038" y="2811463"/>
          <p14:tracePt t="95840" x="4610100" y="2811463"/>
          <p14:tracePt t="95873" x="4602163" y="2811463"/>
          <p14:tracePt t="96088" x="0" y="0"/>
        </p14:tracePtLst>
        <p14:tracePtLst>
          <p14:tracePt t="108161" x="5715000" y="2079625"/>
          <p14:tracePt t="108264" x="0" y="0"/>
        </p14:tracePtLst>
        <p14:tracePtLst>
          <p14:tracePt t="111112" x="5707063" y="2324100"/>
          <p14:tracePt t="111262" x="0" y="0"/>
        </p14:tracePtLst>
        <p14:tracePtLst>
          <p14:tracePt t="113279" x="4732338" y="2598738"/>
          <p14:tracePt t="113415" x="0" y="0"/>
        </p14:tracePtLst>
        <p14:tracePtLst>
          <p14:tracePt t="114032" x="5592763" y="2560638"/>
          <p14:tracePt t="114073" x="5584825" y="2560638"/>
          <p14:tracePt t="114096" x="5578475" y="2560638"/>
          <p14:tracePt t="114100" x="5570538" y="2552700"/>
          <p14:tracePt t="114117" x="5562600" y="2552700"/>
          <p14:tracePt t="114118" x="5546725" y="2544763"/>
          <p14:tracePt t="114133" x="5532438" y="2544763"/>
          <p14:tracePt t="114150" x="5502275" y="2544763"/>
          <p14:tracePt t="114167" x="5478463" y="2544763"/>
          <p14:tracePt t="114183" x="5440363" y="2544763"/>
          <p14:tracePt t="114200" x="5418138" y="2544763"/>
          <p14:tracePt t="114217" x="5402263" y="2544763"/>
          <p14:tracePt t="114233" x="5394325" y="2544763"/>
          <p14:tracePt t="114250" x="5387975" y="2552700"/>
          <p14:tracePt t="114267" x="5380038" y="2560638"/>
          <p14:tracePt t="114283" x="5372100" y="2574925"/>
          <p14:tracePt t="114300" x="5364163" y="2590800"/>
          <p14:tracePt t="114317" x="5356225" y="2606675"/>
          <p14:tracePt t="114333" x="5356225" y="2628900"/>
          <p14:tracePt t="114350" x="5349875" y="2651125"/>
          <p14:tracePt t="114367" x="5349875" y="2689225"/>
          <p14:tracePt t="114383" x="5349875" y="2705100"/>
          <p14:tracePt t="114425" x="5356225" y="2705100"/>
          <p14:tracePt t="114440" x="5364163" y="2713038"/>
          <p14:tracePt t="114448" x="5372100" y="2720975"/>
          <p14:tracePt t="114456" x="5387975" y="2727325"/>
          <p14:tracePt t="114467" x="5418138" y="2759075"/>
          <p14:tracePt t="114483" x="5448300" y="2781300"/>
          <p14:tracePt t="114500" x="5478463" y="2797175"/>
          <p14:tracePt t="114517" x="5502275" y="2803525"/>
          <p14:tracePt t="114533" x="5532438" y="2811463"/>
          <p14:tracePt t="114550" x="5540375" y="2819400"/>
          <p14:tracePt t="114567" x="5554663" y="2819400"/>
          <p14:tracePt t="114584" x="5578475" y="2819400"/>
          <p14:tracePt t="114600" x="5600700" y="2819400"/>
          <p14:tracePt t="114617" x="5622925" y="2819400"/>
          <p14:tracePt t="114633" x="5661025" y="2803525"/>
          <p14:tracePt t="114650" x="5684838" y="2781300"/>
          <p14:tracePt t="114667" x="5699125" y="2751138"/>
          <p14:tracePt t="114683" x="5699125" y="2735263"/>
          <p14:tracePt t="114700" x="5707063" y="2713038"/>
          <p14:tracePt t="114717" x="5707063" y="2705100"/>
          <p14:tracePt t="114769" x="5699125" y="2697163"/>
          <p14:tracePt t="114790" x="0" y="0"/>
        </p14:tracePtLst>
        <p14:tracePtLst>
          <p14:tracePt t="115950" x="4740275" y="2941638"/>
          <p14:tracePt t="116118" x="0" y="0"/>
        </p14:tracePtLst>
        <p14:tracePtLst>
          <p14:tracePt t="117385" x="5646738" y="2857500"/>
          <p14:tracePt t="117393" x="5646738" y="2849563"/>
          <p14:tracePt t="117402" x="5630863" y="2841625"/>
          <p14:tracePt t="117403" x="5616575" y="2835275"/>
          <p14:tracePt t="117417" x="5608638" y="2827338"/>
          <p14:tracePt t="117434" x="5592763" y="2827338"/>
          <p14:tracePt t="117451" x="5570538" y="2827338"/>
          <p14:tracePt t="117467" x="5540375" y="2827338"/>
          <p14:tracePt t="117484" x="5516563" y="2827338"/>
          <p14:tracePt t="117501" x="5508625" y="2827338"/>
          <p14:tracePt t="117517" x="5502275" y="2827338"/>
          <p14:tracePt t="117553" x="5494338" y="2827338"/>
          <p14:tracePt t="117567" x="5478463" y="2827338"/>
          <p14:tracePt t="117569" x="5470525" y="2827338"/>
          <p14:tracePt t="117584" x="5456238" y="2835275"/>
          <p14:tracePt t="117601" x="5426075" y="2849563"/>
          <p14:tracePt t="117617" x="5402263" y="2857500"/>
          <p14:tracePt t="117634" x="5372100" y="2873375"/>
          <p14:tracePt t="117651" x="5364163" y="2887663"/>
          <p14:tracePt t="117667" x="5349875" y="2895600"/>
          <p14:tracePt t="117684" x="5341938" y="2903538"/>
          <p14:tracePt t="117701" x="5326063" y="2933700"/>
          <p14:tracePt t="117717" x="5303838" y="2971800"/>
          <p14:tracePt t="117734" x="5280025" y="3001963"/>
          <p14:tracePt t="117751" x="5273675" y="3017838"/>
          <p14:tracePt t="117767" x="5273675" y="3040063"/>
          <p14:tracePt t="117784" x="5295900" y="3108325"/>
          <p14:tracePt t="117801" x="5334000" y="3140075"/>
          <p14:tracePt t="117817" x="5349875" y="3154363"/>
          <p14:tracePt t="117834" x="5372100" y="3162300"/>
          <p14:tracePt t="117851" x="5387975" y="3162300"/>
          <p14:tracePt t="117867" x="5394325" y="3170238"/>
          <p14:tracePt t="117884" x="5418138" y="3178175"/>
          <p14:tracePt t="117901" x="5470525" y="3178175"/>
          <p14:tracePt t="117917" x="5532438" y="3178175"/>
          <p14:tracePt t="117934" x="5608638" y="3178175"/>
          <p14:tracePt t="117951" x="5676900" y="3178175"/>
          <p14:tracePt t="117967" x="5684838" y="3170238"/>
          <p14:tracePt t="118041" x="5692775" y="3170238"/>
          <p14:tracePt t="118073" x="5692775" y="3154363"/>
          <p14:tracePt t="118081" x="5692775" y="3140075"/>
          <p14:tracePt t="118084" x="5692775" y="3124200"/>
          <p14:tracePt t="118091" x="5692775" y="3116263"/>
          <p14:tracePt t="118101" x="5692775" y="3086100"/>
          <p14:tracePt t="118117" x="5684838" y="3055938"/>
          <p14:tracePt t="118134" x="5661025" y="3017838"/>
          <p14:tracePt t="118151" x="5654675" y="2987675"/>
          <p14:tracePt t="118167" x="5646738" y="2955925"/>
          <p14:tracePt t="118184" x="5630863" y="2941638"/>
          <p14:tracePt t="118200" x="5622925" y="2933700"/>
          <p14:tracePt t="118388" x="0" y="0"/>
        </p14:tracePtLst>
        <p14:tracePtLst>
          <p14:tracePt t="122268" x="2751138" y="1616075"/>
          <p14:tracePt t="122393" x="2759075" y="1616075"/>
          <p14:tracePt t="122409" x="2765425" y="1608138"/>
          <p14:tracePt t="122425" x="2765425" y="1600200"/>
          <p14:tracePt t="122432" x="2773363" y="1592263"/>
          <p14:tracePt t="122465" x="2781300" y="1584325"/>
          <p14:tracePt t="122481" x="2789238" y="1577975"/>
          <p14:tracePt t="122489" x="2797175" y="1562100"/>
          <p14:tracePt t="122505" x="2819400" y="1531938"/>
          <p14:tracePt t="122521" x="2835275" y="1508125"/>
          <p14:tracePt t="122537" x="2857500" y="1493838"/>
          <p14:tracePt t="122553" x="2887663" y="1477963"/>
          <p14:tracePt t="122569" x="2933700" y="1463675"/>
          <p14:tracePt t="122585" x="2994025" y="1431925"/>
          <p14:tracePt t="122600" x="3124200" y="1401763"/>
          <p14:tracePt t="122633" x="3222625" y="1393825"/>
          <p14:tracePt t="122641" x="3352800" y="1387475"/>
          <p14:tracePt t="122650" x="3467100" y="1379538"/>
          <p14:tracePt t="122683" x="3559175" y="1371600"/>
          <p14:tracePt t="122689" x="3619500" y="1363663"/>
          <p14:tracePt t="122705" x="3673475" y="1355725"/>
          <p14:tracePt t="122716" x="3695700" y="1355725"/>
          <p14:tracePt t="122733" x="3717925" y="1355725"/>
          <p14:tracePt t="122750" x="3794125" y="1371600"/>
          <p14:tracePt t="122767" x="3924300" y="1393825"/>
          <p14:tracePt t="122783" x="4054475" y="1431925"/>
          <p14:tracePt t="122800" x="4137025" y="1455738"/>
          <p14:tracePt t="122816" x="4206875" y="1477963"/>
          <p14:tracePt t="122833" x="4244975" y="1493838"/>
          <p14:tracePt t="122850" x="4275138" y="1524000"/>
          <p14:tracePt t="122866" x="4321175" y="1546225"/>
          <p14:tracePt t="122883" x="4381500" y="1592263"/>
          <p14:tracePt t="122900" x="4435475" y="1646238"/>
          <p14:tracePt t="122916" x="4457700" y="1684338"/>
          <p14:tracePt t="122933" x="4479925" y="1706563"/>
          <p14:tracePt t="122950" x="4487863" y="1722438"/>
          <p14:tracePt t="123293" x="0" y="0"/>
        </p14:tracePtLst>
        <p14:tracePtLst>
          <p14:tracePt t="126024" x="4694238" y="2041525"/>
          <p14:tracePt t="126150" x="0" y="0"/>
        </p14:tracePtLst>
        <p14:tracePtLst>
          <p14:tracePt t="127429" x="6804025" y="2065338"/>
          <p14:tracePt t="127552" x="0" y="0"/>
        </p14:tracePtLst>
        <p14:tracePtLst>
          <p14:tracePt t="128605" x="2720975" y="2362200"/>
          <p14:tracePt t="128784" x="0" y="0"/>
        </p14:tracePtLst>
        <p14:tracePtLst>
          <p14:tracePt t="131159" x="4778375" y="2430463"/>
          <p14:tracePt t="131327" x="0" y="0"/>
        </p14:tracePtLst>
        <p14:tracePtLst>
          <p14:tracePt t="132671" x="6637338" y="2370138"/>
          <p14:tracePt t="132791" x="0" y="0"/>
        </p14:tracePtLst>
        <p14:tracePtLst>
          <p14:tracePt t="134231" x="2789238" y="2713038"/>
          <p14:tracePt t="134379" x="0" y="0"/>
        </p14:tracePtLst>
        <p14:tracePtLst>
          <p14:tracePt t="135465" x="4808538" y="2644775"/>
          <p14:tracePt t="135585" x="0" y="0"/>
        </p14:tracePtLst>
        <p14:tracePtLst>
          <p14:tracePt t="136522" x="6613525" y="2620963"/>
          <p14:tracePt t="136664" x="0" y="0"/>
        </p14:tracePtLst>
        <p14:tracePtLst>
          <p14:tracePt t="137976" x="2720975" y="3040063"/>
          <p14:tracePt t="138099" x="0" y="0"/>
        </p14:tracePtLst>
        <p14:tracePtLst>
          <p14:tracePt t="140470" x="4732338" y="2955925"/>
          <p14:tracePt t="140594" x="0" y="0"/>
        </p14:tracePtLst>
        <p14:tracePtLst>
          <p14:tracePt t="141963" x="6675438" y="2994025"/>
          <p14:tracePt t="142141" x="0" y="0"/>
        </p14:tracePtLst>
        <p14:tracePtLst>
          <p14:tracePt t="149331" x="6751638" y="2041525"/>
          <p14:tracePt t="149485" x="0" y="0"/>
        </p14:tracePtLst>
        <p14:tracePtLst>
          <p14:tracePt t="154909" x="6743700" y="2362200"/>
          <p14:tracePt t="155048" x="0" y="0"/>
        </p14:tracePtLst>
        <p14:tracePtLst>
          <p14:tracePt t="156444" x="6727825" y="2659063"/>
          <p14:tracePt t="156560" x="0" y="0"/>
        </p14:tracePtLst>
        <p14:tracePtLst>
          <p14:tracePt t="158987" x="6721475" y="2963863"/>
          <p14:tracePt t="159133" x="0" y="0"/>
        </p14:tracePtLst>
        <p14:tracePtLst>
          <p14:tracePt t="165191" x="6591300" y="1600200"/>
          <p14:tracePt t="165248" x="6591300" y="1592263"/>
          <p14:tracePt t="165280" x="6583363" y="1592263"/>
          <p14:tracePt t="165289" x="6575425" y="1584325"/>
          <p14:tracePt t="165296" x="6569075" y="1584325"/>
          <p14:tracePt t="165312" x="6561138" y="1584325"/>
          <p14:tracePt t="165313" x="6530975" y="1570038"/>
          <p14:tracePt t="165328" x="6477000" y="1570038"/>
          <p14:tracePt t="165345" x="6423025" y="1570038"/>
          <p14:tracePt t="165362" x="6354763" y="1570038"/>
          <p14:tracePt t="165378" x="6308725" y="1570038"/>
          <p14:tracePt t="165395" x="6286500" y="1570038"/>
          <p14:tracePt t="165412" x="6270625" y="1570038"/>
          <p14:tracePt t="165428" x="6264275" y="1570038"/>
          <p14:tracePt t="165488" x="6256338" y="1570038"/>
          <p14:tracePt t="165504" x="6256338" y="1584325"/>
          <p14:tracePt t="165512" x="6256338" y="1592263"/>
          <p14:tracePt t="165520" x="6256338" y="1608138"/>
          <p14:tracePt t="165521" x="6248400" y="1616075"/>
          <p14:tracePt t="165528" x="6248400" y="1630363"/>
          <p14:tracePt t="165545" x="6248400" y="1646238"/>
          <p14:tracePt t="165562" x="6248400" y="1660525"/>
          <p14:tracePt t="165578" x="6248400" y="1684338"/>
          <p14:tracePt t="165595" x="6248400" y="1706563"/>
          <p14:tracePt t="165612" x="6256338" y="1730375"/>
          <p14:tracePt t="165628" x="6270625" y="1760538"/>
          <p14:tracePt t="165645" x="6286500" y="1782763"/>
          <p14:tracePt t="165662" x="6302375" y="1806575"/>
          <p14:tracePt t="165678" x="6316663" y="1820863"/>
          <p14:tracePt t="165695" x="6316663" y="1828800"/>
          <p14:tracePt t="165711" x="6354763" y="1851025"/>
          <p14:tracePt t="165728" x="6378575" y="1866900"/>
          <p14:tracePt t="165745" x="6408738" y="1889125"/>
          <p14:tracePt t="165762" x="6423025" y="1905000"/>
          <p14:tracePt t="165778" x="6446838" y="1912938"/>
          <p14:tracePt t="165795" x="6477000" y="1927225"/>
          <p14:tracePt t="165811" x="6499225" y="1927225"/>
          <p14:tracePt t="165828" x="6507163" y="1927225"/>
          <p14:tracePt t="165868" x="6515100" y="1927225"/>
          <p14:tracePt t="165888" x="6523038" y="1927225"/>
          <p14:tracePt t="165904" x="6530975" y="1927225"/>
          <p14:tracePt t="165920" x="6537325" y="1927225"/>
          <p14:tracePt t="165928" x="6545263" y="1912938"/>
          <p14:tracePt t="165932" x="6575425" y="1889125"/>
          <p14:tracePt t="165945" x="6599238" y="1874838"/>
          <p14:tracePt t="165962" x="6607175" y="1858963"/>
          <p14:tracePt t="165978" x="6613525" y="1844675"/>
          <p14:tracePt t="165995" x="6613525" y="1836738"/>
          <p14:tracePt t="166011" x="6613525" y="1820863"/>
          <p14:tracePt t="166028" x="6621463" y="1790700"/>
          <p14:tracePt t="166045" x="6621463" y="1774825"/>
          <p14:tracePt t="166061" x="6621463" y="1768475"/>
          <p14:tracePt t="166078" x="6621463" y="1760538"/>
          <p14:tracePt t="166157" x="0" y="0"/>
        </p14:tracePtLst>
        <p14:tracePtLst>
          <p14:tracePt t="167621" x="6689725" y="1905000"/>
          <p14:tracePt t="167741" x="0" y="0"/>
        </p14:tracePtLst>
        <p14:tracePtLst>
          <p14:tracePt t="170916" x="7573963" y="1905000"/>
          <p14:tracePt t="170945" x="7566025" y="1905000"/>
          <p14:tracePt t="170993" x="7566025" y="1897063"/>
          <p14:tracePt t="171003" x="7551738" y="1897063"/>
          <p14:tracePt t="171012" x="7551738" y="1889125"/>
          <p14:tracePt t="171013" x="7527925" y="1882775"/>
          <p14:tracePt t="171028" x="7513638" y="1882775"/>
          <p14:tracePt t="171045" x="7497763" y="1874838"/>
          <p14:tracePt t="171062" x="7475538" y="1866900"/>
          <p14:tracePt t="171078" x="7429500" y="1858963"/>
          <p14:tracePt t="171095" x="7391400" y="1844675"/>
          <p14:tracePt t="171112" x="7337425" y="1844675"/>
          <p14:tracePt t="171128" x="7246938" y="1836738"/>
          <p14:tracePt t="171145" x="7185025" y="1836738"/>
          <p14:tracePt t="171162" x="7154863" y="1828800"/>
          <p14:tracePt t="171225" x="7146925" y="1828800"/>
          <p14:tracePt t="171273" x="7140575" y="1828800"/>
          <p14:tracePt t="171289" x="7132638" y="1828800"/>
          <p14:tracePt t="171302" x="7124700" y="1836738"/>
          <p14:tracePt t="171305" x="7108825" y="1851025"/>
          <p14:tracePt t="171311" x="7086600" y="1874838"/>
          <p14:tracePt t="171328" x="7070725" y="1897063"/>
          <p14:tracePt t="171345" x="7056438" y="1920875"/>
          <p14:tracePt t="171361" x="7056438" y="1935163"/>
          <p14:tracePt t="171378" x="7056438" y="1951038"/>
          <p14:tracePt t="171395" x="7048500" y="1973263"/>
          <p14:tracePt t="171412" x="7048500" y="1989138"/>
          <p14:tracePt t="171428" x="7048500" y="2003425"/>
          <p14:tracePt t="171445" x="7048500" y="2019300"/>
          <p14:tracePt t="171462" x="7048500" y="2041525"/>
          <p14:tracePt t="171478" x="7056438" y="2065338"/>
          <p14:tracePt t="171495" x="7070725" y="2087563"/>
          <p14:tracePt t="171512" x="7086600" y="2095500"/>
          <p14:tracePt t="171528" x="7102475" y="2117725"/>
          <p14:tracePt t="171545" x="7108825" y="2125663"/>
          <p14:tracePt t="171562" x="7116763" y="2133600"/>
          <p14:tracePt t="171578" x="7116763" y="2141538"/>
          <p14:tracePt t="171617" x="7124700" y="2141538"/>
          <p14:tracePt t="171618" x="7124700" y="2149475"/>
          <p14:tracePt t="171628" x="7132638" y="2149475"/>
          <p14:tracePt t="171673" x="7132638" y="2155825"/>
          <p14:tracePt t="171681" x="7140575" y="2155825"/>
          <p14:tracePt t="171689" x="7140575" y="2163763"/>
          <p14:tracePt t="171695" x="7146925" y="2171700"/>
          <p14:tracePt t="171711" x="7162800" y="2171700"/>
          <p14:tracePt t="171728" x="7178675" y="2179638"/>
          <p14:tracePt t="171785" x="7185025" y="2179638"/>
          <p14:tracePt t="171825" x="7185025" y="2187575"/>
          <p14:tracePt t="171833" x="7192963" y="2187575"/>
          <p14:tracePt t="171839" x="7216775" y="2193925"/>
          <p14:tracePt t="171845" x="7269163" y="2201863"/>
          <p14:tracePt t="171861" x="7299325" y="2209800"/>
          <p14:tracePt t="171878" x="7323138" y="2217738"/>
          <p14:tracePt t="171895" x="7353300" y="2217738"/>
          <p14:tracePt t="171912" x="7375525" y="2217738"/>
          <p14:tracePt t="171928" x="7399338" y="2217738"/>
          <p14:tracePt t="171970" x="7407275" y="2217738"/>
          <p14:tracePt t="171985" x="7421563" y="2217738"/>
          <p14:tracePt t="171995" x="7437438" y="2217738"/>
          <p14:tracePt t="171996" x="7451725" y="2217738"/>
          <p14:tracePt t="172012" x="7459663" y="2217738"/>
          <p14:tracePt t="172065" x="7467600" y="2217738"/>
          <p14:tracePt t="172089" x="7475538" y="2217738"/>
          <p14:tracePt t="172105" x="7483475" y="2217738"/>
          <p14:tracePt t="172113" x="7489825" y="2217738"/>
          <p14:tracePt t="172119" x="7497763" y="2217738"/>
          <p14:tracePt t="172128" x="7527925" y="2209800"/>
          <p14:tracePt t="172145" x="7543800" y="2193925"/>
          <p14:tracePt t="172162" x="7559675" y="2187575"/>
          <p14:tracePt t="172178" x="7566025" y="2171700"/>
          <p14:tracePt t="172195" x="7573963" y="2155825"/>
          <p14:tracePt t="172211" x="7589838" y="2141538"/>
          <p14:tracePt t="172228" x="7589838" y="2117725"/>
          <p14:tracePt t="172245" x="7604125" y="2095500"/>
          <p14:tracePt t="172261" x="7604125" y="2087563"/>
          <p14:tracePt t="172278" x="7604125" y="2073275"/>
          <p14:tracePt t="172295" x="7604125" y="2065338"/>
          <p14:tracePt t="172312" x="7612063" y="2049463"/>
          <p14:tracePt t="172328" x="7612063" y="2041525"/>
          <p14:tracePt t="172345" x="7612063" y="2027238"/>
          <p14:tracePt t="172361" x="7604125" y="2011363"/>
          <p14:tracePt t="172378" x="7589838" y="1997075"/>
          <p14:tracePt t="172395" x="7581900" y="1989138"/>
          <p14:tracePt t="172411" x="7573963" y="1981200"/>
          <p14:tracePt t="172428" x="7573963" y="1973263"/>
          <p14:tracePt t="172445" x="7559675" y="1965325"/>
          <p14:tracePt t="172462" x="7551738" y="1965325"/>
          <p14:tracePt t="172478" x="7535863" y="1951038"/>
          <p14:tracePt t="172495" x="7513638" y="1943100"/>
          <p14:tracePt t="172512" x="7505700" y="1935163"/>
          <p14:tracePt t="172528" x="7489825" y="1927225"/>
          <p14:tracePt t="172545" x="7475538" y="1927225"/>
          <p14:tracePt t="172561" x="7459663" y="1927225"/>
          <p14:tracePt t="172578" x="7445375" y="1927225"/>
          <p14:tracePt t="172595" x="7437438" y="1920875"/>
          <p14:tracePt t="172611" x="7413625" y="1912938"/>
          <p14:tracePt t="172628" x="7391400" y="1912938"/>
          <p14:tracePt t="172645" x="7383463" y="1905000"/>
          <p14:tracePt t="172662" x="7375525" y="1905000"/>
          <p14:tracePt t="172678" x="7369175" y="1905000"/>
          <p14:tracePt t="172695" x="7353300" y="1905000"/>
          <p14:tracePt t="172711" x="7337425" y="1905000"/>
          <p14:tracePt t="172728" x="7315200" y="1905000"/>
          <p14:tracePt t="172745" x="7299325" y="1905000"/>
          <p14:tracePt t="172761" x="7292975" y="1905000"/>
          <p14:tracePt t="172778" x="7277100" y="1905000"/>
          <p14:tracePt t="172795" x="7269163" y="1912938"/>
          <p14:tracePt t="172811" x="7254875" y="1920875"/>
          <p14:tracePt t="172829" x="7246938" y="1927225"/>
          <p14:tracePt t="172865" x="7239000" y="1927225"/>
          <p14:tracePt t="172866" x="7239000" y="1935163"/>
          <p14:tracePt t="172878" x="7231063" y="1935163"/>
          <p14:tracePt t="172895" x="7223125" y="1943100"/>
          <p14:tracePt t="173380" x="0" y="0"/>
        </p14:tracePtLst>
        <p14:tracePtLst>
          <p14:tracePt t="175866" x="7635875" y="2301875"/>
          <p14:tracePt t="175880" x="7627938" y="2293938"/>
          <p14:tracePt t="175889" x="7627938" y="2286000"/>
          <p14:tracePt t="175897" x="7620000" y="2278063"/>
          <p14:tracePt t="175913" x="7612063" y="2263775"/>
          <p14:tracePt t="175927" x="7597775" y="2247900"/>
          <p14:tracePt t="175929" x="7589838" y="2239963"/>
          <p14:tracePt t="175944" x="7573963" y="2232025"/>
          <p14:tracePt t="175985" x="7573963" y="2225675"/>
          <p14:tracePt t="176041" x="7566025" y="2225675"/>
          <p14:tracePt t="176121" x="7551738" y="2225675"/>
          <p14:tracePt t="176145" x="7543800" y="2225675"/>
          <p14:tracePt t="176153" x="7535863" y="2217738"/>
          <p14:tracePt t="176160" x="7513638" y="2217738"/>
          <p14:tracePt t="176168" x="7489825" y="2217738"/>
          <p14:tracePt t="176177" x="7475538" y="2217738"/>
          <p14:tracePt t="176194" x="7451725" y="2217738"/>
          <p14:tracePt t="176211" x="7437438" y="2217738"/>
          <p14:tracePt t="176227" x="7407275" y="2217738"/>
          <p14:tracePt t="176244" x="7391400" y="2217738"/>
          <p14:tracePt t="176281" x="7383463" y="2217738"/>
          <p14:tracePt t="176297" x="7375525" y="2217738"/>
          <p14:tracePt t="176298" x="7369175" y="2217738"/>
          <p14:tracePt t="176311" x="7361238" y="2217738"/>
          <p14:tracePt t="176327" x="7353300" y="2217738"/>
          <p14:tracePt t="176344" x="7331075" y="2217738"/>
          <p14:tracePt t="176361" x="7307263" y="2217738"/>
          <p14:tracePt t="176378" x="7292975" y="2225675"/>
          <p14:tracePt t="176394" x="7277100" y="2225675"/>
          <p14:tracePt t="176411" x="7261225" y="2225675"/>
          <p14:tracePt t="176427" x="7239000" y="2232025"/>
          <p14:tracePt t="176444" x="7216775" y="2239963"/>
          <p14:tracePt t="176461" x="7185025" y="2247900"/>
          <p14:tracePt t="176477" x="7162800" y="2255838"/>
          <p14:tracePt t="176494" x="7146925" y="2263775"/>
          <p14:tracePt t="176511" x="7140575" y="2270125"/>
          <p14:tracePt t="176528" x="7124700" y="2278063"/>
          <p14:tracePt t="176544" x="7108825" y="2286000"/>
          <p14:tracePt t="176561" x="7102475" y="2293938"/>
          <p14:tracePt t="176607" x="7102475" y="2301875"/>
          <p14:tracePt t="176625" x="7102475" y="2308225"/>
          <p14:tracePt t="176633" x="7102475" y="2316163"/>
          <p14:tracePt t="176644" x="7102475" y="2324100"/>
          <p14:tracePt t="176645" x="7116763" y="2332038"/>
          <p14:tracePt t="176661" x="7124700" y="2354263"/>
          <p14:tracePt t="176677" x="7146925" y="2378075"/>
          <p14:tracePt t="176694" x="7170738" y="2408238"/>
          <p14:tracePt t="176711" x="7192963" y="2422525"/>
          <p14:tracePt t="176727" x="7223125" y="2446338"/>
          <p14:tracePt t="176744" x="7277100" y="2484438"/>
          <p14:tracePt t="176761" x="7285038" y="2484438"/>
          <p14:tracePt t="176777" x="7292975" y="2492375"/>
          <p14:tracePt t="176833" x="7307263" y="2492375"/>
          <p14:tracePt t="176846" x="7315200" y="2492375"/>
          <p14:tracePt t="176861" x="7323138" y="2492375"/>
          <p14:tracePt t="176862" x="7337425" y="2498725"/>
          <p14:tracePt t="176878" x="7361238" y="2506663"/>
          <p14:tracePt t="176894" x="7369175" y="2506663"/>
          <p14:tracePt t="176929" x="7375525" y="2506663"/>
          <p14:tracePt t="176960" x="7383463" y="2506663"/>
          <p14:tracePt t="176977" x="7391400" y="2506663"/>
          <p14:tracePt t="176985" x="7413625" y="2506663"/>
          <p14:tracePt t="176993" x="7459663" y="2492375"/>
          <p14:tracePt t="177002" x="7483475" y="2492375"/>
          <p14:tracePt t="177011" x="7521575" y="2476500"/>
          <p14:tracePt t="177027" x="7535863" y="2468563"/>
          <p14:tracePt t="177044" x="7543800" y="2460625"/>
          <p14:tracePt t="177061" x="7559675" y="2438400"/>
          <p14:tracePt t="177077" x="7573963" y="2422525"/>
          <p14:tracePt t="177094" x="7581900" y="2408238"/>
          <p14:tracePt t="177111" x="7597775" y="2392363"/>
          <p14:tracePt t="177128" x="7604125" y="2378075"/>
          <p14:tracePt t="177144" x="7612063" y="2354263"/>
          <p14:tracePt t="177161" x="7612063" y="2346325"/>
          <p14:tracePt t="177177" x="7612063" y="2339975"/>
          <p14:tracePt t="177194" x="7612063" y="2332038"/>
          <p14:tracePt t="177211" x="7612063" y="2324100"/>
          <p14:tracePt t="177227" x="7612063" y="2308225"/>
          <p14:tracePt t="177265" x="7604125" y="2301875"/>
          <p14:tracePt t="177328" x="7604125" y="2293938"/>
          <p14:tracePt t="177784" x="0" y="0"/>
        </p14:tracePtLst>
        <p14:tracePtLst>
          <p14:tracePt t="183584" x="7513638" y="2552700"/>
          <p14:tracePt t="183600" x="7497763" y="2544763"/>
          <p14:tracePt t="183608" x="7497763" y="2536825"/>
          <p14:tracePt t="183616" x="7483475" y="2530475"/>
          <p14:tracePt t="183632" x="7475538" y="2530475"/>
          <p14:tracePt t="183633" x="7467600" y="2522538"/>
          <p14:tracePt t="183648" x="7459663" y="2522538"/>
          <p14:tracePt t="183660" x="7451725" y="2522538"/>
          <p14:tracePt t="183676" x="7437438" y="2522538"/>
          <p14:tracePt t="183693" x="7413625" y="2522538"/>
          <p14:tracePt t="183710" x="7375525" y="2522538"/>
          <p14:tracePt t="183726" x="7315200" y="2522538"/>
          <p14:tracePt t="183743" x="7239000" y="2530475"/>
          <p14:tracePt t="183760" x="7170738" y="2552700"/>
          <p14:tracePt t="183776" x="7146925" y="2560638"/>
          <p14:tracePt t="183793" x="7140575" y="2560638"/>
          <p14:tracePt t="183810" x="7132638" y="2568575"/>
          <p14:tracePt t="183826" x="7124700" y="2574925"/>
          <p14:tracePt t="183843" x="7116763" y="2590800"/>
          <p14:tracePt t="183860" x="7102475" y="2606675"/>
          <p14:tracePt t="183876" x="7102475" y="2613025"/>
          <p14:tracePt t="183893" x="7102475" y="2636838"/>
          <p14:tracePt t="183910" x="7102475" y="2667000"/>
          <p14:tracePt t="183926" x="7102475" y="2713038"/>
          <p14:tracePt t="183943" x="7124700" y="2743200"/>
          <p14:tracePt t="183960" x="7162800" y="2789238"/>
          <p14:tracePt t="183976" x="7200900" y="2827338"/>
          <p14:tracePt t="183993" x="7254875" y="2873375"/>
          <p14:tracePt t="184010" x="7292975" y="2903538"/>
          <p14:tracePt t="184026" x="7331075" y="2903538"/>
          <p14:tracePt t="184043" x="7391400" y="2911475"/>
          <p14:tracePt t="184060" x="7445375" y="2911475"/>
          <p14:tracePt t="184076" x="7497763" y="2895600"/>
          <p14:tracePt t="184093" x="7535863" y="2873375"/>
          <p14:tracePt t="184110" x="7581900" y="2835275"/>
          <p14:tracePt t="184126" x="7612063" y="2789238"/>
          <p14:tracePt t="184143" x="7627938" y="2759075"/>
          <p14:tracePt t="184160" x="7635875" y="2735263"/>
          <p14:tracePt t="184176" x="7635875" y="2713038"/>
          <p14:tracePt t="184193" x="7635875" y="2705100"/>
          <p14:tracePt t="184210" x="7627938" y="2705100"/>
          <p14:tracePt t="184226" x="7627938" y="2697163"/>
          <p14:tracePt t="184243" x="7620000" y="2697163"/>
          <p14:tracePt t="184259" x="7620000" y="2689225"/>
          <p14:tracePt t="184304" x="7620000" y="2682875"/>
          <p14:tracePt t="184304" x="0" y="0"/>
        </p14:tracePtLst>
        <p14:tracePtLst>
          <p14:tracePt t="186603" x="7178675" y="3055938"/>
          <p14:tracePt t="186737" x="7185025" y="3055938"/>
          <p14:tracePt t="186746" x="7192963" y="3055938"/>
          <p14:tracePt t="186769" x="7200900" y="3063875"/>
          <p14:tracePt t="186793" x="7208838" y="3063875"/>
          <p14:tracePt t="186817" x="7216775" y="3063875"/>
          <p14:tracePt t="186825" x="7223125" y="3063875"/>
          <p14:tracePt t="186843" x="7231063" y="3070225"/>
          <p14:tracePt t="186873" x="7231063" y="3078163"/>
          <p14:tracePt t="186889" x="7239000" y="3078163"/>
          <p14:tracePt t="186901" x="7246938" y="3078163"/>
          <p14:tracePt t="186913" x="7254875" y="3078163"/>
          <p14:tracePt t="186914" x="7269163" y="3086100"/>
          <p14:tracePt t="186927" x="7292975" y="3101975"/>
          <p14:tracePt t="186943" x="7315200" y="3108325"/>
          <p14:tracePt t="186960" x="7345363" y="3116263"/>
          <p14:tracePt t="186977" x="7361238" y="3124200"/>
          <p14:tracePt t="186994" x="7383463" y="3124200"/>
          <p14:tracePt t="187010" x="7429500" y="3132138"/>
          <p14:tracePt t="187027" x="7475538" y="3132138"/>
          <p14:tracePt t="187043" x="7513638" y="3132138"/>
          <p14:tracePt t="187060" x="7521575" y="3132138"/>
          <p14:tracePt t="187077" x="7527925" y="3132138"/>
          <p14:tracePt t="187093" x="7535863" y="3132138"/>
          <p14:tracePt t="187110" x="7551738" y="3132138"/>
          <p14:tracePt t="187127" x="7559675" y="3132138"/>
          <p14:tracePt t="187144" x="7573963" y="3132138"/>
          <p14:tracePt t="187160" x="7604125" y="3124200"/>
          <p14:tracePt t="187177" x="7612063" y="3108325"/>
          <p14:tracePt t="187193" x="7620000" y="3094038"/>
          <p14:tracePt t="187210" x="7620000" y="3055938"/>
          <p14:tracePt t="187227" x="7627938" y="3017838"/>
          <p14:tracePt t="187244" x="7627938" y="2971800"/>
          <p14:tracePt t="187260" x="7627938" y="2949575"/>
          <p14:tracePt t="187277" x="7635875" y="2933700"/>
          <p14:tracePt t="187294" x="7635875" y="2917825"/>
          <p14:tracePt t="187310" x="7635875" y="2903538"/>
          <p14:tracePt t="187327" x="7635875" y="2887663"/>
          <p14:tracePt t="187343" x="7627938" y="2865438"/>
          <p14:tracePt t="187360" x="7627938" y="2849563"/>
          <p14:tracePt t="187360" x="7627938" y="2841625"/>
          <p14:tracePt t="187377" x="7620000" y="2835275"/>
          <p14:tracePt t="187393" x="7612063" y="2819400"/>
          <p14:tracePt t="187410" x="7604125" y="2819400"/>
          <p14:tracePt t="187427" x="7597775" y="2819400"/>
          <p14:tracePt t="187444" x="7589838" y="2819400"/>
          <p14:tracePt t="187460" x="7573963" y="2811463"/>
          <p14:tracePt t="187477" x="7559675" y="2803525"/>
          <p14:tracePt t="187493" x="7543800" y="2803525"/>
          <p14:tracePt t="187510" x="7521575" y="2789238"/>
          <p14:tracePt t="187527" x="7489825" y="2789238"/>
          <p14:tracePt t="187543" x="7459663" y="2789238"/>
          <p14:tracePt t="187560" x="7413625" y="2789238"/>
          <p14:tracePt t="187577" x="7353300" y="2789238"/>
          <p14:tracePt t="187594" x="7331075" y="2789238"/>
          <p14:tracePt t="187610" x="7323138" y="2797175"/>
          <p14:tracePt t="187627" x="7307263" y="2797175"/>
          <p14:tracePt t="187644" x="7299325" y="2803525"/>
          <p14:tracePt t="187660" x="7277100" y="2803525"/>
          <p14:tracePt t="187677" x="7269163" y="2803525"/>
          <p14:tracePt t="187730" x="7261225" y="2803525"/>
          <p14:tracePt t="187745" x="7261225" y="2811463"/>
          <p14:tracePt t="187761" x="7254875" y="2811463"/>
          <p14:tracePt t="187767" x="7254875" y="2819400"/>
          <p14:tracePt t="187767" x="7246938" y="2819400"/>
          <p14:tracePt t="187777" x="7239000" y="2827338"/>
          <p14:tracePt t="187841" x="7223125" y="2835275"/>
          <p14:tracePt t="187865" x="7216775" y="2841625"/>
          <p14:tracePt t="187898" x="7216775" y="2849563"/>
          <p14:tracePt t="187905" x="7208838" y="2849563"/>
          <p14:tracePt t="187917" x="7200900" y="2865438"/>
          <p14:tracePt t="187929" x="7200900" y="2879725"/>
          <p14:tracePt t="187945" x="7200900" y="2887663"/>
          <p14:tracePt t="187946" x="7200900" y="2903538"/>
          <p14:tracePt t="187960" x="7192963" y="2917825"/>
          <p14:tracePt t="187977" x="7185025" y="2949575"/>
          <p14:tracePt t="187993" x="7185025" y="2955925"/>
          <p14:tracePt t="188010" x="7185025" y="2963863"/>
          <p14:tracePt t="188027" x="7185025" y="2971800"/>
          <p14:tracePt t="188043" x="7185025" y="2979738"/>
          <p14:tracePt t="188060" x="7185025" y="2994025"/>
          <p14:tracePt t="188077" x="7200900" y="3009900"/>
          <p14:tracePt t="188093" x="7216775" y="3040063"/>
          <p14:tracePt t="188110" x="7239000" y="3070225"/>
          <p14:tracePt t="188127" x="7254875" y="3094038"/>
          <p14:tracePt t="188143" x="7261225" y="3108325"/>
          <p14:tracePt t="188160" x="7269163" y="3108325"/>
          <p14:tracePt t="188177" x="7277100" y="3116263"/>
          <p14:tracePt t="188193" x="7285038" y="3116263"/>
          <p14:tracePt t="188210" x="7299325" y="3124200"/>
          <p14:tracePt t="188227" x="7307263" y="3124200"/>
          <p14:tracePt t="188243" x="7323138" y="3132138"/>
          <p14:tracePt t="188337" x="7331075" y="3132138"/>
          <p14:tracePt t="188353" x="7337425" y="3132138"/>
          <p14:tracePt t="188361" x="7345363" y="3140075"/>
          <p14:tracePt t="188376" x="7375525" y="3146425"/>
          <p14:tracePt t="188378" x="7407275" y="3154363"/>
          <p14:tracePt t="188425" x="7413625" y="3154363"/>
          <p14:tracePt t="188457" x="7421563" y="3154363"/>
          <p14:tracePt t="188473" x="7437438" y="3154363"/>
          <p14:tracePt t="188481" x="7445375" y="3154363"/>
          <p14:tracePt t="188485" x="7451725" y="3154363"/>
          <p14:tracePt t="188493" x="7459663" y="3154363"/>
          <p14:tracePt t="188510" x="7459663" y="3146425"/>
          <p14:tracePt t="188527" x="7467600" y="3146425"/>
          <p14:tracePt t="188860" x="0" y="0"/>
        </p14:tracePtLst>
        <p14:tracePtLst>
          <p14:tracePt t="191372" x="7497763" y="2027238"/>
          <p14:tracePt t="191401" x="7497763" y="2019300"/>
          <p14:tracePt t="191417" x="7497763" y="2011363"/>
          <p14:tracePt t="191433" x="7497763" y="2003425"/>
          <p14:tracePt t="191441" x="7497763" y="1997075"/>
          <p14:tracePt t="191473" x="7497763" y="1989138"/>
          <p14:tracePt t="191545" x="7497763" y="1981200"/>
          <p14:tracePt t="191561" x="7489825" y="1973263"/>
          <p14:tracePt t="191577" x="7483475" y="1973263"/>
          <p14:tracePt t="191585" x="7475538" y="1965325"/>
          <p14:tracePt t="191593" x="7459663" y="1965325"/>
          <p14:tracePt t="191601" x="7437438" y="1965325"/>
          <p14:tracePt t="191609" x="7429500" y="1965325"/>
          <p14:tracePt t="191649" x="7421563" y="1965325"/>
          <p14:tracePt t="191665" x="7413625" y="1965325"/>
          <p14:tracePt t="191666" x="7407275" y="1965325"/>
          <p14:tracePt t="191676" x="7369175" y="1965325"/>
          <p14:tracePt t="191693" x="7337425" y="1973263"/>
          <p14:tracePt t="191709" x="7315200" y="1981200"/>
          <p14:tracePt t="191726" x="7299325" y="1989138"/>
          <p14:tracePt t="191743" x="7292975" y="1989138"/>
          <p14:tracePt t="191825" x="7292975" y="1997075"/>
          <p14:tracePt t="191833" x="7285038" y="1997075"/>
          <p14:tracePt t="191841" x="7285038" y="2011363"/>
          <p14:tracePt t="191849" x="7277100" y="2019300"/>
          <p14:tracePt t="191859" x="7269163" y="2035175"/>
          <p14:tracePt t="191876" x="7269163" y="2049463"/>
          <p14:tracePt t="191893" x="7269163" y="2065338"/>
          <p14:tracePt t="191910" x="7277100" y="2103438"/>
          <p14:tracePt t="191926" x="7285038" y="2133600"/>
          <p14:tracePt t="191943" x="7292975" y="2171700"/>
          <p14:tracePt t="191959" x="7299325" y="2209800"/>
          <p14:tracePt t="191976" x="7331075" y="2278063"/>
          <p14:tracePt t="191993" x="7345363" y="2370138"/>
          <p14:tracePt t="192009" x="7345363" y="2446338"/>
          <p14:tracePt t="192026" x="7345363" y="2506663"/>
          <p14:tracePt t="192043" x="7337425" y="2544763"/>
          <p14:tracePt t="192059" x="7331075" y="2568575"/>
          <p14:tracePt t="192076" x="7331075" y="2574925"/>
          <p14:tracePt t="192093" x="7331075" y="2598738"/>
          <p14:tracePt t="192109" x="7331075" y="2620963"/>
          <p14:tracePt t="192126" x="7331075" y="2659063"/>
          <p14:tracePt t="192143" x="7331075" y="2682875"/>
          <p14:tracePt t="192159" x="7337425" y="2697163"/>
          <p14:tracePt t="192176" x="7345363" y="2713038"/>
          <p14:tracePt t="192217" x="7345363" y="2720975"/>
          <p14:tracePt t="192266" x="7353300" y="2720975"/>
          <p14:tracePt t="192392" x="0" y="0"/>
        </p14:tracePtLst>
        <p14:tracePtLst>
          <p14:tracePt t="195927" x="8488363" y="1935163"/>
          <p14:tracePt t="196305" x="8480425" y="1935163"/>
          <p14:tracePt t="196312" x="8466138" y="1927225"/>
          <p14:tracePt t="196316" x="8450263" y="1927225"/>
          <p14:tracePt t="196325" x="8389938" y="1912938"/>
          <p14:tracePt t="196342" x="8335963" y="1912938"/>
          <p14:tracePt t="196359" x="8305800" y="1905000"/>
          <p14:tracePt t="196375" x="8259763" y="1905000"/>
          <p14:tracePt t="196392" x="8221663" y="1905000"/>
          <p14:tracePt t="196409" x="8199438" y="1905000"/>
          <p14:tracePt t="196425" x="8183563" y="1905000"/>
          <p14:tracePt t="196442" x="8169275" y="1905000"/>
          <p14:tracePt t="196459" x="8145463" y="1905000"/>
          <p14:tracePt t="196475" x="8137525" y="1905000"/>
          <p14:tracePt t="196492" x="8131175" y="1905000"/>
          <p14:tracePt t="196528" x="8123238" y="1905000"/>
          <p14:tracePt t="196553" x="8115300" y="1905000"/>
          <p14:tracePt t="196568" x="8115300" y="1912938"/>
          <p14:tracePt t="196608" x="8107363" y="1912938"/>
          <p14:tracePt t="196649" x="8099425" y="1927225"/>
          <p14:tracePt t="196656" x="8099425" y="1935163"/>
          <p14:tracePt t="196660" x="8099425" y="1943100"/>
          <p14:tracePt t="196675" x="8099425" y="1951038"/>
          <p14:tracePt t="196728" x="8093075" y="1951038"/>
          <p14:tracePt t="196744" x="8093075" y="1958975"/>
          <p14:tracePt t="196768" x="8093075" y="1973263"/>
          <p14:tracePt t="196784" x="8093075" y="1981200"/>
          <p14:tracePt t="196792" x="8093075" y="1997075"/>
          <p14:tracePt t="196799" x="8093075" y="2003425"/>
          <p14:tracePt t="196808" x="8093075" y="2011363"/>
          <p14:tracePt t="196825" x="8099425" y="2027238"/>
          <p14:tracePt t="196842" x="8107363" y="2035175"/>
          <p14:tracePt t="196859" x="8115300" y="2049463"/>
          <p14:tracePt t="196875" x="8123238" y="2073275"/>
          <p14:tracePt t="196892" x="8137525" y="2087563"/>
          <p14:tracePt t="196908" x="8153400" y="2111375"/>
          <p14:tracePt t="196925" x="8169275" y="2117725"/>
          <p14:tracePt t="196942" x="8175625" y="2133600"/>
          <p14:tracePt t="196959" x="8191500" y="2149475"/>
          <p14:tracePt t="196975" x="8221663" y="2171700"/>
          <p14:tracePt t="196992" x="8251825" y="2201863"/>
          <p14:tracePt t="197009" x="8283575" y="2217738"/>
          <p14:tracePt t="197025" x="8305800" y="2232025"/>
          <p14:tracePt t="197042" x="8351838" y="2239963"/>
          <p14:tracePt t="197059" x="8397875" y="2247900"/>
          <p14:tracePt t="197075" x="8428038" y="2255838"/>
          <p14:tracePt t="197092" x="8458200" y="2255838"/>
          <p14:tracePt t="197109" x="8466138" y="2255838"/>
          <p14:tracePt t="197125" x="8480425" y="2255838"/>
          <p14:tracePt t="197142" x="8512175" y="2255838"/>
          <p14:tracePt t="197158" x="8556625" y="2255838"/>
          <p14:tracePt t="197175" x="8640763" y="2247900"/>
          <p14:tracePt t="197192" x="8770938" y="2217738"/>
          <p14:tracePt t="197209" x="8801100" y="2217738"/>
          <p14:tracePt t="197225" x="8809038" y="2209800"/>
          <p14:tracePt t="197265" x="8809038" y="2201863"/>
          <p14:tracePt t="197266" x="8816975" y="2201863"/>
          <p14:tracePt t="197275" x="8816975" y="2187575"/>
          <p14:tracePt t="197292" x="8823325" y="2155825"/>
          <p14:tracePt t="197309" x="8823325" y="2149475"/>
          <p14:tracePt t="197325" x="8823325" y="2141538"/>
          <p14:tracePt t="197361" x="8823325" y="2133600"/>
          <p14:tracePt t="197392" x="8816975" y="2125663"/>
          <p14:tracePt t="197408" x="8816975" y="2117725"/>
          <p14:tracePt t="197416" x="8809038" y="2117725"/>
          <p14:tracePt t="197423" x="8809038" y="2111375"/>
          <p14:tracePt t="197449" x="8801100" y="2103438"/>
          <p14:tracePt t="197464" x="8793163" y="2103438"/>
          <p14:tracePt t="197465" x="8793163" y="2095500"/>
          <p14:tracePt t="197480" x="8778875" y="2087563"/>
          <p14:tracePt t="197492" x="8763000" y="2073275"/>
          <p14:tracePt t="197508" x="8740775" y="2057400"/>
          <p14:tracePt t="197525" x="8724900" y="2041525"/>
          <p14:tracePt t="197542" x="8709025" y="2041525"/>
          <p14:tracePt t="197558" x="8694738" y="2035175"/>
          <p14:tracePt t="197575" x="8678863" y="2035175"/>
          <p14:tracePt t="197592" x="8648700" y="2019300"/>
          <p14:tracePt t="197609" x="8640763" y="2019300"/>
          <p14:tracePt t="197625" x="8640763" y="2011363"/>
          <p14:tracePt t="197642" x="8632825" y="2011363"/>
          <p14:tracePt t="197720" x="8626475" y="2011363"/>
          <p14:tracePt t="197845" x="0" y="0"/>
        </p14:tracePtLst>
        <p14:tracePtLst>
          <p14:tracePt t="198360" x="8602663" y="2270125"/>
          <p14:tracePt t="198464" x="8594725" y="2263775"/>
          <p14:tracePt t="198473" x="8588375" y="2247900"/>
          <p14:tracePt t="198482" x="8580438" y="2239963"/>
          <p14:tracePt t="198483" x="8564563" y="2232025"/>
          <p14:tracePt t="198491" x="8542338" y="2217738"/>
          <p14:tracePt t="198508" x="8526463" y="2209800"/>
          <p14:tracePt t="198525" x="8512175" y="2201863"/>
          <p14:tracePt t="198542" x="8496300" y="2193925"/>
          <p14:tracePt t="198558" x="8474075" y="2193925"/>
          <p14:tracePt t="198575" x="8458200" y="2193925"/>
          <p14:tracePt t="198592" x="8397875" y="2193925"/>
          <p14:tracePt t="198608" x="8366125" y="2193925"/>
          <p14:tracePt t="198625" x="8245475" y="2193925"/>
          <p14:tracePt t="198641" x="8207375" y="2193925"/>
          <p14:tracePt t="198659" x="8191500" y="2193925"/>
          <p14:tracePt t="198675" x="8175625" y="2193925"/>
          <p14:tracePt t="198692" x="8161338" y="2193925"/>
          <p14:tracePt t="198708" x="8137525" y="2193925"/>
          <p14:tracePt t="198725" x="8115300" y="2201863"/>
          <p14:tracePt t="198742" x="8085138" y="2209800"/>
          <p14:tracePt t="198758" x="8069263" y="2217738"/>
          <p14:tracePt t="198775" x="8061325" y="2217738"/>
          <p14:tracePt t="198792" x="8047038" y="2225675"/>
          <p14:tracePt t="198809" x="8031163" y="2239963"/>
          <p14:tracePt t="198825" x="8016875" y="2255838"/>
          <p14:tracePt t="198842" x="8008938" y="2278063"/>
          <p14:tracePt t="198858" x="8001000" y="2293938"/>
          <p14:tracePt t="198875" x="8001000" y="2308225"/>
          <p14:tracePt t="198891" x="8001000" y="2324100"/>
          <p14:tracePt t="198908" x="8008938" y="2346325"/>
          <p14:tracePt t="198925" x="8023225" y="2384425"/>
          <p14:tracePt t="198942" x="8054975" y="2430463"/>
          <p14:tracePt t="198958" x="8085138" y="2484438"/>
          <p14:tracePt t="198975" x="8107363" y="2522538"/>
          <p14:tracePt t="198992" x="8153400" y="2552700"/>
          <p14:tracePt t="199008" x="8169275" y="2560638"/>
          <p14:tracePt t="199025" x="8175625" y="2568575"/>
          <p14:tracePt t="199064" x="8183563" y="2568575"/>
          <p14:tracePt t="199080" x="8191500" y="2568575"/>
          <p14:tracePt t="199092" x="8199438" y="2568575"/>
          <p14:tracePt t="199108" x="8237538" y="2568575"/>
          <p14:tracePt t="199110" x="8267700" y="2568575"/>
          <p14:tracePt t="199125" x="8305800" y="2568575"/>
          <p14:tracePt t="199142" x="8313738" y="2568575"/>
          <p14:tracePt t="199216" x="8321675" y="2568575"/>
          <p14:tracePt t="199223" x="8328025" y="2568575"/>
          <p14:tracePt t="199224" x="8351838" y="2544763"/>
          <p14:tracePt t="199242" x="8374063" y="2536825"/>
          <p14:tracePt t="199258" x="8389938" y="2530475"/>
          <p14:tracePt t="199275" x="8404225" y="2522538"/>
          <p14:tracePt t="199292" x="8420100" y="2522538"/>
          <p14:tracePt t="199308" x="8428038" y="2506663"/>
          <p14:tracePt t="199325" x="8450263" y="2492375"/>
          <p14:tracePt t="199341" x="8474075" y="2476500"/>
          <p14:tracePt t="199358" x="8496300" y="2454275"/>
          <p14:tracePt t="199375" x="8512175" y="2438400"/>
          <p14:tracePt t="199391" x="8526463" y="2416175"/>
          <p14:tracePt t="199409" x="8526463" y="2408238"/>
          <p14:tracePt t="199527" x="0" y="0"/>
        </p14:tracePtLst>
        <p14:tracePtLst>
          <p14:tracePt t="199983" x="8534400" y="2560638"/>
          <p14:tracePt t="200008" x="8526463" y="2560638"/>
          <p14:tracePt t="200009" x="8518525" y="2560638"/>
          <p14:tracePt t="200032" x="8518525" y="2552700"/>
          <p14:tracePt t="200041" x="8512175" y="2544763"/>
          <p14:tracePt t="200042" x="8480425" y="2530475"/>
          <p14:tracePt t="200058" x="8450263" y="2522538"/>
          <p14:tracePt t="200075" x="8412163" y="2506663"/>
          <p14:tracePt t="200091" x="8359775" y="2498725"/>
          <p14:tracePt t="200108" x="8305800" y="2484438"/>
          <p14:tracePt t="200125" x="8237538" y="2476500"/>
          <p14:tracePt t="200141" x="8213725" y="2468563"/>
          <p14:tracePt t="200158" x="8207375" y="2468563"/>
          <p14:tracePt t="200200" x="8199438" y="2468563"/>
          <p14:tracePt t="200208" x="8199438" y="2476500"/>
          <p14:tracePt t="200214" x="8183563" y="2492375"/>
          <p14:tracePt t="200225" x="8175625" y="2506663"/>
          <p14:tracePt t="200241" x="8169275" y="2522538"/>
          <p14:tracePt t="200258" x="8161338" y="2552700"/>
          <p14:tracePt t="200275" x="8153400" y="2598738"/>
          <p14:tracePt t="200291" x="8153400" y="2644775"/>
          <p14:tracePt t="200308" x="8161338" y="2697163"/>
          <p14:tracePt t="200325" x="8191500" y="2751138"/>
          <p14:tracePt t="200341" x="8199438" y="2773363"/>
          <p14:tracePt t="200358" x="8221663" y="2797175"/>
          <p14:tracePt t="200375" x="8229600" y="2803525"/>
          <p14:tracePt t="200391" x="8245475" y="2811463"/>
          <p14:tracePt t="200433" x="8251825" y="2811463"/>
          <p14:tracePt t="200434" x="8259763" y="2811463"/>
          <p14:tracePt t="200448" x="8297863" y="2803525"/>
          <p14:tracePt t="200458" x="8359775" y="2789238"/>
          <p14:tracePt t="200475" x="8420100" y="2743200"/>
          <p14:tracePt t="200491" x="8474075" y="2720975"/>
          <p14:tracePt t="200508" x="8504238" y="2689225"/>
          <p14:tracePt t="200525" x="8512175" y="2682875"/>
          <p14:tracePt t="200541" x="8512175" y="2674938"/>
          <p14:tracePt t="200558" x="8512175" y="2667000"/>
          <p14:tracePt t="200575" x="8512175" y="2659063"/>
          <p14:tracePt t="200591" x="8512175" y="2651125"/>
          <p14:tracePt t="200656" x="8504238" y="2651125"/>
          <p14:tracePt t="200672" x="0" y="0"/>
        </p14:tracePtLst>
        <p14:tracePtLst>
          <p14:tracePt t="201122" x="8602663" y="2873375"/>
          <p14:tracePt t="201256" x="8594725" y="2873375"/>
          <p14:tracePt t="201273" x="8588375" y="2865438"/>
          <p14:tracePt t="201288" x="8580438" y="2865438"/>
          <p14:tracePt t="201299" x="8572500" y="2857500"/>
          <p14:tracePt t="201300" x="8564563" y="2849563"/>
          <p14:tracePt t="201308" x="8550275" y="2835275"/>
          <p14:tracePt t="201325" x="8542338" y="2827338"/>
          <p14:tracePt t="201341" x="8526463" y="2827338"/>
          <p14:tracePt t="201358" x="8512175" y="2811463"/>
          <p14:tracePt t="201374" x="8496300" y="2811463"/>
          <p14:tracePt t="201391" x="8480425" y="2803525"/>
          <p14:tracePt t="201408" x="8466138" y="2803525"/>
          <p14:tracePt t="201425" x="8458200" y="2797175"/>
          <p14:tracePt t="201441" x="8442325" y="2789238"/>
          <p14:tracePt t="201458" x="8412163" y="2789238"/>
          <p14:tracePt t="201474" x="8366125" y="2781300"/>
          <p14:tracePt t="201491" x="8328025" y="2781300"/>
          <p14:tracePt t="201508" x="8305800" y="2781300"/>
          <p14:tracePt t="201524" x="8289925" y="2781300"/>
          <p14:tracePt t="201561" x="8283575" y="2781300"/>
          <p14:tracePt t="201592" x="8275638" y="2781300"/>
          <p14:tracePt t="201600" x="8267700" y="2781300"/>
          <p14:tracePt t="201609" x="8259763" y="2781300"/>
          <p14:tracePt t="201610" x="8229600" y="2797175"/>
          <p14:tracePt t="201625" x="8207375" y="2819400"/>
          <p14:tracePt t="201641" x="8175625" y="2835275"/>
          <p14:tracePt t="201658" x="8161338" y="2841625"/>
          <p14:tracePt t="201674" x="8153400" y="2849563"/>
          <p14:tracePt t="201691" x="8153400" y="2857500"/>
          <p14:tracePt t="201708" x="8145463" y="2865438"/>
          <p14:tracePt t="201725" x="8145463" y="2873375"/>
          <p14:tracePt t="201741" x="8145463" y="2895600"/>
          <p14:tracePt t="201758" x="8161338" y="2917825"/>
          <p14:tracePt t="201774" x="8183563" y="2955925"/>
          <p14:tracePt t="201791" x="8199438" y="2994025"/>
          <p14:tracePt t="201808" x="8221663" y="3025775"/>
          <p14:tracePt t="201824" x="8237538" y="3040063"/>
          <p14:tracePt t="201841" x="8267700" y="3063875"/>
          <p14:tracePt t="201858" x="8289925" y="3070225"/>
          <p14:tracePt t="201874" x="8305800" y="3086100"/>
          <p14:tracePt t="201891" x="8328025" y="3086100"/>
          <p14:tracePt t="201908" x="8351838" y="3094038"/>
          <p14:tracePt t="201924" x="8389938" y="3101975"/>
          <p14:tracePt t="201941" x="8428038" y="3108325"/>
          <p14:tracePt t="201958" x="8450263" y="3108325"/>
          <p14:tracePt t="201974" x="8466138" y="3108325"/>
          <p14:tracePt t="201991" x="8488363" y="3108325"/>
          <p14:tracePt t="202008" x="8534400" y="3086100"/>
          <p14:tracePt t="202024" x="8580438" y="3055938"/>
          <p14:tracePt t="202041" x="8640763" y="3009900"/>
          <p14:tracePt t="202058" x="8678863" y="2979738"/>
          <p14:tracePt t="202074" x="8702675" y="2955925"/>
          <p14:tracePt t="202091" x="8709025" y="2941638"/>
          <p14:tracePt t="202108" x="8709025" y="2917825"/>
          <p14:tracePt t="202124" x="8709025" y="2887663"/>
          <p14:tracePt t="202141" x="8709025" y="2873375"/>
          <p14:tracePt t="202158" x="8709025" y="2857500"/>
          <p14:tracePt t="202296" x="8709025" y="2849563"/>
          <p14:tracePt t="202350" x="0" y="0"/>
        </p14:tracePtLst>
        <p14:tracePtLst>
          <p14:tracePt t="204840" x="8602663" y="2003425"/>
          <p14:tracePt t="205289" x="8602663" y="2019300"/>
          <p14:tracePt t="205297" x="8610600" y="2035175"/>
          <p14:tracePt t="205308" x="8618538" y="2041525"/>
          <p14:tracePt t="205309" x="8626475" y="2073275"/>
          <p14:tracePt t="205325" x="8640763" y="2103438"/>
          <p14:tracePt t="205342" x="8640763" y="2117725"/>
          <p14:tracePt t="205358" x="8648700" y="2149475"/>
          <p14:tracePt t="205375" x="8656638" y="2171700"/>
          <p14:tracePt t="205392" x="8656638" y="2179638"/>
          <p14:tracePt t="205408" x="8656638" y="2209800"/>
          <p14:tracePt t="205425" x="8670925" y="2225675"/>
          <p14:tracePt t="205441" x="8678863" y="2263775"/>
          <p14:tracePt t="205458" x="8678863" y="2278063"/>
          <p14:tracePt t="205475" x="8686800" y="2308225"/>
          <p14:tracePt t="205492" x="8694738" y="2339975"/>
          <p14:tracePt t="205508" x="8694738" y="2370138"/>
          <p14:tracePt t="205525" x="8702675" y="2400300"/>
          <p14:tracePt t="205541" x="8709025" y="2430463"/>
          <p14:tracePt t="205558" x="8716963" y="2454275"/>
          <p14:tracePt t="205575" x="8716963" y="2476500"/>
          <p14:tracePt t="205591" x="8716963" y="2498725"/>
          <p14:tracePt t="205608" x="8716963" y="2536825"/>
          <p14:tracePt t="205625" x="8716963" y="2568575"/>
          <p14:tracePt t="205641" x="8716963" y="2606675"/>
          <p14:tracePt t="205658" x="8716963" y="2651125"/>
          <p14:tracePt t="205675" x="8716963" y="2689225"/>
          <p14:tracePt t="205691" x="8716963" y="2720975"/>
          <p14:tracePt t="205708" x="8716963" y="2751138"/>
          <p14:tracePt t="205725" x="8709025" y="2773363"/>
          <p14:tracePt t="205742" x="8709025" y="2803525"/>
          <p14:tracePt t="205759" x="8709025" y="2827338"/>
          <p14:tracePt t="205775" x="8709025" y="2857500"/>
          <p14:tracePt t="205792" x="8702675" y="2887663"/>
          <p14:tracePt t="205808" x="8702675" y="2925763"/>
          <p14:tracePt t="205825" x="8694738" y="2955925"/>
          <p14:tracePt t="205841" x="8694738" y="2971800"/>
          <p14:tracePt t="206224" x="0" y="0"/>
        </p14:tracePtLst>
        <p14:tracePtLst>
          <p14:tracePt t="206796" x="8648700" y="3192463"/>
          <p14:tracePt t="206929" x="8640763" y="3178175"/>
          <p14:tracePt t="206929" x="8632825" y="3178175"/>
          <p14:tracePt t="206945" x="8626475" y="3170238"/>
          <p14:tracePt t="206953" x="8618538" y="3162300"/>
          <p14:tracePt t="206965" x="8618538" y="3154363"/>
          <p14:tracePt t="206967" x="8602663" y="3154363"/>
          <p14:tracePt t="206975" x="8588375" y="3146425"/>
          <p14:tracePt t="206991" x="8556625" y="3140075"/>
          <p14:tracePt t="207008" x="8534400" y="3124200"/>
          <p14:tracePt t="207025" x="8518525" y="3124200"/>
          <p14:tracePt t="207041" x="8496300" y="3124200"/>
          <p14:tracePt t="207058" x="8480425" y="3116263"/>
          <p14:tracePt t="207075" x="8458200" y="3116263"/>
          <p14:tracePt t="207091" x="8450263" y="3116263"/>
          <p14:tracePt t="207108" x="8442325" y="3116263"/>
          <p14:tracePt t="207144" x="8435975" y="3116263"/>
          <p14:tracePt t="207158" x="8428038" y="3116263"/>
          <p14:tracePt t="207159" x="8420100" y="3116263"/>
          <p14:tracePt t="207175" x="8404225" y="3116263"/>
          <p14:tracePt t="207191" x="8359775" y="3116263"/>
          <p14:tracePt t="207208" x="8335963" y="3116263"/>
          <p14:tracePt t="207224" x="8283575" y="3116263"/>
          <p14:tracePt t="207241" x="8275638" y="3116263"/>
          <p14:tracePt t="207258" x="8267700" y="3116263"/>
          <p14:tracePt t="207298" x="8259763" y="3116263"/>
          <p14:tracePt t="207313" x="8251825" y="3116263"/>
          <p14:tracePt t="207321" x="8251825" y="3124200"/>
          <p14:tracePt t="207325" x="8229600" y="3132138"/>
          <p14:tracePt t="207341" x="8221663" y="3140075"/>
          <p14:tracePt t="207358" x="8213725" y="3146425"/>
          <p14:tracePt t="207374" x="8207375" y="3146425"/>
          <p14:tracePt t="207391" x="8199438" y="3154363"/>
          <p14:tracePt t="207408" x="8191500" y="3162300"/>
          <p14:tracePt t="207425" x="8191500" y="3170238"/>
          <p14:tracePt t="207441" x="8183563" y="3170238"/>
          <p14:tracePt t="207458" x="8183563" y="3178175"/>
          <p14:tracePt t="207474" x="8183563" y="3192463"/>
          <p14:tracePt t="207491" x="8175625" y="3208338"/>
          <p14:tracePt t="207508" x="8175625" y="3222625"/>
          <p14:tracePt t="207524" x="8169275" y="3230563"/>
          <p14:tracePt t="207541" x="8169275" y="3238500"/>
          <p14:tracePt t="207558" x="8169275" y="3260725"/>
          <p14:tracePt t="207575" x="8169275" y="3276600"/>
          <p14:tracePt t="207591" x="8169275" y="3298825"/>
          <p14:tracePt t="207608" x="8169275" y="3330575"/>
          <p14:tracePt t="207608" x="8169275" y="3336925"/>
          <p14:tracePt t="207625" x="8175625" y="3352800"/>
          <p14:tracePt t="207641" x="8183563" y="3368675"/>
          <p14:tracePt t="207658" x="8191500" y="3375025"/>
          <p14:tracePt t="207674" x="8191500" y="3382963"/>
          <p14:tracePt t="207720" x="8191500" y="3390900"/>
          <p14:tracePt t="207737" x="8199438" y="3390900"/>
          <p14:tracePt t="207761" x="8207375" y="3390900"/>
          <p14:tracePt t="207810" x="8213725" y="3398838"/>
          <p14:tracePt t="207825" x="8221663" y="3398838"/>
          <p14:tracePt t="207833" x="8237538" y="3406775"/>
          <p14:tracePt t="207841" x="8259763" y="3413125"/>
          <p14:tracePt t="207842" x="8289925" y="3436938"/>
          <p14:tracePt t="207858" x="8321675" y="3451225"/>
          <p14:tracePt t="207875" x="8335963" y="3451225"/>
          <p14:tracePt t="207891" x="8351838" y="3451225"/>
          <p14:tracePt t="207929" x="8359775" y="3459163"/>
          <p14:tracePt t="207961" x="8366125" y="3459163"/>
          <p14:tracePt t="207977" x="8374063" y="3459163"/>
          <p14:tracePt t="207985" x="8382000" y="3459163"/>
          <p14:tracePt t="207993" x="8389938" y="3467100"/>
          <p14:tracePt t="207994" x="8412163" y="3467100"/>
          <p14:tracePt t="208008" x="8428038" y="3475038"/>
          <p14:tracePt t="208024" x="8450263" y="3475038"/>
          <p14:tracePt t="208041" x="8474075" y="3475038"/>
          <p14:tracePt t="208058" x="8504238" y="3475038"/>
          <p14:tracePt t="208074" x="8534400" y="3475038"/>
          <p14:tracePt t="208091" x="8564563" y="3459163"/>
          <p14:tracePt t="208108" x="8594725" y="3444875"/>
          <p14:tracePt t="208124" x="8610600" y="3444875"/>
          <p14:tracePt t="208141" x="8640763" y="3429000"/>
          <p14:tracePt t="208158" x="8656638" y="3406775"/>
          <p14:tracePt t="208175" x="8664575" y="3398838"/>
          <p14:tracePt t="208191" x="8670925" y="3375025"/>
          <p14:tracePt t="208208" x="8670925" y="3336925"/>
          <p14:tracePt t="208225" x="8686800" y="3298825"/>
          <p14:tracePt t="208241" x="8686800" y="3268663"/>
          <p14:tracePt t="208258" x="8686800" y="3246438"/>
          <p14:tracePt t="208274" x="8678863" y="3208338"/>
          <p14:tracePt t="208291" x="8670925" y="3170238"/>
          <p14:tracePt t="208308" x="8664575" y="3146425"/>
          <p14:tracePt t="208324" x="8664575" y="3132138"/>
          <p14:tracePt t="208341" x="8648700" y="3124200"/>
          <p14:tracePt t="208358" x="8640763" y="3116263"/>
          <p14:tracePt t="208374" x="8632825" y="3116263"/>
          <p14:tracePt t="208391" x="8626475" y="3108325"/>
          <p14:tracePt t="208408" x="8618538" y="3108325"/>
          <p14:tracePt t="208424" x="8610600" y="3108325"/>
          <p14:tracePt t="208441" x="8594725" y="3108325"/>
          <p14:tracePt t="208458" x="8572500" y="3108325"/>
          <p14:tracePt t="208474" x="8550275" y="3108325"/>
          <p14:tracePt t="208491" x="8542338" y="3108325"/>
          <p14:tracePt t="208508" x="8518525" y="3108325"/>
          <p14:tracePt t="208524" x="8496300" y="3108325"/>
          <p14:tracePt t="208541" x="8466138" y="3108325"/>
          <p14:tracePt t="208558" x="8435975" y="3116263"/>
          <p14:tracePt t="208575" x="8420100" y="3116263"/>
          <p14:tracePt t="208591" x="8397875" y="3124200"/>
          <p14:tracePt t="208607" x="8374063" y="3132138"/>
          <p14:tracePt t="208624" x="8343900" y="3132138"/>
          <p14:tracePt t="208641" x="8328025" y="3140075"/>
          <p14:tracePt t="208658" x="8313738" y="3140075"/>
          <p14:tracePt t="208674" x="8305800" y="3146425"/>
          <p14:tracePt t="208691" x="8289925" y="3146425"/>
          <p14:tracePt t="208708" x="8283575" y="3146425"/>
          <p14:tracePt t="208724" x="8267700" y="3154363"/>
          <p14:tracePt t="208881" x="8267700" y="3162300"/>
          <p14:tracePt t="208985" x="8275638" y="3162300"/>
          <p14:tracePt t="208993" x="8289925" y="3170238"/>
          <p14:tracePt t="208993" x="0" y="0"/>
        </p14:tracePtLst>
        <p14:tracePtLst>
          <p14:tracePt t="241216" x="8678863" y="3268663"/>
          <p14:tracePt t="241569" x="8678863" y="3260725"/>
          <p14:tracePt t="241579" x="8678863" y="3254375"/>
          <p14:tracePt t="241588" x="8678863" y="3238500"/>
          <p14:tracePt t="241589" x="8678863" y="3222625"/>
          <p14:tracePt t="241605" x="8670925" y="3208338"/>
          <p14:tracePt t="241621" x="8670925" y="3200400"/>
          <p14:tracePt t="241638" x="8664575" y="3200400"/>
          <p14:tracePt t="241654" x="8664575" y="3192463"/>
          <p14:tracePt t="241713" x="8664575" y="3184525"/>
          <p14:tracePt t="241721" x="8664575" y="3178175"/>
          <p14:tracePt t="241728" x="8656638" y="3170238"/>
          <p14:tracePt t="241738" x="8656638" y="3154363"/>
          <p14:tracePt t="241754" x="8656638" y="3146425"/>
          <p14:tracePt t="241771" x="8648700" y="3140075"/>
          <p14:tracePt t="241809" x="8640763" y="3132138"/>
          <p14:tracePt t="241833" x="8632825" y="3124200"/>
          <p14:tracePt t="241849" x="8632825" y="3116263"/>
          <p14:tracePt t="241857" x="8626475" y="3108325"/>
          <p14:tracePt t="241865" x="8618538" y="3108325"/>
          <p14:tracePt t="241890" x="8618538" y="3101975"/>
          <p14:tracePt t="241891" x="8610600" y="3101975"/>
          <p14:tracePt t="241945" x="8602663" y="3101975"/>
          <p14:tracePt t="242024" x="8602663" y="3094038"/>
          <p14:tracePt t="242073" x="8594725" y="3094038"/>
          <p14:tracePt t="242097" x="8588375" y="3094038"/>
          <p14:tracePt t="242105" x="8572500" y="3086100"/>
          <p14:tracePt t="242112" x="8556625" y="3078163"/>
          <p14:tracePt t="242121" x="8542338" y="3078163"/>
          <p14:tracePt t="242137" x="8534400" y="3070225"/>
          <p14:tracePt t="242154" x="8518525" y="3070225"/>
          <p14:tracePt t="242171" x="8504238" y="3070225"/>
          <p14:tracePt t="242187" x="8488363" y="3063875"/>
          <p14:tracePt t="242204" x="8480425" y="3063875"/>
          <p14:tracePt t="242221" x="8474075" y="3063875"/>
          <p14:tracePt t="242238" x="8458200" y="3063875"/>
          <p14:tracePt t="242254" x="8450263" y="3063875"/>
          <p14:tracePt t="242271" x="8435975" y="3063875"/>
          <p14:tracePt t="242313" x="8420100" y="3063875"/>
          <p14:tracePt t="242337" x="8404225" y="3063875"/>
          <p14:tracePt t="242353" x="8389938" y="3063875"/>
          <p14:tracePt t="242362" x="8374063" y="3063875"/>
          <p14:tracePt t="242371" x="8351838" y="3063875"/>
          <p14:tracePt t="242388" x="8313738" y="3063875"/>
          <p14:tracePt t="242404" x="8275638" y="3070225"/>
          <p14:tracePt t="242421" x="8229600" y="3078163"/>
          <p14:tracePt t="242437" x="8191500" y="3086100"/>
          <p14:tracePt t="242454" x="8153400" y="3094038"/>
          <p14:tracePt t="242471" x="8123238" y="3101975"/>
          <p14:tracePt t="242488" x="8099425" y="3108325"/>
          <p14:tracePt t="242504" x="8069263" y="3116263"/>
          <p14:tracePt t="242521" x="8061325" y="3116263"/>
          <p14:tracePt t="242561" x="8061325" y="3124200"/>
          <p14:tracePt t="242577" x="8054975" y="3124200"/>
          <p14:tracePt t="242585" x="8047038" y="3132138"/>
          <p14:tracePt t="242593" x="8047038" y="3146425"/>
          <p14:tracePt t="242604" x="8031163" y="3162300"/>
          <p14:tracePt t="242621" x="8031163" y="3184525"/>
          <p14:tracePt t="242638" x="8031163" y="3200400"/>
          <p14:tracePt t="242655" x="8031163" y="3222625"/>
          <p14:tracePt t="242671" x="8039100" y="3254375"/>
          <p14:tracePt t="242687" x="8039100" y="3268663"/>
          <p14:tracePt t="242704" x="8047038" y="3292475"/>
          <p14:tracePt t="242721" x="8054975" y="3306763"/>
          <p14:tracePt t="242737" x="8069263" y="3322638"/>
          <p14:tracePt t="242754" x="8077200" y="3330575"/>
          <p14:tracePt t="242771" x="8085138" y="3352800"/>
          <p14:tracePt t="242788" x="8107363" y="3375025"/>
          <p14:tracePt t="242804" x="8131175" y="3406775"/>
          <p14:tracePt t="242821" x="8137525" y="3413125"/>
          <p14:tracePt t="242837" x="8153400" y="3421063"/>
          <p14:tracePt t="242854" x="8161338" y="3429000"/>
          <p14:tracePt t="242871" x="8175625" y="3436938"/>
          <p14:tracePt t="242888" x="8191500" y="3436938"/>
          <p14:tracePt t="242904" x="8213725" y="3444875"/>
          <p14:tracePt t="242921" x="8221663" y="3451225"/>
          <p14:tracePt t="242938" x="8245475" y="3467100"/>
          <p14:tracePt t="242954" x="8259763" y="3475038"/>
          <p14:tracePt t="242971" x="8283575" y="3482975"/>
          <p14:tracePt t="242988" x="8289925" y="3489325"/>
          <p14:tracePt t="243004" x="8297863" y="3489325"/>
          <p14:tracePt t="243040" x="8305800" y="3489325"/>
          <p14:tracePt t="243057" x="8313738" y="3489325"/>
          <p14:tracePt t="243058" x="8313738" y="3497263"/>
          <p14:tracePt t="243071" x="8321675" y="3497263"/>
          <p14:tracePt t="243087" x="8335963" y="3497263"/>
          <p14:tracePt t="243104" x="8359775" y="3497263"/>
          <p14:tracePt t="243121" x="8366125" y="3497263"/>
          <p14:tracePt t="243177" x="8374063" y="3497263"/>
          <p14:tracePt t="243189" x="8382000" y="3497263"/>
          <p14:tracePt t="243209" x="8389938" y="3497263"/>
          <p14:tracePt t="243210" x="8397875" y="3497263"/>
          <p14:tracePt t="243221" x="8412163" y="3489325"/>
          <p14:tracePt t="243237" x="8428038" y="3482975"/>
          <p14:tracePt t="243254" x="8450263" y="3475038"/>
          <p14:tracePt t="243271" x="8466138" y="3459163"/>
          <p14:tracePt t="243287" x="8480425" y="3451225"/>
          <p14:tracePt t="243304" x="8504238" y="3436938"/>
          <p14:tracePt t="243321" x="8512175" y="3429000"/>
          <p14:tracePt t="243337" x="8534400" y="3413125"/>
          <p14:tracePt t="243354" x="8556625" y="3398838"/>
          <p14:tracePt t="243371" x="8580438" y="3382963"/>
          <p14:tracePt t="243388" x="8602663" y="3368675"/>
          <p14:tracePt t="243404" x="8618538" y="3352800"/>
          <p14:tracePt t="243421" x="8632825" y="3336925"/>
          <p14:tracePt t="243437" x="8648700" y="3322638"/>
          <p14:tracePt t="243454" x="8664575" y="3314700"/>
          <p14:tracePt t="243489" x="8664575" y="3306763"/>
          <p14:tracePt t="243490" x="8664575" y="3298825"/>
          <p14:tracePt t="243504" x="8670925" y="3292475"/>
          <p14:tracePt t="243521" x="8670925" y="3284538"/>
          <p14:tracePt t="243537" x="8678863" y="3268663"/>
          <p14:tracePt t="243554" x="8678863" y="3260725"/>
          <p14:tracePt t="243571" x="8678863" y="3246438"/>
          <p14:tracePt t="243587" x="8678863" y="3230563"/>
          <p14:tracePt t="243604" x="8678863" y="3208338"/>
          <p14:tracePt t="243621" x="8678863" y="3192463"/>
          <p14:tracePt t="243637" x="8664575" y="3178175"/>
          <p14:tracePt t="243654" x="8664575" y="3170238"/>
          <p14:tracePt t="243671" x="8656638" y="3154363"/>
          <p14:tracePt t="243688" x="8648700" y="3146425"/>
          <p14:tracePt t="243704" x="8632825" y="3140075"/>
          <p14:tracePt t="243721" x="8626475" y="3140075"/>
          <p14:tracePt t="243737" x="8618538" y="3132138"/>
          <p14:tracePt t="243754" x="8610600" y="3124200"/>
          <p14:tracePt t="243771" x="8594725" y="3116263"/>
          <p14:tracePt t="243787" x="8580438" y="3116263"/>
          <p14:tracePt t="243805" x="8572500" y="3108325"/>
          <p14:tracePt t="243821" x="8550275" y="3101975"/>
          <p14:tracePt t="243838" x="8542338" y="3101975"/>
          <p14:tracePt t="243854" x="8534400" y="3094038"/>
          <p14:tracePt t="243871" x="8518525" y="3086100"/>
          <p14:tracePt t="243888" x="8512175" y="3086100"/>
          <p14:tracePt t="243904" x="8496300" y="3078163"/>
          <p14:tracePt t="243921" x="8488363" y="3078163"/>
          <p14:tracePt t="243937" x="8466138" y="3078163"/>
          <p14:tracePt t="243954" x="8442325" y="3078163"/>
          <p14:tracePt t="243971" x="8428038" y="3078163"/>
          <p14:tracePt t="243988" x="8412163" y="3078163"/>
          <p14:tracePt t="244004" x="8397875" y="3078163"/>
          <p14:tracePt t="244021" x="8389938" y="3078163"/>
          <p14:tracePt t="244037" x="8374063" y="3078163"/>
          <p14:tracePt t="244054" x="8351838" y="3078163"/>
          <p14:tracePt t="244071" x="8328025" y="3078163"/>
          <p14:tracePt t="244087" x="8305800" y="3078163"/>
          <p14:tracePt t="244104" x="8267700" y="3086100"/>
          <p14:tracePt t="244121" x="8237538" y="3086100"/>
          <p14:tracePt t="244137" x="8207375" y="3094038"/>
          <p14:tracePt t="244154" x="8183563" y="3101975"/>
          <p14:tracePt t="244171" x="8161338" y="3108325"/>
          <p14:tracePt t="244188" x="8137525" y="3116263"/>
          <p14:tracePt t="244204" x="8115300" y="3124200"/>
          <p14:tracePt t="244221" x="8099425" y="3132138"/>
          <p14:tracePt t="244237" x="8085138" y="3140075"/>
          <p14:tracePt t="244254" x="8061325" y="3154363"/>
          <p14:tracePt t="244271" x="8054975" y="3162300"/>
          <p14:tracePt t="244287" x="8039100" y="3170238"/>
          <p14:tracePt t="244304" x="8031163" y="3184525"/>
          <p14:tracePt t="244321" x="8023225" y="3208338"/>
          <p14:tracePt t="244337" x="8023225" y="3246438"/>
          <p14:tracePt t="244354" x="8023225" y="3276600"/>
          <p14:tracePt t="244371" x="8023225" y="3306763"/>
          <p14:tracePt t="244387" x="8047038" y="3330575"/>
          <p14:tracePt t="244404" x="8061325" y="3352800"/>
          <p14:tracePt t="244421" x="8077200" y="3375025"/>
          <p14:tracePt t="244437" x="8099425" y="3406775"/>
          <p14:tracePt t="244454" x="8131175" y="3429000"/>
          <p14:tracePt t="244471" x="8161338" y="3459163"/>
          <p14:tracePt t="244487" x="8183563" y="3475038"/>
          <p14:tracePt t="244504" x="8213725" y="3489325"/>
          <p14:tracePt t="244521" x="8221663" y="3497263"/>
          <p14:tracePt t="244537" x="8237538" y="3505200"/>
          <p14:tracePt t="244554" x="8259763" y="3513138"/>
          <p14:tracePt t="244571" x="8283575" y="3521075"/>
          <p14:tracePt t="244587" x="8289925" y="3527425"/>
          <p14:tracePt t="244604" x="8321675" y="3535363"/>
          <p14:tracePt t="244621" x="8335963" y="3543300"/>
          <p14:tracePt t="244637" x="8351838" y="3551238"/>
          <p14:tracePt t="244654" x="8366125" y="3551238"/>
          <p14:tracePt t="244671" x="8374063" y="3551238"/>
          <p14:tracePt t="244687" x="8382000" y="3551238"/>
          <p14:tracePt t="244704" x="8389938" y="3551238"/>
          <p14:tracePt t="244720" x="8397875" y="3551238"/>
          <p14:tracePt t="244737" x="8404225" y="3551238"/>
          <p14:tracePt t="244754" x="8428038" y="3551238"/>
          <p14:tracePt t="244771" x="8458200" y="3535363"/>
          <p14:tracePt t="244787" x="8496300" y="3535363"/>
          <p14:tracePt t="244804" x="8534400" y="3513138"/>
          <p14:tracePt t="244821" x="8572500" y="3497263"/>
          <p14:tracePt t="244837" x="8618538" y="3475038"/>
          <p14:tracePt t="244854" x="8648700" y="3451225"/>
          <p14:tracePt t="244870" x="8678863" y="3429000"/>
          <p14:tracePt t="244887" x="8716963" y="3390900"/>
          <p14:tracePt t="244904" x="8747125" y="3344863"/>
          <p14:tracePt t="244921" x="8763000" y="3330575"/>
          <p14:tracePt t="244937" x="8763000" y="3322638"/>
          <p14:tracePt t="244954" x="8770938" y="3298825"/>
          <p14:tracePt t="244971" x="8778875" y="3284538"/>
          <p14:tracePt t="244987" x="8778875" y="3268663"/>
          <p14:tracePt t="245004" x="8778875" y="3260725"/>
          <p14:tracePt t="245021" x="8778875" y="3254375"/>
          <p14:tracePt t="245037" x="8778875" y="3238500"/>
          <p14:tracePt t="245054" x="8770938" y="3230563"/>
          <p14:tracePt t="245070" x="8763000" y="3222625"/>
          <p14:tracePt t="245087" x="8755063" y="3208338"/>
          <p14:tracePt t="245104" x="8740775" y="3192463"/>
          <p14:tracePt t="245144" x="8732838" y="3184525"/>
          <p14:tracePt t="245154" x="8724900" y="3178175"/>
          <p14:tracePt t="245155" x="8709025" y="3178175"/>
          <p14:tracePt t="245171" x="8694738" y="3170238"/>
          <p14:tracePt t="245187" x="8678863" y="3170238"/>
          <p14:tracePt t="245204" x="8664575" y="3154363"/>
          <p14:tracePt t="245220" x="8648700" y="3154363"/>
          <p14:tracePt t="245237" x="8626475" y="3140075"/>
          <p14:tracePt t="245254" x="8610600" y="3140075"/>
          <p14:tracePt t="245270" x="8594725" y="3132138"/>
          <p14:tracePt t="245287" x="8580438" y="3132138"/>
          <p14:tracePt t="245304" x="8550275" y="3116263"/>
          <p14:tracePt t="245321" x="8518525" y="3116263"/>
          <p14:tracePt t="245337" x="8504238" y="3116263"/>
          <p14:tracePt t="245354" x="8488363" y="3116263"/>
          <p14:tracePt t="245371" x="8474075" y="3116263"/>
          <p14:tracePt t="245387" x="8466138" y="3116263"/>
          <p14:tracePt t="245404" x="8458200" y="3116263"/>
          <p14:tracePt t="245420" x="8450263" y="3108325"/>
          <p14:tracePt t="245437" x="8420100" y="3108325"/>
          <p14:tracePt t="245454" x="8389938" y="3108325"/>
          <p14:tracePt t="245470" x="8351838" y="3108325"/>
          <p14:tracePt t="245487" x="8321675" y="3108325"/>
          <p14:tracePt t="245504" x="8289925" y="3108325"/>
          <p14:tracePt t="245521" x="8275638" y="3108325"/>
          <p14:tracePt t="245537" x="8259763" y="3108325"/>
          <p14:tracePt t="245578" x="8251825" y="3108325"/>
          <p14:tracePt t="245593" x="8245475" y="3108325"/>
          <p14:tracePt t="245596" x="8237538" y="3108325"/>
          <p14:tracePt t="245604" x="8213725" y="3108325"/>
          <p14:tracePt t="245620" x="8199438" y="3124200"/>
          <p14:tracePt t="245657" x="8191500" y="3132138"/>
          <p14:tracePt t="245658" x="8183563" y="3132138"/>
          <p14:tracePt t="245670" x="8183563" y="3146425"/>
          <p14:tracePt t="245687" x="8175625" y="3154363"/>
          <p14:tracePt t="245704" x="8169275" y="3162300"/>
          <p14:tracePt t="245720" x="8169275" y="3184525"/>
          <p14:tracePt t="245737" x="8169275" y="3216275"/>
          <p14:tracePt t="245754" x="8169275" y="3238500"/>
          <p14:tracePt t="245770" x="8175625" y="3268663"/>
          <p14:tracePt t="245787" x="8183563" y="3284538"/>
          <p14:tracePt t="245804" x="8191500" y="3292475"/>
          <p14:tracePt t="245821" x="8199438" y="3298825"/>
          <p14:tracePt t="245863" x="8207375" y="3306763"/>
          <p14:tracePt t="245881" x="8207375" y="3314700"/>
          <p14:tracePt t="245889" x="8213725" y="3322638"/>
          <p14:tracePt t="245905" x="8221663" y="3322638"/>
          <p14:tracePt t="245906" x="8229600" y="3330575"/>
          <p14:tracePt t="245920" x="8245475" y="3352800"/>
          <p14:tracePt t="245937" x="8259763" y="3375025"/>
          <p14:tracePt t="245954" x="8283575" y="3382963"/>
          <p14:tracePt t="245970" x="8297863" y="3390900"/>
          <p14:tracePt t="245987" x="8313738" y="3398838"/>
          <p14:tracePt t="246004" x="8321675" y="3406775"/>
          <p14:tracePt t="246020" x="8335963" y="3406775"/>
          <p14:tracePt t="246037" x="8351838" y="3413125"/>
          <p14:tracePt t="246054" x="8359775" y="3413125"/>
          <p14:tracePt t="246070" x="8374063" y="3421063"/>
          <p14:tracePt t="246087" x="8382000" y="3421063"/>
          <p14:tracePt t="246104" x="8397875" y="3421063"/>
          <p14:tracePt t="246120" x="8404225" y="3421063"/>
          <p14:tracePt t="246137" x="8420100" y="3421063"/>
          <p14:tracePt t="246154" x="8428038" y="3429000"/>
          <p14:tracePt t="246201" x="8435975" y="3429000"/>
          <p14:tracePt t="246217" x="8442325" y="3429000"/>
          <p14:tracePt t="246220" x="8450263" y="3429000"/>
          <p14:tracePt t="246241" x="8458200" y="3429000"/>
          <p14:tracePt t="246242" x="8480425" y="3429000"/>
          <p14:tracePt t="246254" x="8496300" y="3429000"/>
          <p14:tracePt t="246270" x="8526463" y="3413125"/>
          <p14:tracePt t="246287" x="8556625" y="3390900"/>
          <p14:tracePt t="246303" x="8572500" y="3382963"/>
          <p14:tracePt t="246320" x="8594725" y="3360738"/>
          <p14:tracePt t="246337" x="8610600" y="3360738"/>
          <p14:tracePt t="246354" x="8610600" y="3352800"/>
          <p14:tracePt t="246370" x="8618538" y="3352800"/>
          <p14:tracePt t="246387" x="8618538" y="3344863"/>
          <p14:tracePt t="246592" x="0" y="0"/>
        </p14:tracePtLst>
        <p14:tracePtLst>
          <p14:tracePt t="261589" x="1012825" y="4076700"/>
          <p14:tracePt t="261976" x="0" y="0"/>
        </p14:tracePtLst>
        <p14:tracePtLst>
          <p14:tracePt t="266000" x="4860925" y="4054475"/>
          <p14:tracePt t="266162" x="0" y="0"/>
        </p14:tracePtLst>
        <p14:tracePtLst>
          <p14:tracePt t="267241" x="1714500" y="4030663"/>
          <p14:tracePt t="267390" x="0" y="0"/>
        </p14:tracePtLst>
        <p14:tracePtLst>
          <p14:tracePt t="272718" x="4838700" y="4381500"/>
          <p14:tracePt t="272841" x="0" y="0"/>
        </p14:tracePtLst>
        <p14:tracePtLst>
          <p14:tracePt t="273592" x="1866900" y="4365625"/>
          <p14:tracePt t="273719" x="0" y="0"/>
        </p14:tracePtLst>
        <p14:tracePtLst>
          <p14:tracePt t="278436" x="1668463" y="4694238"/>
          <p14:tracePt t="278530" x="0" y="0"/>
        </p14:tracePtLst>
        <p14:tracePtLst>
          <p14:tracePt t="281213" x="4800600" y="4648200"/>
          <p14:tracePt t="281323" x="0" y="0"/>
        </p14:tracePtLst>
        <p14:tracePtLst>
          <p14:tracePt t="285423" x="1920875" y="4892675"/>
          <p14:tracePt t="285550" x="0" y="0"/>
        </p14:tracePtLst>
        <p14:tracePtLst>
          <p14:tracePt t="286999" x="4854575" y="4930775"/>
          <p14:tracePt t="287135" x="0" y="0"/>
        </p14:tracePtLst>
        <p14:tracePtLst>
          <p14:tracePt t="289823" x="5676900" y="3856038"/>
          <p14:tracePt t="289927" x="5668963" y="3856038"/>
          <p14:tracePt t="289959" x="5654675" y="3856038"/>
          <p14:tracePt t="289967" x="5638800" y="3856038"/>
          <p14:tracePt t="289975" x="5608638" y="3856038"/>
          <p14:tracePt t="289981" x="5524500" y="3848100"/>
          <p14:tracePt t="289998" x="5426075" y="3848100"/>
          <p14:tracePt t="290014" x="5341938" y="3848100"/>
          <p14:tracePt t="290031" x="5326063" y="3848100"/>
          <p14:tracePt t="290048" x="5311775" y="3856038"/>
          <p14:tracePt t="290064" x="5295900" y="3863975"/>
          <p14:tracePt t="290081" x="5273675" y="3870325"/>
          <p14:tracePt t="290098" x="5257800" y="3878263"/>
          <p14:tracePt t="290114" x="5235575" y="3902075"/>
          <p14:tracePt t="290131" x="5203825" y="3908425"/>
          <p14:tracePt t="290148" x="5189538" y="3916363"/>
          <p14:tracePt t="290164" x="5165725" y="3932238"/>
          <p14:tracePt t="290181" x="5143500" y="3946525"/>
          <p14:tracePt t="290198" x="5121275" y="3962400"/>
          <p14:tracePt t="290214" x="5089525" y="4000500"/>
          <p14:tracePt t="290231" x="5067300" y="4038600"/>
          <p14:tracePt t="290248" x="5045075" y="4076700"/>
          <p14:tracePt t="290264" x="5021263" y="4122738"/>
          <p14:tracePt t="290281" x="5006975" y="4198938"/>
          <p14:tracePt t="290298" x="4991100" y="4267200"/>
          <p14:tracePt t="290315" x="4991100" y="4327525"/>
          <p14:tracePt t="290332" x="4991100" y="4403725"/>
          <p14:tracePt t="290349" x="4991100" y="4479925"/>
          <p14:tracePt t="290365" x="4991100" y="4533900"/>
          <p14:tracePt t="290382" x="4991100" y="4572000"/>
          <p14:tracePt t="290398" x="4991100" y="4625975"/>
          <p14:tracePt t="290415" x="4991100" y="4664075"/>
          <p14:tracePt t="290415" x="4991100" y="4686300"/>
          <p14:tracePt t="290432" x="4991100" y="4732338"/>
          <p14:tracePt t="290449" x="4991100" y="4778375"/>
          <p14:tracePt t="290465" x="4999038" y="4822825"/>
          <p14:tracePt t="290482" x="4999038" y="4854575"/>
          <p14:tracePt t="290498" x="5006975" y="4884738"/>
          <p14:tracePt t="290515" x="5013325" y="4906963"/>
          <p14:tracePt t="290532" x="5021263" y="4953000"/>
          <p14:tracePt t="290548" x="5037138" y="5013325"/>
          <p14:tracePt t="290565" x="5051425" y="5059363"/>
          <p14:tracePt t="290582" x="5051425" y="5105400"/>
          <p14:tracePt t="290598" x="5059363" y="5135563"/>
          <p14:tracePt t="290615" x="5075238" y="5165725"/>
          <p14:tracePt t="290615" x="5083175" y="5173663"/>
          <p14:tracePt t="290632" x="5089525" y="5189538"/>
          <p14:tracePt t="290648" x="5105400" y="5203825"/>
          <p14:tracePt t="290666" x="5127625" y="5235575"/>
          <p14:tracePt t="290682" x="5159375" y="5265738"/>
          <p14:tracePt t="290699" x="5203825" y="5295900"/>
          <p14:tracePt t="290715" x="5227638" y="5311775"/>
          <p14:tracePt t="290732" x="5257800" y="5318125"/>
          <p14:tracePt t="290749" x="5280025" y="5334000"/>
          <p14:tracePt t="290783" x="5287963" y="5334000"/>
          <p14:tracePt t="290801" x="5295900" y="5334000"/>
          <p14:tracePt t="290802" x="5311775" y="5334000"/>
          <p14:tracePt t="290815" x="5372100" y="5318125"/>
          <p14:tracePt t="290832" x="5464175" y="5280025"/>
          <p14:tracePt t="290849" x="5516563" y="5249863"/>
          <p14:tracePt t="290865" x="5562600" y="5235575"/>
          <p14:tracePt t="290882" x="5578475" y="5227638"/>
          <p14:tracePt t="290898" x="5578475" y="5219700"/>
          <p14:tracePt t="290915" x="5584825" y="5211763"/>
          <p14:tracePt t="290932" x="5592763" y="5197475"/>
          <p14:tracePt t="290949" x="5608638" y="5165725"/>
          <p14:tracePt t="290965" x="5630863" y="5127625"/>
          <p14:tracePt t="290982" x="5654675" y="5089525"/>
          <p14:tracePt t="290998" x="5676900" y="5037138"/>
          <p14:tracePt t="291015" x="5692775" y="4999038"/>
          <p14:tracePt t="291015" x="5699125" y="4983163"/>
          <p14:tracePt t="291032" x="5715000" y="4945063"/>
          <p14:tracePt t="291049" x="5722938" y="4914900"/>
          <p14:tracePt t="291065" x="5737225" y="4876800"/>
          <p14:tracePt t="291082" x="5745163" y="4838700"/>
          <p14:tracePt t="291099" x="5761038" y="4770438"/>
          <p14:tracePt t="291115" x="5768975" y="4694238"/>
          <p14:tracePt t="291132" x="5783263" y="4610100"/>
          <p14:tracePt t="291149" x="5791200" y="4518025"/>
          <p14:tracePt t="291165" x="5791200" y="4441825"/>
          <p14:tracePt t="291182" x="5791200" y="4389438"/>
          <p14:tracePt t="291198" x="5791200" y="4343400"/>
          <p14:tracePt t="291215" x="5791200" y="4297363"/>
          <p14:tracePt t="291232" x="5783263" y="4229100"/>
          <p14:tracePt t="291249" x="5768975" y="4183063"/>
          <p14:tracePt t="291265" x="5753100" y="4137025"/>
          <p14:tracePt t="291282" x="5737225" y="4098925"/>
          <p14:tracePt t="291299" x="5722938" y="4068763"/>
          <p14:tracePt t="291315" x="5707063" y="4046538"/>
          <p14:tracePt t="291332" x="5692775" y="4016375"/>
          <p14:tracePt t="291348" x="5676900" y="3992563"/>
          <p14:tracePt t="291365" x="5661025" y="3978275"/>
          <p14:tracePt t="291382" x="5646738" y="3954463"/>
          <p14:tracePt t="291398" x="5630863" y="3946525"/>
          <p14:tracePt t="291415" x="5616575" y="3932238"/>
          <p14:tracePt t="291432" x="5592763" y="3916363"/>
          <p14:tracePt t="291448" x="5584825" y="3908425"/>
          <p14:tracePt t="291465" x="5578475" y="3908425"/>
          <p14:tracePt t="291482" x="5570538" y="3908425"/>
          <p14:tracePt t="291498" x="5562600" y="3908425"/>
          <p14:tracePt t="291515" x="5554663" y="3902075"/>
          <p14:tracePt t="291532" x="5546725" y="3902075"/>
          <p14:tracePt t="291687" x="0" y="0"/>
        </p14:tracePtLst>
        <p14:tracePtLst>
          <p14:tracePt t="293167" x="6188075" y="5127625"/>
          <p14:tracePt t="293256" x="6194425" y="5127625"/>
          <p14:tracePt t="293264" x="6210300" y="5127625"/>
          <p14:tracePt t="293272" x="6210300" y="5135563"/>
          <p14:tracePt t="293281" x="6226175" y="5143500"/>
          <p14:tracePt t="293282" x="6256338" y="5173663"/>
          <p14:tracePt t="293298" x="6286500" y="5211763"/>
          <p14:tracePt t="293315" x="6324600" y="5235575"/>
          <p14:tracePt t="293331" x="6346825" y="5249863"/>
          <p14:tracePt t="293348" x="6354763" y="5257800"/>
          <p14:tracePt t="293365" x="6362700" y="5265738"/>
          <p14:tracePt t="293381" x="6370638" y="5265738"/>
          <p14:tracePt t="293424" x="6378575" y="5265738"/>
          <p14:tracePt t="293440" x="6392863" y="5273675"/>
          <p14:tracePt t="293456" x="6408738" y="5273675"/>
          <p14:tracePt t="293472" x="6423025" y="5273675"/>
          <p14:tracePt t="293480" x="6461125" y="5273675"/>
          <p14:tracePt t="293498" x="6477000" y="5273675"/>
          <p14:tracePt t="293499" x="6499225" y="5265738"/>
          <p14:tracePt t="293515" x="6530975" y="5257800"/>
          <p14:tracePt t="293531" x="6575425" y="5241925"/>
          <p14:tracePt t="293548" x="6621463" y="5235575"/>
          <p14:tracePt t="293565" x="6659563" y="5219700"/>
          <p14:tracePt t="293581" x="6697663" y="5211763"/>
          <p14:tracePt t="293598" x="6713538" y="5203825"/>
          <p14:tracePt t="293615" x="6735763" y="5197475"/>
          <p14:tracePt t="293631" x="6743700" y="5197475"/>
          <p14:tracePt t="293648" x="6743700" y="5189538"/>
          <p14:tracePt t="293665" x="6759575" y="5181600"/>
          <p14:tracePt t="293681" x="6781800" y="5159375"/>
          <p14:tracePt t="293698" x="6811963" y="5127625"/>
          <p14:tracePt t="293715" x="6842125" y="5097463"/>
          <p14:tracePt t="293732" x="6858000" y="5059363"/>
          <p14:tracePt t="293748" x="6873875" y="5006975"/>
          <p14:tracePt t="293765" x="6888163" y="4968875"/>
          <p14:tracePt t="293781" x="6896100" y="4930775"/>
          <p14:tracePt t="293798" x="6896100" y="4892675"/>
          <p14:tracePt t="293815" x="6896100" y="4838700"/>
          <p14:tracePt t="293831" x="6896100" y="4792663"/>
          <p14:tracePt t="293848" x="6896100" y="4754563"/>
          <p14:tracePt t="293865" x="6896100" y="4702175"/>
          <p14:tracePt t="293881" x="6896100" y="4648200"/>
          <p14:tracePt t="293898" x="6896100" y="4594225"/>
          <p14:tracePt t="293915" x="6896100" y="4541838"/>
          <p14:tracePt t="293931" x="6896100" y="4503738"/>
          <p14:tracePt t="293948" x="6896100" y="4465638"/>
          <p14:tracePt t="293965" x="6880225" y="4435475"/>
          <p14:tracePt t="293981" x="6873875" y="4381500"/>
          <p14:tracePt t="293998" x="6858000" y="4327525"/>
          <p14:tracePt t="294015" x="6835775" y="4259263"/>
          <p14:tracePt t="294031" x="6804025" y="4144963"/>
          <p14:tracePt t="294048" x="6781800" y="4068763"/>
          <p14:tracePt t="294065" x="6759575" y="4016375"/>
          <p14:tracePt t="294081" x="6743700" y="3962400"/>
          <p14:tracePt t="294098" x="6727825" y="3932238"/>
          <p14:tracePt t="294115" x="6705600" y="3894138"/>
          <p14:tracePt t="294132" x="6683375" y="3856038"/>
          <p14:tracePt t="294148" x="6651625" y="3825875"/>
          <p14:tracePt t="294165" x="6645275" y="3810000"/>
          <p14:tracePt t="294181" x="6629400" y="3794125"/>
          <p14:tracePt t="294198" x="6621463" y="3787775"/>
          <p14:tracePt t="294215" x="6599238" y="3763963"/>
          <p14:tracePt t="294231" x="6553200" y="3741738"/>
          <p14:tracePt t="294248" x="6515100" y="3725863"/>
          <p14:tracePt t="294265" x="6499225" y="3717925"/>
          <p14:tracePt t="294281" x="6461125" y="3717925"/>
          <p14:tracePt t="294298" x="6423025" y="3717925"/>
          <p14:tracePt t="294315" x="6384925" y="3717925"/>
          <p14:tracePt t="294331" x="6340475" y="3733800"/>
          <p14:tracePt t="294348" x="6308725" y="3741738"/>
          <p14:tracePt t="294365" x="6278563" y="3771900"/>
          <p14:tracePt t="294381" x="6240463" y="3802063"/>
          <p14:tracePt t="294398" x="6210300" y="3832225"/>
          <p14:tracePt t="294415" x="6172200" y="3863975"/>
          <p14:tracePt t="294431" x="6142038" y="3916363"/>
          <p14:tracePt t="294448" x="6118225" y="3954463"/>
          <p14:tracePt t="294465" x="6088063" y="4000500"/>
          <p14:tracePt t="294481" x="6065838" y="4046538"/>
          <p14:tracePt t="294498" x="6035675" y="4106863"/>
          <p14:tracePt t="294515" x="6019800" y="4160838"/>
          <p14:tracePt t="294531" x="5997575" y="4221163"/>
          <p14:tracePt t="294548" x="5965825" y="4297363"/>
          <p14:tracePt t="294565" x="5951538" y="4365625"/>
          <p14:tracePt t="294581" x="5927725" y="4435475"/>
          <p14:tracePt t="294598" x="5913438" y="4503738"/>
          <p14:tracePt t="294614" x="5905500" y="4564063"/>
          <p14:tracePt t="294631" x="5905500" y="4670425"/>
          <p14:tracePt t="294648" x="5905500" y="4762500"/>
          <p14:tracePt t="294665" x="5905500" y="4846638"/>
          <p14:tracePt t="294681" x="5905500" y="4914900"/>
          <p14:tracePt t="294698" x="5905500" y="4975225"/>
          <p14:tracePt t="294714" x="5921375" y="5037138"/>
          <p14:tracePt t="294731" x="5935663" y="5097463"/>
          <p14:tracePt t="294748" x="5965825" y="5159375"/>
          <p14:tracePt t="294764" x="6011863" y="5227638"/>
          <p14:tracePt t="294781" x="6065838" y="5295900"/>
          <p14:tracePt t="294798" x="6142038" y="5356225"/>
          <p14:tracePt t="294815" x="6188075" y="5380038"/>
          <p14:tracePt t="294831" x="6232525" y="5402263"/>
          <p14:tracePt t="294848" x="6264275" y="5402263"/>
          <p14:tracePt t="294864" x="6270625" y="5410200"/>
          <p14:tracePt t="294881" x="6286500" y="5410200"/>
          <p14:tracePt t="294898" x="6294438" y="5410200"/>
          <p14:tracePt t="294914" x="6308725" y="5410200"/>
          <p14:tracePt t="294952" x="6316663" y="5410200"/>
          <p14:tracePt t="294954" x="6324600" y="5410200"/>
          <p14:tracePt t="294964" x="6354763" y="5410200"/>
          <p14:tracePt t="294981" x="6384925" y="5402263"/>
          <p14:tracePt t="294998" x="6416675" y="5387975"/>
          <p14:tracePt t="295014" x="6446838" y="5372100"/>
          <p14:tracePt t="295032" x="6515100" y="5326063"/>
          <p14:tracePt t="295048" x="6553200" y="5295900"/>
          <p14:tracePt t="295064" x="6569075" y="5287963"/>
          <p14:tracePt t="295081" x="6569075" y="5280025"/>
          <p14:tracePt t="295120" x="6575425" y="5273675"/>
          <p14:tracePt t="295383" x="0" y="0"/>
        </p14:tracePtLst>
        <p14:tracePtLst>
          <p14:tracePt t="296887" x="6537325" y="3878263"/>
          <p14:tracePt t="297048" x="6523038" y="3878263"/>
          <p14:tracePt t="297056" x="6499225" y="3878263"/>
          <p14:tracePt t="297064" x="6484938" y="3878263"/>
          <p14:tracePt t="297065" x="6446838" y="3878263"/>
          <p14:tracePt t="297081" x="6392863" y="3878263"/>
          <p14:tracePt t="297097" x="6316663" y="3878263"/>
          <p14:tracePt t="297114" x="6248400" y="3894138"/>
          <p14:tracePt t="297131" x="6180138" y="3916363"/>
          <p14:tracePt t="297147" x="6134100" y="3940175"/>
          <p14:tracePt t="297164" x="6111875" y="3954463"/>
          <p14:tracePt t="297181" x="6080125" y="3970338"/>
          <p14:tracePt t="297197" x="6073775" y="3978275"/>
          <p14:tracePt t="297214" x="6065838" y="3992563"/>
          <p14:tracePt t="297231" x="6057900" y="4038600"/>
          <p14:tracePt t="297231" x="6057900" y="4076700"/>
          <p14:tracePt t="297248" x="6057900" y="4183063"/>
          <p14:tracePt t="297264" x="6065838" y="4275138"/>
          <p14:tracePt t="297281" x="6080125" y="4321175"/>
          <p14:tracePt t="297297" x="6088063" y="4365625"/>
          <p14:tracePt t="297314" x="6096000" y="4389438"/>
          <p14:tracePt t="297331" x="6096000" y="4427538"/>
          <p14:tracePt t="297347" x="6103938" y="4457700"/>
          <p14:tracePt t="297364" x="6103938" y="4495800"/>
          <p14:tracePt t="297381" x="6111875" y="4579938"/>
          <p14:tracePt t="297397" x="6118225" y="4702175"/>
          <p14:tracePt t="297414" x="6126163" y="4808538"/>
          <p14:tracePt t="297431" x="6142038" y="4922838"/>
          <p14:tracePt t="297448" x="6149975" y="4968875"/>
          <p14:tracePt t="297464" x="6149975" y="5006975"/>
          <p14:tracePt t="297481" x="6149975" y="5037138"/>
          <p14:tracePt t="297497" x="6149975" y="5089525"/>
          <p14:tracePt t="297514" x="6156325" y="5165725"/>
          <p14:tracePt t="297531" x="6180138" y="5249863"/>
          <p14:tracePt t="297548" x="6202363" y="5303838"/>
          <p14:tracePt t="297564" x="6210300" y="5326063"/>
          <p14:tracePt t="297581" x="6218238" y="5334000"/>
          <p14:tracePt t="297597" x="6232525" y="5341938"/>
          <p14:tracePt t="297614" x="6256338" y="5380038"/>
          <p14:tracePt t="297631" x="6346825" y="5448300"/>
          <p14:tracePt t="297648" x="6384925" y="5464175"/>
          <p14:tracePt t="297664" x="6416675" y="5478463"/>
          <p14:tracePt t="297681" x="6430963" y="5478463"/>
          <p14:tracePt t="297720" x="6438900" y="5478463"/>
          <p14:tracePt t="297744" x="6446838" y="5478463"/>
          <p14:tracePt t="297752" x="6454775" y="5478463"/>
          <p14:tracePt t="297753" x="6461125" y="5470525"/>
          <p14:tracePt t="297764" x="6484938" y="5448300"/>
          <p14:tracePt t="297781" x="6515100" y="5410200"/>
          <p14:tracePt t="297797" x="6545263" y="5356225"/>
          <p14:tracePt t="297814" x="6583363" y="5295900"/>
          <p14:tracePt t="297831" x="6599238" y="5241925"/>
          <p14:tracePt t="297831" x="6613525" y="5219700"/>
          <p14:tracePt t="297847" x="6629400" y="5165725"/>
          <p14:tracePt t="297864" x="6651625" y="5121275"/>
          <p14:tracePt t="297881" x="6683375" y="5083175"/>
          <p14:tracePt t="297897" x="6689725" y="5045075"/>
          <p14:tracePt t="297914" x="6713538" y="5006975"/>
          <p14:tracePt t="297931" x="6735763" y="4960938"/>
          <p14:tracePt t="297947" x="6751638" y="4906963"/>
          <p14:tracePt t="297964" x="6773863" y="4860925"/>
          <p14:tracePt t="297981" x="6781800" y="4816475"/>
          <p14:tracePt t="297997" x="6797675" y="4770438"/>
          <p14:tracePt t="298014" x="6797675" y="4746625"/>
          <p14:tracePt t="298031" x="6811963" y="4670425"/>
          <p14:tracePt t="298048" x="6819900" y="4610100"/>
          <p14:tracePt t="298064" x="6819900" y="4556125"/>
          <p14:tracePt t="298081" x="6819900" y="4511675"/>
          <p14:tracePt t="298097" x="6819900" y="4465638"/>
          <p14:tracePt t="298114" x="6819900" y="4435475"/>
          <p14:tracePt t="298131" x="6819900" y="4389438"/>
          <p14:tracePt t="298147" x="6811963" y="4365625"/>
          <p14:tracePt t="298164" x="6811963" y="4335463"/>
          <p14:tracePt t="298181" x="6811963" y="4313238"/>
          <p14:tracePt t="298197" x="6797675" y="4283075"/>
          <p14:tracePt t="298214" x="6789738" y="4251325"/>
          <p14:tracePt t="298231" x="6781800" y="4229100"/>
          <p14:tracePt t="298247" x="6765925" y="4183063"/>
          <p14:tracePt t="298264" x="6751638" y="4152900"/>
          <p14:tracePt t="298281" x="6735763" y="4130675"/>
          <p14:tracePt t="298297" x="6721475" y="4106863"/>
          <p14:tracePt t="298314" x="6713538" y="4092575"/>
          <p14:tracePt t="298331" x="6697663" y="4076700"/>
          <p14:tracePt t="298347" x="6683375" y="4060825"/>
          <p14:tracePt t="298364" x="6675438" y="4054475"/>
          <p14:tracePt t="298381" x="6675438" y="4038600"/>
          <p14:tracePt t="298397" x="6659563" y="4030663"/>
          <p14:tracePt t="298414" x="6645275" y="4022725"/>
          <p14:tracePt t="298431" x="6637338" y="4016375"/>
          <p14:tracePt t="298431" x="6637338" y="4008438"/>
          <p14:tracePt t="298448" x="6621463" y="4008438"/>
          <p14:tracePt t="298464" x="6599238" y="4000500"/>
          <p14:tracePt t="298481" x="6583363" y="3984625"/>
          <p14:tracePt t="298497" x="6561138" y="3970338"/>
          <p14:tracePt t="298514" x="6545263" y="3970338"/>
          <p14:tracePt t="298531" x="6537325" y="3962400"/>
          <p14:tracePt t="298547" x="6530975" y="3962400"/>
          <p14:tracePt t="298565" x="6523038" y="3954463"/>
          <p14:tracePt t="298608" x="6515100" y="3954463"/>
          <p14:tracePt t="298886" x="0" y="0"/>
        </p14:tracePtLst>
        <p14:tracePtLst>
          <p14:tracePt t="303456" x="6659563" y="4084638"/>
          <p14:tracePt t="303574" x="0" y="0"/>
        </p14:tracePtLst>
        <p14:tracePtLst>
          <p14:tracePt t="304119" x="6689725" y="4305300"/>
          <p14:tracePt t="304222" x="0" y="0"/>
        </p14:tracePtLst>
        <p14:tracePtLst>
          <p14:tracePt t="306998" x="7712075" y="4022725"/>
          <p14:tracePt t="307111" x="7712075" y="4016375"/>
          <p14:tracePt t="307127" x="7704138" y="4016375"/>
          <p14:tracePt t="307135" x="7704138" y="4008438"/>
          <p14:tracePt t="307146" x="7696200" y="4008438"/>
          <p14:tracePt t="307147" x="7696200" y="3992563"/>
          <p14:tracePt t="307162" x="7680325" y="3984625"/>
          <p14:tracePt t="307179" x="7680325" y="3978275"/>
          <p14:tracePt t="307196" x="7673975" y="3978275"/>
          <p14:tracePt t="307212" x="7666038" y="3970338"/>
          <p14:tracePt t="307229" x="7658100" y="3954463"/>
          <p14:tracePt t="307246" x="7650163" y="3946525"/>
          <p14:tracePt t="307262" x="7627938" y="3940175"/>
          <p14:tracePt t="307279" x="7620000" y="3932238"/>
          <p14:tracePt t="307296" x="7612063" y="3924300"/>
          <p14:tracePt t="307313" x="7604125" y="3924300"/>
          <p14:tracePt t="307329" x="7589838" y="3916363"/>
          <p14:tracePt t="307346" x="7573963" y="3908425"/>
          <p14:tracePt t="307362" x="7543800" y="3902075"/>
          <p14:tracePt t="307379" x="7521575" y="3894138"/>
          <p14:tracePt t="307396" x="7483475" y="3878263"/>
          <p14:tracePt t="307413" x="7451725" y="3870325"/>
          <p14:tracePt t="307429" x="7437438" y="3870325"/>
          <p14:tracePt t="307446" x="7421563" y="3863975"/>
          <p14:tracePt t="307462" x="7399338" y="3856038"/>
          <p14:tracePt t="307479" x="7383463" y="3856038"/>
          <p14:tracePt t="307496" x="7375525" y="3856038"/>
          <p14:tracePt t="307512" x="7361238" y="3856038"/>
          <p14:tracePt t="307529" x="7353300" y="3856038"/>
          <p14:tracePt t="307546" x="7337425" y="3856038"/>
          <p14:tracePt t="307563" x="7323138" y="3856038"/>
          <p14:tracePt t="307579" x="7315200" y="3856038"/>
          <p14:tracePt t="307596" x="7292975" y="3856038"/>
          <p14:tracePt t="307612" x="7277100" y="3863975"/>
          <p14:tracePt t="307629" x="7261225" y="3870325"/>
          <p14:tracePt t="307646" x="7246938" y="3878263"/>
          <p14:tracePt t="307662" x="7239000" y="3878263"/>
          <p14:tracePt t="307679" x="7231063" y="3878263"/>
          <p14:tracePt t="307696" x="7223125" y="3878263"/>
          <p14:tracePt t="307713" x="7208838" y="3886200"/>
          <p14:tracePt t="307729" x="7200900" y="3902075"/>
          <p14:tracePt t="307746" x="7178675" y="3916363"/>
          <p14:tracePt t="307762" x="7162800" y="3924300"/>
          <p14:tracePt t="307779" x="7154863" y="3932238"/>
          <p14:tracePt t="307797" x="7146925" y="3940175"/>
          <p14:tracePt t="307813" x="7140575" y="3940175"/>
          <p14:tracePt t="307830" x="7132638" y="3954463"/>
          <p14:tracePt t="307847" x="7116763" y="3970338"/>
          <p14:tracePt t="307864" x="7102475" y="3984625"/>
          <p14:tracePt t="307880" x="7086600" y="4000500"/>
          <p14:tracePt t="307897" x="7070725" y="4022725"/>
          <p14:tracePt t="307913" x="7056438" y="4046538"/>
          <p14:tracePt t="307930" x="7032625" y="4076700"/>
          <p14:tracePt t="307947" x="7010400" y="4114800"/>
          <p14:tracePt t="307964" x="6980238" y="4160838"/>
          <p14:tracePt t="307980" x="6956425" y="4191000"/>
          <p14:tracePt t="307997" x="6950075" y="4221163"/>
          <p14:tracePt t="308013" x="6926263" y="4251325"/>
          <p14:tracePt t="308030" x="6904038" y="4297363"/>
          <p14:tracePt t="308047" x="6888163" y="4343400"/>
          <p14:tracePt t="308063" x="6858000" y="4419600"/>
          <p14:tracePt t="308080" x="6842125" y="4473575"/>
          <p14:tracePt t="308097" x="6819900" y="4518025"/>
          <p14:tracePt t="308113" x="6804025" y="4579938"/>
          <p14:tracePt t="308130" x="6789738" y="4625975"/>
          <p14:tracePt t="308147" x="6765925" y="4694238"/>
          <p14:tracePt t="308163" x="6759575" y="4754563"/>
          <p14:tracePt t="308180" x="6751638" y="4800600"/>
          <p14:tracePt t="308197" x="6751638" y="4830763"/>
          <p14:tracePt t="308214" x="6743700" y="4868863"/>
          <p14:tracePt t="308230" x="6743700" y="4899025"/>
          <p14:tracePt t="308247" x="6751638" y="4937125"/>
          <p14:tracePt t="308263" x="6765925" y="4991100"/>
          <p14:tracePt t="308280" x="6781800" y="5021263"/>
          <p14:tracePt t="308297" x="6819900" y="5051425"/>
          <p14:tracePt t="308313" x="6865938" y="5083175"/>
          <p14:tracePt t="308330" x="6904038" y="5113338"/>
          <p14:tracePt t="308347" x="6956425" y="5143500"/>
          <p14:tracePt t="308363" x="6994525" y="5159375"/>
          <p14:tracePt t="308380" x="7018338" y="5165725"/>
          <p14:tracePt t="308397" x="7026275" y="5173663"/>
          <p14:tracePt t="308413" x="7032625" y="5173663"/>
          <p14:tracePt t="308430" x="7048500" y="5173663"/>
          <p14:tracePt t="308447" x="7078663" y="5181600"/>
          <p14:tracePt t="308463" x="7124700" y="5189538"/>
          <p14:tracePt t="308480" x="7162800" y="5197475"/>
          <p14:tracePt t="308497" x="7178675" y="5197475"/>
          <p14:tracePt t="308513" x="7185025" y="5203825"/>
          <p14:tracePt t="308530" x="7208838" y="5203825"/>
          <p14:tracePt t="308547" x="7254875" y="5203825"/>
          <p14:tracePt t="308563" x="7292975" y="5211763"/>
          <p14:tracePt t="308580" x="7383463" y="5211763"/>
          <p14:tracePt t="308597" x="7467600" y="5219700"/>
          <p14:tracePt t="308613" x="7497763" y="5219700"/>
          <p14:tracePt t="308630" x="7505700" y="5219700"/>
          <p14:tracePt t="308647" x="7513638" y="5219700"/>
          <p14:tracePt t="308663" x="7535863" y="5219700"/>
          <p14:tracePt t="308680" x="7573963" y="5197475"/>
          <p14:tracePt t="308697" x="7612063" y="5173663"/>
          <p14:tracePt t="308714" x="7642225" y="5165725"/>
          <p14:tracePt t="308730" x="7666038" y="5151438"/>
          <p14:tracePt t="308747" x="7673975" y="5151438"/>
          <p14:tracePt t="308763" x="7688263" y="5135563"/>
          <p14:tracePt t="308780" x="7696200" y="5127625"/>
          <p14:tracePt t="308797" x="7704138" y="5113338"/>
          <p14:tracePt t="308813" x="7718425" y="5097463"/>
          <p14:tracePt t="308830" x="7742238" y="5067300"/>
          <p14:tracePt t="308847" x="7750175" y="5037138"/>
          <p14:tracePt t="308863" x="7764463" y="4983163"/>
          <p14:tracePt t="308880" x="7780338" y="4953000"/>
          <p14:tracePt t="308897" x="7788275" y="4906963"/>
          <p14:tracePt t="308914" x="7788275" y="4868863"/>
          <p14:tracePt t="308930" x="7794625" y="4830763"/>
          <p14:tracePt t="308947" x="7794625" y="4792663"/>
          <p14:tracePt t="308963" x="7794625" y="4746625"/>
          <p14:tracePt t="308980" x="7794625" y="4716463"/>
          <p14:tracePt t="308997" x="7794625" y="4664075"/>
          <p14:tracePt t="309013" x="7788275" y="4610100"/>
          <p14:tracePt t="309030" x="7788275" y="4556125"/>
          <p14:tracePt t="309047" x="7788275" y="4511675"/>
          <p14:tracePt t="309063" x="7780338" y="4449763"/>
          <p14:tracePt t="309080" x="7772400" y="4427538"/>
          <p14:tracePt t="309097" x="7772400" y="4403725"/>
          <p14:tracePt t="309113" x="7764463" y="4373563"/>
          <p14:tracePt t="309130" x="7756525" y="4335463"/>
          <p14:tracePt t="309147" x="7750175" y="4313238"/>
          <p14:tracePt t="309163" x="7750175" y="4267200"/>
          <p14:tracePt t="309180" x="7734300" y="4259263"/>
          <p14:tracePt t="309197" x="7734300" y="4244975"/>
          <p14:tracePt t="309213" x="7726363" y="4229100"/>
          <p14:tracePt t="309230" x="7726363" y="4206875"/>
          <p14:tracePt t="309247" x="7718425" y="4191000"/>
          <p14:tracePt t="309263" x="7712075" y="4168775"/>
          <p14:tracePt t="309280" x="7696200" y="4160838"/>
          <p14:tracePt t="309297" x="7696200" y="4144963"/>
          <p14:tracePt t="309336" x="7688263" y="4144963"/>
          <p14:tracePt t="309338" x="7688263" y="4137025"/>
          <p14:tracePt t="309346" x="7688263" y="4130675"/>
          <p14:tracePt t="309363" x="7680325" y="4122738"/>
          <p14:tracePt t="309380" x="7673975" y="4106863"/>
          <p14:tracePt t="309416" x="7673975" y="4098925"/>
          <p14:tracePt t="309432" x="7666038" y="4098925"/>
          <p14:tracePt t="309447" x="7666038" y="4092575"/>
          <p14:tracePt t="309488" x="7666038" y="4084638"/>
          <p14:tracePt t="309496" x="7658100" y="4084638"/>
          <p14:tracePt t="309603" x="0" y="0"/>
        </p14:tracePtLst>
        <p14:tracePtLst>
          <p14:tracePt t="324273" x="8137525" y="5372100"/>
          <p14:tracePt t="324367" x="8145463" y="5372100"/>
          <p14:tracePt t="324375" x="8153400" y="5372100"/>
          <p14:tracePt t="324383" x="8161338" y="5380038"/>
          <p14:tracePt t="324394" x="8169275" y="5410200"/>
          <p14:tracePt t="324411" x="8191500" y="5426075"/>
          <p14:tracePt t="324427" x="8207375" y="5440363"/>
          <p14:tracePt t="324444" x="8221663" y="5448300"/>
          <p14:tracePt t="324461" x="8221663" y="5456238"/>
          <p14:tracePt t="324478" x="8229600" y="5464175"/>
          <p14:tracePt t="324494" x="8245475" y="5464175"/>
          <p14:tracePt t="324511" x="8267700" y="5478463"/>
          <p14:tracePt t="324527" x="8289925" y="5494338"/>
          <p14:tracePt t="324544" x="8313738" y="5494338"/>
          <p14:tracePt t="324561" x="8321675" y="5502275"/>
          <p14:tracePt t="324577" x="8328025" y="5502275"/>
          <p14:tracePt t="324594" x="8335963" y="5508625"/>
          <p14:tracePt t="324611" x="8351838" y="5516563"/>
          <p14:tracePt t="324627" x="8412163" y="5540375"/>
          <p14:tracePt t="324644" x="8458200" y="5546725"/>
          <p14:tracePt t="324661" x="8480425" y="5554663"/>
          <p14:tracePt t="324677" x="8496300" y="5554663"/>
          <p14:tracePt t="324735" x="8504238" y="5554663"/>
          <p14:tracePt t="324759" x="8512175" y="5554663"/>
          <p14:tracePt t="324775" x="8526463" y="5554663"/>
          <p14:tracePt t="324779" x="8550275" y="5562600"/>
          <p14:tracePt t="324794" x="8564563" y="5562600"/>
          <p14:tracePt t="324795" x="8602663" y="5562600"/>
          <p14:tracePt t="324811" x="8626475" y="5562600"/>
          <p14:tracePt t="324827" x="8656638" y="5546725"/>
          <p14:tracePt t="324844" x="8678863" y="5540375"/>
          <p14:tracePt t="324861" x="8724900" y="5524500"/>
          <p14:tracePt t="324877" x="8747125" y="5508625"/>
          <p14:tracePt t="324894" x="8770938" y="5494338"/>
          <p14:tracePt t="324911" x="8793163" y="5470525"/>
          <p14:tracePt t="324928" x="8816975" y="5448300"/>
          <p14:tracePt t="324944" x="8839200" y="5426075"/>
          <p14:tracePt t="324961" x="8847138" y="5418138"/>
          <p14:tracePt t="324977" x="8847138" y="5402263"/>
          <p14:tracePt t="324994" x="8861425" y="5387975"/>
          <p14:tracePt t="325011" x="8861425" y="5372100"/>
          <p14:tracePt t="325027" x="8861425" y="5364163"/>
          <p14:tracePt t="325044" x="8861425" y="5349875"/>
          <p14:tracePt t="325061" x="8861425" y="5334000"/>
          <p14:tracePt t="325077" x="8861425" y="5311775"/>
          <p14:tracePt t="325094" x="8861425" y="5287963"/>
          <p14:tracePt t="325111" x="8861425" y="5257800"/>
          <p14:tracePt t="325127" x="8855075" y="5241925"/>
          <p14:tracePt t="325144" x="8847138" y="5227638"/>
          <p14:tracePt t="325161" x="8839200" y="5211763"/>
          <p14:tracePt t="325177" x="8823325" y="5197475"/>
          <p14:tracePt t="325194" x="8809038" y="5181600"/>
          <p14:tracePt t="325211" x="8785225" y="5159375"/>
          <p14:tracePt t="325227" x="8763000" y="5143500"/>
          <p14:tracePt t="325244" x="8740775" y="5121275"/>
          <p14:tracePt t="325261" x="8724900" y="5105400"/>
          <p14:tracePt t="325278" x="8709025" y="5089525"/>
          <p14:tracePt t="325295" x="8694738" y="5083175"/>
          <p14:tracePt t="325311" x="8678863" y="5075238"/>
          <p14:tracePt t="325328" x="8678863" y="5067300"/>
          <p14:tracePt t="325375" x="8670925" y="5067300"/>
          <p14:tracePt t="325400" x="8664575" y="5067300"/>
          <p14:tracePt t="325408" x="8648700" y="5067300"/>
          <p14:tracePt t="325416" x="8632825" y="5067300"/>
          <p14:tracePt t="325428" x="8626475" y="5059363"/>
          <p14:tracePt t="325432" x="8594725" y="5059363"/>
          <p14:tracePt t="325445" x="8572500" y="5059363"/>
          <p14:tracePt t="325461" x="8550275" y="5051425"/>
          <p14:tracePt t="325478" x="8526463" y="5051425"/>
          <p14:tracePt t="325495" x="8518525" y="5051425"/>
          <p14:tracePt t="325512" x="8488363" y="5051425"/>
          <p14:tracePt t="325528" x="8458200" y="5051425"/>
          <p14:tracePt t="325545" x="8428038" y="5051425"/>
          <p14:tracePt t="325561" x="8389938" y="5051425"/>
          <p14:tracePt t="325578" x="8359775" y="5051425"/>
          <p14:tracePt t="325595" x="8343900" y="5051425"/>
          <p14:tracePt t="325611" x="8328025" y="5051425"/>
          <p14:tracePt t="325628" x="8313738" y="5051425"/>
          <p14:tracePt t="325645" x="8275638" y="5051425"/>
          <p14:tracePt t="325662" x="8245475" y="5067300"/>
          <p14:tracePt t="325678" x="8207375" y="5075238"/>
          <p14:tracePt t="325695" x="8183563" y="5075238"/>
          <p14:tracePt t="325712" x="8175625" y="5083175"/>
          <p14:tracePt t="325728" x="8169275" y="5083175"/>
          <p14:tracePt t="325745" x="8153400" y="5083175"/>
          <p14:tracePt t="325761" x="8137525" y="5089525"/>
          <p14:tracePt t="325778" x="8123238" y="5097463"/>
          <p14:tracePt t="325795" x="8115300" y="5105400"/>
          <p14:tracePt t="325811" x="8107363" y="5105400"/>
          <p14:tracePt t="325828" x="8099425" y="5113338"/>
          <p14:tracePt t="325864" x="8093075" y="5113338"/>
          <p14:tracePt t="325865" x="8093075" y="5121275"/>
          <p14:tracePt t="325878" x="8077200" y="5135563"/>
          <p14:tracePt t="325895" x="8077200" y="5151438"/>
          <p14:tracePt t="325911" x="8077200" y="5173663"/>
          <p14:tracePt t="325928" x="8077200" y="5197475"/>
          <p14:tracePt t="325945" x="8077200" y="5203825"/>
          <p14:tracePt t="325962" x="8077200" y="5211763"/>
          <p14:tracePt t="325978" x="8077200" y="5219700"/>
          <p14:tracePt t="325995" x="8077200" y="5227638"/>
          <p14:tracePt t="326011" x="8077200" y="5241925"/>
          <p14:tracePt t="326028" x="8077200" y="5265738"/>
          <p14:tracePt t="326045" x="8085138" y="5280025"/>
          <p14:tracePt t="326061" x="8085138" y="5287963"/>
          <p14:tracePt t="326078" x="8085138" y="5303838"/>
          <p14:tracePt t="326095" x="8093075" y="5318125"/>
          <p14:tracePt t="326112" x="8107363" y="5364163"/>
          <p14:tracePt t="326128" x="8131175" y="5410200"/>
          <p14:tracePt t="326145" x="8153400" y="5448300"/>
          <p14:tracePt t="326161" x="8175625" y="5470525"/>
          <p14:tracePt t="326178" x="8191500" y="5494338"/>
          <p14:tracePt t="326195" x="8213725" y="5502275"/>
          <p14:tracePt t="326212" x="8229600" y="5516563"/>
          <p14:tracePt t="326228" x="8245475" y="5524500"/>
          <p14:tracePt t="326245" x="8267700" y="5540375"/>
          <p14:tracePt t="326261" x="8289925" y="5546725"/>
          <p14:tracePt t="326278" x="8321675" y="5578475"/>
          <p14:tracePt t="326295" x="8351838" y="5592763"/>
          <p14:tracePt t="326311" x="8382000" y="5600700"/>
          <p14:tracePt t="326328" x="8397875" y="5600700"/>
          <p14:tracePt t="326345" x="8412163" y="5608638"/>
          <p14:tracePt t="326384" x="8420100" y="5608638"/>
          <p14:tracePt t="326385" x="8428038" y="5608638"/>
          <p14:tracePt t="326395" x="8435975" y="5608638"/>
          <p14:tracePt t="326411" x="8474075" y="5600700"/>
          <p14:tracePt t="326428" x="8512175" y="5584825"/>
          <p14:tracePt t="326445" x="8572500" y="5562600"/>
          <p14:tracePt t="326461" x="8610600" y="5554663"/>
          <p14:tracePt t="326478" x="8632825" y="5540375"/>
          <p14:tracePt t="326495" x="8640763" y="5532438"/>
          <p14:tracePt t="326511" x="8656638" y="5516563"/>
          <p14:tracePt t="326528" x="8664575" y="5508625"/>
          <p14:tracePt t="326545" x="8678863" y="5494338"/>
          <p14:tracePt t="326561" x="8694738" y="5478463"/>
          <p14:tracePt t="326578" x="8709025" y="5456238"/>
          <p14:tracePt t="326595" x="8732838" y="5432425"/>
          <p14:tracePt t="326612" x="8740775" y="5410200"/>
          <p14:tracePt t="326628" x="8747125" y="5380038"/>
          <p14:tracePt t="326645" x="8747125" y="5349875"/>
          <p14:tracePt t="326661" x="8755063" y="5326063"/>
          <p14:tracePt t="326678" x="8755063" y="5303838"/>
          <p14:tracePt t="326695" x="8755063" y="5280025"/>
          <p14:tracePt t="326711" x="8755063" y="5265738"/>
          <p14:tracePt t="326728" x="8740775" y="5241925"/>
          <p14:tracePt t="326745" x="8724900" y="5219700"/>
          <p14:tracePt t="326761" x="8709025" y="5189538"/>
          <p14:tracePt t="326778" x="8694738" y="5173663"/>
          <p14:tracePt t="326795" x="8686800" y="5159375"/>
          <p14:tracePt t="326811" x="8678863" y="5159375"/>
          <p14:tracePt t="326828" x="8670925" y="5151438"/>
          <p14:tracePt t="326845" x="8664575" y="5143500"/>
          <p14:tracePt t="326861" x="8648700" y="5135563"/>
          <p14:tracePt t="326878" x="8632825" y="5127625"/>
          <p14:tracePt t="326895" x="8618538" y="5127625"/>
          <p14:tracePt t="326911" x="8602663" y="5113338"/>
          <p14:tracePt t="327212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 us assume a population of N cases.</a:t>
            </a:r>
          </a:p>
          <a:p>
            <a:r>
              <a:rPr lang="en-US" smtClean="0"/>
              <a:t>To draw a simple random sample of n cases:</a:t>
            </a:r>
          </a:p>
          <a:p>
            <a:pPr lvl="1"/>
            <a:r>
              <a:rPr lang="en-US" smtClean="0"/>
              <a:t>Each individual must have a non zero probability of selection (coverage, exclusion);</a:t>
            </a:r>
          </a:p>
          <a:p>
            <a:pPr lvl="1"/>
            <a:r>
              <a:rPr lang="en-US" smtClean="0"/>
              <a:t>All individuals must have the same probability of selection, i.e. a equi-probabilistic sample and self-weighted sample</a:t>
            </a:r>
          </a:p>
          <a:p>
            <a:pPr lvl="1"/>
            <a:r>
              <a:rPr lang="en-US" smtClean="0"/>
              <a:t>Cases are drawn independently each others</a:t>
            </a:r>
          </a:p>
          <a:p>
            <a:pPr lvl="1"/>
            <a:endParaRPr lang="en-US" dirty="0"/>
          </a:p>
        </p:txBody>
      </p:sp>
      <p:sp>
        <p:nvSpPr>
          <p:cNvPr id="1024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simple random sample (SRS)?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5692"/>
    </mc:Choice>
    <mc:Fallback>
      <p:transition spd="slow" advTm="15569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47491" x="6438900" y="2057400"/>
          <p14:tracePt t="47677" x="0" y="0"/>
        </p14:tracePtLst>
        <p14:tracePtLst>
          <p14:tracePt t="57762" x="7620000" y="2476500"/>
          <p14:tracePt t="57920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873125" y="2060575"/>
          <a:ext cx="1419225" cy="820738"/>
        </p:xfrm>
        <a:graphic>
          <a:graphicData uri="http://schemas.openxmlformats.org/presentationml/2006/ole">
            <p:oleObj spid="_x0000_s39146" name="Équation" r:id="rId4" imgW="685800" imgH="393700" progId="Equation.3">
              <p:embed/>
            </p:oleObj>
          </a:graphicData>
        </a:graphic>
      </p:graphicFrame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8917" name="Object 6"/>
          <p:cNvGraphicFramePr>
            <a:graphicFrameLocks noChangeAspect="1"/>
          </p:cNvGraphicFramePr>
          <p:nvPr/>
        </p:nvGraphicFramePr>
        <p:xfrm>
          <a:off x="4816475" y="1989138"/>
          <a:ext cx="2924175" cy="814387"/>
        </p:xfrm>
        <a:graphic>
          <a:graphicData uri="http://schemas.openxmlformats.org/presentationml/2006/ole">
            <p:oleObj spid="_x0000_s39147" name="Équation" r:id="rId5" imgW="1422400" imgH="393700" progId="Equation.3">
              <p:embed/>
            </p:oleObj>
          </a:graphicData>
        </a:graphic>
      </p:graphicFrame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8919" name="Object 8"/>
          <p:cNvGraphicFramePr>
            <a:graphicFrameLocks noChangeAspect="1"/>
          </p:cNvGraphicFramePr>
          <p:nvPr/>
        </p:nvGraphicFramePr>
        <p:xfrm>
          <a:off x="4832350" y="3490913"/>
          <a:ext cx="2016125" cy="788987"/>
        </p:xfrm>
        <a:graphic>
          <a:graphicData uri="http://schemas.openxmlformats.org/presentationml/2006/ole">
            <p:oleObj spid="_x0000_s39148" name="Équation" r:id="rId6" imgW="1016000" imgH="393700" progId="Equation.3">
              <p:embed/>
            </p:oleObj>
          </a:graphicData>
        </a:graphic>
      </p:graphicFrame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8921" name="Object 10"/>
          <p:cNvGraphicFramePr>
            <a:graphicFrameLocks noChangeAspect="1"/>
          </p:cNvGraphicFramePr>
          <p:nvPr/>
        </p:nvGraphicFramePr>
        <p:xfrm>
          <a:off x="4787900" y="5084763"/>
          <a:ext cx="3033713" cy="504825"/>
        </p:xfrm>
        <a:graphic>
          <a:graphicData uri="http://schemas.openxmlformats.org/presentationml/2006/ole">
            <p:oleObj spid="_x0000_s39149" name="Équation" r:id="rId7" imgW="1435100" imgH="241300" progId="Equation.3">
              <p:embed/>
            </p:oleObj>
          </a:graphicData>
        </a:graphic>
      </p:graphicFrame>
      <p:graphicFrame>
        <p:nvGraphicFramePr>
          <p:cNvPr id="38922" name="Objet 1"/>
          <p:cNvGraphicFramePr>
            <a:graphicFrameLocks noChangeAspect="1"/>
          </p:cNvGraphicFramePr>
          <p:nvPr/>
        </p:nvGraphicFramePr>
        <p:xfrm>
          <a:off x="827088" y="3573463"/>
          <a:ext cx="1162050" cy="792162"/>
        </p:xfrm>
        <a:graphic>
          <a:graphicData uri="http://schemas.openxmlformats.org/presentationml/2006/ole">
            <p:oleObj spid="_x0000_s39150" name="Équation" r:id="rId8" imgW="583947" imgH="393529" progId="Equation.3">
              <p:embed/>
            </p:oleObj>
          </a:graphicData>
        </a:graphic>
      </p:graphicFrame>
      <p:graphicFrame>
        <p:nvGraphicFramePr>
          <p:cNvPr id="38923" name="Objet 2"/>
          <p:cNvGraphicFramePr>
            <a:graphicFrameLocks noChangeAspect="1"/>
          </p:cNvGraphicFramePr>
          <p:nvPr/>
        </p:nvGraphicFramePr>
        <p:xfrm>
          <a:off x="865188" y="5002213"/>
          <a:ext cx="1835150" cy="873125"/>
        </p:xfrm>
        <a:graphic>
          <a:graphicData uri="http://schemas.openxmlformats.org/presentationml/2006/ole">
            <p:oleObj spid="_x0000_s39151" name="Équation" r:id="rId9" imgW="914400" imgH="431800" progId="Equation.3">
              <p:embed/>
            </p:oleObj>
          </a:graphicData>
        </a:graphic>
      </p:graphicFrame>
      <p:sp>
        <p:nvSpPr>
          <p:cNvPr id="389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Weights</a:t>
            </a:r>
            <a:br>
              <a:rPr lang="en-US" smtClean="0"/>
            </a:br>
            <a:r>
              <a:rPr lang="en-US" smtClean="0"/>
              <a:t>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18471"/>
    </mc:Choice>
    <mc:Fallback>
      <p:transition spd="slow" advTm="31847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28457" x="5189538" y="1401763"/>
          <p14:tracePt t="128691" x="5197475" y="1401763"/>
          <p14:tracePt t="128699" x="5203825" y="1401763"/>
          <p14:tracePt t="128707" x="5219700" y="1401763"/>
          <p14:tracePt t="128723" x="5235575" y="1401763"/>
          <p14:tracePt t="128737" x="5257800" y="1401763"/>
          <p14:tracePt t="128739" x="5265738" y="1401763"/>
          <p14:tracePt t="128755" x="5280025" y="1401763"/>
          <p14:tracePt t="128787" x="5287963" y="1401763"/>
          <p14:tracePt t="128788" x="5295900" y="1401763"/>
          <p14:tracePt t="128803" x="5311775" y="1401763"/>
          <p14:tracePt t="128820" x="5326063" y="1401763"/>
          <p14:tracePt t="128837" x="5341938" y="1409700"/>
          <p14:tracePt t="128853" x="5356225" y="1409700"/>
          <p14:tracePt t="128870" x="5364163" y="1409700"/>
          <p14:tracePt t="128923" x="5380038" y="1409700"/>
          <p14:tracePt t="128931" x="5387975" y="1409700"/>
          <p14:tracePt t="128939" x="5402263" y="1417638"/>
          <p14:tracePt t="128939" x="5426075" y="1425575"/>
          <p14:tracePt t="128955" x="5432425" y="1425575"/>
          <p14:tracePt t="128956" x="5440363" y="1425575"/>
          <p14:tracePt t="128971" x="5448300" y="1425575"/>
          <p14:tracePt t="128987" x="5456238" y="1431925"/>
          <p14:tracePt t="129003" x="5464175" y="1431925"/>
          <p14:tracePt t="129020" x="5470525" y="1431925"/>
          <p14:tracePt t="129037" x="5494338" y="1431925"/>
          <p14:tracePt t="129054" x="5516563" y="1439863"/>
          <p14:tracePt t="129070" x="5524500" y="1439863"/>
          <p14:tracePt t="129087" x="5532438" y="1447800"/>
          <p14:tracePt t="129103" x="5540375" y="1447800"/>
          <p14:tracePt t="129120" x="5546725" y="1447800"/>
          <p14:tracePt t="129137" x="5554663" y="1447800"/>
          <p14:tracePt t="129154" x="5562600" y="1447800"/>
          <p14:tracePt t="129170" x="5570538" y="1447800"/>
          <p14:tracePt t="129187" x="5584825" y="1447800"/>
          <p14:tracePt t="129203" x="5616575" y="1455738"/>
          <p14:tracePt t="129220" x="5630863" y="1455738"/>
          <p14:tracePt t="129237" x="5661025" y="1455738"/>
          <p14:tracePt t="129253" x="5676900" y="1455738"/>
          <p14:tracePt t="129270" x="5699125" y="1455738"/>
          <p14:tracePt t="129287" x="5730875" y="1455738"/>
          <p14:tracePt t="129304" x="5768975" y="1463675"/>
          <p14:tracePt t="129320" x="5813425" y="1463675"/>
          <p14:tracePt t="129337" x="5837238" y="1463675"/>
          <p14:tracePt t="129353" x="5845175" y="1463675"/>
          <p14:tracePt t="129370" x="5851525" y="1463675"/>
          <p14:tracePt t="129467" x="5859463" y="1463675"/>
          <p14:tracePt t="129491" x="5875338" y="1463675"/>
          <p14:tracePt t="129499" x="5889625" y="1463675"/>
          <p14:tracePt t="129507" x="5897563" y="1463675"/>
          <p14:tracePt t="129515" x="5905500" y="1463675"/>
          <p14:tracePt t="129521" x="5921375" y="1455738"/>
          <p14:tracePt t="129539" x="5935663" y="1455738"/>
          <p14:tracePt t="129553" x="5943600" y="1447800"/>
          <p14:tracePt t="129570" x="5965825" y="1447800"/>
          <p14:tracePt t="129587" x="5997575" y="1447800"/>
          <p14:tracePt t="130926" x="0" y="0"/>
        </p14:tracePtLst>
        <p14:tracePtLst>
          <p14:tracePt t="134296" x="6607175" y="1417638"/>
          <p14:tracePt t="134717" x="6613525" y="1417638"/>
          <p14:tracePt t="134733" x="6621463" y="1417638"/>
          <p14:tracePt t="134749" x="6637338" y="1417638"/>
          <p14:tracePt t="134765" x="6645275" y="1417638"/>
          <p14:tracePt t="134773" x="6645275" y="1425575"/>
          <p14:tracePt t="134781" x="6659563" y="1425575"/>
          <p14:tracePt t="134796" x="6667500" y="1425575"/>
          <p14:tracePt t="134804" x="6683375" y="1425575"/>
          <p14:tracePt t="134821" x="6689725" y="1425575"/>
          <p14:tracePt t="134838" x="6705600" y="1425575"/>
          <p14:tracePt t="134885" x="6713538" y="1425575"/>
          <p14:tracePt t="134933" x="6721475" y="1425575"/>
          <p14:tracePt t="135005" x="6727825" y="1425575"/>
          <p14:tracePt t="135029" x="6735763" y="1425575"/>
          <p14:tracePt t="135253" x="6743700" y="1425575"/>
          <p14:tracePt t="135269" x="6751638" y="1425575"/>
          <p14:tracePt t="135285" x="6759575" y="1425575"/>
          <p14:tracePt t="135290" x="6765925" y="1425575"/>
          <p14:tracePt t="135304" x="6773863" y="1425575"/>
          <p14:tracePt t="135305" x="6797675" y="1425575"/>
          <p14:tracePt t="135321" x="6842125" y="1425575"/>
          <p14:tracePt t="135338" x="6880225" y="1425575"/>
          <p14:tracePt t="135354" x="6904038" y="1425575"/>
          <p14:tracePt t="135371" x="6934200" y="1425575"/>
          <p14:tracePt t="135388" x="6956425" y="1425575"/>
          <p14:tracePt t="135404" x="6980238" y="1425575"/>
          <p14:tracePt t="135421" x="6988175" y="1425575"/>
          <p14:tracePt t="135438" x="7002463" y="1417638"/>
          <p14:tracePt t="135454" x="7018338" y="1417638"/>
          <p14:tracePt t="135471" x="7040563" y="1417638"/>
          <p14:tracePt t="135488" x="7064375" y="1417638"/>
          <p14:tracePt t="135504" x="7078663" y="1417638"/>
          <p14:tracePt t="135521" x="7116763" y="1417638"/>
          <p14:tracePt t="135538" x="7132638" y="1417638"/>
          <p14:tracePt t="135554" x="7154863" y="1417638"/>
          <p14:tracePt t="135571" x="7178675" y="1417638"/>
          <p14:tracePt t="135588" x="7192963" y="1417638"/>
          <p14:tracePt t="135604" x="7231063" y="1409700"/>
          <p14:tracePt t="135621" x="7254875" y="1409700"/>
          <p14:tracePt t="135638" x="7269163" y="1409700"/>
          <p14:tracePt t="135654" x="7285038" y="1401763"/>
          <p14:tracePt t="135671" x="7292975" y="1401763"/>
          <p14:tracePt t="135733" x="7299325" y="1401763"/>
          <p14:tracePt t="136037" x="7299325" y="1393825"/>
          <p14:tracePt t="136161" x="0" y="0"/>
        </p14:tracePtLst>
        <p14:tracePtLst>
          <p14:tracePt t="172568" x="1181100" y="2811463"/>
          <p14:tracePt t="173437" x="1165225" y="2811463"/>
          <p14:tracePt t="173453" x="1150938" y="2811463"/>
          <p14:tracePt t="173474" x="1150938" y="2803525"/>
          <p14:tracePt t="173475" x="1143000" y="2803525"/>
          <p14:tracePt t="173483" x="1135063" y="2803525"/>
          <p14:tracePt t="173533" x="1127125" y="2803525"/>
          <p14:tracePt t="173565" x="1112838" y="2803525"/>
          <p14:tracePt t="173589" x="1104900" y="2803525"/>
          <p14:tracePt t="173621" x="1096963" y="2803525"/>
          <p14:tracePt t="173645" x="1082675" y="2803525"/>
          <p14:tracePt t="173661" x="1074738" y="2803525"/>
          <p14:tracePt t="173677" x="1058863" y="2803525"/>
          <p14:tracePt t="173693" x="1044575" y="2803525"/>
          <p14:tracePt t="173709" x="1036638" y="2803525"/>
          <p14:tracePt t="174596" x="0" y="0"/>
        </p14:tracePtLst>
        <p14:tracePtLst>
          <p14:tracePt t="176901" x="1774825" y="2003425"/>
          <p14:tracePt t="176932" x="1774825" y="1997075"/>
          <p14:tracePt t="176973" x="1768475" y="1997075"/>
          <p14:tracePt t="177045" x="1760538" y="1989138"/>
          <p14:tracePt t="177053" x="1752600" y="1989138"/>
          <p14:tracePt t="177066" x="1744663" y="1981200"/>
          <p14:tracePt t="177133" x="1730375" y="1981200"/>
          <p14:tracePt t="177165" x="1722438" y="1981200"/>
          <p14:tracePt t="177181" x="1714500" y="1981200"/>
          <p14:tracePt t="177197" x="1698625" y="1981200"/>
          <p14:tracePt t="177212" x="1692275" y="1981200"/>
          <p14:tracePt t="177229" x="1684338" y="1981200"/>
          <p14:tracePt t="177245" x="1676400" y="1989138"/>
          <p14:tracePt t="177253" x="1668463" y="1989138"/>
          <p14:tracePt t="177266" x="1660525" y="1997075"/>
          <p14:tracePt t="177267" x="1646238" y="2003425"/>
          <p14:tracePt t="177283" x="1622425" y="2019300"/>
          <p14:tracePt t="177300" x="1577975" y="2041525"/>
          <p14:tracePt t="177317" x="1570038" y="2049463"/>
          <p14:tracePt t="177333" x="1562100" y="2057400"/>
          <p14:tracePt t="177350" x="1554163" y="2065338"/>
          <p14:tracePt t="177366" x="1539875" y="2073275"/>
          <p14:tracePt t="177383" x="1539875" y="2079625"/>
          <p14:tracePt t="177400" x="1524000" y="2087563"/>
          <p14:tracePt t="177416" x="1516063" y="2095500"/>
          <p14:tracePt t="177433" x="1508125" y="2103438"/>
          <p14:tracePt t="177450" x="1508125" y="2111375"/>
          <p14:tracePt t="177466" x="1493838" y="2117725"/>
          <p14:tracePt t="177483" x="1493838" y="2125663"/>
          <p14:tracePt t="177500" x="1493838" y="2133600"/>
          <p14:tracePt t="177516" x="1485900" y="2141538"/>
          <p14:tracePt t="177533" x="1477963" y="2155825"/>
          <p14:tracePt t="177550" x="1470025" y="2163763"/>
          <p14:tracePt t="177566" x="1470025" y="2179638"/>
          <p14:tracePt t="177583" x="1470025" y="2187575"/>
          <p14:tracePt t="177600" x="1463675" y="2201863"/>
          <p14:tracePt t="177616" x="1463675" y="2217738"/>
          <p14:tracePt t="177633" x="1463675" y="2225675"/>
          <p14:tracePt t="177650" x="1463675" y="2239963"/>
          <p14:tracePt t="177666" x="1463675" y="2247900"/>
          <p14:tracePt t="177683" x="1463675" y="2270125"/>
          <p14:tracePt t="177699" x="1463675" y="2278063"/>
          <p14:tracePt t="177699" x="1463675" y="2286000"/>
          <p14:tracePt t="177717" x="1470025" y="2293938"/>
          <p14:tracePt t="177733" x="1477963" y="2301875"/>
          <p14:tracePt t="177749" x="1485900" y="2308225"/>
          <p14:tracePt t="177766" x="1493838" y="2316163"/>
          <p14:tracePt t="177783" x="1501775" y="2324100"/>
          <p14:tracePt t="177800" x="1501775" y="2339975"/>
          <p14:tracePt t="177816" x="1508125" y="2346325"/>
          <p14:tracePt t="177833" x="1524000" y="2370138"/>
          <p14:tracePt t="177850" x="1531938" y="2392363"/>
          <p14:tracePt t="177866" x="1546225" y="2408238"/>
          <p14:tracePt t="177883" x="1562100" y="2430463"/>
          <p14:tracePt t="177900" x="1584325" y="2446338"/>
          <p14:tracePt t="177917" x="1592263" y="2454275"/>
          <p14:tracePt t="177933" x="1600200" y="2460625"/>
          <p14:tracePt t="177950" x="1608138" y="2468563"/>
          <p14:tracePt t="177966" x="1630363" y="2476500"/>
          <p14:tracePt t="177983" x="1646238" y="2492375"/>
          <p14:tracePt t="178000" x="1668463" y="2506663"/>
          <p14:tracePt t="178016" x="1692275" y="2514600"/>
          <p14:tracePt t="178033" x="1706563" y="2522538"/>
          <p14:tracePt t="178049" x="1714500" y="2522538"/>
          <p14:tracePt t="178066" x="1722438" y="2522538"/>
          <p14:tracePt t="178117" x="1730375" y="2522538"/>
          <p14:tracePt t="178173" x="1736725" y="2522538"/>
          <p14:tracePt t="178253" x="1744663" y="2522538"/>
          <p14:tracePt t="178261" x="1752600" y="2522538"/>
          <p14:tracePt t="178277" x="1768475" y="2522538"/>
          <p14:tracePt t="178284" x="1774825" y="2522538"/>
          <p14:tracePt t="178301" x="1782763" y="2522538"/>
          <p14:tracePt t="178316" x="1798638" y="2522538"/>
          <p14:tracePt t="178317" x="1812925" y="2522538"/>
          <p14:tracePt t="178389" x="1812925" y="2514600"/>
          <p14:tracePt t="178437" x="1820863" y="2514600"/>
          <p14:tracePt t="178453" x="1820863" y="2506663"/>
          <p14:tracePt t="178493" x="1820863" y="2498725"/>
          <p14:tracePt t="178517" x="1820863" y="2492375"/>
          <p14:tracePt t="178541" x="1820863" y="2484438"/>
          <p14:tracePt t="178548" x="1820863" y="2476500"/>
          <p14:tracePt t="178581" x="1820863" y="2468563"/>
          <p14:tracePt t="180517" x="0" y="0"/>
        </p14:tracePtLst>
        <p14:tracePtLst>
          <p14:tracePt t="181985" x="2103438" y="2141538"/>
          <p14:tracePt t="182020" x="2095500" y="2133600"/>
          <p14:tracePt t="182044" x="2087563" y="2133600"/>
          <p14:tracePt t="182076" x="2087563" y="2125663"/>
          <p14:tracePt t="182148" x="2079625" y="2125663"/>
          <p14:tracePt t="182164" x="2073275" y="2125663"/>
          <p14:tracePt t="182172" x="2065338" y="2125663"/>
          <p14:tracePt t="182188" x="2057400" y="2125663"/>
          <p14:tracePt t="182199" x="2049463" y="2125663"/>
          <p14:tracePt t="182228" x="2041525" y="2125663"/>
          <p14:tracePt t="182284" x="2035175" y="2125663"/>
          <p14:tracePt t="182300" x="2027238" y="2125663"/>
          <p14:tracePt t="182308" x="2019300" y="2125663"/>
          <p14:tracePt t="182316" x="2011363" y="2125663"/>
          <p14:tracePt t="182332" x="2003425" y="2125663"/>
          <p14:tracePt t="182364" x="1997075" y="2125663"/>
          <p14:tracePt t="182380" x="1989138" y="2133600"/>
          <p14:tracePt t="182380" x="1989138" y="2141538"/>
          <p14:tracePt t="182396" x="1981200" y="2141538"/>
          <p14:tracePt t="182404" x="1973263" y="2141538"/>
          <p14:tracePt t="182418" x="1965325" y="2149475"/>
          <p14:tracePt t="182432" x="1958975" y="2149475"/>
          <p14:tracePt t="182433" x="1951038" y="2149475"/>
          <p14:tracePt t="182450" x="1943100" y="2163763"/>
          <p14:tracePt t="182465" x="1927225" y="2163763"/>
          <p14:tracePt t="182482" x="1912938" y="2171700"/>
          <p14:tracePt t="182499" x="1905000" y="2179638"/>
          <p14:tracePt t="182515" x="1897063" y="2187575"/>
          <p14:tracePt t="182532" x="1889125" y="2187575"/>
          <p14:tracePt t="182572" x="1889125" y="2193925"/>
          <p14:tracePt t="182596" x="1882775" y="2193925"/>
          <p14:tracePt t="182604" x="1882775" y="2201863"/>
          <p14:tracePt t="182612" x="1874838" y="2209800"/>
          <p14:tracePt t="182615" x="1874838" y="2217738"/>
          <p14:tracePt t="182632" x="1866900" y="2217738"/>
          <p14:tracePt t="182649" x="1866900" y="2232025"/>
          <p14:tracePt t="182666" x="1866900" y="2239963"/>
          <p14:tracePt t="182700" x="1866900" y="2247900"/>
          <p14:tracePt t="182724" x="1866900" y="2255838"/>
          <p14:tracePt t="182732" x="1866900" y="2263775"/>
          <p14:tracePt t="182745" x="1866900" y="2270125"/>
          <p14:tracePt t="182749" x="1866900" y="2286000"/>
          <p14:tracePt t="182765" x="1874838" y="2301875"/>
          <p14:tracePt t="182782" x="1874838" y="2308225"/>
          <p14:tracePt t="182799" x="1882775" y="2324100"/>
          <p14:tracePt t="182816" x="1889125" y="2339975"/>
          <p14:tracePt t="182832" x="1897063" y="2354263"/>
          <p14:tracePt t="182849" x="1912938" y="2378075"/>
          <p14:tracePt t="182866" x="1943100" y="2422525"/>
          <p14:tracePt t="182899" x="1958975" y="2446338"/>
          <p14:tracePt t="182956" x="1965325" y="2454275"/>
          <p14:tracePt t="182964" x="1973263" y="2454275"/>
          <p14:tracePt t="182982" x="1981200" y="2460625"/>
          <p14:tracePt t="183004" x="1989138" y="2460625"/>
          <p14:tracePt t="183028" x="1997075" y="2460625"/>
          <p14:tracePt t="183044" x="1997075" y="2468563"/>
          <p14:tracePt t="183056" x="2003425" y="2468563"/>
          <p14:tracePt t="183076" x="2019300" y="2468563"/>
          <p14:tracePt t="183084" x="2019300" y="2476500"/>
          <p14:tracePt t="183100" x="2027238" y="2476500"/>
          <p14:tracePt t="183115" x="2035175" y="2476500"/>
          <p14:tracePt t="183116" x="2041525" y="2484438"/>
          <p14:tracePt t="183132" x="2065338" y="2492375"/>
          <p14:tracePt t="183149" x="2073275" y="2492375"/>
          <p14:tracePt t="183165" x="2087563" y="2492375"/>
          <p14:tracePt t="183182" x="2095500" y="2492375"/>
          <p14:tracePt t="183199" x="2117725" y="2498725"/>
          <p14:tracePt t="183215" x="2141538" y="2498725"/>
          <p14:tracePt t="183232" x="2155825" y="2498725"/>
          <p14:tracePt t="183292" x="2163763" y="2498725"/>
          <p14:tracePt t="183324" x="2171700" y="2498725"/>
          <p14:tracePt t="183332" x="2179638" y="2498725"/>
          <p14:tracePt t="183380" x="2187575" y="2498725"/>
          <p14:tracePt t="183390" x="2193925" y="2498725"/>
          <p14:tracePt t="183420" x="2209800" y="2484438"/>
          <p14:tracePt t="183439" x="2217738" y="2484438"/>
          <p14:tracePt t="183449" x="2225675" y="2476500"/>
          <p14:tracePt t="183468" x="2232025" y="2468563"/>
          <p14:tracePt t="183484" x="2239963" y="2460625"/>
          <p14:tracePt t="183492" x="2239963" y="2454275"/>
          <p14:tracePt t="183500" x="2247900" y="2446338"/>
          <p14:tracePt t="183515" x="2255838" y="2438400"/>
          <p14:tracePt t="183532" x="2263775" y="2430463"/>
          <p14:tracePt t="183568" x="2263775" y="2422525"/>
          <p14:tracePt t="183588" x="2263775" y="2416175"/>
          <p14:tracePt t="183599" x="2263775" y="2408238"/>
          <p14:tracePt t="183602" x="2270125" y="2400300"/>
          <p14:tracePt t="183615" x="2270125" y="2392363"/>
          <p14:tracePt t="183632" x="2278063" y="2384425"/>
          <p14:tracePt t="183649" x="2278063" y="2370138"/>
          <p14:tracePt t="183665" x="2278063" y="2362200"/>
          <p14:tracePt t="183682" x="2278063" y="2354263"/>
          <p14:tracePt t="183699" x="2278063" y="2346325"/>
          <p14:tracePt t="183715" x="2278063" y="2332038"/>
          <p14:tracePt t="183732" x="2286000" y="2316163"/>
          <p14:tracePt t="183749" x="2286000" y="2308225"/>
          <p14:tracePt t="183765" x="2286000" y="2293938"/>
          <p14:tracePt t="183804" x="2278063" y="2286000"/>
          <p14:tracePt t="183815" x="2278063" y="2278063"/>
          <p14:tracePt t="183820" x="2278063" y="2270125"/>
          <p14:tracePt t="183832" x="2270125" y="2263775"/>
          <p14:tracePt t="183848" x="2255838" y="2247900"/>
          <p14:tracePt t="183865" x="2247900" y="2239963"/>
          <p14:tracePt t="183882" x="2239963" y="2225675"/>
          <p14:tracePt t="183898" x="2232025" y="2217738"/>
          <p14:tracePt t="183915" x="2232025" y="2201863"/>
          <p14:tracePt t="183932" x="2217738" y="2193925"/>
          <p14:tracePt t="183948" x="2209800" y="2187575"/>
          <p14:tracePt t="183965" x="2201863" y="2179638"/>
          <p14:tracePt t="183982" x="2193925" y="2179638"/>
          <p14:tracePt t="183998" x="2193925" y="2171700"/>
          <p14:tracePt t="184015" x="2187575" y="2171700"/>
          <p14:tracePt t="184032" x="2179638" y="2171700"/>
          <p14:tracePt t="184049" x="2171700" y="2171700"/>
          <p14:tracePt t="184066" x="2163763" y="2163763"/>
          <p14:tracePt t="184082" x="2155825" y="2163763"/>
          <p14:tracePt t="184098" x="2149475" y="2155825"/>
          <p14:tracePt t="184115" x="2133600" y="2155825"/>
          <p14:tracePt t="184132" x="2111375" y="2155825"/>
          <p14:tracePt t="184172" x="2111375" y="2149475"/>
          <p14:tracePt t="184204" x="2103438" y="2149475"/>
          <p14:tracePt t="184260" x="2095500" y="2149475"/>
          <p14:tracePt t="184278" x="2087563" y="2149475"/>
          <p14:tracePt t="184348" x="2079625" y="2149475"/>
          <p14:tracePt t="184372" x="2073275" y="2149475"/>
          <p14:tracePt t="184388" x="2065338" y="2149475"/>
          <p14:tracePt t="184398" x="2057400" y="2149475"/>
          <p14:tracePt t="184399" x="2049463" y="2149475"/>
          <p14:tracePt t="184415" x="2035175" y="2155825"/>
          <p14:tracePt t="184432" x="2035175" y="2163763"/>
          <p14:tracePt t="184448" x="2027238" y="2163763"/>
          <p14:tracePt t="184500" x="2019300" y="2163763"/>
          <p14:tracePt t="184524" x="2011363" y="2163763"/>
          <p14:tracePt t="184540" x="2011363" y="2171700"/>
          <p14:tracePt t="184556" x="2003425" y="2171700"/>
          <p14:tracePt t="184565" x="1997075" y="2171700"/>
          <p14:tracePt t="184565" x="1989138" y="2179638"/>
          <p14:tracePt t="184582" x="1981200" y="2179638"/>
          <p14:tracePt t="184620" x="1973263" y="2187575"/>
          <p14:tracePt t="184620" x="1965325" y="2187575"/>
          <p14:tracePt t="184632" x="1965325" y="2193925"/>
          <p14:tracePt t="185232" x="0" y="0"/>
        </p14:tracePtLst>
        <p14:tracePtLst>
          <p14:tracePt t="187581" x="2293938" y="2560638"/>
          <p14:tracePt t="187757" x="2286000" y="2560638"/>
          <p14:tracePt t="187781" x="2278063" y="2560638"/>
          <p14:tracePt t="187790" x="2270125" y="2560638"/>
          <p14:tracePt t="187797" x="2263775" y="2560638"/>
          <p14:tracePt t="187805" x="2247900" y="2552700"/>
          <p14:tracePt t="187816" x="2217738" y="2544763"/>
          <p14:tracePt t="187832" x="2187575" y="2536825"/>
          <p14:tracePt t="187849" x="2155825" y="2536825"/>
          <p14:tracePt t="187866" x="2133600" y="2522538"/>
          <p14:tracePt t="187883" x="2095500" y="2514600"/>
          <p14:tracePt t="187899" x="2073275" y="2514600"/>
          <p14:tracePt t="187916" x="2057400" y="2514600"/>
          <p14:tracePt t="187933" x="2035175" y="2506663"/>
          <p14:tracePt t="187973" x="2027238" y="2506663"/>
          <p14:tracePt t="187997" x="2019300" y="2498725"/>
          <p14:tracePt t="188005" x="2011363" y="2498725"/>
          <p14:tracePt t="188021" x="2003425" y="2498725"/>
          <p14:tracePt t="188045" x="1997075" y="2498725"/>
          <p14:tracePt t="188061" x="1997075" y="2492375"/>
          <p14:tracePt t="188077" x="1981200" y="2492375"/>
          <p14:tracePt t="188101" x="1973263" y="2492375"/>
          <p14:tracePt t="188117" x="1965325" y="2492375"/>
          <p14:tracePt t="188125" x="1958975" y="2492375"/>
          <p14:tracePt t="188140" x="1951038" y="2492375"/>
          <p14:tracePt t="188149" x="1943100" y="2492375"/>
          <p14:tracePt t="188149" x="1935163" y="2492375"/>
          <p14:tracePt t="188165" x="1920875" y="2492375"/>
          <p14:tracePt t="188182" x="1897063" y="2492375"/>
          <p14:tracePt t="188199" x="1882775" y="2498725"/>
          <p14:tracePt t="188215" x="1882775" y="2506663"/>
          <p14:tracePt t="188232" x="1874838" y="2506663"/>
          <p14:tracePt t="188249" x="1858963" y="2514600"/>
          <p14:tracePt t="188265" x="1844675" y="2522538"/>
          <p14:tracePt t="188282" x="1828800" y="2530475"/>
          <p14:tracePt t="188299" x="1812925" y="2544763"/>
          <p14:tracePt t="188316" x="1790700" y="2552700"/>
          <p14:tracePt t="188332" x="1774825" y="2560638"/>
          <p14:tracePt t="188349" x="1768475" y="2560638"/>
          <p14:tracePt t="188389" x="1768475" y="2568575"/>
          <p14:tracePt t="188399" x="1760538" y="2568575"/>
          <p14:tracePt t="188407" x="1744663" y="2568575"/>
          <p14:tracePt t="188415" x="1730375" y="2582863"/>
          <p14:tracePt t="188432" x="1714500" y="2582863"/>
          <p14:tracePt t="188449" x="1706563" y="2590800"/>
          <p14:tracePt t="188493" x="1698625" y="2590800"/>
          <p14:tracePt t="188525" x="1698625" y="2598738"/>
          <p14:tracePt t="188549" x="1692275" y="2606675"/>
          <p14:tracePt t="188565" x="1684338" y="2613025"/>
          <p14:tracePt t="188566" x="1684338" y="2620963"/>
          <p14:tracePt t="188582" x="1676400" y="2628900"/>
          <p14:tracePt t="188582" x="1668463" y="2644775"/>
          <p14:tracePt t="188637" x="1668463" y="2651125"/>
          <p14:tracePt t="188693" x="1668463" y="2659063"/>
          <p14:tracePt t="188717" x="1668463" y="2674938"/>
          <p14:tracePt t="188725" x="1668463" y="2682875"/>
          <p14:tracePt t="188749" x="1668463" y="2697163"/>
          <p14:tracePt t="188765" x="1668463" y="2705100"/>
          <p14:tracePt t="188766" x="1668463" y="2713038"/>
          <p14:tracePt t="188782" x="1668463" y="2720975"/>
          <p14:tracePt t="188813" x="1668463" y="2727325"/>
          <p14:tracePt t="188861" x="1668463" y="2735263"/>
          <p14:tracePt t="188869" x="1676400" y="2743200"/>
          <p14:tracePt t="188877" x="1676400" y="2751138"/>
          <p14:tracePt t="188893" x="1684338" y="2759075"/>
          <p14:tracePt t="188901" x="1684338" y="2765425"/>
          <p14:tracePt t="188925" x="1692275" y="2773363"/>
          <p14:tracePt t="188933" x="1698625" y="2773363"/>
          <p14:tracePt t="188940" x="1714500" y="2789238"/>
          <p14:tracePt t="188949" x="1730375" y="2811463"/>
          <p14:tracePt t="188966" x="1736725" y="2827338"/>
          <p14:tracePt t="188982" x="1744663" y="2841625"/>
          <p14:tracePt t="188999" x="1768475" y="2857500"/>
          <p14:tracePt t="189015" x="1774825" y="2865438"/>
          <p14:tracePt t="189053" x="1782763" y="2873375"/>
          <p14:tracePt t="189077" x="1790700" y="2873375"/>
          <p14:tracePt t="189085" x="1798638" y="2873375"/>
          <p14:tracePt t="189101" x="1806575" y="2879725"/>
          <p14:tracePt t="189109" x="1812925" y="2879725"/>
          <p14:tracePt t="189117" x="1836738" y="2879725"/>
          <p14:tracePt t="189132" x="1858963" y="2895600"/>
          <p14:tracePt t="189149" x="1905000" y="2903538"/>
          <p14:tracePt t="189165" x="1920875" y="2911475"/>
          <p14:tracePt t="189182" x="1927225" y="2911475"/>
          <p14:tracePt t="189199" x="1935163" y="2911475"/>
          <p14:tracePt t="189215" x="1951038" y="2911475"/>
          <p14:tracePt t="189232" x="1973263" y="2911475"/>
          <p14:tracePt t="189249" x="1997075" y="2911475"/>
          <p14:tracePt t="189265" x="2027238" y="2903538"/>
          <p14:tracePt t="189282" x="2057400" y="2903538"/>
          <p14:tracePt t="189299" x="2065338" y="2887663"/>
          <p14:tracePt t="189315" x="2079625" y="2887663"/>
          <p14:tracePt t="189332" x="2087563" y="2873375"/>
          <p14:tracePt t="189349" x="2095500" y="2865438"/>
          <p14:tracePt t="189365" x="2103438" y="2849563"/>
          <p14:tracePt t="189382" x="2111375" y="2835275"/>
          <p14:tracePt t="189399" x="2117725" y="2811463"/>
          <p14:tracePt t="189415" x="2117725" y="2797175"/>
          <p14:tracePt t="189432" x="2117725" y="2781300"/>
          <p14:tracePt t="189449" x="2117725" y="2765425"/>
          <p14:tracePt t="189465" x="2117725" y="2759075"/>
          <p14:tracePt t="189482" x="2117725" y="2735263"/>
          <p14:tracePt t="189499" x="2117725" y="2720975"/>
          <p14:tracePt t="189515" x="2117725" y="2705100"/>
          <p14:tracePt t="189532" x="2111375" y="2697163"/>
          <p14:tracePt t="189532" x="2111375" y="2689225"/>
          <p14:tracePt t="189549" x="2103438" y="2682875"/>
          <p14:tracePt t="189565" x="2095500" y="2667000"/>
          <p14:tracePt t="189582" x="2087563" y="2644775"/>
          <p14:tracePt t="189599" x="2079625" y="2636838"/>
          <p14:tracePt t="189615" x="2079625" y="2620963"/>
          <p14:tracePt t="189632" x="2079625" y="2613025"/>
          <p14:tracePt t="189649" x="2065338" y="2606675"/>
          <p14:tracePt t="189665" x="2065338" y="2590800"/>
          <p14:tracePt t="189682" x="2057400" y="2582863"/>
          <p14:tracePt t="189699" x="2057400" y="2574925"/>
          <p14:tracePt t="189715" x="2057400" y="2568575"/>
          <p14:tracePt t="189732" x="2049463" y="2560638"/>
          <p14:tracePt t="189770" x="2049463" y="2552700"/>
          <p14:tracePt t="189829" x="2035175" y="2552700"/>
          <p14:tracePt t="189853" x="2019300" y="2552700"/>
          <p14:tracePt t="189861" x="2019300" y="2544763"/>
          <p14:tracePt t="189873" x="2011363" y="2544763"/>
          <p14:tracePt t="189885" x="2003425" y="2544763"/>
          <p14:tracePt t="189892" x="1997075" y="2536825"/>
          <p14:tracePt t="189899" x="1989138" y="2536825"/>
          <p14:tracePt t="189915" x="1973263" y="2530475"/>
          <p14:tracePt t="189932" x="1958975" y="2530475"/>
          <p14:tracePt t="189949" x="1943100" y="2530475"/>
          <p14:tracePt t="189965" x="1927225" y="2530475"/>
          <p14:tracePt t="189982" x="1920875" y="2530475"/>
          <p14:tracePt t="189999" x="1912938" y="2530475"/>
          <p14:tracePt t="190015" x="1905000" y="2530475"/>
          <p14:tracePt t="190053" x="1897063" y="2530475"/>
          <p14:tracePt t="190069" x="1897063" y="2522538"/>
          <p14:tracePt t="190245" x="0" y="0"/>
        </p14:tracePtLst>
        <p14:tracePtLst>
          <p14:tracePt t="197696" x="4945063" y="2674938"/>
          <p14:tracePt t="197964" x="4953000" y="2674938"/>
          <p14:tracePt t="198004" x="4960938" y="2674938"/>
          <p14:tracePt t="198068" x="4968875" y="2674938"/>
          <p14:tracePt t="198092" x="4975225" y="2674938"/>
          <p14:tracePt t="198108" x="4983163" y="2674938"/>
          <p14:tracePt t="198125" x="4991100" y="2674938"/>
          <p14:tracePt t="198140" x="4999038" y="2674938"/>
          <p14:tracePt t="198164" x="5006975" y="2674938"/>
          <p14:tracePt t="198194" x="5013325" y="2674938"/>
          <p14:tracePt t="198220" x="5029200" y="2674938"/>
          <p14:tracePt t="198236" x="5037138" y="2674938"/>
          <p14:tracePt t="198244" x="5045075" y="2674938"/>
          <p14:tracePt t="198252" x="5051425" y="2674938"/>
          <p14:tracePt t="198260" x="5059363" y="2674938"/>
          <p14:tracePt t="198269" x="5067300" y="2674938"/>
          <p14:tracePt t="198460" x="5075238" y="2674938"/>
          <p14:tracePt t="198492" x="5083175" y="2674938"/>
          <p14:tracePt t="198540" x="5089525" y="2674938"/>
          <p14:tracePt t="198868" x="0" y="0"/>
        </p14:tracePtLst>
        <p14:tracePtLst>
          <p14:tracePt t="203517" x="6011863" y="2035175"/>
          <p14:tracePt t="203541" x="6011863" y="2027238"/>
          <p14:tracePt t="203557" x="6011863" y="2019300"/>
          <p14:tracePt t="203597" x="6011863" y="2011363"/>
          <p14:tracePt t="203637" x="6011863" y="2003425"/>
          <p14:tracePt t="203661" x="5997575" y="1997075"/>
          <p14:tracePt t="203693" x="5989638" y="1997075"/>
          <p14:tracePt t="203705" x="5981700" y="1989138"/>
          <p14:tracePt t="203714" x="5973763" y="1989138"/>
          <p14:tracePt t="203715" x="5951538" y="1981200"/>
          <p14:tracePt t="203731" x="5921375" y="1965325"/>
          <p14:tracePt t="203748" x="5883275" y="1951038"/>
          <p14:tracePt t="203764" x="5851525" y="1943100"/>
          <p14:tracePt t="203764" x="5837238" y="1943100"/>
          <p14:tracePt t="203781" x="5799138" y="1927225"/>
          <p14:tracePt t="203797" x="5783263" y="1920875"/>
          <p14:tracePt t="203814" x="5768975" y="1920875"/>
          <p14:tracePt t="203869" x="5761038" y="1920875"/>
          <p14:tracePt t="203885" x="5753100" y="1920875"/>
          <p14:tracePt t="203893" x="5745163" y="1920875"/>
          <p14:tracePt t="203909" x="5737225" y="1927225"/>
          <p14:tracePt t="203925" x="5730875" y="1927225"/>
          <p14:tracePt t="203949" x="5722938" y="1935163"/>
          <p14:tracePt t="203965" x="5715000" y="1935163"/>
          <p14:tracePt t="203973" x="5707063" y="1943100"/>
          <p14:tracePt t="203981" x="5699125" y="1951038"/>
          <p14:tracePt t="203989" x="5684838" y="1973263"/>
          <p14:tracePt t="203997" x="5654675" y="1989138"/>
          <p14:tracePt t="204014" x="5630863" y="1997075"/>
          <p14:tracePt t="204031" x="5608638" y="2011363"/>
          <p14:tracePt t="204047" x="5600700" y="2019300"/>
          <p14:tracePt t="204093" x="5600700" y="2027238"/>
          <p14:tracePt t="204109" x="5584825" y="2035175"/>
          <p14:tracePt t="204122" x="5584825" y="2041525"/>
          <p14:tracePt t="204133" x="5570538" y="2041525"/>
          <p14:tracePt t="204141" x="5570538" y="2049463"/>
          <p14:tracePt t="204149" x="5562600" y="2057400"/>
          <p14:tracePt t="204164" x="5554663" y="2087563"/>
          <p14:tracePt t="204180" x="5532438" y="2125663"/>
          <p14:tracePt t="204197" x="5524500" y="2141538"/>
          <p14:tracePt t="204214" x="5524500" y="2149475"/>
          <p14:tracePt t="204231" x="5524500" y="2163763"/>
          <p14:tracePt t="204247" x="5524500" y="2171700"/>
          <p14:tracePt t="204264" x="5524500" y="2201863"/>
          <p14:tracePt t="204280" x="5524500" y="2232025"/>
          <p14:tracePt t="204297" x="5540375" y="2263775"/>
          <p14:tracePt t="204314" x="5554663" y="2301875"/>
          <p14:tracePt t="204331" x="5570538" y="2324100"/>
          <p14:tracePt t="204347" x="5584825" y="2346325"/>
          <p14:tracePt t="204364" x="5608638" y="2370138"/>
          <p14:tracePt t="204381" x="5638800" y="2384425"/>
          <p14:tracePt t="204397" x="5676900" y="2408238"/>
          <p14:tracePt t="204414" x="5730875" y="2438400"/>
          <p14:tracePt t="204431" x="5783263" y="2468563"/>
          <p14:tracePt t="204447" x="5829300" y="2492375"/>
          <p14:tracePt t="204464" x="5867400" y="2498725"/>
          <p14:tracePt t="204481" x="5889625" y="2506663"/>
          <p14:tracePt t="204497" x="5905500" y="2506663"/>
          <p14:tracePt t="204514" x="5921375" y="2506663"/>
          <p14:tracePt t="204531" x="5927725" y="2506663"/>
          <p14:tracePt t="204547" x="5935663" y="2506663"/>
          <p14:tracePt t="204564" x="5943600" y="2506663"/>
          <p14:tracePt t="204581" x="5965825" y="2492375"/>
          <p14:tracePt t="204597" x="6003925" y="2460625"/>
          <p14:tracePt t="204614" x="6035675" y="2438400"/>
          <p14:tracePt t="204631" x="6057900" y="2408238"/>
          <p14:tracePt t="204647" x="6065838" y="2384425"/>
          <p14:tracePt t="204664" x="6065838" y="2378075"/>
          <p14:tracePt t="204681" x="6073775" y="2354263"/>
          <p14:tracePt t="204697" x="6080125" y="2339975"/>
          <p14:tracePt t="204714" x="6080125" y="2316163"/>
          <p14:tracePt t="204731" x="6080125" y="2293938"/>
          <p14:tracePt t="204747" x="6073775" y="2293938"/>
          <p14:tracePt t="204764" x="6073775" y="2286000"/>
          <p14:tracePt t="204781" x="6065838" y="2278063"/>
          <p14:tracePt t="204885" x="6057900" y="2278063"/>
          <p14:tracePt t="205012" x="0" y="0"/>
        </p14:tracePtLst>
        <p14:tracePtLst>
          <p14:tracePt t="206988" x="6142038" y="2332038"/>
          <p14:tracePt t="207093" x="6156325" y="2332038"/>
          <p14:tracePt t="207101" x="6172200" y="2332038"/>
          <p14:tracePt t="207109" x="6188075" y="2339975"/>
          <p14:tracePt t="207116" x="6218238" y="2339975"/>
          <p14:tracePt t="207130" x="6278563" y="2346325"/>
          <p14:tracePt t="207147" x="6302375" y="2354263"/>
          <p14:tracePt t="207163" x="6316663" y="2354263"/>
          <p14:tracePt t="207180" x="6324600" y="2354263"/>
          <p14:tracePt t="207229" x="6332538" y="2354263"/>
          <p14:tracePt t="207245" x="6340475" y="2346325"/>
          <p14:tracePt t="207245" x="6346825" y="2346325"/>
          <p14:tracePt t="207261" x="6362700" y="2339975"/>
          <p14:tracePt t="207269" x="6362700" y="2332038"/>
          <p14:tracePt t="207277" x="6370638" y="2332038"/>
          <p14:tracePt t="207280" x="6378575" y="2324100"/>
          <p14:tracePt t="207297" x="6384925" y="2308225"/>
          <p14:tracePt t="207313" x="6392863" y="2293938"/>
          <p14:tracePt t="207330" x="6400800" y="2286000"/>
          <p14:tracePt t="207347" x="6408738" y="2263775"/>
          <p14:tracePt t="207363" x="6416675" y="2247900"/>
          <p14:tracePt t="207380" x="6430963" y="2225675"/>
          <p14:tracePt t="207397" x="6430963" y="2209800"/>
          <p14:tracePt t="207413" x="6438900" y="2187575"/>
          <p14:tracePt t="207430" x="6438900" y="2171700"/>
          <p14:tracePt t="207447" x="6438900" y="2155825"/>
          <p14:tracePt t="207463" x="6438900" y="2141538"/>
          <p14:tracePt t="207480" x="6438900" y="2133600"/>
          <p14:tracePt t="207497" x="6438900" y="2117725"/>
          <p14:tracePt t="207513" x="6438900" y="2111375"/>
          <p14:tracePt t="207530" x="6430963" y="2103438"/>
          <p14:tracePt t="207565" x="6423025" y="2095500"/>
          <p14:tracePt t="207565" x="6423025" y="2087563"/>
          <p14:tracePt t="207613" x="6408738" y="2079625"/>
          <p14:tracePt t="207629" x="6400800" y="2079625"/>
          <p14:tracePt t="207653" x="6392863" y="2079625"/>
          <p14:tracePt t="207685" x="6384925" y="2079625"/>
          <p14:tracePt t="207701" x="6378575" y="2079625"/>
          <p14:tracePt t="207709" x="6370638" y="2073275"/>
          <p14:tracePt t="207721" x="6362700" y="2073275"/>
          <p14:tracePt t="207733" x="6346825" y="2073275"/>
          <p14:tracePt t="207741" x="6332538" y="2073275"/>
          <p14:tracePt t="207747" x="6316663" y="2065338"/>
          <p14:tracePt t="207763" x="6302375" y="2065338"/>
          <p14:tracePt t="207780" x="6286500" y="2065338"/>
          <p14:tracePt t="207797" x="6270625" y="2065338"/>
          <p14:tracePt t="207845" x="6264275" y="2065338"/>
          <p14:tracePt t="208084" x="0" y="0"/>
        </p14:tracePtLst>
        <p14:tracePtLst>
          <p14:tracePt t="209570" x="5600700" y="2759075"/>
          <p14:tracePt t="209589" x="5608638" y="2759075"/>
          <p14:tracePt t="209629" x="5616575" y="2759075"/>
          <p14:tracePt t="209646" x="5622925" y="2759075"/>
          <p14:tracePt t="209663" x="5630863" y="2759075"/>
          <p14:tracePt t="209664" x="5654675" y="2759075"/>
          <p14:tracePt t="209680" x="5684838" y="2765425"/>
          <p14:tracePt t="209697" x="5707063" y="2773363"/>
          <p14:tracePt t="209713" x="5730875" y="2773363"/>
          <p14:tracePt t="209730" x="5761038" y="2781300"/>
          <p14:tracePt t="209747" x="5783263" y="2789238"/>
          <p14:tracePt t="209763" x="5813425" y="2803525"/>
          <p14:tracePt t="209780" x="5837238" y="2811463"/>
          <p14:tracePt t="209797" x="5883275" y="2827338"/>
          <p14:tracePt t="209813" x="5897563" y="2827338"/>
          <p14:tracePt t="209830" x="5913438" y="2827338"/>
          <p14:tracePt t="209847" x="5927725" y="2827338"/>
          <p14:tracePt t="209863" x="5951538" y="2835275"/>
          <p14:tracePt t="209880" x="5997575" y="2841625"/>
          <p14:tracePt t="209896" x="6019800" y="2849563"/>
          <p14:tracePt t="209913" x="6042025" y="2849563"/>
          <p14:tracePt t="209930" x="6049963" y="2857500"/>
          <p14:tracePt t="209946" x="6080125" y="2857500"/>
          <p14:tracePt t="209963" x="6103938" y="2857500"/>
          <p14:tracePt t="209980" x="6126163" y="2849563"/>
          <p14:tracePt t="209997" x="6149975" y="2841625"/>
          <p14:tracePt t="210013" x="6156325" y="2835275"/>
          <p14:tracePt t="210030" x="6180138" y="2827338"/>
          <p14:tracePt t="210046" x="6210300" y="2803525"/>
          <p14:tracePt t="210063" x="6232525" y="2789238"/>
          <p14:tracePt t="210080" x="6240463" y="2773363"/>
          <p14:tracePt t="210097" x="6256338" y="2751138"/>
          <p14:tracePt t="210113" x="6264275" y="2727325"/>
          <p14:tracePt t="210130" x="6270625" y="2713038"/>
          <p14:tracePt t="210147" x="6270625" y="2705100"/>
          <p14:tracePt t="210163" x="6278563" y="2689225"/>
          <p14:tracePt t="210180" x="6286500" y="2667000"/>
          <p14:tracePt t="210197" x="6294438" y="2651125"/>
          <p14:tracePt t="210213" x="6294438" y="2613025"/>
          <p14:tracePt t="210230" x="6294438" y="2598738"/>
          <p14:tracePt t="210246" x="6294438" y="2574925"/>
          <p14:tracePt t="210263" x="6294438" y="2560638"/>
          <p14:tracePt t="210280" x="6286500" y="2544763"/>
          <p14:tracePt t="210296" x="6278563" y="2536825"/>
          <p14:tracePt t="210313" x="6270625" y="2522538"/>
          <p14:tracePt t="210329" x="6256338" y="2506663"/>
          <p14:tracePt t="210347" x="6232525" y="2492375"/>
          <p14:tracePt t="210363" x="6218238" y="2476500"/>
          <p14:tracePt t="210380" x="6202363" y="2468563"/>
          <p14:tracePt t="210396" x="6188075" y="2460625"/>
          <p14:tracePt t="210413" x="6172200" y="2454275"/>
          <p14:tracePt t="210430" x="6164263" y="2446338"/>
          <p14:tracePt t="210446" x="6134100" y="2446338"/>
          <p14:tracePt t="210463" x="6118225" y="2438400"/>
          <p14:tracePt t="210480" x="6088063" y="2430463"/>
          <p14:tracePt t="210496" x="6065838" y="2430463"/>
          <p14:tracePt t="210513" x="6057900" y="2430463"/>
          <p14:tracePt t="210530" x="6042025" y="2430463"/>
          <p14:tracePt t="210546" x="6027738" y="2422525"/>
          <p14:tracePt t="210563" x="6011863" y="2422525"/>
          <p14:tracePt t="210580" x="5997575" y="2422525"/>
          <p14:tracePt t="210596" x="5973763" y="2422525"/>
          <p14:tracePt t="210613" x="5959475" y="2422525"/>
          <p14:tracePt t="210630" x="5943600" y="2422525"/>
          <p14:tracePt t="210647" x="5921375" y="2422525"/>
          <p14:tracePt t="210663" x="5889625" y="2422525"/>
          <p14:tracePt t="210680" x="5875338" y="2422525"/>
          <p14:tracePt t="210696" x="5845175" y="2438400"/>
          <p14:tracePt t="210713" x="5821363" y="2446338"/>
          <p14:tracePt t="210730" x="5807075" y="2446338"/>
          <p14:tracePt t="210746" x="5783263" y="2460625"/>
          <p14:tracePt t="210763" x="5761038" y="2460625"/>
          <p14:tracePt t="210780" x="5737225" y="2476500"/>
          <p14:tracePt t="210796" x="5707063" y="2492375"/>
          <p14:tracePt t="210813" x="5676900" y="2506663"/>
          <p14:tracePt t="210829" x="5654675" y="2522538"/>
          <p14:tracePt t="210847" x="5630863" y="2536825"/>
          <p14:tracePt t="210863" x="5608638" y="2544763"/>
          <p14:tracePt t="210880" x="5584825" y="2560638"/>
          <p14:tracePt t="210896" x="5578475" y="2582863"/>
          <p14:tracePt t="210913" x="5562600" y="2613025"/>
          <p14:tracePt t="210930" x="5562600" y="2651125"/>
          <p14:tracePt t="210946" x="5562600" y="2689225"/>
          <p14:tracePt t="210963" x="5562600" y="2735263"/>
          <p14:tracePt t="210980" x="5562600" y="2765425"/>
          <p14:tracePt t="210996" x="5578475" y="2789238"/>
          <p14:tracePt t="211013" x="5616575" y="2827338"/>
          <p14:tracePt t="211029" x="5661025" y="2857500"/>
          <p14:tracePt t="211046" x="5699125" y="2887663"/>
          <p14:tracePt t="211063" x="5722938" y="2895600"/>
          <p14:tracePt t="211080" x="5737225" y="2903538"/>
          <p14:tracePt t="211096" x="5753100" y="2903538"/>
          <p14:tracePt t="211113" x="5783263" y="2911475"/>
          <p14:tracePt t="211130" x="5821363" y="2917825"/>
          <p14:tracePt t="211146" x="5867400" y="2917825"/>
          <p14:tracePt t="211163" x="5905500" y="2933700"/>
          <p14:tracePt t="211180" x="5951538" y="2941638"/>
          <p14:tracePt t="211197" x="5989638" y="2941638"/>
          <p14:tracePt t="211213" x="6035675" y="2941638"/>
          <p14:tracePt t="211230" x="6073775" y="2941638"/>
          <p14:tracePt t="211246" x="6103938" y="2933700"/>
          <p14:tracePt t="211263" x="6126163" y="2925763"/>
          <p14:tracePt t="211279" x="6142038" y="2925763"/>
          <p14:tracePt t="211317" x="6156325" y="2917825"/>
          <p14:tracePt t="211333" x="6172200" y="2917825"/>
          <p14:tracePt t="211341" x="6180138" y="2911475"/>
          <p14:tracePt t="211349" x="6202363" y="2895600"/>
          <p14:tracePt t="211363" x="6218238" y="2887663"/>
          <p14:tracePt t="211379" x="6232525" y="2873375"/>
          <p14:tracePt t="211379" x="6240463" y="2865438"/>
          <p14:tracePt t="211397" x="6256338" y="2841625"/>
          <p14:tracePt t="211413" x="6278563" y="2797175"/>
          <p14:tracePt t="211430" x="6286500" y="2781300"/>
          <p14:tracePt t="211446" x="6294438" y="2759075"/>
          <p14:tracePt t="211463" x="6294438" y="2743200"/>
          <p14:tracePt t="211501" x="6294438" y="2735263"/>
          <p14:tracePt t="211755" x="0" y="0"/>
        </p14:tracePtLst>
        <p14:tracePtLst>
          <p14:tracePt t="213003" x="4860925" y="2682875"/>
          <p14:tracePt t="213013" x="4854575" y="2682875"/>
          <p14:tracePt t="213245" x="4868863" y="2682875"/>
          <p14:tracePt t="213261" x="4876800" y="2682875"/>
          <p14:tracePt t="213276" x="4884738" y="2682875"/>
          <p14:tracePt t="213293" x="4899025" y="2682875"/>
          <p14:tracePt t="213309" x="4906963" y="2682875"/>
          <p14:tracePt t="213325" x="4922838" y="2682875"/>
          <p14:tracePt t="213330" x="4930775" y="2682875"/>
          <p14:tracePt t="213349" x="4953000" y="2682875"/>
          <p14:tracePt t="213365" x="4960938" y="2682875"/>
          <p14:tracePt t="213381" x="4968875" y="2682875"/>
          <p14:tracePt t="213396" x="4983163" y="2682875"/>
          <p14:tracePt t="213420" x="4999038" y="2682875"/>
          <p14:tracePt t="213430" x="5006975" y="2682875"/>
          <p14:tracePt t="213466" x="5013325" y="2682875"/>
          <p14:tracePt t="213493" x="5037138" y="2682875"/>
          <p14:tracePt t="213549" x="5045075" y="2682875"/>
          <p14:tracePt t="213581" x="5059363" y="2682875"/>
          <p14:tracePt t="213588" x="5067300" y="2682875"/>
          <p14:tracePt t="213604" x="5083175" y="2682875"/>
          <p14:tracePt t="213804" x="5089525" y="2682875"/>
          <p14:tracePt t="213939" x="0" y="0"/>
        </p14:tracePtLst>
        <p14:tracePtLst>
          <p14:tracePt t="216985" x="5845175" y="2324100"/>
          <p14:tracePt t="217150" x="0" y="0"/>
        </p14:tracePtLst>
        <p14:tracePtLst>
          <p14:tracePt t="218088" x="6346825" y="2293938"/>
          <p14:tracePt t="218240" x="0" y="0"/>
        </p14:tracePtLst>
        <p14:tracePtLst>
          <p14:tracePt t="219224" x="6126163" y="2797175"/>
          <p14:tracePt t="219391" x="0" y="0"/>
        </p14:tracePtLst>
        <p14:tracePtLst>
          <p14:tracePt t="221099" x="7010400" y="2187575"/>
          <p14:tracePt t="221251" x="0" y="0"/>
        </p14:tracePtLst>
        <p14:tracePtLst>
          <p14:tracePt t="221860" x="6994525" y="2644775"/>
          <p14:tracePt t="221987" x="0" y="0"/>
        </p14:tracePtLst>
        <p14:tracePtLst>
          <p14:tracePt t="222520" x="7216775" y="2613025"/>
          <p14:tracePt t="222589" x="7223125" y="2613025"/>
          <p14:tracePt t="222621" x="7231063" y="2613025"/>
          <p14:tracePt t="222636" x="7239000" y="2620963"/>
          <p14:tracePt t="222637" x="7254875" y="2636838"/>
          <p14:tracePt t="222646" x="7269163" y="2636838"/>
          <p14:tracePt t="222662" x="7292975" y="2644775"/>
          <p14:tracePt t="222679" x="7315200" y="2659063"/>
          <p14:tracePt t="222695" x="7345363" y="2659063"/>
          <p14:tracePt t="222712" x="7369175" y="2667000"/>
          <p14:tracePt t="222728" x="7375525" y="2667000"/>
          <p14:tracePt t="222745" x="7391400" y="2674938"/>
          <p14:tracePt t="222762" x="7413625" y="2674938"/>
          <p14:tracePt t="222779" x="7445375" y="2682875"/>
          <p14:tracePt t="222795" x="7475538" y="2682875"/>
          <p14:tracePt t="222812" x="7505700" y="2682875"/>
          <p14:tracePt t="222828" x="7551738" y="2682875"/>
          <p14:tracePt t="222845" x="7581900" y="2667000"/>
          <p14:tracePt t="222862" x="7604125" y="2659063"/>
          <p14:tracePt t="222879" x="7635875" y="2636838"/>
          <p14:tracePt t="222895" x="7680325" y="2620963"/>
          <p14:tracePt t="222912" x="7712075" y="2606675"/>
          <p14:tracePt t="222929" x="7742238" y="2590800"/>
          <p14:tracePt t="222945" x="7756525" y="2568575"/>
          <p14:tracePt t="222962" x="7780338" y="2552700"/>
          <p14:tracePt t="222979" x="7788275" y="2544763"/>
          <p14:tracePt t="222995" x="7810500" y="2522538"/>
          <p14:tracePt t="223013" x="7826375" y="2498725"/>
          <p14:tracePt t="223029" x="7848600" y="2460625"/>
          <p14:tracePt t="223046" x="7856538" y="2446338"/>
          <p14:tracePt t="223062" x="7864475" y="2416175"/>
          <p14:tracePt t="223079" x="7864475" y="2392363"/>
          <p14:tracePt t="223095" x="7864475" y="2378075"/>
          <p14:tracePt t="223112" x="7864475" y="2354263"/>
          <p14:tracePt t="223129" x="7864475" y="2332038"/>
          <p14:tracePt t="223145" x="7856538" y="2316163"/>
          <p14:tracePt t="223162" x="7848600" y="2293938"/>
          <p14:tracePt t="223179" x="7840663" y="2278063"/>
          <p14:tracePt t="223195" x="7826375" y="2247900"/>
          <p14:tracePt t="223212" x="7810500" y="2232025"/>
          <p14:tracePt t="223229" x="7788275" y="2209800"/>
          <p14:tracePt t="223246" x="7772400" y="2193925"/>
          <p14:tracePt t="223262" x="7756525" y="2187575"/>
          <p14:tracePt t="223279" x="7750175" y="2179638"/>
          <p14:tracePt t="223295" x="7734300" y="2179638"/>
          <p14:tracePt t="223312" x="7718425" y="2171700"/>
          <p14:tracePt t="223329" x="7704138" y="2155825"/>
          <p14:tracePt t="223345" x="7688263" y="2155825"/>
          <p14:tracePt t="223362" x="7666038" y="2149475"/>
          <p14:tracePt t="223379" x="7658100" y="2149475"/>
          <p14:tracePt t="223395" x="7627938" y="2149475"/>
          <p14:tracePt t="223412" x="7604125" y="2149475"/>
          <p14:tracePt t="223429" x="7535863" y="2149475"/>
          <p14:tracePt t="223445" x="7505700" y="2149475"/>
          <p14:tracePt t="223462" x="7467600" y="2149475"/>
          <p14:tracePt t="223479" x="7451725" y="2149475"/>
          <p14:tracePt t="223495" x="7413625" y="2149475"/>
          <p14:tracePt t="223512" x="7399338" y="2149475"/>
          <p14:tracePt t="223529" x="7375525" y="2149475"/>
          <p14:tracePt t="223545" x="7361238" y="2155825"/>
          <p14:tracePt t="223562" x="7345363" y="2155825"/>
          <p14:tracePt t="223579" x="7331075" y="2163763"/>
          <p14:tracePt t="223595" x="7315200" y="2171700"/>
          <p14:tracePt t="223612" x="7307263" y="2179638"/>
          <p14:tracePt t="223628" x="7261225" y="2201863"/>
          <p14:tracePt t="223645" x="7246938" y="2217738"/>
          <p14:tracePt t="223662" x="7231063" y="2232025"/>
          <p14:tracePt t="223679" x="7216775" y="2247900"/>
          <p14:tracePt t="223695" x="7200900" y="2263775"/>
          <p14:tracePt t="223712" x="7178675" y="2286000"/>
          <p14:tracePt t="223729" x="7162800" y="2308225"/>
          <p14:tracePt t="223745" x="7146925" y="2332038"/>
          <p14:tracePt t="223762" x="7146925" y="2354263"/>
          <p14:tracePt t="223778" x="7140575" y="2370138"/>
          <p14:tracePt t="223795" x="7132638" y="2378075"/>
          <p14:tracePt t="223812" x="7132638" y="2392363"/>
          <p14:tracePt t="223828" x="7132638" y="2446338"/>
          <p14:tracePt t="223845" x="7132638" y="2484438"/>
          <p14:tracePt t="223862" x="7132638" y="2506663"/>
          <p14:tracePt t="223878" x="7140575" y="2522538"/>
          <p14:tracePt t="223895" x="7140575" y="2536825"/>
          <p14:tracePt t="223912" x="7146925" y="2552700"/>
          <p14:tracePt t="223928" x="7154863" y="2560638"/>
          <p14:tracePt t="223945" x="7162800" y="2574925"/>
          <p14:tracePt t="223962" x="7178675" y="2582863"/>
          <p14:tracePt t="223978" x="7178675" y="2590800"/>
          <p14:tracePt t="223995" x="7185025" y="2598738"/>
          <p14:tracePt t="224012" x="7192963" y="2598738"/>
          <p14:tracePt t="224029" x="7200900" y="2606675"/>
          <p14:tracePt t="224045" x="7231063" y="2620963"/>
          <p14:tracePt t="224062" x="7246938" y="2636838"/>
          <p14:tracePt t="224078" x="7269163" y="2644775"/>
          <p14:tracePt t="224095" x="7292975" y="2659063"/>
          <p14:tracePt t="224112" x="7315200" y="2659063"/>
          <p14:tracePt t="224129" x="7323138" y="2659063"/>
          <p14:tracePt t="224145" x="7331075" y="2659063"/>
          <p14:tracePt t="224162" x="7337425" y="2659063"/>
          <p14:tracePt t="224178" x="7353300" y="2667000"/>
          <p14:tracePt t="224195" x="7369175" y="2667000"/>
          <p14:tracePt t="224212" x="7391400" y="2674938"/>
          <p14:tracePt t="224229" x="7407275" y="2674938"/>
          <p14:tracePt t="224301" x="7413625" y="2674938"/>
          <p14:tracePt t="224387" x="0" y="0"/>
        </p14:tracePtLst>
        <p14:tracePtLst>
          <p14:tracePt t="231781" x="1074738" y="4206875"/>
          <p14:tracePt t="231910" x="0" y="0"/>
        </p14:tracePtLst>
        <p14:tracePtLst>
          <p14:tracePt t="233017" x="1211263" y="4237038"/>
          <p14:tracePt t="233185" x="0" y="0"/>
        </p14:tracePtLst>
        <p14:tracePtLst>
          <p14:tracePt t="237476" x="2163763" y="3771900"/>
          <p14:tracePt t="237630" x="0" y="0"/>
        </p14:tracePtLst>
        <p14:tracePtLst>
          <p14:tracePt t="240439" x="2125663" y="4237038"/>
          <p14:tracePt t="240581" x="0" y="0"/>
        </p14:tracePtLst>
        <p14:tracePtLst>
          <p14:tracePt t="245242" x="5249863" y="4092575"/>
          <p14:tracePt t="245370" x="0" y="0"/>
        </p14:tracePtLst>
        <p14:tracePtLst>
          <p14:tracePt t="248036" x="6049963" y="3627438"/>
          <p14:tracePt t="248162" x="0" y="0"/>
        </p14:tracePtLst>
        <p14:tracePtLst>
          <p14:tracePt t="249071" x="6035675" y="4229100"/>
          <p14:tracePt t="249189" x="0" y="0"/>
        </p14:tracePtLst>
        <p14:tracePtLst>
          <p14:tracePt t="252969" x="2979738" y="5013325"/>
          <p14:tracePt t="253012" x="2979738" y="5006975"/>
          <p14:tracePt t="253108" x="2979738" y="4999038"/>
          <p14:tracePt t="253116" x="2971800" y="4991100"/>
          <p14:tracePt t="253125" x="2955925" y="4968875"/>
          <p14:tracePt t="253132" x="2925763" y="4937125"/>
          <p14:tracePt t="253141" x="2887663" y="4906963"/>
          <p14:tracePt t="253158" x="2873375" y="4884738"/>
          <p14:tracePt t="253175" x="2841625" y="4868863"/>
          <p14:tracePt t="253192" x="2811463" y="4846638"/>
          <p14:tracePt t="253208" x="2773363" y="4816475"/>
          <p14:tracePt t="253225" x="2751138" y="4800600"/>
          <p14:tracePt t="253242" x="2720975" y="4792663"/>
          <p14:tracePt t="253258" x="2689225" y="4778375"/>
          <p14:tracePt t="253275" x="2651125" y="4754563"/>
          <p14:tracePt t="253291" x="2620963" y="4746625"/>
          <p14:tracePt t="253291" x="2598738" y="4740275"/>
          <p14:tracePt t="253308" x="2552700" y="4732338"/>
          <p14:tracePt t="253325" x="2492375" y="4708525"/>
          <p14:tracePt t="253341" x="2408238" y="4678363"/>
          <p14:tracePt t="253358" x="2346325" y="4664075"/>
          <p14:tracePt t="253375" x="2316163" y="4664075"/>
          <p14:tracePt t="253392" x="2278063" y="4664075"/>
          <p14:tracePt t="253408" x="2232025" y="4664075"/>
          <p14:tracePt t="253425" x="2193925" y="4664075"/>
          <p14:tracePt t="253442" x="2149475" y="4656138"/>
          <p14:tracePt t="253458" x="2095500" y="4648200"/>
          <p14:tracePt t="253475" x="2049463" y="4640263"/>
          <p14:tracePt t="253492" x="1997075" y="4632325"/>
          <p14:tracePt t="253508" x="1951038" y="4625975"/>
          <p14:tracePt t="253525" x="1897063" y="4618038"/>
          <p14:tracePt t="253542" x="1844675" y="4618038"/>
          <p14:tracePt t="253558" x="1782763" y="4618038"/>
          <p14:tracePt t="253575" x="1752600" y="4618038"/>
          <p14:tracePt t="253592" x="1622425" y="4618038"/>
          <p14:tracePt t="253608" x="1531938" y="4618038"/>
          <p14:tracePt t="253625" x="1439863" y="4618038"/>
          <p14:tracePt t="253641" x="1333500" y="4625975"/>
          <p14:tracePt t="253658" x="1227138" y="4640263"/>
          <p14:tracePt t="253675" x="1135063" y="4648200"/>
          <p14:tracePt t="253691" x="1044575" y="4664075"/>
          <p14:tracePt t="253708" x="944563" y="4678363"/>
          <p14:tracePt t="253725" x="854075" y="4702175"/>
          <p14:tracePt t="253741" x="769938" y="4724400"/>
          <p14:tracePt t="253758" x="685800" y="4754563"/>
          <p14:tracePt t="253775" x="609600" y="4792663"/>
          <p14:tracePt t="253791" x="555625" y="4822825"/>
          <p14:tracePt t="253808" x="533400" y="4846638"/>
          <p14:tracePt t="253825" x="517525" y="4876800"/>
          <p14:tracePt t="253841" x="511175" y="4906963"/>
          <p14:tracePt t="253858" x="495300" y="4930775"/>
          <p14:tracePt t="253875" x="487363" y="4960938"/>
          <p14:tracePt t="253891" x="479425" y="4991100"/>
          <p14:tracePt t="253908" x="473075" y="5051425"/>
          <p14:tracePt t="253925" x="473075" y="5097463"/>
          <p14:tracePt t="253942" x="473075" y="5151438"/>
          <p14:tracePt t="253958" x="473075" y="5219700"/>
          <p14:tracePt t="253975" x="473075" y="5303838"/>
          <p14:tracePt t="253991" x="473075" y="5356225"/>
          <p14:tracePt t="254008" x="487363" y="5418138"/>
          <p14:tracePt t="254025" x="495300" y="5448300"/>
          <p14:tracePt t="254041" x="495300" y="5478463"/>
          <p14:tracePt t="254058" x="503238" y="5502275"/>
          <p14:tracePt t="254075" x="503238" y="5516563"/>
          <p14:tracePt t="254091" x="517525" y="5554663"/>
          <p14:tracePt t="254108" x="533400" y="5570538"/>
          <p14:tracePt t="254125" x="541338" y="5584825"/>
          <p14:tracePt t="254141" x="555625" y="5600700"/>
          <p14:tracePt t="254158" x="587375" y="5622925"/>
          <p14:tracePt t="254175" x="609600" y="5646738"/>
          <p14:tracePt t="254192" x="631825" y="5668963"/>
          <p14:tracePt t="254208" x="669925" y="5699125"/>
          <p14:tracePt t="254225" x="715963" y="5730875"/>
          <p14:tracePt t="254241" x="769938" y="5783263"/>
          <p14:tracePt t="254258" x="846138" y="5829300"/>
          <p14:tracePt t="254275" x="936625" y="5913438"/>
          <p14:tracePt t="254292" x="1058863" y="6019800"/>
          <p14:tracePt t="254308" x="1143000" y="6080125"/>
          <p14:tracePt t="254325" x="1235075" y="6142038"/>
          <p14:tracePt t="254341" x="1317625" y="6210300"/>
          <p14:tracePt t="254358" x="1409700" y="6270625"/>
          <p14:tracePt t="254375" x="1524000" y="6346825"/>
          <p14:tracePt t="254392" x="1622425" y="6392863"/>
          <p14:tracePt t="254408" x="1730375" y="6438900"/>
          <p14:tracePt t="254425" x="1828800" y="6469063"/>
          <p14:tracePt t="254442" x="1958975" y="6507163"/>
          <p14:tracePt t="254458" x="2111375" y="6523038"/>
          <p14:tracePt t="254474" x="2278063" y="6537325"/>
          <p14:tracePt t="254491" x="2430463" y="6537325"/>
          <p14:tracePt t="254508" x="2582863" y="6537325"/>
          <p14:tracePt t="254525" x="2651125" y="6523038"/>
          <p14:tracePt t="254541" x="2705100" y="6499225"/>
          <p14:tracePt t="254558" x="2751138" y="6484938"/>
          <p14:tracePt t="254574" x="2789238" y="6461125"/>
          <p14:tracePt t="254591" x="2827338" y="6438900"/>
          <p14:tracePt t="254608" x="2865438" y="6400800"/>
          <p14:tracePt t="254625" x="2911475" y="6354763"/>
          <p14:tracePt t="254641" x="2949575" y="6308725"/>
          <p14:tracePt t="254658" x="2994025" y="6256338"/>
          <p14:tracePt t="254674" x="3032125" y="6202363"/>
          <p14:tracePt t="254691" x="3055938" y="6156325"/>
          <p14:tracePt t="254708" x="3094038" y="6080125"/>
          <p14:tracePt t="254725" x="3108325" y="6042025"/>
          <p14:tracePt t="254741" x="3140075" y="5989638"/>
          <p14:tracePt t="254758" x="3154363" y="5927725"/>
          <p14:tracePt t="254775" x="3178175" y="5859463"/>
          <p14:tracePt t="254791" x="3192463" y="5783263"/>
          <p14:tracePt t="254808" x="3200400" y="5730875"/>
          <p14:tracePt t="254824" x="3200400" y="5699125"/>
          <p14:tracePt t="254841" x="3200400" y="5661025"/>
          <p14:tracePt t="254858" x="3200400" y="5608638"/>
          <p14:tracePt t="254874" x="3200400" y="5540375"/>
          <p14:tracePt t="254891" x="3200400" y="5494338"/>
          <p14:tracePt t="254908" x="3178175" y="5387975"/>
          <p14:tracePt t="254925" x="3162300" y="5341938"/>
          <p14:tracePt t="254941" x="3146425" y="5311775"/>
          <p14:tracePt t="254958" x="3140075" y="5280025"/>
          <p14:tracePt t="254975" x="3124200" y="5257800"/>
          <p14:tracePt t="254991" x="3116263" y="5241925"/>
          <p14:tracePt t="255008" x="3101975" y="5235575"/>
          <p14:tracePt t="255025" x="3078163" y="5211763"/>
          <p14:tracePt t="255041" x="3048000" y="5197475"/>
          <p14:tracePt t="255058" x="3032125" y="5181600"/>
          <p14:tracePt t="255074" x="3017838" y="5165725"/>
          <p14:tracePt t="255091" x="3001963" y="5151438"/>
          <p14:tracePt t="255108" x="2987675" y="5135563"/>
          <p14:tracePt t="255125" x="2971800" y="5121275"/>
          <p14:tracePt t="255141" x="2949575" y="5105400"/>
          <p14:tracePt t="255158" x="2933700" y="5097463"/>
          <p14:tracePt t="255175" x="2925763" y="5083175"/>
          <p14:tracePt t="255191" x="2911475" y="5083175"/>
          <p14:tracePt t="255208" x="2895600" y="5075238"/>
          <p14:tracePt t="255224" x="2887663" y="5067300"/>
          <p14:tracePt t="255241" x="2879725" y="5067300"/>
          <p14:tracePt t="255258" x="2873375" y="5059363"/>
          <p14:tracePt t="255275" x="2849563" y="5045075"/>
          <p14:tracePt t="255291" x="2797175" y="5021263"/>
          <p14:tracePt t="255308" x="2720975" y="4983163"/>
          <p14:tracePt t="255325" x="2682875" y="4968875"/>
          <p14:tracePt t="255341" x="2667000" y="4960938"/>
          <p14:tracePt t="255358" x="2644775" y="4953000"/>
          <p14:tracePt t="255375" x="2613025" y="4945063"/>
          <p14:tracePt t="255391" x="2590800" y="4930775"/>
          <p14:tracePt t="255408" x="2530475" y="4922838"/>
          <p14:tracePt t="255424" x="2460625" y="4899025"/>
          <p14:tracePt t="255441" x="2400300" y="4876800"/>
          <p14:tracePt t="255458" x="2362200" y="4860925"/>
          <p14:tracePt t="255475" x="2339975" y="4854575"/>
          <p14:tracePt t="255491" x="2324100" y="4854575"/>
          <p14:tracePt t="255491" x="2316163" y="4854575"/>
          <p14:tracePt t="255508" x="2286000" y="4846638"/>
          <p14:tracePt t="255524" x="2263775" y="4838700"/>
          <p14:tracePt t="255541" x="2247900" y="4838700"/>
          <p14:tracePt t="255558" x="2225675" y="4830763"/>
          <p14:tracePt t="255574" x="2209800" y="4830763"/>
          <p14:tracePt t="255591" x="2171700" y="4830763"/>
          <p14:tracePt t="255608" x="2133600" y="4830763"/>
          <p14:tracePt t="255624" x="2111375" y="4830763"/>
          <p14:tracePt t="255641" x="2079625" y="4830763"/>
          <p14:tracePt t="255658" x="2065338" y="4830763"/>
          <p14:tracePt t="255674" x="2057400" y="4830763"/>
          <p14:tracePt t="255691" x="2041525" y="4830763"/>
          <p14:tracePt t="255708" x="2027238" y="4830763"/>
          <p14:tracePt t="255724" x="2011363" y="4830763"/>
          <p14:tracePt t="255741" x="1997075" y="4830763"/>
          <p14:tracePt t="255758" x="1973263" y="4822825"/>
          <p14:tracePt t="255774" x="1943100" y="4822825"/>
          <p14:tracePt t="255791" x="1905000" y="4816475"/>
          <p14:tracePt t="255808" x="1858963" y="4816475"/>
          <p14:tracePt t="255824" x="1820863" y="4816475"/>
          <p14:tracePt t="255841" x="1790700" y="4816475"/>
          <p14:tracePt t="255858" x="1752600" y="4816475"/>
          <p14:tracePt t="255874" x="1698625" y="4816475"/>
          <p14:tracePt t="255891" x="1646238" y="4816475"/>
          <p14:tracePt t="255908" x="1570038" y="4816475"/>
          <p14:tracePt t="255924" x="1539875" y="4816475"/>
          <p14:tracePt t="255941" x="1508125" y="4816475"/>
          <p14:tracePt t="255959" x="1493838" y="4816475"/>
          <p14:tracePt t="255976" x="1485900" y="4816475"/>
          <p14:tracePt t="255992" x="1477963" y="4816475"/>
          <p14:tracePt t="256009" x="1470025" y="4822825"/>
          <p14:tracePt t="256025" x="1447800" y="4830763"/>
          <p14:tracePt t="256042" x="1425575" y="4846638"/>
          <p14:tracePt t="256059" x="1401763" y="4860925"/>
          <p14:tracePt t="256076" x="1387475" y="4876800"/>
          <p14:tracePt t="256092" x="1371600" y="4892675"/>
          <p14:tracePt t="256092" x="1363663" y="4899025"/>
          <p14:tracePt t="256109" x="1349375" y="4914900"/>
          <p14:tracePt t="256125" x="1333500" y="4937125"/>
          <p14:tracePt t="256142" x="1317625" y="4975225"/>
          <p14:tracePt t="256159" x="1295400" y="5021263"/>
          <p14:tracePt t="256175" x="1273175" y="5051425"/>
          <p14:tracePt t="256192" x="1265238" y="5075238"/>
          <p14:tracePt t="256209" x="1249363" y="5105400"/>
          <p14:tracePt t="256225" x="1235075" y="5143500"/>
          <p14:tracePt t="256242" x="1227138" y="5181600"/>
          <p14:tracePt t="256259" x="1211263" y="5235575"/>
          <p14:tracePt t="256275" x="1196975" y="5273675"/>
          <p14:tracePt t="256292" x="1196975" y="5311775"/>
          <p14:tracePt t="256309" x="1189038" y="5380038"/>
          <p14:tracePt t="256325" x="1189038" y="5402263"/>
          <p14:tracePt t="256342" x="1189038" y="5426075"/>
          <p14:tracePt t="256359" x="1189038" y="5440363"/>
          <p14:tracePt t="256375" x="1189038" y="5470525"/>
          <p14:tracePt t="256392" x="1189038" y="5494338"/>
          <p14:tracePt t="256409" x="1189038" y="5532438"/>
          <p14:tracePt t="256425" x="1189038" y="5562600"/>
          <p14:tracePt t="256442" x="1189038" y="5592763"/>
          <p14:tracePt t="256459" x="1189038" y="5630863"/>
          <p14:tracePt t="256475" x="1181100" y="5654675"/>
          <p14:tracePt t="256492" x="1181100" y="5684838"/>
          <p14:tracePt t="256508" x="1181100" y="5715000"/>
          <p14:tracePt t="256525" x="1181100" y="5722938"/>
          <p14:tracePt t="256565" x="1181100" y="5730875"/>
          <p14:tracePt t="256589" x="1181100" y="5737225"/>
          <p14:tracePt t="256925" x="1165225" y="5737225"/>
          <p14:tracePt t="256934" x="1158875" y="5737225"/>
          <p14:tracePt t="256941" x="1143000" y="5737225"/>
          <p14:tracePt t="256958" x="1127125" y="5737225"/>
          <p14:tracePt t="256959" x="1104900" y="5737225"/>
          <p14:tracePt t="256975" x="1089025" y="5737225"/>
          <p14:tracePt t="256992" x="1074738" y="5737225"/>
          <p14:tracePt t="257008" x="1066800" y="5737225"/>
          <p14:tracePt t="257025" x="1058863" y="5737225"/>
          <p14:tracePt t="257042" x="1050925" y="5730875"/>
          <p14:tracePt t="257058" x="1044575" y="5722938"/>
          <p14:tracePt t="257285" x="1044575" y="5715000"/>
          <p14:tracePt t="257325" x="1044575" y="5707063"/>
          <p14:tracePt t="257349" x="1050925" y="5707063"/>
          <p14:tracePt t="257389" x="1058863" y="5707063"/>
          <p14:tracePt t="257413" x="1058863" y="5699125"/>
          <p14:tracePt t="257421" x="1066800" y="5699125"/>
          <p14:tracePt t="257445" x="1074738" y="5692775"/>
          <p14:tracePt t="257453" x="1082675" y="5692775"/>
          <p14:tracePt t="257469" x="1089025" y="5692775"/>
          <p14:tracePt t="258605" x="1089025" y="5676900"/>
          <p14:tracePt t="258613" x="1096963" y="5646738"/>
          <p14:tracePt t="258625" x="1096963" y="5608638"/>
          <p14:tracePt t="258625" x="1104900" y="5554663"/>
          <p14:tracePt t="258641" x="1112838" y="5508625"/>
          <p14:tracePt t="258658" x="1112838" y="5470525"/>
          <p14:tracePt t="258675" x="1112838" y="5448300"/>
          <p14:tracePt t="258691" x="1112838" y="5426075"/>
          <p14:tracePt t="258708" x="1112838" y="5387975"/>
          <p14:tracePt t="258725" x="1112838" y="5364163"/>
          <p14:tracePt t="258741" x="1112838" y="5341938"/>
          <p14:tracePt t="258758" x="1120775" y="5326063"/>
          <p14:tracePt t="258775" x="1120775" y="5303838"/>
          <p14:tracePt t="258792" x="1120775" y="5265738"/>
          <p14:tracePt t="258808" x="1120775" y="5189538"/>
          <p14:tracePt t="258825" x="1143000" y="5037138"/>
          <p14:tracePt t="258841" x="1189038" y="4740275"/>
          <p14:tracePt t="258858" x="1211263" y="4244975"/>
          <p14:tracePt t="258875" x="1227138" y="3627438"/>
          <p14:tracePt t="258892" x="1227138" y="3078163"/>
          <p14:tracePt t="258908" x="1235075" y="2628900"/>
          <p14:tracePt t="258925" x="1235075" y="2522538"/>
          <p14:tracePt t="258941" x="1235075" y="2498725"/>
          <p14:tracePt t="258958" x="1235075" y="2492375"/>
          <p14:tracePt t="259101" x="1235075" y="2476500"/>
          <p14:tracePt t="259109" x="1235075" y="2460625"/>
          <p14:tracePt t="259117" x="1235075" y="2454275"/>
          <p14:tracePt t="259117" x="1235075" y="2446338"/>
          <p14:tracePt t="259125" x="1235075" y="2438400"/>
          <p14:tracePt t="259141" x="1227138" y="2438400"/>
          <p14:tracePt t="259158" x="1227138" y="2430463"/>
          <p14:tracePt t="259175" x="1227138" y="2422525"/>
          <p14:tracePt t="259245" x="1227138" y="2416175"/>
          <p14:tracePt t="259253" x="1219200" y="2408238"/>
          <p14:tracePt t="259261" x="1219200" y="2400300"/>
          <p14:tracePt t="259269" x="1219200" y="2384425"/>
          <p14:tracePt t="259277" x="1203325" y="2370138"/>
          <p14:tracePt t="259291" x="1196975" y="2346325"/>
          <p14:tracePt t="259308" x="1181100" y="2308225"/>
          <p14:tracePt t="259325" x="1135063" y="2232025"/>
          <p14:tracePt t="259341" x="1112838" y="2187575"/>
          <p14:tracePt t="259358" x="1082675" y="2155825"/>
          <p14:tracePt t="259375" x="1066800" y="2149475"/>
          <p14:tracePt t="259392" x="1058863" y="2141538"/>
          <p14:tracePt t="259437" x="1050925" y="2141538"/>
          <p14:tracePt t="259509" x="1036638" y="2141538"/>
          <p14:tracePt t="259517" x="1028700" y="2141538"/>
          <p14:tracePt t="259517" x="1020763" y="2141538"/>
          <p14:tracePt t="259525" x="998538" y="2163763"/>
          <p14:tracePt t="259542" x="968375" y="2187575"/>
          <p14:tracePt t="259558" x="944563" y="2217738"/>
          <p14:tracePt t="259575" x="922338" y="2247900"/>
          <p14:tracePt t="259591" x="906463" y="2278063"/>
          <p14:tracePt t="259608" x="892175" y="2308225"/>
          <p14:tracePt t="259625" x="876300" y="2346325"/>
          <p14:tracePt t="259641" x="868363" y="2362200"/>
          <p14:tracePt t="259658" x="860425" y="2392363"/>
          <p14:tracePt t="259675" x="854075" y="2416175"/>
          <p14:tracePt t="259692" x="846138" y="2430463"/>
          <p14:tracePt t="259708" x="846138" y="2460625"/>
          <p14:tracePt t="259725" x="846138" y="2476500"/>
          <p14:tracePt t="259741" x="838200" y="2498725"/>
          <p14:tracePt t="259758" x="838200" y="2522538"/>
          <p14:tracePt t="259775" x="830263" y="2536825"/>
          <p14:tracePt t="259791" x="830263" y="2560638"/>
          <p14:tracePt t="259808" x="830263" y="2582863"/>
          <p14:tracePt t="259825" x="830263" y="2613025"/>
          <p14:tracePt t="259841" x="838200" y="2651125"/>
          <p14:tracePt t="259858" x="854075" y="2674938"/>
          <p14:tracePt t="259875" x="868363" y="2697163"/>
          <p14:tracePt t="259891" x="876300" y="2727325"/>
          <p14:tracePt t="259908" x="922338" y="2765425"/>
          <p14:tracePt t="259925" x="944563" y="2797175"/>
          <p14:tracePt t="259941" x="968375" y="2819400"/>
          <p14:tracePt t="259958" x="998538" y="2841625"/>
          <p14:tracePt t="259975" x="1036638" y="2857500"/>
          <p14:tracePt t="259991" x="1066800" y="2873375"/>
          <p14:tracePt t="260008" x="1089025" y="2887663"/>
          <p14:tracePt t="260025" x="1112838" y="2887663"/>
          <p14:tracePt t="260041" x="1127125" y="2895600"/>
          <p14:tracePt t="260058" x="1150938" y="2895600"/>
          <p14:tracePt t="260075" x="1181100" y="2895600"/>
          <p14:tracePt t="260091" x="1196975" y="2895600"/>
          <p14:tracePt t="260108" x="1219200" y="2895600"/>
          <p14:tracePt t="260125" x="1241425" y="2879725"/>
          <p14:tracePt t="260141" x="1257300" y="2865438"/>
          <p14:tracePt t="260158" x="1287463" y="2835275"/>
          <p14:tracePt t="260175" x="1317625" y="2811463"/>
          <p14:tracePt t="260192" x="1325563" y="2797175"/>
          <p14:tracePt t="260208" x="1341438" y="2773363"/>
          <p14:tracePt t="260225" x="1341438" y="2759075"/>
          <p14:tracePt t="260241" x="1341438" y="2727325"/>
          <p14:tracePt t="260258" x="1341438" y="2682875"/>
          <p14:tracePt t="260275" x="1341438" y="2636838"/>
          <p14:tracePt t="260291" x="1341438" y="2613025"/>
          <p14:tracePt t="260308" x="1341438" y="2598738"/>
          <p14:tracePt t="260324" x="1333500" y="2574925"/>
          <p14:tracePt t="260341" x="1317625" y="2544763"/>
          <p14:tracePt t="260358" x="1287463" y="2498725"/>
          <p14:tracePt t="260375" x="1257300" y="2454275"/>
          <p14:tracePt t="260391" x="1227138" y="2400300"/>
          <p14:tracePt t="260408" x="1203325" y="2362200"/>
          <p14:tracePt t="260425" x="1189038" y="2332038"/>
          <p14:tracePt t="260441" x="1165225" y="2316163"/>
          <p14:tracePt t="260458" x="1135063" y="2278063"/>
          <p14:tracePt t="260475" x="1112838" y="2247900"/>
          <p14:tracePt t="260491" x="1089025" y="2232025"/>
          <p14:tracePt t="260508" x="1074738" y="2217738"/>
          <p14:tracePt t="260557" x="1058863" y="2217738"/>
          <p14:tracePt t="260629" x="1050925" y="2217738"/>
          <p14:tracePt t="260653" x="1044575" y="2217738"/>
          <p14:tracePt t="260661" x="1028700" y="2217738"/>
          <p14:tracePt t="260666" x="1028700" y="2232025"/>
          <p14:tracePt t="260674" x="1012825" y="2247900"/>
          <p14:tracePt t="260691" x="990600" y="2263775"/>
          <p14:tracePt t="260708" x="974725" y="2286000"/>
          <p14:tracePt t="260724" x="944563" y="2339975"/>
          <p14:tracePt t="260741" x="930275" y="2378075"/>
          <p14:tracePt t="260758" x="922338" y="2408238"/>
          <p14:tracePt t="260775" x="906463" y="2438400"/>
          <p14:tracePt t="260791" x="898525" y="2460625"/>
          <p14:tracePt t="260808" x="892175" y="2484438"/>
          <p14:tracePt t="260825" x="892175" y="2498725"/>
          <p14:tracePt t="260841" x="892175" y="2514600"/>
          <p14:tracePt t="260858" x="892175" y="2522538"/>
          <p14:tracePt t="260875" x="892175" y="2536825"/>
          <p14:tracePt t="260891" x="892175" y="2544763"/>
          <p14:tracePt t="260908" x="884238" y="2544763"/>
          <p14:tracePt t="261485" x="884238" y="2552700"/>
          <p14:tracePt t="261573" x="884238" y="2568575"/>
          <p14:tracePt t="261589" x="884238" y="2574925"/>
          <p14:tracePt t="261599" x="884238" y="2582863"/>
          <p14:tracePt t="261605" x="884238" y="2590800"/>
          <p14:tracePt t="261613" x="884238" y="2606675"/>
          <p14:tracePt t="261624" x="884238" y="2628900"/>
          <p14:tracePt t="261641" x="884238" y="2644775"/>
          <p14:tracePt t="261658" x="884238" y="2651125"/>
          <p14:tracePt t="261674" x="884238" y="2674938"/>
          <p14:tracePt t="261691" x="884238" y="2682875"/>
          <p14:tracePt t="261708" x="884238" y="2697163"/>
          <p14:tracePt t="261724" x="884238" y="2713038"/>
          <p14:tracePt t="261741" x="884238" y="2727325"/>
          <p14:tracePt t="261758" x="884238" y="2735263"/>
          <p14:tracePt t="261774" x="884238" y="2751138"/>
          <p14:tracePt t="261791" x="898525" y="2773363"/>
          <p14:tracePt t="261808" x="898525" y="2803525"/>
          <p14:tracePt t="261825" x="906463" y="2835275"/>
          <p14:tracePt t="261841" x="922338" y="2865438"/>
          <p14:tracePt t="261858" x="922338" y="2895600"/>
          <p14:tracePt t="261874" x="930275" y="2911475"/>
          <p14:tracePt t="261891" x="944563" y="2941638"/>
          <p14:tracePt t="261908" x="944563" y="2971800"/>
          <p14:tracePt t="261924" x="968375" y="3032125"/>
          <p14:tracePt t="261941" x="1006475" y="3086100"/>
          <p14:tracePt t="261958" x="1028700" y="3146425"/>
          <p14:tracePt t="261974" x="1058863" y="3192463"/>
          <p14:tracePt t="261991" x="1074738" y="3216275"/>
          <p14:tracePt t="262008" x="1089025" y="3238500"/>
          <p14:tracePt t="262025" x="1096963" y="3260725"/>
          <p14:tracePt t="262041" x="1104900" y="3268663"/>
          <p14:tracePt t="262058" x="1120775" y="3284538"/>
          <p14:tracePt t="262074" x="1143000" y="3314700"/>
          <p14:tracePt t="262092" x="1211263" y="3368675"/>
          <p14:tracePt t="262108" x="1287463" y="3413125"/>
          <p14:tracePt t="262125" x="1349375" y="3459163"/>
          <p14:tracePt t="262141" x="1371600" y="3475038"/>
          <p14:tracePt t="262158" x="1379538" y="3489325"/>
          <p14:tracePt t="262174" x="1387475" y="3489325"/>
          <p14:tracePt t="262389" x="1379538" y="3489325"/>
          <p14:tracePt t="262397" x="1363663" y="3489325"/>
          <p14:tracePt t="262405" x="1355725" y="3489325"/>
          <p14:tracePt t="262405" x="1349375" y="3489325"/>
          <p14:tracePt t="262413" x="1341438" y="3489325"/>
          <p14:tracePt t="262424" x="1317625" y="3489325"/>
          <p14:tracePt t="262441" x="1295400" y="3489325"/>
          <p14:tracePt t="262458" x="1273175" y="3497263"/>
          <p14:tracePt t="262474" x="1265238" y="3497263"/>
          <p14:tracePt t="262491" x="1249363" y="3497263"/>
          <p14:tracePt t="262508" x="1219200" y="3497263"/>
          <p14:tracePt t="262524" x="1211263" y="3497263"/>
          <p14:tracePt t="262541" x="1196975" y="3505200"/>
          <p14:tracePt t="262558" x="1189038" y="3505200"/>
          <p14:tracePt t="262575" x="1173163" y="3505200"/>
          <p14:tracePt t="262591" x="1158875" y="3505200"/>
          <p14:tracePt t="262608" x="1143000" y="3505200"/>
          <p14:tracePt t="262624" x="1135063" y="3513138"/>
          <p14:tracePt t="262641" x="1120775" y="3513138"/>
          <p14:tracePt t="262658" x="1112838" y="3521075"/>
          <p14:tracePt t="262674" x="1096963" y="3527425"/>
          <p14:tracePt t="262691" x="1082675" y="3535363"/>
          <p14:tracePt t="262708" x="1044575" y="3551238"/>
          <p14:tracePt t="262724" x="974725" y="3589338"/>
          <p14:tracePt t="262741" x="944563" y="3603625"/>
          <p14:tracePt t="262758" x="906463" y="3619500"/>
          <p14:tracePt t="262774" x="884238" y="3641725"/>
          <p14:tracePt t="262791" x="860425" y="3649663"/>
          <p14:tracePt t="262808" x="838200" y="3665538"/>
          <p14:tracePt t="262824" x="815975" y="3679825"/>
          <p14:tracePt t="262841" x="784225" y="3695700"/>
          <p14:tracePt t="262858" x="769938" y="3703638"/>
          <p14:tracePt t="262874" x="762000" y="3717925"/>
          <p14:tracePt t="262891" x="731838" y="3733800"/>
          <p14:tracePt t="262908" x="708025" y="3756025"/>
          <p14:tracePt t="262925" x="677863" y="3779838"/>
          <p14:tracePt t="262941" x="669925" y="3794125"/>
          <p14:tracePt t="262958" x="663575" y="3810000"/>
          <p14:tracePt t="262974" x="655638" y="3825875"/>
          <p14:tracePt t="262991" x="631825" y="3856038"/>
          <p14:tracePt t="263008" x="625475" y="3878263"/>
          <p14:tracePt t="263024" x="617538" y="3894138"/>
          <p14:tracePt t="263041" x="609600" y="3908425"/>
          <p14:tracePt t="263057" x="609600" y="3924300"/>
          <p14:tracePt t="263075" x="609600" y="3932238"/>
          <p14:tracePt t="263091" x="601663" y="3940175"/>
          <p14:tracePt t="263108" x="601663" y="3954463"/>
          <p14:tracePt t="263124" x="601663" y="3978275"/>
          <p14:tracePt t="263141" x="601663" y="4000500"/>
          <p14:tracePt t="263157" x="609600" y="4022725"/>
          <p14:tracePt t="263174" x="609600" y="4046538"/>
          <p14:tracePt t="263191" x="625475" y="4060825"/>
          <p14:tracePt t="263208" x="625475" y="4076700"/>
          <p14:tracePt t="263224" x="625475" y="4092575"/>
          <p14:tracePt t="263241" x="631825" y="4098925"/>
          <p14:tracePt t="263257" x="647700" y="4122738"/>
          <p14:tracePt t="263274" x="655638" y="4137025"/>
          <p14:tracePt t="263291" x="655638" y="4144963"/>
          <p14:tracePt t="263308" x="663575" y="4152900"/>
          <p14:tracePt t="263324" x="663575" y="4160838"/>
          <p14:tracePt t="263341" x="669925" y="4160838"/>
          <p14:tracePt t="263357" x="685800" y="4175125"/>
          <p14:tracePt t="263374" x="701675" y="4191000"/>
          <p14:tracePt t="263391" x="739775" y="4221163"/>
          <p14:tracePt t="263407" x="769938" y="4251325"/>
          <p14:tracePt t="263424" x="792163" y="4267200"/>
          <p14:tracePt t="263441" x="800100" y="4275138"/>
          <p14:tracePt t="263457" x="808038" y="4283075"/>
          <p14:tracePt t="263474" x="822325" y="4283075"/>
          <p14:tracePt t="263491" x="838200" y="4289425"/>
          <p14:tracePt t="263508" x="846138" y="4289425"/>
          <p14:tracePt t="263524" x="868363" y="4305300"/>
          <p14:tracePt t="263541" x="922338" y="4327525"/>
          <p14:tracePt t="263557" x="982663" y="4351338"/>
          <p14:tracePt t="263574" x="1020763" y="4365625"/>
          <p14:tracePt t="263591" x="1050925" y="4373563"/>
          <p14:tracePt t="263608" x="1066800" y="4381500"/>
          <p14:tracePt t="263624" x="1074738" y="4389438"/>
          <p14:tracePt t="263701" x="1082675" y="4389438"/>
          <p14:tracePt t="263725" x="1096963" y="4389438"/>
          <p14:tracePt t="263746" x="1104900" y="4389438"/>
          <p14:tracePt t="263877" x="1112838" y="4389438"/>
          <p14:tracePt t="263893" x="1120775" y="4389438"/>
          <p14:tracePt t="263900" x="1127125" y="4389438"/>
          <p14:tracePt t="263925" x="1135063" y="4389438"/>
          <p14:tracePt t="263981" x="1150938" y="4389438"/>
          <p14:tracePt t="263989" x="1165225" y="4389438"/>
          <p14:tracePt t="263992" x="1173163" y="4389438"/>
          <p14:tracePt t="264007" x="1181100" y="4389438"/>
          <p14:tracePt t="264008" x="1196975" y="4389438"/>
          <p14:tracePt t="264024" x="1203325" y="4389438"/>
          <p14:tracePt t="264061" x="1211263" y="4389438"/>
          <p14:tracePt t="264069" x="1219200" y="4389438"/>
          <p14:tracePt t="264085" x="1227138" y="4381500"/>
          <p14:tracePt t="264091" x="1241425" y="4373563"/>
          <p14:tracePt t="264107" x="1249363" y="4373563"/>
          <p14:tracePt t="264124" x="1265238" y="4365625"/>
          <p14:tracePt t="264141" x="1273175" y="4365625"/>
          <p14:tracePt t="264157" x="1273175" y="4359275"/>
          <p14:tracePt t="264174" x="1279525" y="4359275"/>
          <p14:tracePt t="264191" x="1287463" y="4351338"/>
          <p14:tracePt t="264207" x="1295400" y="4351338"/>
          <p14:tracePt t="264224" x="1311275" y="4343400"/>
          <p14:tracePt t="264241" x="1333500" y="4335463"/>
          <p14:tracePt t="264257" x="1363663" y="4313238"/>
          <p14:tracePt t="264274" x="1379538" y="4297363"/>
          <p14:tracePt t="264291" x="1387475" y="4283075"/>
          <p14:tracePt t="264307" x="1393825" y="4267200"/>
          <p14:tracePt t="264324" x="1401763" y="4259263"/>
          <p14:tracePt t="264373" x="1401763" y="4251325"/>
          <p14:tracePt t="264405" x="1401763" y="4244975"/>
          <p14:tracePt t="264421" x="1401763" y="4237038"/>
          <p14:tracePt t="264445" x="1401763" y="4229100"/>
          <p14:tracePt t="264469" x="1401763" y="4213225"/>
          <p14:tracePt t="264485" x="1401763" y="4206875"/>
          <p14:tracePt t="264501" x="1401763" y="4198938"/>
          <p14:tracePt t="264509" x="1401763" y="4191000"/>
          <p14:tracePt t="264524" x="1401763" y="4183063"/>
          <p14:tracePt t="264540" x="1393825" y="4168775"/>
          <p14:tracePt t="264541" x="1387475" y="4152900"/>
          <p14:tracePt t="264557" x="1379538" y="4137025"/>
          <p14:tracePt t="264574" x="1371600" y="4114800"/>
          <p14:tracePt t="264591" x="1371600" y="4092575"/>
          <p14:tracePt t="264607" x="1371600" y="4076700"/>
          <p14:tracePt t="264624" x="1371600" y="4054475"/>
          <p14:tracePt t="264641" x="1363663" y="4038600"/>
          <p14:tracePt t="264657" x="1355725" y="4016375"/>
          <p14:tracePt t="264674" x="1355725" y="3978275"/>
          <p14:tracePt t="264690" x="1355725" y="3946525"/>
          <p14:tracePt t="264707" x="1349375" y="3916363"/>
          <p14:tracePt t="264724" x="1349375" y="3902075"/>
          <p14:tracePt t="264740" x="1349375" y="3863975"/>
          <p14:tracePt t="264757" x="1341438" y="3840163"/>
          <p14:tracePt t="264774" x="1341438" y="3832225"/>
          <p14:tracePt t="264791" x="1341438" y="3825875"/>
          <p14:tracePt t="264807" x="1325563" y="3810000"/>
          <p14:tracePt t="264824" x="1325563" y="3802063"/>
          <p14:tracePt t="264861" x="1311275" y="3802063"/>
          <p14:tracePt t="264877" x="1311275" y="3794125"/>
          <p14:tracePt t="264893" x="1295400" y="3794125"/>
          <p14:tracePt t="264901" x="1295400" y="3787775"/>
          <p14:tracePt t="264909" x="1287463" y="3787775"/>
          <p14:tracePt t="264924" x="1273175" y="3779838"/>
          <p14:tracePt t="264941" x="1257300" y="3779838"/>
          <p14:tracePt t="264957" x="1249363" y="3779838"/>
          <p14:tracePt t="264974" x="1241425" y="3771900"/>
          <p14:tracePt t="264991" x="1235075" y="3771900"/>
          <p14:tracePt t="265007" x="1219200" y="3763963"/>
          <p14:tracePt t="265024" x="1203325" y="3763963"/>
          <p14:tracePt t="265041" x="1189038" y="3756025"/>
          <p14:tracePt t="265057" x="1181100" y="3756025"/>
          <p14:tracePt t="265093" x="1165225" y="3756025"/>
          <p14:tracePt t="265093" x="1158875" y="3756025"/>
          <p14:tracePt t="265107" x="1150938" y="3756025"/>
          <p14:tracePt t="265124" x="1135063" y="3756025"/>
          <p14:tracePt t="265124" x="1127125" y="3756025"/>
          <p14:tracePt t="265141" x="1104900" y="3756025"/>
          <p14:tracePt t="265157" x="1089025" y="3756025"/>
          <p14:tracePt t="265174" x="1074738" y="3756025"/>
          <p14:tracePt t="265191" x="1050925" y="3756025"/>
          <p14:tracePt t="265207" x="1020763" y="3756025"/>
          <p14:tracePt t="265224" x="990600" y="3756025"/>
          <p14:tracePt t="265241" x="968375" y="3763963"/>
          <p14:tracePt t="265257" x="936625" y="3763963"/>
          <p14:tracePt t="265274" x="922338" y="3779838"/>
          <p14:tracePt t="265290" x="906463" y="3779838"/>
          <p14:tracePt t="265307" x="892175" y="3779838"/>
          <p14:tracePt t="265324" x="884238" y="3787775"/>
          <p14:tracePt t="266247" x="0" y="0"/>
        </p14:tracePtLst>
        <p14:tracePtLst>
          <p14:tracePt t="274323" x="1798638" y="5326063"/>
          <p14:tracePt t="274529" x="0" y="0"/>
        </p14:tracePtLst>
        <p14:tracePtLst>
          <p14:tracePt t="277411" x="2201863" y="5197475"/>
          <p14:tracePt t="277576" x="0" y="0"/>
        </p14:tracePtLst>
        <p14:tracePtLst>
          <p14:tracePt t="280156" x="2689225" y="5127625"/>
          <p14:tracePt t="280284" x="2689225" y="5121275"/>
          <p14:tracePt t="280300" x="2682875" y="5121275"/>
          <p14:tracePt t="280307" x="2674938" y="5121275"/>
          <p14:tracePt t="280321" x="2674938" y="5113338"/>
          <p14:tracePt t="280340" x="2667000" y="5105400"/>
          <p14:tracePt t="280340" x="2667000" y="5097463"/>
          <p14:tracePt t="280355" x="2659063" y="5097463"/>
          <p14:tracePt t="280372" x="2651125" y="5083175"/>
          <p14:tracePt t="280388" x="2644775" y="5083175"/>
          <p14:tracePt t="280405" x="2636838" y="5075238"/>
          <p14:tracePt t="280421" x="2628900" y="5075238"/>
          <p14:tracePt t="280438" x="2613025" y="5059363"/>
          <p14:tracePt t="280455" x="2606675" y="5045075"/>
          <p14:tracePt t="280471" x="2582863" y="5037138"/>
          <p14:tracePt t="280488" x="2552700" y="5021263"/>
          <p14:tracePt t="280505" x="2536825" y="5013325"/>
          <p14:tracePt t="280521" x="2530475" y="5006975"/>
          <p14:tracePt t="280538" x="2522538" y="5006975"/>
          <p14:tracePt t="280555" x="2514600" y="5006975"/>
          <p14:tracePt t="280571" x="2514600" y="4999038"/>
          <p14:tracePt t="280588" x="2506663" y="4999038"/>
          <p14:tracePt t="280605" x="2498725" y="4999038"/>
          <p14:tracePt t="280621" x="2484438" y="4999038"/>
          <p14:tracePt t="280638" x="2476500" y="4999038"/>
          <p14:tracePt t="280700" x="2468563" y="4999038"/>
          <p14:tracePt t="280716" x="2454275" y="4999038"/>
          <p14:tracePt t="280724" x="2446338" y="4999038"/>
          <p14:tracePt t="280732" x="2430463" y="4999038"/>
          <p14:tracePt t="280740" x="2416175" y="4999038"/>
          <p14:tracePt t="280755" x="2392363" y="4999038"/>
          <p14:tracePt t="280771" x="2378075" y="4999038"/>
          <p14:tracePt t="280788" x="2370138" y="4999038"/>
          <p14:tracePt t="280805" x="2354263" y="4999038"/>
          <p14:tracePt t="280821" x="2346325" y="4999038"/>
          <p14:tracePt t="280838" x="2339975" y="4999038"/>
          <p14:tracePt t="280854" x="2332038" y="4999038"/>
          <p14:tracePt t="280871" x="2324100" y="5006975"/>
          <p14:tracePt t="280888" x="2316163" y="5006975"/>
          <p14:tracePt t="280905" x="2316163" y="5013325"/>
          <p14:tracePt t="280948" x="2308225" y="5013325"/>
          <p14:tracePt t="280964" x="2308225" y="5021263"/>
          <p14:tracePt t="280972" x="2301875" y="5021263"/>
          <p14:tracePt t="280972" x="2293938" y="5037138"/>
          <p14:tracePt t="280988" x="2278063" y="5045075"/>
          <p14:tracePt t="281005" x="2270125" y="5059363"/>
          <p14:tracePt t="281021" x="2263775" y="5075238"/>
          <p14:tracePt t="281038" x="2255838" y="5083175"/>
          <p14:tracePt t="281055" x="2247900" y="5097463"/>
          <p14:tracePt t="281071" x="2247900" y="5105400"/>
          <p14:tracePt t="281088" x="2239963" y="5113338"/>
          <p14:tracePt t="281105" x="2239963" y="5121275"/>
          <p14:tracePt t="281121" x="2239963" y="5127625"/>
          <p14:tracePt t="281138" x="2232025" y="5143500"/>
          <p14:tracePt t="281155" x="2232025" y="5151438"/>
          <p14:tracePt t="281171" x="2225675" y="5165725"/>
          <p14:tracePt t="281188" x="2225675" y="5173663"/>
          <p14:tracePt t="281228" x="2225675" y="5181600"/>
          <p14:tracePt t="281228" x="2225675" y="5189538"/>
          <p14:tracePt t="281260" x="2225675" y="5197475"/>
          <p14:tracePt t="281276" x="2225675" y="5203825"/>
          <p14:tracePt t="281284" x="2225675" y="5211763"/>
          <p14:tracePt t="281294" x="2225675" y="5219700"/>
          <p14:tracePt t="281304" x="2225675" y="5227638"/>
          <p14:tracePt t="281321" x="2225675" y="5235575"/>
          <p14:tracePt t="281338" x="2225675" y="5241925"/>
          <p14:tracePt t="281355" x="2225675" y="5249863"/>
          <p14:tracePt t="281371" x="2225675" y="5257800"/>
          <p14:tracePt t="281388" x="2225675" y="5265738"/>
          <p14:tracePt t="281404" x="2225675" y="5273675"/>
          <p14:tracePt t="281460" x="2225675" y="5280025"/>
          <p14:tracePt t="281484" x="2225675" y="5287963"/>
          <p14:tracePt t="281484" x="2225675" y="5295900"/>
          <p14:tracePt t="281500" x="2225675" y="5303838"/>
          <p14:tracePt t="281508" x="2232025" y="5303838"/>
          <p14:tracePt t="281524" x="2232025" y="5311775"/>
          <p14:tracePt t="281540" x="2232025" y="5318125"/>
          <p14:tracePt t="281556" x="2239963" y="5326063"/>
          <p14:tracePt t="281572" x="2239963" y="5334000"/>
          <p14:tracePt t="281596" x="2239963" y="5341938"/>
          <p14:tracePt t="281604" x="2247900" y="5341938"/>
          <p14:tracePt t="281644" x="2247900" y="5349875"/>
          <p14:tracePt t="281660" x="2255838" y="5349875"/>
          <p14:tracePt t="281684" x="2263775" y="5349875"/>
          <p14:tracePt t="281695" x="2263775" y="5356225"/>
          <p14:tracePt t="281708" x="2270125" y="5356225"/>
          <p14:tracePt t="281716" x="2270125" y="5364163"/>
          <p14:tracePt t="281724" x="2278063" y="5372100"/>
          <p14:tracePt t="281738" x="2286000" y="5380038"/>
          <p14:tracePt t="281754" x="2308225" y="5394325"/>
          <p14:tracePt t="281771" x="2362200" y="5426075"/>
          <p14:tracePt t="281788" x="2384425" y="5432425"/>
          <p14:tracePt t="281804" x="2408238" y="5440363"/>
          <p14:tracePt t="281821" x="2416175" y="5448300"/>
          <p14:tracePt t="281838" x="2430463" y="5456238"/>
          <p14:tracePt t="281854" x="2438400" y="5456238"/>
          <p14:tracePt t="281871" x="2460625" y="5456238"/>
          <p14:tracePt t="281888" x="2484438" y="5456238"/>
          <p14:tracePt t="281904" x="2506663" y="5464175"/>
          <p14:tracePt t="281921" x="2536825" y="5464175"/>
          <p14:tracePt t="281938" x="2568575" y="5470525"/>
          <p14:tracePt t="281954" x="2613025" y="5470525"/>
          <p14:tracePt t="281971" x="2659063" y="5470525"/>
          <p14:tracePt t="281988" x="2667000" y="5470525"/>
          <p14:tracePt t="282052" x="2674938" y="5470525"/>
          <p14:tracePt t="282054" x="2682875" y="5464175"/>
          <p14:tracePt t="282071" x="2697163" y="5456238"/>
          <p14:tracePt t="282071" x="2705100" y="5448300"/>
          <p14:tracePt t="282088" x="2713038" y="5440363"/>
          <p14:tracePt t="282104" x="2713038" y="5432425"/>
          <p14:tracePt t="282121" x="2720975" y="5432425"/>
          <p14:tracePt t="282138" x="2720975" y="5426075"/>
          <p14:tracePt t="282155" x="2727325" y="5418138"/>
          <p14:tracePt t="282171" x="2727325" y="5394325"/>
          <p14:tracePt t="282188" x="2727325" y="5380038"/>
          <p14:tracePt t="282204" x="2735263" y="5364163"/>
          <p14:tracePt t="282221" x="2743200" y="5341938"/>
          <p14:tracePt t="282238" x="2743200" y="5334000"/>
          <p14:tracePt t="282254" x="2743200" y="5318125"/>
          <p14:tracePt t="282271" x="2743200" y="5303838"/>
          <p14:tracePt t="282288" x="2743200" y="5287963"/>
          <p14:tracePt t="282304" x="2743200" y="5273675"/>
          <p14:tracePt t="282321" x="2743200" y="5257800"/>
          <p14:tracePt t="282338" x="2743200" y="5249863"/>
          <p14:tracePt t="282355" x="2743200" y="5241925"/>
          <p14:tracePt t="282371" x="2743200" y="5235575"/>
          <p14:tracePt t="282388" x="2743200" y="5219700"/>
          <p14:tracePt t="282404" x="2743200" y="5211763"/>
          <p14:tracePt t="282421" x="2743200" y="5197475"/>
          <p14:tracePt t="282438" x="2743200" y="5189538"/>
          <p14:tracePt t="282454" x="2743200" y="5173663"/>
          <p14:tracePt t="282471" x="2743200" y="5165725"/>
          <p14:tracePt t="282488" x="2727325" y="5151438"/>
          <p14:tracePt t="282504" x="2720975" y="5143500"/>
          <p14:tracePt t="282521" x="2713038" y="5127625"/>
          <p14:tracePt t="282538" x="2689225" y="5113338"/>
          <p14:tracePt t="282555" x="2667000" y="5089525"/>
          <p14:tracePt t="282571" x="2628900" y="5059363"/>
          <p14:tracePt t="282588" x="2598738" y="5045075"/>
          <p14:tracePt t="282605" x="2582863" y="5037138"/>
          <p14:tracePt t="282621" x="2568575" y="5021263"/>
          <p14:tracePt t="282638" x="2560638" y="5013325"/>
          <p14:tracePt t="282654" x="2530475" y="5006975"/>
          <p14:tracePt t="282671" x="2506663" y="4999038"/>
          <p14:tracePt t="282688" x="2492375" y="4991100"/>
          <p14:tracePt t="282704" x="2476500" y="4983163"/>
          <p14:tracePt t="282721" x="2468563" y="4975225"/>
          <p14:tracePt t="282738" x="2460625" y="4975225"/>
          <p14:tracePt t="282772" x="2446338" y="4975225"/>
          <p14:tracePt t="282812" x="2438400" y="4975225"/>
          <p14:tracePt t="282836" x="2430463" y="4975225"/>
          <p14:tracePt t="282845" x="2422525" y="4975225"/>
          <p14:tracePt t="282868" x="2416175" y="4975225"/>
          <p14:tracePt t="282876" x="2408238" y="4975225"/>
          <p14:tracePt t="282892" x="2408238" y="4983163"/>
          <p14:tracePt t="282912" x="2392363" y="4991100"/>
          <p14:tracePt t="282924" x="2384425" y="4991100"/>
          <p14:tracePt t="282940" x="2378075" y="4991100"/>
          <p14:tracePt t="282943" x="2378075" y="4999038"/>
          <p14:tracePt t="282954" x="2370138" y="4999038"/>
          <p14:tracePt t="282971" x="2362200" y="5006975"/>
          <p14:tracePt t="282988" x="2362200" y="5013325"/>
          <p14:tracePt t="283004" x="2354263" y="5021263"/>
          <p14:tracePt t="283021" x="2346325" y="5029200"/>
          <p14:tracePt t="283038" x="2339975" y="5037138"/>
          <p14:tracePt t="283054" x="2332038" y="5045075"/>
          <p14:tracePt t="283071" x="2316163" y="5059363"/>
          <p14:tracePt t="283088" x="2308225" y="5075238"/>
          <p14:tracePt t="283104" x="2308225" y="5083175"/>
          <p14:tracePt t="283121" x="2301875" y="5089525"/>
          <p14:tracePt t="283138" x="2301875" y="5105400"/>
          <p14:tracePt t="283154" x="2293938" y="5113338"/>
          <p14:tracePt t="283171" x="2286000" y="5121275"/>
          <p14:tracePt t="283188" x="2286000" y="5127625"/>
          <p14:tracePt t="283204" x="2278063" y="5135563"/>
          <p14:tracePt t="283221" x="2278063" y="5151438"/>
          <p14:tracePt t="283238" x="2270125" y="5159375"/>
          <p14:tracePt t="283254" x="2270125" y="5189538"/>
          <p14:tracePt t="283271" x="2263775" y="5211763"/>
          <p14:tracePt t="283288" x="2263775" y="5227638"/>
          <p14:tracePt t="283305" x="2263775" y="5249863"/>
          <p14:tracePt t="283321" x="2263775" y="5265738"/>
          <p14:tracePt t="283338" x="2263775" y="5273675"/>
          <p14:tracePt t="283355" x="2263775" y="5280025"/>
          <p14:tracePt t="283371" x="2270125" y="5295900"/>
          <p14:tracePt t="283388" x="2286000" y="5311775"/>
          <p14:tracePt t="283404" x="2301875" y="5326063"/>
          <p14:tracePt t="283421" x="2308225" y="5334000"/>
          <p14:tracePt t="283438" x="2324100" y="5341938"/>
          <p14:tracePt t="283454" x="2354263" y="5356225"/>
          <p14:tracePt t="283471" x="2384425" y="5372100"/>
          <p14:tracePt t="283488" x="2416175" y="5387975"/>
          <p14:tracePt t="283504" x="2460625" y="5418138"/>
          <p14:tracePt t="283521" x="2530475" y="5440363"/>
          <p14:tracePt t="283538" x="2590800" y="5470525"/>
          <p14:tracePt t="283554" x="2628900" y="5470525"/>
          <p14:tracePt t="283571" x="2636838" y="5478463"/>
          <p14:tracePt t="283588" x="2644775" y="5478463"/>
          <p14:tracePt t="283605" x="2651125" y="5478463"/>
          <p14:tracePt t="283621" x="2659063" y="5478463"/>
          <p14:tracePt t="283638" x="2674938" y="5478463"/>
          <p14:tracePt t="283654" x="2682875" y="5478463"/>
          <p14:tracePt t="283671" x="2697163" y="5470525"/>
          <p14:tracePt t="283688" x="2727325" y="5464175"/>
          <p14:tracePt t="283704" x="2751138" y="5448300"/>
          <p14:tracePt t="283721" x="2773363" y="5426075"/>
          <p14:tracePt t="283738" x="2773363" y="5418138"/>
          <p14:tracePt t="283754" x="2781300" y="5402263"/>
          <p14:tracePt t="283771" x="2789238" y="5380038"/>
          <p14:tracePt t="283788" x="2797175" y="5356225"/>
          <p14:tracePt t="283804" x="2797175" y="5341938"/>
          <p14:tracePt t="283821" x="2797175" y="5326063"/>
          <p14:tracePt t="283838" x="2797175" y="5311775"/>
          <p14:tracePt t="283854" x="2797175" y="5295900"/>
          <p14:tracePt t="283871" x="2797175" y="5280025"/>
          <p14:tracePt t="283887" x="2797175" y="5265738"/>
          <p14:tracePt t="283904" x="2773363" y="5241925"/>
          <p14:tracePt t="283921" x="2773363" y="5227638"/>
          <p14:tracePt t="283938" x="2765425" y="5211763"/>
          <p14:tracePt t="283954" x="2759075" y="5203825"/>
          <p14:tracePt t="283971" x="2743200" y="5197475"/>
          <p14:tracePt t="284012" x="2727325" y="5189538"/>
          <p14:tracePt t="284027" x="2720975" y="5181600"/>
          <p14:tracePt t="284044" x="2713038" y="5173663"/>
          <p14:tracePt t="284051" x="2705100" y="5173663"/>
          <p14:tracePt t="284056" x="2697163" y="5165725"/>
          <p14:tracePt t="284071" x="2689225" y="5165725"/>
          <p14:tracePt t="284087" x="2689225" y="5159375"/>
          <p14:tracePt t="284104" x="2682875" y="5151438"/>
          <p14:tracePt t="284121" x="2667000" y="5151438"/>
          <p14:tracePt t="284137" x="2659063" y="5143500"/>
          <p14:tracePt t="284154" x="2651125" y="5135563"/>
          <p14:tracePt t="284171" x="2636838" y="5135563"/>
          <p14:tracePt t="284187" x="2628900" y="5127625"/>
          <p14:tracePt t="284204" x="2628900" y="5121275"/>
          <p14:tracePt t="284221" x="2613025" y="5121275"/>
          <p14:tracePt t="284237" x="2606675" y="5121275"/>
          <p14:tracePt t="284254" x="2582863" y="5105400"/>
          <p14:tracePt t="284271" x="2560638" y="5105400"/>
          <p14:tracePt t="284287" x="2544763" y="5105400"/>
          <p14:tracePt t="284304" x="2536825" y="5097463"/>
          <p14:tracePt t="284321" x="2530475" y="5097463"/>
          <p14:tracePt t="284337" x="2514600" y="5097463"/>
          <p14:tracePt t="284354" x="2514600" y="5089525"/>
          <p14:tracePt t="284371" x="2506663" y="5089525"/>
          <p14:tracePt t="284420" x="2498725" y="5089525"/>
          <p14:tracePt t="284428" x="2498725" y="5083175"/>
          <p14:tracePt t="284428" x="2492375" y="5083175"/>
          <p14:tracePt t="284695" x="0" y="0"/>
        </p14:tracePtLst>
        <p14:tracePtLst>
          <p14:tracePt t="286528" x="2079625" y="5464175"/>
          <p14:tracePt t="286539" x="2073275" y="5464175"/>
          <p14:tracePt t="286611" x="2073275" y="5456238"/>
          <p14:tracePt t="286683" x="2057400" y="5448300"/>
          <p14:tracePt t="286691" x="2049463" y="5448300"/>
          <p14:tracePt t="286704" x="2041525" y="5448300"/>
          <p14:tracePt t="286704" x="2027238" y="5440363"/>
          <p14:tracePt t="286720" x="2019300" y="5440363"/>
          <p14:tracePt t="286737" x="2019300" y="5432425"/>
          <p14:tracePt t="286754" x="2003425" y="5426075"/>
          <p14:tracePt t="286770" x="1997075" y="5426075"/>
          <p14:tracePt t="286787" x="1981200" y="5426075"/>
          <p14:tracePt t="286804" x="1973263" y="5418138"/>
          <p14:tracePt t="286820" x="1965325" y="5418138"/>
          <p14:tracePt t="286837" x="1958975" y="5418138"/>
          <p14:tracePt t="286854" x="1951038" y="5418138"/>
          <p14:tracePt t="286870" x="1935163" y="5418138"/>
          <p14:tracePt t="286887" x="1927225" y="5418138"/>
          <p14:tracePt t="286904" x="1912938" y="5418138"/>
          <p14:tracePt t="286920" x="1889125" y="5418138"/>
          <p14:tracePt t="286937" x="1866900" y="5418138"/>
          <p14:tracePt t="286954" x="1836738" y="5418138"/>
          <p14:tracePt t="286970" x="1798638" y="5432425"/>
          <p14:tracePt t="286987" x="1760538" y="5440363"/>
          <p14:tracePt t="287004" x="1736725" y="5448300"/>
          <p14:tracePt t="287020" x="1714500" y="5456238"/>
          <p14:tracePt t="287037" x="1692275" y="5470525"/>
          <p14:tracePt t="287054" x="1660525" y="5478463"/>
          <p14:tracePt t="287070" x="1630363" y="5494338"/>
          <p14:tracePt t="287087" x="1608138" y="5508625"/>
          <p14:tracePt t="287104" x="1600200" y="5516563"/>
          <p14:tracePt t="287120" x="1600200" y="5524500"/>
          <p14:tracePt t="287137" x="1592263" y="5540375"/>
          <p14:tracePt t="287154" x="1584325" y="5546725"/>
          <p14:tracePt t="287170" x="1577975" y="5554663"/>
          <p14:tracePt t="287187" x="1570038" y="5570538"/>
          <p14:tracePt t="287204" x="1562100" y="5584825"/>
          <p14:tracePt t="287220" x="1562100" y="5592763"/>
          <p14:tracePt t="287237" x="1562100" y="5608638"/>
          <p14:tracePt t="287254" x="1554163" y="5622925"/>
          <p14:tracePt t="287270" x="1554163" y="5638800"/>
          <p14:tracePt t="287287" x="1554163" y="5654675"/>
          <p14:tracePt t="287304" x="1554163" y="5668963"/>
          <p14:tracePt t="287320" x="1562100" y="5692775"/>
          <p14:tracePt t="287337" x="1570038" y="5699125"/>
          <p14:tracePt t="287354" x="1570038" y="5715000"/>
          <p14:tracePt t="287370" x="1584325" y="5722938"/>
          <p14:tracePt t="287387" x="1608138" y="5730875"/>
          <p14:tracePt t="287404" x="1630363" y="5745163"/>
          <p14:tracePt t="287421" x="1654175" y="5753100"/>
          <p14:tracePt t="287437" x="1684338" y="5775325"/>
          <p14:tracePt t="287454" x="1722438" y="5791200"/>
          <p14:tracePt t="287470" x="1744663" y="5807075"/>
          <p14:tracePt t="287507" x="1752600" y="5813425"/>
          <p14:tracePt t="287523" x="1760538" y="5821363"/>
          <p14:tracePt t="287531" x="1768475" y="5821363"/>
          <p14:tracePt t="287545" x="1774825" y="5821363"/>
          <p14:tracePt t="287554" x="1790700" y="5837238"/>
          <p14:tracePt t="287570" x="1798638" y="5837238"/>
          <p14:tracePt t="287587" x="1828800" y="5837238"/>
          <p14:tracePt t="287604" x="1844675" y="5837238"/>
          <p14:tracePt t="287620" x="1858963" y="5837238"/>
          <p14:tracePt t="287637" x="1866900" y="5837238"/>
          <p14:tracePt t="287654" x="1874838" y="5837238"/>
          <p14:tracePt t="287670" x="1889125" y="5837238"/>
          <p14:tracePt t="287687" x="1897063" y="5837238"/>
          <p14:tracePt t="287704" x="1920875" y="5837238"/>
          <p14:tracePt t="287720" x="1935163" y="5829300"/>
          <p14:tracePt t="287737" x="1951038" y="5829300"/>
          <p14:tracePt t="287754" x="1958975" y="5821363"/>
          <p14:tracePt t="287770" x="1965325" y="5813425"/>
          <p14:tracePt t="287770" x="1973263" y="5813425"/>
          <p14:tracePt t="287787" x="1973263" y="5807075"/>
          <p14:tracePt t="287804" x="1989138" y="5791200"/>
          <p14:tracePt t="287820" x="1989138" y="5775325"/>
          <p14:tracePt t="287837" x="1997075" y="5768975"/>
          <p14:tracePt t="287854" x="1997075" y="5761038"/>
          <p14:tracePt t="287870" x="2003425" y="5753100"/>
          <p14:tracePt t="287887" x="2003425" y="5745163"/>
          <p14:tracePt t="287904" x="2011363" y="5737225"/>
          <p14:tracePt t="287920" x="2011363" y="5722938"/>
          <p14:tracePt t="287937" x="2019300" y="5707063"/>
          <p14:tracePt t="287954" x="2027238" y="5684838"/>
          <p14:tracePt t="287970" x="2027238" y="5661025"/>
          <p14:tracePt t="287988" x="2027238" y="5646738"/>
          <p14:tracePt t="288004" x="2027238" y="5630863"/>
          <p14:tracePt t="288020" x="2027238" y="5622925"/>
          <p14:tracePt t="288037" x="2027238" y="5616575"/>
          <p14:tracePt t="288054" x="2027238" y="5600700"/>
          <p14:tracePt t="288070" x="2019300" y="5592763"/>
          <p14:tracePt t="288087" x="2019300" y="5584825"/>
          <p14:tracePt t="288104" x="2019300" y="5578475"/>
          <p14:tracePt t="288139" x="2011363" y="5570538"/>
          <p14:tracePt t="288140" x="2011363" y="5562600"/>
          <p14:tracePt t="288170" x="2011363" y="5554663"/>
          <p14:tracePt t="288171" x="2003425" y="5546725"/>
          <p14:tracePt t="288187" x="1997075" y="5540375"/>
          <p14:tracePt t="288203" x="1989138" y="5532438"/>
          <p14:tracePt t="288275" x="1981200" y="5532438"/>
          <p14:tracePt t="288409" x="0" y="0"/>
        </p14:tracePtLst>
        <p14:tracePtLst>
          <p14:tracePt t="291622" x="2316163" y="5807075"/>
          <p14:tracePt t="291668" x="2324100" y="5807075"/>
          <p14:tracePt t="291678" x="2332038" y="5807075"/>
          <p14:tracePt t="291692" x="2339975" y="5813425"/>
          <p14:tracePt t="291692" x="2354263" y="5821363"/>
          <p14:tracePt t="291704" x="2392363" y="5837238"/>
          <p14:tracePt t="291720" x="2430463" y="5859463"/>
          <p14:tracePt t="291737" x="2468563" y="5883275"/>
          <p14:tracePt t="291754" x="2492375" y="5883275"/>
          <p14:tracePt t="291770" x="2506663" y="5889625"/>
          <p14:tracePt t="291787" x="2522538" y="5889625"/>
          <p14:tracePt t="291804" x="2530475" y="5889625"/>
          <p14:tracePt t="291820" x="2544763" y="5889625"/>
          <p14:tracePt t="291837" x="2582863" y="5889625"/>
          <p14:tracePt t="291854" x="2606675" y="5889625"/>
          <p14:tracePt t="291870" x="2644775" y="5889625"/>
          <p14:tracePt t="291887" x="2667000" y="5883275"/>
          <p14:tracePt t="291904" x="2689225" y="5883275"/>
          <p14:tracePt t="291920" x="2705100" y="5883275"/>
          <p14:tracePt t="291937" x="2713038" y="5875338"/>
          <p14:tracePt t="291954" x="2727325" y="5867400"/>
          <p14:tracePt t="291971" x="2743200" y="5859463"/>
          <p14:tracePt t="291987" x="2759075" y="5845175"/>
          <p14:tracePt t="292004" x="2765425" y="5837238"/>
          <p14:tracePt t="292020" x="2773363" y="5829300"/>
          <p14:tracePt t="292037" x="2781300" y="5821363"/>
          <p14:tracePt t="292054" x="2781300" y="5807075"/>
          <p14:tracePt t="292071" x="2781300" y="5799138"/>
          <p14:tracePt t="292087" x="2789238" y="5791200"/>
          <p14:tracePt t="292104" x="2789238" y="5775325"/>
          <p14:tracePt t="292120" x="2789238" y="5761038"/>
          <p14:tracePt t="292137" x="2797175" y="5745163"/>
          <p14:tracePt t="292154" x="2797175" y="5737225"/>
          <p14:tracePt t="292170" x="2797175" y="5730875"/>
          <p14:tracePt t="292187" x="2797175" y="5715000"/>
          <p14:tracePt t="292204" x="2797175" y="5699125"/>
          <p14:tracePt t="292220" x="2797175" y="5684838"/>
          <p14:tracePt t="292237" x="2797175" y="5654675"/>
          <p14:tracePt t="292254" x="2789238" y="5638800"/>
          <p14:tracePt t="292270" x="2789238" y="5630863"/>
          <p14:tracePt t="292287" x="2773363" y="5616575"/>
          <p14:tracePt t="292304" x="2773363" y="5608638"/>
          <p14:tracePt t="292321" x="2759075" y="5600700"/>
          <p14:tracePt t="292337" x="2759075" y="5592763"/>
          <p14:tracePt t="292354" x="2751138" y="5584825"/>
          <p14:tracePt t="292370" x="2743200" y="5570538"/>
          <p14:tracePt t="292387" x="2735263" y="5562600"/>
          <p14:tracePt t="292428" x="2735263" y="5554663"/>
          <p14:tracePt t="292437" x="2727325" y="5554663"/>
          <p14:tracePt t="292444" x="2727325" y="5546725"/>
          <p14:tracePt t="292454" x="2727325" y="5540375"/>
          <p14:tracePt t="292470" x="2713038" y="5532438"/>
          <p14:tracePt t="292487" x="2705100" y="5516563"/>
          <p14:tracePt t="292504" x="2697163" y="5494338"/>
          <p14:tracePt t="292520" x="2682875" y="5470525"/>
          <p14:tracePt t="292537" x="2674938" y="5464175"/>
          <p14:tracePt t="292554" x="2667000" y="5448300"/>
          <p14:tracePt t="292571" x="2651125" y="5432425"/>
          <p14:tracePt t="292587" x="2620963" y="5410200"/>
          <p14:tracePt t="292604" x="2606675" y="5394325"/>
          <p14:tracePt t="292621" x="2598738" y="5387975"/>
          <p14:tracePt t="292637" x="2582863" y="5380038"/>
          <p14:tracePt t="292654" x="2574925" y="5364163"/>
          <p14:tracePt t="292670" x="2568575" y="5364163"/>
          <p14:tracePt t="292687" x="2560638" y="5356225"/>
          <p14:tracePt t="292704" x="2552700" y="5356225"/>
          <p14:tracePt t="292721" x="2544763" y="5356225"/>
          <p14:tracePt t="292737" x="2536825" y="5356225"/>
          <p14:tracePt t="292788" x="2530475" y="5356225"/>
          <p14:tracePt t="292804" x="2522538" y="5356225"/>
          <p14:tracePt t="292812" x="2506663" y="5356225"/>
          <p14:tracePt t="292820" x="2498725" y="5356225"/>
          <p14:tracePt t="292821" x="2476500" y="5349875"/>
          <p14:tracePt t="292837" x="2454275" y="5349875"/>
          <p14:tracePt t="292854" x="2438400" y="5349875"/>
          <p14:tracePt t="292870" x="2430463" y="5349875"/>
          <p14:tracePt t="292916" x="2422525" y="5349875"/>
          <p14:tracePt t="292932" x="2416175" y="5349875"/>
          <p14:tracePt t="292940" x="2408238" y="5349875"/>
          <p14:tracePt t="292945" x="2392363" y="5356225"/>
          <p14:tracePt t="292954" x="2362200" y="5372100"/>
          <p14:tracePt t="292970" x="2332038" y="5387975"/>
          <p14:tracePt t="292988" x="2324100" y="5402263"/>
          <p14:tracePt t="293004" x="2308225" y="5410200"/>
          <p14:tracePt t="293021" x="2301875" y="5418138"/>
          <p14:tracePt t="293037" x="2293938" y="5432425"/>
          <p14:tracePt t="293054" x="2278063" y="5448300"/>
          <p14:tracePt t="293070" x="2255838" y="5470525"/>
          <p14:tracePt t="293087" x="2232025" y="5494338"/>
          <p14:tracePt t="293104" x="2225675" y="5516563"/>
          <p14:tracePt t="293121" x="2217738" y="5546725"/>
          <p14:tracePt t="293137" x="2201863" y="5570538"/>
          <p14:tracePt t="293154" x="2193925" y="5584825"/>
          <p14:tracePt t="293170" x="2179638" y="5608638"/>
          <p14:tracePt t="293187" x="2179638" y="5630863"/>
          <p14:tracePt t="293204" x="2171700" y="5638800"/>
          <p14:tracePt t="293221" x="2171700" y="5646738"/>
          <p14:tracePt t="293237" x="2171700" y="5661025"/>
          <p14:tracePt t="293254" x="2171700" y="5668963"/>
          <p14:tracePt t="293270" x="2171700" y="5692775"/>
          <p14:tracePt t="293287" x="2171700" y="5699125"/>
          <p14:tracePt t="293303" x="2171700" y="5707063"/>
          <p14:tracePt t="293320" x="2171700" y="5722938"/>
          <p14:tracePt t="293337" x="2187575" y="5737225"/>
          <p14:tracePt t="293354" x="2193925" y="5753100"/>
          <p14:tracePt t="293370" x="2201863" y="5768975"/>
          <p14:tracePt t="293387" x="2209800" y="5783263"/>
          <p14:tracePt t="293404" x="2217738" y="5799138"/>
          <p14:tracePt t="293420" x="2225675" y="5807075"/>
          <p14:tracePt t="293437" x="2239963" y="5821363"/>
          <p14:tracePt t="293454" x="2263775" y="5837238"/>
          <p14:tracePt t="293470" x="2278063" y="5851525"/>
          <p14:tracePt t="293487" x="2293938" y="5867400"/>
          <p14:tracePt t="293504" x="2301875" y="5875338"/>
          <p14:tracePt t="293521" x="2316163" y="5875338"/>
          <p14:tracePt t="293537" x="2324100" y="5883275"/>
          <p14:tracePt t="293554" x="2339975" y="5889625"/>
          <p14:tracePt t="293570" x="2354263" y="5889625"/>
          <p14:tracePt t="293587" x="2362200" y="5897563"/>
          <p14:tracePt t="293604" x="2378075" y="5905500"/>
          <p14:tracePt t="293620" x="2384425" y="5905500"/>
          <p14:tracePt t="293637" x="2408238" y="5905500"/>
          <p14:tracePt t="293654" x="2422525" y="5913438"/>
          <p14:tracePt t="293670" x="2438400" y="5913438"/>
          <p14:tracePt t="293687" x="2446338" y="5913438"/>
          <p14:tracePt t="293748" x="2454275" y="5913438"/>
          <p14:tracePt t="293772" x="2468563" y="5913438"/>
          <p14:tracePt t="293780" x="2476500" y="5921375"/>
          <p14:tracePt t="293788" x="2484438" y="5921375"/>
          <p14:tracePt t="293796" x="2506663" y="5921375"/>
          <p14:tracePt t="293804" x="2536825" y="5927725"/>
          <p14:tracePt t="293820" x="2552700" y="5935663"/>
          <p14:tracePt t="293837" x="2568575" y="5935663"/>
          <p14:tracePt t="293854" x="2574925" y="5935663"/>
          <p14:tracePt t="293948" x="2582863" y="5935663"/>
          <p14:tracePt t="293972" x="2590800" y="5935663"/>
          <p14:tracePt t="294980" x="0" y="0"/>
        </p14:tracePtLst>
        <p14:tracePtLst>
          <p14:tracePt t="296402" x="1646238" y="5341938"/>
          <p14:tracePt t="296564" x="1654175" y="5341938"/>
          <p14:tracePt t="296580" x="1660525" y="5341938"/>
          <p14:tracePt t="296596" x="1660525" y="5334000"/>
          <p14:tracePt t="296604" x="1668463" y="5334000"/>
          <p14:tracePt t="296628" x="1676400" y="5334000"/>
          <p14:tracePt t="296628" x="1684338" y="5326063"/>
          <p14:tracePt t="296636" x="1698625" y="5318125"/>
          <p14:tracePt t="296653" x="1722438" y="5311775"/>
          <p14:tracePt t="296670" x="1752600" y="5295900"/>
          <p14:tracePt t="296687" x="1782763" y="5273675"/>
          <p14:tracePt t="296703" x="1820863" y="5241925"/>
          <p14:tracePt t="296720" x="1844675" y="5219700"/>
          <p14:tracePt t="296736" x="1858963" y="5203825"/>
          <p14:tracePt t="296772" x="1866900" y="5197475"/>
          <p14:tracePt t="296788" x="1866900" y="5189538"/>
          <p14:tracePt t="296993" x="0" y="0"/>
        </p14:tracePtLst>
        <p14:tracePtLst>
          <p14:tracePt t="297628" x="2332038" y="5722938"/>
          <p14:tracePt t="297732" x="2332038" y="5715000"/>
          <p14:tracePt t="297748" x="2339975" y="5715000"/>
          <p14:tracePt t="297764" x="2346325" y="5707063"/>
          <p14:tracePt t="297772" x="2354263" y="5707063"/>
          <p14:tracePt t="297780" x="2362200" y="5692775"/>
          <p14:tracePt t="297786" x="2400300" y="5676900"/>
          <p14:tracePt t="297803" x="2454275" y="5654675"/>
          <p14:tracePt t="297803" x="2476500" y="5638800"/>
          <p14:tracePt t="297820" x="2530475" y="5608638"/>
          <p14:tracePt t="297836" x="2544763" y="5600700"/>
          <p14:tracePt t="297853" x="2552700" y="5600700"/>
          <p14:tracePt t="297869" x="2560638" y="5592763"/>
          <p14:tracePt t="297886" x="2568575" y="5592763"/>
          <p14:tracePt t="297956" x="2568575" y="5584825"/>
          <p14:tracePt t="298022" x="0" y="0"/>
        </p14:tracePtLst>
        <p14:tracePtLst>
          <p14:tracePt t="304975" x="2751138" y="5287963"/>
          <p14:tracePt t="305136" x="0" y="0"/>
        </p14:tracePtLst>
        <p14:tracePtLst>
          <p14:tracePt t="306043" x="1981200" y="5646738"/>
          <p14:tracePt t="306145" x="0" y="0"/>
        </p14:tracePtLst>
        <p14:tracePtLst>
          <p14:tracePt t="310748" x="5121275" y="5562600"/>
          <p14:tracePt t="310884" x="0" y="0"/>
        </p14:tracePtLst>
        <p14:tracePtLst>
          <p14:tracePt t="313432" x="6142038" y="5524500"/>
          <p14:tracePt t="313559" x="0" y="0"/>
        </p14:tracePtLst>
        <p14:tracePtLst>
          <p14:tracePt t="314448" x="6926263" y="5540375"/>
          <p14:tracePt t="314616" x="0" y="0"/>
        </p14:tracePtLst>
        <p14:tracePtLst>
          <p14:tracePt t="315365" x="7559675" y="5502275"/>
          <p14:tracePt t="315436" x="7566025" y="5502275"/>
          <p14:tracePt t="315444" x="7581900" y="5502275"/>
          <p14:tracePt t="315452" x="7597775" y="5508625"/>
          <p14:tracePt t="315468" x="7627938" y="5516563"/>
          <p14:tracePt t="315468" x="7658100" y="5524500"/>
          <p14:tracePt t="315485" x="7680325" y="5524500"/>
          <p14:tracePt t="315501" x="7704138" y="5524500"/>
          <p14:tracePt t="315518" x="7764463" y="5502275"/>
          <p14:tracePt t="315535" x="7832725" y="5486400"/>
          <p14:tracePt t="315551" x="7894638" y="5464175"/>
          <p14:tracePt t="315568" x="7947025" y="5440363"/>
          <p14:tracePt t="315585" x="7978775" y="5432425"/>
          <p14:tracePt t="315601" x="7993063" y="5426075"/>
          <p14:tracePt t="315618" x="8001000" y="5418138"/>
          <p14:tracePt t="315635" x="8016875" y="5410200"/>
          <p14:tracePt t="315651" x="8054975" y="5372100"/>
          <p14:tracePt t="315668" x="8093075" y="5334000"/>
          <p14:tracePt t="315684" x="8131175" y="5303838"/>
          <p14:tracePt t="315701" x="8153400" y="5280025"/>
          <p14:tracePt t="315718" x="8169275" y="5241925"/>
          <p14:tracePt t="315734" x="8175625" y="5227638"/>
          <p14:tracePt t="315751" x="8175625" y="5211763"/>
          <p14:tracePt t="315768" x="8175625" y="5189538"/>
          <p14:tracePt t="315784" x="8175625" y="5165725"/>
          <p14:tracePt t="315801" x="8169275" y="5159375"/>
          <p14:tracePt t="315818" x="8161338" y="5151438"/>
          <p14:tracePt t="315834" x="8161338" y="5143500"/>
          <p14:tracePt t="315851" x="8137525" y="5121275"/>
          <p14:tracePt t="315868" x="8123238" y="5105400"/>
          <p14:tracePt t="315884" x="8115300" y="5089525"/>
          <p14:tracePt t="315901" x="8099425" y="5083175"/>
          <p14:tracePt t="315918" x="8085138" y="5083175"/>
          <p14:tracePt t="315934" x="8077200" y="5067300"/>
          <p14:tracePt t="315951" x="8054975" y="5067300"/>
          <p14:tracePt t="315968" x="8031163" y="5051425"/>
          <p14:tracePt t="315985" x="8016875" y="5045075"/>
          <p14:tracePt t="316001" x="7993063" y="5029200"/>
          <p14:tracePt t="316018" x="7962900" y="5013325"/>
          <p14:tracePt t="316034" x="7940675" y="4999038"/>
          <p14:tracePt t="316051" x="7908925" y="4991100"/>
          <p14:tracePt t="316092" x="7902575" y="4991100"/>
          <p14:tracePt t="316116" x="7886700" y="4991100"/>
          <p14:tracePt t="316132" x="7864475" y="4991100"/>
          <p14:tracePt t="316140" x="7848600" y="4991100"/>
          <p14:tracePt t="316151" x="7826375" y="4991100"/>
          <p14:tracePt t="316151" x="7788275" y="4991100"/>
          <p14:tracePt t="316168" x="7742238" y="4991100"/>
          <p14:tracePt t="316184" x="7688263" y="4991100"/>
          <p14:tracePt t="316201" x="7658100" y="4991100"/>
          <p14:tracePt t="316218" x="7627938" y="4991100"/>
          <p14:tracePt t="316234" x="7604125" y="4991100"/>
          <p14:tracePt t="316251" x="7581900" y="4991100"/>
          <p14:tracePt t="316267" x="7521575" y="5013325"/>
          <p14:tracePt t="316284" x="7459663" y="5029200"/>
          <p14:tracePt t="316301" x="7413625" y="5051425"/>
          <p14:tracePt t="316318" x="7375525" y="5059363"/>
          <p14:tracePt t="316334" x="7331075" y="5075238"/>
          <p14:tracePt t="316351" x="7285038" y="5089525"/>
          <p14:tracePt t="316368" x="7246938" y="5113338"/>
          <p14:tracePt t="316385" x="7223125" y="5121275"/>
          <p14:tracePt t="316401" x="7208838" y="5127625"/>
          <p14:tracePt t="316418" x="7185025" y="5143500"/>
          <p14:tracePt t="316434" x="7154863" y="5165725"/>
          <p14:tracePt t="316451" x="7108825" y="5189538"/>
          <p14:tracePt t="316468" x="7094538" y="5203825"/>
          <p14:tracePt t="316484" x="7078663" y="5219700"/>
          <p14:tracePt t="316501" x="7070725" y="5235575"/>
          <p14:tracePt t="316518" x="7070725" y="5257800"/>
          <p14:tracePt t="316534" x="7064375" y="5295900"/>
          <p14:tracePt t="316551" x="7064375" y="5326063"/>
          <p14:tracePt t="316568" x="7056438" y="5349875"/>
          <p14:tracePt t="316584" x="7056438" y="5356225"/>
          <p14:tracePt t="316601" x="7064375" y="5372100"/>
          <p14:tracePt t="316618" x="7070725" y="5387975"/>
          <p14:tracePt t="316634" x="7094538" y="5418138"/>
          <p14:tracePt t="316651" x="7154863" y="5470525"/>
          <p14:tracePt t="316668" x="7200900" y="5516563"/>
          <p14:tracePt t="316684" x="7254875" y="5554663"/>
          <p14:tracePt t="316701" x="7285038" y="5578475"/>
          <p14:tracePt t="316718" x="7307263" y="5584825"/>
          <p14:tracePt t="316734" x="7323138" y="5584825"/>
          <p14:tracePt t="316751" x="7345363" y="5584825"/>
          <p14:tracePt t="316767" x="7369175" y="5584825"/>
          <p14:tracePt t="316784" x="7413625" y="5584825"/>
          <p14:tracePt t="316801" x="7459663" y="5584825"/>
          <p14:tracePt t="316818" x="7513638" y="5584825"/>
          <p14:tracePt t="316834" x="7527925" y="5584825"/>
          <p14:tracePt t="316851" x="7535863" y="5584825"/>
          <p14:tracePt t="316956" x="7543800" y="5578475"/>
          <p14:tracePt t="316956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222" name="Group 566"/>
          <p:cNvGraphicFramePr>
            <a:graphicFrameLocks noGrp="1"/>
          </p:cNvGraphicFramePr>
          <p:nvPr>
            <p:ph idx="1"/>
          </p:nvPr>
        </p:nvGraphicFramePr>
        <p:xfrm>
          <a:off x="107950" y="1628775"/>
          <a:ext cx="8784976" cy="36576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6892"/>
                <a:gridCol w="975130"/>
                <a:gridCol w="976890"/>
                <a:gridCol w="975130"/>
                <a:gridCol w="976892"/>
                <a:gridCol w="975130"/>
                <a:gridCol w="976890"/>
                <a:gridCol w="871902"/>
                <a:gridCol w="1080120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Sum(</a:t>
                      </a: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0.500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0.250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4.0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1.25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8.0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10.0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9.75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00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Weights</a:t>
            </a:r>
            <a:br>
              <a:rPr lang="en-US" smtClean="0"/>
            </a:br>
            <a:r>
              <a:rPr lang="en-US" smtClean="0"/>
              <a:t>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33880"/>
    </mc:Choice>
    <mc:Fallback>
      <p:transition spd="slow" advTm="43388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2490" x="5173663" y="1371600"/>
          <p14:tracePt t="12662" x="5189538" y="1371600"/>
          <p14:tracePt t="12670" x="5203825" y="1371600"/>
          <p14:tracePt t="12675" x="5211763" y="1371600"/>
          <p14:tracePt t="12683" x="5219700" y="1371600"/>
          <p14:tracePt t="12692" x="5265738" y="1371600"/>
          <p14:tracePt t="12709" x="5326063" y="1371600"/>
          <p14:tracePt t="12726" x="5394325" y="1371600"/>
          <p14:tracePt t="12726" x="5426075" y="1371600"/>
          <p14:tracePt t="12742" x="5464175" y="1371600"/>
          <p14:tracePt t="12759" x="5502275" y="1371600"/>
          <p14:tracePt t="12775" x="5524500" y="1371600"/>
          <p14:tracePt t="12792" x="5554663" y="1371600"/>
          <p14:tracePt t="12809" x="5562600" y="1371600"/>
          <p14:tracePt t="12825" x="5578475" y="1371600"/>
          <p14:tracePt t="12842" x="5600700" y="1371600"/>
          <p14:tracePt t="12859" x="5630863" y="1371600"/>
          <p14:tracePt t="12875" x="5661025" y="1371600"/>
          <p14:tracePt t="12892" x="5692775" y="1371600"/>
          <p14:tracePt t="12909" x="5722938" y="1363663"/>
          <p14:tracePt t="12925" x="5737225" y="1355725"/>
          <p14:tracePt t="12925" x="5761038" y="1355725"/>
          <p14:tracePt t="12942" x="5829300" y="1349375"/>
          <p14:tracePt t="12959" x="5875338" y="1349375"/>
          <p14:tracePt t="12976" x="5889625" y="1349375"/>
          <p14:tracePt t="13070" x="5897563" y="1349375"/>
          <p14:tracePt t="13199" x="0" y="0"/>
        </p14:tracePtLst>
        <p14:tracePtLst>
          <p14:tracePt t="16326" x="6667500" y="1349375"/>
          <p14:tracePt t="16398" x="6675438" y="1349375"/>
          <p14:tracePt t="16406" x="6683375" y="1341438"/>
          <p14:tracePt t="16414" x="6705600" y="1341438"/>
          <p14:tracePt t="16425" x="6735763" y="1341438"/>
          <p14:tracePt t="16426" x="6819900" y="1333500"/>
          <p14:tracePt t="16442" x="6918325" y="1333500"/>
          <p14:tracePt t="16458" x="7010400" y="1333500"/>
          <p14:tracePt t="16475" x="7070725" y="1333500"/>
          <p14:tracePt t="16492" x="7124700" y="1325563"/>
          <p14:tracePt t="16508" x="7192963" y="1317625"/>
          <p14:tracePt t="16525" x="7246938" y="1317625"/>
          <p14:tracePt t="16542" x="7285038" y="1317625"/>
          <p14:tracePt t="16558" x="7307263" y="1317625"/>
          <p14:tracePt t="16575" x="7323138" y="1317625"/>
          <p14:tracePt t="16592" x="7331075" y="1317625"/>
          <p14:tracePt t="16609" x="7337425" y="1317625"/>
          <p14:tracePt t="16764" x="0" y="0"/>
        </p14:tracePtLst>
        <p14:tracePtLst>
          <p14:tracePt t="24080" x="777875" y="2620963"/>
          <p14:tracePt t="24191" x="0" y="0"/>
        </p14:tracePtLst>
        <p14:tracePtLst>
          <p14:tracePt t="24909" x="769938" y="3940175"/>
          <p14:tracePt t="25038" x="0" y="0"/>
        </p14:tracePtLst>
        <p14:tracePtLst>
          <p14:tracePt t="26196" x="998538" y="4556125"/>
          <p14:tracePt t="26296" x="0" y="0"/>
        </p14:tracePtLst>
        <p14:tracePtLst>
          <p14:tracePt t="26889" x="922338" y="4868863"/>
          <p14:tracePt t="27047" x="0" y="0"/>
        </p14:tracePtLst>
        <p14:tracePtLst>
          <p14:tracePt t="33290" x="838200" y="2781300"/>
          <p14:tracePt t="33416" x="0" y="0"/>
        </p14:tracePtLst>
        <p14:tracePtLst>
          <p14:tracePt t="34831" x="5105400" y="1265238"/>
          <p14:tracePt t="34903" x="5113338" y="1265238"/>
          <p14:tracePt t="34915" x="5121275" y="1265238"/>
          <p14:tracePt t="34919" x="5143500" y="1265238"/>
          <p14:tracePt t="34924" x="5211763" y="1273175"/>
          <p14:tracePt t="34940" x="5349875" y="1287463"/>
          <p14:tracePt t="34957" x="5570538" y="1317625"/>
          <p14:tracePt t="34974" x="5783263" y="1349375"/>
          <p14:tracePt t="34991" x="5935663" y="1349375"/>
          <p14:tracePt t="35007" x="5943600" y="1349375"/>
          <p14:tracePt t="35079" x="5951538" y="1349375"/>
          <p14:tracePt t="35087" x="5959475" y="1349375"/>
          <p14:tracePt t="35091" x="5973763" y="1341438"/>
          <p14:tracePt t="35107" x="5973763" y="1333500"/>
          <p14:tracePt t="35108" x="5981700" y="1325563"/>
          <p14:tracePt t="35124" x="5981700" y="1317625"/>
          <p14:tracePt t="35199" x="5989638" y="1317625"/>
          <p14:tracePt t="35260" x="0" y="0"/>
        </p14:tracePtLst>
        <p14:tracePtLst>
          <p14:tracePt t="37622" x="1722438" y="2674938"/>
          <p14:tracePt t="37799" x="0" y="0"/>
        </p14:tracePtLst>
        <p14:tracePtLst>
          <p14:tracePt t="49704" x="2887663" y="2803525"/>
          <p14:tracePt t="49862" x="0" y="0"/>
        </p14:tracePtLst>
        <p14:tracePtLst>
          <p14:tracePt t="55421" x="1760538" y="3984625"/>
          <p14:tracePt t="55606" x="0" y="0"/>
        </p14:tracePtLst>
        <p14:tracePtLst>
          <p14:tracePt t="60686" x="1828800" y="5159375"/>
          <p14:tracePt t="60854" x="0" y="0"/>
        </p14:tracePtLst>
        <p14:tracePtLst>
          <p14:tracePt t="64382" x="2811463" y="3924300"/>
          <p14:tracePt t="64515" x="0" y="0"/>
        </p14:tracePtLst>
        <p14:tracePtLst>
          <p14:tracePt t="71599" x="1844675" y="4594225"/>
          <p14:tracePt t="71767" x="0" y="0"/>
        </p14:tracePtLst>
        <p14:tracePtLst>
          <p14:tracePt t="75515" x="1844675" y="5159375"/>
          <p14:tracePt t="75672" x="0" y="0"/>
        </p14:tracePtLst>
        <p14:tracePtLst>
          <p14:tracePt t="77383" x="2865438" y="4556125"/>
          <p14:tracePt t="77527" x="0" y="0"/>
        </p14:tracePtLst>
        <p14:tracePtLst>
          <p14:tracePt t="83691" x="1844675" y="4808538"/>
          <p14:tracePt t="83846" x="0" y="0"/>
        </p14:tracePtLst>
        <p14:tracePtLst>
          <p14:tracePt t="87205" x="1820863" y="5143500"/>
          <p14:tracePt t="87354" x="0" y="0"/>
        </p14:tracePtLst>
        <p14:tracePtLst>
          <p14:tracePt t="88605" x="2765425" y="4868863"/>
          <p14:tracePt t="88776" x="0" y="0"/>
        </p14:tracePtLst>
        <p14:tracePtLst>
          <p14:tracePt t="95895" x="2811463" y="2682875"/>
          <p14:tracePt t="96020" x="0" y="0"/>
        </p14:tracePtLst>
        <p14:tracePtLst>
          <p14:tracePt t="96747" x="2963863" y="3932238"/>
          <p14:tracePt t="96844" x="0" y="0"/>
        </p14:tracePtLst>
        <p14:tracePtLst>
          <p14:tracePt t="100552" x="2797175" y="2574925"/>
          <p14:tracePt t="100576" x="2797175" y="2568575"/>
          <p14:tracePt t="100639" x="2797175" y="2560638"/>
          <p14:tracePt t="100664" x="2789238" y="2560638"/>
          <p14:tracePt t="100680" x="2789238" y="2552700"/>
          <p14:tracePt t="100703" x="2781300" y="2552700"/>
          <p14:tracePt t="100720" x="2773363" y="2552700"/>
          <p14:tracePt t="100744" x="2765425" y="2544763"/>
          <p14:tracePt t="100752" x="2759075" y="2544763"/>
          <p14:tracePt t="100759" x="2751138" y="2536825"/>
          <p14:tracePt t="100767" x="2743200" y="2530475"/>
          <p14:tracePt t="100784" x="2735263" y="2530475"/>
          <p14:tracePt t="100785" x="2713038" y="2514600"/>
          <p14:tracePt t="100801" x="2697163" y="2514600"/>
          <p14:tracePt t="100818" x="2667000" y="2506663"/>
          <p14:tracePt t="100834" x="2651125" y="2498725"/>
          <p14:tracePt t="100851" x="2636838" y="2498725"/>
          <p14:tracePt t="100867" x="2628900" y="2498725"/>
          <p14:tracePt t="100884" x="2613025" y="2498725"/>
          <p14:tracePt t="100901" x="2590800" y="2492375"/>
          <p14:tracePt t="100917" x="2552700" y="2492375"/>
          <p14:tracePt t="100934" x="2530475" y="2492375"/>
          <p14:tracePt t="100951" x="2506663" y="2492375"/>
          <p14:tracePt t="100992" x="2498725" y="2492375"/>
          <p14:tracePt t="101016" x="2492375" y="2492375"/>
          <p14:tracePt t="101031" x="2484438" y="2492375"/>
          <p14:tracePt t="101042" x="2476500" y="2492375"/>
          <p14:tracePt t="101051" x="2468563" y="2492375"/>
          <p14:tracePt t="101052" x="2460625" y="2492375"/>
          <p14:tracePt t="101067" x="2454275" y="2492375"/>
          <p14:tracePt t="101104" x="2446338" y="2492375"/>
          <p14:tracePt t="101128" x="2438400" y="2492375"/>
          <p14:tracePt t="101135" x="2430463" y="2498725"/>
          <p14:tracePt t="101139" x="2416175" y="2506663"/>
          <p14:tracePt t="101151" x="2400300" y="2514600"/>
          <p14:tracePt t="101167" x="2378075" y="2536825"/>
          <p14:tracePt t="101184" x="2362200" y="2544763"/>
          <p14:tracePt t="101201" x="2346325" y="2560638"/>
          <p14:tracePt t="101217" x="2332038" y="2568575"/>
          <p14:tracePt t="101234" x="2324100" y="2574925"/>
          <p14:tracePt t="101251" x="2316163" y="2582863"/>
          <p14:tracePt t="101267" x="2308225" y="2590800"/>
          <p14:tracePt t="101304" x="2308225" y="2598738"/>
          <p14:tracePt t="101305" x="2301875" y="2606675"/>
          <p14:tracePt t="101317" x="2293938" y="2620963"/>
          <p14:tracePt t="101334" x="2286000" y="2628900"/>
          <p14:tracePt t="101351" x="2270125" y="2659063"/>
          <p14:tracePt t="101367" x="2270125" y="2667000"/>
          <p14:tracePt t="101423" x="2270125" y="2682875"/>
          <p14:tracePt t="101432" x="2270125" y="2689225"/>
          <p14:tracePt t="101441" x="2270125" y="2697163"/>
          <p14:tracePt t="101450" x="2270125" y="2713038"/>
          <p14:tracePt t="101451" x="2270125" y="2743200"/>
          <p14:tracePt t="101467" x="2270125" y="2773363"/>
          <p14:tracePt t="101484" x="2278063" y="2789238"/>
          <p14:tracePt t="101500" x="2278063" y="2797175"/>
          <p14:tracePt t="101517" x="2286000" y="2797175"/>
          <p14:tracePt t="101534" x="2301875" y="2811463"/>
          <p14:tracePt t="101551" x="2308225" y="2811463"/>
          <p14:tracePt t="101567" x="2316163" y="2819400"/>
          <p14:tracePt t="101584" x="2324100" y="2819400"/>
          <p14:tracePt t="101601" x="2346325" y="2835275"/>
          <p14:tracePt t="101617" x="2370138" y="2849563"/>
          <p14:tracePt t="101634" x="2392363" y="2865438"/>
          <p14:tracePt t="101650" x="2422525" y="2887663"/>
          <p14:tracePt t="101667" x="2446338" y="2895600"/>
          <p14:tracePt t="101684" x="2484438" y="2917825"/>
          <p14:tracePt t="101701" x="2544763" y="2933700"/>
          <p14:tracePt t="101717" x="2628900" y="2963863"/>
          <p14:tracePt t="101734" x="2697163" y="2994025"/>
          <p14:tracePt t="101751" x="2751138" y="3001963"/>
          <p14:tracePt t="101792" x="2759075" y="3001963"/>
          <p14:tracePt t="101808" x="2765425" y="3001963"/>
          <p14:tracePt t="101831" x="2773363" y="3001963"/>
          <p14:tracePt t="101935" x="2781300" y="2987675"/>
          <p14:tracePt t="101935" x="0" y="0"/>
        </p14:tracePtLst>
        <p14:tracePtLst>
          <p14:tracePt t="102663" x="1768475" y="2019300"/>
          <p14:tracePt t="102743" x="1760538" y="2019300"/>
          <p14:tracePt t="102751" x="1744663" y="2019300"/>
          <p14:tracePt t="102767" x="1730375" y="2027238"/>
          <p14:tracePt t="102768" x="1676400" y="2035175"/>
          <p14:tracePt t="102784" x="1608138" y="2049463"/>
          <p14:tracePt t="102800" x="1531938" y="2065338"/>
          <p14:tracePt t="102817" x="1463675" y="2087563"/>
          <p14:tracePt t="102834" x="1431925" y="2095500"/>
          <p14:tracePt t="102850" x="1401763" y="2111375"/>
          <p14:tracePt t="102867" x="1387475" y="2117725"/>
          <p14:tracePt t="102884" x="1355725" y="2133600"/>
          <p14:tracePt t="102901" x="1333500" y="2149475"/>
          <p14:tracePt t="102917" x="1303338" y="2179638"/>
          <p14:tracePt t="102934" x="1273175" y="2209800"/>
          <p14:tracePt t="102950" x="1241425" y="2247900"/>
          <p14:tracePt t="102967" x="1235075" y="2286000"/>
          <p14:tracePt t="102984" x="1219200" y="2308225"/>
          <p14:tracePt t="103000" x="1211263" y="2354263"/>
          <p14:tracePt t="103017" x="1211263" y="2378075"/>
          <p14:tracePt t="103034" x="1211263" y="2422525"/>
          <p14:tracePt t="103050" x="1211263" y="2460625"/>
          <p14:tracePt t="103067" x="1227138" y="2498725"/>
          <p14:tracePt t="103084" x="1241425" y="2536825"/>
          <p14:tracePt t="103100" x="1257300" y="2552700"/>
          <p14:tracePt t="103117" x="1265238" y="2568575"/>
          <p14:tracePt t="103134" x="1273175" y="2568575"/>
          <p14:tracePt t="103151" x="1279525" y="2582863"/>
          <p14:tracePt t="103167" x="1287463" y="2590800"/>
          <p14:tracePt t="103184" x="1303338" y="2613025"/>
          <p14:tracePt t="103200" x="1325563" y="2644775"/>
          <p14:tracePt t="103217" x="1355725" y="2667000"/>
          <p14:tracePt t="103234" x="1379538" y="2674938"/>
          <p14:tracePt t="103250" x="1393825" y="2682875"/>
          <p14:tracePt t="103267" x="1401763" y="2682875"/>
          <p14:tracePt t="103284" x="1417638" y="2689225"/>
          <p14:tracePt t="103300" x="1439863" y="2689225"/>
          <p14:tracePt t="103318" x="1463675" y="2697163"/>
          <p14:tracePt t="103334" x="1470025" y="2697163"/>
          <p14:tracePt t="103351" x="1477963" y="2697163"/>
          <p14:tracePt t="103391" x="1485900" y="2697163"/>
          <p14:tracePt t="103408" x="1493838" y="2689225"/>
          <p14:tracePt t="103415" x="1493838" y="2682875"/>
          <p14:tracePt t="103433" x="1493838" y="2674938"/>
          <p14:tracePt t="103435" x="1501775" y="2674938"/>
          <p14:tracePt t="103450" x="1508125" y="2667000"/>
          <p14:tracePt t="103467" x="1508125" y="2659063"/>
          <p14:tracePt t="103467" x="0" y="0"/>
        </p14:tracePtLst>
        <p14:tracePtLst>
          <p14:tracePt t="104414" x="2759075" y="4198938"/>
          <p14:tracePt t="104447" x="2751138" y="4198938"/>
          <p14:tracePt t="104458" x="2743200" y="4198938"/>
          <p14:tracePt t="104467" x="2720975" y="4198938"/>
          <p14:tracePt t="104471" x="2659063" y="4198938"/>
          <p14:tracePt t="104483" x="2613025" y="4198938"/>
          <p14:tracePt t="104500" x="2536825" y="4198938"/>
          <p14:tracePt t="104517" x="2454275" y="4206875"/>
          <p14:tracePt t="104533" x="2362200" y="4206875"/>
          <p14:tracePt t="104550" x="2286000" y="4213225"/>
          <p14:tracePt t="104567" x="2225675" y="4213225"/>
          <p14:tracePt t="104583" x="2209800" y="4213225"/>
          <p14:tracePt t="104600" x="2201863" y="4221163"/>
          <p14:tracePt t="104617" x="2193925" y="4221163"/>
          <p14:tracePt t="104633" x="2155825" y="4237038"/>
          <p14:tracePt t="104650" x="2111375" y="4251325"/>
          <p14:tracePt t="104667" x="2041525" y="4275138"/>
          <p14:tracePt t="104684" x="1989138" y="4289425"/>
          <p14:tracePt t="104700" x="1943100" y="4313238"/>
          <p14:tracePt t="104717" x="1897063" y="4327525"/>
          <p14:tracePt t="104734" x="1836738" y="4343400"/>
          <p14:tracePt t="104750" x="1760538" y="4373563"/>
          <p14:tracePt t="104767" x="1592263" y="4411663"/>
          <p14:tracePt t="104784" x="1493838" y="4435475"/>
          <p14:tracePt t="104800" x="1417638" y="4449763"/>
          <p14:tracePt t="104817" x="1355725" y="4465638"/>
          <p14:tracePt t="104833" x="1341438" y="4473575"/>
          <p14:tracePt t="104851" x="1333500" y="4473575"/>
          <p14:tracePt t="104867" x="1333500" y="4479925"/>
          <p14:tracePt t="104884" x="1317625" y="4479925"/>
          <p14:tracePt t="104900" x="1303338" y="4495800"/>
          <p14:tracePt t="104917" x="1279525" y="4518025"/>
          <p14:tracePt t="104933" x="1257300" y="4541838"/>
          <p14:tracePt t="104950" x="1227138" y="4579938"/>
          <p14:tracePt t="104968" x="1211263" y="4602163"/>
          <p14:tracePt t="104984" x="1203325" y="4618038"/>
          <p14:tracePt t="105000" x="1203325" y="4632325"/>
          <p14:tracePt t="105017" x="1203325" y="4670425"/>
          <p14:tracePt t="105034" x="1227138" y="4732338"/>
          <p14:tracePt t="105050" x="1249363" y="4784725"/>
          <p14:tracePt t="105067" x="1287463" y="4830763"/>
          <p14:tracePt t="105083" x="1325563" y="4868863"/>
          <p14:tracePt t="105100" x="1355725" y="4884738"/>
          <p14:tracePt t="105117" x="1379538" y="4892675"/>
          <p14:tracePt t="105133" x="1425575" y="4892675"/>
          <p14:tracePt t="105150" x="1470025" y="4892675"/>
          <p14:tracePt t="105167" x="1546225" y="4892675"/>
          <p14:tracePt t="105184" x="1638300" y="4906963"/>
          <p14:tracePt t="105200" x="1790700" y="4914900"/>
          <p14:tracePt t="105218" x="1981200" y="4914900"/>
          <p14:tracePt t="105235" x="2171700" y="4914900"/>
          <p14:tracePt t="105251" x="2308225" y="4914900"/>
          <p14:tracePt t="105268" x="2370138" y="4914900"/>
          <p14:tracePt t="105284" x="2392363" y="4914900"/>
          <p14:tracePt t="105301" x="2416175" y="4914900"/>
          <p14:tracePt t="105318" x="2446338" y="4914900"/>
          <p14:tracePt t="105334" x="2492375" y="4906963"/>
          <p14:tracePt t="105351" x="2514600" y="4899025"/>
          <p14:tracePt t="105368" x="2552700" y="4876800"/>
          <p14:tracePt t="105385" x="2574925" y="4868863"/>
          <p14:tracePt t="105401" x="2582863" y="4860925"/>
          <p14:tracePt t="105418" x="2590800" y="4854575"/>
          <p14:tracePt t="105434" x="2598738" y="4838700"/>
          <p14:tracePt t="105451" x="2613025" y="4822825"/>
          <p14:tracePt t="105468" x="2636838" y="4784725"/>
          <p14:tracePt t="105484" x="2667000" y="4746625"/>
          <p14:tracePt t="105501" x="2689225" y="4724400"/>
          <p14:tracePt t="105518" x="2697163" y="4694238"/>
          <p14:tracePt t="105534" x="2705100" y="4656138"/>
          <p14:tracePt t="105551" x="2713038" y="4640263"/>
          <p14:tracePt t="105551" x="2720975" y="4625975"/>
          <p14:tracePt t="105568" x="2720975" y="4610100"/>
          <p14:tracePt t="105584" x="2727325" y="4572000"/>
          <p14:tracePt t="105601" x="2727325" y="4525963"/>
          <p14:tracePt t="105618" x="2727325" y="4487863"/>
          <p14:tracePt t="105634" x="2727325" y="4457700"/>
          <p14:tracePt t="105651" x="2727325" y="4441825"/>
          <p14:tracePt t="105668" x="2720975" y="4427538"/>
          <p14:tracePt t="105684" x="2713038" y="4419600"/>
          <p14:tracePt t="105701" x="2713038" y="4403725"/>
          <p14:tracePt t="105718" x="2697163" y="4389438"/>
          <p14:tracePt t="105734" x="2674938" y="4373563"/>
          <p14:tracePt t="105751" x="2651125" y="4359275"/>
          <p14:tracePt t="105768" x="2628900" y="4343400"/>
          <p14:tracePt t="105784" x="2613025" y="4343400"/>
          <p14:tracePt t="105801" x="2606675" y="4335463"/>
          <p14:tracePt t="105818" x="2598738" y="4335463"/>
          <p14:tracePt t="105834" x="2574925" y="4327525"/>
          <p14:tracePt t="105851" x="2544763" y="4327525"/>
          <p14:tracePt t="105868" x="2536825" y="4321175"/>
          <p14:tracePt t="105885" x="2530475" y="4321175"/>
          <p14:tracePt t="105901" x="2530475" y="4313238"/>
          <p14:tracePt t="106099" x="0" y="0"/>
        </p14:tracePtLst>
        <p14:tracePtLst>
          <p14:tracePt t="113719" x="822325" y="2674938"/>
          <p14:tracePt t="113865" x="0" y="0"/>
        </p14:tracePtLst>
        <p14:tracePtLst>
          <p14:tracePt t="114967" x="1836738" y="2682875"/>
          <p14:tracePt t="115111" x="0" y="0"/>
        </p14:tracePtLst>
        <p14:tracePtLst>
          <p14:tracePt t="116715" x="769938" y="3932238"/>
          <p14:tracePt t="116836" x="0" y="0"/>
        </p14:tracePtLst>
        <p14:tracePtLst>
          <p14:tracePt t="118229" x="1820863" y="3946525"/>
          <p14:tracePt t="118352" x="0" y="0"/>
        </p14:tracePtLst>
        <p14:tracePtLst>
          <p14:tracePt t="120392" x="1790700" y="2720975"/>
          <p14:tracePt t="120560" x="1790700" y="2727325"/>
          <p14:tracePt t="120567" x="1790700" y="2743200"/>
          <p14:tracePt t="120582" x="1806575" y="2773363"/>
          <p14:tracePt t="120599" x="1820863" y="2819400"/>
          <p14:tracePt t="120600" x="1836738" y="2849563"/>
          <p14:tracePt t="120615" x="1866900" y="2911475"/>
          <p14:tracePt t="120632" x="1882775" y="2955925"/>
          <p14:tracePt t="120648" x="1905000" y="3009900"/>
          <p14:tracePt t="120665" x="1912938" y="3048000"/>
          <p14:tracePt t="120682" x="1927225" y="3108325"/>
          <p14:tracePt t="120698" x="1935163" y="3154363"/>
          <p14:tracePt t="120715" x="1951038" y="3192463"/>
          <p14:tracePt t="120732" x="1958975" y="3238500"/>
          <p14:tracePt t="120748" x="1965325" y="3284538"/>
          <p14:tracePt t="120765" x="1973263" y="3336925"/>
          <p14:tracePt t="120782" x="1981200" y="3382963"/>
          <p14:tracePt t="120799" x="1981200" y="3421063"/>
          <p14:tracePt t="120815" x="1981200" y="3436938"/>
          <p14:tracePt t="120832" x="1981200" y="3467100"/>
          <p14:tracePt t="120849" x="1981200" y="3497263"/>
          <p14:tracePt t="120865" x="1973263" y="3543300"/>
          <p14:tracePt t="120882" x="1973263" y="3581400"/>
          <p14:tracePt t="120898" x="1965325" y="3627438"/>
          <p14:tracePt t="120915" x="1965325" y="3673475"/>
          <p14:tracePt t="120932" x="1958975" y="3717925"/>
          <p14:tracePt t="120948" x="1951038" y="3741738"/>
          <p14:tracePt t="120965" x="1935163" y="3756025"/>
          <p14:tracePt t="120982" x="1935163" y="3779838"/>
          <p14:tracePt t="120999" x="1927225" y="3802063"/>
          <p14:tracePt t="121015" x="1920875" y="3817938"/>
          <p14:tracePt t="121032" x="1912938" y="3825875"/>
          <p14:tracePt t="121049" x="1912938" y="3832225"/>
          <p14:tracePt t="121065" x="1905000" y="3848100"/>
          <p14:tracePt t="121082" x="1905000" y="3856038"/>
          <p14:tracePt t="121098" x="1889125" y="3863975"/>
          <p14:tracePt t="121115" x="1889125" y="3870325"/>
          <p14:tracePt t="121132" x="1882775" y="3878263"/>
          <p14:tracePt t="121148" x="1866900" y="3886200"/>
          <p14:tracePt t="121165" x="1866900" y="3902075"/>
          <p14:tracePt t="121182" x="1858963" y="3908425"/>
          <p14:tracePt t="121199" x="1851025" y="3908425"/>
          <p14:tracePt t="121463" x="0" y="0"/>
        </p14:tracePtLst>
        <p14:tracePtLst>
          <p14:tracePt t="130168" x="2819400" y="2705100"/>
          <p14:tracePt t="130295" x="0" y="0"/>
        </p14:tracePtLst>
        <p14:tracePtLst>
          <p14:tracePt t="135720" x="1752600" y="4610100"/>
          <p14:tracePt t="135847" x="0" y="0"/>
        </p14:tracePtLst>
        <p14:tracePtLst>
          <p14:tracePt t="137540" x="1920875" y="3924300"/>
          <p14:tracePt t="137701" x="0" y="0"/>
        </p14:tracePtLst>
        <p14:tracePtLst>
          <p14:tracePt t="141697" x="2743200" y="4518025"/>
          <p14:tracePt t="141834" x="0" y="0"/>
        </p14:tracePtLst>
        <p14:tracePtLst>
          <p14:tracePt t="144668" x="2803525" y="3916363"/>
          <p14:tracePt t="144805" x="0" y="0"/>
        </p14:tracePtLst>
        <p14:tracePtLst>
          <p14:tracePt t="159536" x="2849563" y="2659063"/>
          <p14:tracePt t="159695" x="0" y="0"/>
        </p14:tracePtLst>
        <p14:tracePtLst>
          <p14:tracePt t="161847" x="3840163" y="2667000"/>
          <p14:tracePt t="162012" x="0" y="0"/>
        </p14:tracePtLst>
        <p14:tracePtLst>
          <p14:tracePt t="166124" x="2759075" y="3894138"/>
          <p14:tracePt t="166271" x="0" y="0"/>
        </p14:tracePtLst>
        <p14:tracePtLst>
          <p14:tracePt t="168094" x="3771900" y="3848100"/>
          <p14:tracePt t="168223" x="0" y="0"/>
        </p14:tracePtLst>
        <p14:tracePtLst>
          <p14:tracePt t="173213" x="2789238" y="4556125"/>
          <p14:tracePt t="173359" x="0" y="0"/>
        </p14:tracePtLst>
        <p14:tracePtLst>
          <p14:tracePt t="174964" x="3832225" y="4518025"/>
          <p14:tracePt t="175107" x="0" y="0"/>
        </p14:tracePtLst>
        <p14:tracePtLst>
          <p14:tracePt t="177216" x="2841625" y="4800600"/>
          <p14:tracePt t="177322" x="0" y="0"/>
        </p14:tracePtLst>
        <p14:tracePtLst>
          <p14:tracePt t="180317" x="3840163" y="4868863"/>
          <p14:tracePt t="180447" x="0" y="0"/>
        </p14:tracePtLst>
        <p14:tracePtLst>
          <p14:tracePt t="183895" x="5089525" y="1349375"/>
          <p14:tracePt t="183968" x="5097463" y="1349375"/>
          <p14:tracePt t="183992" x="5113338" y="1349375"/>
          <p14:tracePt t="184008" x="5121275" y="1349375"/>
          <p14:tracePt t="184009" x="5135563" y="1349375"/>
          <p14:tracePt t="184026" x="5151438" y="1349375"/>
          <p14:tracePt t="184027" x="5197475" y="1349375"/>
          <p14:tracePt t="184042" x="5265738" y="1349375"/>
          <p14:tracePt t="184059" x="5318125" y="1349375"/>
          <p14:tracePt t="184076" x="5364163" y="1349375"/>
          <p14:tracePt t="184092" x="5410200" y="1355725"/>
          <p14:tracePt t="184109" x="5464175" y="1355725"/>
          <p14:tracePt t="184125" x="5524500" y="1355725"/>
          <p14:tracePt t="184142" x="5554663" y="1355725"/>
          <p14:tracePt t="184159" x="5600700" y="1355725"/>
          <p14:tracePt t="184176" x="5622925" y="1355725"/>
          <p14:tracePt t="184192" x="5638800" y="1349375"/>
          <p14:tracePt t="184209" x="5661025" y="1341438"/>
          <p14:tracePt t="184288" x="5676900" y="1341438"/>
          <p14:tracePt t="184300" x="5676900" y="1333500"/>
          <p14:tracePt t="184400" x="5684838" y="1333500"/>
          <p14:tracePt t="184408" x="5722938" y="1333500"/>
          <p14:tracePt t="184416" x="5753100" y="1333500"/>
          <p14:tracePt t="184417" x="5768975" y="1333500"/>
          <p14:tracePt t="184425" x="5783263" y="1333500"/>
          <p14:tracePt t="184442" x="5791200" y="1333500"/>
          <p14:tracePt t="184459" x="5799138" y="1333500"/>
          <p14:tracePt t="184536" x="5807075" y="1333500"/>
          <p14:tracePt t="184543" x="5813425" y="1333500"/>
          <p14:tracePt t="184544" x="5829300" y="1333500"/>
          <p14:tracePt t="184559" x="5859463" y="1333500"/>
          <p14:tracePt t="184576" x="5867400" y="1333500"/>
          <p14:tracePt t="184715" x="0" y="0"/>
        </p14:tracePtLst>
        <p14:tracePtLst>
          <p14:tracePt t="186203" x="3406775" y="5486400"/>
          <p14:tracePt t="186240" x="3413125" y="5486400"/>
          <p14:tracePt t="186249" x="3421063" y="5486400"/>
          <p14:tracePt t="186249" x="3429000" y="5486400"/>
          <p14:tracePt t="186264" x="3444875" y="5486400"/>
          <p14:tracePt t="186264" x="3451225" y="5486400"/>
          <p14:tracePt t="186275" x="3475038" y="5486400"/>
          <p14:tracePt t="186292" x="3482975" y="5486400"/>
          <p14:tracePt t="186308" x="3497263" y="5486400"/>
          <p14:tracePt t="186325" x="3505200" y="5486400"/>
          <p14:tracePt t="186342" x="3527425" y="5486400"/>
          <p14:tracePt t="186359" x="3551238" y="5486400"/>
          <p14:tracePt t="186375" x="3589338" y="5486400"/>
          <p14:tracePt t="186392" x="3603625" y="5478463"/>
          <p14:tracePt t="186408" x="3619500" y="5478463"/>
          <p14:tracePt t="186425" x="3635375" y="5478463"/>
          <p14:tracePt t="186442" x="3641725" y="5478463"/>
          <p14:tracePt t="186459" x="3649663" y="5478463"/>
          <p14:tracePt t="186475" x="3665538" y="5470525"/>
          <p14:tracePt t="186492" x="3673475" y="5470525"/>
          <p14:tracePt t="186509" x="3687763" y="5464175"/>
          <p14:tracePt t="186525" x="3703638" y="5440363"/>
          <p14:tracePt t="186542" x="3717925" y="5426075"/>
          <p14:tracePt t="186559" x="3749675" y="5402263"/>
          <p14:tracePt t="186559" x="3763963" y="5394325"/>
          <p14:tracePt t="186575" x="3794125" y="5372100"/>
          <p14:tracePt t="186592" x="3817938" y="5356225"/>
          <p14:tracePt t="186609" x="3832225" y="5334000"/>
          <p14:tracePt t="186625" x="3840163" y="5326063"/>
          <p14:tracePt t="186642" x="3856038" y="5311775"/>
          <p14:tracePt t="186659" x="3870325" y="5295900"/>
          <p14:tracePt t="186675" x="3878263" y="5273675"/>
          <p14:tracePt t="186692" x="3886200" y="5257800"/>
          <p14:tracePt t="186709" x="3894138" y="5235575"/>
          <p14:tracePt t="186725" x="3894138" y="5211763"/>
          <p14:tracePt t="186742" x="3894138" y="5189538"/>
          <p14:tracePt t="186759" x="3894138" y="5165725"/>
          <p14:tracePt t="186775" x="3886200" y="5151438"/>
          <p14:tracePt t="186792" x="3878263" y="5121275"/>
          <p14:tracePt t="186809" x="3870325" y="5075238"/>
          <p14:tracePt t="186826" x="3848100" y="5029200"/>
          <p14:tracePt t="186842" x="3840163" y="4999038"/>
          <p14:tracePt t="186859" x="3825875" y="4968875"/>
          <p14:tracePt t="186875" x="3817938" y="4960938"/>
          <p14:tracePt t="186892" x="3802063" y="4953000"/>
          <p14:tracePt t="186908" x="3794125" y="4945063"/>
          <p14:tracePt t="186925" x="3787775" y="4945063"/>
          <p14:tracePt t="186942" x="3779838" y="4945063"/>
          <p14:tracePt t="186959" x="3763963" y="4945063"/>
          <p14:tracePt t="186975" x="3741738" y="4945063"/>
          <p14:tracePt t="186992" x="3695700" y="4945063"/>
          <p14:tracePt t="187008" x="3649663" y="4945063"/>
          <p14:tracePt t="187026" x="3611563" y="4945063"/>
          <p14:tracePt t="187042" x="3581400" y="4945063"/>
          <p14:tracePt t="187059" x="3559175" y="4945063"/>
          <p14:tracePt t="187075" x="3527425" y="4945063"/>
          <p14:tracePt t="187092" x="3513138" y="4953000"/>
          <p14:tracePt t="187108" x="3489325" y="4953000"/>
          <p14:tracePt t="187125" x="3475038" y="4960938"/>
          <p14:tracePt t="187142" x="3459163" y="4960938"/>
          <p14:tracePt t="187159" x="3451225" y="4960938"/>
          <p14:tracePt t="187175" x="3421063" y="4975225"/>
          <p14:tracePt t="187192" x="3398838" y="4991100"/>
          <p14:tracePt t="187208" x="3368675" y="4999038"/>
          <p14:tracePt t="187225" x="3322638" y="5021263"/>
          <p14:tracePt t="187242" x="3298825" y="5037138"/>
          <p14:tracePt t="187258" x="3260725" y="5059363"/>
          <p14:tracePt t="187275" x="3230563" y="5083175"/>
          <p14:tracePt t="187292" x="3208338" y="5097463"/>
          <p14:tracePt t="187308" x="3200400" y="5105400"/>
          <p14:tracePt t="187325" x="3184525" y="5113338"/>
          <p14:tracePt t="187342" x="3184525" y="5121275"/>
          <p14:tracePt t="187359" x="3178175" y="5127625"/>
          <p14:tracePt t="187375" x="3146425" y="5181600"/>
          <p14:tracePt t="187392" x="3140075" y="5219700"/>
          <p14:tracePt t="187408" x="3132138" y="5241925"/>
          <p14:tracePt t="187425" x="3132138" y="5273675"/>
          <p14:tracePt t="187442" x="3132138" y="5303838"/>
          <p14:tracePt t="187458" x="3140075" y="5318125"/>
          <p14:tracePt t="187475" x="3154363" y="5334000"/>
          <p14:tracePt t="187492" x="3162300" y="5349875"/>
          <p14:tracePt t="187509" x="3170238" y="5356225"/>
          <p14:tracePt t="187525" x="3192463" y="5372100"/>
          <p14:tracePt t="187542" x="3222625" y="5402263"/>
          <p14:tracePt t="187559" x="3260725" y="5432425"/>
          <p14:tracePt t="187575" x="3292475" y="5448300"/>
          <p14:tracePt t="187592" x="3330575" y="5456238"/>
          <p14:tracePt t="187608" x="3344863" y="5470525"/>
          <p14:tracePt t="187625" x="3360738" y="5470525"/>
          <p14:tracePt t="187642" x="3375025" y="5470525"/>
          <p14:tracePt t="187659" x="3390900" y="5478463"/>
          <p14:tracePt t="187675" x="3398838" y="5478463"/>
          <p14:tracePt t="187719" x="3406775" y="5478463"/>
          <p14:tracePt t="187728" x="3413125" y="5478463"/>
          <p14:tracePt t="187735" x="3413125" y="5486400"/>
          <p14:tracePt t="187742" x="3421063" y="5486400"/>
          <p14:tracePt t="187758" x="3429000" y="5486400"/>
          <p14:tracePt t="187775" x="3444875" y="5486400"/>
          <p14:tracePt t="187792" x="3482975" y="5470525"/>
          <p14:tracePt t="187808" x="3521075" y="5448300"/>
          <p14:tracePt t="187825" x="3565525" y="5432425"/>
          <p14:tracePt t="187842" x="3597275" y="5418138"/>
          <p14:tracePt t="187858" x="3611563" y="5402263"/>
          <p14:tracePt t="187875" x="3627438" y="5402263"/>
          <p14:tracePt t="187892" x="3635375" y="5387975"/>
          <p14:tracePt t="187908" x="3641725" y="5380038"/>
          <p14:tracePt t="187925" x="3649663" y="5372100"/>
          <p14:tracePt t="187942" x="3665538" y="5356225"/>
          <p14:tracePt t="187958" x="3703638" y="5326063"/>
          <p14:tracePt t="187958" x="3717925" y="5295900"/>
          <p14:tracePt t="187975" x="3749675" y="5273675"/>
          <p14:tracePt t="187992" x="3779838" y="5241925"/>
          <p14:tracePt t="188008" x="3802063" y="5211763"/>
          <p14:tracePt t="188026" x="3825875" y="5173663"/>
          <p14:tracePt t="188042" x="3848100" y="5143500"/>
          <p14:tracePt t="188058" x="3856038" y="5113338"/>
          <p14:tracePt t="188075" x="3863975" y="5083175"/>
          <p14:tracePt t="188092" x="3863975" y="5067300"/>
          <p14:tracePt t="188108" x="3863975" y="5051425"/>
          <p14:tracePt t="188125" x="3863975" y="5045075"/>
          <p14:tracePt t="188142" x="3856038" y="5045075"/>
          <p14:tracePt t="188158" x="3848100" y="5037138"/>
          <p14:tracePt t="188175" x="3840163" y="5037138"/>
          <p14:tracePt t="188192" x="3832225" y="5037138"/>
          <p14:tracePt t="188208" x="3817938" y="5037138"/>
          <p14:tracePt t="188225" x="3802063" y="5029200"/>
          <p14:tracePt t="188242" x="3787775" y="5029200"/>
          <p14:tracePt t="188258" x="3763963" y="5029200"/>
          <p14:tracePt t="188275" x="3741738" y="5021263"/>
          <p14:tracePt t="188292" x="3725863" y="5021263"/>
          <p14:tracePt t="188308" x="3695700" y="5021263"/>
          <p14:tracePt t="188325" x="3635375" y="5021263"/>
          <p14:tracePt t="188342" x="3573463" y="5021263"/>
          <p14:tracePt t="188358" x="3513138" y="5021263"/>
          <p14:tracePt t="188358" x="3482975" y="5021263"/>
          <p14:tracePt t="188375" x="3444875" y="5029200"/>
          <p14:tracePt t="188392" x="3406775" y="5029200"/>
          <p14:tracePt t="188409" x="3336925" y="5037138"/>
          <p14:tracePt t="188425" x="3268663" y="5037138"/>
          <p14:tracePt t="188442" x="3192463" y="5045075"/>
          <p14:tracePt t="188458" x="3140075" y="5059363"/>
          <p14:tracePt t="188475" x="3101975" y="5075238"/>
          <p14:tracePt t="188492" x="3063875" y="5089525"/>
          <p14:tracePt t="188508" x="3032125" y="5097463"/>
          <p14:tracePt t="188525" x="3017838" y="5113338"/>
          <p14:tracePt t="188542" x="3009900" y="5113338"/>
          <p14:tracePt t="188558" x="3009900" y="5121275"/>
          <p14:tracePt t="188575" x="2994025" y="5135563"/>
          <p14:tracePt t="188592" x="2994025" y="5159375"/>
          <p14:tracePt t="188608" x="2994025" y="5189538"/>
          <p14:tracePt t="188625" x="2994025" y="5211763"/>
          <p14:tracePt t="188642" x="3025775" y="5265738"/>
          <p14:tracePt t="188658" x="3070225" y="5318125"/>
          <p14:tracePt t="188675" x="3101975" y="5356225"/>
          <p14:tracePt t="188692" x="3124200" y="5380038"/>
          <p14:tracePt t="188708" x="3146425" y="5394325"/>
          <p14:tracePt t="188725" x="3178175" y="5402263"/>
          <p14:tracePt t="188742" x="3184525" y="5402263"/>
          <p14:tracePt t="188758" x="3200400" y="5410200"/>
          <p14:tracePt t="188775" x="3222625" y="5426075"/>
          <p14:tracePt t="188792" x="3246438" y="5432425"/>
          <p14:tracePt t="188808" x="3276600" y="5448300"/>
          <p14:tracePt t="188825" x="3292475" y="5448300"/>
          <p14:tracePt t="188842" x="3298825" y="5448300"/>
          <p14:tracePt t="188858" x="3306763" y="5448300"/>
          <p14:tracePt t="188875" x="3322638" y="5448300"/>
          <p14:tracePt t="188891" x="3352800" y="5448300"/>
          <p14:tracePt t="188908" x="3406775" y="5448300"/>
          <p14:tracePt t="188925" x="3451225" y="5456238"/>
          <p14:tracePt t="188942" x="3459163" y="5456238"/>
          <p14:tracePt t="188958" x="3467100" y="5456238"/>
          <p14:tracePt t="189000" x="3467100" y="5464175"/>
          <p14:tracePt t="189016" x="3475038" y="5464175"/>
          <p14:tracePt t="189039" x="3482975" y="5464175"/>
          <p14:tracePt t="189112" x="3482975" y="5470525"/>
          <p14:tracePt t="189161" x="0" y="0"/>
        </p14:tracePtLst>
        <p14:tracePtLst>
          <p14:tracePt t="220847" x="6492875" y="1303338"/>
          <p14:tracePt t="220976" x="6492875" y="1295400"/>
          <p14:tracePt t="221015" x="6499225" y="1295400"/>
          <p14:tracePt t="221031" x="6507163" y="1295400"/>
          <p14:tracePt t="221071" x="6515100" y="1295400"/>
          <p14:tracePt t="221087" x="6523038" y="1295400"/>
          <p14:tracePt t="221095" x="6530975" y="1295400"/>
          <p14:tracePt t="221097" x="6537325" y="1295400"/>
          <p14:tracePt t="221105" x="6545263" y="1295400"/>
          <p14:tracePt t="221160" x="6553200" y="1295400"/>
          <p14:tracePt t="221176" x="6561138" y="1295400"/>
          <p14:tracePt t="221183" x="6575425" y="1295400"/>
          <p14:tracePt t="221196" x="6583363" y="1295400"/>
          <p14:tracePt t="221199" x="6591300" y="1295400"/>
          <p14:tracePt t="221205" x="6607175" y="1295400"/>
          <p14:tracePt t="221240" x="6613525" y="1295400"/>
          <p14:tracePt t="221256" x="6621463" y="1295400"/>
          <p14:tracePt t="221257" x="6637338" y="1295400"/>
          <p14:tracePt t="221272" x="6651625" y="1303338"/>
          <p14:tracePt t="221288" x="6675438" y="1303338"/>
          <p14:tracePt t="221305" x="6689725" y="1303338"/>
          <p14:tracePt t="221322" x="6705600" y="1303338"/>
          <p14:tracePt t="221338" x="6735763" y="1303338"/>
          <p14:tracePt t="221355" x="6773863" y="1311275"/>
          <p14:tracePt t="221372" x="6819900" y="1311275"/>
          <p14:tracePt t="221388" x="6858000" y="1325563"/>
          <p14:tracePt t="221405" x="6880225" y="1325563"/>
          <p14:tracePt t="221422" x="6904038" y="1325563"/>
          <p14:tracePt t="221438" x="6926263" y="1325563"/>
          <p14:tracePt t="221455" x="6942138" y="1325563"/>
          <p14:tracePt t="221472" x="6950075" y="1325563"/>
          <p14:tracePt t="221489" x="6956425" y="1325563"/>
          <p14:tracePt t="221505" x="6980238" y="1325563"/>
          <p14:tracePt t="221522" x="7010400" y="1325563"/>
          <p14:tracePt t="221538" x="7040563" y="1325563"/>
          <p14:tracePt t="221555" x="7064375" y="1325563"/>
          <p14:tracePt t="221572" x="7070725" y="1325563"/>
          <p14:tracePt t="221588" x="7086600" y="1325563"/>
          <p14:tracePt t="221605" x="7102475" y="1325563"/>
          <p14:tracePt t="221622" x="7132638" y="1325563"/>
          <p14:tracePt t="221638" x="7178675" y="1317625"/>
          <p14:tracePt t="221655" x="7269163" y="1311275"/>
          <p14:tracePt t="221672" x="7292975" y="1311275"/>
          <p14:tracePt t="221728" x="7292975" y="1303338"/>
          <p14:tracePt t="221907" x="0" y="0"/>
        </p14:tracePtLst>
        <p14:tracePtLst>
          <p14:tracePt t="230549" x="1820863" y="2651125"/>
          <p14:tracePt t="230719" x="0" y="0"/>
        </p14:tracePtLst>
        <p14:tracePtLst>
          <p14:tracePt t="234146" x="4800600" y="2705100"/>
          <p14:tracePt t="234283" x="0" y="0"/>
        </p14:tracePtLst>
        <p14:tracePtLst>
          <p14:tracePt t="237871" x="1730375" y="3970338"/>
          <p14:tracePt t="238007" x="0" y="0"/>
        </p14:tracePtLst>
        <p14:tracePtLst>
          <p14:tracePt t="240659" x="1790700" y="3886200"/>
          <p14:tracePt t="240687" x="1782763" y="3886200"/>
          <p14:tracePt t="240696" x="1774825" y="3886200"/>
          <p14:tracePt t="240703" x="1768475" y="3870325"/>
          <p14:tracePt t="240703" x="1752600" y="3870325"/>
          <p14:tracePt t="240712" x="1736725" y="3856038"/>
          <p14:tracePt t="240720" x="1714500" y="3840163"/>
          <p14:tracePt t="240736" x="1698625" y="3832225"/>
          <p14:tracePt t="240753" x="1684338" y="3832225"/>
          <p14:tracePt t="240770" x="1668463" y="3825875"/>
          <p14:tracePt t="240786" x="1660525" y="3825875"/>
          <p14:tracePt t="240803" x="1630363" y="3817938"/>
          <p14:tracePt t="240819" x="1600200" y="3802063"/>
          <p14:tracePt t="240836" x="1592263" y="3802063"/>
          <p14:tracePt t="240853" x="1577975" y="3802063"/>
          <p14:tracePt t="240869" x="1562100" y="3802063"/>
          <p14:tracePt t="240886" x="1546225" y="3802063"/>
          <p14:tracePt t="240903" x="1516063" y="3802063"/>
          <p14:tracePt t="240920" x="1485900" y="3817938"/>
          <p14:tracePt t="240936" x="1455738" y="3832225"/>
          <p14:tracePt t="240953" x="1409700" y="3848100"/>
          <p14:tracePt t="240969" x="1371600" y="3870325"/>
          <p14:tracePt t="240986" x="1333500" y="3886200"/>
          <p14:tracePt t="241003" x="1303338" y="3908425"/>
          <p14:tracePt t="241020" x="1279525" y="3924300"/>
          <p14:tracePt t="241036" x="1265238" y="3940175"/>
          <p14:tracePt t="241053" x="1249363" y="3946525"/>
          <p14:tracePt t="241070" x="1249363" y="3954463"/>
          <p14:tracePt t="241086" x="1241425" y="3962400"/>
          <p14:tracePt t="241103" x="1241425" y="3970338"/>
          <p14:tracePt t="241119" x="1241425" y="3978275"/>
          <p14:tracePt t="241136" x="1257300" y="4008438"/>
          <p14:tracePt t="241153" x="1295400" y="4084638"/>
          <p14:tracePt t="241169" x="1371600" y="4144963"/>
          <p14:tracePt t="241186" x="1447800" y="4175125"/>
          <p14:tracePt t="241203" x="1516063" y="4198938"/>
          <p14:tracePt t="241219" x="1608138" y="4237038"/>
          <p14:tracePt t="241236" x="1684338" y="4251325"/>
          <p14:tracePt t="241253" x="1744663" y="4259263"/>
          <p14:tracePt t="241270" x="1782763" y="4267200"/>
          <p14:tracePt t="241286" x="1798638" y="4267200"/>
          <p14:tracePt t="241303" x="1812925" y="4267200"/>
          <p14:tracePt t="241320" x="1820863" y="4259263"/>
          <p14:tracePt t="241336" x="1844675" y="4221163"/>
          <p14:tracePt t="241353" x="1866900" y="4175125"/>
          <p14:tracePt t="241369" x="1882775" y="4122738"/>
          <p14:tracePt t="241386" x="1897063" y="4092575"/>
          <p14:tracePt t="241403" x="1897063" y="4060825"/>
          <p14:tracePt t="241420" x="1897063" y="4030663"/>
          <p14:tracePt t="241436" x="1889125" y="4000500"/>
          <p14:tracePt t="241453" x="1866900" y="3978275"/>
          <p14:tracePt t="241469" x="1866900" y="3970338"/>
          <p14:tracePt t="241486" x="1858963" y="3962400"/>
          <p14:tracePt t="241503" x="1836738" y="3946525"/>
          <p14:tracePt t="241520" x="1820863" y="3940175"/>
          <p14:tracePt t="241536" x="1812925" y="3932238"/>
          <p14:tracePt t="241553" x="1798638" y="3924300"/>
          <p14:tracePt t="241570" x="1790700" y="3924300"/>
          <p14:tracePt t="241586" x="1782763" y="3924300"/>
          <p14:tracePt t="241603" x="1774825" y="3924300"/>
          <p14:tracePt t="241620" x="1768475" y="3916363"/>
          <p14:tracePt t="241750" x="0" y="0"/>
        </p14:tracePtLst>
        <p14:tracePtLst>
          <p14:tracePt t="243075" x="4892675" y="3984625"/>
          <p14:tracePt t="243223" x="0" y="0"/>
        </p14:tracePtLst>
        <p14:tracePtLst>
          <p14:tracePt t="246711" x="815975" y="4533900"/>
          <p14:tracePt t="246822" x="0" y="0"/>
        </p14:tracePtLst>
        <p14:tracePtLst>
          <p14:tracePt t="248926" x="1882775" y="4587875"/>
          <p14:tracePt t="249038" x="0" y="0"/>
        </p14:tracePtLst>
        <p14:tracePtLst>
          <p14:tracePt t="254198" x="4854575" y="4564063"/>
          <p14:tracePt t="254315" x="0" y="0"/>
        </p14:tracePtLst>
        <p14:tracePtLst>
          <p14:tracePt t="258639" x="1889125" y="4922838"/>
          <p14:tracePt t="258767" x="0" y="0"/>
        </p14:tracePtLst>
        <p14:tracePtLst>
          <p14:tracePt t="260892" x="4762500" y="4906963"/>
          <p14:tracePt t="261018" x="0" y="0"/>
        </p14:tracePtLst>
        <p14:tracePtLst>
          <p14:tracePt t="267254" x="5791200" y="2751138"/>
          <p14:tracePt t="267423" x="0" y="0"/>
        </p14:tracePtLst>
        <p14:tracePtLst>
          <p14:tracePt t="272828" x="4784725" y="2659063"/>
          <p14:tracePt t="272969" x="0" y="0"/>
        </p14:tracePtLst>
        <p14:tracePtLst>
          <p14:tracePt t="275895" x="4784725" y="2659063"/>
          <p14:tracePt t="276038" x="0" y="0"/>
        </p14:tracePtLst>
        <p14:tracePtLst>
          <p14:tracePt t="276757" x="5845175" y="2713038"/>
          <p14:tracePt t="276885" x="0" y="0"/>
        </p14:tracePtLst>
        <p14:tracePtLst>
          <p14:tracePt t="278710" x="4800600" y="3946525"/>
          <p14:tracePt t="278819" x="0" y="0"/>
        </p14:tracePtLst>
        <p14:tracePtLst>
          <p14:tracePt t="280846" x="5829300" y="3970338"/>
          <p14:tracePt t="280984" x="0" y="0"/>
        </p14:tracePtLst>
        <p14:tracePtLst>
          <p14:tracePt t="285275" x="5684838" y="4556125"/>
          <p14:tracePt t="285429" x="0" y="0"/>
        </p14:tracePtLst>
        <p14:tracePtLst>
          <p14:tracePt t="286646" x="4808538" y="4930775"/>
          <p14:tracePt t="286655" x="4808538" y="4922838"/>
          <p14:tracePt t="286786" x="0" y="0"/>
        </p14:tracePtLst>
        <p14:tracePtLst>
          <p14:tracePt t="288829" x="5799138" y="4860925"/>
          <p14:tracePt t="289001" x="0" y="0"/>
        </p14:tracePtLst>
        <p14:tracePtLst>
          <p14:tracePt t="299282" x="2857500" y="1836738"/>
          <p14:tracePt t="299443" x="0" y="0"/>
        </p14:tracePtLst>
        <p14:tracePtLst>
          <p14:tracePt t="302886" x="4694238" y="1798638"/>
          <p14:tracePt t="303044" x="0" y="0"/>
        </p14:tracePtLst>
        <p14:tracePtLst>
          <p14:tracePt t="307240" x="2781300" y="2674938"/>
          <p14:tracePt t="307382" x="0" y="0"/>
        </p14:tracePtLst>
        <p14:tracePtLst>
          <p14:tracePt t="308486" x="4708525" y="2759075"/>
          <p14:tracePt t="308658" x="0" y="0"/>
        </p14:tracePtLst>
        <p14:tracePtLst>
          <p14:tracePt t="310060" x="6759575" y="2789238"/>
          <p14:tracePt t="310206" x="0" y="0"/>
        </p14:tracePtLst>
        <p14:tracePtLst>
          <p14:tracePt t="311989" x="2827338" y="3992563"/>
          <p14:tracePt t="312140" x="0" y="0"/>
        </p14:tracePtLst>
        <p14:tracePtLst>
          <p14:tracePt t="313917" x="4754563" y="4000500"/>
          <p14:tracePt t="314070" x="0" y="0"/>
        </p14:tracePtLst>
        <p14:tracePtLst>
          <p14:tracePt t="315304" x="6713538" y="3940175"/>
          <p14:tracePt t="315446" x="0" y="0"/>
        </p14:tracePtLst>
        <p14:tracePtLst>
          <p14:tracePt t="316759" x="2713038" y="4587875"/>
          <p14:tracePt t="316918" x="0" y="0"/>
        </p14:tracePtLst>
        <p14:tracePtLst>
          <p14:tracePt t="318470" x="4830763" y="4572000"/>
          <p14:tracePt t="318597" x="0" y="0"/>
        </p14:tracePtLst>
        <p14:tracePtLst>
          <p14:tracePt t="319950" x="6667500" y="4533900"/>
          <p14:tracePt t="320094" x="0" y="0"/>
        </p14:tracePtLst>
        <p14:tracePtLst>
          <p14:tracePt t="321449" x="2751138" y="4816475"/>
          <p14:tracePt t="321590" x="0" y="0"/>
        </p14:tracePtLst>
        <p14:tracePtLst>
          <p14:tracePt t="324027" x="4708525" y="4868863"/>
          <p14:tracePt t="324147" x="0" y="0"/>
        </p14:tracePtLst>
        <p14:tracePtLst>
          <p14:tracePt t="325755" x="6689725" y="4838700"/>
          <p14:tracePt t="325897" x="0" y="0"/>
        </p14:tracePtLst>
        <p14:tracePtLst>
          <p14:tracePt t="327804" x="6270625" y="5051425"/>
          <p14:tracePt t="327942" x="6286500" y="5051425"/>
          <p14:tracePt t="328003" x="6294438" y="5051425"/>
          <p14:tracePt t="328047" x="6302375" y="5051425"/>
          <p14:tracePt t="328103" x="6308725" y="5051425"/>
          <p14:tracePt t="328118" x="6324600" y="5051425"/>
          <p14:tracePt t="328126" x="6340475" y="5067300"/>
          <p14:tracePt t="328126" x="6362700" y="5067300"/>
          <p14:tracePt t="328134" x="6378575" y="5075238"/>
          <p14:tracePt t="328143" x="6454775" y="5097463"/>
          <p14:tracePt t="328159" x="6515100" y="5121275"/>
          <p14:tracePt t="328176" x="6545263" y="5127625"/>
          <p14:tracePt t="328193" x="6569075" y="5127625"/>
          <p14:tracePt t="328209" x="6583363" y="5135563"/>
          <p14:tracePt t="328226" x="6591300" y="5135563"/>
          <p14:tracePt t="328263" x="6599238" y="5135563"/>
          <p14:tracePt t="328310" x="6613525" y="5127625"/>
          <p14:tracePt t="328319" x="6621463" y="5121275"/>
          <p14:tracePt t="328327" x="6637338" y="5105400"/>
          <p14:tracePt t="328328" x="6659563" y="5083175"/>
          <p14:tracePt t="328343" x="6683375" y="5045075"/>
          <p14:tracePt t="328359" x="6697663" y="5021263"/>
          <p14:tracePt t="328376" x="6705600" y="4991100"/>
          <p14:tracePt t="328393" x="6727825" y="4960938"/>
          <p14:tracePt t="328409" x="6751638" y="4906963"/>
          <p14:tracePt t="328426" x="6773863" y="4846638"/>
          <p14:tracePt t="328443" x="6811963" y="4792663"/>
          <p14:tracePt t="328460" x="6827838" y="4762500"/>
          <p14:tracePt t="328476" x="6835775" y="4732338"/>
          <p14:tracePt t="328493" x="6835775" y="4702175"/>
          <p14:tracePt t="328509" x="6835775" y="4648200"/>
          <p14:tracePt t="328526" x="6835775" y="4610100"/>
          <p14:tracePt t="328543" x="6842125" y="4572000"/>
          <p14:tracePt t="328559" x="6842125" y="4533900"/>
          <p14:tracePt t="328576" x="6842125" y="4495800"/>
          <p14:tracePt t="328593" x="6842125" y="4465638"/>
          <p14:tracePt t="328609" x="6842125" y="4427538"/>
          <p14:tracePt t="328626" x="6842125" y="4389438"/>
          <p14:tracePt t="328643" x="6842125" y="4351338"/>
          <p14:tracePt t="328659" x="6842125" y="4305300"/>
          <p14:tracePt t="328676" x="6842125" y="4259263"/>
          <p14:tracePt t="328693" x="6842125" y="4206875"/>
          <p14:tracePt t="328709" x="6842125" y="4160838"/>
          <p14:tracePt t="328709" x="6850063" y="4137025"/>
          <p14:tracePt t="328726" x="6850063" y="4084638"/>
          <p14:tracePt t="328743" x="6850063" y="4046538"/>
          <p14:tracePt t="328759" x="6858000" y="3992563"/>
          <p14:tracePt t="328776" x="6865938" y="3940175"/>
          <p14:tracePt t="328793" x="6880225" y="3870325"/>
          <p14:tracePt t="328809" x="6888163" y="3802063"/>
          <p14:tracePt t="328826" x="6888163" y="3756025"/>
          <p14:tracePt t="328843" x="6888163" y="3717925"/>
          <p14:tracePt t="328859" x="6888163" y="3679825"/>
          <p14:tracePt t="328876" x="6888163" y="3641725"/>
          <p14:tracePt t="328893" x="6896100" y="3603625"/>
          <p14:tracePt t="328909" x="6904038" y="3559175"/>
          <p14:tracePt t="328926" x="6911975" y="3475038"/>
          <p14:tracePt t="328943" x="6911975" y="3436938"/>
          <p14:tracePt t="328959" x="6911975" y="3390900"/>
          <p14:tracePt t="328976" x="6911975" y="3344863"/>
          <p14:tracePt t="328993" x="6911975" y="3298825"/>
          <p14:tracePt t="329010" x="6911975" y="3254375"/>
          <p14:tracePt t="329026" x="6911975" y="3216275"/>
          <p14:tracePt t="329043" x="6911975" y="3162300"/>
          <p14:tracePt t="329059" x="6911975" y="3116263"/>
          <p14:tracePt t="329076" x="6911975" y="3078163"/>
          <p14:tracePt t="329093" x="6911975" y="3040063"/>
          <p14:tracePt t="329109" x="6911975" y="2994025"/>
          <p14:tracePt t="329109" x="6911975" y="2971800"/>
          <p14:tracePt t="329126" x="6911975" y="2925763"/>
          <p14:tracePt t="329143" x="6904038" y="2887663"/>
          <p14:tracePt t="329159" x="6904038" y="2849563"/>
          <p14:tracePt t="329176" x="6896100" y="2827338"/>
          <p14:tracePt t="329193" x="6896100" y="2797175"/>
          <p14:tracePt t="329209" x="6880225" y="2751138"/>
          <p14:tracePt t="329226" x="6880225" y="2727325"/>
          <p14:tracePt t="329243" x="6873875" y="2705100"/>
          <p14:tracePt t="329259" x="6873875" y="2674938"/>
          <p14:tracePt t="329276" x="6858000" y="2651125"/>
          <p14:tracePt t="329293" x="6858000" y="2613025"/>
          <p14:tracePt t="329309" x="6850063" y="2590800"/>
          <p14:tracePt t="329326" x="6850063" y="2560638"/>
          <p14:tracePt t="329343" x="6842125" y="2536825"/>
          <p14:tracePt t="329359" x="6835775" y="2522538"/>
          <p14:tracePt t="329376" x="6835775" y="2506663"/>
          <p14:tracePt t="329393" x="6819900" y="2492375"/>
          <p14:tracePt t="329409" x="6819900" y="2476500"/>
          <p14:tracePt t="329426" x="6811963" y="2454275"/>
          <p14:tracePt t="329443" x="6804025" y="2446338"/>
          <p14:tracePt t="329459" x="6804025" y="2438400"/>
          <p14:tracePt t="329476" x="6797675" y="2430463"/>
          <p14:tracePt t="329493" x="6789738" y="2422525"/>
          <p14:tracePt t="329510" x="6781800" y="2408238"/>
          <p14:tracePt t="329526" x="6765925" y="2392363"/>
          <p14:tracePt t="329567" x="6765925" y="2384425"/>
          <p14:tracePt t="329584" x="6759575" y="2384425"/>
          <p14:tracePt t="329587" x="6759575" y="2378075"/>
          <p14:tracePt t="329631" x="6743700" y="2370138"/>
          <p14:tracePt t="329644" x="6735763" y="2370138"/>
          <p14:tracePt t="329646" x="6727825" y="2362200"/>
          <p14:tracePt t="329659" x="6721475" y="2362200"/>
          <p14:tracePt t="329676" x="6721475" y="2346325"/>
          <p14:tracePt t="329693" x="6713538" y="2346325"/>
          <p14:tracePt t="329709" x="6705600" y="2346325"/>
          <p14:tracePt t="329726" x="6697663" y="2339975"/>
          <p14:tracePt t="329742" x="6689725" y="2339975"/>
          <p14:tracePt t="329790" x="6675438" y="2339975"/>
          <p14:tracePt t="329822" x="6667500" y="2332038"/>
          <p14:tracePt t="329934" x="6659563" y="2332038"/>
          <p14:tracePt t="330030" x="6637338" y="2339975"/>
          <p14:tracePt t="330038" x="6621463" y="2346325"/>
          <p14:tracePt t="330042" x="6607175" y="2370138"/>
          <p14:tracePt t="330059" x="6575425" y="2384425"/>
          <p14:tracePt t="330060" x="6530975" y="2416175"/>
          <p14:tracePt t="330076" x="6484938" y="2454275"/>
          <p14:tracePt t="330093" x="6438900" y="2468563"/>
          <p14:tracePt t="330109" x="6423025" y="2484438"/>
          <p14:tracePt t="330126" x="6408738" y="2492375"/>
          <p14:tracePt t="330143" x="6384925" y="2506663"/>
          <p14:tracePt t="330159" x="6354763" y="2530475"/>
          <p14:tracePt t="330176" x="6324600" y="2560638"/>
          <p14:tracePt t="330192" x="6294438" y="2590800"/>
          <p14:tracePt t="330209" x="6270625" y="2620963"/>
          <p14:tracePt t="330226" x="6248400" y="2651125"/>
          <p14:tracePt t="330242" x="6226175" y="2674938"/>
          <p14:tracePt t="330259" x="6210300" y="2689225"/>
          <p14:tracePt t="330276" x="6188075" y="2713038"/>
          <p14:tracePt t="330293" x="6172200" y="2751138"/>
          <p14:tracePt t="330309" x="6156325" y="2781300"/>
          <p14:tracePt t="330326" x="6118225" y="2857500"/>
          <p14:tracePt t="330343" x="6103938" y="2925763"/>
          <p14:tracePt t="330359" x="6073775" y="3009900"/>
          <p14:tracePt t="330376" x="6049963" y="3086100"/>
          <p14:tracePt t="330392" x="6035675" y="3154363"/>
          <p14:tracePt t="330409" x="6019800" y="3216275"/>
          <p14:tracePt t="330426" x="6011863" y="3276600"/>
          <p14:tracePt t="330443" x="6011863" y="3330575"/>
          <p14:tracePt t="330459" x="6011863" y="3406775"/>
          <p14:tracePt t="330476" x="6011863" y="3505200"/>
          <p14:tracePt t="330493" x="6003925" y="3611563"/>
          <p14:tracePt t="330509" x="6003925" y="3725863"/>
          <p14:tracePt t="330509" x="5997575" y="3779838"/>
          <p14:tracePt t="330527" x="5997575" y="3863975"/>
          <p14:tracePt t="330543" x="5997575" y="3908425"/>
          <p14:tracePt t="330559" x="5997575" y="3946525"/>
          <p14:tracePt t="330576" x="5997575" y="3970338"/>
          <p14:tracePt t="330592" x="5997575" y="4008438"/>
          <p14:tracePt t="330609" x="5997575" y="4054475"/>
          <p14:tracePt t="330626" x="5989638" y="4098925"/>
          <p14:tracePt t="330643" x="5989638" y="4137025"/>
          <p14:tracePt t="330659" x="5989638" y="4168775"/>
          <p14:tracePt t="330676" x="5981700" y="4198938"/>
          <p14:tracePt t="330692" x="5981700" y="4229100"/>
          <p14:tracePt t="330709" x="5981700" y="4275138"/>
          <p14:tracePt t="330726" x="5981700" y="4351338"/>
          <p14:tracePt t="330743" x="5981700" y="4403725"/>
          <p14:tracePt t="330759" x="5981700" y="4449763"/>
          <p14:tracePt t="330776" x="5981700" y="4487863"/>
          <p14:tracePt t="330792" x="5981700" y="4525963"/>
          <p14:tracePt t="330809" x="5981700" y="4564063"/>
          <p14:tracePt t="330826" x="5981700" y="4594225"/>
          <p14:tracePt t="330842" x="5981700" y="4618038"/>
          <p14:tracePt t="330859" x="5981700" y="4640263"/>
          <p14:tracePt t="330876" x="5981700" y="4656138"/>
          <p14:tracePt t="330892" x="5981700" y="4686300"/>
          <p14:tracePt t="330909" x="5981700" y="4708525"/>
          <p14:tracePt t="330926" x="5989638" y="4754563"/>
          <p14:tracePt t="330942" x="5989638" y="4792663"/>
          <p14:tracePt t="330959" x="5989638" y="4808538"/>
          <p14:tracePt t="330976" x="5989638" y="4830763"/>
          <p14:tracePt t="330992" x="5989638" y="4860925"/>
          <p14:tracePt t="331009" x="5997575" y="4899025"/>
          <p14:tracePt t="331026" x="6003925" y="4953000"/>
          <p14:tracePt t="331043" x="6003925" y="5006975"/>
          <p14:tracePt t="331059" x="6011863" y="5045075"/>
          <p14:tracePt t="331076" x="6019800" y="5075238"/>
          <p14:tracePt t="331092" x="6027738" y="5089525"/>
          <p14:tracePt t="331127" x="6027738" y="5097463"/>
          <p14:tracePt t="331129" x="6035675" y="5105400"/>
          <p14:tracePt t="331142" x="6042025" y="5127625"/>
          <p14:tracePt t="331159" x="6057900" y="5143500"/>
          <p14:tracePt t="331176" x="6073775" y="5165725"/>
          <p14:tracePt t="331192" x="6088063" y="5173663"/>
          <p14:tracePt t="331233" x="6096000" y="5181600"/>
          <p14:tracePt t="331247" x="6096000" y="5189538"/>
          <p14:tracePt t="331259" x="6103938" y="5189538"/>
          <p14:tracePt t="331260" x="6111875" y="5189538"/>
          <p14:tracePt t="331276" x="6134100" y="5197475"/>
          <p14:tracePt t="331292" x="6156325" y="5203825"/>
          <p14:tracePt t="331309" x="6218238" y="5227638"/>
          <p14:tracePt t="331326" x="6286500" y="5249863"/>
          <p14:tracePt t="331343" x="6308725" y="5249863"/>
          <p14:tracePt t="331359" x="6316663" y="5249863"/>
          <p14:tracePt t="331376" x="6332538" y="5249863"/>
          <p14:tracePt t="331392" x="6340475" y="5249863"/>
          <p14:tracePt t="331409" x="6346825" y="5249863"/>
          <p14:tracePt t="331426" x="6362700" y="5249863"/>
          <p14:tracePt t="331463" x="6370638" y="5249863"/>
          <p14:tracePt t="331478" x="6384925" y="5249863"/>
          <p14:tracePt t="331479" x="6392863" y="5249863"/>
          <p14:tracePt t="331492" x="6408738" y="5241925"/>
          <p14:tracePt t="331509" x="6430963" y="5227638"/>
          <p14:tracePt t="331526" x="6469063" y="5189538"/>
          <p14:tracePt t="331543" x="6499225" y="5159375"/>
          <p14:tracePt t="331559" x="6523038" y="5127625"/>
          <p14:tracePt t="331576" x="6545263" y="5097463"/>
          <p14:tracePt t="331592" x="6561138" y="5075238"/>
          <p14:tracePt t="331609" x="6575425" y="5045075"/>
          <p14:tracePt t="331626" x="6591300" y="5021263"/>
          <p14:tracePt t="331642" x="6613525" y="4975225"/>
          <p14:tracePt t="331659" x="6629400" y="4914900"/>
          <p14:tracePt t="331676" x="6659563" y="4876800"/>
          <p14:tracePt t="331692" x="6667500" y="4838700"/>
          <p14:tracePt t="331709" x="6683375" y="4800600"/>
          <p14:tracePt t="331726" x="6713538" y="4724400"/>
          <p14:tracePt t="331742" x="6727825" y="4664075"/>
          <p14:tracePt t="331759" x="6751638" y="4594225"/>
          <p14:tracePt t="331776" x="6759575" y="4525963"/>
          <p14:tracePt t="331792" x="6773863" y="4473575"/>
          <p14:tracePt t="331809" x="6773863" y="4411663"/>
          <p14:tracePt t="331826" x="6773863" y="4365625"/>
          <p14:tracePt t="331842" x="6773863" y="4305300"/>
          <p14:tracePt t="331859" x="6773863" y="4237038"/>
          <p14:tracePt t="331876" x="6789738" y="4152900"/>
          <p14:tracePt t="331892" x="6797675" y="4084638"/>
          <p14:tracePt t="331909" x="6804025" y="4030663"/>
          <p14:tracePt t="331925" x="6811963" y="3970338"/>
          <p14:tracePt t="331943" x="6811963" y="3924300"/>
          <p14:tracePt t="331959" x="6819900" y="3870325"/>
          <p14:tracePt t="331976" x="6819900" y="3802063"/>
          <p14:tracePt t="331992" x="6819900" y="3733800"/>
          <p14:tracePt t="332009" x="6835775" y="3665538"/>
          <p14:tracePt t="332026" x="6835775" y="3597275"/>
          <p14:tracePt t="332042" x="6842125" y="3543300"/>
          <p14:tracePt t="332059" x="6850063" y="3475038"/>
          <p14:tracePt t="332076" x="6850063" y="3421063"/>
          <p14:tracePt t="332092" x="6858000" y="3352800"/>
          <p14:tracePt t="332109" x="6858000" y="3292475"/>
          <p14:tracePt t="332126" x="6858000" y="3192463"/>
          <p14:tracePt t="332142" x="6865938" y="3140075"/>
          <p14:tracePt t="332159" x="6865938" y="3086100"/>
          <p14:tracePt t="332176" x="6865938" y="3040063"/>
          <p14:tracePt t="332192" x="6865938" y="2987675"/>
          <p14:tracePt t="332209" x="6865938" y="2941638"/>
          <p14:tracePt t="332225" x="6858000" y="2895600"/>
          <p14:tracePt t="332242" x="6850063" y="2849563"/>
          <p14:tracePt t="332259" x="6850063" y="2811463"/>
          <p14:tracePt t="332275" x="6842125" y="2781300"/>
          <p14:tracePt t="332292" x="6835775" y="2751138"/>
          <p14:tracePt t="332309" x="6827838" y="2727325"/>
          <p14:tracePt t="332326" x="6804025" y="2667000"/>
          <p14:tracePt t="332342" x="6797675" y="2620963"/>
          <p14:tracePt t="332359" x="6773863" y="2574925"/>
          <p14:tracePt t="332376" x="6751638" y="2544763"/>
          <p14:tracePt t="332392" x="6735763" y="2522538"/>
          <p14:tracePt t="332409" x="6713538" y="2492375"/>
          <p14:tracePt t="332426" x="6683375" y="2460625"/>
          <p14:tracePt t="332442" x="6659563" y="2422525"/>
          <p14:tracePt t="332459" x="6637338" y="2400300"/>
          <p14:tracePt t="332476" x="6613525" y="2378075"/>
          <p14:tracePt t="332492" x="6591300" y="2354263"/>
          <p14:tracePt t="332510" x="6575425" y="2339975"/>
          <p14:tracePt t="332527" x="6561138" y="2332038"/>
          <p14:tracePt t="332543" x="6545263" y="2332038"/>
          <p14:tracePt t="332560" x="6537325" y="2332038"/>
          <p14:tracePt t="332607" x="6537325" y="2324100"/>
          <p14:tracePt t="332624" x="6523038" y="2324100"/>
          <p14:tracePt t="332639" x="6523038" y="2316163"/>
          <p14:tracePt t="332647" x="6515100" y="2316163"/>
          <p14:tracePt t="332663" x="6507163" y="2316163"/>
          <p14:tracePt t="332679" x="6499225" y="2316163"/>
          <p14:tracePt t="332696" x="6492875" y="2316163"/>
          <p14:tracePt t="332712" x="6484938" y="2316163"/>
          <p14:tracePt t="332712" x="6477000" y="2316163"/>
          <p14:tracePt t="332726" x="6461125" y="2316163"/>
          <p14:tracePt t="332792" x="6454775" y="2316163"/>
          <p14:tracePt t="332815" x="6454775" y="2324100"/>
          <p14:tracePt t="332839" x="6446838" y="2324100"/>
          <p14:tracePt t="332847" x="6446838" y="2332038"/>
          <p14:tracePt t="332855" x="6438900" y="2332038"/>
          <p14:tracePt t="332861" x="6438900" y="2346325"/>
          <p14:tracePt t="332876" x="6423025" y="2362200"/>
          <p14:tracePt t="332893" x="6423025" y="2370138"/>
          <p14:tracePt t="332910" x="6423025" y="2378075"/>
          <p14:tracePt t="332926" x="6416675" y="2378075"/>
          <p14:tracePt t="332943" x="6416675" y="2384425"/>
          <p14:tracePt t="334510" x="0" y="0"/>
        </p14:tracePtLst>
        <p14:tracePtLst>
          <p14:tracePt t="341580" x="2378075" y="2925763"/>
          <p14:tracePt t="341935" x="2378075" y="2933700"/>
          <p14:tracePt t="341943" x="2384425" y="2933700"/>
          <p14:tracePt t="341958" x="2408238" y="2933700"/>
          <p14:tracePt t="341959" x="2438400" y="2941638"/>
          <p14:tracePt t="341975" x="2476500" y="2963863"/>
          <p14:tracePt t="341991" x="2530475" y="2971800"/>
          <p14:tracePt t="342008" x="2552700" y="2987675"/>
          <p14:tracePt t="342025" x="2590800" y="2994025"/>
          <p14:tracePt t="342042" x="2620963" y="2994025"/>
          <p14:tracePt t="342058" x="2644775" y="3001963"/>
          <p14:tracePt t="342075" x="2651125" y="3009900"/>
          <p14:tracePt t="342091" x="2659063" y="3009900"/>
          <p14:tracePt t="342108" x="2667000" y="3009900"/>
          <p14:tracePt t="342151" x="2674938" y="3009900"/>
          <p14:tracePt t="342159" x="2682875" y="3009900"/>
          <p14:tracePt t="342160" x="2697163" y="3009900"/>
          <p14:tracePt t="342175" x="2705100" y="3009900"/>
          <p14:tracePt t="342223" x="2713038" y="3001963"/>
          <p14:tracePt t="342239" x="2720975" y="3001963"/>
          <p14:tracePt t="342255" x="2727325" y="2994025"/>
          <p14:tracePt t="342263" x="2735263" y="2994025"/>
          <p14:tracePt t="342271" x="2743200" y="2994025"/>
          <p14:tracePt t="342275" x="2759075" y="2987675"/>
          <p14:tracePt t="342291" x="2773363" y="2979738"/>
          <p14:tracePt t="342308" x="2789238" y="2963863"/>
          <p14:tracePt t="342325" x="2803525" y="2955925"/>
          <p14:tracePt t="342341" x="2811463" y="2955925"/>
          <p14:tracePt t="342358" x="2827338" y="2941638"/>
          <p14:tracePt t="342375" x="2841625" y="2925763"/>
          <p14:tracePt t="342392" x="2849563" y="2917825"/>
          <p14:tracePt t="342408" x="2857500" y="2903538"/>
          <p14:tracePt t="342425" x="2857500" y="2895600"/>
          <p14:tracePt t="342441" x="2873375" y="2879725"/>
          <p14:tracePt t="342458" x="2879725" y="2873375"/>
          <p14:tracePt t="342475" x="2887663" y="2849563"/>
          <p14:tracePt t="342492" x="2887663" y="2841625"/>
          <p14:tracePt t="342508" x="2895600" y="2819400"/>
          <p14:tracePt t="342525" x="2895600" y="2797175"/>
          <p14:tracePt t="342541" x="2903538" y="2781300"/>
          <p14:tracePt t="342558" x="2903538" y="2743200"/>
          <p14:tracePt t="342575" x="2903538" y="2727325"/>
          <p14:tracePt t="342592" x="2903538" y="2713038"/>
          <p14:tracePt t="342608" x="2903538" y="2697163"/>
          <p14:tracePt t="342625" x="2903538" y="2682875"/>
          <p14:tracePt t="342641" x="2895600" y="2659063"/>
          <p14:tracePt t="342659" x="2887663" y="2613025"/>
          <p14:tracePt t="342675" x="2873375" y="2568575"/>
          <p14:tracePt t="342692" x="2857500" y="2522538"/>
          <p14:tracePt t="342709" x="2841625" y="2492375"/>
          <p14:tracePt t="342725" x="2835275" y="2468563"/>
          <p14:tracePt t="342742" x="2819400" y="2438400"/>
          <p14:tracePt t="342758" x="2803525" y="2422525"/>
          <p14:tracePt t="342775" x="2797175" y="2408238"/>
          <p14:tracePt t="342792" x="2781300" y="2400300"/>
          <p14:tracePt t="342808" x="2765425" y="2392363"/>
          <p14:tracePt t="342825" x="2751138" y="2392363"/>
          <p14:tracePt t="342842" x="2727325" y="2384425"/>
          <p14:tracePt t="342858" x="2705100" y="2370138"/>
          <p14:tracePt t="342875" x="2689225" y="2370138"/>
          <p14:tracePt t="342891" x="2667000" y="2362200"/>
          <p14:tracePt t="342908" x="2644775" y="2362200"/>
          <p14:tracePt t="342925" x="2628900" y="2362200"/>
          <p14:tracePt t="342941" x="2606675" y="2362200"/>
          <p14:tracePt t="342958" x="2568575" y="2354263"/>
          <p14:tracePt t="342975" x="2536825" y="2354263"/>
          <p14:tracePt t="342991" x="2506663" y="2354263"/>
          <p14:tracePt t="343008" x="2484438" y="2354263"/>
          <p14:tracePt t="343025" x="2460625" y="2362200"/>
          <p14:tracePt t="343041" x="2430463" y="2378075"/>
          <p14:tracePt t="343058" x="2416175" y="2378075"/>
          <p14:tracePt t="343075" x="2408238" y="2384425"/>
          <p14:tracePt t="343091" x="2400300" y="2384425"/>
          <p14:tracePt t="343108" x="2384425" y="2392363"/>
          <p14:tracePt t="343125" x="2362200" y="2408238"/>
          <p14:tracePt t="343141" x="2339975" y="2422525"/>
          <p14:tracePt t="343158" x="2316163" y="2430463"/>
          <p14:tracePt t="343175" x="2316163" y="2438400"/>
          <p14:tracePt t="343191" x="2308225" y="2446338"/>
          <p14:tracePt t="343208" x="2293938" y="2460625"/>
          <p14:tracePt t="343225" x="2286000" y="2468563"/>
          <p14:tracePt t="343241" x="2278063" y="2484438"/>
          <p14:tracePt t="343258" x="2270125" y="2492375"/>
          <p14:tracePt t="343275" x="2270125" y="2498725"/>
          <p14:tracePt t="343291" x="2263775" y="2514600"/>
          <p14:tracePt t="343308" x="2247900" y="2544763"/>
          <p14:tracePt t="343325" x="2232025" y="2582863"/>
          <p14:tracePt t="343341" x="2209800" y="2620963"/>
          <p14:tracePt t="343358" x="2187575" y="2697163"/>
          <p14:tracePt t="343375" x="2179638" y="2727325"/>
          <p14:tracePt t="343391" x="2171700" y="2751138"/>
          <p14:tracePt t="343408" x="2163763" y="2773363"/>
          <p14:tracePt t="343425" x="2163763" y="2789238"/>
          <p14:tracePt t="343441" x="2163763" y="2803525"/>
          <p14:tracePt t="343458" x="2163763" y="2819400"/>
          <p14:tracePt t="343475" x="2163763" y="2827338"/>
          <p14:tracePt t="343491" x="2163763" y="2841625"/>
          <p14:tracePt t="343527" x="2163763" y="2849563"/>
          <p14:tracePt t="343543" x="2163763" y="2857500"/>
          <p14:tracePt t="343544" x="2163763" y="2865438"/>
          <p14:tracePt t="343558" x="2193925" y="2879725"/>
          <p14:tracePt t="343575" x="2217738" y="2895600"/>
          <p14:tracePt t="343591" x="2239963" y="2917825"/>
          <p14:tracePt t="343608" x="2263775" y="2933700"/>
          <p14:tracePt t="343625" x="2270125" y="2941638"/>
          <p14:tracePt t="343641" x="2286000" y="2949575"/>
          <p14:tracePt t="343658" x="2293938" y="2949575"/>
          <p14:tracePt t="343675" x="2308225" y="2949575"/>
          <p14:tracePt t="343691" x="2316163" y="2955925"/>
          <p14:tracePt t="343708" x="2354263" y="2971800"/>
          <p14:tracePt t="343725" x="2416175" y="2994025"/>
          <p14:tracePt t="343742" x="2476500" y="3017838"/>
          <p14:tracePt t="343758" x="2574925" y="3048000"/>
          <p14:tracePt t="343775" x="2613025" y="3055938"/>
          <p14:tracePt t="343791" x="2628900" y="3063875"/>
          <p14:tracePt t="343808" x="2651125" y="3063875"/>
          <p14:tracePt t="343825" x="2667000" y="3063875"/>
          <p14:tracePt t="343841" x="2682875" y="3063875"/>
          <p14:tracePt t="343858" x="2705100" y="3063875"/>
          <p14:tracePt t="343875" x="2727325" y="3063875"/>
          <p14:tracePt t="343891" x="2765425" y="3055938"/>
          <p14:tracePt t="343908" x="2797175" y="3055938"/>
          <p14:tracePt t="343925" x="2827338" y="3040063"/>
          <p14:tracePt t="343941" x="2841625" y="3017838"/>
          <p14:tracePt t="343958" x="2887663" y="2987675"/>
          <p14:tracePt t="343975" x="2911475" y="2955925"/>
          <p14:tracePt t="343991" x="2933700" y="2925763"/>
          <p14:tracePt t="344008" x="2955925" y="2879725"/>
          <p14:tracePt t="344025" x="2971800" y="2849563"/>
          <p14:tracePt t="344041" x="2979738" y="2811463"/>
          <p14:tracePt t="344058" x="2987675" y="2765425"/>
          <p14:tracePt t="344074" x="2987675" y="2720975"/>
          <p14:tracePt t="344091" x="2987675" y="2674938"/>
          <p14:tracePt t="344108" x="2987675" y="2628900"/>
          <p14:tracePt t="344125" x="2987675" y="2606675"/>
          <p14:tracePt t="344141" x="2987675" y="2574925"/>
          <p14:tracePt t="344158" x="2971800" y="2514600"/>
          <p14:tracePt t="344174" x="2955925" y="2476500"/>
          <p14:tracePt t="344191" x="2949575" y="2460625"/>
          <p14:tracePt t="344208" x="2933700" y="2446338"/>
          <p14:tracePt t="344225" x="2925763" y="2430463"/>
          <p14:tracePt t="344241" x="2917825" y="2422525"/>
          <p14:tracePt t="344258" x="2903538" y="2408238"/>
          <p14:tracePt t="344274" x="2887663" y="2400300"/>
          <p14:tracePt t="344291" x="2873375" y="2392363"/>
          <p14:tracePt t="344308" x="2857500" y="2378075"/>
          <p14:tracePt t="344325" x="2849563" y="2378075"/>
          <p14:tracePt t="344341" x="2835275" y="2378075"/>
          <p14:tracePt t="344358" x="2797175" y="2370138"/>
          <p14:tracePt t="344375" x="2765425" y="2362200"/>
          <p14:tracePt t="344391" x="2743200" y="2362200"/>
          <p14:tracePt t="344408" x="2727325" y="2362200"/>
          <p14:tracePt t="344425" x="2705100" y="2362200"/>
          <p14:tracePt t="344441" x="2674938" y="2362200"/>
          <p14:tracePt t="344458" x="2644775" y="2370138"/>
          <p14:tracePt t="344474" x="2590800" y="2378075"/>
          <p14:tracePt t="344491" x="2530475" y="2400300"/>
          <p14:tracePt t="344508" x="2492375" y="2416175"/>
          <p14:tracePt t="344525" x="2454275" y="2422525"/>
          <p14:tracePt t="344541" x="2422525" y="2438400"/>
          <p14:tracePt t="344558" x="2392363" y="2454275"/>
          <p14:tracePt t="344575" x="2378075" y="2454275"/>
          <p14:tracePt t="344591" x="2370138" y="2460625"/>
          <p14:tracePt t="344608" x="2354263" y="2476500"/>
          <p14:tracePt t="344624" x="2339975" y="2484438"/>
          <p14:tracePt t="344641" x="2332038" y="2492375"/>
          <p14:tracePt t="344658" x="2324100" y="2498725"/>
          <p14:tracePt t="344675" x="2316163" y="2506663"/>
          <p14:tracePt t="344940" x="0" y="0"/>
        </p14:tracePtLst>
        <p14:tracePtLst>
          <p14:tracePt t="346909" x="2781300" y="4229100"/>
          <p14:tracePt t="347151" x="2765425" y="4229100"/>
          <p14:tracePt t="347157" x="2759075" y="4229100"/>
          <p14:tracePt t="347166" x="2743200" y="4229100"/>
          <p14:tracePt t="347174" x="2705100" y="4229100"/>
          <p14:tracePt t="347182" x="2689225" y="4229100"/>
          <p14:tracePt t="347191" x="2667000" y="4229100"/>
          <p14:tracePt t="347207" x="2628900" y="4229100"/>
          <p14:tracePt t="347224" x="2568575" y="4229100"/>
          <p14:tracePt t="347241" x="2506663" y="4229100"/>
          <p14:tracePt t="347257" x="2446338" y="4229100"/>
          <p14:tracePt t="347274" x="2408238" y="4229100"/>
          <p14:tracePt t="347291" x="2384425" y="4229100"/>
          <p14:tracePt t="347307" x="2370138" y="4229100"/>
          <p14:tracePt t="347324" x="2346325" y="4229100"/>
          <p14:tracePt t="347341" x="2332038" y="4237038"/>
          <p14:tracePt t="347357" x="2316163" y="4244975"/>
          <p14:tracePt t="347374" x="2301875" y="4244975"/>
          <p14:tracePt t="347391" x="2293938" y="4251325"/>
          <p14:tracePt t="347407" x="2278063" y="4259263"/>
          <p14:tracePt t="347424" x="2263775" y="4267200"/>
          <p14:tracePt t="347441" x="2247900" y="4275138"/>
          <p14:tracePt t="347458" x="2239963" y="4283075"/>
          <p14:tracePt t="347474" x="2225675" y="4289425"/>
          <p14:tracePt t="347491" x="2209800" y="4305300"/>
          <p14:tracePt t="347507" x="2187575" y="4321175"/>
          <p14:tracePt t="347524" x="2155825" y="4343400"/>
          <p14:tracePt t="347541" x="2149475" y="4343400"/>
          <p14:tracePt t="347557" x="2141538" y="4351338"/>
          <p14:tracePt t="347557" x="2141538" y="4365625"/>
          <p14:tracePt t="347574" x="2125663" y="4381500"/>
          <p14:tracePt t="347591" x="2103438" y="4411663"/>
          <p14:tracePt t="347607" x="2095500" y="4435475"/>
          <p14:tracePt t="347624" x="2079625" y="4457700"/>
          <p14:tracePt t="347641" x="2073275" y="4473575"/>
          <p14:tracePt t="347657" x="2065338" y="4495800"/>
          <p14:tracePt t="347674" x="2057400" y="4511675"/>
          <p14:tracePt t="347691" x="2057400" y="4518025"/>
          <p14:tracePt t="347707" x="2057400" y="4533900"/>
          <p14:tracePt t="347724" x="2049463" y="4564063"/>
          <p14:tracePt t="347741" x="2049463" y="4610100"/>
          <p14:tracePt t="347757" x="2049463" y="4640263"/>
          <p14:tracePt t="347757" x="2049463" y="4656138"/>
          <p14:tracePt t="347774" x="2049463" y="4686300"/>
          <p14:tracePt t="347791" x="2049463" y="4724400"/>
          <p14:tracePt t="347807" x="2065338" y="4770438"/>
          <p14:tracePt t="347824" x="2079625" y="4816475"/>
          <p14:tracePt t="347841" x="2095500" y="4838700"/>
          <p14:tracePt t="347857" x="2103438" y="4860925"/>
          <p14:tracePt t="347874" x="2117725" y="4876800"/>
          <p14:tracePt t="347891" x="2133600" y="4892675"/>
          <p14:tracePt t="347907" x="2149475" y="4914900"/>
          <p14:tracePt t="347924" x="2163763" y="4945063"/>
          <p14:tracePt t="347941" x="2187575" y="4953000"/>
          <p14:tracePt t="347957" x="2209800" y="4968875"/>
          <p14:tracePt t="347957" x="2225675" y="4975225"/>
          <p14:tracePt t="347974" x="2263775" y="4991100"/>
          <p14:tracePt t="347991" x="2293938" y="5006975"/>
          <p14:tracePt t="348007" x="2316163" y="5013325"/>
          <p14:tracePt t="348024" x="2332038" y="5013325"/>
          <p14:tracePt t="348041" x="2346325" y="5021263"/>
          <p14:tracePt t="348058" x="2378075" y="5029200"/>
          <p14:tracePt t="348074" x="2416175" y="5037138"/>
          <p14:tracePt t="348091" x="2446338" y="5045075"/>
          <p14:tracePt t="348107" x="2476500" y="5051425"/>
          <p14:tracePt t="348124" x="2506663" y="5067300"/>
          <p14:tracePt t="348141" x="2544763" y="5075238"/>
          <p14:tracePt t="348157" x="2560638" y="5075238"/>
          <p14:tracePt t="348157" x="2574925" y="5075238"/>
          <p14:tracePt t="348174" x="2598738" y="5075238"/>
          <p14:tracePt t="348191" x="2628900" y="5075238"/>
          <p14:tracePt t="348207" x="2644775" y="5075238"/>
          <p14:tracePt t="348224" x="2659063" y="5075238"/>
          <p14:tracePt t="348241" x="2667000" y="5075238"/>
          <p14:tracePt t="348383" x="2667000" y="5067300"/>
          <p14:tracePt t="348398" x="2667000" y="5051425"/>
          <p14:tracePt t="348399" x="2667000" y="5045075"/>
          <p14:tracePt t="348407" x="2667000" y="5029200"/>
          <p14:tracePt t="348424" x="2667000" y="4999038"/>
          <p14:tracePt t="348440" x="2674938" y="4991100"/>
          <p14:tracePt t="348457" x="2674938" y="4968875"/>
          <p14:tracePt t="348474" x="2689225" y="4945063"/>
          <p14:tracePt t="348491" x="2689225" y="4922838"/>
          <p14:tracePt t="348507" x="2705100" y="4906963"/>
          <p14:tracePt t="348524" x="2713038" y="4876800"/>
          <p14:tracePt t="348541" x="2720975" y="4846638"/>
          <p14:tracePt t="348557" x="2727325" y="4830763"/>
          <p14:tracePt t="348557" x="2735263" y="4808538"/>
          <p14:tracePt t="348574" x="2743200" y="4778375"/>
          <p14:tracePt t="348591" x="2743200" y="4746625"/>
          <p14:tracePt t="348607" x="2743200" y="4724400"/>
          <p14:tracePt t="348624" x="2743200" y="4694238"/>
          <p14:tracePt t="348640" x="2743200" y="4664075"/>
          <p14:tracePt t="348657" x="2743200" y="4632325"/>
          <p14:tracePt t="348674" x="2743200" y="4594225"/>
          <p14:tracePt t="348690" x="2743200" y="4556125"/>
          <p14:tracePt t="348707" x="2735263" y="4511675"/>
          <p14:tracePt t="348724" x="2727325" y="4449763"/>
          <p14:tracePt t="348740" x="2720975" y="4403725"/>
          <p14:tracePt t="348757" x="2720975" y="4373563"/>
          <p14:tracePt t="348774" x="2713038" y="4343400"/>
          <p14:tracePt t="348791" x="2705100" y="4343400"/>
          <p14:tracePt t="348807" x="2705100" y="4335463"/>
          <p14:tracePt t="348824" x="2697163" y="4327525"/>
          <p14:tracePt t="348840" x="2689225" y="4321175"/>
          <p14:tracePt t="348857" x="2682875" y="4313238"/>
          <p14:tracePt t="348874" x="2674938" y="4313238"/>
          <p14:tracePt t="348891" x="2659063" y="4305300"/>
          <p14:tracePt t="348907" x="2636838" y="4305300"/>
          <p14:tracePt t="348924" x="2620963" y="4305300"/>
          <p14:tracePt t="348941" x="2606675" y="4305300"/>
          <p14:tracePt t="348957" x="2590800" y="4305300"/>
          <p14:tracePt t="348974" x="2574925" y="4305300"/>
          <p14:tracePt t="348990" x="2560638" y="4313238"/>
          <p14:tracePt t="349007" x="2544763" y="4321175"/>
          <p14:tracePt t="349024" x="2536825" y="4321175"/>
          <p14:tracePt t="349040" x="2522538" y="4327525"/>
          <p14:tracePt t="349057" x="2514600" y="4335463"/>
          <p14:tracePt t="349074" x="2498725" y="4335463"/>
          <p14:tracePt t="349090" x="2492375" y="4343400"/>
          <p14:tracePt t="349107" x="2484438" y="4351338"/>
          <p14:tracePt t="349142" x="2476500" y="4351338"/>
          <p14:tracePt t="349144" x="2476500" y="4359275"/>
          <p14:tracePt t="349797" x="0" y="0"/>
        </p14:tracePtLst>
        <p14:tracePtLst>
          <p14:tracePt t="352567" x="1744663" y="2530475"/>
          <p14:tracePt t="352583" x="1730375" y="2522538"/>
          <p14:tracePt t="352592" x="1706563" y="2522538"/>
          <p14:tracePt t="352593" x="1684338" y="2514600"/>
          <p14:tracePt t="352607" x="1646238" y="2506663"/>
          <p14:tracePt t="352624" x="1622425" y="2506663"/>
          <p14:tracePt t="352641" x="1592263" y="2506663"/>
          <p14:tracePt t="352657" x="1570038" y="2506663"/>
          <p14:tracePt t="352674" x="1531938" y="2506663"/>
          <p14:tracePt t="352691" x="1477963" y="2506663"/>
          <p14:tracePt t="352707" x="1425575" y="2506663"/>
          <p14:tracePt t="352724" x="1363663" y="2530475"/>
          <p14:tracePt t="352741" x="1317625" y="2536825"/>
          <p14:tracePt t="352757" x="1287463" y="2560638"/>
          <p14:tracePt t="352774" x="1273175" y="2568575"/>
          <p14:tracePt t="352863" x="1273175" y="2574925"/>
          <p14:tracePt t="352871" x="1273175" y="2582863"/>
          <p14:tracePt t="352882" x="1273175" y="2590800"/>
          <p14:tracePt t="352883" x="1273175" y="2598738"/>
          <p14:tracePt t="352891" x="1273175" y="2620963"/>
          <p14:tracePt t="352907" x="1273175" y="2636838"/>
          <p14:tracePt t="352924" x="1287463" y="2651125"/>
          <p14:tracePt t="352941" x="1311275" y="2674938"/>
          <p14:tracePt t="352957" x="1333500" y="2713038"/>
          <p14:tracePt t="352974" x="1379538" y="2759075"/>
          <p14:tracePt t="352991" x="1417638" y="2781300"/>
          <p14:tracePt t="353007" x="1439863" y="2803525"/>
          <p14:tracePt t="353025" x="1463675" y="2819400"/>
          <p14:tracePt t="353041" x="1477963" y="2819400"/>
          <p14:tracePt t="353058" x="1493838" y="2819400"/>
          <p14:tracePt t="353074" x="1508125" y="2827338"/>
          <p14:tracePt t="353091" x="1531938" y="2835275"/>
          <p14:tracePt t="353107" x="1554163" y="2841625"/>
          <p14:tracePt t="353124" x="1570038" y="2841625"/>
          <p14:tracePt t="353141" x="1584325" y="2841625"/>
          <p14:tracePt t="353157" x="1600200" y="2841625"/>
          <p14:tracePt t="353174" x="1616075" y="2841625"/>
          <p14:tracePt t="353191" x="1660525" y="2803525"/>
          <p14:tracePt t="353207" x="1676400" y="2781300"/>
          <p14:tracePt t="353224" x="1698625" y="2759075"/>
          <p14:tracePt t="353241" x="1714500" y="2735263"/>
          <p14:tracePt t="353257" x="1714500" y="2727325"/>
          <p14:tracePt t="353274" x="1714500" y="2713038"/>
          <p14:tracePt t="353274" x="0" y="0"/>
        </p14:tracePtLst>
        <p14:tracePtLst>
          <p14:tracePt t="353990" x="4098925" y="2873375"/>
          <p14:tracePt t="354031" x="4106863" y="2873375"/>
          <p14:tracePt t="354040" x="4122738" y="2879725"/>
          <p14:tracePt t="354041" x="4160838" y="2895600"/>
          <p14:tracePt t="354057" x="4244975" y="2941638"/>
          <p14:tracePt t="354088" x="4267200" y="2949575"/>
          <p14:tracePt t="354104" x="4313238" y="2963863"/>
          <p14:tracePt t="354143" x="4321175" y="2963863"/>
          <p14:tracePt t="354144" x="4335463" y="2963863"/>
          <p14:tracePt t="354157" x="4373563" y="2971800"/>
          <p14:tracePt t="354174" x="4419600" y="2971800"/>
          <p14:tracePt t="354174" x="4449763" y="2971800"/>
          <p14:tracePt t="354191" x="4518025" y="2971800"/>
          <p14:tracePt t="354207" x="4572000" y="2963863"/>
          <p14:tracePt t="354224" x="4602163" y="2963863"/>
          <p14:tracePt t="354240" x="4625975" y="2949575"/>
          <p14:tracePt t="354257" x="4648200" y="2933700"/>
          <p14:tracePt t="354274" x="4694238" y="2917825"/>
          <p14:tracePt t="354291" x="4732338" y="2895600"/>
          <p14:tracePt t="354307" x="4762500" y="2879725"/>
          <p14:tracePt t="354324" x="4784725" y="2873375"/>
          <p14:tracePt t="354341" x="4792663" y="2865438"/>
          <p14:tracePt t="354357" x="4800600" y="2849563"/>
          <p14:tracePt t="354374" x="4816475" y="2827338"/>
          <p14:tracePt t="354391" x="4838700" y="2803525"/>
          <p14:tracePt t="354407" x="4854575" y="2773363"/>
          <p14:tracePt t="354424" x="4868863" y="2751138"/>
          <p14:tracePt t="354441" x="4868863" y="2720975"/>
          <p14:tracePt t="354457" x="4876800" y="2682875"/>
          <p14:tracePt t="354474" x="4876800" y="2644775"/>
          <p14:tracePt t="354491" x="4868863" y="2628900"/>
          <p14:tracePt t="354507" x="4860925" y="2613025"/>
          <p14:tracePt t="354524" x="4846638" y="2598738"/>
          <p14:tracePt t="354541" x="4830763" y="2590800"/>
          <p14:tracePt t="354557" x="4816475" y="2574925"/>
          <p14:tracePt t="354574" x="4792663" y="2560638"/>
          <p14:tracePt t="354574" x="4778375" y="2552700"/>
          <p14:tracePt t="354591" x="4746625" y="2536825"/>
          <p14:tracePt t="354607" x="4724400" y="2530475"/>
          <p14:tracePt t="354624" x="4716463" y="2522538"/>
          <p14:tracePt t="354640" x="4694238" y="2514600"/>
          <p14:tracePt t="354657" x="4686300" y="2514600"/>
          <p14:tracePt t="354674" x="4664075" y="2506663"/>
          <p14:tracePt t="354690" x="4632325" y="2506663"/>
          <p14:tracePt t="354707" x="4594225" y="2498725"/>
          <p14:tracePt t="354724" x="4556125" y="2498725"/>
          <p14:tracePt t="354741" x="4518025" y="2498725"/>
          <p14:tracePt t="354757" x="4479925" y="2498725"/>
          <p14:tracePt t="354774" x="4441825" y="2498725"/>
          <p14:tracePt t="354790" x="4389438" y="2506663"/>
          <p14:tracePt t="354807" x="4351338" y="2522538"/>
          <p14:tracePt t="354824" x="4313238" y="2536825"/>
          <p14:tracePt t="354840" x="4283075" y="2544763"/>
          <p14:tracePt t="354857" x="4251325" y="2560638"/>
          <p14:tracePt t="354874" x="4229100" y="2574925"/>
          <p14:tracePt t="354891" x="4191000" y="2606675"/>
          <p14:tracePt t="354907" x="4160838" y="2620963"/>
          <p14:tracePt t="354924" x="4137025" y="2636838"/>
          <p14:tracePt t="354940" x="4122738" y="2644775"/>
          <p14:tracePt t="354957" x="4114800" y="2651125"/>
          <p14:tracePt t="354999" x="4114800" y="2659063"/>
          <p14:tracePt t="355023" x="4114800" y="2667000"/>
          <p14:tracePt t="355032" x="4114800" y="2674938"/>
          <p14:tracePt t="355033" x="4114800" y="2682875"/>
          <p14:tracePt t="355040" x="4114800" y="2697163"/>
          <p14:tracePt t="355057" x="4122738" y="2713038"/>
          <p14:tracePt t="355074" x="4137025" y="2720975"/>
          <p14:tracePt t="355090" x="4144963" y="2727325"/>
          <p14:tracePt t="355107" x="4175125" y="2751138"/>
          <p14:tracePt t="355124" x="4206875" y="2759075"/>
          <p14:tracePt t="355140" x="4244975" y="2773363"/>
          <p14:tracePt t="355157" x="4267200" y="2789238"/>
          <p14:tracePt t="355174" x="4275138" y="2789238"/>
          <p14:tracePt t="355263" x="4283075" y="2789238"/>
          <p14:tracePt t="355694" x="0" y="0"/>
        </p14:tracePtLst>
        <p14:tracePtLst>
          <p14:tracePt t="387641" x="7627938" y="2743200"/>
          <p14:tracePt t="387782" x="0" y="0"/>
        </p14:tracePtLst>
        <p14:tracePtLst>
          <p14:tracePt t="388671" x="7666038" y="3954463"/>
          <p14:tracePt t="388704" x="7658100" y="3954463"/>
          <p14:tracePt t="388782" x="0" y="0"/>
        </p14:tracePtLst>
        <p14:tracePtLst>
          <p14:tracePt t="389421" x="7604125" y="4549775"/>
          <p14:tracePt t="389510" x="0" y="0"/>
        </p14:tracePtLst>
        <p14:tracePtLst>
          <p14:tracePt t="389866" x="7551738" y="4884738"/>
          <p14:tracePt t="389982" x="0" y="0"/>
        </p14:tracePtLst>
        <p14:tracePtLst>
          <p14:tracePt t="391844" x="898525" y="2705100"/>
          <p14:tracePt t="391966" x="0" y="0"/>
        </p14:tracePtLst>
        <p14:tracePtLst>
          <p14:tracePt t="392766" x="914400" y="3970338"/>
          <p14:tracePt t="392898" x="0" y="0"/>
        </p14:tracePtLst>
        <p14:tracePtLst>
          <p14:tracePt t="394244" x="906463" y="4594225"/>
          <p14:tracePt t="394362" x="0" y="0"/>
        </p14:tracePtLst>
        <p14:tracePtLst>
          <p14:tracePt t="395008" x="944563" y="4830763"/>
          <p14:tracePt t="395143" x="0" y="0"/>
        </p14:tracePtLst>
        <p14:tracePtLst>
          <p14:tracePt t="397414" x="8588375" y="2606675"/>
          <p14:tracePt t="397425" x="8580438" y="2598738"/>
          <p14:tracePt t="397446" x="8580438" y="2590800"/>
          <p14:tracePt t="397462" x="8580438" y="2582863"/>
          <p14:tracePt t="397479" x="8572500" y="2582863"/>
          <p14:tracePt t="397487" x="8564563" y="2574925"/>
          <p14:tracePt t="397503" x="8556625" y="2560638"/>
          <p14:tracePt t="397504" x="8542338" y="2552700"/>
          <p14:tracePt t="397519" x="8526463" y="2544763"/>
          <p14:tracePt t="397536" x="8504238" y="2536825"/>
          <p14:tracePt t="397552" x="8474075" y="2530475"/>
          <p14:tracePt t="397569" x="8450263" y="2522538"/>
          <p14:tracePt t="397586" x="8435975" y="2514600"/>
          <p14:tracePt t="397602" x="8428038" y="2514600"/>
          <p14:tracePt t="397670" x="8420100" y="2514600"/>
          <p14:tracePt t="397711" x="8412163" y="2514600"/>
          <p14:tracePt t="397718" x="8404225" y="2522538"/>
          <p14:tracePt t="397726" x="8389938" y="2530475"/>
          <p14:tracePt t="397734" x="8335963" y="2560638"/>
          <p14:tracePt t="397743" x="8313738" y="2574925"/>
          <p14:tracePt t="397752" x="8245475" y="2606675"/>
          <p14:tracePt t="397769" x="8191500" y="2628900"/>
          <p14:tracePt t="397785" x="8137525" y="2651125"/>
          <p14:tracePt t="397802" x="8107363" y="2674938"/>
          <p14:tracePt t="397819" x="8077200" y="2682875"/>
          <p14:tracePt t="397836" x="8054975" y="2697163"/>
          <p14:tracePt t="397852" x="8047038" y="2705100"/>
          <p14:tracePt t="397869" x="8031163" y="2713038"/>
          <p14:tracePt t="397886" x="8016875" y="2720975"/>
          <p14:tracePt t="397886" x="8016875" y="2727325"/>
          <p14:tracePt t="397902" x="8001000" y="2735263"/>
          <p14:tracePt t="397919" x="8001000" y="2743200"/>
          <p14:tracePt t="397936" x="8001000" y="2751138"/>
          <p14:tracePt t="397953" x="8023225" y="2797175"/>
          <p14:tracePt t="397969" x="8061325" y="2841625"/>
          <p14:tracePt t="397986" x="8093075" y="2873375"/>
          <p14:tracePt t="398002" x="8107363" y="2879725"/>
          <p14:tracePt t="398019" x="8123238" y="2879725"/>
          <p14:tracePt t="398036" x="8137525" y="2887663"/>
          <p14:tracePt t="398052" x="8169275" y="2895600"/>
          <p14:tracePt t="398069" x="8229600" y="2917825"/>
          <p14:tracePt t="398086" x="8283575" y="2941638"/>
          <p14:tracePt t="398086" x="8313738" y="2941638"/>
          <p14:tracePt t="398102" x="8343900" y="2955925"/>
          <p14:tracePt t="398119" x="8366125" y="2963863"/>
          <p14:tracePt t="398136" x="8382000" y="2963863"/>
          <p14:tracePt t="398152" x="8412163" y="2949575"/>
          <p14:tracePt t="398169" x="8435975" y="2925763"/>
          <p14:tracePt t="398186" x="8466138" y="2903538"/>
          <p14:tracePt t="398202" x="8474075" y="2879725"/>
          <p14:tracePt t="398219" x="8480425" y="2873375"/>
          <p14:tracePt t="398254" x="0" y="0"/>
        </p14:tracePtLst>
        <p14:tracePtLst>
          <p14:tracePt t="398814" x="8648700" y="3832225"/>
          <p14:tracePt t="398847" x="8640763" y="3832225"/>
          <p14:tracePt t="398854" x="8632825" y="3832225"/>
          <p14:tracePt t="398862" x="8626475" y="3832225"/>
          <p14:tracePt t="398870" x="8626475" y="3825875"/>
          <p14:tracePt t="398885" x="8602663" y="3817938"/>
          <p14:tracePt t="398886" x="8588375" y="3817938"/>
          <p14:tracePt t="398902" x="8550275" y="3802063"/>
          <p14:tracePt t="398919" x="8512175" y="3794125"/>
          <p14:tracePt t="398936" x="8488363" y="3794125"/>
          <p14:tracePt t="398952" x="8466138" y="3787775"/>
          <p14:tracePt t="398969" x="8458200" y="3787775"/>
          <p14:tracePt t="398986" x="8450263" y="3787775"/>
          <p14:tracePt t="399023" x="8442325" y="3787775"/>
          <p14:tracePt t="399024" x="8435975" y="3787775"/>
          <p14:tracePt t="399035" x="8420100" y="3794125"/>
          <p14:tracePt t="399052" x="8389938" y="3840163"/>
          <p14:tracePt t="399069" x="8359775" y="3908425"/>
          <p14:tracePt t="399085" x="8313738" y="3992563"/>
          <p14:tracePt t="399102" x="8305800" y="4022725"/>
          <p14:tracePt t="399119" x="8305800" y="4030663"/>
          <p14:tracePt t="399159" x="8321675" y="4030663"/>
          <p14:tracePt t="399160" x="8328025" y="4038600"/>
          <p14:tracePt t="399169" x="8343900" y="4038600"/>
          <p14:tracePt t="399185" x="8351838" y="4038600"/>
          <p14:tracePt t="399185" x="0" y="0"/>
        </p14:tracePtLst>
        <p14:tracePtLst>
          <p14:tracePt t="399668" x="8709025" y="4487863"/>
          <p14:tracePt t="399749" x="0" y="0"/>
        </p14:tracePtLst>
        <p14:tracePtLst>
          <p14:tracePt t="400154" x="8724900" y="4884738"/>
          <p14:tracePt t="400277" x="0" y="0"/>
        </p14:tracePtLst>
        <p14:tracePtLst>
          <p14:tracePt t="402837" x="8686800" y="5075238"/>
          <p14:tracePt t="403015" x="8678863" y="5075238"/>
          <p14:tracePt t="403031" x="8678863" y="5059363"/>
          <p14:tracePt t="403047" x="8670925" y="5051425"/>
          <p14:tracePt t="403063" x="8664575" y="5037138"/>
          <p14:tracePt t="403080" x="8656638" y="5037138"/>
          <p14:tracePt t="403087" x="8656638" y="5029200"/>
          <p14:tracePt t="403088" x="8648700" y="5029200"/>
          <p14:tracePt t="403102" x="8626475" y="5006975"/>
          <p14:tracePt t="403119" x="8602663" y="4991100"/>
          <p14:tracePt t="403136" x="8580438" y="4975225"/>
          <p14:tracePt t="403152" x="8542338" y="4953000"/>
          <p14:tracePt t="403169" x="8504238" y="4922838"/>
          <p14:tracePt t="403186" x="8450263" y="4899025"/>
          <p14:tracePt t="403202" x="8420100" y="4892675"/>
          <p14:tracePt t="403219" x="8382000" y="4884738"/>
          <p14:tracePt t="403236" x="8359775" y="4876800"/>
          <p14:tracePt t="403252" x="8343900" y="4868863"/>
          <p14:tracePt t="403269" x="8313738" y="4868863"/>
          <p14:tracePt t="403286" x="8297863" y="4868863"/>
          <p14:tracePt t="403302" x="8259763" y="4868863"/>
          <p14:tracePt t="403319" x="8237538" y="4868863"/>
          <p14:tracePt t="403336" x="8229600" y="4860925"/>
          <p14:tracePt t="403352" x="8221663" y="4860925"/>
          <p14:tracePt t="403369" x="8213725" y="4860925"/>
          <p14:tracePt t="403386" x="8199438" y="4860925"/>
          <p14:tracePt t="403402" x="8191500" y="4868863"/>
          <p14:tracePt t="403419" x="8169275" y="4876800"/>
          <p14:tracePt t="403436" x="8137525" y="4884738"/>
          <p14:tracePt t="403452" x="8123238" y="4892675"/>
          <p14:tracePt t="403469" x="8115300" y="4899025"/>
          <p14:tracePt t="403486" x="8107363" y="4906963"/>
          <p14:tracePt t="403503" x="8093075" y="4914900"/>
          <p14:tracePt t="403519" x="8085138" y="4922838"/>
          <p14:tracePt t="403536" x="8069263" y="4937125"/>
          <p14:tracePt t="403552" x="8061325" y="4945063"/>
          <p14:tracePt t="403569" x="8054975" y="4960938"/>
          <p14:tracePt t="403586" x="8039100" y="4975225"/>
          <p14:tracePt t="403602" x="8039100" y="4983163"/>
          <p14:tracePt t="403619" x="8023225" y="4991100"/>
          <p14:tracePt t="403636" x="8016875" y="5006975"/>
          <p14:tracePt t="403652" x="8008938" y="5021263"/>
          <p14:tracePt t="403669" x="8001000" y="5037138"/>
          <p14:tracePt t="403686" x="7993063" y="5045075"/>
          <p14:tracePt t="403702" x="7978775" y="5067300"/>
          <p14:tracePt t="403719" x="7970838" y="5083175"/>
          <p14:tracePt t="403736" x="7970838" y="5089525"/>
          <p14:tracePt t="403752" x="7962900" y="5105400"/>
          <p14:tracePt t="403769" x="7962900" y="5121275"/>
          <p14:tracePt t="403786" x="7962900" y="5143500"/>
          <p14:tracePt t="403802" x="7962900" y="5159375"/>
          <p14:tracePt t="403819" x="7962900" y="5165725"/>
          <p14:tracePt t="403835" x="7962900" y="5173663"/>
          <p14:tracePt t="403887" x="7962900" y="5181600"/>
          <p14:tracePt t="403895" x="7970838" y="5189538"/>
          <p14:tracePt t="403903" x="7978775" y="5197475"/>
          <p14:tracePt t="403911" x="7985125" y="5219700"/>
          <p14:tracePt t="403911" x="8001000" y="5235575"/>
          <p14:tracePt t="403919" x="8008938" y="5257800"/>
          <p14:tracePt t="403936" x="8023225" y="5280025"/>
          <p14:tracePt t="403952" x="8039100" y="5295900"/>
          <p14:tracePt t="403969" x="8047038" y="5311775"/>
          <p14:tracePt t="404007" x="8054975" y="5311775"/>
          <p14:tracePt t="404019" x="8054975" y="5318125"/>
          <p14:tracePt t="404036" x="8061325" y="5318125"/>
          <p14:tracePt t="404037" x="8069263" y="5318125"/>
          <p14:tracePt t="404052" x="8093075" y="5326063"/>
          <p14:tracePt t="404069" x="8115300" y="5341938"/>
          <p14:tracePt t="404085" x="8145463" y="5356225"/>
          <p14:tracePt t="404102" x="8183563" y="5380038"/>
          <p14:tracePt t="404119" x="8199438" y="5387975"/>
          <p14:tracePt t="404136" x="8213725" y="5394325"/>
          <p14:tracePt t="404152" x="8237538" y="5402263"/>
          <p14:tracePt t="404169" x="8251825" y="5410200"/>
          <p14:tracePt t="404186" x="8275638" y="5410200"/>
          <p14:tracePt t="404202" x="8283575" y="5410200"/>
          <p14:tracePt t="404219" x="8297863" y="5418138"/>
          <p14:tracePt t="404236" x="8305800" y="5418138"/>
          <p14:tracePt t="404270" x="8321675" y="5418138"/>
          <p14:tracePt t="404287" x="8328025" y="5426075"/>
          <p14:tracePt t="404288" x="8335963" y="5426075"/>
          <p14:tracePt t="404302" x="8343900" y="5426075"/>
          <p14:tracePt t="404319" x="8351838" y="5426075"/>
          <p14:tracePt t="404335" x="8366125" y="5426075"/>
          <p14:tracePt t="404352" x="8374063" y="5426075"/>
          <p14:tracePt t="404369" x="8404225" y="5426075"/>
          <p14:tracePt t="404385" x="8435975" y="5426075"/>
          <p14:tracePt t="404402" x="8474075" y="5426075"/>
          <p14:tracePt t="404419" x="8488363" y="5426075"/>
          <p14:tracePt t="404436" x="8504238" y="5426075"/>
          <p14:tracePt t="404452" x="8512175" y="5426075"/>
          <p14:tracePt t="404469" x="8534400" y="5418138"/>
          <p14:tracePt t="404485" x="8550275" y="5410200"/>
          <p14:tracePt t="404502" x="8572500" y="5402263"/>
          <p14:tracePt t="404519" x="8610600" y="5387975"/>
          <p14:tracePt t="404536" x="8626475" y="5380038"/>
          <p14:tracePt t="404552" x="8632825" y="5372100"/>
          <p14:tracePt t="404599" x="8640763" y="5364163"/>
          <p14:tracePt t="404607" x="8648700" y="5356225"/>
          <p14:tracePt t="404619" x="8648700" y="5349875"/>
          <p14:tracePt t="404623" x="8656638" y="5341938"/>
          <p14:tracePt t="404636" x="8670925" y="5326063"/>
          <p14:tracePt t="404652" x="8678863" y="5303838"/>
          <p14:tracePt t="404669" x="8686800" y="5287963"/>
          <p14:tracePt t="404686" x="8702675" y="5257800"/>
          <p14:tracePt t="404702" x="8709025" y="5203825"/>
          <p14:tracePt t="404719" x="8709025" y="5173663"/>
          <p14:tracePt t="404735" x="8709025" y="5143500"/>
          <p14:tracePt t="404752" x="8709025" y="5121275"/>
          <p14:tracePt t="404769" x="8709025" y="5105400"/>
          <p14:tracePt t="404785" x="8709025" y="5083175"/>
          <p14:tracePt t="404802" x="8709025" y="5067300"/>
          <p14:tracePt t="404819" x="8702675" y="5037138"/>
          <p14:tracePt t="404835" x="8702675" y="5021263"/>
          <p14:tracePt t="404852" x="8686800" y="5013325"/>
          <p14:tracePt t="404869" x="8678863" y="5006975"/>
          <p14:tracePt t="404886" x="8664575" y="4999038"/>
          <p14:tracePt t="404902" x="8648700" y="4999038"/>
          <p14:tracePt t="404919" x="8626475" y="4983163"/>
          <p14:tracePt t="404936" x="8602663" y="4975225"/>
          <p14:tracePt t="404952" x="8580438" y="4968875"/>
          <p14:tracePt t="404969" x="8564563" y="4960938"/>
          <p14:tracePt t="404985" x="8550275" y="4960938"/>
          <p14:tracePt t="405002" x="8518525" y="4945063"/>
          <p14:tracePt t="405019" x="8488363" y="4945063"/>
          <p14:tracePt t="405035" x="8466138" y="4937125"/>
          <p14:tracePt t="405052" x="8435975" y="4930775"/>
          <p14:tracePt t="405069" x="8412163" y="4930775"/>
          <p14:tracePt t="405086" x="8397875" y="4930775"/>
          <p14:tracePt t="405102" x="8382000" y="4930775"/>
          <p14:tracePt t="405119" x="8343900" y="4922838"/>
          <p14:tracePt t="405135" x="8328025" y="4922838"/>
          <p14:tracePt t="405152" x="8313738" y="4922838"/>
          <p14:tracePt t="405169" x="8275638" y="4922838"/>
          <p14:tracePt t="405185" x="8259763" y="4922838"/>
          <p14:tracePt t="405202" x="8245475" y="4922838"/>
          <p14:tracePt t="405219" x="8237538" y="4922838"/>
          <p14:tracePt t="405235" x="8229600" y="4930775"/>
          <p14:tracePt t="405252" x="8213725" y="4930775"/>
          <p14:tracePt t="405269" x="8191500" y="4937125"/>
          <p14:tracePt t="405285" x="8169275" y="4945063"/>
          <p14:tracePt t="405302" x="8153400" y="4953000"/>
          <p14:tracePt t="405319" x="8145463" y="4960938"/>
          <p14:tracePt t="405335" x="8131175" y="4960938"/>
          <p14:tracePt t="405352" x="8123238" y="4968875"/>
          <p14:tracePt t="405369" x="8107363" y="4983163"/>
          <p14:tracePt t="405385" x="8093075" y="4999038"/>
          <p14:tracePt t="405402" x="8077200" y="5013325"/>
          <p14:tracePt t="405419" x="8069263" y="5021263"/>
          <p14:tracePt t="405435" x="8054975" y="5037138"/>
          <p14:tracePt t="405452" x="8047038" y="5059363"/>
          <p14:tracePt t="405469" x="8039100" y="5067300"/>
          <p14:tracePt t="405485" x="8039100" y="5083175"/>
          <p14:tracePt t="405502" x="8039100" y="5097463"/>
          <p14:tracePt t="405519" x="8039100" y="5121275"/>
          <p14:tracePt t="405536" x="8039100" y="5135563"/>
          <p14:tracePt t="405552" x="8039100" y="5151438"/>
          <p14:tracePt t="405569" x="8039100" y="5159375"/>
          <p14:tracePt t="405586" x="8054975" y="5173663"/>
          <p14:tracePt t="405602" x="8069263" y="5181600"/>
          <p14:tracePt t="405619" x="8077200" y="5189538"/>
          <p14:tracePt t="405635" x="8093075" y="5197475"/>
          <p14:tracePt t="405652" x="8107363" y="5211763"/>
          <p14:tracePt t="405669" x="8131175" y="5227638"/>
          <p14:tracePt t="405685" x="8153400" y="5249863"/>
          <p14:tracePt t="405702" x="8175625" y="5265738"/>
          <p14:tracePt t="405719" x="8191500" y="5280025"/>
          <p14:tracePt t="405735" x="8207375" y="5287963"/>
          <p14:tracePt t="405752" x="8213725" y="5295900"/>
          <p14:tracePt t="405769" x="8221663" y="5295900"/>
          <p14:tracePt t="405785" x="8245475" y="5311775"/>
          <p14:tracePt t="405802" x="8267700" y="5326063"/>
          <p14:tracePt t="405819" x="8305800" y="5349875"/>
          <p14:tracePt t="405835" x="8343900" y="5380038"/>
          <p14:tracePt t="405852" x="8359775" y="5394325"/>
          <p14:tracePt t="405869" x="8366125" y="5402263"/>
          <p14:tracePt t="405885" x="8374063" y="5402263"/>
          <p14:tracePt t="405902" x="8382000" y="5402263"/>
          <p14:tracePt t="405919" x="8389938" y="5402263"/>
          <p14:tracePt t="405935" x="8404225" y="5402263"/>
          <p14:tracePt t="405952" x="8420100" y="5410200"/>
          <p14:tracePt t="405969" x="8442325" y="5410200"/>
          <p14:tracePt t="405985" x="8474075" y="5418138"/>
          <p14:tracePt t="406002" x="8496300" y="5418138"/>
          <p14:tracePt t="406019" x="8512175" y="5410200"/>
          <p14:tracePt t="406035" x="8526463" y="5410200"/>
          <p14:tracePt t="406052" x="8550275" y="5402263"/>
          <p14:tracePt t="406069" x="8580438" y="5394325"/>
          <p14:tracePt t="406085" x="8610600" y="5372100"/>
          <p14:tracePt t="406102" x="8640763" y="5349875"/>
          <p14:tracePt t="406119" x="8664575" y="5341938"/>
          <p14:tracePt t="406135" x="8664575" y="5334000"/>
          <p14:tracePt t="406152" x="8670925" y="5326063"/>
          <p14:tracePt t="406263" x="8670925" y="5318125"/>
          <p14:tracePt t="406279" x="8678863" y="5311775"/>
          <p14:tracePt t="406287" x="8678863" y="5303838"/>
          <p14:tracePt t="406295" x="8686800" y="5295900"/>
          <p14:tracePt t="406303" x="8686800" y="5265738"/>
          <p14:tracePt t="406319" x="8694738" y="5197475"/>
          <p14:tracePt t="406335" x="8694738" y="5173663"/>
          <p14:tracePt t="406352" x="8694738" y="5143500"/>
          <p14:tracePt t="406368" x="8694738" y="5113338"/>
          <p14:tracePt t="406385" x="8694738" y="5083175"/>
          <p14:tracePt t="406402" x="8694738" y="5059363"/>
          <p14:tracePt t="406418" x="8678863" y="5037138"/>
          <p14:tracePt t="406435" x="8664575" y="5006975"/>
          <p14:tracePt t="406452" x="8640763" y="4975225"/>
          <p14:tracePt t="406468" x="8618538" y="4953000"/>
          <p14:tracePt t="406485" x="8594725" y="4937125"/>
          <p14:tracePt t="406502" x="8580438" y="4930775"/>
          <p14:tracePt t="406502" x="8572500" y="4922838"/>
          <p14:tracePt t="406519" x="8550275" y="4914900"/>
          <p14:tracePt t="406535" x="8534400" y="4906963"/>
          <p14:tracePt t="406552" x="8518525" y="4906963"/>
          <p14:tracePt t="406568" x="8496300" y="4899025"/>
          <p14:tracePt t="406585" x="8474075" y="4892675"/>
          <p14:tracePt t="406602" x="8466138" y="4892675"/>
          <p14:tracePt t="406618" x="8442325" y="4892675"/>
          <p14:tracePt t="406635" x="8420100" y="4892675"/>
          <p14:tracePt t="406652" x="8404225" y="4892675"/>
          <p14:tracePt t="406668" x="8389938" y="4892675"/>
          <p14:tracePt t="406685" x="8382000" y="4892675"/>
          <p14:tracePt t="406702" x="8366125" y="4892675"/>
          <p14:tracePt t="406702" x="8359775" y="4892675"/>
          <p14:tracePt t="406719" x="8335963" y="4892675"/>
          <p14:tracePt t="406735" x="8313738" y="4906963"/>
          <p14:tracePt t="406752" x="8283575" y="4914900"/>
          <p14:tracePt t="406768" x="8251825" y="4930775"/>
          <p14:tracePt t="406785" x="8213725" y="4945063"/>
          <p14:tracePt t="406802" x="8191500" y="4960938"/>
          <p14:tracePt t="406818" x="8161338" y="4983163"/>
          <p14:tracePt t="406835" x="8123238" y="5006975"/>
          <p14:tracePt t="406852" x="8085138" y="5037138"/>
          <p14:tracePt t="406868" x="8039100" y="5067300"/>
          <p14:tracePt t="406885" x="8008938" y="5089525"/>
          <p14:tracePt t="406902" x="7978775" y="5113338"/>
          <p14:tracePt t="406918" x="7940675" y="5159375"/>
          <p14:tracePt t="406935" x="7916863" y="5181600"/>
          <p14:tracePt t="406952" x="7902575" y="5203825"/>
          <p14:tracePt t="406968" x="7886700" y="5227638"/>
          <p14:tracePt t="406985" x="7886700" y="5241925"/>
          <p14:tracePt t="407002" x="7886700" y="5265738"/>
          <p14:tracePt t="407018" x="7886700" y="5273675"/>
          <p14:tracePt t="407035" x="7894638" y="5280025"/>
          <p14:tracePt t="407052" x="7924800" y="5311775"/>
          <p14:tracePt t="407068" x="7962900" y="5341938"/>
          <p14:tracePt t="407085" x="8023225" y="5380038"/>
          <p14:tracePt t="407102" x="8069263" y="5410200"/>
          <p14:tracePt t="407102" x="8099425" y="5418138"/>
          <p14:tracePt t="407119" x="8137525" y="5432425"/>
          <p14:tracePt t="407135" x="8161338" y="5440363"/>
          <p14:tracePt t="407152" x="8169275" y="5440363"/>
          <p14:tracePt t="407208" x="8175625" y="5440363"/>
          <p14:tracePt t="407231" x="8183563" y="5440363"/>
          <p14:tracePt t="407279" x="8191500" y="5440363"/>
          <p14:tracePt t="407418" x="0" y="0"/>
        </p14:tracePtLst>
        <p14:tracePtLst>
          <p14:tracePt t="426472" x="6804025" y="2925763"/>
          <p14:tracePt t="426519" x="6804025" y="2917825"/>
          <p14:tracePt t="426527" x="6804025" y="2911475"/>
          <p14:tracePt t="426540" x="6804025" y="2903538"/>
          <p14:tracePt t="426543" x="6804025" y="2895600"/>
          <p14:tracePt t="426551" x="6804025" y="2873375"/>
          <p14:tracePt t="426575" x="6804025" y="2849563"/>
          <p14:tracePt t="426591" x="6804025" y="2819400"/>
          <p14:tracePt t="426607" x="6797675" y="2781300"/>
          <p14:tracePt t="426623" x="6789738" y="2751138"/>
          <p14:tracePt t="426639" x="6789738" y="2713038"/>
          <p14:tracePt t="426655" x="6781800" y="2682875"/>
          <p14:tracePt t="426667" x="6781800" y="2659063"/>
          <p14:tracePt t="426683" x="6773863" y="2644775"/>
          <p14:tracePt t="426699" x="6773863" y="2628900"/>
          <p14:tracePt t="426716" x="6759575" y="2606675"/>
          <p14:tracePt t="426733" x="6759575" y="2582863"/>
          <p14:tracePt t="426750" x="6751638" y="2568575"/>
          <p14:tracePt t="426766" x="6735763" y="2536825"/>
          <p14:tracePt t="426783" x="6727825" y="2522538"/>
          <p14:tracePt t="426799" x="6705600" y="2506663"/>
          <p14:tracePt t="426816" x="6683375" y="2476500"/>
          <p14:tracePt t="426833" x="6659563" y="2446338"/>
          <p14:tracePt t="426850" x="6629400" y="2430463"/>
          <p14:tracePt t="426866" x="6613525" y="2422525"/>
          <p14:tracePt t="426883" x="6591300" y="2408238"/>
          <p14:tracePt t="426900" x="6569075" y="2400300"/>
          <p14:tracePt t="426916" x="6545263" y="2384425"/>
          <p14:tracePt t="426933" x="6537325" y="2384425"/>
          <p14:tracePt t="426950" x="6515100" y="2384425"/>
          <p14:tracePt t="426967" x="6454775" y="2370138"/>
          <p14:tracePt t="426983" x="6392863" y="2370138"/>
          <p14:tracePt t="427000" x="6332538" y="2370138"/>
          <p14:tracePt t="427016" x="6294438" y="2370138"/>
          <p14:tracePt t="427033" x="6278563" y="2370138"/>
          <p14:tracePt t="427050" x="6264275" y="2370138"/>
          <p14:tracePt t="427066" x="6256338" y="2370138"/>
          <p14:tracePt t="427083" x="6240463" y="2378075"/>
          <p14:tracePt t="427100" x="6218238" y="2408238"/>
          <p14:tracePt t="427116" x="6188075" y="2430463"/>
          <p14:tracePt t="427133" x="6156325" y="2460625"/>
          <p14:tracePt t="427150" x="6126163" y="2492375"/>
          <p14:tracePt t="427166" x="6088063" y="2552700"/>
          <p14:tracePt t="427183" x="6065838" y="2582863"/>
          <p14:tracePt t="427200" x="6049963" y="2628900"/>
          <p14:tracePt t="427216" x="6035675" y="2659063"/>
          <p14:tracePt t="427233" x="6019800" y="2697163"/>
          <p14:tracePt t="427250" x="6011863" y="2735263"/>
          <p14:tracePt t="427267" x="5997575" y="2789238"/>
          <p14:tracePt t="427283" x="5981700" y="2835275"/>
          <p14:tracePt t="427300" x="5973763" y="2903538"/>
          <p14:tracePt t="427316" x="5973763" y="2979738"/>
          <p14:tracePt t="427333" x="5973763" y="3063875"/>
          <p14:tracePt t="427350" x="5965825" y="3146425"/>
          <p14:tracePt t="427366" x="5965825" y="3298825"/>
          <p14:tracePt t="427383" x="5965825" y="3382963"/>
          <p14:tracePt t="427400" x="5959475" y="3459163"/>
          <p14:tracePt t="427416" x="5959475" y="3527425"/>
          <p14:tracePt t="427433" x="5959475" y="3589338"/>
          <p14:tracePt t="427450" x="5959475" y="3649663"/>
          <p14:tracePt t="427466" x="5959475" y="3733800"/>
          <p14:tracePt t="427483" x="5959475" y="3840163"/>
          <p14:tracePt t="427500" x="5959475" y="3962400"/>
          <p14:tracePt t="427516" x="5959475" y="4068763"/>
          <p14:tracePt t="427533" x="5959475" y="4144963"/>
          <p14:tracePt t="427549" x="5959475" y="4221163"/>
          <p14:tracePt t="427566" x="5965825" y="4313238"/>
          <p14:tracePt t="427583" x="5973763" y="4373563"/>
          <p14:tracePt t="427599" x="5981700" y="4449763"/>
          <p14:tracePt t="427616" x="5989638" y="4525963"/>
          <p14:tracePt t="427633" x="5997575" y="4618038"/>
          <p14:tracePt t="427650" x="6011863" y="4670425"/>
          <p14:tracePt t="427666" x="6019800" y="4724400"/>
          <p14:tracePt t="427683" x="6019800" y="4762500"/>
          <p14:tracePt t="427699" x="6019800" y="4792663"/>
          <p14:tracePt t="427716" x="6027738" y="4838700"/>
          <p14:tracePt t="427733" x="6049963" y="4914900"/>
          <p14:tracePt t="427749" x="6080125" y="4991100"/>
          <p14:tracePt t="427766" x="6118225" y="5067300"/>
          <p14:tracePt t="427783" x="6134100" y="5083175"/>
          <p14:tracePt t="427800" x="6134100" y="5097463"/>
          <p14:tracePt t="427816" x="6149975" y="5097463"/>
          <p14:tracePt t="427833" x="6172200" y="5113338"/>
          <p14:tracePt t="427849" x="6202363" y="5127625"/>
          <p14:tracePt t="427866" x="6226175" y="5143500"/>
          <p14:tracePt t="427883" x="6256338" y="5151438"/>
          <p14:tracePt t="427899" x="6278563" y="5165725"/>
          <p14:tracePt t="427917" x="6294438" y="5165725"/>
          <p14:tracePt t="427933" x="6308725" y="5165725"/>
          <p14:tracePt t="427949" x="6316663" y="5165725"/>
          <p14:tracePt t="427966" x="6346825" y="5165725"/>
          <p14:tracePt t="427983" x="6370638" y="5165725"/>
          <p14:tracePt t="427999" x="6408738" y="5173663"/>
          <p14:tracePt t="428016" x="6438900" y="5173663"/>
          <p14:tracePt t="428033" x="6492875" y="5165725"/>
          <p14:tracePt t="428049" x="6530975" y="5143500"/>
          <p14:tracePt t="428066" x="6575425" y="5113338"/>
          <p14:tracePt t="428083" x="6629400" y="5059363"/>
          <p14:tracePt t="428099" x="6713538" y="4983163"/>
          <p14:tracePt t="428116" x="6797675" y="4884738"/>
          <p14:tracePt t="428133" x="6842125" y="4838700"/>
          <p14:tracePt t="428150" x="6858000" y="4830763"/>
          <p14:tracePt t="428166" x="6865938" y="4822825"/>
          <p14:tracePt t="428516" x="0" y="0"/>
        </p14:tracePtLst>
        <p14:tracePtLst>
          <p14:tracePt t="430166" x="7064375" y="4983163"/>
          <p14:tracePt t="430247" x="7070725" y="4983163"/>
          <p14:tracePt t="430257" x="7078663" y="4983163"/>
          <p14:tracePt t="430258" x="7086600" y="4983163"/>
          <p14:tracePt t="430266" x="7086600" y="4991100"/>
          <p14:tracePt t="430282" x="7102475" y="4999038"/>
          <p14:tracePt t="430299" x="7108825" y="4999038"/>
          <p14:tracePt t="430316" x="7124700" y="5006975"/>
          <p14:tracePt t="430332" x="7140575" y="5021263"/>
          <p14:tracePt t="430349" x="7146925" y="5021263"/>
          <p14:tracePt t="430366" x="7154863" y="5037138"/>
          <p14:tracePt t="430382" x="7185025" y="5051425"/>
          <p14:tracePt t="430399" x="7223125" y="5075238"/>
          <p14:tracePt t="430416" x="7261225" y="5083175"/>
          <p14:tracePt t="430433" x="7292975" y="5097463"/>
          <p14:tracePt t="430449" x="7299325" y="5105400"/>
          <p14:tracePt t="430493" x="7299325" y="5113338"/>
          <p14:tracePt t="430503" x="7307263" y="5113338"/>
          <p14:tracePt t="430551" x="7315200" y="5113338"/>
          <p14:tracePt t="430591" x="7323138" y="5113338"/>
          <p14:tracePt t="430615" x="7331075" y="5113338"/>
          <p14:tracePt t="430616" x="7337425" y="5113338"/>
          <p14:tracePt t="430632" x="7353300" y="5113338"/>
          <p14:tracePt t="430649" x="7407275" y="5089525"/>
          <p14:tracePt t="430665" x="7459663" y="5067300"/>
          <p14:tracePt t="430667" x="7497763" y="5037138"/>
          <p14:tracePt t="430682" x="7513638" y="5029200"/>
          <p14:tracePt t="430699" x="7521575" y="5021263"/>
          <p14:tracePt t="430716" x="7521575" y="5006975"/>
          <p14:tracePt t="430732" x="7543800" y="4975225"/>
          <p14:tracePt t="430749" x="7573963" y="4930775"/>
          <p14:tracePt t="430766" x="7612063" y="4876800"/>
          <p14:tracePt t="430782" x="7635875" y="4838700"/>
          <p14:tracePt t="430799" x="7635875" y="4816475"/>
          <p14:tracePt t="430816" x="7650163" y="4778375"/>
          <p14:tracePt t="430832" x="7666038" y="4732338"/>
          <p14:tracePt t="430849" x="7680325" y="4678363"/>
          <p14:tracePt t="430866" x="7688263" y="4640263"/>
          <p14:tracePt t="430882" x="7704138" y="4610100"/>
          <p14:tracePt t="430899" x="7704138" y="4556125"/>
          <p14:tracePt t="430916" x="7712075" y="4518025"/>
          <p14:tracePt t="430932" x="7712075" y="4473575"/>
          <p14:tracePt t="430949" x="7726363" y="4403725"/>
          <p14:tracePt t="430966" x="7742238" y="4327525"/>
          <p14:tracePt t="430982" x="7772400" y="4213225"/>
          <p14:tracePt t="430999" x="7780338" y="4130675"/>
          <p14:tracePt t="431015" x="7794625" y="4038600"/>
          <p14:tracePt t="431032" x="7802563" y="3954463"/>
          <p14:tracePt t="431049" x="7802563" y="3856038"/>
          <p14:tracePt t="431066" x="7810500" y="3763963"/>
          <p14:tracePt t="431082" x="7826375" y="3673475"/>
          <p14:tracePt t="431099" x="7840663" y="3573463"/>
          <p14:tracePt t="431116" x="7856538" y="3497263"/>
          <p14:tracePt t="431132" x="7864475" y="3429000"/>
          <p14:tracePt t="431149" x="7870825" y="3344863"/>
          <p14:tracePt t="431166" x="7878763" y="3238500"/>
          <p14:tracePt t="431182" x="7878763" y="3162300"/>
          <p14:tracePt t="431199" x="7886700" y="3094038"/>
          <p14:tracePt t="431216" x="7886700" y="3055938"/>
          <p14:tracePt t="431232" x="7886700" y="3009900"/>
          <p14:tracePt t="431249" x="7886700" y="2971800"/>
          <p14:tracePt t="431266" x="7886700" y="2925763"/>
          <p14:tracePt t="431282" x="7870825" y="2873375"/>
          <p14:tracePt t="431299" x="7864475" y="2841625"/>
          <p14:tracePt t="431315" x="7848600" y="2797175"/>
          <p14:tracePt t="431332" x="7840663" y="2781300"/>
          <p14:tracePt t="431349" x="7826375" y="2751138"/>
          <p14:tracePt t="431366" x="7810500" y="2720975"/>
          <p14:tracePt t="431366" x="7810500" y="2713038"/>
          <p14:tracePt t="431382" x="7788275" y="2682875"/>
          <p14:tracePt t="431399" x="7764463" y="2651125"/>
          <p14:tracePt t="431416" x="7750175" y="2628900"/>
          <p14:tracePt t="431432" x="7734300" y="2620963"/>
          <p14:tracePt t="431449" x="7718425" y="2606675"/>
          <p14:tracePt t="431466" x="7712075" y="2598738"/>
          <p14:tracePt t="431482" x="7688263" y="2582863"/>
          <p14:tracePt t="431499" x="7666038" y="2568575"/>
          <p14:tracePt t="431516" x="7627938" y="2552700"/>
          <p14:tracePt t="431532" x="7597775" y="2530475"/>
          <p14:tracePt t="431549" x="7573963" y="2522538"/>
          <p14:tracePt t="431566" x="7543800" y="2506663"/>
          <p14:tracePt t="431582" x="7521575" y="2498725"/>
          <p14:tracePt t="431599" x="7513638" y="2498725"/>
          <p14:tracePt t="431616" x="7505700" y="2498725"/>
          <p14:tracePt t="431632" x="7489825" y="2498725"/>
          <p14:tracePt t="431649" x="7459663" y="2506663"/>
          <p14:tracePt t="431666" x="7421563" y="2530475"/>
          <p14:tracePt t="431682" x="7375525" y="2560638"/>
          <p14:tracePt t="431699" x="7323138" y="2598738"/>
          <p14:tracePt t="431716" x="7254875" y="2659063"/>
          <p14:tracePt t="431732" x="7192963" y="2705100"/>
          <p14:tracePt t="431749" x="7140575" y="2773363"/>
          <p14:tracePt t="431766" x="7102475" y="2835275"/>
          <p14:tracePt t="431766" x="7078663" y="2865438"/>
          <p14:tracePt t="431782" x="7040563" y="2925763"/>
          <p14:tracePt t="431799" x="7002463" y="3001963"/>
          <p14:tracePt t="431816" x="6964363" y="3101975"/>
          <p14:tracePt t="431832" x="6950075" y="3178175"/>
          <p14:tracePt t="431849" x="6934200" y="3254375"/>
          <p14:tracePt t="431866" x="6926263" y="3336925"/>
          <p14:tracePt t="431882" x="6918325" y="3413125"/>
          <p14:tracePt t="431899" x="6911975" y="3489325"/>
          <p14:tracePt t="431916" x="6911975" y="3535363"/>
          <p14:tracePt t="431932" x="6911975" y="3589338"/>
          <p14:tracePt t="431949" x="6911975" y="3649663"/>
          <p14:tracePt t="431966" x="6911975" y="3725863"/>
          <p14:tracePt t="431982" x="6911975" y="3832225"/>
          <p14:tracePt t="431999" x="6926263" y="3902075"/>
          <p14:tracePt t="432016" x="6934200" y="3962400"/>
          <p14:tracePt t="432032" x="6950075" y="4008438"/>
          <p14:tracePt t="432049" x="6972300" y="4054475"/>
          <p14:tracePt t="432065" x="6994525" y="4130675"/>
          <p14:tracePt t="432082" x="7026275" y="4221163"/>
          <p14:tracePt t="432099" x="7070725" y="4321175"/>
          <p14:tracePt t="432115" x="7108825" y="4411663"/>
          <p14:tracePt t="432132" x="7154863" y="4495800"/>
          <p14:tracePt t="432149" x="7200900" y="4572000"/>
          <p14:tracePt t="432165" x="7246938" y="4640263"/>
          <p14:tracePt t="432182" x="7269163" y="4686300"/>
          <p14:tracePt t="432199" x="7277100" y="4694238"/>
          <p14:tracePt t="432270" x="7285038" y="4694238"/>
          <p14:tracePt t="432279" x="7292975" y="4694238"/>
          <p14:tracePt t="432286" x="7292975" y="4702175"/>
          <p14:tracePt t="432302" x="7299325" y="4708525"/>
          <p14:tracePt t="432326" x="7307263" y="4708525"/>
          <p14:tracePt t="432398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222" name="Group 566"/>
          <p:cNvGraphicFramePr>
            <a:graphicFrameLocks noGrp="1"/>
          </p:cNvGraphicFramePr>
          <p:nvPr>
            <p:ph idx="1"/>
          </p:nvPr>
        </p:nvGraphicFramePr>
        <p:xfrm>
          <a:off x="107950" y="1557338"/>
          <a:ext cx="8784976" cy="1828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6892"/>
                <a:gridCol w="975130"/>
                <a:gridCol w="976890"/>
                <a:gridCol w="975130"/>
                <a:gridCol w="976892"/>
                <a:gridCol w="975130"/>
                <a:gridCol w="976890"/>
                <a:gridCol w="871902"/>
                <a:gridCol w="1080120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Sum(</a:t>
                      </a: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6,67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25.67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1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Weights</a:t>
            </a:r>
            <a:br>
              <a:rPr lang="en-US" smtClean="0"/>
            </a:br>
            <a:r>
              <a:rPr lang="en-US" smtClean="0"/>
              <a:t>Multi-Stage Sample : PPS &amp; SRS</a:t>
            </a:r>
          </a:p>
        </p:txBody>
      </p:sp>
      <p:graphicFrame>
        <p:nvGraphicFramePr>
          <p:cNvPr id="4" name="Group 566"/>
          <p:cNvGraphicFramePr>
            <a:graphicFrameLocks/>
          </p:cNvGraphicFramePr>
          <p:nvPr/>
        </p:nvGraphicFramePr>
        <p:xfrm>
          <a:off x="107950" y="3575050"/>
          <a:ext cx="8784976" cy="1828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6892"/>
                <a:gridCol w="975130"/>
                <a:gridCol w="976890"/>
                <a:gridCol w="975130"/>
                <a:gridCol w="976892"/>
                <a:gridCol w="975130"/>
                <a:gridCol w="976890"/>
                <a:gridCol w="871902"/>
                <a:gridCol w="1080120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Sum(</a:t>
                      </a:r>
                      <a:r>
                        <a:rPr kumimoji="0" lang="fr-BE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0,10</a:t>
                      </a:r>
                      <a:endParaRPr kumimoji="0" lang="fr-F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0,10</a:t>
                      </a:r>
                      <a:endParaRPr kumimoji="0" lang="fr-F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0,10</a:t>
                      </a:r>
                      <a:endParaRPr kumimoji="0" lang="fr-F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0,10</a:t>
                      </a:r>
                      <a:endParaRPr kumimoji="0" lang="fr-F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6245"/>
    </mc:Choice>
    <mc:Fallback>
      <p:transition spd="slow" advTm="762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591" x="822325" y="4022725"/>
          <p14:tracePt t="3626" x="822325" y="4030663"/>
          <p14:tracePt t="3634" x="822325" y="4038600"/>
          <p14:tracePt t="3645" x="822325" y="4054475"/>
          <p14:tracePt t="3650" x="822325" y="4060825"/>
          <p14:tracePt t="3657" x="822325" y="4084638"/>
          <p14:tracePt t="3674" x="822325" y="4098925"/>
          <p14:tracePt t="3689" x="822325" y="4114800"/>
          <p14:tracePt t="3705" x="822325" y="4152900"/>
          <p14:tracePt t="3721" x="822325" y="4237038"/>
          <p14:tracePt t="3745" x="822325" y="4321175"/>
          <p14:tracePt t="3761" x="830263" y="4411663"/>
          <p14:tracePt t="3777" x="830263" y="4465638"/>
          <p14:tracePt t="3793" x="830263" y="4511675"/>
          <p14:tracePt t="3805" x="830263" y="4549775"/>
          <p14:tracePt t="3838" x="838200" y="4572000"/>
          <p14:tracePt t="3841" x="838200" y="4602163"/>
          <p14:tracePt t="3854" x="838200" y="4632325"/>
          <p14:tracePt t="3873" x="838200" y="4678363"/>
          <p14:tracePt t="3889" x="838200" y="4732338"/>
          <p14:tracePt t="3905" x="838200" y="4800600"/>
          <p14:tracePt t="3921" x="846138" y="4876800"/>
          <p14:tracePt t="3945" x="846138" y="4906963"/>
          <p14:tracePt t="3954" x="846138" y="4914900"/>
          <p14:tracePt t="3971" x="846138" y="4922838"/>
          <p14:tracePt t="3988" x="846138" y="4930775"/>
          <p14:tracePt t="4004" x="846138" y="4953000"/>
          <p14:tracePt t="4021" x="846138" y="4975225"/>
          <p14:tracePt t="4038" x="846138" y="4991100"/>
          <p14:tracePt t="4200" x="0" y="0"/>
        </p14:tracePtLst>
        <p14:tracePtLst>
          <p14:tracePt t="6852" x="884238" y="1981200"/>
          <p14:tracePt t="7043" x="884238" y="1989138"/>
          <p14:tracePt t="7052" x="884238" y="2003425"/>
          <p14:tracePt t="7059" x="884238" y="2011363"/>
          <p14:tracePt t="7060" x="884238" y="2019300"/>
          <p14:tracePt t="7072" x="884238" y="2057400"/>
          <p14:tracePt t="7089" x="884238" y="2087563"/>
          <p14:tracePt t="7106" x="884238" y="2117725"/>
          <p14:tracePt t="7123" x="884238" y="2141538"/>
          <p14:tracePt t="7139" x="884238" y="2149475"/>
          <p14:tracePt t="7156" x="892175" y="2171700"/>
          <p14:tracePt t="7173" x="892175" y="2193925"/>
          <p14:tracePt t="7189" x="892175" y="2225675"/>
          <p14:tracePt t="7206" x="898525" y="2270125"/>
          <p14:tracePt t="7222" x="898525" y="2332038"/>
          <p14:tracePt t="7239" x="898525" y="2392363"/>
          <p14:tracePt t="7256" x="898525" y="2446338"/>
          <p14:tracePt t="7272" x="898525" y="2506663"/>
          <p14:tracePt t="7289" x="898525" y="2552700"/>
          <p14:tracePt t="7306" x="898525" y="2606675"/>
          <p14:tracePt t="7322" x="898525" y="2705100"/>
          <p14:tracePt t="7339" x="898525" y="2759075"/>
          <p14:tracePt t="7356" x="898525" y="2803525"/>
          <p14:tracePt t="7372" x="898525" y="2819400"/>
          <p14:tracePt t="7389" x="898525" y="2841625"/>
          <p14:tracePt t="7406" x="898525" y="2857500"/>
          <p14:tracePt t="7423" x="898525" y="2873375"/>
          <p14:tracePt t="7439" x="898525" y="2879725"/>
          <p14:tracePt t="7456" x="892175" y="2903538"/>
          <p14:tracePt t="7473" x="884238" y="2941638"/>
          <p14:tracePt t="7489" x="884238" y="2971800"/>
          <p14:tracePt t="7506" x="876300" y="3001963"/>
          <p14:tracePt t="7726" x="0" y="0"/>
        </p14:tracePtLst>
        <p14:tracePtLst>
          <p14:tracePt t="12192" x="2933700" y="1958975"/>
          <p14:tracePt t="12252" x="2933700" y="1965325"/>
          <p14:tracePt t="12259" x="2933700" y="1973263"/>
          <p14:tracePt t="12272" x="2933700" y="1981200"/>
          <p14:tracePt t="12275" x="2933700" y="2003425"/>
          <p14:tracePt t="12291" x="2925763" y="2027238"/>
          <p14:tracePt t="12307" x="2917825" y="2065338"/>
          <p14:tracePt t="12323" x="2911475" y="2133600"/>
          <p14:tracePt t="12339" x="2903538" y="2239963"/>
          <p14:tracePt t="12363" x="2895600" y="2293938"/>
          <p14:tracePt t="12372" x="2895600" y="2346325"/>
          <p14:tracePt t="12405" x="2887663" y="2400300"/>
          <p14:tracePt t="12411" x="2873375" y="2492375"/>
          <p14:tracePt t="12427" x="2865438" y="2574925"/>
          <p14:tracePt t="12443" x="2857500" y="2644775"/>
          <p14:tracePt t="12459" x="2857500" y="2697163"/>
          <p14:tracePt t="12475" x="2849563" y="2743200"/>
          <p14:tracePt t="12491" x="2849563" y="2797175"/>
          <p14:tracePt t="12505" x="2849563" y="2849563"/>
          <p14:tracePt t="12522" x="2841625" y="2879725"/>
          <p14:tracePt t="12539" x="2841625" y="2933700"/>
          <p14:tracePt t="12555" x="2841625" y="2963863"/>
          <p14:tracePt t="12572" x="2841625" y="3001963"/>
          <p14:tracePt t="12588" x="2849563" y="3040063"/>
          <p14:tracePt t="12605" x="2849563" y="3055938"/>
          <p14:tracePt t="12622" x="2849563" y="3070225"/>
          <p14:tracePt t="12638" x="2849563" y="3078163"/>
          <p14:tracePt t="12898" x="0" y="0"/>
        </p14:tracePtLst>
        <p14:tracePtLst>
          <p14:tracePt t="15010" x="3848100" y="1912938"/>
          <p14:tracePt t="15090" x="3848100" y="1927225"/>
          <p14:tracePt t="15098" x="3848100" y="1943100"/>
          <p14:tracePt t="15111" x="3848100" y="1951038"/>
          <p14:tracePt t="15112" x="3848100" y="1973263"/>
          <p14:tracePt t="15120" x="3856038" y="2065338"/>
          <p14:tracePt t="15137" x="3886200" y="2201863"/>
          <p14:tracePt t="15153" x="3932238" y="2416175"/>
          <p14:tracePt t="15170" x="3946525" y="2530475"/>
          <p14:tracePt t="15187" x="3954463" y="2620963"/>
          <p14:tracePt t="15204" x="3954463" y="2682875"/>
          <p14:tracePt t="15220" x="3954463" y="2797175"/>
          <p14:tracePt t="15237" x="3954463" y="2933700"/>
          <p14:tracePt t="15254" x="3962400" y="3040063"/>
          <p14:tracePt t="15270" x="3962400" y="3101975"/>
          <p14:tracePt t="15287" x="3962400" y="3140075"/>
          <p14:tracePt t="15303" x="3962400" y="3154363"/>
          <p14:tracePt t="15505" x="0" y="0"/>
        </p14:tracePtLst>
        <p14:tracePtLst>
          <p14:tracePt t="17098" x="4754563" y="1927225"/>
          <p14:tracePt t="17155" x="4754563" y="1943100"/>
          <p14:tracePt t="17163" x="4754563" y="1951038"/>
          <p14:tracePt t="17171" x="4754563" y="1958975"/>
          <p14:tracePt t="17179" x="4754563" y="1973263"/>
          <p14:tracePt t="17187" x="4754563" y="1989138"/>
          <p14:tracePt t="17204" x="4754563" y="2011363"/>
          <p14:tracePt t="17221" x="4754563" y="2027238"/>
          <p14:tracePt t="17238" x="4754563" y="2057400"/>
          <p14:tracePt t="17254" x="4754563" y="2087563"/>
          <p14:tracePt t="17271" x="4754563" y="2117725"/>
          <p14:tracePt t="17287" x="4754563" y="2163763"/>
          <p14:tracePt t="17304" x="4754563" y="2201863"/>
          <p14:tracePt t="17321" x="4754563" y="2232025"/>
          <p14:tracePt t="17338" x="4762500" y="2270125"/>
          <p14:tracePt t="17354" x="4770438" y="2324100"/>
          <p14:tracePt t="17371" x="4778375" y="2362200"/>
          <p14:tracePt t="17388" x="4778375" y="2384425"/>
          <p14:tracePt t="17404" x="4784725" y="2416175"/>
          <p14:tracePt t="17421" x="4792663" y="2438400"/>
          <p14:tracePt t="17438" x="4792663" y="2454275"/>
          <p14:tracePt t="17454" x="4792663" y="2468563"/>
          <p14:tracePt t="17471" x="4800600" y="2498725"/>
          <p14:tracePt t="17488" x="4808538" y="2530475"/>
          <p14:tracePt t="17504" x="4816475" y="2574925"/>
          <p14:tracePt t="17521" x="4822825" y="2628900"/>
          <p14:tracePt t="17538" x="4838700" y="2682875"/>
          <p14:tracePt t="17554" x="4838700" y="2743200"/>
          <p14:tracePt t="17571" x="4838700" y="2773363"/>
          <p14:tracePt t="17588" x="4838700" y="2811463"/>
          <p14:tracePt t="17604" x="4838700" y="2879725"/>
          <p14:tracePt t="17621" x="4838700" y="2949575"/>
          <p14:tracePt t="17638" x="4838700" y="3001963"/>
          <p14:tracePt t="17654" x="4838700" y="3017838"/>
          <p14:tracePt t="17671" x="4838700" y="3025775"/>
          <p14:tracePt t="17687" x="4838700" y="3040063"/>
          <p14:tracePt t="17704" x="4838700" y="3048000"/>
          <p14:tracePt t="17747" x="4838700" y="3055938"/>
          <p14:tracePt t="17747" x="4838700" y="3063875"/>
          <p14:tracePt t="18007" x="0" y="0"/>
        </p14:tracePtLst>
        <p14:tracePtLst>
          <p14:tracePt t="19633" x="6759575" y="1965325"/>
          <p14:tracePt t="19683" x="6759575" y="1973263"/>
          <p14:tracePt t="19691" x="6759575" y="1981200"/>
          <p14:tracePt t="19699" x="6759575" y="1989138"/>
          <p14:tracePt t="19704" x="6759575" y="2003425"/>
          <p14:tracePt t="19720" x="6759575" y="2027238"/>
          <p14:tracePt t="19737" x="6751638" y="2049463"/>
          <p14:tracePt t="19754" x="6751638" y="2087563"/>
          <p14:tracePt t="19771" x="6751638" y="2133600"/>
          <p14:tracePt t="19787" x="6751638" y="2217738"/>
          <p14:tracePt t="19804" x="6759575" y="2332038"/>
          <p14:tracePt t="19820" x="6759575" y="2400300"/>
          <p14:tracePt t="19837" x="6759575" y="2446338"/>
          <p14:tracePt t="19854" x="6759575" y="2476500"/>
          <p14:tracePt t="19870" x="6759575" y="2514600"/>
          <p14:tracePt t="19887" x="6759575" y="2530475"/>
          <p14:tracePt t="19904" x="6759575" y="2568575"/>
          <p14:tracePt t="19921" x="6759575" y="2628900"/>
          <p14:tracePt t="19937" x="6759575" y="2697163"/>
          <p14:tracePt t="19954" x="6759575" y="2773363"/>
          <p14:tracePt t="19971" x="6759575" y="2803525"/>
          <p14:tracePt t="19987" x="6759575" y="2835275"/>
          <p14:tracePt t="20004" x="6759575" y="2865438"/>
          <p14:tracePt t="20020" x="6759575" y="2903538"/>
          <p14:tracePt t="20037" x="6759575" y="2925763"/>
          <p14:tracePt t="20054" x="6759575" y="2949575"/>
          <p14:tracePt t="20070" x="6759575" y="2971800"/>
          <p14:tracePt t="20087" x="6759575" y="3009900"/>
          <p14:tracePt t="20104" x="6759575" y="3040063"/>
          <p14:tracePt t="20121" x="6765925" y="3078163"/>
          <p14:tracePt t="20137" x="6765925" y="3116263"/>
          <p14:tracePt t="20154" x="6765925" y="3162300"/>
          <p14:tracePt t="20170" x="6765925" y="3192463"/>
          <p14:tracePt t="20187" x="6765925" y="3216275"/>
          <p14:tracePt t="20204" x="6765925" y="3254375"/>
          <p14:tracePt t="20220" x="6773863" y="3306763"/>
          <p14:tracePt t="20237" x="6773863" y="3382963"/>
          <p14:tracePt t="20254" x="6773863" y="3444875"/>
          <p14:tracePt t="20270" x="6765925" y="3482975"/>
          <p14:tracePt t="20287" x="6765925" y="3513138"/>
          <p14:tracePt t="20304" x="6765925" y="3559175"/>
          <p14:tracePt t="20320" x="6765925" y="3603625"/>
          <p14:tracePt t="20337" x="6765925" y="3657600"/>
          <p14:tracePt t="20354" x="6765925" y="3733800"/>
          <p14:tracePt t="20371" x="6765925" y="3794125"/>
          <p14:tracePt t="20387" x="6765925" y="3832225"/>
          <p14:tracePt t="20404" x="6765925" y="3848100"/>
          <p14:tracePt t="20420" x="6765925" y="3856038"/>
          <p14:tracePt t="20437" x="6765925" y="3870325"/>
          <p14:tracePt t="20454" x="6765925" y="3908425"/>
          <p14:tracePt t="20470" x="6765925" y="3962400"/>
          <p14:tracePt t="20488" x="6765925" y="4022725"/>
          <p14:tracePt t="20504" x="6765925" y="4076700"/>
          <p14:tracePt t="20520" x="6765925" y="4106863"/>
          <p14:tracePt t="20537" x="6765925" y="4130675"/>
          <p14:tracePt t="20554" x="6765925" y="4183063"/>
          <p14:tracePt t="20571" x="6765925" y="4213225"/>
          <p14:tracePt t="20587" x="6759575" y="4289425"/>
          <p14:tracePt t="20604" x="6759575" y="4373563"/>
          <p14:tracePt t="20620" x="6751638" y="4449763"/>
          <p14:tracePt t="20637" x="6751638" y="4511675"/>
          <p14:tracePt t="20654" x="6751638" y="4533900"/>
          <p14:tracePt t="20670" x="6743700" y="4556125"/>
          <p14:tracePt t="20687" x="6743700" y="4594225"/>
          <p14:tracePt t="20704" x="6743700" y="4648200"/>
          <p14:tracePt t="20720" x="6751638" y="4746625"/>
          <p14:tracePt t="20737" x="6759575" y="4830763"/>
          <p14:tracePt t="20754" x="6759575" y="4876800"/>
          <p14:tracePt t="20770" x="6759575" y="4892675"/>
          <p14:tracePt t="20819" x="6759575" y="4899025"/>
          <p14:tracePt t="20835" x="6759575" y="4906963"/>
          <p14:tracePt t="20842" x="6759575" y="4914900"/>
          <p14:tracePt t="20854" x="6759575" y="4922838"/>
          <p14:tracePt t="20855" x="6759575" y="4945063"/>
          <p14:tracePt t="20870" x="6759575" y="4953000"/>
          <p14:tracePt t="21087" x="0" y="0"/>
        </p14:tracePtLst>
        <p14:tracePtLst>
          <p14:tracePt t="22938" x="822325" y="2019300"/>
          <p14:tracePt t="23018" x="822325" y="2027238"/>
          <p14:tracePt t="23026" x="822325" y="2041525"/>
          <p14:tracePt t="23036" x="822325" y="2057400"/>
          <p14:tracePt t="23042" x="822325" y="2087563"/>
          <p14:tracePt t="23058" x="822325" y="2117725"/>
          <p14:tracePt t="23074" x="822325" y="2171700"/>
          <p14:tracePt t="23091" x="822325" y="2217738"/>
          <p14:tracePt t="23107" x="822325" y="2263775"/>
          <p14:tracePt t="23123" x="822325" y="2308225"/>
          <p14:tracePt t="23139" x="822325" y="2362200"/>
          <p14:tracePt t="23154" x="815975" y="2416175"/>
          <p14:tracePt t="23171" x="815975" y="2522538"/>
          <p14:tracePt t="23195" x="815975" y="2582863"/>
          <p14:tracePt t="23211" x="815975" y="2628900"/>
          <p14:tracePt t="23221" x="815975" y="2674938"/>
          <p14:tracePt t="23243" x="822325" y="2720975"/>
          <p14:tracePt t="23259" x="822325" y="2759075"/>
          <p14:tracePt t="23275" x="822325" y="2781300"/>
          <p14:tracePt t="23291" x="822325" y="2803525"/>
          <p14:tracePt t="23307" x="822325" y="2835275"/>
          <p14:tracePt t="23323" x="822325" y="2857500"/>
          <p14:tracePt t="23338" x="830263" y="2879725"/>
          <p14:tracePt t="23355" x="830263" y="2887663"/>
          <p14:tracePt t="23376" x="838200" y="2895600"/>
          <p14:tracePt t="23427" x="838200" y="2903538"/>
          <p14:tracePt t="23531" x="846138" y="2903538"/>
          <p14:tracePt t="23556" x="846138" y="2895600"/>
          <p14:tracePt t="23556" x="0" y="0"/>
        </p14:tracePtLst>
        <p14:tracePtLst>
          <p14:tracePt t="24699" x="876300" y="3984625"/>
          <p14:tracePt t="24762" x="876300" y="3992563"/>
          <p14:tracePt t="24787" x="876300" y="4000500"/>
          <p14:tracePt t="24803" x="868363" y="4016375"/>
          <p14:tracePt t="24804" x="868363" y="4022725"/>
          <p14:tracePt t="24821" x="868363" y="4038600"/>
          <p14:tracePt t="24822" x="868363" y="4106863"/>
          <p14:tracePt t="24837" x="846138" y="4175125"/>
          <p14:tracePt t="24854" x="838200" y="4221163"/>
          <p14:tracePt t="24871" x="838200" y="4297363"/>
          <p14:tracePt t="24887" x="838200" y="4381500"/>
          <p14:tracePt t="24904" x="838200" y="4473575"/>
          <p14:tracePt t="24921" x="846138" y="4564063"/>
          <p14:tracePt t="24937" x="846138" y="4594225"/>
          <p14:tracePt t="24954" x="846138" y="4602163"/>
          <p14:tracePt t="24971" x="846138" y="4625975"/>
          <p14:tracePt t="24988" x="854075" y="4670425"/>
          <p14:tracePt t="25004" x="868363" y="4792663"/>
          <p14:tracePt t="25021" x="884238" y="4914900"/>
          <p14:tracePt t="25037" x="884238" y="4991100"/>
          <p14:tracePt t="25054" x="884238" y="5021263"/>
          <p14:tracePt t="25139" x="884238" y="5029200"/>
          <p14:tracePt t="25147" x="884238" y="5037138"/>
          <p14:tracePt t="25155" x="884238" y="5045075"/>
          <p14:tracePt t="25161" x="892175" y="5045075"/>
          <p14:tracePt t="25338" x="0" y="0"/>
        </p14:tracePtLst>
        <p14:tracePtLst>
          <p14:tracePt t="27320" x="6735763" y="2011363"/>
          <p14:tracePt t="27475" x="6735763" y="2027238"/>
          <p14:tracePt t="27483" x="6735763" y="2041525"/>
          <p14:tracePt t="27491" x="6727825" y="2079625"/>
          <p14:tracePt t="27499" x="6727825" y="2111375"/>
          <p14:tracePt t="27507" x="6721475" y="2179638"/>
          <p14:tracePt t="27520" x="6713538" y="2239963"/>
          <p14:tracePt t="27539" x="6713538" y="2286000"/>
          <p14:tracePt t="27555" x="6705600" y="2339975"/>
          <p14:tracePt t="27571" x="6697663" y="2400300"/>
          <p14:tracePt t="27595" x="6697663" y="2438400"/>
          <p14:tracePt t="27611" x="6697663" y="2484438"/>
          <p14:tracePt t="27627" x="6697663" y="2568575"/>
          <p14:tracePt t="27643" x="6697663" y="2667000"/>
          <p14:tracePt t="27659" x="6713538" y="2743200"/>
          <p14:tracePt t="27675" x="6727825" y="2797175"/>
          <p14:tracePt t="27691" x="6735763" y="2835275"/>
          <p14:tracePt t="27707" x="6735763" y="2857500"/>
          <p14:tracePt t="27723" x="6743700" y="2873375"/>
          <p14:tracePt t="27739" x="6743700" y="2887663"/>
          <p14:tracePt t="27755" x="6743700" y="2911475"/>
          <p14:tracePt t="27770" x="6743700" y="2979738"/>
          <p14:tracePt t="27788" x="6743700" y="3017838"/>
          <p14:tracePt t="27804" x="6743700" y="3055938"/>
          <p14:tracePt t="27821" x="6743700" y="3070225"/>
          <p14:tracePt t="27837" x="6743700" y="3086100"/>
          <p14:tracePt t="27853" x="6743700" y="3101975"/>
          <p14:tracePt t="27870" x="6735763" y="3132138"/>
          <p14:tracePt t="27887" x="6727825" y="3178175"/>
          <p14:tracePt t="27904" x="6713538" y="3238500"/>
          <p14:tracePt t="27920" x="6697663" y="3284538"/>
          <p14:tracePt t="27937" x="6697663" y="3298825"/>
          <p14:tracePt t="27954" x="6697663" y="3330575"/>
          <p14:tracePt t="27970" x="6683375" y="3398838"/>
          <p14:tracePt t="27987" x="6675438" y="3475038"/>
          <p14:tracePt t="28004" x="6667500" y="3527425"/>
          <p14:tracePt t="28020" x="6667500" y="3559175"/>
          <p14:tracePt t="28037" x="6667500" y="3565525"/>
          <p14:tracePt t="28054" x="6667500" y="3589338"/>
          <p14:tracePt t="28070" x="6667500" y="3657600"/>
          <p14:tracePt t="28087" x="6667500" y="3779838"/>
          <p14:tracePt t="28103" x="6667500" y="3863975"/>
          <p14:tracePt t="28120" x="6667500" y="3924300"/>
          <p14:tracePt t="28137" x="6659563" y="3962400"/>
          <p14:tracePt t="28153" x="6659563" y="3984625"/>
          <p14:tracePt t="28170" x="6659563" y="4030663"/>
          <p14:tracePt t="28187" x="6659563" y="4137025"/>
          <p14:tracePt t="28204" x="6659563" y="4237038"/>
          <p14:tracePt t="28220" x="6659563" y="4297363"/>
          <p14:tracePt t="28237" x="6659563" y="4335463"/>
          <p14:tracePt t="28254" x="6659563" y="4343400"/>
          <p14:tracePt t="28270" x="6659563" y="4359275"/>
          <p14:tracePt t="28287" x="6651625" y="4403725"/>
          <p14:tracePt t="28303" x="6651625" y="4556125"/>
          <p14:tracePt t="28320" x="6651625" y="4778375"/>
          <p14:tracePt t="28337" x="6659563" y="4975225"/>
          <p14:tracePt t="28353" x="6667500" y="5067300"/>
          <p14:tracePt t="28370" x="6667500" y="5083175"/>
          <p14:tracePt t="28426" x="6667500" y="5089525"/>
          <p14:tracePt t="28443" x="6667500" y="5097463"/>
          <p14:tracePt t="28915" x="0" y="0"/>
        </p14:tracePtLst>
        <p14:tracePtLst>
          <p14:tracePt t="30440" x="7604125" y="2003425"/>
          <p14:tracePt t="30483" x="7597775" y="2003425"/>
          <p14:tracePt t="30491" x="7597775" y="2019300"/>
          <p14:tracePt t="30494" x="7597775" y="2027238"/>
          <p14:tracePt t="30503" x="7589838" y="2073275"/>
          <p14:tracePt t="30520" x="7589838" y="2133600"/>
          <p14:tracePt t="30536" x="7573963" y="2247900"/>
          <p14:tracePt t="30553" x="7573963" y="2378075"/>
          <p14:tracePt t="30570" x="7566025" y="2536825"/>
          <p14:tracePt t="30586" x="7566025" y="2735263"/>
          <p14:tracePt t="30603" x="7566025" y="2819400"/>
          <p14:tracePt t="30620" x="7566025" y="2879725"/>
          <p14:tracePt t="30637" x="7566025" y="2949575"/>
          <p14:tracePt t="30653" x="7566025" y="3025775"/>
          <p14:tracePt t="30670" x="7566025" y="3108325"/>
          <p14:tracePt t="30686" x="7559675" y="3208338"/>
          <p14:tracePt t="30703" x="7559675" y="3314700"/>
          <p14:tracePt t="30720" x="7559675" y="3398838"/>
          <p14:tracePt t="30736" x="7559675" y="3459163"/>
          <p14:tracePt t="30753" x="7566025" y="3527425"/>
          <p14:tracePt t="30770" x="7566025" y="3603625"/>
          <p14:tracePt t="30786" x="7566025" y="3802063"/>
          <p14:tracePt t="30803" x="7566025" y="3946525"/>
          <p14:tracePt t="30820" x="7581900" y="4060825"/>
          <p14:tracePt t="30836" x="7589838" y="4130675"/>
          <p14:tracePt t="30853" x="7589838" y="4168775"/>
          <p14:tracePt t="30870" x="7589838" y="4206875"/>
          <p14:tracePt t="30886" x="7589838" y="4289425"/>
          <p14:tracePt t="30903" x="7581900" y="4411663"/>
          <p14:tracePt t="30920" x="7566025" y="4533900"/>
          <p14:tracePt t="30936" x="7566025" y="4670425"/>
          <p14:tracePt t="30953" x="7559675" y="4770438"/>
          <p14:tracePt t="30970" x="7559675" y="4792663"/>
          <p14:tracePt t="30986" x="7559675" y="4800600"/>
          <p14:tracePt t="31003" x="7559675" y="4808538"/>
          <p14:tracePt t="31020" x="7559675" y="4830763"/>
          <p14:tracePt t="31036" x="7551738" y="4860925"/>
          <p14:tracePt t="31053" x="7551738" y="4906963"/>
          <p14:tracePt t="31070" x="7551738" y="4930775"/>
          <p14:tracePt t="31345" x="0" y="0"/>
        </p14:tracePtLst>
        <p14:tracePtLst>
          <p14:tracePt t="32702" x="8550275" y="3140075"/>
          <p14:tracePt t="32875" x="8542338" y="3140075"/>
          <p14:tracePt t="32907" x="8526463" y="3140075"/>
          <p14:tracePt t="32923" x="8518525" y="3140075"/>
          <p14:tracePt t="32944" x="8512175" y="3140075"/>
          <p14:tracePt t="32947" x="8496300" y="3140075"/>
          <p14:tracePt t="32963" x="8480425" y="3140075"/>
          <p14:tracePt t="32979" x="8466138" y="3140075"/>
          <p14:tracePt t="32987" x="8428038" y="3140075"/>
          <p14:tracePt t="33011" x="8382000" y="3140075"/>
          <p14:tracePt t="33027" x="8359775" y="3154363"/>
          <p14:tracePt t="33043" x="8335963" y="3154363"/>
          <p14:tracePt t="33059" x="8328025" y="3154363"/>
          <p14:tracePt t="33086" x="8321675" y="3154363"/>
          <p14:tracePt t="33091" x="8297863" y="3154363"/>
          <p14:tracePt t="33103" x="8267700" y="3162300"/>
          <p14:tracePt t="33136" x="8245475" y="3170238"/>
          <p14:tracePt t="33139" x="8229600" y="3170238"/>
          <p14:tracePt t="33153" x="8221663" y="3178175"/>
          <p14:tracePt t="33169" x="8199438" y="3184525"/>
          <p14:tracePt t="33186" x="8131175" y="3216275"/>
          <p14:tracePt t="33203" x="8077200" y="3238500"/>
          <p14:tracePt t="33219" x="8047038" y="3254375"/>
          <p14:tracePt t="33236" x="8016875" y="3276600"/>
          <p14:tracePt t="33253" x="8001000" y="3298825"/>
          <p14:tracePt t="33269" x="7985125" y="3314700"/>
          <p14:tracePt t="33286" x="7978775" y="3330575"/>
          <p14:tracePt t="33303" x="7978775" y="3336925"/>
          <p14:tracePt t="33319" x="7978775" y="3344863"/>
          <p14:tracePt t="33336" x="7978775" y="3360738"/>
          <p14:tracePt t="33352" x="7993063" y="3382963"/>
          <p14:tracePt t="33369" x="8008938" y="3398838"/>
          <p14:tracePt t="33386" x="8047038" y="3413125"/>
          <p14:tracePt t="33403" x="8061325" y="3413125"/>
          <p14:tracePt t="33419" x="8077200" y="3429000"/>
          <p14:tracePt t="33436" x="8099425" y="3436938"/>
          <p14:tracePt t="33453" x="8123238" y="3436938"/>
          <p14:tracePt t="33469" x="8169275" y="3444875"/>
          <p14:tracePt t="33486" x="8245475" y="3451225"/>
          <p14:tracePt t="33503" x="8297863" y="3451225"/>
          <p14:tracePt t="33519" x="8328025" y="3451225"/>
          <p14:tracePt t="33536" x="8335963" y="3451225"/>
          <p14:tracePt t="33553" x="8343900" y="3451225"/>
          <p14:tracePt t="33569" x="8351838" y="3451225"/>
          <p14:tracePt t="33586" x="8359775" y="3451225"/>
          <p14:tracePt t="33603" x="8389938" y="3444875"/>
          <p14:tracePt t="33619" x="8420100" y="3436938"/>
          <p14:tracePt t="33636" x="8450263" y="3436938"/>
          <p14:tracePt t="33653" x="8466138" y="3429000"/>
          <p14:tracePt t="33669" x="8474075" y="3429000"/>
          <p14:tracePt t="33686" x="8480425" y="3429000"/>
          <p14:tracePt t="33703" x="8480425" y="3413125"/>
          <p14:tracePt t="33719" x="8488363" y="3406775"/>
          <p14:tracePt t="33736" x="8496300" y="3390900"/>
          <p14:tracePt t="33753" x="8504238" y="3368675"/>
          <p14:tracePt t="33769" x="8518525" y="3330575"/>
          <p14:tracePt t="33786" x="8526463" y="3292475"/>
          <p14:tracePt t="33803" x="8526463" y="3284538"/>
          <p14:tracePt t="33819" x="8526463" y="3276600"/>
          <p14:tracePt t="33836" x="8518525" y="3276600"/>
          <p14:tracePt t="33853" x="8518525" y="3268663"/>
          <p14:tracePt t="33870" x="8512175" y="3260725"/>
          <p14:tracePt t="33886" x="8496300" y="3260725"/>
          <p14:tracePt t="33903" x="8488363" y="3254375"/>
          <p14:tracePt t="33919" x="8480425" y="3254375"/>
          <p14:tracePt t="33936" x="8458200" y="3246438"/>
          <p14:tracePt t="33953" x="8442325" y="3238500"/>
          <p14:tracePt t="33969" x="8428038" y="3238500"/>
          <p14:tracePt t="34003" x="8420100" y="3238500"/>
          <p14:tracePt t="34003" x="0" y="0"/>
        </p14:tracePtLst>
        <p14:tracePtLst>
          <p14:tracePt t="34691" x="8670925" y="5295900"/>
          <p14:tracePt t="34699" x="8664575" y="5287963"/>
          <p14:tracePt t="34707" x="8664575" y="5280025"/>
          <p14:tracePt t="34719" x="8664575" y="5265738"/>
          <p14:tracePt t="34723" x="8648700" y="5227638"/>
          <p14:tracePt t="34736" x="8648700" y="5211763"/>
          <p14:tracePt t="34752" x="8632825" y="5203825"/>
          <p14:tracePt t="34769" x="8632825" y="5197475"/>
          <p14:tracePt t="34786" x="8626475" y="5197475"/>
          <p14:tracePt t="34835" x="8618538" y="5197475"/>
          <p14:tracePt t="34843" x="8610600" y="5197475"/>
          <p14:tracePt t="34852" x="8594725" y="5189538"/>
          <p14:tracePt t="34853" x="8572500" y="5181600"/>
          <p14:tracePt t="34869" x="8534400" y="5173663"/>
          <p14:tracePt t="34886" x="8488363" y="5165725"/>
          <p14:tracePt t="34902" x="8450263" y="5165725"/>
          <p14:tracePt t="34919" x="8404225" y="5165725"/>
          <p14:tracePt t="34936" x="8359775" y="5165725"/>
          <p14:tracePt t="34952" x="8305800" y="5173663"/>
          <p14:tracePt t="34969" x="8275638" y="5173663"/>
          <p14:tracePt t="34986" x="8245475" y="5181600"/>
          <p14:tracePt t="35003" x="8191500" y="5197475"/>
          <p14:tracePt t="35019" x="8145463" y="5219700"/>
          <p14:tracePt t="35036" x="8099425" y="5235575"/>
          <p14:tracePt t="35052" x="8047038" y="5273675"/>
          <p14:tracePt t="35069" x="8008938" y="5303838"/>
          <p14:tracePt t="35086" x="7985125" y="5311775"/>
          <p14:tracePt t="35171" x="7993063" y="5318125"/>
          <p14:tracePt t="35187" x="8001000" y="5326063"/>
          <p14:tracePt t="35195" x="8016875" y="5326063"/>
          <p14:tracePt t="35210" x="8039100" y="5334000"/>
          <p14:tracePt t="35211" x="8047038" y="5341938"/>
          <p14:tracePt t="35219" x="8061325" y="5349875"/>
          <p14:tracePt t="35236" x="8069263" y="5380038"/>
          <p14:tracePt t="35252" x="8093075" y="5410200"/>
          <p14:tracePt t="35269" x="8107363" y="5426075"/>
          <p14:tracePt t="35286" x="8123238" y="5440363"/>
          <p14:tracePt t="35302" x="8137525" y="5440363"/>
          <p14:tracePt t="35319" x="8145463" y="5440363"/>
          <p14:tracePt t="35363" x="8161338" y="5448300"/>
          <p14:tracePt t="35376" x="8169275" y="5448300"/>
          <p14:tracePt t="35379" x="8191500" y="5448300"/>
          <p14:tracePt t="35386" x="8267700" y="5456238"/>
          <p14:tracePt t="35402" x="8359775" y="5448300"/>
          <p14:tracePt t="35419" x="8382000" y="5432425"/>
          <p14:tracePt t="35436" x="8397875" y="5426075"/>
          <p14:tracePt t="35452" x="8412163" y="5418138"/>
          <p14:tracePt t="35469" x="8428038" y="5394325"/>
          <p14:tracePt t="35486" x="8458200" y="5372100"/>
          <p14:tracePt t="35502" x="8474075" y="5341938"/>
          <p14:tracePt t="35519" x="8480425" y="5334000"/>
          <p14:tracePt t="35571" x="8480425" y="5326063"/>
          <p14:tracePt t="35665" x="0" y="0"/>
        </p14:tracePtLst>
        <p14:tracePtLst>
          <p14:tracePt t="38243" x="914400" y="1882775"/>
          <p14:tracePt t="38315" x="914400" y="1889125"/>
          <p14:tracePt t="38322" x="914400" y="1897063"/>
          <p14:tracePt t="38330" x="914400" y="1920875"/>
          <p14:tracePt t="38339" x="906463" y="1965325"/>
          <p14:tracePt t="38355" x="906463" y="2041525"/>
          <p14:tracePt t="38370" x="898525" y="2125663"/>
          <p14:tracePt t="38386" x="892175" y="2247900"/>
          <p14:tracePt t="38402" x="876300" y="2370138"/>
          <p14:tracePt t="38402" x="876300" y="2422525"/>
          <p14:tracePt t="38435" x="868363" y="2498725"/>
          <p14:tracePt t="38436" x="868363" y="2530475"/>
          <p14:tracePt t="38458" x="868363" y="2560638"/>
          <p14:tracePt t="38468" x="868363" y="2582863"/>
          <p14:tracePt t="38490" x="868363" y="2613025"/>
          <p14:tracePt t="38502" x="868363" y="2651125"/>
          <p14:tracePt t="38522" x="868363" y="2697163"/>
          <p14:tracePt t="38535" x="868363" y="2727325"/>
          <p14:tracePt t="38552" x="876300" y="2743200"/>
          <p14:tracePt t="38570" x="876300" y="2759075"/>
          <p14:tracePt t="38586" x="876300" y="2789238"/>
          <p14:tracePt t="38603" x="876300" y="2849563"/>
          <p14:tracePt t="38627" x="876300" y="2917825"/>
          <p14:tracePt t="38643" x="876300" y="2963863"/>
          <p14:tracePt t="38655" x="876300" y="2979738"/>
          <p14:tracePt t="38691" x="876300" y="2987675"/>
          <p14:tracePt t="38707" x="876300" y="2994025"/>
          <p14:tracePt t="38718" x="876300" y="3001963"/>
          <p14:tracePt t="38719" x="876300" y="3009900"/>
          <p14:tracePt t="38866" x="0" y="0"/>
        </p14:tracePtLst>
        <p14:tracePtLst>
          <p14:tracePt t="40705" x="3040063" y="3268663"/>
          <p14:tracePt t="40875" x="3048000" y="3268663"/>
          <p14:tracePt t="40883" x="3055938" y="3268663"/>
          <p14:tracePt t="40891" x="3086100" y="3284538"/>
          <p14:tracePt t="40899" x="3086100" y="3292475"/>
          <p14:tracePt t="40903" x="3094038" y="3292475"/>
          <p14:tracePt t="40919" x="3101975" y="3298825"/>
          <p14:tracePt t="40936" x="3116263" y="3306763"/>
          <p14:tracePt t="40952" x="3140075" y="3314700"/>
          <p14:tracePt t="40969" x="3170238" y="3330575"/>
          <p14:tracePt t="40986" x="3216275" y="3344863"/>
          <p14:tracePt t="41002" x="3238500" y="3352800"/>
          <p14:tracePt t="41019" x="3260725" y="3352800"/>
          <p14:tracePt t="41036" x="3276600" y="3360738"/>
          <p14:tracePt t="41053" x="3284538" y="3360738"/>
          <p14:tracePt t="41069" x="3314700" y="3368675"/>
          <p14:tracePt t="41086" x="3336925" y="3368675"/>
          <p14:tracePt t="41102" x="3352800" y="3375025"/>
          <p14:tracePt t="41119" x="3368675" y="3382963"/>
          <p14:tracePt t="41136" x="3390900" y="3382963"/>
          <p14:tracePt t="41153" x="3429000" y="3390900"/>
          <p14:tracePt t="41169" x="3467100" y="3406775"/>
          <p14:tracePt t="41186" x="3505200" y="3413125"/>
          <p14:tracePt t="41202" x="3543300" y="3413125"/>
          <p14:tracePt t="41219" x="3565525" y="3413125"/>
          <p14:tracePt t="41236" x="3581400" y="3413125"/>
          <p14:tracePt t="41252" x="3603625" y="3413125"/>
          <p14:tracePt t="41269" x="3641725" y="3413125"/>
          <p14:tracePt t="41286" x="3657600" y="3413125"/>
          <p14:tracePt t="41302" x="3679825" y="3406775"/>
          <p14:tracePt t="41319" x="3695700" y="3398838"/>
          <p14:tracePt t="41336" x="3711575" y="3398838"/>
          <p14:tracePt t="41352" x="3725863" y="3390900"/>
          <p14:tracePt t="41369" x="3741738" y="3382963"/>
          <p14:tracePt t="41386" x="3763963" y="3368675"/>
          <p14:tracePt t="41402" x="3779838" y="3360738"/>
          <p14:tracePt t="41402" x="3787775" y="3344863"/>
          <p14:tracePt t="41419" x="3802063" y="3314700"/>
          <p14:tracePt t="41436" x="3825875" y="3292475"/>
          <p14:tracePt t="41452" x="3832225" y="3260725"/>
          <p14:tracePt t="41469" x="3840163" y="3222625"/>
          <p14:tracePt t="41486" x="3840163" y="3184525"/>
          <p14:tracePt t="41502" x="3840163" y="3170238"/>
          <p14:tracePt t="41519" x="3840163" y="3154363"/>
          <p14:tracePt t="41536" x="3840163" y="3146425"/>
          <p14:tracePt t="41552" x="3840163" y="3140075"/>
          <p14:tracePt t="41587" x="3832225" y="3140075"/>
          <p14:tracePt t="41604" x="3825875" y="3132138"/>
          <p14:tracePt t="41604" x="3817938" y="3132138"/>
          <p14:tracePt t="41619" x="3787775" y="3116263"/>
          <p14:tracePt t="41636" x="3756025" y="3094038"/>
          <p14:tracePt t="41652" x="3717925" y="3078163"/>
          <p14:tracePt t="41669" x="3673475" y="3070225"/>
          <p14:tracePt t="41686" x="3649663" y="3055938"/>
          <p14:tracePt t="41702" x="3635375" y="3055938"/>
          <p14:tracePt t="41719" x="3627438" y="3055938"/>
          <p14:tracePt t="41736" x="3611563" y="3055938"/>
          <p14:tracePt t="41752" x="3603625" y="3055938"/>
          <p14:tracePt t="41769" x="3573463" y="3055938"/>
          <p14:tracePt t="41786" x="3551238" y="3055938"/>
          <p14:tracePt t="41802" x="3535363" y="3055938"/>
          <p14:tracePt t="41842" x="3527425" y="3055938"/>
          <p14:tracePt t="41852" x="3513138" y="3055938"/>
          <p14:tracePt t="41869" x="3497263" y="3063875"/>
          <p14:tracePt t="41870" x="3451225" y="3070225"/>
          <p14:tracePt t="41886" x="3429000" y="3086100"/>
          <p14:tracePt t="41902" x="3390900" y="3101975"/>
          <p14:tracePt t="41919" x="3352800" y="3116263"/>
          <p14:tracePt t="41936" x="3322638" y="3124200"/>
          <p14:tracePt t="41952" x="3298825" y="3140075"/>
          <p14:tracePt t="41969" x="3292475" y="3140075"/>
          <p14:tracePt t="42035" x="3284538" y="3146425"/>
          <p14:tracePt t="42052" x="3276600" y="3154363"/>
          <p14:tracePt t="42059" x="3268663" y="3162300"/>
          <p14:tracePt t="42069" x="3260725" y="3162300"/>
          <p14:tracePt t="42071" x="3254375" y="3178175"/>
          <p14:tracePt t="42086" x="3246438" y="3200400"/>
          <p14:tracePt t="42102" x="3238500" y="3208338"/>
          <p14:tracePt t="42119" x="3238500" y="3222625"/>
          <p14:tracePt t="42155" x="3238500" y="3230563"/>
          <p14:tracePt t="42156" x="3238500" y="3238500"/>
          <p14:tracePt t="42169" x="3238500" y="3254375"/>
          <p14:tracePt t="42186" x="3238500" y="3268663"/>
          <p14:tracePt t="42202" x="3254375" y="3306763"/>
          <p14:tracePt t="42219" x="3276600" y="3314700"/>
          <p14:tracePt t="42236" x="3284538" y="3330575"/>
          <p14:tracePt t="42252" x="3292475" y="3336925"/>
          <p14:tracePt t="42307" x="3298825" y="3336925"/>
          <p14:tracePt t="42375" x="0" y="0"/>
        </p14:tracePtLst>
        <p14:tracePtLst>
          <p14:tracePt t="46640" x="746125" y="4022725"/>
          <p14:tracePt t="46706" x="739775" y="4022725"/>
          <p14:tracePt t="46754" x="739775" y="4038600"/>
          <p14:tracePt t="46762" x="739775" y="4060825"/>
          <p14:tracePt t="46770" x="739775" y="4092575"/>
          <p14:tracePt t="46778" x="739775" y="4114800"/>
          <p14:tracePt t="46784" x="739775" y="4168775"/>
          <p14:tracePt t="46800" x="739775" y="4198938"/>
          <p14:tracePt t="46817" x="739775" y="4221163"/>
          <p14:tracePt t="46834" x="739775" y="4229100"/>
          <p14:tracePt t="46850" x="746125" y="4237038"/>
          <p14:tracePt t="46867" x="746125" y="4259263"/>
          <p14:tracePt t="46884" x="754063" y="4297363"/>
          <p14:tracePt t="46900" x="754063" y="4335463"/>
          <p14:tracePt t="46917" x="754063" y="4381500"/>
          <p14:tracePt t="46934" x="754063" y="4397375"/>
          <p14:tracePt t="46950" x="762000" y="4411663"/>
          <p14:tracePt t="46967" x="762000" y="4435475"/>
          <p14:tracePt t="46984" x="769938" y="4465638"/>
          <p14:tracePt t="47000" x="769938" y="4495800"/>
          <p14:tracePt t="47017" x="769938" y="4541838"/>
          <p14:tracePt t="47017" x="769938" y="4549775"/>
          <p14:tracePt t="47034" x="769938" y="4579938"/>
          <p14:tracePt t="47051" x="777875" y="4618038"/>
          <p14:tracePt t="47067" x="777875" y="4632325"/>
          <p14:tracePt t="47084" x="777875" y="4640263"/>
          <p14:tracePt t="47100" x="777875" y="4664075"/>
          <p14:tracePt t="47117" x="777875" y="4694238"/>
          <p14:tracePt t="47134" x="777875" y="4716463"/>
          <p14:tracePt t="47150" x="777875" y="4740275"/>
          <p14:tracePt t="47167" x="777875" y="4754563"/>
          <p14:tracePt t="47184" x="777875" y="4770438"/>
          <p14:tracePt t="47200" x="777875" y="4784725"/>
          <p14:tracePt t="47217" x="777875" y="4792663"/>
          <p14:tracePt t="47217" x="777875" y="4800600"/>
          <p14:tracePt t="47234" x="777875" y="4816475"/>
          <p14:tracePt t="47250" x="777875" y="4838700"/>
          <p14:tracePt t="47267" x="777875" y="4868863"/>
          <p14:tracePt t="47284" x="777875" y="4892675"/>
          <p14:tracePt t="47300" x="777875" y="4899025"/>
          <p14:tracePt t="47370" x="777875" y="4906963"/>
          <p14:tracePt t="47391" x="777875" y="4914900"/>
          <p14:tracePt t="47402" x="777875" y="4922838"/>
          <p14:tracePt t="47403" x="777875" y="4930775"/>
          <p14:tracePt t="47650" x="0" y="0"/>
        </p14:tracePtLst>
        <p14:tracePtLst>
          <p14:tracePt t="49315" x="3200400" y="5334000"/>
          <p14:tracePt t="49522" x="3200400" y="5341938"/>
          <p14:tracePt t="49530" x="3200400" y="5356225"/>
          <p14:tracePt t="49538" x="3208338" y="5364163"/>
          <p14:tracePt t="49543" x="3216275" y="5372100"/>
          <p14:tracePt t="49550" x="3222625" y="5380038"/>
          <p14:tracePt t="49567" x="3230563" y="5394325"/>
          <p14:tracePt t="49584" x="3238500" y="5402263"/>
          <p14:tracePt t="49600" x="3246438" y="5410200"/>
          <p14:tracePt t="49617" x="3260725" y="5418138"/>
          <p14:tracePt t="49633" x="3268663" y="5432425"/>
          <p14:tracePt t="49650" x="3284538" y="5440363"/>
          <p14:tracePt t="49667" x="3292475" y="5448300"/>
          <p14:tracePt t="49683" x="3298825" y="5448300"/>
          <p14:tracePt t="49700" x="3306763" y="5448300"/>
          <p14:tracePt t="49717" x="3330575" y="5464175"/>
          <p14:tracePt t="49733" x="3352800" y="5486400"/>
          <p14:tracePt t="49750" x="3360738" y="5486400"/>
          <p14:tracePt t="49767" x="3382963" y="5502275"/>
          <p14:tracePt t="49784" x="3406775" y="5516563"/>
          <p14:tracePt t="49800" x="3436938" y="5532438"/>
          <p14:tracePt t="49817" x="3459163" y="5540375"/>
          <p14:tracePt t="49833" x="3513138" y="5562600"/>
          <p14:tracePt t="49850" x="3527425" y="5584825"/>
          <p14:tracePt t="49867" x="3559175" y="5592763"/>
          <p14:tracePt t="49883" x="3565525" y="5600700"/>
          <p14:tracePt t="49900" x="3581400" y="5600700"/>
          <p14:tracePt t="49917" x="3597275" y="5608638"/>
          <p14:tracePt t="49933" x="3619500" y="5616575"/>
          <p14:tracePt t="49950" x="3627438" y="5622925"/>
          <p14:tracePt t="49967" x="3641725" y="5622925"/>
          <p14:tracePt t="49983" x="3657600" y="5630863"/>
          <p14:tracePt t="50000" x="3687763" y="5630863"/>
          <p14:tracePt t="50017" x="3717925" y="5630863"/>
          <p14:tracePt t="50033" x="3756025" y="5622925"/>
          <p14:tracePt t="50050" x="3794125" y="5608638"/>
          <p14:tracePt t="50067" x="3832225" y="5592763"/>
          <p14:tracePt t="50083" x="3856038" y="5578475"/>
          <p14:tracePt t="50122" x="3863975" y="5570538"/>
          <p14:tracePt t="50146" x="3863975" y="5562600"/>
          <p14:tracePt t="50154" x="3870325" y="5554663"/>
          <p14:tracePt t="50162" x="3878263" y="5546725"/>
          <p14:tracePt t="50167" x="3886200" y="5524500"/>
          <p14:tracePt t="50183" x="3902075" y="5508625"/>
          <p14:tracePt t="50200" x="3916363" y="5478463"/>
          <p14:tracePt t="50217" x="3916363" y="5448300"/>
          <p14:tracePt t="50233" x="3924300" y="5387975"/>
          <p14:tracePt t="50250" x="3924300" y="5356225"/>
          <p14:tracePt t="50267" x="3924300" y="5311775"/>
          <p14:tracePt t="50283" x="3924300" y="5287963"/>
          <p14:tracePt t="50300" x="3924300" y="5265738"/>
          <p14:tracePt t="50317" x="3924300" y="5249863"/>
          <p14:tracePt t="50333" x="3924300" y="5241925"/>
          <p14:tracePt t="50350" x="3924300" y="5227638"/>
          <p14:tracePt t="50367" x="3916363" y="5219700"/>
          <p14:tracePt t="50383" x="3916363" y="5211763"/>
          <p14:tracePt t="50400" x="3902075" y="5203825"/>
          <p14:tracePt t="50417" x="3886200" y="5197475"/>
          <p14:tracePt t="50433" x="3863975" y="5181600"/>
          <p14:tracePt t="50450" x="3832225" y="5173663"/>
          <p14:tracePt t="50467" x="3802063" y="5159375"/>
          <p14:tracePt t="50483" x="3779838" y="5135563"/>
          <p14:tracePt t="50500" x="3749675" y="5127625"/>
          <p14:tracePt t="50517" x="3717925" y="5121275"/>
          <p14:tracePt t="50533" x="3679825" y="5113338"/>
          <p14:tracePt t="50550" x="3635375" y="5105400"/>
          <p14:tracePt t="50567" x="3589338" y="5097463"/>
          <p14:tracePt t="50583" x="3535363" y="5089525"/>
          <p14:tracePt t="50600" x="3489325" y="5083175"/>
          <p14:tracePt t="50617" x="3459163" y="5083175"/>
          <p14:tracePt t="50633" x="3398838" y="5075238"/>
          <p14:tracePt t="50650" x="3368675" y="5075238"/>
          <p14:tracePt t="50666" x="3322638" y="5075238"/>
          <p14:tracePt t="50683" x="3292475" y="5083175"/>
          <p14:tracePt t="50700" x="3260725" y="5097463"/>
          <p14:tracePt t="50717" x="3238500" y="5113338"/>
          <p14:tracePt t="50733" x="3216275" y="5135563"/>
          <p14:tracePt t="50750" x="3184525" y="5159375"/>
          <p14:tracePt t="50767" x="3170238" y="5173663"/>
          <p14:tracePt t="50783" x="3154363" y="5181600"/>
          <p14:tracePt t="50800" x="3146425" y="5189538"/>
          <p14:tracePt t="50817" x="3140075" y="5203825"/>
          <p14:tracePt t="50833" x="3108325" y="5241925"/>
          <p14:tracePt t="50850" x="3094038" y="5280025"/>
          <p14:tracePt t="50867" x="3086100" y="5295900"/>
          <p14:tracePt t="50883" x="3086100" y="5311775"/>
          <p14:tracePt t="50900" x="3086100" y="5349875"/>
          <p14:tracePt t="50917" x="3116263" y="5418138"/>
          <p14:tracePt t="50933" x="3140075" y="5464175"/>
          <p14:tracePt t="50950" x="3170238" y="5502275"/>
          <p14:tracePt t="50966" x="3216275" y="5540375"/>
          <p14:tracePt t="50983" x="3260725" y="5570538"/>
          <p14:tracePt t="51000" x="3276600" y="5584825"/>
          <p14:tracePt t="51017" x="3298825" y="5600700"/>
          <p14:tracePt t="51033" x="3352800" y="5622925"/>
          <p14:tracePt t="51050" x="3398838" y="5638800"/>
          <p14:tracePt t="51067" x="3451225" y="5646738"/>
          <p14:tracePt t="51083" x="3505200" y="5654675"/>
          <p14:tracePt t="51100" x="3543300" y="5654675"/>
          <p14:tracePt t="51117" x="3551238" y="5654675"/>
          <p14:tracePt t="51133" x="3565525" y="5654675"/>
          <p14:tracePt t="51150" x="3581400" y="5654675"/>
          <p14:tracePt t="51167" x="3611563" y="5646738"/>
          <p14:tracePt t="51183" x="3657600" y="5630863"/>
          <p14:tracePt t="51200" x="3703638" y="5622925"/>
          <p14:tracePt t="51216" x="3717925" y="5616575"/>
          <p14:tracePt t="51233" x="3725863" y="5616575"/>
          <p14:tracePt t="51250" x="3733800" y="5608638"/>
          <p14:tracePt t="51266" x="3741738" y="5600700"/>
          <p14:tracePt t="51283" x="3756025" y="5600700"/>
          <p14:tracePt t="51300" x="3763963" y="5592763"/>
          <p14:tracePt t="51317" x="3763963" y="5578475"/>
          <p14:tracePt t="51333" x="3779838" y="5570538"/>
          <p14:tracePt t="51350" x="3794125" y="5546725"/>
          <p14:tracePt t="51366" x="3794125" y="5524500"/>
          <p14:tracePt t="51383" x="3802063" y="5508625"/>
          <p14:tracePt t="51400" x="3810000" y="5502275"/>
          <p14:tracePt t="51417" x="3817938" y="5502275"/>
          <p14:tracePt t="51451" x="3817938" y="5486400"/>
          <p14:tracePt t="51452" x="3817938" y="5470525"/>
          <p14:tracePt t="51466" x="3817938" y="5456238"/>
          <p14:tracePt t="51483" x="3817938" y="5440363"/>
          <p14:tracePt t="51500" x="3825875" y="5432425"/>
          <p14:tracePt t="51516" x="3825875" y="5418138"/>
          <p14:tracePt t="51533" x="3825875" y="5410200"/>
          <p14:tracePt t="51550" x="3825875" y="5402263"/>
          <p14:tracePt t="51566" x="3825875" y="5387975"/>
          <p14:tracePt t="51583" x="3825875" y="5380038"/>
          <p14:tracePt t="51600" x="3825875" y="5364163"/>
          <p14:tracePt t="51617" x="3817938" y="5341938"/>
          <p14:tracePt t="51633" x="3810000" y="5326063"/>
          <p14:tracePt t="51650" x="3802063" y="5318125"/>
          <p14:tracePt t="51666" x="3802063" y="5311775"/>
          <p14:tracePt t="51683" x="3794125" y="5295900"/>
          <p14:tracePt t="51700" x="3787775" y="5280025"/>
          <p14:tracePt t="51716" x="3771900" y="5265738"/>
          <p14:tracePt t="51733" x="3763963" y="5249863"/>
          <p14:tracePt t="51750" x="3756025" y="5249863"/>
          <p14:tracePt t="51766" x="3749675" y="5241925"/>
          <p14:tracePt t="51783" x="3733800" y="5235575"/>
          <p14:tracePt t="51800" x="3717925" y="5227638"/>
          <p14:tracePt t="51816" x="3703638" y="5219700"/>
          <p14:tracePt t="51833" x="3687763" y="5211763"/>
          <p14:tracePt t="51850" x="3673475" y="5203825"/>
          <p14:tracePt t="51866" x="3657600" y="5203825"/>
          <p14:tracePt t="51883" x="3641725" y="5197475"/>
          <p14:tracePt t="51900" x="3635375" y="5189538"/>
          <p14:tracePt t="51916" x="3611563" y="5181600"/>
          <p14:tracePt t="51933" x="3573463" y="5173663"/>
          <p14:tracePt t="51950" x="3535363" y="5173663"/>
          <p14:tracePt t="51966" x="3497263" y="5173663"/>
          <p14:tracePt t="51983" x="3467100" y="5173663"/>
          <p14:tracePt t="52000" x="3444875" y="5165725"/>
          <p14:tracePt t="52016" x="3436938" y="5165725"/>
          <p14:tracePt t="52033" x="3421063" y="5165725"/>
          <p14:tracePt t="52050" x="3406775" y="5165725"/>
          <p14:tracePt t="52066" x="3398838" y="5165725"/>
          <p14:tracePt t="52281" x="0" y="0"/>
        </p14:tracePtLst>
        <p14:tracePtLst>
          <p14:tracePt t="71077" x="8161338" y="3421063"/>
          <p14:tracePt t="71186" x="8169275" y="3421063"/>
          <p14:tracePt t="71194" x="8175625" y="3421063"/>
          <p14:tracePt t="71202" x="8199438" y="3429000"/>
          <p14:tracePt t="71210" x="8221663" y="3429000"/>
          <p14:tracePt t="71231" x="8305800" y="3436938"/>
          <p14:tracePt t="71234" x="8420100" y="3436938"/>
          <p14:tracePt t="71250" x="8496300" y="3436938"/>
          <p14:tracePt t="71266" x="8534400" y="3436938"/>
          <p14:tracePt t="71282" x="8550275" y="3436938"/>
          <p14:tracePt t="71298" x="8550275" y="3429000"/>
          <p14:tracePt t="71330" x="8572500" y="3429000"/>
          <p14:tracePt t="71338" x="8594725" y="3429000"/>
          <p14:tracePt t="71354" x="8610600" y="3429000"/>
          <p14:tracePt t="71381" x="8618538" y="3429000"/>
          <p14:tracePt t="71502" x="0" y="0"/>
        </p14:tracePtLst>
        <p14:tracePtLst>
          <p14:tracePt t="72080" x="8169275" y="5456238"/>
          <p14:tracePt t="72098" x="8175625" y="5456238"/>
          <p14:tracePt t="72106" x="8183563" y="5456238"/>
          <p14:tracePt t="72113" x="8191500" y="5456238"/>
          <p14:tracePt t="72138" x="8199438" y="5456238"/>
          <p14:tracePt t="72146" x="8207375" y="5456238"/>
          <p14:tracePt t="72152" x="8267700" y="5456238"/>
          <p14:tracePt t="72164" x="8397875" y="5470525"/>
          <p14:tracePt t="72181" x="8534400" y="5478463"/>
          <p14:tracePt t="72197" x="8640763" y="5478463"/>
          <p14:tracePt t="72214" x="8709025" y="5456238"/>
          <p14:tracePt t="72231" x="8740775" y="5440363"/>
          <p14:tracePt t="72247" x="8740775" y="5432425"/>
          <p14:tracePt t="72264" x="8747125" y="5432425"/>
          <p14:tracePt t="72340" x="0" y="0"/>
        </p14:tracePtLst>
        <p14:tracePtLst>
          <p14:tracePt t="73511" x="3254375" y="3429000"/>
          <p14:tracePt t="73610" x="3268663" y="3429000"/>
          <p14:tracePt t="73617" x="3322638" y="3429000"/>
          <p14:tracePt t="73626" x="3390900" y="3436938"/>
          <p14:tracePt t="73633" x="3505200" y="3444875"/>
          <p14:tracePt t="73649" x="3611563" y="3444875"/>
          <p14:tracePt t="73665" x="3695700" y="3444875"/>
          <p14:tracePt t="73681" x="3749675" y="3444875"/>
          <p14:tracePt t="73697" x="3802063" y="3444875"/>
          <p14:tracePt t="73721" x="3817938" y="3444875"/>
          <p14:tracePt t="73737" x="3840163" y="3444875"/>
          <p14:tracePt t="73754" x="3870325" y="3444875"/>
          <p14:tracePt t="73769" x="3916363" y="3436938"/>
          <p14:tracePt t="73785" x="3946525" y="3429000"/>
          <p14:tracePt t="73801" x="3970338" y="3421063"/>
          <p14:tracePt t="73842" x="3970338" y="3413125"/>
          <p14:tracePt t="73859" x="0" y="0"/>
        </p14:tracePtLst>
        <p14:tracePtLst>
          <p14:tracePt t="74328" x="3398838" y="5456238"/>
          <p14:tracePt t="74434" x="3451225" y="5470525"/>
          <p14:tracePt t="74442" x="3543300" y="5494338"/>
          <p14:tracePt t="74455" x="3641725" y="5524500"/>
          <p14:tracePt t="74458" x="3733800" y="5546725"/>
          <p14:tracePt t="74464" x="3886200" y="5562600"/>
          <p14:tracePt t="74480" x="3984625" y="5562600"/>
          <p14:tracePt t="74497" x="4008438" y="5562600"/>
          <p14:tracePt t="74609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3024187"/>
          </a:xfrm>
        </p:spPr>
        <p:txBody>
          <a:bodyPr/>
          <a:lstStyle/>
          <a:p>
            <a:r>
              <a:rPr lang="en-US" sz="2400" dirty="0" smtClean="0"/>
              <a:t>Several steps</a:t>
            </a:r>
          </a:p>
          <a:p>
            <a:pPr lvl="1"/>
            <a:r>
              <a:rPr lang="en-US" sz="2400" dirty="0" smtClean="0"/>
              <a:t>1. Data cleaning of school sample frame;</a:t>
            </a:r>
          </a:p>
          <a:p>
            <a:pPr lvl="1"/>
            <a:r>
              <a:rPr lang="en-US" sz="2400" dirty="0" smtClean="0"/>
              <a:t>2. Selection of stratification variables;</a:t>
            </a:r>
          </a:p>
          <a:p>
            <a:pPr lvl="1"/>
            <a:r>
              <a:rPr lang="en-US" sz="2400" dirty="0" smtClean="0"/>
              <a:t>3. Computation of the school sample size per explicit stratum;</a:t>
            </a:r>
          </a:p>
          <a:p>
            <a:pPr lvl="1"/>
            <a:r>
              <a:rPr lang="en-US" sz="2400" dirty="0" smtClean="0"/>
              <a:t>4. Selection of the school sample.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How to draw a 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398"/>
    </mc:Choice>
    <mc:Fallback>
      <p:transition spd="slow" advTm="5839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608512"/>
          </a:xfrm>
        </p:spPr>
        <p:txBody>
          <a:bodyPr/>
          <a:lstStyle/>
          <a:p>
            <a:r>
              <a:rPr lang="en-US" sz="2400" dirty="0" smtClean="0"/>
              <a:t>Step 1:data cleaning:</a:t>
            </a:r>
          </a:p>
          <a:p>
            <a:pPr lvl="1"/>
            <a:r>
              <a:rPr lang="en-US" sz="2400" dirty="0" smtClean="0"/>
              <a:t>Missing data</a:t>
            </a:r>
          </a:p>
          <a:p>
            <a:pPr lvl="2"/>
            <a:r>
              <a:rPr lang="en-US" dirty="0" smtClean="0"/>
              <a:t>School ID</a:t>
            </a:r>
          </a:p>
          <a:p>
            <a:pPr lvl="2"/>
            <a:r>
              <a:rPr lang="en-US" dirty="0" smtClean="0"/>
              <a:t>Stratification variables</a:t>
            </a:r>
          </a:p>
          <a:p>
            <a:pPr lvl="2"/>
            <a:r>
              <a:rPr lang="en-US" dirty="0" smtClean="0"/>
              <a:t>Measure of size</a:t>
            </a:r>
          </a:p>
          <a:p>
            <a:pPr lvl="1"/>
            <a:r>
              <a:rPr lang="en-US" sz="2400" dirty="0" smtClean="0"/>
              <a:t>Duplicate school ID</a:t>
            </a:r>
          </a:p>
          <a:p>
            <a:pPr lvl="1"/>
            <a:r>
              <a:rPr lang="en-US" sz="2400" i="1" dirty="0" smtClean="0"/>
              <a:t>Plausibility</a:t>
            </a:r>
            <a:r>
              <a:rPr lang="en-US" sz="2400" dirty="0" smtClean="0"/>
              <a:t> of the measure of size:</a:t>
            </a:r>
          </a:p>
          <a:p>
            <a:pPr lvl="2"/>
            <a:r>
              <a:rPr lang="en-US" dirty="0" smtClean="0"/>
              <a:t>Age, grade or total enrolment</a:t>
            </a:r>
          </a:p>
          <a:p>
            <a:pPr lvl="2"/>
            <a:r>
              <a:rPr lang="en-US" dirty="0" smtClean="0"/>
              <a:t>Outliers (+/- 3 STD)</a:t>
            </a:r>
          </a:p>
          <a:p>
            <a:pPr lvl="2"/>
            <a:r>
              <a:rPr lang="en-US" dirty="0" smtClean="0"/>
              <a:t>Gender distribution …</a:t>
            </a:r>
          </a:p>
          <a:p>
            <a:pPr lvl="2"/>
            <a:endParaRPr lang="en-US" dirty="0" smtClean="0"/>
          </a:p>
          <a:p>
            <a:endParaRPr lang="en-US" sz="2400" dirty="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How to draw a 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7917"/>
    </mc:Choice>
    <mc:Fallback>
      <p:transition spd="slow" advTm="117917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Step 2: selection of stratification variables</a:t>
            </a:r>
          </a:p>
          <a:p>
            <a:pPr lvl="1">
              <a:defRPr/>
            </a:pPr>
            <a:r>
              <a:rPr lang="en-US" sz="2400" dirty="0" smtClean="0"/>
              <a:t>Improving the accuracy of the population estimates</a:t>
            </a:r>
          </a:p>
          <a:p>
            <a:pPr lvl="2">
              <a:defRPr/>
            </a:pPr>
            <a:r>
              <a:rPr lang="en-US" dirty="0" smtClean="0"/>
              <a:t>Selection of variables that highly correlate with the survey main measures, i.e. achievement</a:t>
            </a:r>
          </a:p>
          <a:p>
            <a:pPr lvl="3">
              <a:defRPr/>
            </a:pPr>
            <a:r>
              <a:rPr lang="en-US" sz="2400" dirty="0" smtClean="0"/>
              <a:t>% of over-aged students (Belgium)</a:t>
            </a:r>
          </a:p>
          <a:p>
            <a:pPr lvl="3">
              <a:defRPr/>
            </a:pPr>
            <a:r>
              <a:rPr lang="en-US" sz="2400" dirty="0" smtClean="0"/>
              <a:t>School type (</a:t>
            </a:r>
            <a:r>
              <a:rPr lang="en-US" sz="2400" i="1" dirty="0" smtClean="0"/>
              <a:t>Gymnasium, </a:t>
            </a:r>
            <a:r>
              <a:rPr lang="en-US" sz="2400" i="1" dirty="0" err="1" smtClean="0"/>
              <a:t>Gesantschule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Realschule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Haptschule</a:t>
            </a:r>
            <a:r>
              <a:rPr lang="en-US" sz="2400" dirty="0" smtClean="0"/>
              <a:t>)</a:t>
            </a:r>
          </a:p>
          <a:p>
            <a:pPr lvl="1">
              <a:defRPr/>
            </a:pPr>
            <a:r>
              <a:rPr lang="en-US" sz="2400" dirty="0" smtClean="0"/>
              <a:t>Reporting results by subnational level</a:t>
            </a:r>
          </a:p>
          <a:p>
            <a:pPr lvl="2">
              <a:defRPr/>
            </a:pPr>
            <a:r>
              <a:rPr lang="en-US" dirty="0" smtClean="0"/>
              <a:t>Provinces, states, </a:t>
            </a:r>
            <a:r>
              <a:rPr lang="en-US" i="1" dirty="0" smtClean="0"/>
              <a:t>Landers</a:t>
            </a:r>
          </a:p>
          <a:p>
            <a:pPr lvl="2">
              <a:defRPr/>
            </a:pPr>
            <a:r>
              <a:rPr lang="en-US" dirty="0" smtClean="0"/>
              <a:t>Tracks </a:t>
            </a:r>
          </a:p>
          <a:p>
            <a:pPr lvl="2">
              <a:defRPr/>
            </a:pPr>
            <a:r>
              <a:rPr lang="en-US" dirty="0" smtClean="0"/>
              <a:t>Linguistics entities</a:t>
            </a:r>
          </a:p>
          <a:p>
            <a:pPr lvl="2">
              <a:defRPr/>
            </a:pP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How to draw a 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5118"/>
    </mc:Choice>
    <mc:Fallback>
      <p:transition spd="slow" advTm="17511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237648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Step 3: computation of the school sample size for each explicit stratum</a:t>
            </a:r>
          </a:p>
          <a:p>
            <a:pPr lvl="1">
              <a:defRPr/>
            </a:pPr>
            <a:r>
              <a:rPr lang="en-US" sz="2400" dirty="0" smtClean="0"/>
              <a:t>Proportional to the number of</a:t>
            </a:r>
          </a:p>
          <a:p>
            <a:pPr lvl="2">
              <a:defRPr/>
            </a:pPr>
            <a:r>
              <a:rPr lang="en-US" dirty="0" smtClean="0"/>
              <a:t>students</a:t>
            </a:r>
          </a:p>
          <a:p>
            <a:pPr lvl="2">
              <a:defRPr/>
            </a:pPr>
            <a:r>
              <a:rPr lang="en-US" dirty="0" smtClean="0"/>
              <a:t>schools</a:t>
            </a:r>
          </a:p>
          <a:p>
            <a:pPr lvl="2">
              <a:defRPr/>
            </a:pP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How to draw a 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645"/>
    </mc:Choice>
    <mc:Fallback>
      <p:transition spd="slow" advTm="3564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344" name="Group 224"/>
          <p:cNvGraphicFramePr>
            <a:graphicFrameLocks noGrp="1"/>
          </p:cNvGraphicFramePr>
          <p:nvPr>
            <p:ph idx="1"/>
          </p:nvPr>
        </p:nvGraphicFramePr>
        <p:xfrm>
          <a:off x="323850" y="2636838"/>
          <a:ext cx="4392487" cy="3408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94599"/>
                <a:gridCol w="1248944"/>
                <a:gridCol w="1248944"/>
              </a:tblGrid>
              <a:tr h="360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Stratum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School</a:t>
                      </a: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ID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Size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2" name="Accolade fermante 1"/>
          <p:cNvSpPr/>
          <p:nvPr/>
        </p:nvSpPr>
        <p:spPr>
          <a:xfrm>
            <a:off x="4859338" y="2997200"/>
            <a:ext cx="792162" cy="1511300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Accolade fermante 5"/>
          <p:cNvSpPr/>
          <p:nvPr/>
        </p:nvSpPr>
        <p:spPr>
          <a:xfrm>
            <a:off x="4843463" y="4516438"/>
            <a:ext cx="792162" cy="1512887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5857875" y="3548063"/>
            <a:ext cx="2952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5 schools and 100 students </a:t>
            </a:r>
          </a:p>
        </p:txBody>
      </p:sp>
      <p:sp>
        <p:nvSpPr>
          <p:cNvPr id="46135" name="Rectangle 2"/>
          <p:cNvSpPr txBox="1">
            <a:spLocks noChangeArrowheads="1"/>
          </p:cNvSpPr>
          <p:nvPr/>
        </p:nvSpPr>
        <p:spPr bwMode="auto">
          <a:xfrm>
            <a:off x="1187450" y="188913"/>
            <a:ext cx="795655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200"/>
              <a:t>How to draw a Multi-Stage Sample : PPS &amp; SRS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867400" y="5087938"/>
            <a:ext cx="2952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5 schools and 100 students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702"/>
    </mc:Choice>
    <mc:Fallback>
      <p:transition spd="slow" advTm="5870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6472" x="2667000" y="3078163"/>
          <p14:tracePt t="16483" x="2659063" y="3086100"/>
          <p14:tracePt t="16493" x="2651125" y="3094038"/>
          <p14:tracePt t="16493" x="2628900" y="3124200"/>
          <p14:tracePt t="16509" x="2620963" y="3162300"/>
          <p14:tracePt t="16526" x="2606675" y="3200400"/>
          <p14:tracePt t="16542" x="2582863" y="3268663"/>
          <p14:tracePt t="16559" x="2560638" y="3360738"/>
          <p14:tracePt t="16576" x="2544763" y="3467100"/>
          <p14:tracePt t="16593" x="2530475" y="3597275"/>
          <p14:tracePt t="16610" x="2514600" y="3771900"/>
          <p14:tracePt t="16634" x="2506663" y="3878263"/>
          <p14:tracePt t="16649" x="2506663" y="3978275"/>
          <p14:tracePt t="16659" x="2506663" y="4076700"/>
          <p14:tracePt t="16681" x="2506663" y="4221163"/>
          <p14:tracePt t="16692" x="2506663" y="4373563"/>
          <p14:tracePt t="16709" x="2506663" y="4549775"/>
          <p14:tracePt t="16726" x="2506663" y="4678363"/>
          <p14:tracePt t="16743" x="2506663" y="4778375"/>
          <p14:tracePt t="16759" x="2506663" y="4854575"/>
          <p14:tracePt t="16776" x="2506663" y="4914900"/>
          <p14:tracePt t="16792" x="2514600" y="5006975"/>
          <p14:tracePt t="16809" x="2530475" y="5241925"/>
          <p14:tracePt t="16826" x="2544763" y="5432425"/>
          <p14:tracePt t="16842" x="2552700" y="5554663"/>
          <p14:tracePt t="16859" x="2560638" y="5630863"/>
          <p14:tracePt t="16876" x="2568575" y="5646738"/>
          <p14:tracePt t="16892" x="2568575" y="5654675"/>
          <p14:tracePt t="16937" x="2574925" y="5668963"/>
          <p14:tracePt t="16945" x="2590800" y="5699125"/>
          <p14:tracePt t="16950" x="2598738" y="5730875"/>
          <p14:tracePt t="16959" x="2636838" y="5821363"/>
          <p14:tracePt t="16976" x="2659063" y="5867400"/>
          <p14:tracePt t="16993" x="2674938" y="5883275"/>
          <p14:tracePt t="17009" x="2689225" y="5889625"/>
          <p14:tracePt t="17026" x="2713038" y="5905500"/>
          <p14:tracePt t="17043" x="2751138" y="5921375"/>
          <p14:tracePt t="17059" x="2803525" y="5959475"/>
          <p14:tracePt t="17076" x="2857500" y="5989638"/>
          <p14:tracePt t="17092" x="2887663" y="6003925"/>
          <p14:tracePt t="17109" x="2911475" y="6003925"/>
          <p14:tracePt t="17126" x="2933700" y="6003925"/>
          <p14:tracePt t="17143" x="2955925" y="6003925"/>
          <p14:tracePt t="17159" x="2971800" y="6003925"/>
          <p14:tracePt t="17176" x="2979738" y="6003925"/>
          <p14:tracePt t="17193" x="2987675" y="6003925"/>
          <p14:tracePt t="17209" x="3017838" y="5959475"/>
          <p14:tracePt t="17226" x="3063875" y="5859463"/>
          <p14:tracePt t="17242" x="3132138" y="5730875"/>
          <p14:tracePt t="17259" x="3170238" y="5592763"/>
          <p14:tracePt t="17277" x="3192463" y="5486400"/>
          <p14:tracePt t="17293" x="3200400" y="5372100"/>
          <p14:tracePt t="17309" x="3216275" y="5227638"/>
          <p14:tracePt t="17326" x="3216275" y="5006975"/>
          <p14:tracePt t="17343" x="3216275" y="4754563"/>
          <p14:tracePt t="17359" x="3216275" y="4518025"/>
          <p14:tracePt t="17376" x="3216275" y="4365625"/>
          <p14:tracePt t="17392" x="3222625" y="4267200"/>
          <p14:tracePt t="17409" x="3222625" y="4114800"/>
          <p14:tracePt t="17426" x="3222625" y="3978275"/>
          <p14:tracePt t="17442" x="3222625" y="3870325"/>
          <p14:tracePt t="17459" x="3230563" y="3763963"/>
          <p14:tracePt t="17476" x="3230563" y="3665538"/>
          <p14:tracePt t="17493" x="3230563" y="3573463"/>
          <p14:tracePt t="17509" x="3230563" y="3527425"/>
          <p14:tracePt t="17526" x="3208338" y="3482975"/>
          <p14:tracePt t="17542" x="3200400" y="3451225"/>
          <p14:tracePt t="17559" x="3184525" y="3429000"/>
          <p14:tracePt t="17576" x="3170238" y="3406775"/>
          <p14:tracePt t="17610" x="3162300" y="3390900"/>
          <p14:tracePt t="17611" x="3154363" y="3375025"/>
          <p14:tracePt t="17626" x="3154363" y="3368675"/>
          <p14:tracePt t="17642" x="3146425" y="3368675"/>
          <p14:tracePt t="17841" x="0" y="0"/>
        </p14:tracePtLst>
        <p14:tracePtLst>
          <p14:tracePt t="21344" x="1630363" y="3078163"/>
          <p14:tracePt t="21410" x="1630363" y="3086100"/>
          <p14:tracePt t="21416" x="1630363" y="3108325"/>
          <p14:tracePt t="21426" x="1638300" y="3132138"/>
          <p14:tracePt t="21427" x="1646238" y="3162300"/>
          <p14:tracePt t="21442" x="1660525" y="3208338"/>
          <p14:tracePt t="21459" x="1668463" y="3246438"/>
          <p14:tracePt t="21476" x="1676400" y="3292475"/>
          <p14:tracePt t="21493" x="1692275" y="3368675"/>
          <p14:tracePt t="21509" x="1706563" y="3451225"/>
          <p14:tracePt t="21526" x="1714500" y="3505200"/>
          <p14:tracePt t="21543" x="1714500" y="3543300"/>
          <p14:tracePt t="21559" x="1714500" y="3589338"/>
          <p14:tracePt t="21576" x="1714500" y="3627438"/>
          <p14:tracePt t="21593" x="1714500" y="3679825"/>
          <p14:tracePt t="21609" x="1706563" y="3763963"/>
          <p14:tracePt t="21626" x="1698625" y="3825875"/>
          <p14:tracePt t="21643" x="1698625" y="3870325"/>
          <p14:tracePt t="21659" x="1692275" y="3894138"/>
          <p14:tracePt t="21676" x="1684338" y="3916363"/>
          <p14:tracePt t="21693" x="1676400" y="3940175"/>
          <p14:tracePt t="21709" x="1676400" y="3970338"/>
          <p14:tracePt t="21726" x="1660525" y="4038600"/>
          <p14:tracePt t="21743" x="1630363" y="4130675"/>
          <p14:tracePt t="21760" x="1600200" y="4191000"/>
          <p14:tracePt t="21776" x="1584325" y="4237038"/>
          <p14:tracePt t="21793" x="1570038" y="4289425"/>
          <p14:tracePt t="21809" x="1531938" y="4381500"/>
          <p14:tracePt t="21826" x="1508125" y="4441825"/>
          <p14:tracePt t="21843" x="1501775" y="4465638"/>
          <p14:tracePt t="21882" x="1501775" y="4473575"/>
          <p14:tracePt t="22070" x="0" y="0"/>
        </p14:tracePtLst>
        <p14:tracePtLst>
          <p14:tracePt t="22586" x="1516063" y="4648200"/>
          <p14:tracePt t="22658" x="1516063" y="4664075"/>
          <p14:tracePt t="22666" x="1516063" y="4694238"/>
          <p14:tracePt t="22674" x="1524000" y="4732338"/>
          <p14:tracePt t="22692" x="1546225" y="4838700"/>
          <p14:tracePt t="22693" x="1554163" y="4906963"/>
          <p14:tracePt t="22709" x="1554163" y="4960938"/>
          <p14:tracePt t="22726" x="1554163" y="5021263"/>
          <p14:tracePt t="22742" x="1554163" y="5097463"/>
          <p14:tracePt t="22759" x="1546225" y="5189538"/>
          <p14:tracePt t="22776" x="1546225" y="5273675"/>
          <p14:tracePt t="22792" x="1546225" y="5356225"/>
          <p14:tracePt t="22809" x="1546225" y="5410200"/>
          <p14:tracePt t="22826" x="1546225" y="5464175"/>
          <p14:tracePt t="22842" x="1546225" y="5494338"/>
          <p14:tracePt t="22859" x="1546225" y="5524500"/>
          <p14:tracePt t="22876" x="1546225" y="5570538"/>
          <p14:tracePt t="22892" x="1539875" y="5616575"/>
          <p14:tracePt t="22909" x="1531938" y="5646738"/>
          <p14:tracePt t="22926" x="1524000" y="5684838"/>
          <p14:tracePt t="22942" x="1516063" y="5707063"/>
          <p14:tracePt t="22959" x="1508125" y="5745163"/>
          <p14:tracePt t="22976" x="1508125" y="5761038"/>
          <p14:tracePt t="23009" x="1501775" y="5768975"/>
          <p14:tracePt t="23050" x="1493838" y="5768975"/>
          <p14:tracePt t="23058" x="1493838" y="5783263"/>
          <p14:tracePt t="23066" x="1477963" y="5791200"/>
          <p14:tracePt t="23076" x="1477963" y="5799138"/>
          <p14:tracePt t="23076" x="1477963" y="5807075"/>
          <p14:tracePt t="23092" x="1470025" y="5807075"/>
          <p14:tracePt t="23194" x="0" y="0"/>
        </p14:tracePtLst>
        <p14:tracePtLst>
          <p14:tracePt t="24316" x="1546225" y="3154363"/>
          <p14:tracePt t="24410" x="1546225" y="3170238"/>
          <p14:tracePt t="24418" x="1546225" y="3192463"/>
          <p14:tracePt t="24425" x="1546225" y="3230563"/>
          <p14:tracePt t="24426" x="1554163" y="3330575"/>
          <p14:tracePt t="24442" x="1554163" y="3444875"/>
          <p14:tracePt t="24459" x="1554163" y="3565525"/>
          <p14:tracePt t="24476" x="1554163" y="3641725"/>
          <p14:tracePt t="24492" x="1562100" y="3695700"/>
          <p14:tracePt t="24509" x="1577975" y="3763963"/>
          <p14:tracePt t="24525" x="1592263" y="3840163"/>
          <p14:tracePt t="24542" x="1616075" y="3940175"/>
          <p14:tracePt t="24559" x="1622425" y="4030663"/>
          <p14:tracePt t="24576" x="1630363" y="4084638"/>
          <p14:tracePt t="24592" x="1630363" y="4106863"/>
          <p14:tracePt t="24609" x="1630363" y="4122738"/>
          <p14:tracePt t="24625" x="1630363" y="4144963"/>
          <p14:tracePt t="24642" x="1630363" y="4168775"/>
          <p14:tracePt t="24659" x="1630363" y="4213225"/>
          <p14:tracePt t="24675" x="1622425" y="4237038"/>
          <p14:tracePt t="24692" x="1608138" y="4267200"/>
          <p14:tracePt t="24709" x="1608138" y="4289425"/>
          <p14:tracePt t="24726" x="1600200" y="4297363"/>
          <p14:tracePt t="24742" x="1577975" y="4327525"/>
          <p14:tracePt t="24759" x="1562100" y="4373563"/>
          <p14:tracePt t="24776" x="1546225" y="4389438"/>
          <p14:tracePt t="25018" x="0" y="0"/>
        </p14:tracePtLst>
        <p14:tracePtLst>
          <p14:tracePt t="26274" x="1393825" y="3009900"/>
          <p14:tracePt t="26290" x="1393825" y="3001963"/>
          <p14:tracePt t="26306" x="1379538" y="3001963"/>
          <p14:tracePt t="26314" x="1371600" y="3001963"/>
          <p14:tracePt t="26322" x="1371600" y="2994025"/>
          <p14:tracePt t="26342" x="1355725" y="2987675"/>
          <p14:tracePt t="26342" x="1341438" y="2971800"/>
          <p14:tracePt t="26402" x="1333500" y="2971800"/>
          <p14:tracePt t="26410" x="1333500" y="2979738"/>
          <p14:tracePt t="26418" x="1311275" y="2987675"/>
          <p14:tracePt t="26425" x="1265238" y="3032125"/>
          <p14:tracePt t="26442" x="1219200" y="3070225"/>
          <p14:tracePt t="26458" x="1189038" y="3108325"/>
          <p14:tracePt t="26475" x="1158875" y="3154363"/>
          <p14:tracePt t="26492" x="1127125" y="3222625"/>
          <p14:tracePt t="26508" x="1096963" y="3306763"/>
          <p14:tracePt t="26525" x="1066800" y="3413125"/>
          <p14:tracePt t="26542" x="1028700" y="3513138"/>
          <p14:tracePt t="26559" x="982663" y="3603625"/>
          <p14:tracePt t="26575" x="944563" y="3695700"/>
          <p14:tracePt t="26592" x="930275" y="3779838"/>
          <p14:tracePt t="26609" x="914400" y="3856038"/>
          <p14:tracePt t="26625" x="898525" y="3954463"/>
          <p14:tracePt t="26642" x="884238" y="4008438"/>
          <p14:tracePt t="26658" x="884238" y="4084638"/>
          <p14:tracePt t="26675" x="884238" y="4191000"/>
          <p14:tracePt t="26692" x="884238" y="4283075"/>
          <p14:tracePt t="26709" x="884238" y="4381500"/>
          <p14:tracePt t="26725" x="884238" y="4427538"/>
          <p14:tracePt t="26742" x="884238" y="4457700"/>
          <p14:tracePt t="26759" x="884238" y="4479925"/>
          <p14:tracePt t="26775" x="884238" y="4511675"/>
          <p14:tracePt t="26792" x="906463" y="4564063"/>
          <p14:tracePt t="26809" x="936625" y="4625975"/>
          <p14:tracePt t="26825" x="974725" y="4678363"/>
          <p14:tracePt t="26842" x="1020763" y="4708525"/>
          <p14:tracePt t="26859" x="1089025" y="4754563"/>
          <p14:tracePt t="26875" x="1189038" y="4770438"/>
          <p14:tracePt t="26892" x="1287463" y="4770438"/>
          <p14:tracePt t="26909" x="1393825" y="4762500"/>
          <p14:tracePt t="26925" x="1470025" y="4740275"/>
          <p14:tracePt t="26942" x="1539875" y="4716463"/>
          <p14:tracePt t="26958" x="1622425" y="4664075"/>
          <p14:tracePt t="26975" x="1722438" y="4594225"/>
          <p14:tracePt t="26992" x="1790700" y="4541838"/>
          <p14:tracePt t="27009" x="1820863" y="4503738"/>
          <p14:tracePt t="27025" x="1844675" y="4449763"/>
          <p14:tracePt t="27042" x="1844675" y="4403725"/>
          <p14:tracePt t="27059" x="1851025" y="4327525"/>
          <p14:tracePt t="27075" x="1851025" y="4244975"/>
          <p14:tracePt t="27092" x="1836738" y="4175125"/>
          <p14:tracePt t="27108" x="1820863" y="4106863"/>
          <p14:tracePt t="27125" x="1806575" y="4054475"/>
          <p14:tracePt t="27142" x="1798638" y="4008438"/>
          <p14:tracePt t="27158" x="1774825" y="3932238"/>
          <p14:tracePt t="27175" x="1730375" y="3817938"/>
          <p14:tracePt t="27192" x="1676400" y="3703638"/>
          <p14:tracePt t="27209" x="1630363" y="3603625"/>
          <p14:tracePt t="27225" x="1584325" y="3497263"/>
          <p14:tracePt t="27242" x="1531938" y="3444875"/>
          <p14:tracePt t="27258" x="1508125" y="3398838"/>
          <p14:tracePt t="27275" x="1485900" y="3360738"/>
          <p14:tracePt t="27292" x="1470025" y="3344863"/>
          <p14:tracePt t="27309" x="1463675" y="3336925"/>
          <p14:tracePt t="27383" x="0" y="0"/>
        </p14:tracePtLst>
        <p14:tracePtLst>
          <p14:tracePt t="29754" x="1439863" y="6027738"/>
          <p14:tracePt t="29762" x="1447800" y="6011863"/>
          <p14:tracePt t="29770" x="1455738" y="6011863"/>
          <p14:tracePt t="29778" x="1455738" y="6003925"/>
          <p14:tracePt t="29791" x="1463675" y="5997575"/>
          <p14:tracePt t="29792" x="1470025" y="5997575"/>
          <p14:tracePt t="29808" x="1477963" y="5981700"/>
          <p14:tracePt t="29824" x="1485900" y="5965825"/>
          <p14:tracePt t="29841" x="1508125" y="5927725"/>
          <p14:tracePt t="29858" x="1539875" y="5859463"/>
          <p14:tracePt t="29875" x="1577975" y="5730875"/>
          <p14:tracePt t="29891" x="1630363" y="5554663"/>
          <p14:tracePt t="29908" x="1654175" y="5418138"/>
          <p14:tracePt t="29925" x="1668463" y="5311775"/>
          <p14:tracePt t="29941" x="1668463" y="5219700"/>
          <p14:tracePt t="29959" x="1668463" y="5097463"/>
          <p14:tracePt t="29975" x="1654175" y="4975225"/>
          <p14:tracePt t="29991" x="1630363" y="4854575"/>
          <p14:tracePt t="30008" x="1622425" y="4754563"/>
          <p14:tracePt t="30025" x="1608138" y="4678363"/>
          <p14:tracePt t="30041" x="1584325" y="4610100"/>
          <p14:tracePt t="30058" x="1570038" y="4564063"/>
          <p14:tracePt t="30075" x="1539875" y="4503738"/>
          <p14:tracePt t="30091" x="1508125" y="4435475"/>
          <p14:tracePt t="30108" x="1470025" y="4373563"/>
          <p14:tracePt t="30125" x="1447800" y="4335463"/>
          <p14:tracePt t="30141" x="1431925" y="4321175"/>
          <p14:tracePt t="30158" x="1425575" y="4321175"/>
          <p14:tracePt t="30194" x="1417638" y="4321175"/>
          <p14:tracePt t="30226" x="1409700" y="4321175"/>
          <p14:tracePt t="30242" x="1393825" y="4327525"/>
          <p14:tracePt t="30250" x="1371600" y="4359275"/>
          <p14:tracePt t="30258" x="1355725" y="4381500"/>
          <p14:tracePt t="30259" x="1295400" y="4457700"/>
          <p14:tracePt t="30275" x="1227138" y="4525963"/>
          <p14:tracePt t="30291" x="1181100" y="4579938"/>
          <p14:tracePt t="30308" x="1135063" y="4625975"/>
          <p14:tracePt t="30325" x="1104900" y="4670425"/>
          <p14:tracePt t="30341" x="1074738" y="4724400"/>
          <p14:tracePt t="30358" x="1044575" y="4800600"/>
          <p14:tracePt t="30375" x="1020763" y="4906963"/>
          <p14:tracePt t="30391" x="998538" y="5021263"/>
          <p14:tracePt t="30408" x="974725" y="5113338"/>
          <p14:tracePt t="30425" x="968375" y="5203825"/>
          <p14:tracePt t="30425" x="968375" y="5235575"/>
          <p14:tracePt t="30442" x="968375" y="5295900"/>
          <p14:tracePt t="30458" x="982663" y="5364163"/>
          <p14:tracePt t="30474" x="1006475" y="5440363"/>
          <p14:tracePt t="30491" x="1020763" y="5508625"/>
          <p14:tracePt t="30508" x="1044575" y="5562600"/>
          <p14:tracePt t="30524" x="1050925" y="5608638"/>
          <p14:tracePt t="30541" x="1066800" y="5630863"/>
          <p14:tracePt t="30558" x="1074738" y="5646738"/>
          <p14:tracePt t="30575" x="1074738" y="5668963"/>
          <p14:tracePt t="30591" x="1089025" y="5684838"/>
          <p14:tracePt t="30608" x="1096963" y="5707063"/>
          <p14:tracePt t="30625" x="1104900" y="5722938"/>
          <p14:tracePt t="30641" x="1104900" y="5730875"/>
          <p14:tracePt t="30658" x="1112838" y="5730875"/>
          <p14:tracePt t="30722" x="1112838" y="5737225"/>
          <p14:tracePt t="30822" x="0" y="0"/>
        </p14:tracePtLst>
        <p14:tracePtLst>
          <p14:tracePt t="36011" x="1774825" y="2949575"/>
          <p14:tracePt t="36026" x="1760538" y="2949575"/>
          <p14:tracePt t="36042" x="1744663" y="2949575"/>
          <p14:tracePt t="36050" x="1736725" y="2949575"/>
          <p14:tracePt t="36058" x="1730375" y="2941638"/>
          <p14:tracePt t="36066" x="1692275" y="2941638"/>
          <p14:tracePt t="36075" x="1660525" y="2933700"/>
          <p14:tracePt t="36091" x="1616075" y="2933700"/>
          <p14:tracePt t="36108" x="1562100" y="2933700"/>
          <p14:tracePt t="36124" x="1493838" y="2933700"/>
          <p14:tracePt t="36141" x="1439863" y="2941638"/>
          <p14:tracePt t="36158" x="1409700" y="2955925"/>
          <p14:tracePt t="36174" x="1387475" y="2955925"/>
          <p14:tracePt t="36191" x="1363663" y="2971800"/>
          <p14:tracePt t="36208" x="1341438" y="2987675"/>
          <p14:tracePt t="36225" x="1303338" y="3017838"/>
          <p14:tracePt t="36241" x="1279525" y="3055938"/>
          <p14:tracePt t="36241" x="1257300" y="3086100"/>
          <p14:tracePt t="36258" x="1227138" y="3146425"/>
          <p14:tracePt t="36275" x="1196975" y="3216275"/>
          <p14:tracePt t="36291" x="1158875" y="3292475"/>
          <p14:tracePt t="36308" x="1135063" y="3336925"/>
          <p14:tracePt t="36325" x="1112838" y="3368675"/>
          <p14:tracePt t="36342" x="1096963" y="3406775"/>
          <p14:tracePt t="36358" x="1089025" y="3459163"/>
          <p14:tracePt t="36375" x="1074738" y="3535363"/>
          <p14:tracePt t="36391" x="1044575" y="3627438"/>
          <p14:tracePt t="36408" x="1006475" y="3703638"/>
          <p14:tracePt t="36425" x="990600" y="3733800"/>
          <p14:tracePt t="36442" x="974725" y="3763963"/>
          <p14:tracePt t="36458" x="968375" y="3810000"/>
          <p14:tracePt t="36475" x="960438" y="3870325"/>
          <p14:tracePt t="36491" x="960438" y="3954463"/>
          <p14:tracePt t="36508" x="960438" y="4038600"/>
          <p14:tracePt t="36525" x="960438" y="4114800"/>
          <p14:tracePt t="36541" x="960438" y="4175125"/>
          <p14:tracePt t="36558" x="960438" y="4221163"/>
          <p14:tracePt t="36575" x="968375" y="4267200"/>
          <p14:tracePt t="36591" x="990600" y="4327525"/>
          <p14:tracePt t="36608" x="1012825" y="4381500"/>
          <p14:tracePt t="36625" x="1028700" y="4427538"/>
          <p14:tracePt t="36642" x="1044575" y="4457700"/>
          <p14:tracePt t="36658" x="1058863" y="4487863"/>
          <p14:tracePt t="36675" x="1082675" y="4518025"/>
          <p14:tracePt t="36691" x="1096963" y="4533900"/>
          <p14:tracePt t="36708" x="1120775" y="4564063"/>
          <p14:tracePt t="36725" x="1165225" y="4618038"/>
          <p14:tracePt t="36741" x="1211263" y="4640263"/>
          <p14:tracePt t="36758" x="1265238" y="4648200"/>
          <p14:tracePt t="36775" x="1349375" y="4648200"/>
          <p14:tracePt t="36791" x="1439863" y="4602163"/>
          <p14:tracePt t="36808" x="1524000" y="4533900"/>
          <p14:tracePt t="36825" x="1562100" y="4473575"/>
          <p14:tracePt t="36841" x="1592263" y="4435475"/>
          <p14:tracePt t="36858" x="1630363" y="4389438"/>
          <p14:tracePt t="36875" x="1660525" y="4359275"/>
          <p14:tracePt t="36891" x="1692275" y="4335463"/>
          <p14:tracePt t="36908" x="1706563" y="4305300"/>
          <p14:tracePt t="36925" x="1722438" y="4198938"/>
          <p14:tracePt t="36941" x="1722438" y="4054475"/>
          <p14:tracePt t="36958" x="1722438" y="3946525"/>
          <p14:tracePt t="36975" x="1722438" y="3902075"/>
          <p14:tracePt t="36991" x="1722438" y="3894138"/>
          <p14:tracePt t="37066" x="0" y="0"/>
        </p14:tracePtLst>
        <p14:tracePtLst>
          <p14:tracePt t="38386" x="4237038" y="3032125"/>
          <p14:tracePt t="38402" x="4229100" y="3025775"/>
          <p14:tracePt t="38410" x="4229100" y="3017838"/>
          <p14:tracePt t="38426" x="4213225" y="3009900"/>
          <p14:tracePt t="38450" x="4206875" y="3009900"/>
          <p14:tracePt t="38458" x="4206875" y="3001963"/>
          <p14:tracePt t="38466" x="4183063" y="2994025"/>
          <p14:tracePt t="38474" x="4152900" y="2994025"/>
          <p14:tracePt t="38491" x="4130675" y="2979738"/>
          <p14:tracePt t="38508" x="4098925" y="2979738"/>
          <p14:tracePt t="38524" x="4084638" y="2979738"/>
          <p14:tracePt t="38541" x="4076700" y="2979738"/>
          <p14:tracePt t="38557" x="4068763" y="2979738"/>
          <p14:tracePt t="38574" x="4060825" y="2979738"/>
          <p14:tracePt t="38591" x="4054475" y="2979738"/>
          <p14:tracePt t="38607" x="4038600" y="2979738"/>
          <p14:tracePt t="38624" x="4016375" y="3001963"/>
          <p14:tracePt t="38641" x="3970338" y="3025775"/>
          <p14:tracePt t="38657" x="3916363" y="3063875"/>
          <p14:tracePt t="38674" x="3894138" y="3078163"/>
          <p14:tracePt t="38691" x="3878263" y="3101975"/>
          <p14:tracePt t="38708" x="3870325" y="3108325"/>
          <p14:tracePt t="38724" x="3870325" y="3116263"/>
          <p14:tracePt t="38741" x="3863975" y="3132138"/>
          <p14:tracePt t="38757" x="3848100" y="3154363"/>
          <p14:tracePt t="38774" x="3840163" y="3184525"/>
          <p14:tracePt t="38791" x="3825875" y="3208338"/>
          <p14:tracePt t="38808" x="3817938" y="3246438"/>
          <p14:tracePt t="38824" x="3802063" y="3298825"/>
          <p14:tracePt t="38841" x="3794125" y="3368675"/>
          <p14:tracePt t="38858" x="3794125" y="3444875"/>
          <p14:tracePt t="38874" x="3794125" y="3497263"/>
          <p14:tracePt t="38891" x="3794125" y="3543300"/>
          <p14:tracePt t="38907" x="3794125" y="3589338"/>
          <p14:tracePt t="38924" x="3794125" y="3619500"/>
          <p14:tracePt t="38941" x="3794125" y="3649663"/>
          <p14:tracePt t="38957" x="3802063" y="3673475"/>
          <p14:tracePt t="38974" x="3810000" y="3695700"/>
          <p14:tracePt t="38991" x="3810000" y="3725863"/>
          <p14:tracePt t="39008" x="3810000" y="3749675"/>
          <p14:tracePt t="39024" x="3810000" y="3771900"/>
          <p14:tracePt t="39041" x="3810000" y="3794125"/>
          <p14:tracePt t="39057" x="3810000" y="3840163"/>
          <p14:tracePt t="39074" x="3817938" y="3870325"/>
          <p14:tracePt t="39091" x="3825875" y="3924300"/>
          <p14:tracePt t="39107" x="3832225" y="3962400"/>
          <p14:tracePt t="39124" x="3832225" y="3992563"/>
          <p14:tracePt t="39141" x="3832225" y="4016375"/>
          <p14:tracePt t="39157" x="3832225" y="4038600"/>
          <p14:tracePt t="39174" x="3832225" y="4054475"/>
          <p14:tracePt t="39191" x="3840163" y="4076700"/>
          <p14:tracePt t="39208" x="3848100" y="4098925"/>
          <p14:tracePt t="39224" x="3856038" y="4137025"/>
          <p14:tracePt t="39241" x="3870325" y="4168775"/>
          <p14:tracePt t="39257" x="3870325" y="4198938"/>
          <p14:tracePt t="39274" x="3870325" y="4206875"/>
          <p14:tracePt t="39291" x="3878263" y="4206875"/>
          <p14:tracePt t="39307" x="3886200" y="4221163"/>
          <p14:tracePt t="39324" x="3886200" y="4237038"/>
          <p14:tracePt t="39341" x="3902075" y="4267200"/>
          <p14:tracePt t="39357" x="3916363" y="4289425"/>
          <p14:tracePt t="39374" x="3916363" y="4305300"/>
          <p14:tracePt t="39391" x="3932238" y="4313238"/>
          <p14:tracePt t="39408" x="3940175" y="4327525"/>
          <p14:tracePt t="39424" x="3954463" y="4343400"/>
          <p14:tracePt t="39441" x="3984625" y="4381500"/>
          <p14:tracePt t="39457" x="4038600" y="4441825"/>
          <p14:tracePt t="39474" x="4076700" y="4473575"/>
          <p14:tracePt t="39492" x="4084638" y="4479925"/>
          <p14:tracePt t="39508" x="4092575" y="4479925"/>
          <p14:tracePt t="39546" x="4098925" y="4479925"/>
          <p14:tracePt t="39562" x="4106863" y="4487863"/>
          <p14:tracePt t="39570" x="4114800" y="4487863"/>
          <p14:tracePt t="39578" x="4144963" y="4495800"/>
          <p14:tracePt t="39591" x="4160838" y="4503738"/>
          <p14:tracePt t="39607" x="4175125" y="4503738"/>
          <p14:tracePt t="39624" x="4183063" y="4503738"/>
          <p14:tracePt t="39641" x="4191000" y="4503738"/>
          <p14:tracePt t="39698" x="4198938" y="4503738"/>
          <p14:tracePt t="39706" x="4206875" y="4503738"/>
          <p14:tracePt t="39714" x="4221163" y="4487863"/>
          <p14:tracePt t="39722" x="4244975" y="4473575"/>
          <p14:tracePt t="39726" x="4297363" y="4427538"/>
          <p14:tracePt t="39741" x="4343400" y="4389438"/>
          <p14:tracePt t="39757" x="4373563" y="4343400"/>
          <p14:tracePt t="39774" x="4389438" y="4305300"/>
          <p14:tracePt t="39791" x="4403725" y="4267200"/>
          <p14:tracePt t="39807" x="4411663" y="4237038"/>
          <p14:tracePt t="39824" x="4427538" y="4198938"/>
          <p14:tracePt t="39841" x="4435475" y="4152900"/>
          <p14:tracePt t="39857" x="4457700" y="4092575"/>
          <p14:tracePt t="39874" x="4457700" y="4046538"/>
          <p14:tracePt t="39891" x="4457700" y="4008438"/>
          <p14:tracePt t="39907" x="4457700" y="3970338"/>
          <p14:tracePt t="39924" x="4457700" y="3924300"/>
          <p14:tracePt t="39941" x="4457700" y="3886200"/>
          <p14:tracePt t="39957" x="4457700" y="3840163"/>
          <p14:tracePt t="39974" x="4457700" y="3779838"/>
          <p14:tracePt t="39991" x="4457700" y="3733800"/>
          <p14:tracePt t="40008" x="4457700" y="3679825"/>
          <p14:tracePt t="40024" x="4457700" y="3627438"/>
          <p14:tracePt t="40041" x="4457700" y="3573463"/>
          <p14:tracePt t="40057" x="4457700" y="3521075"/>
          <p14:tracePt t="40074" x="4441825" y="3436938"/>
          <p14:tracePt t="40091" x="4435475" y="3390900"/>
          <p14:tracePt t="40107" x="4419600" y="3336925"/>
          <p14:tracePt t="40124" x="4411663" y="3314700"/>
          <p14:tracePt t="40141" x="4397375" y="3298825"/>
          <p14:tracePt t="40157" x="4389438" y="3284538"/>
          <p14:tracePt t="40174" x="4381500" y="3268663"/>
          <p14:tracePt t="40191" x="4365625" y="3246438"/>
          <p14:tracePt t="40207" x="4359275" y="3238500"/>
          <p14:tracePt t="40224" x="4335463" y="3222625"/>
          <p14:tracePt t="40241" x="4321175" y="3208338"/>
          <p14:tracePt t="40258" x="4259263" y="3162300"/>
          <p14:tracePt t="40274" x="4229100" y="3154363"/>
          <p14:tracePt t="40291" x="4221163" y="3146425"/>
          <p14:tracePt t="40480" x="0" y="0"/>
        </p14:tracePtLst>
        <p14:tracePtLst>
          <p14:tracePt t="41735" x="4160838" y="4602163"/>
          <p14:tracePt t="41945" x="4152900" y="4602163"/>
          <p14:tracePt t="41953" x="4137025" y="4602163"/>
          <p14:tracePt t="41963" x="4114800" y="4602163"/>
          <p14:tracePt t="41963" x="4098925" y="4602163"/>
          <p14:tracePt t="41977" x="4076700" y="4602163"/>
          <p14:tracePt t="41985" x="4060825" y="4610100"/>
          <p14:tracePt t="41993" x="4016375" y="4625975"/>
          <p14:tracePt t="42006" x="3984625" y="4625975"/>
          <p14:tracePt t="42023" x="3962400" y="4640263"/>
          <p14:tracePt t="42039" x="3954463" y="4648200"/>
          <p14:tracePt t="42056" x="3940175" y="4656138"/>
          <p14:tracePt t="42073" x="3916363" y="4686300"/>
          <p14:tracePt t="42089" x="3894138" y="4708525"/>
          <p14:tracePt t="42106" x="3870325" y="4724400"/>
          <p14:tracePt t="42123" x="3848100" y="4754563"/>
          <p14:tracePt t="42139" x="3825875" y="4800600"/>
          <p14:tracePt t="42156" x="3802063" y="4838700"/>
          <p14:tracePt t="42173" x="3779838" y="4884738"/>
          <p14:tracePt t="42189" x="3763963" y="4914900"/>
          <p14:tracePt t="42206" x="3741738" y="4945063"/>
          <p14:tracePt t="42223" x="3733800" y="5006975"/>
          <p14:tracePt t="42239" x="3717925" y="5051425"/>
          <p14:tracePt t="42256" x="3711575" y="5097463"/>
          <p14:tracePt t="42273" x="3703638" y="5151438"/>
          <p14:tracePt t="42289" x="3703638" y="5181600"/>
          <p14:tracePt t="42306" x="3703638" y="5211763"/>
          <p14:tracePt t="42322" x="3703638" y="5241925"/>
          <p14:tracePt t="42339" x="3703638" y="5273675"/>
          <p14:tracePt t="42356" x="3703638" y="5303838"/>
          <p14:tracePt t="42373" x="3703638" y="5334000"/>
          <p14:tracePt t="42389" x="3703638" y="5356225"/>
          <p14:tracePt t="42406" x="3703638" y="5402263"/>
          <p14:tracePt t="42423" x="3711575" y="5448300"/>
          <p14:tracePt t="42439" x="3717925" y="5494338"/>
          <p14:tracePt t="42456" x="3717925" y="5516563"/>
          <p14:tracePt t="42473" x="3725863" y="5570538"/>
          <p14:tracePt t="42490" x="3733800" y="5608638"/>
          <p14:tracePt t="42506" x="3749675" y="5638800"/>
          <p14:tracePt t="42523" x="3763963" y="5684838"/>
          <p14:tracePt t="42539" x="3779838" y="5730875"/>
          <p14:tracePt t="42556" x="3787775" y="5768975"/>
          <p14:tracePt t="42573" x="3794125" y="5813425"/>
          <p14:tracePt t="42589" x="3802063" y="5837238"/>
          <p14:tracePt t="42606" x="3817938" y="5875338"/>
          <p14:tracePt t="42623" x="3832225" y="5913438"/>
          <p14:tracePt t="42639" x="3856038" y="5943600"/>
          <p14:tracePt t="42656" x="3870325" y="5973763"/>
          <p14:tracePt t="42656" x="3878263" y="5989638"/>
          <p14:tracePt t="42673" x="3894138" y="6019800"/>
          <p14:tracePt t="42689" x="3924300" y="6057900"/>
          <p14:tracePt t="42706" x="3962400" y="6088063"/>
          <p14:tracePt t="42723" x="3992563" y="6118225"/>
          <p14:tracePt t="42739" x="4016375" y="6134100"/>
          <p14:tracePt t="42793" x="4022725" y="6134100"/>
          <p14:tracePt t="42825" x="4038600" y="6142038"/>
          <p14:tracePt t="42834" x="4046538" y="6142038"/>
          <p14:tracePt t="42847" x="4054475" y="6142038"/>
          <p14:tracePt t="42856" x="4068763" y="6142038"/>
          <p14:tracePt t="42856" x="4092575" y="6142038"/>
          <p14:tracePt t="42873" x="4114800" y="6134100"/>
          <p14:tracePt t="42889" x="4130675" y="6126163"/>
          <p14:tracePt t="42906" x="4168775" y="6111875"/>
          <p14:tracePt t="42922" x="4221163" y="6065838"/>
          <p14:tracePt t="42939" x="4305300" y="6011863"/>
          <p14:tracePt t="42956" x="4389438" y="5951538"/>
          <p14:tracePt t="42973" x="4457700" y="5905500"/>
          <p14:tracePt t="42989" x="4487863" y="5883275"/>
          <p14:tracePt t="43006" x="4503738" y="5875338"/>
          <p14:tracePt t="43023" x="4511675" y="5867400"/>
          <p14:tracePt t="43039" x="4518025" y="5837238"/>
          <p14:tracePt t="43056" x="4549775" y="5768975"/>
          <p14:tracePt t="43073" x="4587875" y="5684838"/>
          <p14:tracePt t="43089" x="4602163" y="5622925"/>
          <p14:tracePt t="43106" x="4618038" y="5562600"/>
          <p14:tracePt t="43122" x="4618038" y="5508625"/>
          <p14:tracePt t="43139" x="4618038" y="5464175"/>
          <p14:tracePt t="43156" x="4610100" y="5394325"/>
          <p14:tracePt t="43173" x="4587875" y="5311775"/>
          <p14:tracePt t="43189" x="4572000" y="5227638"/>
          <p14:tracePt t="43206" x="4556125" y="5181600"/>
          <p14:tracePt t="43223" x="4541838" y="5135563"/>
          <p14:tracePt t="43239" x="4525963" y="5089525"/>
          <p14:tracePt t="43256" x="4511675" y="5051425"/>
          <p14:tracePt t="43272" x="4479925" y="4999038"/>
          <p14:tracePt t="43289" x="4473575" y="4945063"/>
          <p14:tracePt t="43306" x="4449763" y="4906963"/>
          <p14:tracePt t="43322" x="4435475" y="4860925"/>
          <p14:tracePt t="43339" x="4411663" y="4822825"/>
          <p14:tracePt t="43356" x="4389438" y="4784725"/>
          <p14:tracePt t="43373" x="4365625" y="4754563"/>
          <p14:tracePt t="43389" x="4343400" y="4724400"/>
          <p14:tracePt t="43406" x="4321175" y="4694238"/>
          <p14:tracePt t="43423" x="4297363" y="4664075"/>
          <p14:tracePt t="43439" x="4275138" y="4648200"/>
          <p14:tracePt t="43456" x="4267200" y="4640263"/>
          <p14:tracePt t="43473" x="4237038" y="4625975"/>
          <p14:tracePt t="43489" x="4229100" y="4618038"/>
          <p14:tracePt t="43506" x="4213225" y="4618038"/>
          <p14:tracePt t="43523" x="4206875" y="4610100"/>
          <p14:tracePt t="43539" x="4191000" y="4610100"/>
          <p14:tracePt t="43556" x="4183063" y="4602163"/>
          <p14:tracePt t="43573" x="4160838" y="4594225"/>
          <p14:tracePt t="43589" x="4144963" y="4594225"/>
          <p14:tracePt t="43606" x="4137025" y="4594225"/>
          <p14:tracePt t="43691" x="0" y="0"/>
        </p14:tracePtLst>
        <p14:tracePtLst>
          <p14:tracePt t="48081" x="1470025" y="2994025"/>
          <p14:tracePt t="48113" x="1463675" y="2994025"/>
          <p14:tracePt t="48129" x="1455738" y="2994025"/>
          <p14:tracePt t="48129" x="1447800" y="2994025"/>
          <p14:tracePt t="48146" x="1447800" y="2987675"/>
          <p14:tracePt t="48169" x="1439863" y="2987675"/>
          <p14:tracePt t="48177" x="1431925" y="2994025"/>
          <p14:tracePt t="48188" x="1425575" y="2994025"/>
          <p14:tracePt t="48193" x="1393825" y="3025775"/>
          <p14:tracePt t="48205" x="1349375" y="3063875"/>
          <p14:tracePt t="48222" x="1303338" y="3101975"/>
          <p14:tracePt t="48238" x="1265238" y="3162300"/>
          <p14:tracePt t="48255" x="1219200" y="3216275"/>
          <p14:tracePt t="48272" x="1181100" y="3260725"/>
          <p14:tracePt t="48288" x="1158875" y="3298825"/>
          <p14:tracePt t="48305" x="1143000" y="3322638"/>
          <p14:tracePt t="48322" x="1112838" y="3360738"/>
          <p14:tracePt t="48338" x="1074738" y="3421063"/>
          <p14:tracePt t="48355" x="1028700" y="3505200"/>
          <p14:tracePt t="48372" x="974725" y="3589338"/>
          <p14:tracePt t="48389" x="944563" y="3649663"/>
          <p14:tracePt t="48405" x="922338" y="3673475"/>
          <p14:tracePt t="48422" x="906463" y="3717925"/>
          <p14:tracePt t="48438" x="898525" y="3763963"/>
          <p14:tracePt t="48455" x="892175" y="3832225"/>
          <p14:tracePt t="48472" x="892175" y="3916363"/>
          <p14:tracePt t="48472" x="892175" y="3946525"/>
          <p14:tracePt t="48489" x="892175" y="4008438"/>
          <p14:tracePt t="48505" x="892175" y="4030663"/>
          <p14:tracePt t="48522" x="892175" y="4060825"/>
          <p14:tracePt t="48538" x="898525" y="4098925"/>
          <p14:tracePt t="48555" x="906463" y="4137025"/>
          <p14:tracePt t="48572" x="914400" y="4183063"/>
          <p14:tracePt t="48588" x="914400" y="4237038"/>
          <p14:tracePt t="48605" x="922338" y="4283075"/>
          <p14:tracePt t="48622" x="936625" y="4321175"/>
          <p14:tracePt t="48638" x="952500" y="4359275"/>
          <p14:tracePt t="48655" x="968375" y="4397375"/>
          <p14:tracePt t="48672" x="1036638" y="4487863"/>
          <p14:tracePt t="48689" x="1082675" y="4564063"/>
          <p14:tracePt t="48705" x="1127125" y="4625975"/>
          <p14:tracePt t="48722" x="1173163" y="4670425"/>
          <p14:tracePt t="48738" x="1203325" y="4702175"/>
          <p14:tracePt t="48755" x="1227138" y="4708525"/>
          <p14:tracePt t="48772" x="1241425" y="4708525"/>
          <p14:tracePt t="48788" x="1265238" y="4708525"/>
          <p14:tracePt t="48805" x="1287463" y="4708525"/>
          <p14:tracePt t="48822" x="1311275" y="4708525"/>
          <p14:tracePt t="48838" x="1349375" y="4708525"/>
          <p14:tracePt t="48855" x="1425575" y="4670425"/>
          <p14:tracePt t="48872" x="1531938" y="4587875"/>
          <p14:tracePt t="48872" x="1592263" y="4541838"/>
          <p14:tracePt t="48889" x="1668463" y="4473575"/>
          <p14:tracePt t="48905" x="1744663" y="4403725"/>
          <p14:tracePt t="48922" x="1798638" y="4321175"/>
          <p14:tracePt t="48938" x="1844675" y="4206875"/>
          <p14:tracePt t="48955" x="1874838" y="4098925"/>
          <p14:tracePt t="48972" x="1889125" y="3978275"/>
          <p14:tracePt t="48988" x="1897063" y="3908425"/>
          <p14:tracePt t="49005" x="1897063" y="3878263"/>
          <p14:tracePt t="49022" x="1897063" y="3863975"/>
          <p14:tracePt t="49038" x="1897063" y="3848100"/>
          <p14:tracePt t="49055" x="1889125" y="3832225"/>
          <p14:tracePt t="49072" x="1874838" y="3810000"/>
          <p14:tracePt t="49088" x="1820863" y="3733800"/>
          <p14:tracePt t="49105" x="1790700" y="3679825"/>
          <p14:tracePt t="49122" x="1782763" y="3665538"/>
          <p14:tracePt t="49122" x="0" y="0"/>
        </p14:tracePtLst>
        <p14:tracePtLst>
          <p14:tracePt t="49982" x="5989638" y="3992563"/>
          <p14:tracePt t="50266" x="5997575" y="3992563"/>
          <p14:tracePt t="50266" x="6019800" y="3992563"/>
          <p14:tracePt t="50290" x="6103938" y="3992563"/>
          <p14:tracePt t="50298" x="6134100" y="3992563"/>
          <p14:tracePt t="50303" x="6156325" y="3992563"/>
          <p14:tracePt t="50306" x="6202363" y="3992563"/>
          <p14:tracePt t="50322" x="6248400" y="4000500"/>
          <p14:tracePt t="50339" x="6278563" y="4000500"/>
          <p14:tracePt t="50356" x="6302375" y="4000500"/>
          <p14:tracePt t="50372" x="6316663" y="4000500"/>
          <p14:tracePt t="50389" x="6346825" y="4000500"/>
          <p14:tracePt t="50406" x="6392863" y="4000500"/>
          <p14:tracePt t="50422" x="6430963" y="4000500"/>
          <p14:tracePt t="50439" x="6454775" y="4000500"/>
          <p14:tracePt t="50456" x="6469063" y="4008438"/>
          <p14:tracePt t="50472" x="6484938" y="4008438"/>
          <p14:tracePt t="50489" x="6507163" y="4008438"/>
          <p14:tracePt t="50506" x="6530975" y="4008438"/>
          <p14:tracePt t="50522" x="6569075" y="4000500"/>
          <p14:tracePt t="50539" x="6645275" y="3992563"/>
          <p14:tracePt t="50556" x="6735763" y="3984625"/>
          <p14:tracePt t="50572" x="6773863" y="3984625"/>
          <p14:tracePt t="50649" x="6781800" y="3984625"/>
          <p14:tracePt t="50674" x="6789738" y="3984625"/>
          <p14:tracePt t="50681" x="6797675" y="3984625"/>
          <p14:tracePt t="50853" x="0" y="0"/>
        </p14:tracePtLst>
        <p14:tracePtLst>
          <p14:tracePt t="51354" x="7497763" y="3940175"/>
          <p14:tracePt t="51482" x="7505700" y="3940175"/>
          <p14:tracePt t="51513" x="7513638" y="3940175"/>
          <p14:tracePt t="51521" x="7551738" y="3940175"/>
          <p14:tracePt t="51530" x="7589838" y="3940175"/>
          <p14:tracePt t="51539" x="7712075" y="3940175"/>
          <p14:tracePt t="51555" x="7840663" y="3940175"/>
          <p14:tracePt t="51572" x="7970838" y="3940175"/>
          <p14:tracePt t="51589" x="8061325" y="3946525"/>
          <p14:tracePt t="51605" x="8099425" y="3946525"/>
          <p14:tracePt t="51622" x="8115300" y="3946525"/>
          <p14:tracePt t="51639" x="8123238" y="3946525"/>
          <p14:tracePt t="51656" x="8153400" y="3946525"/>
          <p14:tracePt t="51672" x="8221663" y="3946525"/>
          <p14:tracePt t="51689" x="8305800" y="3946525"/>
          <p14:tracePt t="51706" x="8343900" y="3946525"/>
          <p14:tracePt t="51722" x="8397875" y="3946525"/>
          <p14:tracePt t="51739" x="8450263" y="3946525"/>
          <p14:tracePt t="51755" x="8474075" y="3946525"/>
          <p14:tracePt t="51772" x="8480425" y="3946525"/>
          <p14:tracePt t="51789" x="8480425" y="3954463"/>
          <p14:tracePt t="51948" x="0" y="0"/>
        </p14:tracePtLst>
        <p14:tracePtLst>
          <p14:tracePt t="54132" x="5905500" y="5532438"/>
          <p14:tracePt t="54745" x="5913438" y="5532438"/>
          <p14:tracePt t="54753" x="5943600" y="5532438"/>
          <p14:tracePt t="54753" x="5959475" y="5532438"/>
          <p14:tracePt t="54770" x="5981700" y="5532438"/>
          <p14:tracePt t="54777" x="6003925" y="5532438"/>
          <p14:tracePt t="54791" x="6042025" y="5532438"/>
          <p14:tracePt t="54822" x="6057900" y="5532438"/>
          <p14:tracePt t="54838" x="6065838" y="5532438"/>
          <p14:tracePt t="54855" x="6080125" y="5532438"/>
          <p14:tracePt t="54872" x="6096000" y="5532438"/>
          <p14:tracePt t="54888" x="6118225" y="5532438"/>
          <p14:tracePt t="54905" x="6149975" y="5532438"/>
          <p14:tracePt t="54922" x="6156325" y="5532438"/>
          <p14:tracePt t="54938" x="6172200" y="5532438"/>
          <p14:tracePt t="54955" x="6188075" y="5532438"/>
          <p14:tracePt t="54972" x="6194425" y="5532438"/>
          <p14:tracePt t="54988" x="6232525" y="5532438"/>
          <p14:tracePt t="55005" x="6264275" y="5532438"/>
          <p14:tracePt t="55022" x="6308725" y="5540375"/>
          <p14:tracePt t="55038" x="6340475" y="5540375"/>
          <p14:tracePt t="55055" x="6362700" y="5540375"/>
          <p14:tracePt t="55072" x="6378575" y="5540375"/>
          <p14:tracePt t="55088" x="6392863" y="5540375"/>
          <p14:tracePt t="55105" x="6454775" y="5540375"/>
          <p14:tracePt t="55122" x="6499225" y="5540375"/>
          <p14:tracePt t="55138" x="6545263" y="5540375"/>
          <p14:tracePt t="55155" x="6569075" y="5540375"/>
          <p14:tracePt t="55172" x="6607175" y="5540375"/>
          <p14:tracePt t="55188" x="6637338" y="5540375"/>
          <p14:tracePt t="55205" x="6683375" y="5540375"/>
          <p14:tracePt t="55222" x="6751638" y="5540375"/>
          <p14:tracePt t="55238" x="6804025" y="5540375"/>
          <p14:tracePt t="55255" x="6842125" y="5540375"/>
          <p14:tracePt t="55272" x="6850063" y="5540375"/>
          <p14:tracePt t="55288" x="6858000" y="5540375"/>
          <p14:tracePt t="55516" x="0" y="0"/>
        </p14:tracePtLst>
        <p14:tracePtLst>
          <p14:tracePt t="56534" x="7421563" y="5508625"/>
          <p14:tracePt t="56665" x="7437438" y="5508625"/>
          <p14:tracePt t="56673" x="7459663" y="5508625"/>
          <p14:tracePt t="56679" x="7483475" y="5508625"/>
          <p14:tracePt t="56688" x="7513638" y="5508625"/>
          <p14:tracePt t="56704" x="7734300" y="5508625"/>
          <p14:tracePt t="56722" x="7810500" y="5516563"/>
          <p14:tracePt t="56738" x="7870825" y="5524500"/>
          <p14:tracePt t="56754" x="7962900" y="5524500"/>
          <p14:tracePt t="56771" x="8061325" y="5524500"/>
          <p14:tracePt t="56788" x="8161338" y="5524500"/>
          <p14:tracePt t="56805" x="8251825" y="5524500"/>
          <p14:tracePt t="56821" x="8359775" y="5524500"/>
          <p14:tracePt t="56838" x="8466138" y="5524500"/>
          <p14:tracePt t="56854" x="8542338" y="5524500"/>
          <p14:tracePt t="56871" x="8580438" y="5524500"/>
          <p14:tracePt t="56888" x="8610600" y="5524500"/>
          <p14:tracePt t="56905" x="8640763" y="5516563"/>
          <p14:tracePt t="56921" x="8670925" y="5508625"/>
          <p14:tracePt t="56938" x="8709025" y="5502275"/>
          <p14:tracePt t="56955" x="8732838" y="5502275"/>
          <p14:tracePt t="56971" x="8740775" y="5502275"/>
          <p14:tracePt t="57113" x="8732838" y="5502275"/>
          <p14:tracePt t="57113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773238"/>
            <a:ext cx="8229600" cy="863600"/>
          </a:xfrm>
        </p:spPr>
        <p:txBody>
          <a:bodyPr/>
          <a:lstStyle/>
          <a:p>
            <a:r>
              <a:rPr lang="en-US" sz="2400" dirty="0" smtClean="0"/>
              <a:t>Proportional to the number of schools (i.e. 2 schools per stratum and 10 students per school)</a:t>
            </a:r>
          </a:p>
        </p:txBody>
      </p:sp>
      <p:graphicFrame>
        <p:nvGraphicFramePr>
          <p:cNvPr id="392346" name="Group 154"/>
          <p:cNvGraphicFramePr>
            <a:graphicFrameLocks noGrp="1"/>
          </p:cNvGraphicFramePr>
          <p:nvPr>
            <p:ph idx="1"/>
          </p:nvPr>
        </p:nvGraphicFramePr>
        <p:xfrm>
          <a:off x="1042988" y="2781300"/>
          <a:ext cx="6327775" cy="34561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41400"/>
                <a:gridCol w="1265237"/>
                <a:gridCol w="1116013"/>
                <a:gridCol w="968375"/>
                <a:gridCol w="968375"/>
                <a:gridCol w="968375"/>
              </a:tblGrid>
              <a:tr h="4081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Stratum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School</a:t>
                      </a: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fr-BE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fr-BE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fr-BE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fr-BE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fr-BE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fr-BE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fr-BE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15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2.50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15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fr-B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47193" name="Rectangle 2"/>
          <p:cNvSpPr txBox="1">
            <a:spLocks noChangeArrowheads="1"/>
          </p:cNvSpPr>
          <p:nvPr/>
        </p:nvSpPr>
        <p:spPr bwMode="auto">
          <a:xfrm>
            <a:off x="1187450" y="188913"/>
            <a:ext cx="795655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200"/>
              <a:t>How to draw a 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9725"/>
    </mc:Choice>
    <mc:Fallback>
      <p:transition spd="slow" advTm="12972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3349" x="4686300" y="3817938"/>
          <p14:tracePt t="33589" x="4686300" y="3825875"/>
          <p14:tracePt t="33613" x="4694238" y="3832225"/>
          <p14:tracePt t="33621" x="4708525" y="3848100"/>
          <p14:tracePt t="33629" x="4724400" y="3856038"/>
          <p14:tracePt t="33637" x="4778375" y="3878263"/>
          <p14:tracePt t="33653" x="4830763" y="3908425"/>
          <p14:tracePt t="33669" x="4854575" y="3932238"/>
          <p14:tracePt t="33685" x="4884738" y="3954463"/>
          <p14:tracePt t="33696" x="4899025" y="3962400"/>
          <p14:tracePt t="33713" x="4914900" y="3970338"/>
          <p14:tracePt t="33730" x="4922838" y="3970338"/>
          <p14:tracePt t="33746" x="4937125" y="3970338"/>
          <p14:tracePt t="33763" x="4945063" y="3978275"/>
          <p14:tracePt t="33779" x="4953000" y="3978275"/>
          <p14:tracePt t="33796" x="4968875" y="3978275"/>
          <p14:tracePt t="33813" x="4983163" y="3978275"/>
          <p14:tracePt t="33829" x="5021263" y="3978275"/>
          <p14:tracePt t="33847" x="5059363" y="3970338"/>
          <p14:tracePt t="33863" x="5097463" y="3962400"/>
          <p14:tracePt t="33879" x="5121275" y="3946525"/>
          <p14:tracePt t="33896" x="5151438" y="3932238"/>
          <p14:tracePt t="33913" x="5181600" y="3916363"/>
          <p14:tracePt t="33930" x="5203825" y="3902075"/>
          <p14:tracePt t="33946" x="5211763" y="3894138"/>
          <p14:tracePt t="33963" x="5219700" y="3886200"/>
          <p14:tracePt t="33979" x="5219700" y="3878263"/>
          <p14:tracePt t="33996" x="5235575" y="3856038"/>
          <p14:tracePt t="34013" x="5235575" y="3832225"/>
          <p14:tracePt t="34029" x="5249863" y="3794125"/>
          <p14:tracePt t="34046" x="5257800" y="3779838"/>
          <p14:tracePt t="34063" x="5257800" y="3763963"/>
          <p14:tracePt t="34079" x="5265738" y="3756025"/>
          <p14:tracePt t="34096" x="5265738" y="3749675"/>
          <p14:tracePt t="34113" x="5265738" y="3733800"/>
          <p14:tracePt t="34129" x="5265738" y="3717925"/>
          <p14:tracePt t="34146" x="5265738" y="3687763"/>
          <p14:tracePt t="34163" x="5265738" y="3657600"/>
          <p14:tracePt t="34179" x="5265738" y="3619500"/>
          <p14:tracePt t="34196" x="5241925" y="3573463"/>
          <p14:tracePt t="34213" x="5227638" y="3543300"/>
          <p14:tracePt t="34229" x="5219700" y="3521075"/>
          <p14:tracePt t="34246" x="5203825" y="3497263"/>
          <p14:tracePt t="34263" x="5181600" y="3489325"/>
          <p14:tracePt t="34279" x="5173663" y="3482975"/>
          <p14:tracePt t="34296" x="5159375" y="3467100"/>
          <p14:tracePt t="34313" x="5151438" y="3459163"/>
          <p14:tracePt t="34329" x="5143500" y="3459163"/>
          <p14:tracePt t="34346" x="5135563" y="3459163"/>
          <p14:tracePt t="34363" x="5127625" y="3459163"/>
          <p14:tracePt t="34379" x="5113338" y="3451225"/>
          <p14:tracePt t="34396" x="5075238" y="3444875"/>
          <p14:tracePt t="34413" x="5037138" y="3444875"/>
          <p14:tracePt t="34429" x="5006975" y="3436938"/>
          <p14:tracePt t="34446" x="4983163" y="3436938"/>
          <p14:tracePt t="34463" x="4960938" y="3436938"/>
          <p14:tracePt t="34479" x="4945063" y="3444875"/>
          <p14:tracePt t="34496" x="4937125" y="3444875"/>
          <p14:tracePt t="34513" x="4930775" y="3444875"/>
          <p14:tracePt t="34529" x="4930775" y="3451225"/>
          <p14:tracePt t="34546" x="4922838" y="3451225"/>
          <p14:tracePt t="34563" x="4914900" y="3459163"/>
          <p14:tracePt t="34579" x="4892675" y="3467100"/>
          <p14:tracePt t="34596" x="4868863" y="3489325"/>
          <p14:tracePt t="34596" x="4860925" y="3497263"/>
          <p14:tracePt t="34613" x="4838700" y="3521075"/>
          <p14:tracePt t="34629" x="4816475" y="3543300"/>
          <p14:tracePt t="34646" x="4800600" y="3551238"/>
          <p14:tracePt t="34663" x="4784725" y="3559175"/>
          <p14:tracePt t="34680" x="4770438" y="3573463"/>
          <p14:tracePt t="34696" x="4770438" y="3581400"/>
          <p14:tracePt t="34713" x="4754563" y="3597275"/>
          <p14:tracePt t="34729" x="4746625" y="3611563"/>
          <p14:tracePt t="34746" x="4740275" y="3611563"/>
          <p14:tracePt t="34763" x="4732338" y="3619500"/>
          <p14:tracePt t="34813" x="4732338" y="3627438"/>
          <p14:tracePt t="34829" x="4724400" y="3627438"/>
          <p14:tracePt t="34837" x="4724400" y="3641725"/>
          <p14:tracePt t="34846" x="4724400" y="3649663"/>
          <p14:tracePt t="34847" x="4708525" y="3673475"/>
          <p14:tracePt t="34863" x="4702175" y="3687763"/>
          <p14:tracePt t="34879" x="4702175" y="3695700"/>
          <p14:tracePt t="34918" x="4702175" y="3703638"/>
          <p14:tracePt t="34933" x="4702175" y="3717925"/>
          <p14:tracePt t="34949" x="4702175" y="3725863"/>
          <p14:tracePt t="34949" x="4708525" y="3733800"/>
          <p14:tracePt t="34963" x="4732338" y="3749675"/>
          <p14:tracePt t="34979" x="4740275" y="3756025"/>
          <p14:tracePt t="34996" x="4754563" y="3763963"/>
          <p14:tracePt t="35013" x="4762500" y="3771900"/>
          <p14:tracePt t="35236" x="0" y="0"/>
        </p14:tracePtLst>
        <p14:tracePtLst>
          <p14:tracePt t="38357" x="5113338" y="4175125"/>
          <p14:tracePt t="38397" x="5113338" y="4168775"/>
          <p14:tracePt t="38413" x="5105400" y="4152900"/>
          <p14:tracePt t="38421" x="5097463" y="4152900"/>
          <p14:tracePt t="38429" x="5097463" y="4144963"/>
          <p14:tracePt t="38477" x="5083175" y="4144963"/>
          <p14:tracePt t="38493" x="5075238" y="4144963"/>
          <p14:tracePt t="38508" x="5059363" y="4144963"/>
          <p14:tracePt t="38525" x="5045075" y="4137025"/>
          <p14:tracePt t="38536" x="5029200" y="4137025"/>
          <p14:tracePt t="38537" x="5021263" y="4137025"/>
          <p14:tracePt t="38545" x="4991100" y="4130675"/>
          <p14:tracePt t="38562" x="4960938" y="4114800"/>
          <p14:tracePt t="38580" x="4953000" y="4114800"/>
          <p14:tracePt t="38596" x="4945063" y="4114800"/>
          <p14:tracePt t="38638" x="4937125" y="4114800"/>
          <p14:tracePt t="38662" x="4930775" y="4114800"/>
          <p14:tracePt t="38678" x="4914900" y="4114800"/>
          <p14:tracePt t="38679" x="4899025" y="4114800"/>
          <p14:tracePt t="38696" x="4884738" y="4122738"/>
          <p14:tracePt t="38697" x="4830763" y="4137025"/>
          <p14:tracePt t="38713" x="4800600" y="4144963"/>
          <p14:tracePt t="38730" x="4770438" y="4160838"/>
          <p14:tracePt t="38747" x="4740275" y="4175125"/>
          <p14:tracePt t="38763" x="4702175" y="4191000"/>
          <p14:tracePt t="38780" x="4678363" y="4206875"/>
          <p14:tracePt t="38796" x="4664075" y="4221163"/>
          <p14:tracePt t="38813" x="4656138" y="4221163"/>
          <p14:tracePt t="38830" x="4640263" y="4237038"/>
          <p14:tracePt t="38870" x="4640263" y="4244975"/>
          <p14:tracePt t="38878" x="4632325" y="4244975"/>
          <p14:tracePt t="38896" x="4625975" y="4275138"/>
          <p14:tracePt t="38897" x="4618038" y="4297363"/>
          <p14:tracePt t="38913" x="4618038" y="4313238"/>
          <p14:tracePt t="38930" x="4618038" y="4343400"/>
          <p14:tracePt t="38947" x="4632325" y="4373563"/>
          <p14:tracePt t="38963" x="4670425" y="4419600"/>
          <p14:tracePt t="38980" x="4694238" y="4441825"/>
          <p14:tracePt t="38996" x="4716463" y="4457700"/>
          <p14:tracePt t="39013" x="4754563" y="4479925"/>
          <p14:tracePt t="39030" x="4778375" y="4495800"/>
          <p14:tracePt t="39046" x="4808538" y="4511675"/>
          <p14:tracePt t="39063" x="4830763" y="4511675"/>
          <p14:tracePt t="39080" x="4854575" y="4518025"/>
          <p14:tracePt t="39096" x="4884738" y="4518025"/>
          <p14:tracePt t="39113" x="4906963" y="4525963"/>
          <p14:tracePt t="39130" x="4945063" y="4533900"/>
          <p14:tracePt t="39146" x="4975225" y="4533900"/>
          <p14:tracePt t="39163" x="5021263" y="4533900"/>
          <p14:tracePt t="39179" x="5045075" y="4533900"/>
          <p14:tracePt t="39196" x="5059363" y="4533900"/>
          <p14:tracePt t="39213" x="5083175" y="4533900"/>
          <p14:tracePt t="39230" x="5113338" y="4511675"/>
          <p14:tracePt t="39246" x="5127625" y="4503738"/>
          <p14:tracePt t="39263" x="5135563" y="4495800"/>
          <p14:tracePt t="39280" x="5143500" y="4495800"/>
          <p14:tracePt t="39296" x="5143500" y="4487863"/>
          <p14:tracePt t="39313" x="5159375" y="4465638"/>
          <p14:tracePt t="39330" x="5173663" y="4435475"/>
          <p14:tracePt t="39346" x="5189538" y="4397375"/>
          <p14:tracePt t="39363" x="5197475" y="4351338"/>
          <p14:tracePt t="39380" x="5197475" y="4321175"/>
          <p14:tracePt t="39396" x="5197475" y="4297363"/>
          <p14:tracePt t="39413" x="5197475" y="4283075"/>
          <p14:tracePt t="39454" x="5197475" y="4275138"/>
          <p14:tracePt t="39486" x="5189538" y="4275138"/>
          <p14:tracePt t="39502" x="5181600" y="4267200"/>
          <p14:tracePt t="39510" x="5173663" y="4267200"/>
          <p14:tracePt t="39634" x="0" y="0"/>
        </p14:tracePtLst>
        <p14:tracePtLst>
          <p14:tracePt t="45124" x="5197475" y="5059363"/>
          <p14:tracePt t="45269" x="5189538" y="5051425"/>
          <p14:tracePt t="45277" x="5181600" y="5051425"/>
          <p14:tracePt t="45295" x="5173663" y="5051425"/>
          <p14:tracePt t="45309" x="5165725" y="5051425"/>
          <p14:tracePt t="45317" x="5151438" y="5051425"/>
          <p14:tracePt t="45341" x="5143500" y="5051425"/>
          <p14:tracePt t="45349" x="5135563" y="5045075"/>
          <p14:tracePt t="45365" x="5121275" y="5045075"/>
          <p14:tracePt t="45397" x="5113338" y="5045075"/>
          <p14:tracePt t="45421" x="5105400" y="5045075"/>
          <p14:tracePt t="45438" x="5089525" y="5045075"/>
          <p14:tracePt t="45445" x="5075238" y="5045075"/>
          <p14:tracePt t="45461" x="5045075" y="5045075"/>
          <p14:tracePt t="45477" x="5029200" y="5045075"/>
          <p14:tracePt t="45495" x="5013325" y="5045075"/>
          <p14:tracePt t="45496" x="4999038" y="5045075"/>
          <p14:tracePt t="45517" x="4991100" y="5045075"/>
          <p14:tracePt t="45530" x="4975225" y="5045075"/>
          <p14:tracePt t="45545" x="4960938" y="5045075"/>
          <p14:tracePt t="45562" x="4937125" y="5045075"/>
          <p14:tracePt t="45579" x="4922838" y="5045075"/>
          <p14:tracePt t="45596" x="4906963" y="5045075"/>
          <p14:tracePt t="45612" x="4892675" y="5045075"/>
          <p14:tracePt t="45629" x="4884738" y="5051425"/>
          <p14:tracePt t="45685" x="4876800" y="5051425"/>
          <p14:tracePt t="45693" x="4868863" y="5051425"/>
          <p14:tracePt t="45709" x="4860925" y="5051425"/>
          <p14:tracePt t="45714" x="4846638" y="5059363"/>
          <p14:tracePt t="45728" x="4838700" y="5067300"/>
          <p14:tracePt t="45729" x="4822825" y="5067300"/>
          <p14:tracePt t="45745" x="4808538" y="5067300"/>
          <p14:tracePt t="45762" x="4800600" y="5075238"/>
          <p14:tracePt t="45779" x="4784725" y="5083175"/>
          <p14:tracePt t="45795" x="4770438" y="5083175"/>
          <p14:tracePt t="45812" x="4746625" y="5089525"/>
          <p14:tracePt t="45829" x="4732338" y="5105400"/>
          <p14:tracePt t="45845" x="4716463" y="5105400"/>
          <p14:tracePt t="45862" x="4708525" y="5113338"/>
          <p14:tracePt t="45879" x="4702175" y="5113338"/>
          <p14:tracePt t="45895" x="4694238" y="5127625"/>
          <p14:tracePt t="45912" x="4678363" y="5143500"/>
          <p14:tracePt t="45929" x="4678363" y="5151438"/>
          <p14:tracePt t="45945" x="4670425" y="5159375"/>
          <p14:tracePt t="45962" x="4670425" y="5165725"/>
          <p14:tracePt t="45978" x="4664075" y="5165725"/>
          <p14:tracePt t="46012" x="4664075" y="5173663"/>
          <p14:tracePt t="46037" x="4656138" y="5189538"/>
          <p14:tracePt t="46053" x="4656138" y="5197475"/>
          <p14:tracePt t="46062" x="4656138" y="5203825"/>
          <p14:tracePt t="46071" x="4656138" y="5211763"/>
          <p14:tracePt t="46078" x="4656138" y="5227638"/>
          <p14:tracePt t="46095" x="4648200" y="5235575"/>
          <p14:tracePt t="46112" x="4648200" y="5241925"/>
          <p14:tracePt t="46128" x="4648200" y="5265738"/>
          <p14:tracePt t="46145" x="4670425" y="5287963"/>
          <p14:tracePt t="46162" x="4694238" y="5334000"/>
          <p14:tracePt t="46178" x="4708525" y="5356225"/>
          <p14:tracePt t="46195" x="4724400" y="5372100"/>
          <p14:tracePt t="46212" x="4724400" y="5380038"/>
          <p14:tracePt t="46253" x="4732338" y="5380038"/>
          <p14:tracePt t="46277" x="4740275" y="5380038"/>
          <p14:tracePt t="46293" x="4754563" y="5387975"/>
          <p14:tracePt t="46301" x="4762500" y="5387975"/>
          <p14:tracePt t="46317" x="4778375" y="5394325"/>
          <p14:tracePt t="46325" x="4784725" y="5394325"/>
          <p14:tracePt t="46333" x="4792663" y="5394325"/>
          <p14:tracePt t="46345" x="4800600" y="5394325"/>
          <p14:tracePt t="46381" x="4808538" y="5394325"/>
          <p14:tracePt t="46382" x="4808538" y="5402263"/>
          <p14:tracePt t="46395" x="4838700" y="5410200"/>
          <p14:tracePt t="46412" x="4899025" y="5426075"/>
          <p14:tracePt t="46428" x="4953000" y="5440363"/>
          <p14:tracePt t="46445" x="4991100" y="5456238"/>
          <p14:tracePt t="46493" x="4999038" y="5456238"/>
          <p14:tracePt t="46517" x="5006975" y="5456238"/>
          <p14:tracePt t="46525" x="5013325" y="5456238"/>
          <p14:tracePt t="46536" x="5021263" y="5456238"/>
          <p14:tracePt t="46541" x="5029200" y="5456238"/>
          <p14:tracePt t="46545" x="5067300" y="5456238"/>
          <p14:tracePt t="46562" x="5121275" y="5456238"/>
          <p14:tracePt t="46578" x="5165725" y="5456238"/>
          <p14:tracePt t="46595" x="5203825" y="5440363"/>
          <p14:tracePt t="46612" x="5219700" y="5440363"/>
          <p14:tracePt t="46653" x="5227638" y="5440363"/>
          <p14:tracePt t="46677" x="5235575" y="5432425"/>
          <p14:tracePt t="46686" x="5241925" y="5432425"/>
          <p14:tracePt t="46693" x="5249863" y="5426075"/>
          <p14:tracePt t="46695" x="5265738" y="5418138"/>
          <p14:tracePt t="46712" x="5280025" y="5394325"/>
          <p14:tracePt t="46728" x="5287963" y="5380038"/>
          <p14:tracePt t="46745" x="5295900" y="5372100"/>
          <p14:tracePt t="46762" x="5295900" y="5341938"/>
          <p14:tracePt t="46778" x="5295900" y="5326063"/>
          <p14:tracePt t="46795" x="5295900" y="5303838"/>
          <p14:tracePt t="46812" x="5295900" y="5273675"/>
          <p14:tracePt t="46828" x="5295900" y="5249863"/>
          <p14:tracePt t="46869" x="5295900" y="5235575"/>
          <p14:tracePt t="46885" x="5295900" y="5227638"/>
          <p14:tracePt t="46901" x="5287963" y="5211763"/>
          <p14:tracePt t="46912" x="5280025" y="5211763"/>
          <p14:tracePt t="46912" x="5273675" y="5203825"/>
          <p14:tracePt t="46928" x="5265738" y="5189538"/>
          <p14:tracePt t="46945" x="5257800" y="5181600"/>
          <p14:tracePt t="46962" x="5241925" y="5165725"/>
          <p14:tracePt t="46978" x="5235575" y="5151438"/>
          <p14:tracePt t="46995" x="5227638" y="5143500"/>
          <p14:tracePt t="47012" x="5219700" y="5135563"/>
          <p14:tracePt t="47028" x="5197475" y="5121275"/>
          <p14:tracePt t="47045" x="5173663" y="5097463"/>
          <p14:tracePt t="47062" x="5159375" y="5089525"/>
          <p14:tracePt t="47078" x="5151438" y="5083175"/>
          <p14:tracePt t="47095" x="5143500" y="5083175"/>
          <p14:tracePt t="47149" x="5135563" y="5083175"/>
          <p14:tracePt t="47165" x="5127625" y="5083175"/>
          <p14:tracePt t="47173" x="5121275" y="5083175"/>
          <p14:tracePt t="47181" x="5105400" y="5075238"/>
          <p14:tracePt t="47195" x="5097463" y="5075238"/>
          <p14:tracePt t="47197" x="5089525" y="5075238"/>
          <p14:tracePt t="47212" x="5083175" y="5075238"/>
          <p14:tracePt t="47228" x="5059363" y="5075238"/>
          <p14:tracePt t="47245" x="5045075" y="5067300"/>
          <p14:tracePt t="47285" x="5037138" y="5067300"/>
          <p14:tracePt t="47349" x="5029200" y="5067300"/>
          <p14:tracePt t="47365" x="5021263" y="5067300"/>
          <p14:tracePt t="47389" x="5013325" y="5067300"/>
          <p14:tracePt t="47405" x="5006975" y="5067300"/>
          <p14:tracePt t="47421" x="4999038" y="5067300"/>
          <p14:tracePt t="47429" x="4991100" y="5067300"/>
          <p14:tracePt t="47445" x="4975225" y="5067300"/>
          <p14:tracePt t="47446" x="4960938" y="5067300"/>
          <p14:tracePt t="47461" x="4945063" y="5067300"/>
          <p14:tracePt t="47478" x="4930775" y="5067300"/>
          <p14:tracePt t="47495" x="4922838" y="5067300"/>
          <p14:tracePt t="47512" x="4906963" y="5067300"/>
          <p14:tracePt t="47528" x="4884738" y="5067300"/>
          <p14:tracePt t="47545" x="4868863" y="5075238"/>
          <p14:tracePt t="47562" x="4846638" y="5083175"/>
          <p14:tracePt t="47578" x="4838700" y="5083175"/>
          <p14:tracePt t="47595" x="4822825" y="5083175"/>
          <p14:tracePt t="47941" x="4816475" y="5083175"/>
          <p14:tracePt t="47957" x="4808538" y="5083175"/>
          <p14:tracePt t="47969" x="4808538" y="5089525"/>
          <p14:tracePt t="47981" x="4800600" y="5089525"/>
          <p14:tracePt t="47982" x="4784725" y="5097463"/>
          <p14:tracePt t="47995" x="4770438" y="5105400"/>
          <p14:tracePt t="48012" x="4754563" y="5113338"/>
          <p14:tracePt t="48028" x="4746625" y="5121275"/>
          <p14:tracePt t="48028" x="4740275" y="5121275"/>
          <p14:tracePt t="48045" x="4732338" y="5127625"/>
          <p14:tracePt t="48197" x="4732338" y="5135563"/>
          <p14:tracePt t="48229" x="4724400" y="5135563"/>
          <p14:tracePt t="48237" x="4724400" y="5143500"/>
          <p14:tracePt t="48253" x="4716463" y="5143500"/>
          <p14:tracePt t="48254" x="4716463" y="5151438"/>
          <p14:tracePt t="48261" x="4708525" y="5151438"/>
          <p14:tracePt t="48278" x="4708525" y="5159375"/>
          <p14:tracePt t="48295" x="4702175" y="5173663"/>
          <p14:tracePt t="48311" x="4694238" y="5181600"/>
          <p14:tracePt t="48328" x="4686300" y="5189538"/>
          <p14:tracePt t="48345" x="4686300" y="5197475"/>
          <p14:tracePt t="48361" x="4686300" y="5211763"/>
          <p14:tracePt t="48378" x="4678363" y="5219700"/>
          <p14:tracePt t="48429" x="4678363" y="5227638"/>
          <p14:tracePt t="48437" x="4678363" y="5235575"/>
          <p14:tracePt t="48460" x="4678363" y="5241925"/>
          <p14:tracePt t="48477" x="4670425" y="5257800"/>
          <p14:tracePt t="48486" x="4670425" y="5265738"/>
          <p14:tracePt t="48495" x="4670425" y="5273675"/>
          <p14:tracePt t="48511" x="4670425" y="5287963"/>
          <p14:tracePt t="48528" x="4670425" y="5295900"/>
          <p14:tracePt t="48545" x="4670425" y="5311775"/>
          <p14:tracePt t="48581" x="4670425" y="5318125"/>
          <p14:tracePt t="48582" x="4670425" y="5326063"/>
          <p14:tracePt t="48613" x="4678363" y="5326063"/>
          <p14:tracePt t="48637" x="4678363" y="5334000"/>
          <p14:tracePt t="48645" x="4686300" y="5334000"/>
          <p14:tracePt t="48669" x="4702175" y="5341938"/>
          <p14:tracePt t="48677" x="4724400" y="5349875"/>
          <p14:tracePt t="48695" x="4732338" y="5356225"/>
          <p14:tracePt t="48695" x="4754563" y="5372100"/>
          <p14:tracePt t="48711" x="4762500" y="5380038"/>
          <p14:tracePt t="48728" x="4770438" y="5380038"/>
          <p14:tracePt t="48745" x="4778375" y="5387975"/>
          <p14:tracePt t="48761" x="4816475" y="5394325"/>
          <p14:tracePt t="48778" x="4838700" y="5402263"/>
          <p14:tracePt t="48795" x="4854575" y="5418138"/>
          <p14:tracePt t="48811" x="4876800" y="5418138"/>
          <p14:tracePt t="48828" x="4892675" y="5426075"/>
          <p14:tracePt t="48828" x="4899025" y="5426075"/>
          <p14:tracePt t="48845" x="4914900" y="5432425"/>
          <p14:tracePt t="48861" x="4930775" y="5440363"/>
          <p14:tracePt t="48878" x="4960938" y="5448300"/>
          <p14:tracePt t="48895" x="4983163" y="5456238"/>
          <p14:tracePt t="48911" x="5021263" y="5470525"/>
          <p14:tracePt t="48928" x="5037138" y="5470525"/>
          <p14:tracePt t="48945" x="5045075" y="5470525"/>
          <p14:tracePt t="48961" x="5051425" y="5470525"/>
          <p14:tracePt t="48978" x="5059363" y="5470525"/>
          <p14:tracePt t="48995" x="5067300" y="5470525"/>
          <p14:tracePt t="49037" x="5075238" y="5470525"/>
          <p14:tracePt t="49046" x="5083175" y="5470525"/>
          <p14:tracePt t="49049" x="5089525" y="5470525"/>
          <p14:tracePt t="49061" x="5105400" y="5470525"/>
          <p14:tracePt t="49078" x="5113338" y="5470525"/>
          <p14:tracePt t="49118" x="5121275" y="5470525"/>
          <p14:tracePt t="49141" x="5127625" y="5470525"/>
          <p14:tracePt t="49149" x="5135563" y="5470525"/>
          <p14:tracePt t="49161" x="5135563" y="5464175"/>
          <p14:tracePt t="49165" x="5143500" y="5464175"/>
          <p14:tracePt t="49178" x="5159375" y="5456238"/>
          <p14:tracePt t="49195" x="5165725" y="5456238"/>
          <p14:tracePt t="49211" x="5181600" y="5440363"/>
          <p14:tracePt t="49228" x="5197475" y="5426075"/>
          <p14:tracePt t="49245" x="5203825" y="5394325"/>
          <p14:tracePt t="49261" x="5211763" y="5372100"/>
          <p14:tracePt t="49278" x="5219700" y="5364163"/>
          <p14:tracePt t="49295" x="5219700" y="5356225"/>
          <p14:tracePt t="49311" x="5219700" y="5349875"/>
          <p14:tracePt t="49328" x="5219700" y="5341938"/>
          <p14:tracePt t="49345" x="5219700" y="5326063"/>
          <p14:tracePt t="49361" x="5219700" y="5318125"/>
          <p14:tracePt t="49378" x="5219700" y="5303838"/>
          <p14:tracePt t="49395" x="5219700" y="5295900"/>
          <p14:tracePt t="49411" x="5219700" y="5287963"/>
          <p14:tracePt t="49428" x="5219700" y="5280025"/>
          <p14:tracePt t="49444" x="5219700" y="5273675"/>
          <p14:tracePt t="49461" x="5219700" y="5265738"/>
          <p14:tracePt t="49478" x="5219700" y="5257800"/>
          <p14:tracePt t="49495" x="5219700" y="5249863"/>
          <p14:tracePt t="49557" x="5203825" y="5249863"/>
          <p14:tracePt t="49573" x="5203825" y="5241925"/>
          <p14:tracePt t="49589" x="5197475" y="5235575"/>
          <p14:tracePt t="49629" x="5189538" y="5235575"/>
          <p14:tracePt t="49637" x="5181600" y="5227638"/>
          <p14:tracePt t="49645" x="5173663" y="5227638"/>
          <p14:tracePt t="49661" x="5165725" y="5219700"/>
          <p14:tracePt t="49662" x="5151438" y="5211763"/>
          <p14:tracePt t="49678" x="5143500" y="5203825"/>
          <p14:tracePt t="49695" x="5135563" y="5197475"/>
          <p14:tracePt t="49712" x="5113338" y="5189538"/>
          <p14:tracePt t="49728" x="5089525" y="5173663"/>
          <p14:tracePt t="49745" x="5067300" y="5165725"/>
          <p14:tracePt t="49761" x="5051425" y="5159375"/>
          <p14:tracePt t="49778" x="5045075" y="5159375"/>
          <p14:tracePt t="49837" x="5037138" y="5159375"/>
          <p14:tracePt t="49845" x="5037138" y="5151438"/>
          <p14:tracePt t="49853" x="5013325" y="5143500"/>
          <p14:tracePt t="49861" x="4983163" y="5143500"/>
          <p14:tracePt t="49878" x="4968875" y="5143500"/>
          <p14:tracePt t="49894" x="4953000" y="5135563"/>
          <p14:tracePt t="49911" x="4930775" y="5135563"/>
          <p14:tracePt t="49928" x="4914900" y="5135563"/>
          <p14:tracePt t="49944" x="4906963" y="5135563"/>
          <p14:tracePt t="49961" x="4892675" y="5135563"/>
          <p14:tracePt t="49997" x="4884738" y="5135563"/>
          <p14:tracePt t="50013" x="4876800" y="5135563"/>
          <p14:tracePt t="50029" x="4868863" y="5135563"/>
          <p14:tracePt t="50030" x="4860925" y="5135563"/>
          <p14:tracePt t="50291" x="0" y="0"/>
        </p14:tracePtLst>
        <p14:tracePtLst>
          <p14:tracePt t="51786" x="5189538" y="5745163"/>
          <p14:tracePt t="51877" x="5181600" y="5745163"/>
          <p14:tracePt t="51893" x="5173663" y="5745163"/>
          <p14:tracePt t="51894" x="5165725" y="5737225"/>
          <p14:tracePt t="51917" x="5159375" y="5737225"/>
          <p14:tracePt t="51927" x="5151438" y="5737225"/>
          <p14:tracePt t="51928" x="5135563" y="5730875"/>
          <p14:tracePt t="51944" x="5121275" y="5715000"/>
          <p14:tracePt t="51961" x="5097463" y="5707063"/>
          <p14:tracePt t="51977" x="5075238" y="5699125"/>
          <p14:tracePt t="51994" x="5051425" y="5692775"/>
          <p14:tracePt t="52011" x="5029200" y="5676900"/>
          <p14:tracePt t="52028" x="4991100" y="5661025"/>
          <p14:tracePt t="52044" x="4922838" y="5646738"/>
          <p14:tracePt t="52061" x="4876800" y="5638800"/>
          <p14:tracePt t="52078" x="4830763" y="5630863"/>
          <p14:tracePt t="52094" x="4800600" y="5622925"/>
          <p14:tracePt t="52111" x="4770438" y="5622925"/>
          <p14:tracePt t="52127" x="4740275" y="5622925"/>
          <p14:tracePt t="52144" x="4724400" y="5616575"/>
          <p14:tracePt t="52161" x="4702175" y="5616575"/>
          <p14:tracePt t="52178" x="4686300" y="5616575"/>
          <p14:tracePt t="52194" x="4678363" y="5616575"/>
          <p14:tracePt t="52211" x="4670425" y="5616575"/>
          <p14:tracePt t="52228" x="4648200" y="5622925"/>
          <p14:tracePt t="52244" x="4610100" y="5646738"/>
          <p14:tracePt t="52261" x="4594225" y="5661025"/>
          <p14:tracePt t="52277" x="4579938" y="5676900"/>
          <p14:tracePt t="52294" x="4564063" y="5692775"/>
          <p14:tracePt t="52311" x="4556125" y="5715000"/>
          <p14:tracePt t="52328" x="4549775" y="5722938"/>
          <p14:tracePt t="52344" x="4549775" y="5730875"/>
          <p14:tracePt t="52361" x="4549775" y="5745163"/>
          <p14:tracePt t="52378" x="4541838" y="5753100"/>
          <p14:tracePt t="52394" x="4541838" y="5768975"/>
          <p14:tracePt t="52411" x="4541838" y="5783263"/>
          <p14:tracePt t="52428" x="4541838" y="5821363"/>
          <p14:tracePt t="52444" x="4572000" y="5875338"/>
          <p14:tracePt t="52461" x="4602163" y="5897563"/>
          <p14:tracePt t="52477" x="4625975" y="5913438"/>
          <p14:tracePt t="52494" x="4640263" y="5921375"/>
          <p14:tracePt t="52511" x="4648200" y="5927725"/>
          <p14:tracePt t="52527" x="4656138" y="5927725"/>
          <p14:tracePt t="52565" x="4664075" y="5935663"/>
          <p14:tracePt t="52577" x="4670425" y="5935663"/>
          <p14:tracePt t="52578" x="4686300" y="5943600"/>
          <p14:tracePt t="52595" x="4702175" y="5959475"/>
          <p14:tracePt t="52611" x="4740275" y="5981700"/>
          <p14:tracePt t="52627" x="4778375" y="6003925"/>
          <p14:tracePt t="52644" x="4822825" y="6027738"/>
          <p14:tracePt t="52661" x="4854575" y="6027738"/>
          <p14:tracePt t="52677" x="4868863" y="6035675"/>
          <p14:tracePt t="52694" x="4884738" y="6035675"/>
          <p14:tracePt t="52711" x="4899025" y="6035675"/>
          <p14:tracePt t="52727" x="4922838" y="6035675"/>
          <p14:tracePt t="52744" x="4930775" y="6035675"/>
          <p14:tracePt t="52761" x="4937125" y="6035675"/>
          <p14:tracePt t="52777" x="4960938" y="6035675"/>
          <p14:tracePt t="52794" x="4975225" y="6035675"/>
          <p14:tracePt t="52811" x="5013325" y="6003925"/>
          <p14:tracePt t="52827" x="5051425" y="5981700"/>
          <p14:tracePt t="52844" x="5097463" y="5927725"/>
          <p14:tracePt t="52861" x="5121275" y="5913438"/>
          <p14:tracePt t="52877" x="5127625" y="5889625"/>
          <p14:tracePt t="52894" x="5143500" y="5867400"/>
          <p14:tracePt t="52911" x="5151438" y="5845175"/>
          <p14:tracePt t="52927" x="5159375" y="5821363"/>
          <p14:tracePt t="52944" x="5165725" y="5799138"/>
          <p14:tracePt t="52961" x="5165725" y="5791200"/>
          <p14:tracePt t="52977" x="5165725" y="5783263"/>
          <p14:tracePt t="53018" x="5159375" y="5775325"/>
          <p14:tracePt t="53061" x="5151438" y="5768975"/>
          <p14:tracePt t="53077" x="5143500" y="5768975"/>
          <p14:tracePt t="53117" x="5135563" y="5768975"/>
          <p14:tracePt t="53141" x="5127625" y="5768975"/>
          <p14:tracePt t="53165" x="5121275" y="5761038"/>
          <p14:tracePt t="53181" x="5113338" y="5761038"/>
          <p14:tracePt t="53189" x="5105400" y="5761038"/>
          <p14:tracePt t="53201" x="5097463" y="5761038"/>
          <p14:tracePt t="53202" x="5083175" y="5761038"/>
          <p14:tracePt t="53211" x="5051425" y="5753100"/>
          <p14:tracePt t="53227" x="5037138" y="5753100"/>
          <p14:tracePt t="53244" x="5029200" y="5753100"/>
          <p14:tracePt t="53298" x="0" y="0"/>
        </p14:tracePtLst>
        <p14:tracePtLst>
          <p14:tracePt t="63427" x="4351338" y="3687763"/>
          <p14:tracePt t="63612" x="0" y="0"/>
        </p14:tracePtLst>
        <p14:tracePtLst>
          <p14:tracePt t="65338" x="4305300" y="4251325"/>
          <p14:tracePt t="65487" x="0" y="0"/>
        </p14:tracePtLst>
        <p14:tracePtLst>
          <p14:tracePt t="79200" x="4106863" y="5113338"/>
          <p14:tracePt t="79311" x="0" y="0"/>
        </p14:tracePtLst>
        <p14:tracePtLst>
          <p14:tracePt t="83329" x="4283075" y="5761038"/>
          <p14:tracePt t="83478" x="0" y="0"/>
        </p14:tracePtLst>
        <p14:tracePtLst>
          <p14:tracePt t="87619" x="5837238" y="5303838"/>
          <p14:tracePt t="87782" x="5845175" y="5303838"/>
          <p14:tracePt t="87791" x="5851525" y="5303838"/>
          <p14:tracePt t="87799" x="5859463" y="5303838"/>
          <p14:tracePt t="87830" x="5867400" y="5303838"/>
          <p14:tracePt t="87870" x="5875338" y="5311775"/>
          <p14:tracePt t="87884" x="5875338" y="5318125"/>
          <p14:tracePt t="87894" x="5883275" y="5318125"/>
          <p14:tracePt t="87895" x="5889625" y="5318125"/>
          <p14:tracePt t="87908" x="5921375" y="5326063"/>
          <p14:tracePt t="87925" x="5935663" y="5334000"/>
          <p14:tracePt t="87941" x="5943600" y="5334000"/>
          <p14:tracePt t="88006" x="5951538" y="5334000"/>
          <p14:tracePt t="88022" x="5959475" y="5334000"/>
          <p14:tracePt t="88038" x="5965825" y="5334000"/>
          <p14:tracePt t="88046" x="5973763" y="5334000"/>
          <p14:tracePt t="88066" x="5981700" y="5334000"/>
          <p14:tracePt t="88078" x="5997575" y="5334000"/>
          <p14:tracePt t="88091" x="6003925" y="5334000"/>
          <p14:tracePt t="88094" x="6011863" y="5334000"/>
          <p14:tracePt t="88108" x="6019800" y="5334000"/>
          <p14:tracePt t="88125" x="6035675" y="5334000"/>
          <p14:tracePt t="88141" x="6065838" y="5326063"/>
          <p14:tracePt t="88158" x="6088063" y="5326063"/>
          <p14:tracePt t="88206" x="6096000" y="5326063"/>
          <p14:tracePt t="88212" x="6096000" y="5318125"/>
          <p14:tracePt t="88225" x="6103938" y="5311775"/>
          <p14:tracePt t="88225" x="6118225" y="5311775"/>
          <p14:tracePt t="88241" x="6118225" y="5303838"/>
          <p14:tracePt t="88258" x="6134100" y="5295900"/>
          <p14:tracePt t="88275" x="6149975" y="5280025"/>
          <p14:tracePt t="88291" x="6156325" y="5273675"/>
          <p14:tracePt t="88308" x="6164263" y="5265738"/>
          <p14:tracePt t="88325" x="6172200" y="5249863"/>
          <p14:tracePt t="88341" x="6172200" y="5227638"/>
          <p14:tracePt t="88358" x="6180138" y="5227638"/>
          <p14:tracePt t="88375" x="6180138" y="5219700"/>
          <p14:tracePt t="88391" x="6180138" y="5211763"/>
          <p14:tracePt t="88408" x="6180138" y="5197475"/>
          <p14:tracePt t="88425" x="6180138" y="5189538"/>
          <p14:tracePt t="88441" x="6180138" y="5181600"/>
          <p14:tracePt t="88458" x="6180138" y="5173663"/>
          <p14:tracePt t="88475" x="6180138" y="5165725"/>
          <p14:tracePt t="88491" x="6180138" y="5151438"/>
          <p14:tracePt t="88508" x="6180138" y="5143500"/>
          <p14:tracePt t="88525" x="6180138" y="5135563"/>
          <p14:tracePt t="88541" x="6180138" y="5113338"/>
          <p14:tracePt t="88558" x="6172200" y="5105400"/>
          <p14:tracePt t="88575" x="6172200" y="5089525"/>
          <p14:tracePt t="88591" x="6156325" y="5083175"/>
          <p14:tracePt t="88608" x="6156325" y="5075238"/>
          <p14:tracePt t="88625" x="6149975" y="5059363"/>
          <p14:tracePt t="88642" x="6149975" y="5051425"/>
          <p14:tracePt t="88678" x="6142038" y="5045075"/>
          <p14:tracePt t="88694" x="6142038" y="5037138"/>
          <p14:tracePt t="88710" x="6134100" y="5029200"/>
          <p14:tracePt t="88711" x="6126163" y="5029200"/>
          <p14:tracePt t="88725" x="6126163" y="5021263"/>
          <p14:tracePt t="88741" x="6111875" y="5013325"/>
          <p14:tracePt t="88758" x="6103938" y="5006975"/>
          <p14:tracePt t="88775" x="6096000" y="5006975"/>
          <p14:tracePt t="88791" x="6088063" y="4999038"/>
          <p14:tracePt t="88808" x="6057900" y="4991100"/>
          <p14:tracePt t="88825" x="6042025" y="4983163"/>
          <p14:tracePt t="88841" x="6027738" y="4975225"/>
          <p14:tracePt t="88858" x="6019800" y="4968875"/>
          <p14:tracePt t="88875" x="6003925" y="4968875"/>
          <p14:tracePt t="88891" x="5989638" y="4968875"/>
          <p14:tracePt t="88908" x="5965825" y="4968875"/>
          <p14:tracePt t="88925" x="5951538" y="4968875"/>
          <p14:tracePt t="88941" x="5921375" y="4968875"/>
          <p14:tracePt t="88958" x="5889625" y="4968875"/>
          <p14:tracePt t="88975" x="5859463" y="4968875"/>
          <p14:tracePt t="88991" x="5821363" y="4983163"/>
          <p14:tracePt t="89008" x="5799138" y="4983163"/>
          <p14:tracePt t="89025" x="5791200" y="4999038"/>
          <p14:tracePt t="89041" x="5775325" y="4999038"/>
          <p14:tracePt t="89058" x="5768975" y="5006975"/>
          <p14:tracePt t="89075" x="5753100" y="5006975"/>
          <p14:tracePt t="89110" x="5753100" y="5013325"/>
          <p14:tracePt t="89126" x="5745163" y="5013325"/>
          <p14:tracePt t="89126" x="5745163" y="5021263"/>
          <p14:tracePt t="89141" x="5737225" y="5029200"/>
          <p14:tracePt t="89158" x="5730875" y="5037138"/>
          <p14:tracePt t="89175" x="5722938" y="5037138"/>
          <p14:tracePt t="89191" x="5722938" y="5045075"/>
          <p14:tracePt t="89208" x="5722938" y="5051425"/>
          <p14:tracePt t="89246" x="5722938" y="5059363"/>
          <p14:tracePt t="89246" x="5715000" y="5059363"/>
          <p14:tracePt t="89258" x="5707063" y="5083175"/>
          <p14:tracePt t="89274" x="5707063" y="5105400"/>
          <p14:tracePt t="89291" x="5707063" y="5127625"/>
          <p14:tracePt t="89308" x="5707063" y="5151438"/>
          <p14:tracePt t="89325" x="5707063" y="5165725"/>
          <p14:tracePt t="89341" x="5707063" y="5181600"/>
          <p14:tracePt t="89358" x="5707063" y="5189538"/>
          <p14:tracePt t="89374" x="5707063" y="5203825"/>
          <p14:tracePt t="89391" x="5707063" y="5211763"/>
          <p14:tracePt t="89408" x="5715000" y="5219700"/>
          <p14:tracePt t="89424" x="5715000" y="5235575"/>
          <p14:tracePt t="89441" x="5715000" y="5249863"/>
          <p14:tracePt t="89458" x="5722938" y="5265738"/>
          <p14:tracePt t="89475" x="5722938" y="5280025"/>
          <p14:tracePt t="89491" x="5722938" y="5287963"/>
          <p14:tracePt t="89508" x="5730875" y="5295900"/>
          <p14:tracePt t="89524" x="5737225" y="5311775"/>
          <p14:tracePt t="89541" x="5745163" y="5326063"/>
          <p14:tracePt t="89558" x="5753100" y="5326063"/>
          <p14:tracePt t="89606" x="5761038" y="5326063"/>
          <p14:tracePt t="89614" x="5761038" y="5334000"/>
          <p14:tracePt t="89630" x="5768975" y="5334000"/>
          <p14:tracePt t="89646" x="5775325" y="5341938"/>
          <p14:tracePt t="89658" x="5783263" y="5341938"/>
          <p14:tracePt t="89659" x="5791200" y="5356225"/>
          <p14:tracePt t="89675" x="5799138" y="5356225"/>
          <p14:tracePt t="89691" x="5807075" y="5356225"/>
          <p14:tracePt t="89708" x="5813425" y="5364163"/>
          <p14:tracePt t="89724" x="5821363" y="5364163"/>
          <p14:tracePt t="89741" x="5829300" y="5364163"/>
          <p14:tracePt t="89758" x="5837238" y="5372100"/>
          <p14:tracePt t="89775" x="5845175" y="5372100"/>
          <p14:tracePt t="89791" x="5859463" y="5380038"/>
          <p14:tracePt t="89808" x="5867400" y="5380038"/>
          <p14:tracePt t="89824" x="5883275" y="5380038"/>
          <p14:tracePt t="89841" x="5889625" y="5380038"/>
          <p14:tracePt t="89858" x="5905500" y="5380038"/>
          <p14:tracePt t="89874" x="5913438" y="5380038"/>
          <p14:tracePt t="89891" x="5927725" y="5387975"/>
          <p14:tracePt t="89908" x="5951538" y="5387975"/>
          <p14:tracePt t="89925" x="5965825" y="5387975"/>
          <p14:tracePt t="89941" x="5997575" y="5387975"/>
          <p14:tracePt t="89958" x="6019800" y="5387975"/>
          <p14:tracePt t="89974" x="6027738" y="5387975"/>
          <p14:tracePt t="89991" x="6042025" y="5380038"/>
          <p14:tracePt t="90008" x="6057900" y="5372100"/>
          <p14:tracePt t="90024" x="6073775" y="5372100"/>
          <p14:tracePt t="90041" x="6088063" y="5364163"/>
          <p14:tracePt t="90058" x="6103938" y="5356225"/>
          <p14:tracePt t="90075" x="6118225" y="5356225"/>
          <p14:tracePt t="90091" x="6134100" y="5341938"/>
          <p14:tracePt t="90108" x="6149975" y="5334000"/>
          <p14:tracePt t="90124" x="6156325" y="5326063"/>
          <p14:tracePt t="90141" x="6164263" y="5311775"/>
          <p14:tracePt t="90158" x="6172200" y="5295900"/>
          <p14:tracePt t="90175" x="6180138" y="5287963"/>
          <p14:tracePt t="90191" x="6180138" y="5273675"/>
          <p14:tracePt t="90208" x="6180138" y="5249863"/>
          <p14:tracePt t="90225" x="6180138" y="5235575"/>
          <p14:tracePt t="90241" x="6172200" y="5219700"/>
          <p14:tracePt t="90258" x="6156325" y="5197475"/>
          <p14:tracePt t="90274" x="6149975" y="5173663"/>
          <p14:tracePt t="90291" x="6126163" y="5159375"/>
          <p14:tracePt t="90308" x="6118225" y="5143500"/>
          <p14:tracePt t="90325" x="6088063" y="5113338"/>
          <p14:tracePt t="90341" x="6057900" y="5067300"/>
          <p14:tracePt t="90358" x="6049963" y="5051425"/>
          <p14:tracePt t="90374" x="6042025" y="5045075"/>
          <p14:tracePt t="90391" x="6035675" y="5037138"/>
          <p14:tracePt t="90408" x="6027738" y="5029200"/>
          <p14:tracePt t="90424" x="6019800" y="5029200"/>
          <p14:tracePt t="90441" x="6019800" y="5021263"/>
          <p14:tracePt t="90458" x="6011863" y="5021263"/>
          <p14:tracePt t="90474" x="6003925" y="5021263"/>
          <p14:tracePt t="90491" x="5997575" y="5021263"/>
          <p14:tracePt t="90508" x="5989638" y="5021263"/>
          <p14:tracePt t="90524" x="5981700" y="5021263"/>
          <p14:tracePt t="90541" x="5965825" y="5021263"/>
          <p14:tracePt t="90558" x="5959475" y="5021263"/>
          <p14:tracePt t="90574" x="5935663" y="5021263"/>
          <p14:tracePt t="90591" x="5905500" y="5021263"/>
          <p14:tracePt t="90608" x="5889625" y="5029200"/>
          <p14:tracePt t="90645" x="5883275" y="5029200"/>
          <p14:tracePt t="90662" x="5875338" y="5037138"/>
          <p14:tracePt t="90674" x="5867400" y="5037138"/>
          <p14:tracePt t="90675" x="5851525" y="5051425"/>
          <p14:tracePt t="90691" x="5829300" y="5067300"/>
          <p14:tracePt t="90708" x="5821363" y="5083175"/>
          <p14:tracePt t="90724" x="5807075" y="5083175"/>
          <p14:tracePt t="90741" x="5807075" y="5089525"/>
          <p14:tracePt t="90758" x="5799138" y="5089525"/>
          <p14:tracePt t="90774" x="5791200" y="5097463"/>
          <p14:tracePt t="90791" x="5783263" y="5105400"/>
          <p14:tracePt t="90830" x="5775325" y="5113338"/>
          <p14:tracePt t="90846" x="5768975" y="5113338"/>
          <p14:tracePt t="90858" x="5768975" y="5121275"/>
          <p14:tracePt t="90858" x="5761038" y="5127625"/>
          <p14:tracePt t="90926" x="5753100" y="5127625"/>
          <p14:tracePt t="90934" x="5753100" y="5135563"/>
          <p14:tracePt t="91199" x="5753100" y="5143500"/>
          <p14:tracePt t="91209" x="5753100" y="5151438"/>
          <p14:tracePt t="91216" x="5753100" y="5159375"/>
          <p14:tracePt t="91225" x="5753100" y="5165725"/>
          <p14:tracePt t="91242" x="5753100" y="5181600"/>
          <p14:tracePt t="91259" x="5753100" y="5197475"/>
          <p14:tracePt t="91275" x="5753100" y="5219700"/>
          <p14:tracePt t="91292" x="5768975" y="5249863"/>
          <p14:tracePt t="91309" x="5783263" y="5265738"/>
          <p14:tracePt t="91343" x="5791200" y="5265738"/>
          <p14:tracePt t="91425" x="0" y="0"/>
        </p14:tracePtLst>
        <p14:tracePtLst>
          <p14:tracePt t="92446" x="6080125" y="5737225"/>
          <p14:tracePt t="92494" x="6080125" y="5730875"/>
          <p14:tracePt t="92551" x="6080125" y="5722938"/>
          <p14:tracePt t="92558" x="6073775" y="5722938"/>
          <p14:tracePt t="92575" x="6065838" y="5707063"/>
          <p14:tracePt t="92576" x="6035675" y="5684838"/>
          <p14:tracePt t="92592" x="6011863" y="5661025"/>
          <p14:tracePt t="92608" x="5973763" y="5638800"/>
          <p14:tracePt t="92625" x="5943600" y="5616575"/>
          <p14:tracePt t="92642" x="5935663" y="5616575"/>
          <p14:tracePt t="92658" x="5927725" y="5616575"/>
          <p14:tracePt t="92719" x="5921375" y="5616575"/>
          <p14:tracePt t="92732" x="5913438" y="5616575"/>
          <p14:tracePt t="92749" x="5897563" y="5616575"/>
          <p14:tracePt t="92750" x="5851525" y="5622925"/>
          <p14:tracePt t="92758" x="5813425" y="5630863"/>
          <p14:tracePt t="92775" x="5775325" y="5646738"/>
          <p14:tracePt t="92792" x="5737225" y="5676900"/>
          <p14:tracePt t="92808" x="5707063" y="5692775"/>
          <p14:tracePt t="92825" x="5692775" y="5699125"/>
          <p14:tracePt t="92842" x="5684838" y="5707063"/>
          <p14:tracePt t="92858" x="5676900" y="5715000"/>
          <p14:tracePt t="92875" x="5668963" y="5730875"/>
          <p14:tracePt t="92892" x="5654675" y="5745163"/>
          <p14:tracePt t="92908" x="5638800" y="5761038"/>
          <p14:tracePt t="92925" x="5638800" y="5768975"/>
          <p14:tracePt t="92941" x="5630863" y="5775325"/>
          <p14:tracePt t="92958" x="5630863" y="5783263"/>
          <p14:tracePt t="92975" x="5630863" y="5807075"/>
          <p14:tracePt t="92992" x="5630863" y="5837238"/>
          <p14:tracePt t="93008" x="5646738" y="5897563"/>
          <p14:tracePt t="93025" x="5661025" y="5927725"/>
          <p14:tracePt t="93041" x="5676900" y="5959475"/>
          <p14:tracePt t="93058" x="5684838" y="5965825"/>
          <p14:tracePt t="93075" x="5684838" y="5973763"/>
          <p14:tracePt t="93110" x="5684838" y="5981700"/>
          <p14:tracePt t="93126" x="5692775" y="5989638"/>
          <p14:tracePt t="93127" x="5699125" y="5989638"/>
          <p14:tracePt t="93142" x="5730875" y="6011863"/>
          <p14:tracePt t="93158" x="5775325" y="6035675"/>
          <p14:tracePt t="93175" x="5791200" y="6035675"/>
          <p14:tracePt t="93192" x="5799138" y="6035675"/>
          <p14:tracePt t="93208" x="5807075" y="6035675"/>
          <p14:tracePt t="93225" x="5829300" y="6035675"/>
          <p14:tracePt t="93242" x="5859463" y="6042025"/>
          <p14:tracePt t="93258" x="5897563" y="6042025"/>
          <p14:tracePt t="93275" x="5965825" y="6042025"/>
          <p14:tracePt t="93292" x="5997575" y="6042025"/>
          <p14:tracePt t="93308" x="6019800" y="6042025"/>
          <p14:tracePt t="93359" x="6035675" y="6042025"/>
          <p14:tracePt t="93367" x="6035675" y="6035675"/>
          <p14:tracePt t="93375" x="6049963" y="6035675"/>
          <p14:tracePt t="93391" x="6080125" y="6003925"/>
          <p14:tracePt t="93392" x="6096000" y="5989638"/>
          <p14:tracePt t="93408" x="6118225" y="5973763"/>
          <p14:tracePt t="93425" x="6134100" y="5935663"/>
          <p14:tracePt t="93442" x="6142038" y="5905500"/>
          <p14:tracePt t="93458" x="6156325" y="5875338"/>
          <p14:tracePt t="93475" x="6164263" y="5859463"/>
          <p14:tracePt t="93492" x="6164263" y="5845175"/>
          <p14:tracePt t="93508" x="6164263" y="5829300"/>
          <p14:tracePt t="93525" x="6164263" y="5791200"/>
          <p14:tracePt t="93542" x="6156325" y="5761038"/>
          <p14:tracePt t="93558" x="6149975" y="5737225"/>
          <p14:tracePt t="93599" x="6142038" y="5730875"/>
          <p14:tracePt t="93608" x="6142038" y="5722938"/>
          <p14:tracePt t="93609" x="6134100" y="5722938"/>
          <p14:tracePt t="93625" x="6118225" y="5715000"/>
          <p14:tracePt t="93641" x="6111875" y="5715000"/>
          <p14:tracePt t="93658" x="6096000" y="5707063"/>
          <p14:tracePt t="93675" x="6065838" y="5707063"/>
          <p14:tracePt t="93691" x="6042025" y="5707063"/>
          <p14:tracePt t="93708" x="6019800" y="5707063"/>
          <p14:tracePt t="93725" x="6011863" y="5699125"/>
          <p14:tracePt t="93742" x="6003925" y="5699125"/>
          <p14:tracePt t="93758" x="5981700" y="5699125"/>
          <p14:tracePt t="93775" x="5965825" y="5692775"/>
          <p14:tracePt t="93791" x="5959475" y="5692775"/>
          <p14:tracePt t="93808" x="5951538" y="5692775"/>
          <p14:tracePt t="93910" x="5951538" y="5684838"/>
          <p14:tracePt t="93919" x="5943600" y="5684838"/>
          <p14:tracePt t="93926" x="0" y="0"/>
        </p14:tracePtLst>
        <p14:tracePtLst>
          <p14:tracePt t="99015" x="7056438" y="3711575"/>
          <p14:tracePt t="99244" x="0" y="0"/>
        </p14:tracePtLst>
        <p14:tracePtLst>
          <p14:tracePt t="102222" x="7154863" y="5075238"/>
          <p14:tracePt t="102238" x="7146925" y="5067300"/>
          <p14:tracePt t="102246" x="7132638" y="5067300"/>
          <p14:tracePt t="102247" x="7124700" y="5059363"/>
          <p14:tracePt t="102257" x="7094538" y="5059363"/>
          <p14:tracePt t="102273" x="7070725" y="5045075"/>
          <p14:tracePt t="102290" x="7032625" y="5045075"/>
          <p14:tracePt t="102307" x="7018338" y="5037138"/>
          <p14:tracePt t="102323" x="7002463" y="5037138"/>
          <p14:tracePt t="102340" x="6980238" y="5037138"/>
          <p14:tracePt t="102357" x="6964363" y="5037138"/>
          <p14:tracePt t="102373" x="6942138" y="5037138"/>
          <p14:tracePt t="102390" x="6926263" y="5037138"/>
          <p14:tracePt t="102407" x="6888163" y="5037138"/>
          <p14:tracePt t="102423" x="6865938" y="5037138"/>
          <p14:tracePt t="102440" x="6850063" y="5045075"/>
          <p14:tracePt t="102457" x="6835775" y="5045075"/>
          <p14:tracePt t="102473" x="6835775" y="5051425"/>
          <p14:tracePt t="102490" x="6819900" y="5059363"/>
          <p14:tracePt t="102507" x="6797675" y="5059363"/>
          <p14:tracePt t="102524" x="6773863" y="5075238"/>
          <p14:tracePt t="102540" x="6743700" y="5083175"/>
          <p14:tracePt t="102557" x="6713538" y="5105400"/>
          <p14:tracePt t="102574" x="6689725" y="5113338"/>
          <p14:tracePt t="102590" x="6683375" y="5127625"/>
          <p14:tracePt t="102607" x="6667500" y="5127625"/>
          <p14:tracePt t="102623" x="6667500" y="5135563"/>
          <p14:tracePt t="102640" x="6659563" y="5151438"/>
          <p14:tracePt t="102657" x="6651625" y="5159375"/>
          <p14:tracePt t="102674" x="6645275" y="5173663"/>
          <p14:tracePt t="102710" x="6645275" y="5181600"/>
          <p14:tracePt t="102726" x="6637338" y="5181600"/>
          <p14:tracePt t="102742" x="6637338" y="5189538"/>
          <p14:tracePt t="102758" x="6637338" y="5203825"/>
          <p14:tracePt t="102774" x="6637338" y="5211763"/>
          <p14:tracePt t="102791" x="6637338" y="5219700"/>
          <p14:tracePt t="102791" x="6637338" y="5227638"/>
          <p14:tracePt t="102830" x="6637338" y="5235575"/>
          <p14:tracePt t="102846" x="6645275" y="5249863"/>
          <p14:tracePt t="102857" x="6651625" y="5249863"/>
          <p14:tracePt t="102857" x="6667500" y="5280025"/>
          <p14:tracePt t="102873" x="6683375" y="5311775"/>
          <p14:tracePt t="102890" x="6697663" y="5341938"/>
          <p14:tracePt t="102907" x="6713538" y="5349875"/>
          <p14:tracePt t="102924" x="6721475" y="5356225"/>
          <p14:tracePt t="102940" x="6727825" y="5356225"/>
          <p14:tracePt t="102957" x="6727825" y="5364163"/>
          <p14:tracePt t="102974" x="6743700" y="5380038"/>
          <p14:tracePt t="102990" x="6759575" y="5380038"/>
          <p14:tracePt t="103007" x="6773863" y="5394325"/>
          <p14:tracePt t="103023" x="6789738" y="5394325"/>
          <p14:tracePt t="103040" x="6797675" y="5394325"/>
          <p14:tracePt t="103057" x="6804025" y="5402263"/>
          <p14:tracePt t="103073" x="6811963" y="5402263"/>
          <p14:tracePt t="103090" x="6819900" y="5402263"/>
          <p14:tracePt t="103107" x="6827838" y="5402263"/>
          <p14:tracePt t="103124" x="6858000" y="5402263"/>
          <p14:tracePt t="103140" x="6880225" y="5402263"/>
          <p14:tracePt t="103157" x="6904038" y="5402263"/>
          <p14:tracePt t="103173" x="6934200" y="5402263"/>
          <p14:tracePt t="103190" x="6950075" y="5402263"/>
          <p14:tracePt t="103207" x="6972300" y="5402263"/>
          <p14:tracePt t="103223" x="6988175" y="5402263"/>
          <p14:tracePt t="103240" x="6994525" y="5402263"/>
          <p14:tracePt t="103257" x="7002463" y="5394325"/>
          <p14:tracePt t="103273" x="7018338" y="5394325"/>
          <p14:tracePt t="103290" x="7032625" y="5387975"/>
          <p14:tracePt t="103307" x="7040563" y="5380038"/>
          <p14:tracePt t="103323" x="7056438" y="5372100"/>
          <p14:tracePt t="103340" x="7070725" y="5356225"/>
          <p14:tracePt t="103357" x="7086600" y="5349875"/>
          <p14:tracePt t="103374" x="7094538" y="5326063"/>
          <p14:tracePt t="103390" x="7102475" y="5295900"/>
          <p14:tracePt t="103407" x="7102475" y="5280025"/>
          <p14:tracePt t="103424" x="7102475" y="5273675"/>
          <p14:tracePt t="103440" x="7102475" y="5257800"/>
          <p14:tracePt t="103457" x="7102475" y="5249863"/>
          <p14:tracePt t="103473" x="7102475" y="5235575"/>
          <p14:tracePt t="103490" x="7102475" y="5219700"/>
          <p14:tracePt t="103506" x="7102475" y="5211763"/>
          <p14:tracePt t="103523" x="7102475" y="5197475"/>
          <p14:tracePt t="103540" x="7102475" y="5189538"/>
          <p14:tracePt t="103556" x="7094538" y="5181600"/>
          <p14:tracePt t="103573" x="7094538" y="5165725"/>
          <p14:tracePt t="103590" x="7086600" y="5151438"/>
          <p14:tracePt t="103607" x="7086600" y="5143500"/>
          <p14:tracePt t="103623" x="7078663" y="5127625"/>
          <p14:tracePt t="103640" x="7070725" y="5121275"/>
          <p14:tracePt t="103694" x="7064375" y="5121275"/>
          <p14:tracePt t="103702" x="7064375" y="5113338"/>
          <p14:tracePt t="103731" x="7056438" y="5113338"/>
          <p14:tracePt t="103732" x="7048500" y="5105400"/>
          <p14:tracePt t="103830" x="7040563" y="5097463"/>
          <p14:tracePt t="103840" x="7032625" y="5097463"/>
          <p14:tracePt t="103856" x="7026275" y="5097463"/>
          <p14:tracePt t="103857" x="7010400" y="5083175"/>
          <p14:tracePt t="103873" x="6988175" y="5083175"/>
          <p14:tracePt t="103890" x="6980238" y="5075238"/>
          <p14:tracePt t="103906" x="6972300" y="5067300"/>
          <p14:tracePt t="103923" x="6964363" y="5067300"/>
          <p14:tracePt t="103940" x="6964363" y="5059363"/>
          <p14:tracePt t="103982" x="6950075" y="5059363"/>
          <p14:tracePt t="103998" x="6942138" y="5059363"/>
          <p14:tracePt t="104006" x="6918325" y="5059363"/>
          <p14:tracePt t="104030" x="6904038" y="5059363"/>
          <p14:tracePt t="104040" x="6896100" y="5059363"/>
          <p14:tracePt t="104056" x="6880225" y="5059363"/>
          <p14:tracePt t="104057" x="6865938" y="5059363"/>
          <p14:tracePt t="104073" x="6850063" y="5059363"/>
          <p14:tracePt t="104090" x="6842125" y="5059363"/>
          <p14:tracePt t="104106" x="6827838" y="5059363"/>
          <p14:tracePt t="104123" x="6811963" y="5067300"/>
          <p14:tracePt t="104140" x="6789738" y="5083175"/>
          <p14:tracePt t="104156" x="6773863" y="5089525"/>
          <p14:tracePt t="104173" x="6765925" y="5089525"/>
          <p14:tracePt t="104190" x="6765925" y="5097463"/>
          <p14:tracePt t="104206" x="6759575" y="5105400"/>
          <p14:tracePt t="104223" x="6751638" y="5113338"/>
          <p14:tracePt t="104240" x="6743700" y="5127625"/>
          <p14:tracePt t="104257" x="6727825" y="5151438"/>
          <p14:tracePt t="104273" x="6721475" y="5165725"/>
          <p14:tracePt t="104290" x="6713538" y="5165725"/>
          <p14:tracePt t="104334" x="6713538" y="5173663"/>
          <p14:tracePt t="104342" x="6705600" y="5181600"/>
          <p14:tracePt t="104356" x="6705600" y="5197475"/>
          <p14:tracePt t="104357" x="6705600" y="5235575"/>
          <p14:tracePt t="104373" x="6697663" y="5273675"/>
          <p14:tracePt t="104390" x="6697663" y="5287963"/>
          <p14:tracePt t="104406" x="6697663" y="5303838"/>
          <p14:tracePt t="104423" x="6697663" y="5311775"/>
          <p14:tracePt t="104440" x="6697663" y="5318125"/>
          <p14:tracePt t="104456" x="6705600" y="5341938"/>
          <p14:tracePt t="104473" x="6735763" y="5372100"/>
          <p14:tracePt t="104490" x="6759575" y="5394325"/>
          <p14:tracePt t="104506" x="6765925" y="5410200"/>
          <p14:tracePt t="104523" x="6789738" y="5418138"/>
          <p14:tracePt t="104540" x="6804025" y="5426075"/>
          <p14:tracePt t="104557" x="6811963" y="5432425"/>
          <p14:tracePt t="104573" x="6827838" y="5432425"/>
          <p14:tracePt t="104590" x="6842125" y="5432425"/>
          <p14:tracePt t="104606" x="6865938" y="5440363"/>
          <p14:tracePt t="104623" x="6904038" y="5440363"/>
          <p14:tracePt t="104640" x="6942138" y="5440363"/>
          <p14:tracePt t="104656" x="6972300" y="5432425"/>
          <p14:tracePt t="104673" x="7002463" y="5418138"/>
          <p14:tracePt t="104690" x="7040563" y="5402263"/>
          <p14:tracePt t="104706" x="7078663" y="5387975"/>
          <p14:tracePt t="104723" x="7102475" y="5372100"/>
          <p14:tracePt t="104740" x="7116763" y="5356225"/>
          <p14:tracePt t="104757" x="7132638" y="5341938"/>
          <p14:tracePt t="104773" x="7146925" y="5318125"/>
          <p14:tracePt t="104790" x="7162800" y="5295900"/>
          <p14:tracePt t="104807" x="7162800" y="5287963"/>
          <p14:tracePt t="104823" x="7162800" y="5257800"/>
          <p14:tracePt t="104840" x="7162800" y="5235575"/>
          <p14:tracePt t="104856" x="7162800" y="5203825"/>
          <p14:tracePt t="104874" x="7162800" y="5181600"/>
          <p14:tracePt t="104890" x="7154863" y="5159375"/>
          <p14:tracePt t="104906" x="7140575" y="5143500"/>
          <p14:tracePt t="104923" x="7124700" y="5127625"/>
          <p14:tracePt t="104940" x="7108825" y="5105400"/>
          <p14:tracePt t="104957" x="7094538" y="5083175"/>
          <p14:tracePt t="104973" x="7078663" y="5075238"/>
          <p14:tracePt t="104990" x="7078663" y="5067300"/>
          <p14:tracePt t="105201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773238"/>
            <a:ext cx="5689600" cy="647700"/>
          </a:xfrm>
        </p:spPr>
        <p:txBody>
          <a:bodyPr/>
          <a:lstStyle/>
          <a:p>
            <a:r>
              <a:rPr lang="en-US" sz="2400" smtClean="0"/>
              <a:t>Proportional to the number of students</a:t>
            </a:r>
          </a:p>
        </p:txBody>
      </p:sp>
      <p:sp>
        <p:nvSpPr>
          <p:cNvPr id="48131" name="Rectangle 2"/>
          <p:cNvSpPr txBox="1">
            <a:spLocks noChangeArrowheads="1"/>
          </p:cNvSpPr>
          <p:nvPr/>
        </p:nvSpPr>
        <p:spPr bwMode="auto">
          <a:xfrm>
            <a:off x="1187450" y="188913"/>
            <a:ext cx="795655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200"/>
              <a:t>How to draw a Multi-Stage Sample : PPS &amp; SRS</a:t>
            </a:r>
          </a:p>
        </p:txBody>
      </p:sp>
      <p:graphicFrame>
        <p:nvGraphicFramePr>
          <p:cNvPr id="7" name="Group 117"/>
          <p:cNvGraphicFramePr>
            <a:graphicFrameLocks/>
          </p:cNvGraphicFramePr>
          <p:nvPr/>
        </p:nvGraphicFramePr>
        <p:xfrm>
          <a:off x="392113" y="2627313"/>
          <a:ext cx="8480550" cy="11445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08113"/>
                <a:gridCol w="1358817"/>
                <a:gridCol w="1179800"/>
                <a:gridCol w="737528"/>
                <a:gridCol w="1332367"/>
                <a:gridCol w="876551"/>
                <a:gridCol w="993687"/>
                <a:gridCol w="993687"/>
              </a:tblGrid>
              <a:tr h="534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Stratum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Number of</a:t>
                      </a: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schools</a:t>
                      </a:r>
                      <a:endParaRPr kumimoji="0" lang="en-US" sz="1400" b="1" i="1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</a:t>
                      </a: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students</a:t>
                      </a:r>
                      <a:endParaRPr kumimoji="0" lang="en-US" sz="1400" b="1" i="1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%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 to </a:t>
                      </a: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 sampled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noProof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noProof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-25000" noProof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noProof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ij</a:t>
                      </a:r>
                      <a:endParaRPr kumimoji="0" lang="en-US" sz="1400" b="1" i="1" u="none" strike="noStrike" cap="none" normalizeH="0" baseline="-25000" noProof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25%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300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75%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5/3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8170" name="Rectangle 2"/>
          <p:cNvSpPr txBox="1">
            <a:spLocks noChangeArrowheads="1"/>
          </p:cNvSpPr>
          <p:nvPr/>
        </p:nvSpPr>
        <p:spPr bwMode="auto">
          <a:xfrm>
            <a:off x="357188" y="4122738"/>
            <a:ext cx="6446837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/>
              <a:t>This is an example as it is required to have at least 2 schools per explicit stratum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8696"/>
    </mc:Choice>
    <mc:Fallback>
      <p:transition spd="slow" advTm="11869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4966" x="8632825" y="3298825"/>
          <p14:tracePt t="15324" x="8632825" y="3292475"/>
          <p14:tracePt t="15333" x="8626475" y="3292475"/>
          <p14:tracePt t="15347" x="8618538" y="3284538"/>
          <p14:tracePt t="15349" x="8610600" y="3276600"/>
          <p14:tracePt t="15356" x="8588375" y="3260725"/>
          <p14:tracePt t="15373" x="8556625" y="3246438"/>
          <p14:tracePt t="15389" x="8542338" y="3230563"/>
          <p14:tracePt t="15406" x="8534400" y="3230563"/>
          <p14:tracePt t="15423" x="8526463" y="3222625"/>
          <p14:tracePt t="15469" x="8512175" y="3222625"/>
          <p14:tracePt t="15480" x="8512175" y="3216275"/>
          <p14:tracePt t="15565" x="8504238" y="3216275"/>
          <p14:tracePt t="15589" x="8488363" y="3216275"/>
          <p14:tracePt t="15597" x="8480425" y="3216275"/>
          <p14:tracePt t="15613" x="8458200" y="3216275"/>
          <p14:tracePt t="15623" x="8442325" y="3216275"/>
          <p14:tracePt t="15623" x="8428038" y="3216275"/>
          <p14:tracePt t="15639" x="8420100" y="3216275"/>
          <p14:tracePt t="15656" x="8404225" y="3222625"/>
          <p14:tracePt t="15673" x="8397875" y="3222625"/>
          <p14:tracePt t="15689" x="8389938" y="3222625"/>
          <p14:tracePt t="15706" x="8389938" y="3230563"/>
          <p14:tracePt t="15749" x="8389938" y="3238500"/>
          <p14:tracePt t="15757" x="8382000" y="3238500"/>
          <p14:tracePt t="15765" x="8374063" y="3246438"/>
          <p14:tracePt t="15773" x="8359775" y="3254375"/>
          <p14:tracePt t="15789" x="8343900" y="3268663"/>
          <p14:tracePt t="15806" x="8328025" y="3284538"/>
          <p14:tracePt t="15823" x="8313738" y="3298825"/>
          <p14:tracePt t="15839" x="8289925" y="3322638"/>
          <p14:tracePt t="15856" x="8275638" y="3352800"/>
          <p14:tracePt t="15873" x="8251825" y="3375025"/>
          <p14:tracePt t="15889" x="8237538" y="3398838"/>
          <p14:tracePt t="15906" x="8213725" y="3413125"/>
          <p14:tracePt t="15923" x="8213725" y="3429000"/>
          <p14:tracePt t="15939" x="8199438" y="3436938"/>
          <p14:tracePt t="15956" x="8199438" y="3451225"/>
          <p14:tracePt t="15973" x="8191500" y="3467100"/>
          <p14:tracePt t="15989" x="8175625" y="3497263"/>
          <p14:tracePt t="16006" x="8169275" y="3521075"/>
          <p14:tracePt t="16023" x="8169275" y="3543300"/>
          <p14:tracePt t="16039" x="8161338" y="3573463"/>
          <p14:tracePt t="16056" x="8161338" y="3597275"/>
          <p14:tracePt t="16073" x="8169275" y="3635375"/>
          <p14:tracePt t="16089" x="8199438" y="3695700"/>
          <p14:tracePt t="16106" x="8245475" y="3756025"/>
          <p14:tracePt t="16123" x="8267700" y="3802063"/>
          <p14:tracePt t="16139" x="8289925" y="3825875"/>
          <p14:tracePt t="16156" x="8297863" y="3832225"/>
          <p14:tracePt t="16173" x="8305800" y="3832225"/>
          <p14:tracePt t="16189" x="8321675" y="3840163"/>
          <p14:tracePt t="16206" x="8328025" y="3840163"/>
          <p14:tracePt t="16223" x="8343900" y="3848100"/>
          <p14:tracePt t="16239" x="8366125" y="3856038"/>
          <p14:tracePt t="16256" x="8382000" y="3856038"/>
          <p14:tracePt t="16273" x="8397875" y="3856038"/>
          <p14:tracePt t="16290" x="8412163" y="3856038"/>
          <p14:tracePt t="16306" x="8420100" y="3856038"/>
          <p14:tracePt t="16323" x="8435975" y="3848100"/>
          <p14:tracePt t="16339" x="8450263" y="3848100"/>
          <p14:tracePt t="16356" x="8466138" y="3817938"/>
          <p14:tracePt t="16373" x="8480425" y="3794125"/>
          <p14:tracePt t="16389" x="8504238" y="3771900"/>
          <p14:tracePt t="16406" x="8504238" y="3756025"/>
          <p14:tracePt t="16423" x="8512175" y="3741738"/>
          <p14:tracePt t="16439" x="8512175" y="3717925"/>
          <p14:tracePt t="16456" x="8526463" y="3703638"/>
          <p14:tracePt t="16473" x="8526463" y="3687763"/>
          <p14:tracePt t="16517" x="8526463" y="3679825"/>
          <p14:tracePt t="16671" x="0" y="0"/>
        </p14:tracePtLst>
        <p14:tracePtLst>
          <p14:tracePt t="19078" x="1044575" y="3268663"/>
          <p14:tracePt t="19261" x="0" y="0"/>
        </p14:tracePtLst>
        <p14:tracePtLst>
          <p14:tracePt t="20379" x="3055938" y="3306763"/>
          <p14:tracePt t="20510" x="0" y="0"/>
        </p14:tracePtLst>
        <p14:tracePtLst>
          <p14:tracePt t="23220" x="1135063" y="3679825"/>
          <p14:tracePt t="23350" x="0" y="0"/>
        </p14:tracePtLst>
        <p14:tracePtLst>
          <p14:tracePt t="24398" x="3627438" y="3649663"/>
          <p14:tracePt t="24519" x="0" y="0"/>
        </p14:tracePtLst>
        <p14:tracePtLst>
          <p14:tracePt t="30492" x="5668963" y="3368675"/>
          <p14:tracePt t="30713" x="0" y="0"/>
        </p14:tracePtLst>
        <p14:tracePtLst>
          <p14:tracePt t="34008" x="5699125" y="3679825"/>
          <p14:tracePt t="34147" x="0" y="0"/>
        </p14:tracePtLst>
        <p14:tracePtLst>
          <p14:tracePt t="38040" x="5630863" y="3322638"/>
          <p14:tracePt t="38181" x="0" y="0"/>
        </p14:tracePtLst>
        <p14:tracePtLst>
          <p14:tracePt t="43021" x="6256338" y="3306763"/>
          <p14:tracePt t="43159" x="0" y="0"/>
        </p14:tracePtLst>
        <p14:tracePtLst>
          <p14:tracePt t="50161" x="7048500" y="3360738"/>
          <p14:tracePt t="50301" x="0" y="0"/>
        </p14:tracePtLst>
        <p14:tracePtLst>
          <p14:tracePt t="55901" x="8678863" y="3292475"/>
          <p14:tracePt t="55910" x="8670925" y="3292475"/>
          <p14:tracePt t="55933" x="8670925" y="3284538"/>
          <p14:tracePt t="55981" x="8664575" y="3284538"/>
          <p14:tracePt t="56029" x="8648700" y="3276600"/>
          <p14:tracePt t="56038" x="8648700" y="3268663"/>
          <p14:tracePt t="56045" x="8632825" y="3254375"/>
          <p14:tracePt t="56053" x="8626475" y="3246438"/>
          <p14:tracePt t="56061" x="8618538" y="3238500"/>
          <p14:tracePt t="56061" x="8618538" y="3230563"/>
          <p14:tracePt t="56070" x="8602663" y="3230563"/>
          <p14:tracePt t="56086" x="8594725" y="3222625"/>
          <p14:tracePt t="56103" x="8588375" y="3222625"/>
          <p14:tracePt t="56119" x="8580438" y="3222625"/>
          <p14:tracePt t="56136" x="8564563" y="3216275"/>
          <p14:tracePt t="56153" x="8556625" y="3216275"/>
          <p14:tracePt t="56169" x="8542338" y="3208338"/>
          <p14:tracePt t="56186" x="8512175" y="3208338"/>
          <p14:tracePt t="56203" x="8474075" y="3208338"/>
          <p14:tracePt t="56219" x="8428038" y="3208338"/>
          <p14:tracePt t="56236" x="8359775" y="3208338"/>
          <p14:tracePt t="56253" x="8313738" y="3208338"/>
          <p14:tracePt t="56269" x="8259763" y="3208338"/>
          <p14:tracePt t="56286" x="8229600" y="3208338"/>
          <p14:tracePt t="56303" x="8221663" y="3216275"/>
          <p14:tracePt t="56319" x="8213725" y="3216275"/>
          <p14:tracePt t="56336" x="8207375" y="3216275"/>
          <p14:tracePt t="56353" x="8199438" y="3222625"/>
          <p14:tracePt t="56369" x="8191500" y="3222625"/>
          <p14:tracePt t="56386" x="8191500" y="3230563"/>
          <p14:tracePt t="56403" x="8183563" y="3230563"/>
          <p14:tracePt t="56419" x="8169275" y="3246438"/>
          <p14:tracePt t="56436" x="8153400" y="3268663"/>
          <p14:tracePt t="56453" x="8137525" y="3284538"/>
          <p14:tracePt t="56469" x="8131175" y="3314700"/>
          <p14:tracePt t="56486" x="8123238" y="3336925"/>
          <p14:tracePt t="56503" x="8123238" y="3352800"/>
          <p14:tracePt t="56519" x="8123238" y="3360738"/>
          <p14:tracePt t="56536" x="8123238" y="3368675"/>
          <p14:tracePt t="56574" x="8123238" y="3375025"/>
          <p14:tracePt t="56589" x="8131175" y="3382963"/>
          <p14:tracePt t="56602" x="8131175" y="3390900"/>
          <p14:tracePt t="56605" x="8153400" y="3398838"/>
          <p14:tracePt t="56619" x="8169275" y="3406775"/>
          <p14:tracePt t="56636" x="8183563" y="3421063"/>
          <p14:tracePt t="56652" x="8191500" y="3429000"/>
          <p14:tracePt t="56669" x="8229600" y="3444875"/>
          <p14:tracePt t="56686" x="8245475" y="3451225"/>
          <p14:tracePt t="56703" x="8275638" y="3467100"/>
          <p14:tracePt t="56719" x="8305800" y="3475038"/>
          <p14:tracePt t="56736" x="8328025" y="3482975"/>
          <p14:tracePt t="56753" x="8343900" y="3489325"/>
          <p14:tracePt t="56769" x="8351838" y="3489325"/>
          <p14:tracePt t="56786" x="8366125" y="3489325"/>
          <p14:tracePt t="56837" x="8374063" y="3489325"/>
          <p14:tracePt t="56853" x="8382000" y="3497263"/>
          <p14:tracePt t="56861" x="8389938" y="3497263"/>
          <p14:tracePt t="56869" x="8397875" y="3497263"/>
          <p14:tracePt t="56877" x="8397875" y="3505200"/>
          <p14:tracePt t="56886" x="8404225" y="3505200"/>
          <p14:tracePt t="56942" x="8412163" y="3505200"/>
          <p14:tracePt t="56949" x="8420100" y="3505200"/>
          <p14:tracePt t="56957" x="8428038" y="3497263"/>
          <p14:tracePt t="56962" x="8435975" y="3489325"/>
          <p14:tracePt t="56969" x="8466138" y="3475038"/>
          <p14:tracePt t="56986" x="8496300" y="3459163"/>
          <p14:tracePt t="57003" x="8518525" y="3436938"/>
          <p14:tracePt t="57019" x="8534400" y="3429000"/>
          <p14:tracePt t="57036" x="8542338" y="3413125"/>
          <p14:tracePt t="57052" x="8542338" y="3398838"/>
          <p14:tracePt t="57069" x="8550275" y="3382963"/>
          <p14:tracePt t="57086" x="8550275" y="3368675"/>
          <p14:tracePt t="57102" x="8550275" y="3352800"/>
          <p14:tracePt t="57119" x="8550275" y="3336925"/>
          <p14:tracePt t="57136" x="8550275" y="3306763"/>
          <p14:tracePt t="57152" x="8534400" y="3292475"/>
          <p14:tracePt t="57169" x="8526463" y="3276600"/>
          <p14:tracePt t="57186" x="8526463" y="3268663"/>
          <p14:tracePt t="57324" x="0" y="0"/>
        </p14:tracePtLst>
        <p14:tracePtLst>
          <p14:tracePt t="66060" x="6286500" y="3878263"/>
          <p14:tracePt t="66245" x="6294438" y="3878263"/>
          <p14:tracePt t="66253" x="6302375" y="3878263"/>
          <p14:tracePt t="66261" x="6308725" y="3878263"/>
          <p14:tracePt t="66268" x="6346825" y="3886200"/>
          <p14:tracePt t="66284" x="6438900" y="3902075"/>
          <p14:tracePt t="66301" x="6469063" y="3916363"/>
          <p14:tracePt t="66317" x="6477000" y="3916363"/>
          <p14:tracePt t="66335" x="6492875" y="3916363"/>
          <p14:tracePt t="66351" x="6492875" y="3924300"/>
          <p14:tracePt t="66368" x="6499225" y="3924300"/>
          <p14:tracePt t="66405" x="6507163" y="3924300"/>
          <p14:tracePt t="66421" x="6515100" y="3924300"/>
          <p14:tracePt t="66453" x="6523038" y="3924300"/>
          <p14:tracePt t="66469" x="6530975" y="3924300"/>
          <p14:tracePt t="66477" x="6537325" y="3924300"/>
          <p14:tracePt t="66492" x="6545263" y="3924300"/>
          <p14:tracePt t="66501" x="6561138" y="3924300"/>
          <p14:tracePt t="66501" x="6569075" y="3924300"/>
          <p14:tracePt t="66517" x="6575425" y="3924300"/>
          <p14:tracePt t="66534" x="6583363" y="3924300"/>
          <p14:tracePt t="66551" x="6591300" y="3916363"/>
          <p14:tracePt t="66567" x="6607175" y="3908425"/>
          <p14:tracePt t="66629" x="6613525" y="3902075"/>
          <p14:tracePt t="66637" x="6621463" y="3902075"/>
          <p14:tracePt t="66645" x="6629400" y="3886200"/>
          <p14:tracePt t="66661" x="6645275" y="3870325"/>
          <p14:tracePt t="66669" x="6645275" y="3863975"/>
          <p14:tracePt t="66669" x="6651625" y="3848100"/>
          <p14:tracePt t="66684" x="6675438" y="3832225"/>
          <p14:tracePt t="66701" x="6675438" y="3825875"/>
          <p14:tracePt t="66717" x="6683375" y="3817938"/>
          <p14:tracePt t="66765" x="6683375" y="3802063"/>
          <p14:tracePt t="66773" x="6689725" y="3802063"/>
          <p14:tracePt t="66784" x="6697663" y="3787775"/>
          <p14:tracePt t="66785" x="6705600" y="3771900"/>
          <p14:tracePt t="66801" x="6713538" y="3749675"/>
          <p14:tracePt t="66818" x="6713538" y="3725863"/>
          <p14:tracePt t="66834" x="6713538" y="3711575"/>
          <p14:tracePt t="66851" x="6713538" y="3687763"/>
          <p14:tracePt t="66868" x="6713538" y="3679825"/>
          <p14:tracePt t="66884" x="6713538" y="3665538"/>
          <p14:tracePt t="66901" x="6697663" y="3649663"/>
          <p14:tracePt t="66917" x="6689725" y="3627438"/>
          <p14:tracePt t="66934" x="6683375" y="3603625"/>
          <p14:tracePt t="66951" x="6659563" y="3581400"/>
          <p14:tracePt t="66967" x="6651625" y="3559175"/>
          <p14:tracePt t="66984" x="6645275" y="3543300"/>
          <p14:tracePt t="67001" x="6645275" y="3535363"/>
          <p14:tracePt t="67017" x="6637338" y="3535363"/>
          <p14:tracePt t="67034" x="6637338" y="3527425"/>
          <p14:tracePt t="67051" x="6621463" y="3505200"/>
          <p14:tracePt t="67067" x="6599238" y="3482975"/>
          <p14:tracePt t="67084" x="6591300" y="3475038"/>
          <p14:tracePt t="67101" x="6575425" y="3467100"/>
          <p14:tracePt t="67117" x="6569075" y="3467100"/>
          <p14:tracePt t="67134" x="6553200" y="3459163"/>
          <p14:tracePt t="67151" x="6537325" y="3451225"/>
          <p14:tracePt t="67168" x="6515100" y="3451225"/>
          <p14:tracePt t="67184" x="6492875" y="3451225"/>
          <p14:tracePt t="67201" x="6454775" y="3451225"/>
          <p14:tracePt t="67218" x="6423025" y="3451225"/>
          <p14:tracePt t="67234" x="6400800" y="3451225"/>
          <p14:tracePt t="67251" x="6392863" y="3451225"/>
          <p14:tracePt t="67268" x="6378575" y="3451225"/>
          <p14:tracePt t="67284" x="6362700" y="3451225"/>
          <p14:tracePt t="67301" x="6346825" y="3451225"/>
          <p14:tracePt t="67318" x="6332538" y="3451225"/>
          <p14:tracePt t="67334" x="6316663" y="3451225"/>
          <p14:tracePt t="67373" x="6316663" y="3459163"/>
          <p14:tracePt t="67375" x="6302375" y="3467100"/>
          <p14:tracePt t="67384" x="6286500" y="3475038"/>
          <p14:tracePt t="67401" x="6248400" y="3489325"/>
          <p14:tracePt t="67417" x="6226175" y="3497263"/>
          <p14:tracePt t="67434" x="6194425" y="3521075"/>
          <p14:tracePt t="67451" x="6172200" y="3535363"/>
          <p14:tracePt t="67468" x="6156325" y="3559175"/>
          <p14:tracePt t="67484" x="6134100" y="3581400"/>
          <p14:tracePt t="67501" x="6134100" y="3589338"/>
          <p14:tracePt t="67517" x="6118225" y="3597275"/>
          <p14:tracePt t="67534" x="6118225" y="3611563"/>
          <p14:tracePt t="67551" x="6118225" y="3619500"/>
          <p14:tracePt t="67567" x="6118225" y="3635375"/>
          <p14:tracePt t="67584" x="6118225" y="3641725"/>
          <p14:tracePt t="67601" x="6126163" y="3657600"/>
          <p14:tracePt t="67617" x="6126163" y="3679825"/>
          <p14:tracePt t="67634" x="6149975" y="3711575"/>
          <p14:tracePt t="67651" x="6149975" y="3733800"/>
          <p14:tracePt t="67668" x="6172200" y="3763963"/>
          <p14:tracePt t="67684" x="6194425" y="3802063"/>
          <p14:tracePt t="67701" x="6210300" y="3817938"/>
          <p14:tracePt t="67717" x="6218238" y="3817938"/>
          <p14:tracePt t="67734" x="6226175" y="3825875"/>
          <p14:tracePt t="67751" x="6226175" y="3840163"/>
          <p14:tracePt t="67767" x="6240463" y="3848100"/>
          <p14:tracePt t="67784" x="6256338" y="3856038"/>
          <p14:tracePt t="67801" x="6278563" y="3870325"/>
          <p14:tracePt t="67818" x="6294438" y="3878263"/>
          <p14:tracePt t="67835" x="6316663" y="3886200"/>
          <p14:tracePt t="67851" x="6332538" y="3894138"/>
          <p14:tracePt t="67868" x="6370638" y="3908425"/>
          <p14:tracePt t="67884" x="6400800" y="3916363"/>
          <p14:tracePt t="67901" x="6416675" y="3916363"/>
          <p14:tracePt t="67917" x="6430963" y="3924300"/>
          <p14:tracePt t="67934" x="6454775" y="3924300"/>
          <p14:tracePt t="67951" x="6477000" y="3932238"/>
          <p14:tracePt t="67967" x="6515100" y="3940175"/>
          <p14:tracePt t="67984" x="6553200" y="3940175"/>
          <p14:tracePt t="68001" x="6569075" y="3940175"/>
          <p14:tracePt t="68017" x="6583363" y="3940175"/>
          <p14:tracePt t="68034" x="6591300" y="3940175"/>
          <p14:tracePt t="68051" x="6607175" y="3940175"/>
          <p14:tracePt t="68067" x="6629400" y="3940175"/>
          <p14:tracePt t="68084" x="6675438" y="3940175"/>
          <p14:tracePt t="68101" x="6705600" y="3924300"/>
          <p14:tracePt t="68117" x="6713538" y="3916363"/>
          <p14:tracePt t="68134" x="6727825" y="3916363"/>
          <p14:tracePt t="68173" x="6727825" y="3908425"/>
          <p14:tracePt t="68184" x="6727825" y="3902075"/>
          <p14:tracePt t="68187" x="6727825" y="3886200"/>
          <p14:tracePt t="68201" x="6727825" y="3863975"/>
          <p14:tracePt t="68217" x="6727825" y="3825875"/>
          <p14:tracePt t="68234" x="6721475" y="3787775"/>
          <p14:tracePt t="68251" x="6705600" y="3756025"/>
          <p14:tracePt t="68267" x="6689725" y="3725863"/>
          <p14:tracePt t="68284" x="6675438" y="3687763"/>
          <p14:tracePt t="68301" x="6667500" y="3673475"/>
          <p14:tracePt t="68317" x="6659563" y="3641725"/>
          <p14:tracePt t="68334" x="6651625" y="3611563"/>
          <p14:tracePt t="68351" x="6637338" y="3573463"/>
          <p14:tracePt t="68367" x="6613525" y="3543300"/>
          <p14:tracePt t="68384" x="6613525" y="3521075"/>
          <p14:tracePt t="68401" x="6607175" y="3513138"/>
          <p14:tracePt t="68445" x="6599238" y="3513138"/>
          <p14:tracePt t="68453" x="6599238" y="3505200"/>
          <p14:tracePt t="68477" x="6591300" y="3505200"/>
          <p14:tracePt t="68501" x="6583363" y="3505200"/>
          <p14:tracePt t="68732" x="0" y="0"/>
        </p14:tracePtLst>
        <p14:tracePtLst>
          <p14:tracePt t="76294" x="7535863" y="3559175"/>
          <p14:tracePt t="77414" x="7527925" y="3551238"/>
          <p14:tracePt t="77446" x="7521575" y="3543300"/>
          <p14:tracePt t="77454" x="7513638" y="3535363"/>
          <p14:tracePt t="77462" x="7513638" y="3527425"/>
          <p14:tracePt t="77470" x="7505700" y="3527425"/>
          <p14:tracePt t="77485" x="7489825" y="3513138"/>
          <p14:tracePt t="77501" x="7483475" y="3497263"/>
          <p14:tracePt t="77518" x="7467600" y="3489325"/>
          <p14:tracePt t="77535" x="7459663" y="3489325"/>
          <p14:tracePt t="77551" x="7451725" y="3489325"/>
          <p14:tracePt t="77598" x="7445375" y="3482975"/>
          <p14:tracePt t="77622" x="7437438" y="3482975"/>
          <p14:tracePt t="77638" x="7429500" y="3482975"/>
          <p14:tracePt t="77654" x="7421563" y="3482975"/>
          <p14:tracePt t="77670" x="7413625" y="3482975"/>
          <p14:tracePt t="77678" x="7413625" y="3475038"/>
          <p14:tracePt t="77684" x="7407275" y="3475038"/>
          <p14:tracePt t="77701" x="7391400" y="3475038"/>
          <p14:tracePt t="77718" x="7375525" y="3475038"/>
          <p14:tracePt t="77734" x="7369175" y="3475038"/>
          <p14:tracePt t="77751" x="7353300" y="3475038"/>
          <p14:tracePt t="77768" x="7337425" y="3475038"/>
          <p14:tracePt t="77784" x="7331075" y="3475038"/>
          <p14:tracePt t="77801" x="7323138" y="3475038"/>
          <p14:tracePt t="77818" x="7315200" y="3475038"/>
          <p14:tracePt t="77834" x="7307263" y="3475038"/>
          <p14:tracePt t="77851" x="7299325" y="3475038"/>
          <p14:tracePt t="77868" x="7299325" y="3482975"/>
          <p14:tracePt t="77884" x="7285038" y="3489325"/>
          <p14:tracePt t="77901" x="7269163" y="3497263"/>
          <p14:tracePt t="77918" x="7261225" y="3505200"/>
          <p14:tracePt t="77934" x="7246938" y="3505200"/>
          <p14:tracePt t="77951" x="7246938" y="3521075"/>
          <p14:tracePt t="77990" x="7231063" y="3527425"/>
          <p14:tracePt t="78014" x="7231063" y="3535363"/>
          <p14:tracePt t="78022" x="7223125" y="3535363"/>
          <p14:tracePt t="78036" x="7223125" y="3543300"/>
          <p14:tracePt t="78051" x="7223125" y="3551238"/>
          <p14:tracePt t="78051" x="7216775" y="3559175"/>
          <p14:tracePt t="78068" x="7216775" y="3573463"/>
          <p14:tracePt t="78084" x="7200900" y="3581400"/>
          <p14:tracePt t="78101" x="7200900" y="3597275"/>
          <p14:tracePt t="78118" x="7192963" y="3611563"/>
          <p14:tracePt t="78166" x="7192963" y="3619500"/>
          <p14:tracePt t="78174" x="7192963" y="3627438"/>
          <p14:tracePt t="78192" x="7192963" y="3641725"/>
          <p14:tracePt t="78192" x="7192963" y="3649663"/>
          <p14:tracePt t="78201" x="7192963" y="3665538"/>
          <p14:tracePt t="78218" x="7192963" y="3687763"/>
          <p14:tracePt t="78234" x="7208838" y="3703638"/>
          <p14:tracePt t="78251" x="7208838" y="3711575"/>
          <p14:tracePt t="78268" x="7216775" y="3725863"/>
          <p14:tracePt t="78284" x="7223125" y="3741738"/>
          <p14:tracePt t="78301" x="7239000" y="3763963"/>
          <p14:tracePt t="78318" x="7277100" y="3794125"/>
          <p14:tracePt t="78334" x="7299325" y="3810000"/>
          <p14:tracePt t="78351" x="7307263" y="3817938"/>
          <p14:tracePt t="78390" x="7315200" y="3825875"/>
          <p14:tracePt t="78430" x="7323138" y="3825875"/>
          <p14:tracePt t="78454" x="7331075" y="3840163"/>
          <p14:tracePt t="78460" x="7353300" y="3840163"/>
          <p14:tracePt t="78470" x="7369175" y="3840163"/>
          <p14:tracePt t="78484" x="7375525" y="3840163"/>
          <p14:tracePt t="78486" x="7391400" y="3840163"/>
          <p14:tracePt t="78501" x="7399338" y="3840163"/>
          <p14:tracePt t="78518" x="7413625" y="3840163"/>
          <p14:tracePt t="78558" x="7421563" y="3840163"/>
          <p14:tracePt t="78566" x="7429500" y="3840163"/>
          <p14:tracePt t="78569" x="7445375" y="3840163"/>
          <p14:tracePt t="78584" x="7467600" y="3840163"/>
          <p14:tracePt t="78601" x="7489825" y="3840163"/>
          <p14:tracePt t="78638" x="7497763" y="3840163"/>
          <p14:tracePt t="78662" x="7505700" y="3840163"/>
          <p14:tracePt t="78678" x="7505700" y="3832225"/>
          <p14:tracePt t="78686" x="7513638" y="3832225"/>
          <p14:tracePt t="78694" x="7521575" y="3817938"/>
          <p14:tracePt t="78701" x="7535863" y="3802063"/>
          <p14:tracePt t="78718" x="7559675" y="3779838"/>
          <p14:tracePt t="78734" x="7559675" y="3771900"/>
          <p14:tracePt t="78751" x="7566025" y="3763963"/>
          <p14:tracePt t="78768" x="7566025" y="3756025"/>
          <p14:tracePt t="78784" x="7581900" y="3741738"/>
          <p14:tracePt t="78801" x="7581900" y="3725863"/>
          <p14:tracePt t="78818" x="7597775" y="3711575"/>
          <p14:tracePt t="78834" x="7597775" y="3695700"/>
          <p14:tracePt t="78851" x="7597775" y="3687763"/>
          <p14:tracePt t="78868" x="7597775" y="3679825"/>
          <p14:tracePt t="78884" x="7597775" y="3665538"/>
          <p14:tracePt t="78901" x="7589838" y="3649663"/>
          <p14:tracePt t="78918" x="7573963" y="3627438"/>
          <p14:tracePt t="78934" x="7566025" y="3611563"/>
          <p14:tracePt t="78951" x="7551738" y="3603625"/>
          <p14:tracePt t="78968" x="7551738" y="3597275"/>
          <p14:tracePt t="78984" x="7543800" y="3589338"/>
          <p14:tracePt t="79001" x="7535863" y="3581400"/>
          <p14:tracePt t="79018" x="7521575" y="3573463"/>
          <p14:tracePt t="79034" x="7521575" y="3559175"/>
          <p14:tracePt t="79051" x="7505700" y="3551238"/>
          <p14:tracePt t="79068" x="7497763" y="3551238"/>
          <p14:tracePt t="79102" x="7489825" y="3543300"/>
          <p14:tracePt t="79134" x="7483475" y="3543300"/>
          <p14:tracePt t="79142" x="7475538" y="3543300"/>
          <p14:tracePt t="79151" x="7475538" y="3535363"/>
          <p14:tracePt t="79151" x="7467600" y="3535363"/>
          <p14:tracePt t="79167" x="7451725" y="3535363"/>
          <p14:tracePt t="79184" x="7437438" y="3535363"/>
          <p14:tracePt t="79201" x="7437438" y="3527425"/>
          <p14:tracePt t="79218" x="7429500" y="3527425"/>
          <p14:tracePt t="79262" x="7421563" y="3527425"/>
          <p14:tracePt t="79270" x="7413625" y="3527425"/>
          <p14:tracePt t="79278" x="7407275" y="3527425"/>
          <p14:tracePt t="79301" x="7383463" y="3527425"/>
          <p14:tracePt t="79302" x="7361238" y="3527425"/>
          <p14:tracePt t="79317" x="7337425" y="3521075"/>
          <p14:tracePt t="79334" x="7331075" y="3521075"/>
          <p14:tracePt t="79374" x="7323138" y="3521075"/>
          <p14:tracePt t="80395" x="0" y="0"/>
        </p14:tracePtLst>
        <p14:tracePtLst>
          <p14:tracePt t="85402" x="8289925" y="3703638"/>
          <p14:tracePt t="85574" x="8297863" y="3703638"/>
          <p14:tracePt t="85590" x="8313738" y="3703638"/>
          <p14:tracePt t="85598" x="8313738" y="3711575"/>
          <p14:tracePt t="85607" x="8328025" y="3717925"/>
          <p14:tracePt t="85616" x="8343900" y="3733800"/>
          <p14:tracePt t="85617" x="8366125" y="3741738"/>
          <p14:tracePt t="85633" x="8389938" y="3756025"/>
          <p14:tracePt t="85650" x="8404225" y="3763963"/>
          <p14:tracePt t="85666" x="8442325" y="3771900"/>
          <p14:tracePt t="85683" x="8466138" y="3779838"/>
          <p14:tracePt t="85700" x="8480425" y="3787775"/>
          <p14:tracePt t="85716" x="8488363" y="3787775"/>
          <p14:tracePt t="85733" x="8496300" y="3787775"/>
          <p14:tracePt t="85830" x="8504238" y="3787775"/>
          <p14:tracePt t="85862" x="8518525" y="3771900"/>
          <p14:tracePt t="85874" x="8534400" y="3763963"/>
          <p14:tracePt t="85883" x="8542338" y="3749675"/>
          <p14:tracePt t="85883" x="8556625" y="3733800"/>
          <p14:tracePt t="85900" x="8564563" y="3717925"/>
          <p14:tracePt t="85916" x="8564563" y="3703638"/>
          <p14:tracePt t="85933" x="8580438" y="3673475"/>
          <p14:tracePt t="85950" x="8580438" y="3665538"/>
          <p14:tracePt t="85966" x="8580438" y="3657600"/>
          <p14:tracePt t="85983" x="8580438" y="3649663"/>
          <p14:tracePt t="86000" x="8580438" y="3641725"/>
          <p14:tracePt t="86016" x="8580438" y="3619500"/>
          <p14:tracePt t="86033" x="8580438" y="3611563"/>
          <p14:tracePt t="86050" x="8572500" y="3603625"/>
          <p14:tracePt t="86086" x="8572500" y="3597275"/>
          <p14:tracePt t="86102" x="8564563" y="3597275"/>
          <p14:tracePt t="86103" x="8564563" y="3589338"/>
          <p14:tracePt t="86117" x="8556625" y="3581400"/>
          <p14:tracePt t="86133" x="8542338" y="3565525"/>
          <p14:tracePt t="86150" x="8526463" y="3565525"/>
          <p14:tracePt t="86166" x="8504238" y="3559175"/>
          <p14:tracePt t="86183" x="8480425" y="3551238"/>
          <p14:tracePt t="86200" x="8458200" y="3551238"/>
          <p14:tracePt t="86216" x="8412163" y="3551238"/>
          <p14:tracePt t="86233" x="8351838" y="3543300"/>
          <p14:tracePt t="86250" x="8275638" y="3543300"/>
          <p14:tracePt t="86266" x="8229600" y="3535363"/>
          <p14:tracePt t="86283" x="8199438" y="3535363"/>
          <p14:tracePt t="86300" x="8191500" y="3535363"/>
          <p14:tracePt t="86334" x="8183563" y="3535363"/>
          <p14:tracePt t="86509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441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SRS is assumed by most statistical software packages (SAS, SPSS, </a:t>
            </a:r>
            <a:r>
              <a:rPr lang="en-US" sz="2400" dirty="0" err="1" smtClean="0"/>
              <a:t>Statistica</a:t>
            </a:r>
            <a:r>
              <a:rPr lang="en-US" sz="2400" dirty="0" smtClean="0"/>
              <a:t>, </a:t>
            </a:r>
            <a:r>
              <a:rPr lang="en-US" sz="2400" dirty="0" err="1" smtClean="0"/>
              <a:t>Stata</a:t>
            </a:r>
            <a:r>
              <a:rPr lang="en-US" sz="2400" dirty="0" smtClean="0"/>
              <a:t>, R…) for the computation of standard errors (SE);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If the assumption is not correct (i.e. cases were not drawn according to a SRS design)</a:t>
            </a:r>
          </a:p>
          <a:p>
            <a:pPr lvl="1">
              <a:defRPr/>
            </a:pPr>
            <a:r>
              <a:rPr lang="en-US" sz="2400" dirty="0" smtClean="0"/>
              <a:t>estimates of SE will be biased; </a:t>
            </a:r>
          </a:p>
          <a:p>
            <a:pPr lvl="1">
              <a:defRPr/>
            </a:pPr>
            <a:r>
              <a:rPr lang="en-US" sz="2400" dirty="0" smtClean="0"/>
              <a:t>therefore P values and inferences will be incorrect</a:t>
            </a:r>
          </a:p>
          <a:p>
            <a:pPr lvl="1">
              <a:defRPr/>
            </a:pPr>
            <a:r>
              <a:rPr lang="en-US" sz="2400" dirty="0" smtClean="0"/>
              <a:t>In most cases, null hypothesis will be rejected while it should have been accepted</a:t>
            </a:r>
          </a:p>
          <a:p>
            <a:pPr marL="457200" lvl="1" indent="0">
              <a:buFont typeface="Arial" pitchFamily="34" charset="0"/>
              <a:buNone/>
              <a:defRPr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sz="2400" dirty="0" smtClean="0"/>
              <a:t> </a:t>
            </a:r>
          </a:p>
        </p:txBody>
      </p:sp>
      <p:sp>
        <p:nvSpPr>
          <p:cNvPr id="9219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524948" cy="1022350"/>
          </a:xfrm>
        </p:spPr>
        <p:txBody>
          <a:bodyPr/>
          <a:lstStyle/>
          <a:p>
            <a:r>
              <a:rPr lang="en-US" dirty="0" smtClean="0"/>
              <a:t>What is a simple random sample (SRS)?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1931"/>
    </mc:Choice>
    <mc:Fallback>
      <p:transition spd="slow" advTm="91931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507413" cy="2808287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Step 4: selection of schools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Distributing as many </a:t>
            </a:r>
            <a:r>
              <a:rPr lang="en-US" sz="2400" i="1" dirty="0" smtClean="0"/>
              <a:t>lottery tickets </a:t>
            </a:r>
            <a:r>
              <a:rPr lang="en-US" sz="2400" dirty="0" smtClean="0"/>
              <a:t>as students per school and then SRS of </a:t>
            </a:r>
            <a:r>
              <a:rPr lang="en-US" sz="2400" i="1" dirty="0" smtClean="0"/>
              <a:t>n</a:t>
            </a:r>
            <a:r>
              <a:rPr lang="en-US" sz="2400" dirty="0" smtClean="0"/>
              <a:t> tickets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A school can be drawn more than once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Important sampling variability for the sum of school weights</a:t>
            </a:r>
          </a:p>
          <a:p>
            <a:pPr lvl="3">
              <a:lnSpc>
                <a:spcPct val="90000"/>
              </a:lnSpc>
              <a:defRPr/>
            </a:pPr>
            <a:r>
              <a:rPr lang="en-US" sz="2400" dirty="0" smtClean="0"/>
              <a:t>From 6.97 to 25.67 in the example</a:t>
            </a:r>
          </a:p>
          <a:p>
            <a:pPr lvl="2">
              <a:lnSpc>
                <a:spcPct val="90000"/>
              </a:lnSpc>
              <a:defRPr/>
            </a:pPr>
            <a:endParaRPr lang="en-US" sz="1800" dirty="0" smtClean="0"/>
          </a:p>
          <a:p>
            <a:pPr lvl="1">
              <a:defRPr/>
            </a:pPr>
            <a:endParaRPr lang="en-US" sz="2000" dirty="0" smtClean="0"/>
          </a:p>
          <a:p>
            <a:pPr lvl="2">
              <a:defRPr/>
            </a:pP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How to draw a Multi-Stage Sample : PPS &amp; SRS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79388" y="4652963"/>
          <a:ext cx="8008502" cy="1828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001515"/>
                <a:gridCol w="1001515"/>
                <a:gridCol w="1001515"/>
                <a:gridCol w="1001515"/>
                <a:gridCol w="1001515"/>
                <a:gridCol w="999707"/>
                <a:gridCol w="1001513"/>
                <a:gridCol w="999707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Sch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horzOverflow="overflow"/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</a:t>
                      </a: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25.67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6.97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5093"/>
    </mc:Choice>
    <mc:Fallback>
      <p:transition spd="slow" advTm="14509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61623" x="1920875" y="5151438"/>
          <p14:tracePt t="61887" x="0" y="0"/>
        </p14:tracePtLst>
        <p14:tracePtLst>
          <p14:tracePt t="67801" x="1943100" y="5410200"/>
          <p14:tracePt t="67935" x="0" y="0"/>
        </p14:tracePtLst>
        <p14:tracePtLst>
          <p14:tracePt t="114605" x="3254375" y="6613525"/>
          <p14:tracePt t="114927" x="3260725" y="6613525"/>
          <p14:tracePt t="114952" x="3268663" y="6613525"/>
          <p14:tracePt t="114959" x="3292475" y="6613525"/>
          <p14:tracePt t="114969" x="3306763" y="6613525"/>
          <p14:tracePt t="114978" x="3314700" y="6629400"/>
          <p14:tracePt t="114978" x="3336925" y="6629400"/>
          <p14:tracePt t="114995" x="3344863" y="6637338"/>
          <p14:tracePt t="115011" x="3360738" y="6645275"/>
          <p14:tracePt t="115028" x="3390900" y="6645275"/>
          <p14:tracePt t="115045" x="3413125" y="6659563"/>
          <p14:tracePt t="115061" x="3467100" y="6667500"/>
          <p14:tracePt t="115078" x="3497263" y="6675438"/>
          <p14:tracePt t="115095" x="3535363" y="6689725"/>
          <p14:tracePt t="115095" x="3551238" y="6689725"/>
          <p14:tracePt t="115111" x="3573463" y="6689725"/>
          <p14:tracePt t="115128" x="3597275" y="6697663"/>
          <p14:tracePt t="115145" x="3611563" y="6697663"/>
          <p14:tracePt t="115161" x="3635375" y="6697663"/>
          <p14:tracePt t="115178" x="3657600" y="6705600"/>
          <p14:tracePt t="115194" x="3687763" y="6705600"/>
          <p14:tracePt t="115211" x="3703638" y="6705600"/>
          <p14:tracePt t="115228" x="3717925" y="6705600"/>
          <p14:tracePt t="115244" x="3725863" y="6705600"/>
          <p14:tracePt t="115261" x="3741738" y="6705600"/>
          <p14:tracePt t="115278" x="3756025" y="6705600"/>
          <p14:tracePt t="115294" x="3779838" y="6705600"/>
          <p14:tracePt t="115311" x="3810000" y="6705600"/>
          <p14:tracePt t="115328" x="3825875" y="6705600"/>
          <p14:tracePt t="115345" x="3832225" y="6705600"/>
          <p14:tracePt t="115408" x="3840163" y="6705600"/>
          <p14:tracePt t="115415" x="3848100" y="6705600"/>
          <p14:tracePt t="115424" x="3856038" y="6705600"/>
          <p14:tracePt t="115431" x="3863975" y="6697663"/>
          <p14:tracePt t="115444" x="3878263" y="6689725"/>
          <p14:tracePt t="115445" x="3916363" y="6683375"/>
          <p14:tracePt t="115461" x="3940175" y="6675438"/>
          <p14:tracePt t="115478" x="3946525" y="6667500"/>
          <p14:tracePt t="115495" x="3962400" y="6667500"/>
          <p14:tracePt t="115511" x="3978275" y="6659563"/>
          <p14:tracePt t="115528" x="4000500" y="6637338"/>
          <p14:tracePt t="115544" x="4030663" y="6621463"/>
          <p14:tracePt t="115561" x="4046538" y="6599238"/>
          <p14:tracePt t="115578" x="4054475" y="6583363"/>
          <p14:tracePt t="115594" x="4068763" y="6553200"/>
          <p14:tracePt t="115611" x="4076700" y="6523038"/>
          <p14:tracePt t="115628" x="4076700" y="6507163"/>
          <p14:tracePt t="115644" x="4076700" y="6499225"/>
          <p14:tracePt t="115661" x="4076700" y="6484938"/>
          <p14:tracePt t="115678" x="4076700" y="6461125"/>
          <p14:tracePt t="115694" x="4076700" y="6446838"/>
          <p14:tracePt t="115711" x="4068763" y="6408738"/>
          <p14:tracePt t="115728" x="4068763" y="6400800"/>
          <p14:tracePt t="115744" x="4068763" y="6378575"/>
          <p14:tracePt t="115761" x="4060825" y="6354763"/>
          <p14:tracePt t="115778" x="4054475" y="6340475"/>
          <p14:tracePt t="115794" x="4054475" y="6324600"/>
          <p14:tracePt t="115811" x="4038600" y="6308725"/>
          <p14:tracePt t="115828" x="4030663" y="6302375"/>
          <p14:tracePt t="115844" x="4016375" y="6278563"/>
          <p14:tracePt t="115861" x="3984625" y="6256338"/>
          <p14:tracePt t="115878" x="3970338" y="6248400"/>
          <p14:tracePt t="115894" x="3954463" y="6240463"/>
          <p14:tracePt t="115911" x="3940175" y="6240463"/>
          <p14:tracePt t="115928" x="3924300" y="6232525"/>
          <p14:tracePt t="115944" x="3916363" y="6226175"/>
          <p14:tracePt t="115961" x="3886200" y="6218238"/>
          <p14:tracePt t="115978" x="3870325" y="6210300"/>
          <p14:tracePt t="115994" x="3856038" y="6210300"/>
          <p14:tracePt t="116011" x="3840163" y="6202363"/>
          <p14:tracePt t="116028" x="3817938" y="6202363"/>
          <p14:tracePt t="116045" x="3794125" y="6202363"/>
          <p14:tracePt t="116061" x="3763963" y="6202363"/>
          <p14:tracePt t="116078" x="3733800" y="6202363"/>
          <p14:tracePt t="116094" x="3687763" y="6202363"/>
          <p14:tracePt t="116111" x="3649663" y="6210300"/>
          <p14:tracePt t="116128" x="3627438" y="6218238"/>
          <p14:tracePt t="116144" x="3603625" y="6226175"/>
          <p14:tracePt t="116161" x="3573463" y="6240463"/>
          <p14:tracePt t="116178" x="3535363" y="6248400"/>
          <p14:tracePt t="116194" x="3505200" y="6264275"/>
          <p14:tracePt t="116211" x="3459163" y="6278563"/>
          <p14:tracePt t="116228" x="3436938" y="6286500"/>
          <p14:tracePt t="116244" x="3413125" y="6294438"/>
          <p14:tracePt t="116261" x="3406775" y="6302375"/>
          <p14:tracePt t="116278" x="3390900" y="6302375"/>
          <p14:tracePt t="116294" x="3390900" y="6308725"/>
          <p14:tracePt t="116311" x="3368675" y="6324600"/>
          <p14:tracePt t="116328" x="3344863" y="6346825"/>
          <p14:tracePt t="116344" x="3336925" y="6378575"/>
          <p14:tracePt t="116361" x="3330575" y="6400800"/>
          <p14:tracePt t="116378" x="3330575" y="6423025"/>
          <p14:tracePt t="116394" x="3330575" y="6446838"/>
          <p14:tracePt t="116411" x="3330575" y="6469063"/>
          <p14:tracePt t="116428" x="3336925" y="6492875"/>
          <p14:tracePt t="116444" x="3344863" y="6507163"/>
          <p14:tracePt t="116461" x="3352800" y="6523038"/>
          <p14:tracePt t="116478" x="3368675" y="6537325"/>
          <p14:tracePt t="116495" x="3382963" y="6561138"/>
          <p14:tracePt t="116495" x="3398838" y="6561138"/>
          <p14:tracePt t="116511" x="3421063" y="6583363"/>
          <p14:tracePt t="116528" x="3436938" y="6599238"/>
          <p14:tracePt t="116544" x="3459163" y="6607175"/>
          <p14:tracePt t="116561" x="3482975" y="6621463"/>
          <p14:tracePt t="116578" x="3521075" y="6637338"/>
          <p14:tracePt t="116594" x="3543300" y="6651625"/>
          <p14:tracePt t="116611" x="3573463" y="6667500"/>
          <p14:tracePt t="116628" x="3603625" y="6683375"/>
          <p14:tracePt t="116644" x="3627438" y="6683375"/>
          <p14:tracePt t="116661" x="3635375" y="6683375"/>
          <p14:tracePt t="116677" x="3649663" y="6689725"/>
          <p14:tracePt t="116694" x="3657600" y="6689725"/>
          <p14:tracePt t="116735" x="3673475" y="6689725"/>
          <p14:tracePt t="116752" x="3679825" y="6689725"/>
          <p14:tracePt t="116761" x="3687763" y="6689725"/>
          <p14:tracePt t="116762" x="3711575" y="6689725"/>
          <p14:tracePt t="116777" x="3741738" y="6689725"/>
          <p14:tracePt t="116794" x="3779838" y="6683375"/>
          <p14:tracePt t="116811" x="3810000" y="6675438"/>
          <p14:tracePt t="116827" x="3840163" y="6667500"/>
          <p14:tracePt t="116844" x="3878263" y="6659563"/>
          <p14:tracePt t="116861" x="3902075" y="6651625"/>
          <p14:tracePt t="116878" x="3924300" y="6645275"/>
          <p14:tracePt t="116894" x="3940175" y="6645275"/>
          <p14:tracePt t="116894" x="3946525" y="6637338"/>
          <p14:tracePt t="116911" x="3954463" y="6629400"/>
          <p14:tracePt t="116928" x="3970338" y="6629400"/>
          <p14:tracePt t="116944" x="3978275" y="6621463"/>
          <p14:tracePt t="116961" x="4000500" y="6607175"/>
          <p14:tracePt t="116977" x="4038600" y="6583363"/>
          <p14:tracePt t="116994" x="4054475" y="6553200"/>
          <p14:tracePt t="117011" x="4076700" y="6515100"/>
          <p14:tracePt t="117028" x="4084638" y="6492875"/>
          <p14:tracePt t="117044" x="4092575" y="6454775"/>
          <p14:tracePt t="117061" x="4092575" y="6430963"/>
          <p14:tracePt t="117078" x="4092575" y="6392863"/>
          <p14:tracePt t="117094" x="4092575" y="6354763"/>
          <p14:tracePt t="117111" x="4092575" y="6316663"/>
          <p14:tracePt t="117127" x="4092575" y="6302375"/>
          <p14:tracePt t="117144" x="4092575" y="6286500"/>
          <p14:tracePt t="117161" x="4084638" y="6264275"/>
          <p14:tracePt t="117177" x="4076700" y="6256338"/>
          <p14:tracePt t="117194" x="4068763" y="6248400"/>
          <p14:tracePt t="117211" x="4060825" y="6240463"/>
          <p14:tracePt t="117227" x="4054475" y="6232525"/>
          <p14:tracePt t="117244" x="4046538" y="6232525"/>
          <p14:tracePt t="117261" x="4038600" y="6226175"/>
          <p14:tracePt t="117278" x="4030663" y="6218238"/>
          <p14:tracePt t="117294" x="4008438" y="6218238"/>
          <p14:tracePt t="117311" x="3962400" y="6194425"/>
          <p14:tracePt t="117328" x="3924300" y="6194425"/>
          <p14:tracePt t="117344" x="3878263" y="6188075"/>
          <p14:tracePt t="117361" x="3825875" y="6188075"/>
          <p14:tracePt t="117377" x="3787775" y="6188075"/>
          <p14:tracePt t="117394" x="3749675" y="6188075"/>
          <p14:tracePt t="117411" x="3717925" y="6188075"/>
          <p14:tracePt t="117427" x="3695700" y="6188075"/>
          <p14:tracePt t="117444" x="3679825" y="6188075"/>
          <p14:tracePt t="117461" x="3649663" y="6188075"/>
          <p14:tracePt t="117477" x="3611563" y="6202363"/>
          <p14:tracePt t="117494" x="3559175" y="6218238"/>
          <p14:tracePt t="117511" x="3475038" y="6248400"/>
          <p14:tracePt t="117528" x="3413125" y="6264275"/>
          <p14:tracePt t="117544" x="3375025" y="6286500"/>
          <p14:tracePt t="117561" x="3352800" y="6302375"/>
          <p14:tracePt t="117577" x="3330575" y="6316663"/>
          <p14:tracePt t="117594" x="3322638" y="6332538"/>
          <p14:tracePt t="117611" x="3306763" y="6354763"/>
          <p14:tracePt t="117627" x="3306763" y="6378575"/>
          <p14:tracePt t="117644" x="3298825" y="6392863"/>
          <p14:tracePt t="117661" x="3298825" y="6430963"/>
          <p14:tracePt t="117678" x="3322638" y="6469063"/>
          <p14:tracePt t="117694" x="3352800" y="6515100"/>
          <p14:tracePt t="117711" x="3406775" y="6575425"/>
          <p14:tracePt t="117728" x="3436938" y="6599238"/>
          <p14:tracePt t="117744" x="3467100" y="6613525"/>
          <p14:tracePt t="117761" x="3482975" y="6621463"/>
          <p14:tracePt t="117778" x="3505200" y="6629400"/>
          <p14:tracePt t="117794" x="3543300" y="6651625"/>
          <p14:tracePt t="117811" x="3581400" y="6667500"/>
          <p14:tracePt t="117828" x="3635375" y="6683375"/>
          <p14:tracePt t="117844" x="3641725" y="6683375"/>
          <p14:tracePt t="117911" x="3649663" y="6683375"/>
          <p14:tracePt t="117919" x="3657600" y="6683375"/>
          <p14:tracePt t="117935" x="3665538" y="6683375"/>
          <p14:tracePt t="117943" x="3673475" y="6683375"/>
          <p14:tracePt t="117961" x="3679825" y="6683375"/>
          <p14:tracePt t="117961" x="3687763" y="6683375"/>
          <p14:tracePt t="117977" x="3711575" y="6683375"/>
          <p14:tracePt t="117994" x="3717925" y="6683375"/>
          <p14:tracePt t="118011" x="3725863" y="6683375"/>
          <p14:tracePt t="118027" x="3733800" y="6683375"/>
          <p14:tracePt t="118044" x="3741738" y="6667500"/>
          <p14:tracePt t="118061" x="3763963" y="6659563"/>
          <p14:tracePt t="118077" x="3779838" y="6651625"/>
          <p14:tracePt t="118094" x="3802063" y="6637338"/>
          <p14:tracePt t="118111" x="3817938" y="6629400"/>
          <p14:tracePt t="118128" x="3817938" y="6621463"/>
          <p14:tracePt t="118144" x="3817938" y="6607175"/>
          <p14:tracePt t="118465" x="0" y="0"/>
        </p14:tracePtLst>
        <p14:tracePtLst>
          <p14:tracePt t="121601" x="7467600" y="6553200"/>
          <p14:tracePt t="121815" x="7483475" y="6561138"/>
          <p14:tracePt t="121823" x="7497763" y="6569075"/>
          <p14:tracePt t="121828" x="7513638" y="6575425"/>
          <p14:tracePt t="121843" x="7535863" y="6591300"/>
          <p14:tracePt t="121844" x="7566025" y="6599238"/>
          <p14:tracePt t="121860" x="7573963" y="6607175"/>
          <p14:tracePt t="121877" x="7589838" y="6607175"/>
          <p14:tracePt t="121893" x="7597775" y="6613525"/>
          <p14:tracePt t="121910" x="7620000" y="6621463"/>
          <p14:tracePt t="121910" x="7635875" y="6621463"/>
          <p14:tracePt t="121927" x="7673975" y="6637338"/>
          <p14:tracePt t="121943" x="7734300" y="6645275"/>
          <p14:tracePt t="121960" x="7780338" y="6645275"/>
          <p14:tracePt t="121977" x="7802563" y="6645275"/>
          <p14:tracePt t="121993" x="7818438" y="6645275"/>
          <p14:tracePt t="122047" x="7826375" y="6645275"/>
          <p14:tracePt t="122055" x="7856538" y="6629400"/>
          <p14:tracePt t="122063" x="7878763" y="6629400"/>
          <p14:tracePt t="122076" x="7902575" y="6613525"/>
          <p14:tracePt t="122077" x="7947025" y="6591300"/>
          <p14:tracePt t="122094" x="7978775" y="6561138"/>
          <p14:tracePt t="122110" x="8001000" y="6537325"/>
          <p14:tracePt t="122127" x="8023225" y="6492875"/>
          <p14:tracePt t="122143" x="8031163" y="6461125"/>
          <p14:tracePt t="122160" x="8047038" y="6423025"/>
          <p14:tracePt t="122177" x="8047038" y="6392863"/>
          <p14:tracePt t="122193" x="8047038" y="6370638"/>
          <p14:tracePt t="122210" x="8047038" y="6346825"/>
          <p14:tracePt t="122227" x="8047038" y="6332538"/>
          <p14:tracePt t="122243" x="8047038" y="6308725"/>
          <p14:tracePt t="122260" x="8047038" y="6286500"/>
          <p14:tracePt t="122276" x="8031163" y="6264275"/>
          <p14:tracePt t="122293" x="8016875" y="6240463"/>
          <p14:tracePt t="122310" x="8001000" y="6218238"/>
          <p14:tracePt t="122327" x="7978775" y="6188075"/>
          <p14:tracePt t="122343" x="7970838" y="6164263"/>
          <p14:tracePt t="122360" x="7954963" y="6149975"/>
          <p14:tracePt t="122377" x="7932738" y="6134100"/>
          <p14:tracePt t="122393" x="7908925" y="6118225"/>
          <p14:tracePt t="122410" x="7894638" y="6111875"/>
          <p14:tracePt t="122427" x="7856538" y="6103938"/>
          <p14:tracePt t="122443" x="7818438" y="6088063"/>
          <p14:tracePt t="122460" x="7780338" y="6080125"/>
          <p14:tracePt t="122476" x="7750175" y="6080125"/>
          <p14:tracePt t="122493" x="7718425" y="6080125"/>
          <p14:tracePt t="122510" x="7696200" y="6073775"/>
          <p14:tracePt t="122527" x="7680325" y="6073775"/>
          <p14:tracePt t="122543" x="7673975" y="6073775"/>
          <p14:tracePt t="122560" x="7666038" y="6073775"/>
          <p14:tracePt t="122577" x="7642225" y="6080125"/>
          <p14:tracePt t="122594" x="7604125" y="6103938"/>
          <p14:tracePt t="122610" x="7566025" y="6126163"/>
          <p14:tracePt t="122627" x="7521575" y="6142038"/>
          <p14:tracePt t="122643" x="7489825" y="6156325"/>
          <p14:tracePt t="122661" x="7459663" y="6180138"/>
          <p14:tracePt t="122677" x="7421563" y="6194425"/>
          <p14:tracePt t="122693" x="7407275" y="6202363"/>
          <p14:tracePt t="122710" x="7391400" y="6218238"/>
          <p14:tracePt t="122727" x="7375525" y="6226175"/>
          <p14:tracePt t="122743" x="7375525" y="6232525"/>
          <p14:tracePt t="122760" x="7369175" y="6240463"/>
          <p14:tracePt t="122777" x="7369175" y="6264275"/>
          <p14:tracePt t="122794" x="7361238" y="6286500"/>
          <p14:tracePt t="122810" x="7361238" y="6332538"/>
          <p14:tracePt t="122827" x="7361238" y="6378575"/>
          <p14:tracePt t="122843" x="7369175" y="6430963"/>
          <p14:tracePt t="122860" x="7391400" y="6484938"/>
          <p14:tracePt t="122877" x="7429500" y="6523038"/>
          <p14:tracePt t="122893" x="7459663" y="6575425"/>
          <p14:tracePt t="122910" x="7489825" y="6607175"/>
          <p14:tracePt t="122927" x="7521575" y="6629400"/>
          <p14:tracePt t="122944" x="7543800" y="6645275"/>
          <p14:tracePt t="122960" x="7566025" y="6651625"/>
          <p14:tracePt t="122977" x="7604125" y="6667500"/>
          <p14:tracePt t="122993" x="7642225" y="6689725"/>
          <p14:tracePt t="123010" x="7673975" y="6705600"/>
          <p14:tracePt t="123027" x="7688263" y="6713538"/>
          <p14:tracePt t="123043" x="7696200" y="6713538"/>
          <p14:tracePt t="123079" x="7704138" y="6713538"/>
          <p14:tracePt t="123095" x="7712075" y="6713538"/>
          <p14:tracePt t="123096" x="7726363" y="6713538"/>
          <p14:tracePt t="123110" x="7764463" y="6697663"/>
          <p14:tracePt t="123127" x="7870825" y="6675438"/>
          <p14:tracePt t="123143" x="7902575" y="6667500"/>
          <p14:tracePt t="123160" x="7908925" y="6659563"/>
          <p14:tracePt t="123199" x="7916863" y="6659563"/>
          <p14:tracePt t="123210" x="7916863" y="6651625"/>
          <p14:tracePt t="123210" x="7932738" y="6645275"/>
          <p14:tracePt t="123226" x="7954963" y="6629400"/>
          <p14:tracePt t="123243" x="7985125" y="6599238"/>
          <p14:tracePt t="123260" x="8008938" y="6575425"/>
          <p14:tracePt t="123277" x="8023225" y="6545263"/>
          <p14:tracePt t="123293" x="8039100" y="6530975"/>
          <p14:tracePt t="123310" x="8039100" y="6499225"/>
          <p14:tracePt t="123327" x="8047038" y="6446838"/>
          <p14:tracePt t="123343" x="8047038" y="6400800"/>
          <p14:tracePt t="123360" x="8039100" y="6362700"/>
          <p14:tracePt t="123376" x="8023225" y="6324600"/>
          <p14:tracePt t="123393" x="8016875" y="6302375"/>
          <p14:tracePt t="123410" x="8001000" y="6278563"/>
          <p14:tracePt t="123427" x="7993063" y="6270625"/>
          <p14:tracePt t="123443" x="7993063" y="6264275"/>
          <p14:tracePt t="123460" x="7978775" y="6256338"/>
          <p14:tracePt t="123477" x="7970838" y="6248400"/>
          <p14:tracePt t="123493" x="7954963" y="6240463"/>
          <p14:tracePt t="123510" x="7947025" y="6232525"/>
          <p14:tracePt t="123527" x="7916863" y="6210300"/>
          <p14:tracePt t="123543" x="7894638" y="6202363"/>
          <p14:tracePt t="123560" x="7870825" y="6180138"/>
          <p14:tracePt t="123577" x="7840663" y="6172200"/>
          <p14:tracePt t="123593" x="7832725" y="6172200"/>
          <p14:tracePt t="123610" x="7826375" y="6164263"/>
          <p14:tracePt t="123626" x="7818438" y="6164263"/>
          <p14:tracePt t="123643" x="7802563" y="6164263"/>
          <p14:tracePt t="123660" x="7794625" y="6164263"/>
          <p14:tracePt t="123676" x="7772400" y="6164263"/>
          <p14:tracePt t="123693" x="7742238" y="6164263"/>
          <p14:tracePt t="123710" x="7704138" y="6156325"/>
          <p14:tracePt t="123727" x="7666038" y="6156325"/>
          <p14:tracePt t="123743" x="7658100" y="6156325"/>
          <p14:tracePt t="123760" x="7635875" y="6156325"/>
          <p14:tracePt t="123777" x="7612063" y="6156325"/>
          <p14:tracePt t="123793" x="7581900" y="6156325"/>
          <p14:tracePt t="123810" x="7551738" y="6156325"/>
          <p14:tracePt t="123826" x="7521575" y="6156325"/>
          <p14:tracePt t="123843" x="7489825" y="6164263"/>
          <p14:tracePt t="123860" x="7467600" y="6180138"/>
          <p14:tracePt t="123876" x="7437438" y="6188075"/>
          <p14:tracePt t="123893" x="7413625" y="6194425"/>
          <p14:tracePt t="123910" x="7399338" y="6202363"/>
          <p14:tracePt t="123910" x="7391400" y="6210300"/>
          <p14:tracePt t="123927" x="7375525" y="6226175"/>
          <p14:tracePt t="123943" x="7361238" y="6232525"/>
          <p14:tracePt t="123960" x="7337425" y="6248400"/>
          <p14:tracePt t="123976" x="7323138" y="6264275"/>
          <p14:tracePt t="123993" x="7315200" y="6286500"/>
          <p14:tracePt t="124010" x="7299325" y="6308725"/>
          <p14:tracePt t="124026" x="7292975" y="6332538"/>
          <p14:tracePt t="124043" x="7277100" y="6354763"/>
          <p14:tracePt t="124060" x="7277100" y="6384925"/>
          <p14:tracePt t="124077" x="7277100" y="6416675"/>
          <p14:tracePt t="124093" x="7277100" y="6446838"/>
          <p14:tracePt t="124110" x="7277100" y="6461125"/>
          <p14:tracePt t="124126" x="7299325" y="6499225"/>
          <p14:tracePt t="124143" x="7323138" y="6530975"/>
          <p14:tracePt t="124160" x="7345363" y="6553200"/>
          <p14:tracePt t="124176" x="7369175" y="6583363"/>
          <p14:tracePt t="124193" x="7383463" y="6591300"/>
          <p14:tracePt t="124239" x="7391400" y="6599238"/>
          <p14:tracePt t="124254" x="7399338" y="6607175"/>
          <p14:tracePt t="124263" x="7407275" y="6607175"/>
          <p14:tracePt t="124263" x="7413625" y="6607175"/>
          <p14:tracePt t="124279" x="7445375" y="6621463"/>
          <p14:tracePt t="124293" x="7483475" y="6629400"/>
          <p14:tracePt t="124310" x="7505700" y="6637338"/>
          <p14:tracePt t="124326" x="7527925" y="6637338"/>
          <p14:tracePt t="124343" x="7543800" y="6637338"/>
          <p14:tracePt t="124360" x="7573963" y="6645275"/>
          <p14:tracePt t="124377" x="7612063" y="6645275"/>
          <p14:tracePt t="124393" x="7627938" y="6645275"/>
          <p14:tracePt t="124410" x="7658100" y="6645275"/>
          <p14:tracePt t="124426" x="7673975" y="6645275"/>
          <p14:tracePt t="124443" x="7680325" y="6637338"/>
          <p14:tracePt t="124460" x="7688263" y="6637338"/>
          <p14:tracePt t="124527" x="7688263" y="6629400"/>
          <p14:tracePt t="124535" x="7696200" y="6629400"/>
          <p14:tracePt t="124775" x="0" y="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u contenu 2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4059237"/>
          </a:xfrm>
        </p:spPr>
        <p:txBody>
          <a:bodyPr/>
          <a:lstStyle/>
          <a:p>
            <a:r>
              <a:rPr lang="en-US" sz="2400" dirty="0" smtClean="0"/>
              <a:t>Step 4: selection of schools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of a systematic procedure for minimizing the sampling variability of the school weights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Sorting schools by size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Computation of a school sampling interval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Drawing a random number from a uniform distribution [0,1]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Application of a systematic procedure</a:t>
            </a:r>
          </a:p>
          <a:p>
            <a:pPr lvl="3">
              <a:lnSpc>
                <a:spcPct val="90000"/>
              </a:lnSpc>
            </a:pPr>
            <a:r>
              <a:rPr lang="en-US" sz="2400" dirty="0" smtClean="0"/>
              <a:t> Impossibility of selecting the </a:t>
            </a:r>
            <a:r>
              <a:rPr lang="en-US" sz="2400" i="1" dirty="0" err="1" smtClean="0"/>
              <a:t>n</a:t>
            </a:r>
            <a:r>
              <a:rPr lang="en-US" sz="2400" i="1" baseline="-25000" dirty="0" err="1" smtClean="0"/>
              <a:t>sc</a:t>
            </a:r>
            <a:r>
              <a:rPr lang="en-US" sz="2400" dirty="0" smtClean="0"/>
              <a:t> smallest schools or the </a:t>
            </a:r>
            <a:r>
              <a:rPr lang="en-US" sz="2400" i="1" dirty="0" err="1" smtClean="0"/>
              <a:t>n</a:t>
            </a:r>
            <a:r>
              <a:rPr lang="en-US" sz="2400" i="1" baseline="-25000" dirty="0" err="1" smtClean="0"/>
              <a:t>sc</a:t>
            </a:r>
            <a:r>
              <a:rPr lang="en-US" sz="2400" dirty="0" smtClean="0"/>
              <a:t> biggest schools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How to draw a 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6302"/>
    </mc:Choice>
    <mc:Fallback>
      <p:transition spd="slow" advTm="56302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125" name="Group 3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32143323"/>
              </p:ext>
            </p:extLst>
          </p:nvPr>
        </p:nvGraphicFramePr>
        <p:xfrm>
          <a:off x="179388" y="1844675"/>
          <a:ext cx="4824537" cy="3657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8172"/>
                <a:gridCol w="906536"/>
                <a:gridCol w="908173"/>
                <a:gridCol w="908172"/>
                <a:gridCol w="1193484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SAMPLED</a:t>
                      </a: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1282" name="Rectangle 78"/>
          <p:cNvSpPr>
            <a:spLocks noChangeArrowheads="1"/>
          </p:cNvSpPr>
          <p:nvPr/>
        </p:nvSpPr>
        <p:spPr bwMode="auto">
          <a:xfrm>
            <a:off x="5183188" y="1412875"/>
            <a:ext cx="3781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457200" indent="-457200">
              <a:buFontTx/>
              <a:buAutoNum type="arabicPeriod"/>
            </a:pPr>
            <a:r>
              <a:rPr lang="en-US" dirty="0"/>
              <a:t>Computation of the sampling interval, i.e. </a:t>
            </a:r>
            <a:br>
              <a:rPr lang="en-US" dirty="0"/>
            </a:br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Random </a:t>
            </a:r>
            <a:r>
              <a:rPr lang="en-US" dirty="0" smtClean="0"/>
              <a:t>draw </a:t>
            </a:r>
            <a:r>
              <a:rPr lang="en-US" dirty="0"/>
              <a:t>from a uniform distribution [0,1], i.e. 0.125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Multiplication of the random number by the sampling interval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The school that contains </a:t>
            </a:r>
            <a:r>
              <a:rPr lang="en-US" u="sng" dirty="0"/>
              <a:t>12</a:t>
            </a:r>
            <a:r>
              <a:rPr lang="en-US" dirty="0"/>
              <a:t> is selected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Systematic application of the sampling interval, i.e. </a:t>
            </a:r>
            <a:r>
              <a:rPr lang="en-US" u="sng" dirty="0"/>
              <a:t>112, 212, 312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1283" name="Objet 8"/>
          <p:cNvGraphicFramePr>
            <a:graphicFrameLocks noChangeAspect="1"/>
          </p:cNvGraphicFramePr>
          <p:nvPr/>
        </p:nvGraphicFramePr>
        <p:xfrm>
          <a:off x="6153150" y="2205038"/>
          <a:ext cx="1693863" cy="576262"/>
        </p:xfrm>
        <a:graphic>
          <a:graphicData uri="http://schemas.openxmlformats.org/presentationml/2006/ole">
            <p:oleObj spid="_x0000_s51357" name="Équation" r:id="rId4" imgW="1269449" imgH="431613" progId="Equation.3">
              <p:embed/>
            </p:oleObj>
          </a:graphicData>
        </a:graphic>
      </p:graphicFrame>
      <p:graphicFrame>
        <p:nvGraphicFramePr>
          <p:cNvPr id="51284" name="Objet 9"/>
          <p:cNvGraphicFramePr>
            <a:graphicFrameLocks noChangeAspect="1"/>
          </p:cNvGraphicFramePr>
          <p:nvPr/>
        </p:nvGraphicFramePr>
        <p:xfrm>
          <a:off x="6210300" y="4418013"/>
          <a:ext cx="1827213" cy="298450"/>
        </p:xfrm>
        <a:graphic>
          <a:graphicData uri="http://schemas.openxmlformats.org/presentationml/2006/ole">
            <p:oleObj spid="_x0000_s51358" name="Équation" r:id="rId5" imgW="1244600" imgH="203200" progId="Equation.3">
              <p:embed/>
            </p:oleObj>
          </a:graphicData>
        </a:graphic>
      </p:graphicFrame>
      <p:sp>
        <p:nvSpPr>
          <p:cNvPr id="512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How to draw a 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2576"/>
    </mc:Choice>
    <mc:Fallback>
      <p:transition spd="slow" advTm="15257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2425" x="2141538" y="2111375"/>
          <p14:tracePt t="12426" x="2141538" y="2095500"/>
          <p14:tracePt t="12444" x="2125663" y="2087563"/>
          <p14:tracePt t="12446" x="2117725" y="2073275"/>
          <p14:tracePt t="12461" x="2117725" y="2057400"/>
          <p14:tracePt t="12478" x="2103438" y="2049463"/>
          <p14:tracePt t="12494" x="2103438" y="2035175"/>
          <p14:tracePt t="12511" x="2087563" y="2027238"/>
          <p14:tracePt t="12528" x="2065338" y="2003425"/>
          <p14:tracePt t="12545" x="2049463" y="1989138"/>
          <p14:tracePt t="12578" x="2041525" y="1981200"/>
          <p14:tracePt t="12584" x="2011363" y="1958975"/>
          <p14:tracePt t="12600" x="1973263" y="1943100"/>
          <p14:tracePt t="12616" x="1935163" y="1927225"/>
          <p14:tracePt t="12632" x="1897063" y="1912938"/>
          <p14:tracePt t="12648" x="1851025" y="1897063"/>
          <p14:tracePt t="12661" x="1806575" y="1874838"/>
          <p14:tracePt t="12680" x="1744663" y="1866900"/>
          <p14:tracePt t="12696" x="1676400" y="1851025"/>
          <p14:tracePt t="12712" x="1608138" y="1836738"/>
          <p14:tracePt t="12712" x="1584325" y="1828800"/>
          <p14:tracePt t="12728" x="1539875" y="1828800"/>
          <p14:tracePt t="12744" x="1477963" y="1820863"/>
          <p14:tracePt t="12761" x="1431925" y="1820863"/>
          <p14:tracePt t="12778" x="1401763" y="1812925"/>
          <p14:tracePt t="12794" x="1355725" y="1812925"/>
          <p14:tracePt t="12811" x="1311275" y="1812925"/>
          <p14:tracePt t="12827" x="1287463" y="1812925"/>
          <p14:tracePt t="12844" x="1279525" y="1812925"/>
          <p14:tracePt t="12880" x="1273175" y="1812925"/>
          <p14:tracePt t="12881" x="1265238" y="1812925"/>
          <p14:tracePt t="12894" x="1227138" y="1828800"/>
          <p14:tracePt t="12911" x="1196975" y="1836738"/>
          <p14:tracePt t="12927" x="1089025" y="1882775"/>
          <p14:tracePt t="12944" x="1012825" y="1905000"/>
          <p14:tracePt t="12961" x="906463" y="1958975"/>
          <p14:tracePt t="12977" x="815975" y="2019300"/>
          <p14:tracePt t="12994" x="746125" y="2065338"/>
          <p14:tracePt t="13011" x="677863" y="2125663"/>
          <p14:tracePt t="13028" x="579438" y="2209800"/>
          <p14:tracePt t="13045" x="473075" y="2278063"/>
          <p14:tracePt t="13061" x="381000" y="2332038"/>
          <p14:tracePt t="13078" x="312738" y="2392363"/>
          <p14:tracePt t="13094" x="266700" y="2446338"/>
          <p14:tracePt t="13111" x="212725" y="2522538"/>
          <p14:tracePt t="13128" x="144463" y="2620963"/>
          <p14:tracePt t="13144" x="106363" y="2697163"/>
          <p14:tracePt t="13161" x="76200" y="2789238"/>
          <p14:tracePt t="13178" x="30163" y="2887663"/>
          <p14:tracePt t="13194" x="0" y="3009900"/>
          <p14:tracePt t="13211" x="0" y="3108325"/>
          <p14:tracePt t="13228" x="0" y="3216275"/>
          <p14:tracePt t="13244" x="0" y="3292475"/>
          <p14:tracePt t="13261" x="0" y="3390900"/>
          <p14:tracePt t="13278" x="0" y="3489325"/>
          <p14:tracePt t="13294" x="0" y="3597275"/>
          <p14:tracePt t="13311" x="0" y="3703638"/>
          <p14:tracePt t="13328" x="0" y="3916363"/>
          <p14:tracePt t="13344" x="0" y="4046538"/>
          <p14:tracePt t="13361" x="0" y="4144963"/>
          <p14:tracePt t="13378" x="0" y="4275138"/>
          <p14:tracePt t="13394" x="0" y="4427538"/>
          <p14:tracePt t="13411" x="38100" y="4587875"/>
          <p14:tracePt t="13428" x="76200" y="4746625"/>
          <p14:tracePt t="13444" x="136525" y="4899025"/>
          <p14:tracePt t="13461" x="206375" y="5037138"/>
          <p14:tracePt t="13478" x="258763" y="5135563"/>
          <p14:tracePt t="13494" x="288925" y="5203825"/>
          <p14:tracePt t="13511" x="358775" y="5295900"/>
          <p14:tracePt t="13528" x="419100" y="5372100"/>
          <p14:tracePt t="13544" x="487363" y="5440363"/>
          <p14:tracePt t="13561" x="593725" y="5532438"/>
          <p14:tracePt t="13578" x="769938" y="5668963"/>
          <p14:tracePt t="13594" x="1028700" y="5821363"/>
          <p14:tracePt t="13611" x="1273175" y="5913438"/>
          <p14:tracePt t="13628" x="1463675" y="5973763"/>
          <p14:tracePt t="13644" x="1554163" y="5981700"/>
          <p14:tracePt t="13661" x="1600200" y="5981700"/>
          <p14:tracePt t="13678" x="1630363" y="5943600"/>
          <p14:tracePt t="13694" x="1660525" y="5875338"/>
          <p14:tracePt t="13711" x="1722438" y="5791200"/>
          <p14:tracePt t="13727" x="1858963" y="5622925"/>
          <p14:tracePt t="13744" x="1951038" y="5502275"/>
          <p14:tracePt t="13761" x="2019300" y="5394325"/>
          <p14:tracePt t="13778" x="2057400" y="5303838"/>
          <p14:tracePt t="13794" x="2079625" y="5211763"/>
          <p14:tracePt t="13811" x="2087563" y="5067300"/>
          <p14:tracePt t="13828" x="2079625" y="4884738"/>
          <p14:tracePt t="13844" x="2079625" y="4664075"/>
          <p14:tracePt t="13861" x="2079625" y="4487863"/>
          <p14:tracePt t="13877" x="2095500" y="4351338"/>
          <p14:tracePt t="13894" x="2117725" y="4244975"/>
          <p14:tracePt t="13911" x="2149475" y="4144963"/>
          <p14:tracePt t="13927" x="2171700" y="3894138"/>
          <p14:tracePt t="13944" x="2171700" y="3687763"/>
          <p14:tracePt t="13961" x="2171700" y="3429000"/>
          <p14:tracePt t="13977" x="2171700" y="3170238"/>
          <p14:tracePt t="13994" x="2171700" y="2994025"/>
          <p14:tracePt t="14011" x="2171700" y="2887663"/>
          <p14:tracePt t="14027" x="2155825" y="2827338"/>
          <p14:tracePt t="14044" x="2133600" y="2751138"/>
          <p14:tracePt t="14061" x="2087563" y="2620963"/>
          <p14:tracePt t="14078" x="2035175" y="2468563"/>
          <p14:tracePt t="14094" x="1997075" y="2301875"/>
          <p14:tracePt t="14111" x="1973263" y="2141538"/>
          <p14:tracePt t="14127" x="1943100" y="2011363"/>
          <p14:tracePt t="14144" x="1920875" y="1951038"/>
          <p14:tracePt t="14161" x="1897063" y="1912938"/>
          <p14:tracePt t="14177" x="1882775" y="1889125"/>
          <p14:tracePt t="14194" x="1874838" y="1882775"/>
          <p14:tracePt t="14211" x="1874838" y="1874838"/>
          <p14:tracePt t="14264" x="1866900" y="1874838"/>
          <p14:tracePt t="15152" x="1866900" y="1889125"/>
          <p14:tracePt t="15160" x="1866900" y="1935163"/>
          <p14:tracePt t="15177" x="1866900" y="1958975"/>
          <p14:tracePt t="15178" x="1866900" y="1997075"/>
          <p14:tracePt t="15194" x="1866900" y="2049463"/>
          <p14:tracePt t="15211" x="1874838" y="2117725"/>
          <p14:tracePt t="15227" x="1874838" y="2187575"/>
          <p14:tracePt t="15244" x="1874838" y="2247900"/>
          <p14:tracePt t="15260" x="1874838" y="2293938"/>
          <p14:tracePt t="15277" x="1874838" y="2346325"/>
          <p14:tracePt t="15294" x="1874838" y="2422525"/>
          <p14:tracePt t="15310" x="1874838" y="2476500"/>
          <p14:tracePt t="15327" x="1874838" y="2498725"/>
          <p14:tracePt t="15680" x="1866900" y="2498725"/>
          <p14:tracePt t="15688" x="1836738" y="2492375"/>
          <p14:tracePt t="15696" x="1812925" y="2476500"/>
          <p14:tracePt t="15710" x="1774825" y="2460625"/>
          <p14:tracePt t="15712" x="1698625" y="2430463"/>
          <p14:tracePt t="15727" x="1531938" y="2392363"/>
          <p14:tracePt t="15744" x="1425575" y="2370138"/>
          <p14:tracePt t="15760" x="1349375" y="2362200"/>
          <p14:tracePt t="15777" x="1311275" y="2354263"/>
          <p14:tracePt t="15794" x="1273175" y="2346325"/>
          <p14:tracePt t="15811" x="1227138" y="2346325"/>
          <p14:tracePt t="15828" x="1189038" y="2346325"/>
          <p14:tracePt t="15844" x="1150938" y="2339975"/>
          <p14:tracePt t="15860" x="1104900" y="2339975"/>
          <p14:tracePt t="15877" x="1044575" y="2339975"/>
          <p14:tracePt t="15894" x="990600" y="2339975"/>
          <p14:tracePt t="15910" x="952500" y="2346325"/>
          <p14:tracePt t="15927" x="914400" y="2362200"/>
          <p14:tracePt t="15944" x="884238" y="2378075"/>
          <p14:tracePt t="15960" x="846138" y="2392363"/>
          <p14:tracePt t="15977" x="792163" y="2408238"/>
          <p14:tracePt t="15994" x="769938" y="2416175"/>
          <p14:tracePt t="16010" x="762000" y="2416175"/>
          <p14:tracePt t="16257" x="777875" y="2416175"/>
          <p14:tracePt t="16265" x="792163" y="2416175"/>
          <p14:tracePt t="16266" x="808038" y="2416175"/>
          <p14:tracePt t="16278" x="822325" y="2416175"/>
          <p14:tracePt t="16295" x="838200" y="2416175"/>
          <p14:tracePt t="16311" x="860425" y="2422525"/>
          <p14:tracePt t="16328" x="892175" y="2422525"/>
          <p14:tracePt t="16328" x="922338" y="2422525"/>
          <p14:tracePt t="16345" x="990600" y="2422525"/>
          <p14:tracePt t="16361" x="1044575" y="2422525"/>
          <p14:tracePt t="16378" x="1074738" y="2422525"/>
          <p14:tracePt t="16395" x="1089025" y="2422525"/>
          <p14:tracePt t="16411" x="1104900" y="2422525"/>
          <p14:tracePt t="16428" x="1112838" y="2422525"/>
          <p14:tracePt t="16505" x="1120775" y="2422525"/>
          <p14:tracePt t="16513" x="1127125" y="2430463"/>
          <p14:tracePt t="16521" x="1143000" y="2446338"/>
          <p14:tracePt t="16528" x="1173163" y="2454275"/>
          <p14:tracePt t="16536" x="1241425" y="2492375"/>
          <p14:tracePt t="16545" x="1325563" y="2522538"/>
          <p14:tracePt t="16561" x="1425575" y="2552700"/>
          <p14:tracePt t="16578" x="1508125" y="2568575"/>
          <p14:tracePt t="16595" x="1562100" y="2590800"/>
          <p14:tracePt t="16611" x="1584325" y="2598738"/>
          <p14:tracePt t="16628" x="1600200" y="2606675"/>
          <p14:tracePt t="16645" x="1608138" y="2606675"/>
          <p14:tracePt t="16661" x="1622425" y="2606675"/>
          <p14:tracePt t="16678" x="1660525" y="2606675"/>
          <p14:tracePt t="16695" x="1706563" y="2590800"/>
          <p14:tracePt t="16711" x="1752600" y="2574925"/>
          <p14:tracePt t="16728" x="1798638" y="2544763"/>
          <p14:tracePt t="16745" x="1828800" y="2530475"/>
          <p14:tracePt t="16761" x="1851025" y="2506663"/>
          <p14:tracePt t="16778" x="1874838" y="2484438"/>
          <p14:tracePt t="16795" x="1882775" y="2468563"/>
          <p14:tracePt t="16811" x="1882775" y="2446338"/>
          <p14:tracePt t="16828" x="1882775" y="2430463"/>
          <p14:tracePt t="16845" x="1882775" y="2416175"/>
          <p14:tracePt t="16861" x="1882775" y="2408238"/>
          <p14:tracePt t="16878" x="1866900" y="2392363"/>
          <p14:tracePt t="16895" x="1858963" y="2384425"/>
          <p14:tracePt t="16911" x="1844675" y="2370138"/>
          <p14:tracePt t="16928" x="1828800" y="2346325"/>
          <p14:tracePt t="16928" x="1806575" y="2346325"/>
          <p14:tracePt t="16945" x="1782763" y="2324100"/>
          <p14:tracePt t="16961" x="1752600" y="2301875"/>
          <p14:tracePt t="16978" x="1714500" y="2278063"/>
          <p14:tracePt t="16995" x="1692275" y="2263775"/>
          <p14:tracePt t="17012" x="1676400" y="2255838"/>
          <p14:tracePt t="17028" x="1660525" y="2247900"/>
          <p14:tracePt t="17045" x="1646238" y="2239963"/>
          <p14:tracePt t="17097" x="1638300" y="2239963"/>
          <p14:tracePt t="17145" x="1630363" y="2239963"/>
          <p14:tracePt t="17153" x="1622425" y="2239963"/>
          <p14:tracePt t="17161" x="1616075" y="2239963"/>
          <p14:tracePt t="17162" x="1592263" y="2239963"/>
          <p14:tracePt t="17178" x="1584325" y="2239963"/>
          <p14:tracePt t="17195" x="1577975" y="2239963"/>
          <p14:tracePt t="17249" x="1562100" y="2239963"/>
          <p14:tracePt t="17265" x="1546225" y="2247900"/>
          <p14:tracePt t="17278" x="1531938" y="2255838"/>
          <p14:tracePt t="17285" x="1524000" y="2263775"/>
          <p14:tracePt t="17294" x="1493838" y="2293938"/>
          <p14:tracePt t="17311" x="1455738" y="2332038"/>
          <p14:tracePt t="17328" x="1393825" y="2408238"/>
          <p14:tracePt t="17328" x="1363663" y="2446338"/>
          <p14:tracePt t="17345" x="1303338" y="2552700"/>
          <p14:tracePt t="17361" x="1257300" y="2651125"/>
          <p14:tracePt t="17378" x="1219200" y="2751138"/>
          <p14:tracePt t="17394" x="1189038" y="2827338"/>
          <p14:tracePt t="17411" x="1173163" y="2879725"/>
          <p14:tracePt t="17428" x="1158875" y="2971800"/>
          <p14:tracePt t="17444" x="1127125" y="3101975"/>
          <p14:tracePt t="17461" x="1096963" y="3276600"/>
          <p14:tracePt t="17478" x="1058863" y="3444875"/>
          <p14:tracePt t="17495" x="1020763" y="3603625"/>
          <p14:tracePt t="17511" x="990600" y="3717925"/>
          <p14:tracePt t="17528" x="952500" y="3802063"/>
          <p14:tracePt t="17545" x="930275" y="3878263"/>
          <p14:tracePt t="17561" x="876300" y="4016375"/>
          <p14:tracePt t="17578" x="822325" y="4160838"/>
          <p14:tracePt t="17594" x="746125" y="4327525"/>
          <p14:tracePt t="17611" x="685800" y="4449763"/>
          <p14:tracePt t="17628" x="647700" y="4518025"/>
          <p14:tracePt t="17645" x="631825" y="4564063"/>
          <p14:tracePt t="17661" x="617538" y="4602163"/>
          <p14:tracePt t="17678" x="609600" y="4724400"/>
          <p14:tracePt t="17695" x="609600" y="4892675"/>
          <p14:tracePt t="17711" x="609600" y="5059363"/>
          <p14:tracePt t="17728" x="625475" y="5151438"/>
          <p14:tracePt t="17744" x="625475" y="5181600"/>
          <p14:tracePt t="17961" x="631825" y="5181600"/>
          <p14:tracePt t="18001" x="631825" y="5173663"/>
          <p14:tracePt t="18009" x="631825" y="5151438"/>
          <p14:tracePt t="18017" x="631825" y="5127625"/>
          <p14:tracePt t="18028" x="631825" y="5105400"/>
          <p14:tracePt t="18028" x="631825" y="5089525"/>
          <p14:tracePt t="18044" x="631825" y="5067300"/>
          <p14:tracePt t="18061" x="631825" y="5059363"/>
          <p14:tracePt t="18113" x="625475" y="5059363"/>
          <p14:tracePt t="18121" x="625475" y="5051425"/>
          <p14:tracePt t="18137" x="617538" y="5051425"/>
          <p14:tracePt t="18144" x="609600" y="5051425"/>
          <p14:tracePt t="18145" x="593725" y="5037138"/>
          <p14:tracePt t="18161" x="579438" y="5029200"/>
          <p14:tracePt t="18178" x="563563" y="5029200"/>
          <p14:tracePt t="18194" x="549275" y="5029200"/>
          <p14:tracePt t="18241" x="541338" y="5029200"/>
          <p14:tracePt t="18289" x="533400" y="5029200"/>
          <p14:tracePt t="18321" x="525463" y="5029200"/>
          <p14:tracePt t="18345" x="517525" y="5029200"/>
          <p14:tracePt t="18401" x="517525" y="5037138"/>
          <p14:tracePt t="18409" x="517525" y="5045075"/>
          <p14:tracePt t="18419" x="517525" y="5051425"/>
          <p14:tracePt t="18433" x="517525" y="5059363"/>
          <p14:tracePt t="18452" x="525463" y="5059363"/>
          <p14:tracePt t="18453" x="533400" y="5067300"/>
          <p14:tracePt t="18461" x="555625" y="5083175"/>
          <p14:tracePt t="18478" x="593725" y="5121275"/>
          <p14:tracePt t="18494" x="631825" y="5151438"/>
          <p14:tracePt t="18511" x="669925" y="5165725"/>
          <p14:tracePt t="18528" x="701675" y="5173663"/>
          <p14:tracePt t="18528" x="723900" y="5173663"/>
          <p14:tracePt t="18544" x="754063" y="5173663"/>
          <p14:tracePt t="18561" x="777875" y="5173663"/>
          <p14:tracePt t="18578" x="792163" y="5173663"/>
          <p14:tracePt t="18594" x="808038" y="5173663"/>
          <p14:tracePt t="18611" x="815975" y="5173663"/>
          <p14:tracePt t="18628" x="830263" y="5159375"/>
          <p14:tracePt t="18644" x="838200" y="5143500"/>
          <p14:tracePt t="18661" x="854075" y="5121275"/>
          <p14:tracePt t="18678" x="860425" y="5097463"/>
          <p14:tracePt t="18694" x="860425" y="5075238"/>
          <p14:tracePt t="18711" x="860425" y="5059363"/>
          <p14:tracePt t="18728" x="860425" y="5051425"/>
          <p14:tracePt t="18912" x="868363" y="5051425"/>
          <p14:tracePt t="18929" x="884238" y="5051425"/>
          <p14:tracePt t="18936" x="898525" y="5059363"/>
          <p14:tracePt t="18945" x="936625" y="5067300"/>
          <p14:tracePt t="18953" x="1020763" y="5097463"/>
          <p14:tracePt t="18961" x="1082675" y="5127625"/>
          <p14:tracePt t="18978" x="1127125" y="5143500"/>
          <p14:tracePt t="18994" x="1173163" y="5165725"/>
          <p14:tracePt t="19011" x="1203325" y="5165725"/>
          <p14:tracePt t="19028" x="1211263" y="5173663"/>
          <p14:tracePt t="19044" x="1211263" y="5181600"/>
          <p14:tracePt t="19061" x="1219200" y="5181600"/>
          <p14:tracePt t="19120" x="1227138" y="5189538"/>
          <p14:tracePt t="19135" x="1235075" y="5189538"/>
          <p14:tracePt t="19136" x="1249363" y="5197475"/>
          <p14:tracePt t="19144" x="1325563" y="5227638"/>
          <p14:tracePt t="19161" x="1401763" y="5257800"/>
          <p14:tracePt t="19178" x="1470025" y="5280025"/>
          <p14:tracePt t="19194" x="1531938" y="5303838"/>
          <p14:tracePt t="19211" x="1584325" y="5326063"/>
          <p14:tracePt t="19228" x="1622425" y="5341938"/>
          <p14:tracePt t="19244" x="1660525" y="5349875"/>
          <p14:tracePt t="19261" x="1676400" y="5356225"/>
          <p14:tracePt t="19297" x="1684338" y="5356225"/>
          <p14:tracePt t="19313" x="1692275" y="5356225"/>
          <p14:tracePt t="19313" x="1698625" y="5356225"/>
          <p14:tracePt t="19328" x="1730375" y="5341938"/>
          <p14:tracePt t="19344" x="1774825" y="5303838"/>
          <p14:tracePt t="19361" x="1806575" y="5287963"/>
          <p14:tracePt t="19377" x="1828800" y="5273675"/>
          <p14:tracePt t="19394" x="1836738" y="5249863"/>
          <p14:tracePt t="19411" x="1844675" y="5235575"/>
          <p14:tracePt t="19428" x="1851025" y="5211763"/>
          <p14:tracePt t="19444" x="1851025" y="5189538"/>
          <p14:tracePt t="19461" x="1851025" y="5165725"/>
          <p14:tracePt t="19478" x="1851025" y="5127625"/>
          <p14:tracePt t="19494" x="1851025" y="5097463"/>
          <p14:tracePt t="19511" x="1844675" y="5067300"/>
          <p14:tracePt t="19528" x="1828800" y="5029200"/>
          <p14:tracePt t="19545" x="1812925" y="5013325"/>
          <p14:tracePt t="19561" x="1798638" y="4999038"/>
          <p14:tracePt t="19578" x="1790700" y="4983163"/>
          <p14:tracePt t="19594" x="1768475" y="4960938"/>
          <p14:tracePt t="19611" x="1736725" y="4945063"/>
          <p14:tracePt t="19628" x="1714500" y="4922838"/>
          <p14:tracePt t="19644" x="1668463" y="4906963"/>
          <p14:tracePt t="19661" x="1646238" y="4892675"/>
          <p14:tracePt t="19678" x="1622425" y="4892675"/>
          <p14:tracePt t="19694" x="1608138" y="4884738"/>
          <p14:tracePt t="19711" x="1592263" y="4884738"/>
          <p14:tracePt t="19727" x="1577975" y="4884738"/>
          <p14:tracePt t="19744" x="1546225" y="4884738"/>
          <p14:tracePt t="19761" x="1516063" y="4884738"/>
          <p14:tracePt t="19778" x="1477963" y="4899025"/>
          <p14:tracePt t="19794" x="1455738" y="4906963"/>
          <p14:tracePt t="19811" x="1447800" y="4914900"/>
          <p14:tracePt t="19828" x="1439863" y="4922838"/>
          <p14:tracePt t="19844" x="1425575" y="4930775"/>
          <p14:tracePt t="19861" x="1401763" y="4953000"/>
          <p14:tracePt t="19877" x="1387475" y="4968875"/>
          <p14:tracePt t="19894" x="1371600" y="4991100"/>
          <p14:tracePt t="19911" x="1355725" y="5021263"/>
          <p14:tracePt t="19928" x="1349375" y="5051425"/>
          <p14:tracePt t="19944" x="1341438" y="5083175"/>
          <p14:tracePt t="19961" x="1349375" y="5121275"/>
          <p14:tracePt t="19978" x="1401763" y="5189538"/>
          <p14:tracePt t="19994" x="1470025" y="5235575"/>
          <p14:tracePt t="20011" x="1516063" y="5265738"/>
          <p14:tracePt t="20027" x="1546225" y="5280025"/>
          <p14:tracePt t="20044" x="1554163" y="5280025"/>
          <p14:tracePt t="20061" x="1562100" y="5287963"/>
          <p14:tracePt t="20129" x="1570038" y="5287963"/>
          <p14:tracePt t="20160" x="1577975" y="5287963"/>
          <p14:tracePt t="20169" x="1577975" y="5265738"/>
          <p14:tracePt t="20177" x="1600200" y="5227638"/>
          <p14:tracePt t="20185" x="1600200" y="5203825"/>
          <p14:tracePt t="20194" x="1608138" y="5197475"/>
          <p14:tracePt t="20211" x="1608138" y="5181600"/>
          <p14:tracePt t="20228" x="1608138" y="5173663"/>
          <p14:tracePt t="20856" x="1608138" y="5159375"/>
          <p14:tracePt t="20868" x="1608138" y="5113338"/>
          <p14:tracePt t="20872" x="1622425" y="5059363"/>
          <p14:tracePt t="20877" x="1660525" y="4922838"/>
          <p14:tracePt t="20894" x="1692275" y="4792663"/>
          <p14:tracePt t="20911" x="1714500" y="4686300"/>
          <p14:tracePt t="20927" x="1730375" y="4618038"/>
          <p14:tracePt t="20944" x="1736725" y="4564063"/>
          <p14:tracePt t="20961" x="1736725" y="4518025"/>
          <p14:tracePt t="20977" x="1736725" y="4435475"/>
          <p14:tracePt t="20994" x="1736725" y="4351338"/>
          <p14:tracePt t="21011" x="1744663" y="4289425"/>
          <p14:tracePt t="21027" x="1752600" y="4259263"/>
          <p14:tracePt t="21044" x="1752600" y="4244975"/>
          <p14:tracePt t="21061" x="1752600" y="4229100"/>
          <p14:tracePt t="21077" x="1760538" y="4191000"/>
          <p14:tracePt t="21094" x="1760538" y="4114800"/>
          <p14:tracePt t="21111" x="1782763" y="3984625"/>
          <p14:tracePt t="21127" x="1798638" y="3870325"/>
          <p14:tracePt t="21144" x="1812925" y="3763963"/>
          <p14:tracePt t="21161" x="1820863" y="3725863"/>
          <p14:tracePt t="21178" x="1828800" y="3679825"/>
          <p14:tracePt t="21194" x="1828800" y="3597275"/>
          <p14:tracePt t="21211" x="1828800" y="3505200"/>
          <p14:tracePt t="21227" x="1828800" y="3421063"/>
          <p14:tracePt t="21244" x="1836738" y="3352800"/>
          <p14:tracePt t="21261" x="1844675" y="3306763"/>
          <p14:tracePt t="21277" x="1844675" y="3276600"/>
          <p14:tracePt t="21294" x="1851025" y="3246438"/>
          <p14:tracePt t="21311" x="1851025" y="3200400"/>
          <p14:tracePt t="21327" x="1851025" y="3146425"/>
          <p14:tracePt t="21344" x="1858963" y="3048000"/>
          <p14:tracePt t="21361" x="1866900" y="2994025"/>
          <p14:tracePt t="21377" x="1866900" y="2949575"/>
          <p14:tracePt t="21394" x="1866900" y="2917825"/>
          <p14:tracePt t="21411" x="1866900" y="2873375"/>
          <p14:tracePt t="21428" x="1866900" y="2841625"/>
          <p14:tracePt t="21444" x="1866900" y="2797175"/>
          <p14:tracePt t="21461" x="1858963" y="2743200"/>
          <p14:tracePt t="21478" x="1858963" y="2697163"/>
          <p14:tracePt t="21494" x="1858963" y="2651125"/>
          <p14:tracePt t="21511" x="1858963" y="2613025"/>
          <p14:tracePt t="21527" x="1858963" y="2582863"/>
          <p14:tracePt t="21544" x="1858963" y="2536825"/>
          <p14:tracePt t="21561" x="1858963" y="2506663"/>
          <p14:tracePt t="21577" x="1858963" y="2454275"/>
          <p14:tracePt t="21594" x="1858963" y="2430463"/>
          <p14:tracePt t="21610" x="1851025" y="2392363"/>
          <p14:tracePt t="21627" x="1844675" y="2370138"/>
          <p14:tracePt t="21644" x="1844675" y="2354263"/>
          <p14:tracePt t="21661" x="1836738" y="2332038"/>
          <p14:tracePt t="21677" x="1836738" y="2308225"/>
          <p14:tracePt t="21694" x="1836738" y="2301875"/>
          <p14:tracePt t="21710" x="1828800" y="2286000"/>
          <p14:tracePt t="21727" x="1828800" y="2278063"/>
          <p14:tracePt t="21744" x="1828800" y="2270125"/>
          <p14:tracePt t="21761" x="1828800" y="2255838"/>
          <p14:tracePt t="21777" x="1820863" y="2247900"/>
          <p14:tracePt t="22008" x="1820863" y="2263775"/>
          <p14:tracePt t="22012" x="1820863" y="2286000"/>
          <p14:tracePt t="22027" x="1820863" y="2301875"/>
          <p14:tracePt t="22028" x="1828800" y="2362200"/>
          <p14:tracePt t="22044" x="1844675" y="2422525"/>
          <p14:tracePt t="22060" x="1858963" y="2492375"/>
          <p14:tracePt t="22077" x="1874838" y="2568575"/>
          <p14:tracePt t="22094" x="1882775" y="2644775"/>
          <p14:tracePt t="22110" x="1889125" y="2713038"/>
          <p14:tracePt t="22127" x="1889125" y="2781300"/>
          <p14:tracePt t="22144" x="1905000" y="2887663"/>
          <p14:tracePt t="22161" x="1912938" y="2971800"/>
          <p14:tracePt t="22177" x="1927225" y="3070225"/>
          <p14:tracePt t="22194" x="1935163" y="3146425"/>
          <p14:tracePt t="22210" x="1935163" y="3170238"/>
          <p14:tracePt t="22227" x="1935163" y="3222625"/>
          <p14:tracePt t="22244" x="1935163" y="3284538"/>
          <p14:tracePt t="22260" x="1943100" y="3360738"/>
          <p14:tracePt t="22277" x="1951038" y="3444875"/>
          <p14:tracePt t="22294" x="1958975" y="3543300"/>
          <p14:tracePt t="22310" x="1958975" y="3627438"/>
          <p14:tracePt t="22327" x="1958975" y="3711575"/>
          <p14:tracePt t="22344" x="1958975" y="3817938"/>
          <p14:tracePt t="22361" x="1958975" y="3902075"/>
          <p14:tracePt t="22377" x="1958975" y="3992563"/>
          <p14:tracePt t="22394" x="1951038" y="4144963"/>
          <p14:tracePt t="22411" x="1935163" y="4297363"/>
          <p14:tracePt t="22427" x="1927225" y="4427538"/>
          <p14:tracePt t="22444" x="1920875" y="4533900"/>
          <p14:tracePt t="22461" x="1905000" y="4594225"/>
          <p14:tracePt t="22477" x="1897063" y="4640263"/>
          <p14:tracePt t="22494" x="1897063" y="4694238"/>
          <p14:tracePt t="22511" x="1889125" y="4762500"/>
          <p14:tracePt t="22527" x="1889125" y="4816475"/>
          <p14:tracePt t="22544" x="1874838" y="4876800"/>
          <p14:tracePt t="22561" x="1866900" y="4922838"/>
          <p14:tracePt t="22577" x="1858963" y="4975225"/>
          <p14:tracePt t="22594" x="1858963" y="5021263"/>
          <p14:tracePt t="22610" x="1858963" y="5051425"/>
          <p14:tracePt t="22627" x="1858963" y="5075238"/>
          <p14:tracePt t="22644" x="1858963" y="5097463"/>
          <p14:tracePt t="22660" x="1858963" y="5127625"/>
          <p14:tracePt t="22677" x="1858963" y="5135563"/>
          <p14:tracePt t="23433" x="1844675" y="5135563"/>
          <p14:tracePt t="23705" x="1836738" y="5135563"/>
          <p14:tracePt t="23713" x="1828800" y="5135563"/>
          <p14:tracePt t="23721" x="1828800" y="5121275"/>
          <p14:tracePt t="23728" x="1828800" y="5113338"/>
          <p14:tracePt t="23744" x="1820863" y="5105400"/>
          <p14:tracePt t="23761" x="1820863" y="5097463"/>
          <p14:tracePt t="23778" x="1820863" y="5089525"/>
          <p14:tracePt t="23825" x="1806575" y="5089525"/>
          <p14:tracePt t="23833" x="1806575" y="5083175"/>
          <p14:tracePt t="23852" x="1798638" y="5083175"/>
          <p14:tracePt t="23977" x="1798638" y="5067300"/>
          <p14:tracePt t="23985" x="1798638" y="5051425"/>
          <p14:tracePt t="23995" x="1798638" y="5045075"/>
          <p14:tracePt t="24011" x="1798638" y="5006975"/>
          <p14:tracePt t="24012" x="1798638" y="4975225"/>
          <p14:tracePt t="24028" x="1798638" y="4937125"/>
          <p14:tracePt t="24045" x="1812925" y="4899025"/>
          <p14:tracePt t="24061" x="1820863" y="4876800"/>
          <p14:tracePt t="24078" x="1828800" y="4868863"/>
          <p14:tracePt t="24114" x="1828800" y="4860925"/>
          <p14:tracePt t="24115" x="1828800" y="4854575"/>
          <p14:tracePt t="24128" x="1836738" y="4816475"/>
          <p14:tracePt t="24145" x="1844675" y="4770438"/>
          <p14:tracePt t="24161" x="1851025" y="4732338"/>
          <p14:tracePt t="24178" x="1851025" y="4702175"/>
          <p14:tracePt t="24195" x="1866900" y="4656138"/>
          <p14:tracePt t="24212" x="1882775" y="4618038"/>
          <p14:tracePt t="24228" x="1912938" y="4564063"/>
          <p14:tracePt t="24245" x="1935163" y="4503738"/>
          <p14:tracePt t="24261" x="1965325" y="4441825"/>
          <p14:tracePt t="24278" x="1981200" y="4381500"/>
          <p14:tracePt t="24295" x="1997075" y="4305300"/>
          <p14:tracePt t="24311" x="2003425" y="4198938"/>
          <p14:tracePt t="24328" x="2011363" y="4084638"/>
          <p14:tracePt t="24345" x="2027238" y="3916363"/>
          <p14:tracePt t="24361" x="2041525" y="3817938"/>
          <p14:tracePt t="24378" x="2049463" y="3733800"/>
          <p14:tracePt t="24395" x="2057400" y="3673475"/>
          <p14:tracePt t="24411" x="2057400" y="3635375"/>
          <p14:tracePt t="24428" x="2057400" y="3603625"/>
          <p14:tracePt t="24445" x="2057400" y="3565525"/>
          <p14:tracePt t="24461" x="2057400" y="3535363"/>
          <p14:tracePt t="24478" x="2057400" y="3497263"/>
          <p14:tracePt t="24495" x="2057400" y="3459163"/>
          <p14:tracePt t="24511" x="2057400" y="3429000"/>
          <p14:tracePt t="24528" x="2057400" y="3398838"/>
          <p14:tracePt t="24544" x="2057400" y="3368675"/>
          <p14:tracePt t="24561" x="2057400" y="3314700"/>
          <p14:tracePt t="24578" x="2057400" y="3268663"/>
          <p14:tracePt t="24594" x="2057400" y="3200400"/>
          <p14:tracePt t="24611" x="2057400" y="3101975"/>
          <p14:tracePt t="24628" x="2065338" y="2994025"/>
          <p14:tracePt t="24644" x="2073275" y="2887663"/>
          <p14:tracePt t="24661" x="2079625" y="2781300"/>
          <p14:tracePt t="24678" x="2095500" y="2689225"/>
          <p14:tracePt t="24694" x="2103438" y="2598738"/>
          <p14:tracePt t="24711" x="2111375" y="2514600"/>
          <p14:tracePt t="24728" x="2117725" y="2446338"/>
          <p14:tracePt t="24744" x="2125663" y="2384425"/>
          <p14:tracePt t="24761" x="2125663" y="2354263"/>
          <p14:tracePt t="24778" x="2125663" y="2339975"/>
          <p14:tracePt t="24794" x="2125663" y="2332038"/>
          <p14:tracePt t="28049" x="2133600" y="2332038"/>
          <p14:tracePt t="28193" x="2133600" y="2324100"/>
          <p14:tracePt t="28441" x="2141538" y="2324100"/>
          <p14:tracePt t="28489" x="2141538" y="2316163"/>
          <p14:tracePt t="30033" x="2149475" y="2316163"/>
          <p14:tracePt t="31998" x="2155825" y="2316163"/>
          <p14:tracePt t="32009" x="2201863" y="2308225"/>
          <p14:tracePt t="32017" x="2278063" y="2301875"/>
          <p14:tracePt t="32025" x="2346325" y="2301875"/>
          <p14:tracePt t="32043" x="2522538" y="2301875"/>
          <p14:tracePt t="32044" x="2659063" y="2301875"/>
          <p14:tracePt t="32060" x="2705100" y="2301875"/>
          <p14:tracePt t="32077" x="2727325" y="2301875"/>
          <p14:tracePt t="32093" x="2751138" y="2301875"/>
          <p14:tracePt t="32110" x="2765425" y="2301875"/>
          <p14:tracePt t="32126" x="2773363" y="2301875"/>
          <p14:tracePt t="32143" x="2781300" y="2301875"/>
          <p14:tracePt t="32160" x="2803525" y="2301875"/>
          <p14:tracePt t="32176" x="2873375" y="2286000"/>
          <p14:tracePt t="32193" x="2887663" y="2278063"/>
          <p14:tracePt t="32210" x="2895600" y="2278063"/>
          <p14:tracePt t="32273" x="2903538" y="2278063"/>
          <p14:tracePt t="32278" x="2933700" y="2293938"/>
          <p14:tracePt t="32293" x="2963863" y="2293938"/>
          <p14:tracePt t="32294" x="3025775" y="2301875"/>
          <p14:tracePt t="32310" x="3078163" y="2316163"/>
          <p14:tracePt t="32326" x="3116263" y="2324100"/>
          <p14:tracePt t="32343" x="3146425" y="2332038"/>
          <p14:tracePt t="32360" x="3178175" y="2332038"/>
          <p14:tracePt t="32360" x="3208338" y="2332038"/>
          <p14:tracePt t="32377" x="3276600" y="2332038"/>
          <p14:tracePt t="32393" x="3306763" y="2324100"/>
          <p14:tracePt t="32410" x="3314700" y="2316163"/>
          <p14:tracePt t="32721" x="3298825" y="2316163"/>
          <p14:tracePt t="32753" x="3292475" y="2316163"/>
          <p14:tracePt t="32777" x="3284538" y="2316163"/>
          <p14:tracePt t="32801" x="3276600" y="2316163"/>
          <p14:tracePt t="32905" x="3268663" y="2316163"/>
          <p14:tracePt t="32937" x="3268663" y="2324100"/>
          <p14:tracePt t="33185" x="3260725" y="2324100"/>
          <p14:tracePt t="33193" x="3254375" y="2324100"/>
          <p14:tracePt t="33249" x="3246438" y="2324100"/>
          <p14:tracePt t="33329" x="3238500" y="2324100"/>
          <p14:tracePt t="33345" x="3222625" y="2332038"/>
          <p14:tracePt t="33369" x="3216275" y="2332038"/>
          <p14:tracePt t="33425" x="3208338" y="2332038"/>
          <p14:tracePt t="33443" x="3200400" y="2332038"/>
          <p14:tracePt t="33459" x="3200400" y="2339975"/>
          <p14:tracePt t="33460" x="3192463" y="2339975"/>
          <p14:tracePt t="33476" x="3178175" y="2346325"/>
          <p14:tracePt t="33493" x="3170238" y="2346325"/>
          <p14:tracePt t="33509" x="3162300" y="2346325"/>
          <p14:tracePt t="33545" x="3154363" y="2346325"/>
          <p14:tracePt t="33569" x="3146425" y="2346325"/>
          <p14:tracePt t="33577" x="3140075" y="2346325"/>
          <p14:tracePt t="33585" x="3101975" y="2346325"/>
          <p14:tracePt t="33595" x="3070225" y="2362200"/>
          <p14:tracePt t="33610" x="3040063" y="2370138"/>
          <p14:tracePt t="33626" x="3001963" y="2370138"/>
          <p14:tracePt t="33643" x="2987675" y="2370138"/>
          <p14:tracePt t="33660" x="2971800" y="2370138"/>
          <p14:tracePt t="33676" x="2949575" y="2370138"/>
          <p14:tracePt t="33693" x="2925763" y="2370138"/>
          <p14:tracePt t="33709" x="2911475" y="2370138"/>
          <p14:tracePt t="33726" x="2873375" y="2384425"/>
          <p14:tracePt t="33744" x="2835275" y="2408238"/>
          <p14:tracePt t="33761" x="2789238" y="2430463"/>
          <p14:tracePt t="33777" x="2713038" y="2476500"/>
          <p14:tracePt t="33794" x="2689225" y="2492375"/>
          <p14:tracePt t="33811" x="2682875" y="2498725"/>
          <p14:tracePt t="33827" x="2667000" y="2506663"/>
          <p14:tracePt t="33844" x="2659063" y="2514600"/>
          <p14:tracePt t="33861" x="2644775" y="2536825"/>
          <p14:tracePt t="33877" x="2620963" y="2552700"/>
          <p14:tracePt t="33894" x="2613025" y="2568575"/>
          <p14:tracePt t="33910" x="2606675" y="2574925"/>
          <p14:tracePt t="33927" x="2606675" y="2582863"/>
          <p14:tracePt t="34010" x="2606675" y="2590800"/>
          <p14:tracePt t="34026" x="2598738" y="2598738"/>
          <p14:tracePt t="34106" x="2598738" y="2606675"/>
          <p14:tracePt t="34130" x="2598738" y="2613025"/>
          <p14:tracePt t="34194" x="2598738" y="2620963"/>
          <p14:tracePt t="34218" x="2598738" y="2628900"/>
          <p14:tracePt t="34226" x="2598738" y="2636838"/>
          <p14:tracePt t="34244" x="2590800" y="2636838"/>
          <p14:tracePt t="34245" x="2590800" y="2644775"/>
          <p14:tracePt t="36058" x="2598738" y="2644775"/>
          <p14:tracePt t="36068" x="2613025" y="2644775"/>
          <p14:tracePt t="36069" x="2620963" y="2651125"/>
          <p14:tracePt t="36077" x="2636838" y="2659063"/>
          <p14:tracePt t="36094" x="2659063" y="2659063"/>
          <p14:tracePt t="36110" x="2751138" y="2659063"/>
          <p14:tracePt t="36127" x="2797175" y="2667000"/>
          <p14:tracePt t="36143" x="2849563" y="2667000"/>
          <p14:tracePt t="36160" x="2903538" y="2674938"/>
          <p14:tracePt t="36177" x="2963863" y="2674938"/>
          <p14:tracePt t="36194" x="3017838" y="2674938"/>
          <p14:tracePt t="36210" x="3078163" y="2667000"/>
          <p14:tracePt t="36227" x="3116263" y="2659063"/>
          <p14:tracePt t="36244" x="3132138" y="2659063"/>
          <p14:tracePt t="36260" x="3132138" y="2651125"/>
          <p14:tracePt t="36298" x="3140075" y="2651125"/>
          <p14:tracePt t="36314" x="3146425" y="2651125"/>
          <p14:tracePt t="36314" x="3154363" y="2651125"/>
          <p14:tracePt t="36327" x="3170238" y="2644775"/>
          <p14:tracePt t="36343" x="3170238" y="2636838"/>
          <p14:tracePt t="36394" x="3178175" y="2636838"/>
          <p14:tracePt t="36399" x="3184525" y="2636838"/>
          <p14:tracePt t="36434" x="3192463" y="2636838"/>
          <p14:tracePt t="36446" x="3200400" y="2636838"/>
          <p14:tracePt t="37138" x="3184525" y="2636838"/>
          <p14:tracePt t="37161" x="3170238" y="2636838"/>
          <p14:tracePt t="37186" x="3154363" y="2644775"/>
          <p14:tracePt t="37194" x="3146425" y="2644775"/>
          <p14:tracePt t="37201" x="3124200" y="2667000"/>
          <p14:tracePt t="37210" x="3094038" y="2682875"/>
          <p14:tracePt t="37227" x="3078163" y="2697163"/>
          <p14:tracePt t="37243" x="3040063" y="2713038"/>
          <p14:tracePt t="37260" x="3001963" y="2727325"/>
          <p14:tracePt t="37277" x="2987675" y="2735263"/>
          <p14:tracePt t="37293" x="2979738" y="2743200"/>
          <p14:tracePt t="37310" x="2963863" y="2743200"/>
          <p14:tracePt t="37327" x="2955925" y="2743200"/>
          <p14:tracePt t="37343" x="2955925" y="2751138"/>
          <p14:tracePt t="37360" x="2941638" y="2751138"/>
          <p14:tracePt t="37376" x="2925763" y="2759075"/>
          <p14:tracePt t="37393" x="2895600" y="2773363"/>
          <p14:tracePt t="37410" x="2865438" y="2789238"/>
          <p14:tracePt t="37426" x="2819400" y="2803525"/>
          <p14:tracePt t="37443" x="2781300" y="2819400"/>
          <p14:tracePt t="37460" x="2743200" y="2835275"/>
          <p14:tracePt t="37477" x="2735263" y="2841625"/>
          <p14:tracePt t="37521" x="2720975" y="2841625"/>
          <p14:tracePt t="37561" x="2713038" y="2849563"/>
          <p14:tracePt t="37578" x="2705100" y="2857500"/>
          <p14:tracePt t="37578" x="2697163" y="2857500"/>
          <p14:tracePt t="37593" x="2689225" y="2865438"/>
          <p14:tracePt t="37609" x="2674938" y="2865438"/>
          <p14:tracePt t="37615" x="2674938" y="2873375"/>
          <p14:tracePt t="37642" x="2667000" y="2873375"/>
          <p14:tracePt t="37666" x="2667000" y="2879725"/>
          <p14:tracePt t="37681" x="2659063" y="2879725"/>
          <p14:tracePt t="37689" x="2651125" y="2879725"/>
          <p14:tracePt t="37697" x="2644775" y="2887663"/>
          <p14:tracePt t="37710" x="2636838" y="2895600"/>
          <p14:tracePt t="37726" x="2628900" y="2903538"/>
          <p14:tracePt t="37743" x="2620963" y="2911475"/>
          <p14:tracePt t="37825" x="2613025" y="2911475"/>
          <p14:tracePt t="38202" x="2620963" y="2917825"/>
          <p14:tracePt t="38209" x="2651125" y="2933700"/>
          <p14:tracePt t="38218" x="2682875" y="2941638"/>
          <p14:tracePt t="38227" x="2705100" y="2949575"/>
          <p14:tracePt t="38243" x="2720975" y="2955925"/>
          <p14:tracePt t="38289" x="2727325" y="2955925"/>
          <p14:tracePt t="38633" x="2727325" y="2963863"/>
          <p14:tracePt t="38832" x="2720975" y="2963863"/>
          <p14:tracePt t="40728" x="2727325" y="2963863"/>
          <p14:tracePt t="40744" x="2735263" y="2963863"/>
          <p14:tracePt t="40760" x="2743200" y="2955925"/>
          <p14:tracePt t="40768" x="2751138" y="2955925"/>
          <p14:tracePt t="40776" x="2759075" y="2955925"/>
          <p14:tracePt t="40800" x="2765425" y="2955925"/>
          <p14:tracePt t="40816" x="2773363" y="2955925"/>
          <p14:tracePt t="40832" x="2781300" y="2949575"/>
          <p14:tracePt t="40840" x="2797175" y="2949575"/>
          <p14:tracePt t="40858" x="2841625" y="2941638"/>
          <p14:tracePt t="40859" x="2911475" y="2941638"/>
          <p14:tracePt t="40875" x="2979738" y="2941638"/>
          <p14:tracePt t="40892" x="3032125" y="2941638"/>
          <p14:tracePt t="40908" x="3055938" y="2941638"/>
          <p14:tracePt t="40925" x="3063875" y="2941638"/>
          <p14:tracePt t="40976" x="3070225" y="2941638"/>
          <p14:tracePt t="40984" x="3078163" y="2941638"/>
          <p14:tracePt t="40992" x="3108325" y="2933700"/>
          <p14:tracePt t="40993" x="3146425" y="2933700"/>
          <p14:tracePt t="41011" x="3154363" y="2933700"/>
          <p14:tracePt t="41025" x="3162300" y="2933700"/>
          <p14:tracePt t="41632" x="3154363" y="2941638"/>
          <p14:tracePt t="41640" x="3154363" y="2955925"/>
          <p14:tracePt t="41648" x="3154363" y="2971800"/>
          <p14:tracePt t="41656" x="3146425" y="2971800"/>
          <p14:tracePt t="41656" x="3146425" y="2987675"/>
          <p14:tracePt t="41664" x="3146425" y="2994025"/>
          <p14:tracePt t="41675" x="3140075" y="3017838"/>
          <p14:tracePt t="41692" x="3124200" y="3040063"/>
          <p14:tracePt t="41708" x="3116263" y="3055938"/>
          <p14:tracePt t="41725" x="3116263" y="3070225"/>
          <p14:tracePt t="41742" x="3116263" y="3078163"/>
          <p14:tracePt t="41758" x="3108325" y="3086100"/>
          <p14:tracePt t="41775" x="3108325" y="3094038"/>
          <p14:tracePt t="41792" x="3086100" y="3132138"/>
          <p14:tracePt t="41808" x="3078163" y="3154363"/>
          <p14:tracePt t="41825" x="3070225" y="3192463"/>
          <p14:tracePt t="41841" x="3055938" y="3222625"/>
          <p14:tracePt t="41858" x="3055938" y="3238500"/>
          <p14:tracePt t="41875" x="3048000" y="3268663"/>
          <p14:tracePt t="41891" x="3040063" y="3284538"/>
          <p14:tracePt t="41908" x="3040063" y="3314700"/>
          <p14:tracePt t="41925" x="3032125" y="3344863"/>
          <p14:tracePt t="41942" x="3017838" y="3368675"/>
          <p14:tracePt t="41958" x="3017838" y="3390900"/>
          <p14:tracePt t="41975" x="3001963" y="3436938"/>
          <p14:tracePt t="41992" x="2987675" y="3489325"/>
          <p14:tracePt t="42008" x="2971800" y="3535363"/>
          <p14:tracePt t="42025" x="2963863" y="3565525"/>
          <p14:tracePt t="42042" x="2949575" y="3603625"/>
          <p14:tracePt t="42058" x="2941638" y="3627438"/>
          <p14:tracePt t="42075" x="2933700" y="3649663"/>
          <p14:tracePt t="42092" x="2925763" y="3665538"/>
          <p14:tracePt t="42108" x="2925763" y="3695700"/>
          <p14:tracePt t="42125" x="2917825" y="3717925"/>
          <p14:tracePt t="42142" x="2911475" y="3741738"/>
          <p14:tracePt t="42158" x="2895600" y="3779838"/>
          <p14:tracePt t="42175" x="2887663" y="3817938"/>
          <p14:tracePt t="42192" x="2873375" y="3878263"/>
          <p14:tracePt t="42208" x="2865438" y="3916363"/>
          <p14:tracePt t="42225" x="2857500" y="3954463"/>
          <p14:tracePt t="42242" x="2849563" y="3992563"/>
          <p14:tracePt t="42258" x="2841625" y="4030663"/>
          <p14:tracePt t="42275" x="2841625" y="4076700"/>
          <p14:tracePt t="42292" x="2835275" y="4130675"/>
          <p14:tracePt t="42308" x="2827338" y="4175125"/>
          <p14:tracePt t="42325" x="2819400" y="4221163"/>
          <p14:tracePt t="42341" x="2811463" y="4259263"/>
          <p14:tracePt t="42358" x="2803525" y="4289425"/>
          <p14:tracePt t="42375" x="2797175" y="4321175"/>
          <p14:tracePt t="42392" x="2789238" y="4343400"/>
          <p14:tracePt t="42408" x="2789238" y="4365625"/>
          <p14:tracePt t="42425" x="2781300" y="4389438"/>
          <p14:tracePt t="42442" x="2773363" y="4419600"/>
          <p14:tracePt t="42458" x="2765425" y="4441825"/>
          <p14:tracePt t="42475" x="2759075" y="4479925"/>
          <p14:tracePt t="42492" x="2751138" y="4511675"/>
          <p14:tracePt t="42508" x="2751138" y="4533900"/>
          <p14:tracePt t="42525" x="2743200" y="4556125"/>
          <p14:tracePt t="42542" x="2743200" y="4579938"/>
          <p14:tracePt t="42558" x="2743200" y="4602163"/>
          <p14:tracePt t="42575" x="2735263" y="4625975"/>
          <p14:tracePt t="42591" x="2720975" y="4678363"/>
          <p14:tracePt t="42608" x="2720975" y="4702175"/>
          <p14:tracePt t="42625" x="2713038" y="4708525"/>
          <p14:tracePt t="42642" x="2705100" y="4716463"/>
          <p14:tracePt t="42658" x="2705100" y="4732338"/>
          <p14:tracePt t="42675" x="2697163" y="4754563"/>
          <p14:tracePt t="42692" x="2689225" y="4778375"/>
          <p14:tracePt t="42708" x="2689225" y="4800600"/>
          <p14:tracePt t="42725" x="2689225" y="4816475"/>
          <p14:tracePt t="42741" x="2682875" y="4822825"/>
          <p14:tracePt t="42758" x="2682875" y="4830763"/>
          <p14:tracePt t="42775" x="2674938" y="4846638"/>
          <p14:tracePt t="42791" x="2667000" y="4884738"/>
          <p14:tracePt t="42808" x="2667000" y="4922838"/>
          <p14:tracePt t="42825" x="2659063" y="4953000"/>
          <p14:tracePt t="42842" x="2659063" y="4983163"/>
          <p14:tracePt t="42858" x="2659063" y="4991100"/>
          <p14:tracePt t="42875" x="2659063" y="4999038"/>
          <p14:tracePt t="42928" x="2659063" y="5006975"/>
          <p14:tracePt t="42952" x="2659063" y="5013325"/>
          <p14:tracePt t="44584" x="2651125" y="5013325"/>
          <p14:tracePt t="44624" x="2644775" y="5013325"/>
          <p14:tracePt t="44640" x="2636838" y="5013325"/>
          <p14:tracePt t="44641" x="2628900" y="5013325"/>
          <p14:tracePt t="44656" x="2620963" y="5006975"/>
          <p14:tracePt t="44656" x="2620963" y="4999038"/>
          <p14:tracePt t="44664" x="2606675" y="4991100"/>
          <p14:tracePt t="44674" x="2606675" y="4983163"/>
          <p14:tracePt t="44691" x="2590800" y="4968875"/>
          <p14:tracePt t="44708" x="2568575" y="4953000"/>
          <p14:tracePt t="44725" x="2544763" y="4945063"/>
          <p14:tracePt t="44741" x="2522538" y="4922838"/>
          <p14:tracePt t="44758" x="2506663" y="4922838"/>
          <p14:tracePt t="44774" x="2498725" y="4914900"/>
          <p14:tracePt t="44816" x="2492375" y="4914900"/>
          <p14:tracePt t="44817" x="2484438" y="4914900"/>
          <p14:tracePt t="44824" x="2484438" y="4906963"/>
          <p14:tracePt t="44841" x="2476500" y="4906963"/>
          <p14:tracePt t="44858" x="2460625" y="4906963"/>
          <p14:tracePt t="44874" x="2438400" y="4906963"/>
          <p14:tracePt t="44891" x="2408238" y="4906963"/>
          <p14:tracePt t="44908" x="2384425" y="4899025"/>
          <p14:tracePt t="44924" x="2378075" y="4899025"/>
          <p14:tracePt t="44941" x="2354263" y="4892675"/>
          <p14:tracePt t="44958" x="2332038" y="4892675"/>
          <p14:tracePt t="44974" x="2301875" y="4892675"/>
          <p14:tracePt t="44991" x="2278063" y="4892675"/>
          <p14:tracePt t="45009" x="2263775" y="4899025"/>
          <p14:tracePt t="45024" x="2239963" y="4906963"/>
          <p14:tracePt t="45041" x="2225675" y="4914900"/>
          <p14:tracePt t="45058" x="2217738" y="4922838"/>
          <p14:tracePt t="45074" x="2217738" y="4937125"/>
          <p14:tracePt t="45091" x="2209800" y="4945063"/>
          <p14:tracePt t="45108" x="2201863" y="4953000"/>
          <p14:tracePt t="45125" x="2193925" y="4960938"/>
          <p14:tracePt t="45141" x="2193925" y="4968875"/>
          <p14:tracePt t="45158" x="2187575" y="4968875"/>
          <p14:tracePt t="45174" x="2187575" y="4975225"/>
          <p14:tracePt t="45191" x="2187575" y="4983163"/>
          <p14:tracePt t="45208" x="2187575" y="4991100"/>
          <p14:tracePt t="45264" x="2187575" y="4999038"/>
          <p14:tracePt t="45304" x="2187575" y="5006975"/>
          <p14:tracePt t="45312" x="2187575" y="5013325"/>
          <p14:tracePt t="45325" x="2187575" y="5021263"/>
          <p14:tracePt t="45344" x="2187575" y="5037138"/>
          <p14:tracePt t="45345" x="2187575" y="5051425"/>
          <p14:tracePt t="45358" x="2193925" y="5075238"/>
          <p14:tracePt t="45374" x="2201863" y="5083175"/>
          <p14:tracePt t="45391" x="2209800" y="5097463"/>
          <p14:tracePt t="45408" x="2225675" y="5097463"/>
          <p14:tracePt t="45425" x="2232025" y="5105400"/>
          <p14:tracePt t="45441" x="2239963" y="5113338"/>
          <p14:tracePt t="45458" x="2247900" y="5121275"/>
          <p14:tracePt t="45474" x="2255838" y="5127625"/>
          <p14:tracePt t="45491" x="2270125" y="5127625"/>
          <p14:tracePt t="45536" x="2270125" y="5135563"/>
          <p14:tracePt t="45544" x="2278063" y="5135563"/>
          <p14:tracePt t="45552" x="2286000" y="5135563"/>
          <p14:tracePt t="45560" x="2301875" y="5135563"/>
          <p14:tracePt t="45574" x="2332038" y="5151438"/>
          <p14:tracePt t="45591" x="2384425" y="5159375"/>
          <p14:tracePt t="45608" x="2422525" y="5159375"/>
          <p14:tracePt t="45624" x="2460625" y="5165725"/>
          <p14:tracePt t="45641" x="2484438" y="5165725"/>
          <p14:tracePt t="45658" x="2506663" y="5165725"/>
          <p14:tracePt t="45674" x="2536825" y="5173663"/>
          <p14:tracePt t="45691" x="2560638" y="5173663"/>
          <p14:tracePt t="45708" x="2582863" y="5181600"/>
          <p14:tracePt t="45752" x="2590800" y="5181600"/>
          <p14:tracePt t="45768" x="2606675" y="5181600"/>
          <p14:tracePt t="45784" x="2613025" y="5181600"/>
          <p14:tracePt t="45792" x="2628900" y="5181600"/>
          <p14:tracePt t="45808" x="2644775" y="5181600"/>
          <p14:tracePt t="45827" x="2651125" y="5181600"/>
          <p14:tracePt t="45848" x="2659063" y="5181600"/>
          <p14:tracePt t="45872" x="2667000" y="5181600"/>
          <p14:tracePt t="45880" x="2674938" y="5181600"/>
          <p14:tracePt t="45944" x="2682875" y="5181600"/>
          <p14:tracePt t="45968" x="2697163" y="5173663"/>
          <p14:tracePt t="45976" x="2705100" y="5151438"/>
          <p14:tracePt t="45984" x="2713038" y="5143500"/>
          <p14:tracePt t="45991" x="2720975" y="5135563"/>
          <p14:tracePt t="46008" x="2720975" y="5113338"/>
          <p14:tracePt t="46025" x="2720975" y="5105400"/>
          <p14:tracePt t="46041" x="2713038" y="5089525"/>
          <p14:tracePt t="46058" x="2705100" y="5075238"/>
          <p14:tracePt t="46074" x="2697163" y="5067300"/>
          <p14:tracePt t="46091" x="2689225" y="5051425"/>
          <p14:tracePt t="46107" x="2682875" y="5037138"/>
          <p14:tracePt t="46124" x="2667000" y="5029200"/>
          <p14:tracePt t="46141" x="2651125" y="5021263"/>
          <p14:tracePt t="46157" x="2644775" y="5021263"/>
          <p14:tracePt t="46174" x="2628900" y="5013325"/>
          <p14:tracePt t="46191" x="2620963" y="4999038"/>
          <p14:tracePt t="46208" x="2613025" y="4999038"/>
          <p14:tracePt t="46264" x="2606675" y="4999038"/>
          <p14:tracePt t="46273" x="2598738" y="4991100"/>
          <p14:tracePt t="46287" x="2590800" y="4991100"/>
          <p14:tracePt t="46304" x="2574925" y="4991100"/>
          <p14:tracePt t="46324" x="2568575" y="4983163"/>
          <p14:tracePt t="46334" x="2560638" y="4983163"/>
          <p14:tracePt t="46358" x="2552700" y="4983163"/>
          <p14:tracePt t="46392" x="2544763" y="4983163"/>
          <p14:tracePt t="46408" x="2536825" y="4975225"/>
          <p14:tracePt t="46409" x="2530475" y="4975225"/>
          <p14:tracePt t="46424" x="2514600" y="4968875"/>
          <p14:tracePt t="46441" x="2484438" y="4968875"/>
          <p14:tracePt t="46457" x="2468563" y="4968875"/>
          <p14:tracePt t="46496" x="2460625" y="4968875"/>
          <p14:tracePt t="46512" x="2454275" y="4968875"/>
          <p14:tracePt t="46520" x="2446338" y="4968875"/>
          <p14:tracePt t="46525" x="2430463" y="4968875"/>
          <p14:tracePt t="46541" x="2408238" y="4975225"/>
          <p14:tracePt t="46558" x="2392363" y="4975225"/>
          <p14:tracePt t="46574" x="2392363" y="4983163"/>
          <p14:tracePt t="46591" x="2384425" y="4983163"/>
          <p14:tracePt t="46664" x="2384425" y="4991100"/>
          <p14:tracePt t="46674" x="2392363" y="4999038"/>
          <p14:tracePt t="46691" x="2400300" y="5013325"/>
          <p14:tracePt t="46692" x="2416175" y="5013325"/>
          <p14:tracePt t="46707" x="2422525" y="5021263"/>
          <p14:tracePt t="46724" x="2430463" y="5021263"/>
          <p14:tracePt t="46741" x="2446338" y="5021263"/>
          <p14:tracePt t="46757" x="2454275" y="5029200"/>
          <p14:tracePt t="46774" x="2484438" y="5029200"/>
          <p14:tracePt t="46791" x="2522538" y="5029200"/>
          <p14:tracePt t="46807" x="2552700" y="5029200"/>
          <p14:tracePt t="46824" x="2560638" y="5029200"/>
          <p14:tracePt t="46841" x="2574925" y="5029200"/>
          <p14:tracePt t="46857" x="2590800" y="5021263"/>
          <p14:tracePt t="46874" x="2613025" y="5006975"/>
          <p14:tracePt t="46891" x="2620963" y="5006975"/>
          <p14:tracePt t="46907" x="2620963" y="4999038"/>
          <p14:tracePt t="46924" x="2636838" y="4991100"/>
          <p14:tracePt t="46941" x="2659063" y="4991100"/>
          <p14:tracePt t="46957" x="2689225" y="4968875"/>
          <p14:tracePt t="46974" x="2727325" y="4960938"/>
          <p14:tracePt t="46991" x="2765425" y="4945063"/>
          <p14:tracePt t="47007" x="2835275" y="4937125"/>
          <p14:tracePt t="47025" x="2873375" y="4937125"/>
          <p14:tracePt t="47041" x="2895600" y="4937125"/>
          <p14:tracePt t="47058" x="2903538" y="4937125"/>
          <p14:tracePt t="47074" x="2911475" y="4937125"/>
          <p14:tracePt t="47091" x="2925763" y="4937125"/>
          <p14:tracePt t="47107" x="2955925" y="4937125"/>
          <p14:tracePt t="47124" x="2979738" y="4937125"/>
          <p14:tracePt t="47141" x="2994025" y="4945063"/>
          <p14:tracePt t="47158" x="3017838" y="4953000"/>
          <p14:tracePt t="47174" x="3048000" y="4968875"/>
          <p14:tracePt t="47191" x="3055938" y="4968875"/>
          <p14:tracePt t="47207" x="3070225" y="4983163"/>
          <p14:tracePt t="47224" x="3078163" y="4983163"/>
          <p14:tracePt t="47241" x="3078163" y="4991100"/>
          <p14:tracePt t="47258" x="3078163" y="4999038"/>
          <p14:tracePt t="47274" x="3078163" y="5006975"/>
          <p14:tracePt t="48976" x="3086100" y="5006975"/>
          <p14:tracePt t="48984" x="3108325" y="5006975"/>
          <p14:tracePt t="48992" x="3154363" y="5006975"/>
          <p14:tracePt t="48993" x="3208338" y="4999038"/>
          <p14:tracePt t="49007" x="3406775" y="4975225"/>
          <p14:tracePt t="49024" x="3543300" y="4968875"/>
          <p14:tracePt t="49040" x="3619500" y="4960938"/>
          <p14:tracePt t="49057" x="3673475" y="4945063"/>
          <p14:tracePt t="49074" x="3695700" y="4937125"/>
          <p14:tracePt t="49090" x="3725863" y="4914900"/>
          <p14:tracePt t="49107" x="3771900" y="4884738"/>
          <p14:tracePt t="49124" x="3832225" y="4846638"/>
          <p14:tracePt t="49140" x="3886200" y="4816475"/>
          <p14:tracePt t="49157" x="3946525" y="4778375"/>
          <p14:tracePt t="49174" x="3984625" y="4754563"/>
          <p14:tracePt t="49190" x="4008438" y="4732338"/>
          <p14:tracePt t="49207" x="4038600" y="4702175"/>
          <p14:tracePt t="49224" x="4054475" y="4670425"/>
          <p14:tracePt t="49240" x="4076700" y="4648200"/>
          <p14:tracePt t="49257" x="4106863" y="4618038"/>
          <p14:tracePt t="49274" x="4137025" y="4587875"/>
          <p14:tracePt t="49290" x="4152900" y="4564063"/>
          <p14:tracePt t="49307" x="4168775" y="4533900"/>
          <p14:tracePt t="49324" x="4198938" y="4487863"/>
          <p14:tracePt t="49340" x="4221163" y="4441825"/>
          <p14:tracePt t="49357" x="4244975" y="4397375"/>
          <p14:tracePt t="49374" x="4275138" y="4335463"/>
          <p14:tracePt t="49390" x="4297363" y="4297363"/>
          <p14:tracePt t="49407" x="4321175" y="4244975"/>
          <p14:tracePt t="49424" x="4343400" y="4221163"/>
          <p14:tracePt t="49441" x="4359275" y="4198938"/>
          <p14:tracePt t="49457" x="4389438" y="4160838"/>
          <p14:tracePt t="49474" x="4427538" y="4130675"/>
          <p14:tracePt t="49490" x="4449763" y="4106863"/>
          <p14:tracePt t="49507" x="4479925" y="4092575"/>
          <p14:tracePt t="49524" x="4503738" y="4076700"/>
          <p14:tracePt t="49540" x="4541838" y="4054475"/>
          <p14:tracePt t="49557" x="4632325" y="4008438"/>
          <p14:tracePt t="49574" x="4732338" y="3962400"/>
          <p14:tracePt t="49591" x="4808538" y="3916363"/>
          <p14:tracePt t="49607" x="4892675" y="3870325"/>
          <p14:tracePt t="49624" x="4922838" y="3848100"/>
          <p14:tracePt t="49640" x="4960938" y="3794125"/>
          <p14:tracePt t="49657" x="5013325" y="3741738"/>
          <p14:tracePt t="49674" x="5089525" y="3665538"/>
          <p14:tracePt t="49690" x="5189538" y="3589338"/>
          <p14:tracePt t="49707" x="5273675" y="3497263"/>
          <p14:tracePt t="49724" x="5364163" y="3421063"/>
          <p14:tracePt t="49740" x="5440363" y="3314700"/>
          <p14:tracePt t="49757" x="5540375" y="3192463"/>
          <p14:tracePt t="49774" x="5661025" y="3032125"/>
          <p14:tracePt t="49790" x="5775325" y="2887663"/>
          <p14:tracePt t="49807" x="5875338" y="2713038"/>
          <p14:tracePt t="49824" x="5905500" y="2620963"/>
          <p14:tracePt t="49840" x="5927725" y="2560638"/>
          <p14:tracePt t="49857" x="5935663" y="2522538"/>
          <p14:tracePt t="49874" x="5951538" y="2498725"/>
          <p14:tracePt t="49890" x="5965825" y="2484438"/>
          <p14:tracePt t="49907" x="5981700" y="2468563"/>
          <p14:tracePt t="49924" x="5997575" y="2454275"/>
          <p14:tracePt t="49940" x="5997575" y="2446338"/>
          <p14:tracePt t="49957" x="6019800" y="2422525"/>
          <p14:tracePt t="49974" x="6035675" y="2408238"/>
          <p14:tracePt t="49990" x="6049963" y="2400300"/>
          <p14:tracePt t="50472" x="6042025" y="2392363"/>
          <p14:tracePt t="50480" x="6035675" y="2392363"/>
          <p14:tracePt t="50536" x="6027738" y="2392363"/>
          <p14:tracePt t="50544" x="6019800" y="2392363"/>
          <p14:tracePt t="50557" x="6011863" y="2392363"/>
          <p14:tracePt t="50557" x="5989638" y="2392363"/>
          <p14:tracePt t="50573" x="5959475" y="2400300"/>
          <p14:tracePt t="50590" x="5935663" y="2400300"/>
          <p14:tracePt t="50623" x="5927725" y="2400300"/>
          <p14:tracePt t="50656" x="5913438" y="2400300"/>
          <p14:tracePt t="50664" x="5905500" y="2400300"/>
          <p14:tracePt t="50680" x="5897563" y="2400300"/>
          <p14:tracePt t="50688" x="5897563" y="2408238"/>
          <p14:tracePt t="52425" x="5905500" y="2408238"/>
          <p14:tracePt t="52433" x="5913438" y="2408238"/>
          <p14:tracePt t="52449" x="5927725" y="2400300"/>
          <p14:tracePt t="52457" x="5935663" y="2400300"/>
          <p14:tracePt t="52465" x="5959475" y="2392363"/>
          <p14:tracePt t="52474" x="5981700" y="2384425"/>
          <p14:tracePt t="52491" x="5997575" y="2384425"/>
          <p14:tracePt t="52508" x="6011863" y="2370138"/>
          <p14:tracePt t="52524" x="6035675" y="2370138"/>
          <p14:tracePt t="52541" x="6057900" y="2362200"/>
          <p14:tracePt t="52558" x="6073775" y="2354263"/>
          <p14:tracePt t="52574" x="6080125" y="2354263"/>
          <p14:tracePt t="52609" x="6088063" y="2354263"/>
          <p14:tracePt t="52633" x="6096000" y="2354263"/>
          <p14:tracePt t="52641" x="6103938" y="2346325"/>
          <p14:tracePt t="52646" x="6118225" y="2332038"/>
          <p14:tracePt t="52657" x="6142038" y="2332038"/>
          <p14:tracePt t="52674" x="6149975" y="2324100"/>
          <p14:tracePt t="52691" x="6164263" y="2324100"/>
          <p14:tracePt t="52708" x="6180138" y="2316163"/>
          <p14:tracePt t="52724" x="6202363" y="2308225"/>
          <p14:tracePt t="52741" x="6232525" y="2293938"/>
          <p14:tracePt t="52757" x="6264275" y="2270125"/>
          <p14:tracePt t="52774" x="6308725" y="2255838"/>
          <p14:tracePt t="52791" x="6346825" y="2239963"/>
          <p14:tracePt t="52808" x="6384925" y="2217738"/>
          <p14:tracePt t="52824" x="6400800" y="2209800"/>
          <p14:tracePt t="52873" x="6408738" y="2201863"/>
          <p14:tracePt t="52881" x="6423025" y="2201863"/>
          <p14:tracePt t="52889" x="6423025" y="2193925"/>
          <p14:tracePt t="52893" x="6438900" y="2187575"/>
          <p14:tracePt t="52907" x="6446838" y="2179638"/>
          <p14:tracePt t="52924" x="6461125" y="2179638"/>
          <p14:tracePt t="52941" x="6469063" y="2171700"/>
          <p14:tracePt t="52957" x="6484938" y="2163763"/>
          <p14:tracePt t="52974" x="6492875" y="2155825"/>
          <p14:tracePt t="52991" x="6499225" y="2155825"/>
          <p14:tracePt t="53007" x="6507163" y="2155825"/>
          <p14:tracePt t="53024" x="6507163" y="2149475"/>
          <p14:tracePt t="53305" x="6492875" y="2163763"/>
          <p14:tracePt t="53315" x="6484938" y="2163763"/>
          <p14:tracePt t="53316" x="6477000" y="2179638"/>
          <p14:tracePt t="53324" x="6461125" y="2193925"/>
          <p14:tracePt t="53341" x="6454775" y="2209800"/>
          <p14:tracePt t="53357" x="6438900" y="2225675"/>
          <p14:tracePt t="53374" x="6430963" y="2255838"/>
          <p14:tracePt t="53391" x="6416675" y="2270125"/>
          <p14:tracePt t="53408" x="6408738" y="2293938"/>
          <p14:tracePt t="53424" x="6400800" y="2308225"/>
          <p14:tracePt t="53441" x="6400800" y="2316163"/>
          <p14:tracePt t="53458" x="6400800" y="2324100"/>
          <p14:tracePt t="53474" x="6400800" y="2332038"/>
          <p14:tracePt t="53491" x="6400800" y="2339975"/>
          <p14:tracePt t="53507" x="6400800" y="2346325"/>
          <p14:tracePt t="53524" x="6400800" y="2362200"/>
          <p14:tracePt t="53541" x="6416675" y="2378075"/>
          <p14:tracePt t="53557" x="6430963" y="2408238"/>
          <p14:tracePt t="53574" x="6454775" y="2430463"/>
          <p14:tracePt t="53591" x="6484938" y="2460625"/>
          <p14:tracePt t="53608" x="6499225" y="2476500"/>
          <p14:tracePt t="53624" x="6507163" y="2492375"/>
          <p14:tracePt t="53641" x="6515100" y="2492375"/>
          <p14:tracePt t="53697" x="6515100" y="2498725"/>
          <p14:tracePt t="53705" x="6523038" y="2498725"/>
          <p14:tracePt t="53713" x="6523038" y="2506663"/>
          <p14:tracePt t="53721" x="6537325" y="2506663"/>
          <p14:tracePt t="53725" x="6545263" y="2514600"/>
          <p14:tracePt t="53741" x="6545263" y="2522538"/>
          <p14:tracePt t="53757" x="6553200" y="2522538"/>
          <p14:tracePt t="53841" x="6553200" y="2530475"/>
          <p14:tracePt t="53841" x="6561138" y="2530475"/>
          <p14:tracePt t="53857" x="6569075" y="2530475"/>
          <p14:tracePt t="53865" x="6575425" y="2530475"/>
          <p14:tracePt t="53873" x="6583363" y="2530475"/>
          <p14:tracePt t="53881" x="6591300" y="2530475"/>
          <p14:tracePt t="53891" x="6599238" y="2530475"/>
          <p14:tracePt t="53945" x="6607175" y="2530475"/>
          <p14:tracePt t="53961" x="6613525" y="2530475"/>
          <p14:tracePt t="53968" x="6629400" y="2530475"/>
          <p14:tracePt t="53973" x="6637338" y="2530475"/>
          <p14:tracePt t="53991" x="6651625" y="2530475"/>
          <p14:tracePt t="53991" x="6689725" y="2506663"/>
          <p14:tracePt t="54007" x="6713538" y="2498725"/>
          <p14:tracePt t="54024" x="6735763" y="2492375"/>
          <p14:tracePt t="54041" x="6743700" y="2492375"/>
          <p14:tracePt t="54057" x="6751638" y="2484438"/>
          <p14:tracePt t="54074" x="6759575" y="2484438"/>
          <p14:tracePt t="54113" x="6765925" y="2484438"/>
          <p14:tracePt t="54120" x="6765925" y="2476500"/>
          <p14:tracePt t="54124" x="6781800" y="2468563"/>
          <p14:tracePt t="54141" x="6797675" y="2446338"/>
          <p14:tracePt t="54157" x="6811963" y="2422525"/>
          <p14:tracePt t="54174" x="6819900" y="2408238"/>
          <p14:tracePt t="54191" x="6827838" y="2392363"/>
          <p14:tracePt t="54207" x="6827838" y="2378075"/>
          <p14:tracePt t="54224" x="6835775" y="2354263"/>
          <p14:tracePt t="54241" x="6835775" y="2339975"/>
          <p14:tracePt t="54257" x="6835775" y="2316163"/>
          <p14:tracePt t="54274" x="6835775" y="2293938"/>
          <p14:tracePt t="54291" x="6827838" y="2278063"/>
          <p14:tracePt t="54307" x="6827838" y="2270125"/>
          <p14:tracePt t="54324" x="6819900" y="2270125"/>
          <p14:tracePt t="54341" x="6819900" y="2263775"/>
          <p14:tracePt t="54376" x="6811963" y="2263775"/>
          <p14:tracePt t="54400" x="6811963" y="2255838"/>
          <p14:tracePt t="54409" x="6804025" y="2255838"/>
          <p14:tracePt t="54424" x="6789738" y="2247900"/>
          <p14:tracePt t="54425" x="6781800" y="2232025"/>
          <p14:tracePt t="54441" x="6773863" y="2232025"/>
          <p14:tracePt t="54457" x="6765925" y="2225675"/>
          <p14:tracePt t="54497" x="6759575" y="2217738"/>
          <p14:tracePt t="54507" x="6759575" y="2209800"/>
          <p14:tracePt t="54529" x="6751638" y="2209800"/>
          <p14:tracePt t="54545" x="6743700" y="2209800"/>
          <p14:tracePt t="54561" x="6735763" y="2201863"/>
          <p14:tracePt t="54567" x="6727825" y="2201863"/>
          <p14:tracePt t="54574" x="6721475" y="2201863"/>
          <p14:tracePt t="54591" x="6721475" y="2193925"/>
          <p14:tracePt t="54607" x="6705600" y="2193925"/>
          <p14:tracePt t="54624" x="6689725" y="2193925"/>
          <p14:tracePt t="54641" x="6667500" y="2187575"/>
          <p14:tracePt t="54657" x="6651625" y="2187575"/>
          <p14:tracePt t="54674" x="6645275" y="2187575"/>
          <p14:tracePt t="54691" x="6637338" y="2187575"/>
          <p14:tracePt t="54707" x="6621463" y="2187575"/>
          <p14:tracePt t="54724" x="6613525" y="2187575"/>
          <p14:tracePt t="54740" x="6599238" y="2187575"/>
          <p14:tracePt t="54757" x="6591300" y="2193925"/>
          <p14:tracePt t="54793" x="6583363" y="2193925"/>
          <p14:tracePt t="54794" x="6583363" y="2201863"/>
          <p14:tracePt t="54824" x="6575425" y="2201863"/>
          <p14:tracePt t="54825" x="6569075" y="2209800"/>
          <p14:tracePt t="54841" x="6561138" y="2217738"/>
          <p14:tracePt t="54857" x="6545263" y="2232025"/>
          <p14:tracePt t="54874" x="6530975" y="2239963"/>
          <p14:tracePt t="54890" x="6530975" y="2247900"/>
          <p14:tracePt t="54907" x="6530975" y="2255838"/>
          <p14:tracePt t="54924" x="6523038" y="2263775"/>
          <p14:tracePt t="54941" x="6523038" y="2270125"/>
          <p14:tracePt t="54957" x="6507163" y="2286000"/>
          <p14:tracePt t="54974" x="6507163" y="2293938"/>
          <p14:tracePt t="54990" x="6507163" y="2308225"/>
          <p14:tracePt t="55007" x="6507163" y="2332038"/>
          <p14:tracePt t="55024" x="6507163" y="2346325"/>
          <p14:tracePt t="55040" x="6507163" y="2354263"/>
          <p14:tracePt t="55057" x="6507163" y="2362200"/>
          <p14:tracePt t="55074" x="6507163" y="2378075"/>
          <p14:tracePt t="55090" x="6507163" y="2384425"/>
          <p14:tracePt t="55107" x="6515100" y="2400300"/>
          <p14:tracePt t="55124" x="6523038" y="2408238"/>
          <p14:tracePt t="55141" x="6530975" y="2416175"/>
          <p14:tracePt t="55157" x="6537325" y="2422525"/>
          <p14:tracePt t="55174" x="6545263" y="2430463"/>
          <p14:tracePt t="55190" x="6553200" y="2430463"/>
          <p14:tracePt t="55207" x="6561138" y="2438400"/>
          <p14:tracePt t="55224" x="6575425" y="2438400"/>
          <p14:tracePt t="55241" x="6591300" y="2454275"/>
          <p14:tracePt t="55257" x="6599238" y="2454275"/>
          <p14:tracePt t="55274" x="6607175" y="2454275"/>
          <p14:tracePt t="55290" x="6613525" y="2460625"/>
          <p14:tracePt t="55353" x="6621463" y="2460625"/>
          <p14:tracePt t="55424" x="6637338" y="2460625"/>
          <p14:tracePt t="55432" x="6645275" y="2460625"/>
          <p14:tracePt t="55440" x="6651625" y="2460625"/>
          <p14:tracePt t="55441" x="6683375" y="2460625"/>
          <p14:tracePt t="55457" x="6697663" y="2460625"/>
          <p14:tracePt t="55474" x="6713538" y="2460625"/>
          <p14:tracePt t="55490" x="6721475" y="2454275"/>
          <p14:tracePt t="55507" x="6735763" y="2454275"/>
          <p14:tracePt t="55524" x="6743700" y="2446338"/>
          <p14:tracePt t="55540" x="6759575" y="2438400"/>
          <p14:tracePt t="55557" x="6781800" y="2430463"/>
          <p14:tracePt t="55574" x="6797675" y="2422525"/>
          <p14:tracePt t="55590" x="6811963" y="2416175"/>
          <p14:tracePt t="55607" x="6819900" y="2408238"/>
          <p14:tracePt t="55624" x="6819900" y="2400300"/>
          <p14:tracePt t="55640" x="6827838" y="2384425"/>
          <p14:tracePt t="55657" x="6827838" y="2378075"/>
          <p14:tracePt t="55674" x="6827838" y="2354263"/>
          <p14:tracePt t="55690" x="6827838" y="2332038"/>
          <p14:tracePt t="55707" x="6827838" y="2308225"/>
          <p14:tracePt t="55724" x="6827838" y="2270125"/>
          <p14:tracePt t="55740" x="6811963" y="2239963"/>
          <p14:tracePt t="55757" x="6811963" y="2225675"/>
          <p14:tracePt t="55774" x="6804025" y="2217738"/>
          <p14:tracePt t="55790" x="6804025" y="2201863"/>
          <p14:tracePt t="55807" x="6797675" y="2193925"/>
          <p14:tracePt t="55824" x="6781800" y="2179638"/>
          <p14:tracePt t="55841" x="6781800" y="2163763"/>
          <p14:tracePt t="55857" x="6773863" y="2163763"/>
          <p14:tracePt t="55874" x="6773863" y="2155825"/>
          <p14:tracePt t="55920" x="6765925" y="2155825"/>
          <p14:tracePt t="55937" x="6759575" y="2155825"/>
          <p14:tracePt t="55961" x="6751638" y="2155825"/>
          <p14:tracePt t="55992" x="6743700" y="2149475"/>
          <p14:tracePt t="56017" x="6735763" y="2149475"/>
          <p14:tracePt t="56137" x="6727825" y="2149475"/>
          <p14:tracePt t="56153" x="6721475" y="2149475"/>
          <p14:tracePt t="56177" x="6713538" y="2149475"/>
          <p14:tracePt t="56208" x="6705600" y="2149475"/>
          <p14:tracePt t="56248" x="6697663" y="2149475"/>
          <p14:tracePt t="56264" x="6697663" y="2155825"/>
          <p14:tracePt t="56273" x="6689725" y="2155825"/>
          <p14:tracePt t="56274" x="6683375" y="2163763"/>
          <p14:tracePt t="56290" x="6675438" y="2163763"/>
          <p14:tracePt t="56307" x="6659563" y="2179638"/>
          <p14:tracePt t="56324" x="6651625" y="2179638"/>
          <p14:tracePt t="56340" x="6637338" y="2193925"/>
          <p14:tracePt t="56357" x="6621463" y="2201863"/>
          <p14:tracePt t="56374" x="6607175" y="2217738"/>
          <p14:tracePt t="56390" x="6591300" y="2239963"/>
          <p14:tracePt t="56407" x="6575425" y="2247900"/>
          <p14:tracePt t="56423" x="6561138" y="2270125"/>
          <p14:tracePt t="56441" x="6545263" y="2293938"/>
          <p14:tracePt t="56457" x="6530975" y="2308225"/>
          <p14:tracePt t="56474" x="6523038" y="2332038"/>
          <p14:tracePt t="56491" x="6515100" y="2354263"/>
          <p14:tracePt t="56507" x="6499225" y="2370138"/>
          <p14:tracePt t="56524" x="6492875" y="2384425"/>
          <p14:tracePt t="56540" x="6484938" y="2400300"/>
          <p14:tracePt t="56557" x="6484938" y="2408238"/>
          <p14:tracePt t="56573" x="6484938" y="2422525"/>
          <p14:tracePt t="56590" x="6477000" y="2438400"/>
          <p14:tracePt t="56607" x="6469063" y="2454275"/>
          <p14:tracePt t="56623" x="6469063" y="2476500"/>
          <p14:tracePt t="56623" x="6461125" y="2476500"/>
          <p14:tracePt t="56640" x="6461125" y="2498725"/>
          <p14:tracePt t="56657" x="6454775" y="2514600"/>
          <p14:tracePt t="56674" x="6454775" y="2530475"/>
          <p14:tracePt t="56690" x="6454775" y="2544763"/>
          <p14:tracePt t="56707" x="6454775" y="2560638"/>
          <p14:tracePt t="56723" x="6454775" y="2574925"/>
          <p14:tracePt t="56740" x="6446838" y="2582863"/>
          <p14:tracePt t="56757" x="6446838" y="2598738"/>
          <p14:tracePt t="56773" x="6446838" y="2613025"/>
          <p14:tracePt t="56790" x="6454775" y="2636838"/>
          <p14:tracePt t="56807" x="6454775" y="2659063"/>
          <p14:tracePt t="56823" x="6461125" y="2674938"/>
          <p14:tracePt t="56840" x="6469063" y="2689225"/>
          <p14:tracePt t="56888" x="6469063" y="2697163"/>
          <p14:tracePt t="56896" x="6477000" y="2697163"/>
          <p14:tracePt t="56904" x="6477000" y="2705100"/>
          <p14:tracePt t="56923" x="6484938" y="2720975"/>
          <p14:tracePt t="56924" x="6492875" y="2735263"/>
          <p14:tracePt t="56940" x="6499225" y="2743200"/>
          <p14:tracePt t="56976" x="6499225" y="2751138"/>
          <p14:tracePt t="56992" x="6507163" y="2759075"/>
          <p14:tracePt t="57016" x="6515100" y="2765425"/>
          <p14:tracePt t="57031" x="6523038" y="2765425"/>
          <p14:tracePt t="57031" x="6530975" y="2781300"/>
          <p14:tracePt t="57041" x="6537325" y="2789238"/>
          <p14:tracePt t="57041" x="6553200" y="2803525"/>
          <p14:tracePt t="57057" x="6569075" y="2811463"/>
          <p14:tracePt t="57074" x="6575425" y="2827338"/>
          <p14:tracePt t="57090" x="6583363" y="2835275"/>
          <p14:tracePt t="57107" x="6591300" y="2835275"/>
          <p14:tracePt t="57124" x="6599238" y="2841625"/>
          <p14:tracePt t="57140" x="6607175" y="2849563"/>
          <p14:tracePt t="57157" x="6613525" y="2849563"/>
          <p14:tracePt t="57174" x="6629400" y="2857500"/>
          <p14:tracePt t="57190" x="6645275" y="2873375"/>
          <p14:tracePt t="57207" x="6651625" y="2873375"/>
          <p14:tracePt t="57223" x="6667500" y="2879725"/>
          <p14:tracePt t="57288" x="6675438" y="2879725"/>
          <p14:tracePt t="57296" x="6683375" y="2879725"/>
          <p14:tracePt t="57300" x="6697663" y="2887663"/>
          <p14:tracePt t="57307" x="6713538" y="2887663"/>
          <p14:tracePt t="57323" x="6743700" y="2895600"/>
          <p14:tracePt t="57340" x="6765925" y="2895600"/>
          <p14:tracePt t="57357" x="6781800" y="2895600"/>
          <p14:tracePt t="57440" x="6789738" y="2895600"/>
          <p14:tracePt t="57464" x="6797675" y="2895600"/>
          <p14:tracePt t="57481" x="6804025" y="2895600"/>
          <p14:tracePt t="57496" x="6811963" y="2895600"/>
          <p14:tracePt t="57528" x="6819900" y="2895600"/>
          <p14:tracePt t="57544" x="6819900" y="2887663"/>
          <p14:tracePt t="57568" x="6827838" y="2879725"/>
          <p14:tracePt t="57600" x="6827838" y="2873375"/>
          <p14:tracePt t="57608" x="6835775" y="2865438"/>
          <p14:tracePt t="57616" x="6835775" y="2857500"/>
          <p14:tracePt t="57624" x="6835775" y="2849563"/>
          <p14:tracePt t="57640" x="6842125" y="2841625"/>
          <p14:tracePt t="57641" x="6842125" y="2827338"/>
          <p14:tracePt t="57657" x="6842125" y="2811463"/>
          <p14:tracePt t="57697" x="6842125" y="2803525"/>
          <p14:tracePt t="57714" x="6842125" y="2797175"/>
          <p14:tracePt t="57716" x="6842125" y="2789238"/>
          <p14:tracePt t="57723" x="6842125" y="2781300"/>
          <p14:tracePt t="57740" x="6842125" y="2765425"/>
          <p14:tracePt t="57757" x="6842125" y="2759075"/>
          <p14:tracePt t="57773" x="6842125" y="2751138"/>
          <p14:tracePt t="57790" x="6835775" y="2743200"/>
          <p14:tracePt t="57807" x="6827838" y="2735263"/>
          <p14:tracePt t="57823" x="6827838" y="2720975"/>
          <p14:tracePt t="57840" x="6819900" y="2705100"/>
          <p14:tracePt t="57857" x="6804025" y="2682875"/>
          <p14:tracePt t="57873" x="6804025" y="2667000"/>
          <p14:tracePt t="57890" x="6789738" y="2636838"/>
          <p14:tracePt t="57907" x="6781800" y="2613025"/>
          <p14:tracePt t="57923" x="6765925" y="2590800"/>
          <p14:tracePt t="57940" x="6759575" y="2574925"/>
          <p14:tracePt t="57957" x="6751638" y="2552700"/>
          <p14:tracePt t="57973" x="6735763" y="2536825"/>
          <p14:tracePt t="57990" x="6727825" y="2530475"/>
          <p14:tracePt t="58007" x="6727825" y="2522538"/>
          <p14:tracePt t="58023" x="6721475" y="2522538"/>
          <p14:tracePt t="58064" x="6713538" y="2514600"/>
          <p14:tracePt t="58073" x="6705600" y="2514600"/>
          <p14:tracePt t="58080" x="6689725" y="2506663"/>
          <p14:tracePt t="58090" x="6667500" y="2506663"/>
          <p14:tracePt t="58107" x="6645275" y="2498725"/>
          <p14:tracePt t="58123" x="6629400" y="2492375"/>
          <p14:tracePt t="58140" x="6607175" y="2492375"/>
          <p14:tracePt t="58157" x="6599238" y="2492375"/>
          <p14:tracePt t="58173" x="6591300" y="2492375"/>
          <p14:tracePt t="58225" x="6583363" y="2492375"/>
          <p14:tracePt t="58232" x="6575425" y="2492375"/>
          <p14:tracePt t="58248" x="6569075" y="2498725"/>
          <p14:tracePt t="58257" x="6561138" y="2498725"/>
          <p14:tracePt t="58260" x="6553200" y="2498725"/>
          <p14:tracePt t="58273" x="6553200" y="2506663"/>
          <p14:tracePt t="58344" x="6545263" y="2506663"/>
          <p14:tracePt t="58353" x="6545263" y="2514600"/>
          <p14:tracePt t="58360" x="6537325" y="2522538"/>
          <p14:tracePt t="58373" x="6530975" y="2530475"/>
          <p14:tracePt t="58390" x="6530975" y="2536825"/>
          <p14:tracePt t="58391" x="6530975" y="2544763"/>
          <p14:tracePt t="58406" x="6523038" y="2552700"/>
          <p14:tracePt t="58423" x="6523038" y="2560638"/>
          <p14:tracePt t="58440" x="6515100" y="2574925"/>
          <p14:tracePt t="58456" x="6507163" y="2590800"/>
          <p14:tracePt t="58473" x="6507163" y="2606675"/>
          <p14:tracePt t="58490" x="6499225" y="2628900"/>
          <p14:tracePt t="58507" x="6492875" y="2644775"/>
          <p14:tracePt t="58523" x="6484938" y="2659063"/>
          <p14:tracePt t="58540" x="6484938" y="2674938"/>
          <p14:tracePt t="58557" x="6484938" y="2689225"/>
          <p14:tracePt t="58573" x="6484938" y="2705100"/>
          <p14:tracePt t="58590" x="6484938" y="2743200"/>
          <p14:tracePt t="58607" x="6484938" y="2765425"/>
          <p14:tracePt t="58623" x="6484938" y="2781300"/>
          <p14:tracePt t="58640" x="6484938" y="2789238"/>
          <p14:tracePt t="58657" x="6484938" y="2797175"/>
          <p14:tracePt t="58673" x="6492875" y="2803525"/>
          <p14:tracePt t="58690" x="6499225" y="2811463"/>
          <p14:tracePt t="58707" x="6507163" y="2811463"/>
          <p14:tracePt t="58723" x="6507163" y="2819400"/>
          <p14:tracePt t="58740" x="6515100" y="2819400"/>
          <p14:tracePt t="58757" x="6523038" y="2827338"/>
          <p14:tracePt t="58773" x="6530975" y="2827338"/>
          <p14:tracePt t="58816" x="6537325" y="2827338"/>
          <p14:tracePt t="58862" x="6553200" y="2835275"/>
          <p14:tracePt t="58880" x="6569075" y="2841625"/>
          <p14:tracePt t="58888" x="6583363" y="2841625"/>
          <p14:tracePt t="58906" x="6613525" y="2857500"/>
          <p14:tracePt t="58907" x="6637338" y="2873375"/>
          <p14:tracePt t="58923" x="6667500" y="2879725"/>
          <p14:tracePt t="58940" x="6675438" y="2879725"/>
          <p14:tracePt t="58976" x="6683375" y="2879725"/>
          <p14:tracePt t="59000" x="6689725" y="2879725"/>
          <p14:tracePt t="59008" x="6697663" y="2879725"/>
          <p14:tracePt t="59013" x="6705600" y="2879725"/>
          <p14:tracePt t="59023" x="6713538" y="2879725"/>
          <p14:tracePt t="59040" x="6727825" y="2879725"/>
          <p14:tracePt t="59057" x="6735763" y="2879725"/>
          <p14:tracePt t="59073" x="6751638" y="2873375"/>
          <p14:tracePt t="59090" x="6759575" y="2857500"/>
          <p14:tracePt t="59106" x="6773863" y="2841625"/>
          <p14:tracePt t="59123" x="6773863" y="2835275"/>
          <p14:tracePt t="59140" x="6781800" y="2797175"/>
          <p14:tracePt t="59156" x="6789738" y="2759075"/>
          <p14:tracePt t="59173" x="6789738" y="2727325"/>
          <p14:tracePt t="59190" x="6789738" y="2705100"/>
          <p14:tracePt t="59207" x="6789738" y="2689225"/>
          <p14:tracePt t="59223" x="6789738" y="2682875"/>
          <p14:tracePt t="59240" x="6789738" y="2651125"/>
          <p14:tracePt t="59257" x="6789738" y="2613025"/>
          <p14:tracePt t="59273" x="6781800" y="2590800"/>
          <p14:tracePt t="59290" x="6765925" y="2568575"/>
          <p14:tracePt t="59306" x="6751638" y="2544763"/>
          <p14:tracePt t="59400" x="6743700" y="2544763"/>
          <p14:tracePt t="59416" x="6735763" y="2544763"/>
          <p14:tracePt t="59553" x="6727825" y="2544763"/>
          <p14:tracePt t="61720" x="6751638" y="2552700"/>
          <p14:tracePt t="61728" x="6759575" y="2552700"/>
          <p14:tracePt t="61732" x="6773863" y="2552700"/>
          <p14:tracePt t="61740" x="6781800" y="2560638"/>
          <p14:tracePt t="61756" x="6797675" y="2560638"/>
          <p14:tracePt t="61773" x="6804025" y="2560638"/>
          <p14:tracePt t="62024" x="6811963" y="2560638"/>
          <p14:tracePt t="62048" x="6827838" y="2552700"/>
          <p14:tracePt t="62056" x="6842125" y="2544763"/>
          <p14:tracePt t="62072" x="6858000" y="2530475"/>
          <p14:tracePt t="62089" x="6873875" y="2522538"/>
          <p14:tracePt t="62090" x="6911975" y="2498725"/>
          <p14:tracePt t="62106" x="6950075" y="2484438"/>
          <p14:tracePt t="62123" x="6964363" y="2468563"/>
          <p14:tracePt t="62536" x="6964363" y="2460625"/>
          <p14:tracePt t="62576" x="6964363" y="2454275"/>
          <p14:tracePt t="62584" x="6964363" y="2446338"/>
          <p14:tracePt t="62592" x="6964363" y="2438400"/>
          <p14:tracePt t="62600" x="6964363" y="2430463"/>
          <p14:tracePt t="62672" x="6964363" y="2422525"/>
          <p14:tracePt t="63112" x="6964363" y="2430463"/>
          <p14:tracePt t="63120" x="6964363" y="2438400"/>
          <p14:tracePt t="63123" x="6972300" y="2468563"/>
          <p14:tracePt t="63139" x="6980238" y="2492375"/>
          <p14:tracePt t="63156" x="6980238" y="2522538"/>
          <p14:tracePt t="63172" x="6988175" y="2552700"/>
          <p14:tracePt t="63189" x="6994525" y="2590800"/>
          <p14:tracePt t="63206" x="6994525" y="2620963"/>
          <p14:tracePt t="63223" x="6994525" y="2636838"/>
          <p14:tracePt t="63239" x="6994525" y="2644775"/>
          <p14:tracePt t="63256" x="6994525" y="2651125"/>
          <p14:tracePt t="63696" x="6994525" y="2659063"/>
          <p14:tracePt t="63704" x="6994525" y="2667000"/>
          <p14:tracePt t="63712" x="6994525" y="2705100"/>
          <p14:tracePt t="63722" x="6994525" y="2720975"/>
          <p14:tracePt t="63739" x="6994525" y="2759075"/>
          <p14:tracePt t="63756" x="6994525" y="2797175"/>
          <p14:tracePt t="63773" x="7002463" y="2827338"/>
          <p14:tracePt t="63789" x="7010400" y="2835275"/>
          <p14:tracePt t="63806" x="7018338" y="2835275"/>
          <p14:tracePt t="63848" x="7018338" y="2841625"/>
          <p14:tracePt t="63872" x="7032625" y="2841625"/>
          <p14:tracePt t="63880" x="7032625" y="2849563"/>
          <p14:tracePt t="63881" x="7048500" y="2849563"/>
          <p14:tracePt t="63889" x="7086600" y="2865438"/>
          <p14:tracePt t="63906" x="7140575" y="2873375"/>
          <p14:tracePt t="63922" x="7185025" y="2887663"/>
          <p14:tracePt t="63939" x="7208838" y="2895600"/>
          <p14:tracePt t="63956" x="7223125" y="2895600"/>
          <p14:tracePt t="63972" x="7239000" y="2895600"/>
          <p14:tracePt t="63989" x="7246938" y="2895600"/>
          <p14:tracePt t="64006" x="7254875" y="2895600"/>
          <p14:tracePt t="64022" x="7269163" y="2895600"/>
          <p14:tracePt t="64039" x="7299325" y="2887663"/>
          <p14:tracePt t="64056" x="7315200" y="2887663"/>
          <p14:tracePt t="64072" x="7315200" y="2879725"/>
          <p14:tracePt t="64089" x="7331075" y="2865438"/>
          <p14:tracePt t="64106" x="7375525" y="2841625"/>
          <p14:tracePt t="64122" x="7413625" y="2819400"/>
          <p14:tracePt t="64139" x="7451725" y="2797175"/>
          <p14:tracePt t="64156" x="7483475" y="2773363"/>
          <p14:tracePt t="64172" x="7497763" y="2759075"/>
          <p14:tracePt t="64189" x="7505700" y="2759075"/>
          <p14:tracePt t="64206" x="7513638" y="2751138"/>
          <p14:tracePt t="64248" x="7521575" y="2735263"/>
          <p14:tracePt t="64256" x="7527925" y="2727325"/>
          <p14:tracePt t="64272" x="7543800" y="2705100"/>
          <p14:tracePt t="64273" x="7566025" y="2674938"/>
          <p14:tracePt t="64289" x="7573963" y="2667000"/>
          <p14:tracePt t="64306" x="7573963" y="2659063"/>
          <p14:tracePt t="64360" x="7581900" y="2651125"/>
          <p14:tracePt t="64376" x="7589838" y="2644775"/>
          <p14:tracePt t="64380" x="7589838" y="2636838"/>
          <p14:tracePt t="64389" x="7597775" y="2620963"/>
          <p14:tracePt t="64406" x="7604125" y="2613025"/>
          <p14:tracePt t="64422" x="7604125" y="2606675"/>
          <p14:tracePt t="66432" x="7612063" y="2606675"/>
          <p14:tracePt t="66440" x="7620000" y="2606675"/>
          <p14:tracePt t="66448" x="7635875" y="2628900"/>
          <p14:tracePt t="66455" x="7673975" y="2651125"/>
          <p14:tracePt t="66472" x="7673975" y="2659063"/>
          <p14:tracePt t="66489" x="7680325" y="2659063"/>
          <p14:tracePt t="66505" x="7688263" y="2667000"/>
          <p14:tracePt t="66522" x="7696200" y="2674938"/>
          <p14:tracePt t="66538" x="7712075" y="2689225"/>
          <p14:tracePt t="66555" x="7718425" y="2705100"/>
          <p14:tracePt t="66572" x="7742238" y="2727325"/>
          <p14:tracePt t="66589" x="7772400" y="2765425"/>
          <p14:tracePt t="66605" x="7810500" y="2803525"/>
          <p14:tracePt t="66622" x="7840663" y="2819400"/>
          <p14:tracePt t="66639" x="7864475" y="2841625"/>
          <p14:tracePt t="66655" x="7878763" y="2865438"/>
          <p14:tracePt t="66672" x="7894638" y="2873375"/>
          <p14:tracePt t="66689" x="7902575" y="2879725"/>
          <p14:tracePt t="66705" x="7902575" y="2887663"/>
          <p14:tracePt t="66722" x="7916863" y="2895600"/>
          <p14:tracePt t="66739" x="7916863" y="2903538"/>
          <p14:tracePt t="66755" x="7924800" y="2911475"/>
          <p14:tracePt t="66772" x="7924800" y="2917825"/>
          <p14:tracePt t="66789" x="7932738" y="2925763"/>
          <p14:tracePt t="66805" x="7940675" y="2933700"/>
          <p14:tracePt t="66840" x="7940675" y="2941638"/>
          <p14:tracePt t="66856" x="7947025" y="2941638"/>
          <p14:tracePt t="66857" x="7947025" y="2949575"/>
          <p14:tracePt t="67432" x="7947025" y="2955925"/>
          <p14:tracePt t="67552" x="7947025" y="2963863"/>
          <p14:tracePt t="67563" x="7947025" y="2971800"/>
          <p14:tracePt t="67592" x="7947025" y="2979738"/>
          <p14:tracePt t="68993" x="7947025" y="2994025"/>
          <p14:tracePt t="69001" x="7940675" y="3009900"/>
          <p14:tracePt t="69013" x="7932738" y="3025775"/>
          <p14:tracePt t="69014" x="7932738" y="3040063"/>
          <p14:tracePt t="69022" x="7924800" y="3048000"/>
          <p14:tracePt t="69039" x="7916863" y="3055938"/>
          <p14:tracePt t="69056" x="7902575" y="3070225"/>
          <p14:tracePt t="69073" x="7886700" y="3101975"/>
          <p14:tracePt t="69089" x="7864475" y="3132138"/>
          <p14:tracePt t="69106" x="7832725" y="3154363"/>
          <p14:tracePt t="69123" x="7818438" y="3170238"/>
          <p14:tracePt t="69139" x="7810500" y="3178175"/>
          <p14:tracePt t="69156" x="7802563" y="3178175"/>
          <p14:tracePt t="69193" x="7794625" y="3184525"/>
          <p14:tracePt t="69194" x="7794625" y="3192463"/>
          <p14:tracePt t="69206" x="7780338" y="3200400"/>
          <p14:tracePt t="69223" x="7756525" y="3208338"/>
          <p14:tracePt t="69239" x="7726363" y="3230563"/>
          <p14:tracePt t="69256" x="7696200" y="3254375"/>
          <p14:tracePt t="69273" x="7688263" y="3260725"/>
          <p14:tracePt t="69289" x="7680325" y="3260725"/>
          <p14:tracePt t="69306" x="7673975" y="3268663"/>
          <p14:tracePt t="69322" x="7666038" y="3276600"/>
          <p14:tracePt t="69339" x="7658100" y="3284538"/>
          <p14:tracePt t="69356" x="7642225" y="3284538"/>
          <p14:tracePt t="69372" x="7627938" y="3298825"/>
          <p14:tracePt t="69389" x="7612063" y="3298825"/>
          <p14:tracePt t="69406" x="7604125" y="3298825"/>
          <p14:tracePt t="70337" x="7597775" y="3298825"/>
          <p14:tracePt t="70345" x="7589838" y="3306763"/>
          <p14:tracePt t="70345" x="7573963" y="3314700"/>
          <p14:tracePt t="70361" x="7543800" y="3330575"/>
          <p14:tracePt t="70369" x="7521575" y="3352800"/>
          <p14:tracePt t="70389" x="7451725" y="3390900"/>
          <p14:tracePt t="70390" x="7407275" y="3421063"/>
          <p14:tracePt t="70406" x="7369175" y="3444875"/>
          <p14:tracePt t="70422" x="7337425" y="3459163"/>
          <p14:tracePt t="70439" x="7307263" y="3475038"/>
          <p14:tracePt t="70456" x="7277100" y="3489325"/>
          <p14:tracePt t="70456" x="7269163" y="3497263"/>
          <p14:tracePt t="70473" x="7239000" y="3513138"/>
          <p14:tracePt t="70489" x="7200900" y="3535363"/>
          <p14:tracePt t="70506" x="7140575" y="3559175"/>
          <p14:tracePt t="70522" x="7078663" y="3581400"/>
          <p14:tracePt t="70539" x="7018338" y="3597275"/>
          <p14:tracePt t="70556" x="6994525" y="3597275"/>
          <p14:tracePt t="70572" x="6988175" y="3597275"/>
          <p14:tracePt t="70625" x="6980238" y="3597275"/>
          <p14:tracePt t="70705" x="6988175" y="3589338"/>
          <p14:tracePt t="70713" x="6994525" y="3581400"/>
          <p14:tracePt t="70722" x="7002463" y="3581400"/>
          <p14:tracePt t="70723" x="7026275" y="3573463"/>
          <p14:tracePt t="70739" x="7048500" y="3551238"/>
          <p14:tracePt t="70756" x="7064375" y="3521075"/>
          <p14:tracePt t="70772" x="7070725" y="3513138"/>
          <p14:tracePt t="70969" x="7078663" y="3513138"/>
          <p14:tracePt t="70985" x="7086600" y="3513138"/>
          <p14:tracePt t="71001" x="7094538" y="3513138"/>
          <p14:tracePt t="71018" x="7108825" y="3513138"/>
          <p14:tracePt t="71025" x="7124700" y="3513138"/>
          <p14:tracePt t="71025" x="7132638" y="3513138"/>
          <p14:tracePt t="71039" x="7154863" y="3513138"/>
          <p14:tracePt t="71056" x="7162800" y="3513138"/>
          <p14:tracePt t="71072" x="7170738" y="3513138"/>
          <p14:tracePt t="71089" x="7178675" y="3513138"/>
          <p14:tracePt t="71129" x="7185025" y="3505200"/>
          <p14:tracePt t="71135" x="7185025" y="3497263"/>
          <p14:tracePt t="71139" x="7192963" y="3497263"/>
          <p14:tracePt t="71155" x="7200900" y="3489325"/>
          <p14:tracePt t="71233" x="7200900" y="3482975"/>
          <p14:tracePt t="72578" x="7208838" y="3482975"/>
          <p14:tracePt t="72634" x="7216775" y="3482975"/>
          <p14:tracePt t="72657" x="7223125" y="3482975"/>
          <p14:tracePt t="72666" x="7231063" y="3482975"/>
          <p14:tracePt t="72682" x="7239000" y="3482975"/>
          <p14:tracePt t="72690" x="7239000" y="3475038"/>
          <p14:tracePt t="72706" x="7254875" y="3475038"/>
          <p14:tracePt t="72707" x="7261225" y="3475038"/>
          <p14:tracePt t="72723" x="7285038" y="3475038"/>
          <p14:tracePt t="72740" x="7323138" y="3475038"/>
          <p14:tracePt t="72756" x="7369175" y="3475038"/>
          <p14:tracePt t="72773" x="7413625" y="3475038"/>
          <p14:tracePt t="72790" x="7451725" y="3475038"/>
          <p14:tracePt t="72806" x="7483475" y="3475038"/>
          <p14:tracePt t="72823" x="7513638" y="3475038"/>
          <p14:tracePt t="72840" x="7551738" y="3475038"/>
          <p14:tracePt t="72856" x="7581900" y="3475038"/>
          <p14:tracePt t="72873" x="7620000" y="3475038"/>
          <p14:tracePt t="72890" x="7658100" y="3475038"/>
          <p14:tracePt t="72906" x="7688263" y="3475038"/>
          <p14:tracePt t="72923" x="7718425" y="3475038"/>
          <p14:tracePt t="72939" x="7756525" y="3475038"/>
          <p14:tracePt t="72956" x="7780338" y="3475038"/>
          <p14:tracePt t="72973" x="7794625" y="3475038"/>
          <p14:tracePt t="72989" x="7802563" y="3467100"/>
          <p14:tracePt t="73006" x="7810500" y="3467100"/>
          <p14:tracePt t="73042" x="7818438" y="3467100"/>
          <p14:tracePt t="73056" x="7864475" y="3467100"/>
          <p14:tracePt t="73058" x="7886700" y="3467100"/>
          <p14:tracePt t="73073" x="7954963" y="3467100"/>
          <p14:tracePt t="73090" x="7970838" y="3467100"/>
          <p14:tracePt t="73737" x="7978775" y="3467100"/>
          <p14:tracePt t="73747" x="7993063" y="3467100"/>
          <p14:tracePt t="73756" x="8008938" y="3467100"/>
          <p14:tracePt t="73757" x="8047038" y="3467100"/>
          <p14:tracePt t="73773" x="8069263" y="3467100"/>
          <p14:tracePt t="73790" x="8099425" y="3467100"/>
          <p14:tracePt t="73806" x="8107363" y="3467100"/>
          <p14:tracePt t="73823" x="8115300" y="3467100"/>
          <p14:tracePt t="73937" x="8123238" y="3467100"/>
          <p14:tracePt t="74113" x="8131175" y="3467100"/>
          <p14:tracePt t="74161" x="8137525" y="3467100"/>
          <p14:tracePt t="74178" x="8145463" y="3459163"/>
          <p14:tracePt t="74193" x="8153400" y="3459163"/>
          <p14:tracePt t="74201" x="8161338" y="3459163"/>
          <p14:tracePt t="74209" x="8169275" y="3459163"/>
          <p14:tracePt t="74217" x="8183563" y="3451225"/>
          <p14:tracePt t="74226" x="8199438" y="3444875"/>
          <p14:tracePt t="75225" x="8207375" y="3444875"/>
          <p14:tracePt t="75233" x="8229600" y="3444875"/>
          <p14:tracePt t="75241" x="8275638" y="3451225"/>
          <p14:tracePt t="75256" x="8297863" y="3451225"/>
          <p14:tracePt t="75256" x="8335963" y="3451225"/>
          <p14:tracePt t="75272" x="8366125" y="3451225"/>
          <p14:tracePt t="75289" x="8374063" y="3451225"/>
          <p14:tracePt t="75306" x="8389938" y="3451225"/>
          <p14:tracePt t="76681" x="8382000" y="3451225"/>
          <p14:tracePt t="76692" x="8374063" y="3451225"/>
          <p14:tracePt t="76706" x="8374063" y="3459163"/>
          <p14:tracePt t="76706" x="8359775" y="3459163"/>
          <p14:tracePt t="76769" x="8351838" y="3459163"/>
          <p14:tracePt t="76780" x="8351838" y="3467100"/>
          <p14:tracePt t="76793" x="8343900" y="3467100"/>
          <p14:tracePt t="76801" x="8335963" y="3467100"/>
          <p14:tracePt t="76809" x="8305800" y="3482975"/>
          <p14:tracePt t="76822" x="8275638" y="3489325"/>
          <p14:tracePt t="76839" x="8259763" y="3497263"/>
          <p14:tracePt t="76856" x="8245475" y="3505200"/>
          <p14:tracePt t="76872" x="8237538" y="3505200"/>
          <p14:tracePt t="76889" x="8221663" y="3513138"/>
          <p14:tracePt t="76906" x="8207375" y="3521075"/>
          <p14:tracePt t="76922" x="8191500" y="3527425"/>
          <p14:tracePt t="76939" x="8169275" y="3535363"/>
          <p14:tracePt t="76956" x="8137525" y="3543300"/>
          <p14:tracePt t="76972" x="8123238" y="3565525"/>
          <p14:tracePt t="76989" x="8077200" y="3573463"/>
          <p14:tracePt t="77006" x="8047038" y="3589338"/>
          <p14:tracePt t="77022" x="8008938" y="3611563"/>
          <p14:tracePt t="77039" x="7993063" y="3619500"/>
          <p14:tracePt t="77056" x="7970838" y="3627438"/>
          <p14:tracePt t="77072" x="7932738" y="3649663"/>
          <p14:tracePt t="77089" x="7908925" y="3665538"/>
          <p14:tracePt t="77106" x="7870825" y="3673475"/>
          <p14:tracePt t="77122" x="7848600" y="3687763"/>
          <p14:tracePt t="77139" x="7826375" y="3695700"/>
          <p14:tracePt t="77156" x="7794625" y="3711575"/>
          <p14:tracePt t="77172" x="7764463" y="3733800"/>
          <p14:tracePt t="77189" x="7734300" y="3749675"/>
          <p14:tracePt t="77206" x="7696200" y="3771900"/>
          <p14:tracePt t="77222" x="7673975" y="3779838"/>
          <p14:tracePt t="77239" x="7650163" y="3794125"/>
          <p14:tracePt t="77256" x="7642225" y="3802063"/>
          <p14:tracePt t="77272" x="7620000" y="3810000"/>
          <p14:tracePt t="77289" x="7597775" y="3832225"/>
          <p14:tracePt t="77306" x="7566025" y="3848100"/>
          <p14:tracePt t="77322" x="7543800" y="3870325"/>
          <p14:tracePt t="77339" x="7505700" y="3894138"/>
          <p14:tracePt t="77356" x="7483475" y="3916363"/>
          <p14:tracePt t="77372" x="7483475" y="3924300"/>
          <p14:tracePt t="77409" x="7475538" y="3924300"/>
          <p14:tracePt t="77410" x="7475538" y="3932238"/>
          <p14:tracePt t="77422" x="7459663" y="3946525"/>
          <p14:tracePt t="77439" x="7437438" y="3962400"/>
          <p14:tracePt t="77455" x="7407275" y="3992563"/>
          <p14:tracePt t="77472" x="7375525" y="4016375"/>
          <p14:tracePt t="77489" x="7323138" y="4054475"/>
          <p14:tracePt t="77506" x="7292975" y="4076700"/>
          <p14:tracePt t="77522" x="7254875" y="4114800"/>
          <p14:tracePt t="77539" x="7216775" y="4160838"/>
          <p14:tracePt t="77556" x="7185025" y="4191000"/>
          <p14:tracePt t="77572" x="7178675" y="4191000"/>
          <p14:tracePt t="77589" x="7178675" y="4198938"/>
          <p14:tracePt t="77633" x="7170738" y="4198938"/>
          <p14:tracePt t="77641" x="7162800" y="4206875"/>
          <p14:tracePt t="77649" x="7162800" y="4213225"/>
          <p14:tracePt t="77656" x="7146925" y="4229100"/>
          <p14:tracePt t="77672" x="7140575" y="4237038"/>
          <p14:tracePt t="77689" x="7132638" y="4251325"/>
          <p14:tracePt t="77737" x="7124700" y="4259263"/>
          <p14:tracePt t="77746" x="7108825" y="4267200"/>
          <p14:tracePt t="77747" x="7108825" y="4275138"/>
          <p14:tracePt t="77756" x="7094538" y="4283075"/>
          <p14:tracePt t="77772" x="7094538" y="4289425"/>
          <p14:tracePt t="77789" x="7094538" y="4297363"/>
          <p14:tracePt t="77805" x="7086600" y="4297363"/>
          <p14:tracePt t="77822" x="7086600" y="4313238"/>
          <p14:tracePt t="77839" x="7070725" y="4321175"/>
          <p14:tracePt t="77855" x="7070725" y="4343400"/>
          <p14:tracePt t="77872" x="7064375" y="4365625"/>
          <p14:tracePt t="77889" x="7056438" y="4397375"/>
          <p14:tracePt t="77905" x="7040563" y="4419600"/>
          <p14:tracePt t="77922" x="7040563" y="4435475"/>
          <p14:tracePt t="77939" x="7040563" y="4441825"/>
          <p14:tracePt t="77955" x="7032625" y="4449763"/>
          <p14:tracePt t="77972" x="7032625" y="4457700"/>
          <p14:tracePt t="77989" x="7032625" y="4479925"/>
          <p14:tracePt t="78005" x="7026275" y="4495800"/>
          <p14:tracePt t="78022" x="7026275" y="4511675"/>
          <p14:tracePt t="78039" x="7026275" y="4525963"/>
          <p14:tracePt t="78055" x="7026275" y="4549775"/>
          <p14:tracePt t="78072" x="7026275" y="4564063"/>
          <p14:tracePt t="78089" x="7032625" y="4572000"/>
          <p14:tracePt t="78137" x="7040563" y="4579938"/>
          <p14:tracePt t="78153" x="7048500" y="4587875"/>
          <p14:tracePt t="78158" x="7056438" y="4594225"/>
          <p14:tracePt t="78172" x="7064375" y="4602163"/>
          <p14:tracePt t="78173" x="7078663" y="4610100"/>
          <p14:tracePt t="78189" x="7086600" y="4618038"/>
          <p14:tracePt t="78205" x="7094538" y="4618038"/>
          <p14:tracePt t="78222" x="7116763" y="4625975"/>
          <p14:tracePt t="78239" x="7132638" y="4632325"/>
          <p14:tracePt t="78255" x="7146925" y="4640263"/>
          <p14:tracePt t="78272" x="7170738" y="4656138"/>
          <p14:tracePt t="78289" x="7216775" y="4670425"/>
          <p14:tracePt t="78306" x="7246938" y="4678363"/>
          <p14:tracePt t="78322" x="7261225" y="4678363"/>
          <p14:tracePt t="78339" x="7269163" y="4678363"/>
          <p14:tracePt t="78355" x="7292975" y="4686300"/>
          <p14:tracePt t="78372" x="7315200" y="4686300"/>
          <p14:tracePt t="78389" x="7331075" y="4694238"/>
          <p14:tracePt t="78406" x="7353300" y="4694238"/>
          <p14:tracePt t="78422" x="7361238" y="4694238"/>
          <p14:tracePt t="78439" x="7369175" y="4694238"/>
          <p14:tracePt t="78455" x="7375525" y="4694238"/>
          <p14:tracePt t="78521" x="7383463" y="4694238"/>
          <p14:tracePt t="78529" x="7391400" y="4678363"/>
          <p14:tracePt t="78537" x="7399338" y="4664075"/>
          <p14:tracePt t="78544" x="7407275" y="4640263"/>
          <p14:tracePt t="78555" x="7413625" y="4610100"/>
          <p14:tracePt t="78572" x="7413625" y="4594225"/>
          <p14:tracePt t="78589" x="7413625" y="4572000"/>
          <p14:tracePt t="78606" x="7413625" y="4556125"/>
          <p14:tracePt t="78622" x="7413625" y="4541838"/>
          <p14:tracePt t="78639" x="7413625" y="4511675"/>
          <p14:tracePt t="78655" x="7399338" y="4449763"/>
          <p14:tracePt t="78672" x="7399338" y="4427538"/>
          <p14:tracePt t="78689" x="7391400" y="4397375"/>
          <p14:tracePt t="78705" x="7383463" y="4397375"/>
          <p14:tracePt t="78722" x="7383463" y="4389438"/>
          <p14:tracePt t="78777" x="7375525" y="4389438"/>
          <p14:tracePt t="78789" x="7369175" y="4381500"/>
          <p14:tracePt t="78796" x="7361238" y="4373563"/>
          <p14:tracePt t="78805" x="7345363" y="4359275"/>
          <p14:tracePt t="78822" x="7331075" y="4351338"/>
          <p14:tracePt t="78839" x="7323138" y="4343400"/>
          <p14:tracePt t="78855" x="7307263" y="4335463"/>
          <p14:tracePt t="78872" x="7299325" y="4335463"/>
          <p14:tracePt t="78889" x="7261225" y="4313238"/>
          <p14:tracePt t="78905" x="7223125" y="4297363"/>
          <p14:tracePt t="78922" x="7185025" y="4289425"/>
          <p14:tracePt t="78939" x="7162800" y="4275138"/>
          <p14:tracePt t="78955" x="7146925" y="4275138"/>
          <p14:tracePt t="78972" x="7124700" y="4267200"/>
          <p14:tracePt t="78989" x="7094538" y="4259263"/>
          <p14:tracePt t="79005" x="7064375" y="4251325"/>
          <p14:tracePt t="79022" x="7032625" y="4251325"/>
          <p14:tracePt t="79039" x="7010400" y="4244975"/>
          <p14:tracePt t="79055" x="6988175" y="4244975"/>
          <p14:tracePt t="79072" x="6972300" y="4237038"/>
          <p14:tracePt t="79089" x="6956425" y="4237038"/>
          <p14:tracePt t="79105" x="6934200" y="4229100"/>
          <p14:tracePt t="79122" x="6918325" y="4229100"/>
          <p14:tracePt t="79139" x="6904038" y="4221163"/>
          <p14:tracePt t="79155" x="6888163" y="4221163"/>
          <p14:tracePt t="79172" x="6873875" y="4221163"/>
          <p14:tracePt t="79189" x="6865938" y="4221163"/>
          <p14:tracePt t="79205" x="6858000" y="4221163"/>
          <p14:tracePt t="79222" x="6850063" y="4221163"/>
          <p14:tracePt t="79239" x="6835775" y="4229100"/>
          <p14:tracePt t="79255" x="6811963" y="4229100"/>
          <p14:tracePt t="79272" x="6781800" y="4244975"/>
          <p14:tracePt t="79288" x="6735763" y="4259263"/>
          <p14:tracePt t="79305" x="6713538" y="4267200"/>
          <p14:tracePt t="79344" x="6705600" y="4267200"/>
          <p14:tracePt t="79361" x="6697663" y="4275138"/>
          <p14:tracePt t="79377" x="6689725" y="4275138"/>
          <p14:tracePt t="79385" x="6683375" y="4283075"/>
          <p14:tracePt t="79389" x="6667500" y="4289425"/>
          <p14:tracePt t="79405" x="6651625" y="4289425"/>
          <p14:tracePt t="79422" x="6637338" y="4305300"/>
          <p14:tracePt t="79438" x="6629400" y="4305300"/>
          <p14:tracePt t="79455" x="6621463" y="4313238"/>
          <p14:tracePt t="79472" x="6607175" y="4321175"/>
          <p14:tracePt t="79489" x="6591300" y="4327525"/>
          <p14:tracePt t="79505" x="6583363" y="4343400"/>
          <p14:tracePt t="79522" x="6575425" y="4351338"/>
          <p14:tracePt t="79539" x="6569075" y="4359275"/>
          <p14:tracePt t="79555" x="6561138" y="4365625"/>
          <p14:tracePt t="79572" x="6561138" y="4373563"/>
          <p14:tracePt t="80337" x="6569075" y="4373563"/>
          <p14:tracePt t="80353" x="6591300" y="4365625"/>
          <p14:tracePt t="80361" x="6637338" y="4343400"/>
          <p14:tracePt t="80369" x="6675438" y="4321175"/>
          <p14:tracePt t="80388" x="6743700" y="4289425"/>
          <p14:tracePt t="80389" x="6827838" y="4259263"/>
          <p14:tracePt t="80405" x="6942138" y="4229100"/>
          <p14:tracePt t="80422" x="7124700" y="4168775"/>
          <p14:tracePt t="80439" x="7307263" y="4122738"/>
          <p14:tracePt t="80455" x="7429500" y="4076700"/>
          <p14:tracePt t="80472" x="7497763" y="4054475"/>
          <p14:tracePt t="80488" x="7535863" y="4054475"/>
          <p14:tracePt t="80505" x="7573963" y="4046538"/>
          <p14:tracePt t="80522" x="7612063" y="4038600"/>
          <p14:tracePt t="80538" x="7650163" y="4030663"/>
          <p14:tracePt t="80555" x="7673975" y="4030663"/>
          <p14:tracePt t="80572" x="7712075" y="4030663"/>
          <p14:tracePt t="80588" x="7756525" y="4046538"/>
          <p14:tracePt t="80605" x="7788275" y="4054475"/>
          <p14:tracePt t="80622" x="7810500" y="4054475"/>
          <p14:tracePt t="80638" x="7818438" y="4060825"/>
          <p14:tracePt t="80655" x="7826375" y="4060825"/>
          <p14:tracePt t="80672" x="7856538" y="4084638"/>
          <p14:tracePt t="80688" x="7970838" y="4137025"/>
          <p14:tracePt t="80705" x="8008938" y="4160838"/>
          <p14:tracePt t="80722" x="8016875" y="4168775"/>
          <p14:tracePt t="80738" x="8016875" y="4175125"/>
          <p14:tracePt t="80755" x="8031163" y="4191000"/>
          <p14:tracePt t="80772" x="8054975" y="4213225"/>
          <p14:tracePt t="80788" x="8069263" y="4251325"/>
          <p14:tracePt t="80805" x="8093075" y="4297363"/>
          <p14:tracePt t="80822" x="8115300" y="4343400"/>
          <p14:tracePt t="80838" x="8123238" y="4381500"/>
          <p14:tracePt t="80855" x="8137525" y="4419600"/>
          <p14:tracePt t="80872" x="8137525" y="4435475"/>
          <p14:tracePt t="80888" x="8145463" y="4457700"/>
          <p14:tracePt t="80905" x="8145463" y="4487863"/>
          <p14:tracePt t="80922" x="8153400" y="4511675"/>
          <p14:tracePt t="80938" x="8153400" y="4533900"/>
          <p14:tracePt t="80955" x="8153400" y="4541838"/>
          <p14:tracePt t="80972" x="8161338" y="4549775"/>
          <p14:tracePt t="81010" x="8161338" y="4556125"/>
          <p14:tracePt t="81025" x="8161338" y="4572000"/>
          <p14:tracePt t="81041" x="8161338" y="4579938"/>
          <p14:tracePt t="81057" x="8161338" y="4594225"/>
          <p14:tracePt t="81073" x="8161338" y="4602163"/>
          <p14:tracePt t="81074" x="8161338" y="4610100"/>
          <p14:tracePt t="81088" x="8145463" y="4632325"/>
          <p14:tracePt t="81105" x="8137525" y="4656138"/>
          <p14:tracePt t="81121" x="8131175" y="4686300"/>
          <p14:tracePt t="81138" x="8123238" y="4694238"/>
          <p14:tracePt t="81155" x="8115300" y="4708525"/>
          <p14:tracePt t="81172" x="8107363" y="4724400"/>
          <p14:tracePt t="81209" x="8099425" y="4724400"/>
          <p14:tracePt t="81225" x="8093075" y="4724400"/>
          <p14:tracePt t="81226" x="8085138" y="4732338"/>
          <p14:tracePt t="81238" x="8061325" y="4740275"/>
          <p14:tracePt t="81255" x="8023225" y="4762500"/>
          <p14:tracePt t="81272" x="7978775" y="4792663"/>
          <p14:tracePt t="81288" x="7894638" y="4822825"/>
          <p14:tracePt t="81305" x="7864475" y="4830763"/>
          <p14:tracePt t="81322" x="7840663" y="4838700"/>
          <p14:tracePt t="81338" x="7832725" y="4838700"/>
          <p14:tracePt t="81355" x="7826375" y="4838700"/>
          <p14:tracePt t="81505" x="7826375" y="4830763"/>
          <p14:tracePt t="81514" x="7826375" y="4816475"/>
          <p14:tracePt t="81515" x="7810500" y="4808538"/>
          <p14:tracePt t="81542" x="7810500" y="4800600"/>
          <p14:tracePt t="81561" x="7810500" y="4784725"/>
          <p14:tracePt t="81569" x="7802563" y="4784725"/>
          <p14:tracePt t="81577" x="7802563" y="4778375"/>
          <p14:tracePt t="81588" x="7802563" y="4770438"/>
          <p14:tracePt t="82193" x="7810500" y="4770438"/>
          <p14:tracePt t="82218" x="7818438" y="4762500"/>
          <p14:tracePt t="82233" x="7826375" y="4762500"/>
          <p14:tracePt t="82305" x="7826375" y="4754563"/>
          <p14:tracePt t="86386" x="7832725" y="4754563"/>
          <p14:tracePt t="86538" x="7840663" y="4754563"/>
          <p14:tracePt t="86554" x="7848600" y="4754563"/>
          <p14:tracePt t="86602" x="7856538" y="4754563"/>
          <p14:tracePt t="86706" x="7864475" y="4754563"/>
          <p14:tracePt t="86786" x="7870825" y="4754563"/>
          <p14:tracePt t="86794" x="7878763" y="4754563"/>
          <p14:tracePt t="86810" x="7886700" y="4754563"/>
          <p14:tracePt t="86834" x="7894638" y="4754563"/>
          <p14:tracePt t="86842" x="7902575" y="4754563"/>
          <p14:tracePt t="86842" x="7908925" y="4754563"/>
          <p14:tracePt t="86855" x="7954963" y="4754563"/>
          <p14:tracePt t="86872" x="8001000" y="4770438"/>
          <p14:tracePt t="86888" x="8023225" y="4778375"/>
          <p14:tracePt t="86905" x="8039100" y="4778375"/>
          <p14:tracePt t="86921" x="8047038" y="4778375"/>
          <p14:tracePt t="86938" x="8054975" y="4784725"/>
          <p14:tracePt t="86955" x="8061325" y="4784725"/>
          <p14:tracePt t="86972" x="8069263" y="4784725"/>
          <p14:tracePt t="87010" x="8077200" y="4784725"/>
          <p14:tracePt t="87069" x="8077200" y="4792663"/>
          <p14:tracePt t="87250" x="8077200" y="4800600"/>
          <p14:tracePt t="87266" x="8077200" y="4808538"/>
          <p14:tracePt t="87274" x="8077200" y="4822825"/>
          <p14:tracePt t="87290" x="8077200" y="4830763"/>
          <p14:tracePt t="87314" x="8077200" y="4838700"/>
          <p14:tracePt t="87378" x="8077200" y="4846638"/>
          <p14:tracePt t="87394" x="8077200" y="4854575"/>
          <p14:tracePt t="87410" x="8077200" y="4860925"/>
          <p14:tracePt t="87418" x="8077200" y="4868863"/>
          <p14:tracePt t="87426" x="8077200" y="4876800"/>
          <p14:tracePt t="87438" x="8077200" y="4884738"/>
          <p14:tracePt t="87439" x="8085138" y="4899025"/>
          <p14:tracePt t="87455" x="8085138" y="4906963"/>
          <p14:tracePt t="87471" x="8085138" y="4914900"/>
          <p14:tracePt t="87488" x="8085138" y="4922838"/>
          <p14:tracePt t="87505" x="8085138" y="4937125"/>
          <p14:tracePt t="87522" x="8093075" y="4953000"/>
          <p14:tracePt t="87538" x="8093075" y="4960938"/>
          <p14:tracePt t="87555" x="8093075" y="4968875"/>
          <p14:tracePt t="87602" x="8093075" y="4975225"/>
          <p14:tracePt t="87610" x="8099425" y="4975225"/>
          <p14:tracePt t="87618" x="8099425" y="4983163"/>
          <p14:tracePt t="87622" x="8107363" y="4991100"/>
          <p14:tracePt t="87638" x="8107363" y="5006975"/>
          <p14:tracePt t="87655" x="8107363" y="5013325"/>
          <p14:tracePt t="87671" x="8115300" y="5013325"/>
          <p14:tracePt t="87688" x="8123238" y="5021263"/>
          <p14:tracePt t="87705" x="8145463" y="5045075"/>
          <p14:tracePt t="87722" x="8145463" y="5059363"/>
          <p14:tracePt t="87738" x="8161338" y="5075238"/>
          <p14:tracePt t="87755" x="8183563" y="5105400"/>
          <p14:tracePt t="87772" x="8199438" y="5121275"/>
          <p14:tracePt t="87788" x="8207375" y="5127625"/>
          <p14:tracePt t="87805" x="8213725" y="5135563"/>
          <p14:tracePt t="87822" x="8229600" y="5135563"/>
          <p14:tracePt t="87838" x="8237538" y="5143500"/>
          <p14:tracePt t="87855" x="8267700" y="5151438"/>
          <p14:tracePt t="87872" x="8289925" y="5159375"/>
          <p14:tracePt t="87888" x="8321675" y="5165725"/>
          <p14:tracePt t="87905" x="8359775" y="5181600"/>
          <p14:tracePt t="87922" x="8366125" y="5189538"/>
          <p14:tracePt t="87962" x="8374063" y="5189538"/>
          <p14:tracePt t="87972" x="8382000" y="5197475"/>
          <p14:tracePt t="87979" x="8389938" y="5197475"/>
          <p14:tracePt t="87988" x="8397875" y="5197475"/>
          <p14:tracePt t="88005" x="8420100" y="5203825"/>
          <p14:tracePt t="88022" x="8442325" y="5211763"/>
          <p14:tracePt t="88038" x="8450263" y="5211763"/>
          <p14:tracePt t="88055" x="8466138" y="5219700"/>
          <p14:tracePt t="88089" x="8474075" y="5219700"/>
          <p14:tracePt t="88114" x="8480425" y="5219700"/>
          <p14:tracePt t="88138" x="8488363" y="5219700"/>
          <p14:tracePt t="88153" x="8496300" y="5219700"/>
          <p14:tracePt t="88154" x="8504238" y="5219700"/>
          <p14:tracePt t="88171" x="8512175" y="5219700"/>
          <p14:tracePt t="88172" x="8526463" y="5219700"/>
          <p14:tracePt t="88188" x="8534400" y="5219700"/>
          <p14:tracePt t="88205" x="8550275" y="5219700"/>
          <p14:tracePt t="88282" x="8556625" y="5219700"/>
          <p14:tracePt t="88298" x="8572500" y="5219700"/>
          <p14:tracePt t="88305" x="8588375" y="5211763"/>
          <p14:tracePt t="88306" x="8602663" y="5203825"/>
          <p14:tracePt t="88321" x="8610600" y="5197475"/>
          <p14:tracePt t="88338" x="8618538" y="5181600"/>
          <p14:tracePt t="88355" x="8626475" y="5173663"/>
          <p14:tracePt t="88371" x="8632825" y="5165725"/>
          <p14:tracePt t="88388" x="8632825" y="5159375"/>
          <p14:tracePt t="88405" x="8640763" y="5151438"/>
          <p14:tracePt t="88421" x="8648700" y="5143500"/>
          <p14:tracePt t="88438" x="8656638" y="5127625"/>
          <p14:tracePt t="88455" x="8664575" y="5113338"/>
          <p14:tracePt t="88471" x="8664575" y="5105400"/>
          <p14:tracePt t="88488" x="8670925" y="5097463"/>
          <p14:tracePt t="88505" x="8670925" y="5083175"/>
          <p14:tracePt t="88522" x="8670925" y="5059363"/>
          <p14:tracePt t="88538" x="8670925" y="5045075"/>
          <p14:tracePt t="88555" x="8670925" y="5037138"/>
          <p14:tracePt t="88571" x="8670925" y="5021263"/>
          <p14:tracePt t="88588" x="8670925" y="5013325"/>
          <p14:tracePt t="88605" x="8670925" y="4999038"/>
          <p14:tracePt t="88621" x="8670925" y="4968875"/>
          <p14:tracePt t="88638" x="8670925" y="4953000"/>
          <p14:tracePt t="88655" x="8670925" y="4937125"/>
          <p14:tracePt t="88671" x="8670925" y="4930775"/>
          <p14:tracePt t="88688" x="8664575" y="4922838"/>
          <p14:tracePt t="88705" x="8664575" y="4914900"/>
          <p14:tracePt t="88721" x="8656638" y="4899025"/>
          <p14:tracePt t="88738" x="8648700" y="4892675"/>
          <p14:tracePt t="88755" x="8640763" y="4892675"/>
          <p14:tracePt t="88771" x="8640763" y="4884738"/>
          <p14:tracePt t="88788" x="8632825" y="4884738"/>
          <p14:tracePt t="88805" x="8626475" y="4876800"/>
          <p14:tracePt t="88821" x="8626475" y="4868863"/>
          <p14:tracePt t="88838" x="8618538" y="4868863"/>
          <p14:tracePt t="88855" x="8610600" y="4860925"/>
          <p14:tracePt t="88906" x="8602663" y="4854575"/>
          <p14:tracePt t="88922" x="8588375" y="4846638"/>
          <p14:tracePt t="88938" x="8580438" y="4838700"/>
          <p14:tracePt t="88962" x="8572500" y="4838700"/>
          <p14:tracePt t="88969" x="8564563" y="4838700"/>
          <p14:tracePt t="88978" x="8564563" y="4830763"/>
          <p14:tracePt t="88994" x="8556625" y="4830763"/>
          <p14:tracePt t="89010" x="8550275" y="4830763"/>
          <p14:tracePt t="89017" x="8542338" y="4822825"/>
          <p14:tracePt t="89025" x="8534400" y="4822825"/>
          <p14:tracePt t="89058" x="8526463" y="4822825"/>
          <p14:tracePt t="89074" x="8518525" y="4822825"/>
          <p14:tracePt t="89088" x="8512175" y="4822825"/>
          <p14:tracePt t="89089" x="8504238" y="4822825"/>
          <p14:tracePt t="89105" x="8496300" y="4822825"/>
          <p14:tracePt t="89178" x="8480425" y="4822825"/>
          <p14:tracePt t="89194" x="8466138" y="4822825"/>
          <p14:tracePt t="89201" x="8458200" y="4822825"/>
          <p14:tracePt t="89210" x="8442325" y="4822825"/>
          <p14:tracePt t="89217" x="8435975" y="4830763"/>
          <p14:tracePt t="89226" x="8397875" y="4838700"/>
          <p14:tracePt t="89238" x="8382000" y="4846638"/>
          <p14:tracePt t="89255" x="8374063" y="4854575"/>
          <p14:tracePt t="89271" x="8366125" y="4854575"/>
          <p14:tracePt t="89288" x="8351838" y="4854575"/>
          <p14:tracePt t="89305" x="8328025" y="4868863"/>
          <p14:tracePt t="89321" x="8313738" y="4876800"/>
          <p14:tracePt t="89338" x="8305800" y="4884738"/>
          <p14:tracePt t="90410" x="8275638" y="4884738"/>
          <p14:tracePt t="90417" x="8237538" y="4884738"/>
          <p14:tracePt t="90429" x="8175625" y="4884738"/>
          <p14:tracePt t="90432" x="8093075" y="4876800"/>
          <p14:tracePt t="90438" x="7902575" y="4860925"/>
          <p14:tracePt t="90454" x="7726363" y="4846638"/>
          <p14:tracePt t="90471" x="7589838" y="4830763"/>
          <p14:tracePt t="90488" x="7513638" y="4816475"/>
          <p14:tracePt t="90504" x="7459663" y="4800600"/>
          <p14:tracePt t="90521" x="7375525" y="4770438"/>
          <p14:tracePt t="90538" x="7277100" y="4732338"/>
          <p14:tracePt t="90554" x="7154863" y="4686300"/>
          <p14:tracePt t="90571" x="7032625" y="4640263"/>
          <p14:tracePt t="90588" x="6942138" y="4625975"/>
          <p14:tracePt t="90604" x="6896100" y="4602163"/>
          <p14:tracePt t="90621" x="6880225" y="4587875"/>
          <p14:tracePt t="90638" x="6865938" y="4572000"/>
          <p14:tracePt t="90655" x="6835775" y="4541838"/>
          <p14:tracePt t="90671" x="6765925" y="4473575"/>
          <p14:tracePt t="90688" x="6675438" y="4397375"/>
          <p14:tracePt t="90704" x="6591300" y="4335463"/>
          <p14:tracePt t="90721" x="6515100" y="4275138"/>
          <p14:tracePt t="90738" x="6469063" y="4237038"/>
          <p14:tracePt t="90754" x="6423025" y="4198938"/>
          <p14:tracePt t="90771" x="6378575" y="4137025"/>
          <p14:tracePt t="90788" x="6308725" y="4054475"/>
          <p14:tracePt t="90804" x="6210300" y="3932238"/>
          <p14:tracePt t="90821" x="6088063" y="3802063"/>
          <p14:tracePt t="90838" x="5989638" y="3695700"/>
          <p14:tracePt t="90854" x="5897563" y="3603625"/>
          <p14:tracePt t="90871" x="5807075" y="3527425"/>
          <p14:tracePt t="90888" x="5722938" y="3459163"/>
          <p14:tracePt t="90905" x="5638800" y="3390900"/>
          <p14:tracePt t="90905" x="5592763" y="3360738"/>
          <p14:tracePt t="90921" x="5502275" y="3292475"/>
          <p14:tracePt t="90938" x="5432425" y="3230563"/>
          <p14:tracePt t="90955" x="5356225" y="3170238"/>
          <p14:tracePt t="90971" x="5303838" y="3116263"/>
          <p14:tracePt t="90988" x="5265738" y="3094038"/>
          <p14:tracePt t="91004" x="5219700" y="3048000"/>
          <p14:tracePt t="91021" x="5165725" y="3009900"/>
          <p14:tracePt t="91038" x="5113338" y="2971800"/>
          <p14:tracePt t="91054" x="5067300" y="2933700"/>
          <p14:tracePt t="91071" x="5029200" y="2895600"/>
          <p14:tracePt t="91088" x="4999038" y="2879725"/>
          <p14:tracePt t="91105" x="4975225" y="2857500"/>
          <p14:tracePt t="91121" x="4953000" y="2841625"/>
          <p14:tracePt t="91138" x="4922838" y="2819400"/>
          <p14:tracePt t="91156" x="4892675" y="2789238"/>
          <p14:tracePt t="91171" x="4860925" y="2765425"/>
          <p14:tracePt t="91188" x="4822825" y="2735263"/>
          <p14:tracePt t="91204" x="4778375" y="2697163"/>
          <p14:tracePt t="91221" x="4746625" y="2667000"/>
          <p14:tracePt t="91238" x="4724400" y="2651125"/>
          <p14:tracePt t="91254" x="4708525" y="2636838"/>
          <p14:tracePt t="91271" x="4686300" y="2620963"/>
          <p14:tracePt t="91288" x="4656138" y="2606675"/>
          <p14:tracePt t="91305" x="4640263" y="2590800"/>
          <p14:tracePt t="91321" x="4625975" y="2574925"/>
          <p14:tracePt t="91338" x="4610100" y="2560638"/>
          <p14:tracePt t="91354" x="4587875" y="2536825"/>
          <p14:tracePt t="91371" x="4564063" y="2522538"/>
          <p14:tracePt t="91388" x="4541838" y="2498725"/>
          <p14:tracePt t="91404" x="4518025" y="2476500"/>
          <p14:tracePt t="91421" x="4495800" y="2460625"/>
          <p14:tracePt t="91438" x="4479925" y="2454275"/>
          <p14:tracePt t="91454" x="4473575" y="2446338"/>
          <p14:tracePt t="91471" x="4473575" y="2438400"/>
          <p14:tracePt t="91488" x="4457700" y="2430463"/>
          <p14:tracePt t="91504" x="4427538" y="2416175"/>
          <p14:tracePt t="91522" x="4419600" y="2400300"/>
          <p14:tracePt t="91538" x="4403725" y="2392363"/>
          <p14:tracePt t="91554" x="4397375" y="2384425"/>
          <p14:tracePt t="91571" x="4381500" y="2378075"/>
          <p14:tracePt t="91588" x="4365625" y="2370138"/>
          <p14:tracePt t="91604" x="4351338" y="2362200"/>
          <p14:tracePt t="91621" x="4335463" y="2354263"/>
          <p14:tracePt t="91637" x="4313238" y="2339975"/>
          <p14:tracePt t="91654" x="4289425" y="2332038"/>
          <p14:tracePt t="91671" x="4259263" y="2324100"/>
          <p14:tracePt t="91688" x="4244975" y="2308225"/>
          <p14:tracePt t="91704" x="4221163" y="2301875"/>
          <p14:tracePt t="91721" x="4175125" y="2293938"/>
          <p14:tracePt t="91738" x="4144963" y="2286000"/>
          <p14:tracePt t="91754" x="4098925" y="2278063"/>
          <p14:tracePt t="91771" x="4060825" y="2278063"/>
          <p14:tracePt t="91788" x="4030663" y="2263775"/>
          <p14:tracePt t="91804" x="4016375" y="2263775"/>
          <p14:tracePt t="91821" x="4008438" y="2263775"/>
          <p14:tracePt t="91837" x="3984625" y="2263775"/>
          <p14:tracePt t="91854" x="3946525" y="2263775"/>
          <p14:tracePt t="91871" x="3870325" y="2255838"/>
          <p14:tracePt t="91887" x="3763963" y="2247900"/>
          <p14:tracePt t="91904" x="3649663" y="2239963"/>
          <p14:tracePt t="91921" x="3521075" y="2239963"/>
          <p14:tracePt t="91938" x="3482975" y="2239963"/>
          <p14:tracePt t="91954" x="3444875" y="2232025"/>
          <p14:tracePt t="91971" x="3413125" y="2232025"/>
          <p14:tracePt t="91987" x="3368675" y="2225675"/>
          <p14:tracePt t="92004" x="3292475" y="2217738"/>
          <p14:tracePt t="92021" x="3178175" y="2209800"/>
          <p14:tracePt t="92038" x="3048000" y="2193925"/>
          <p14:tracePt t="92054" x="2941638" y="2187575"/>
          <p14:tracePt t="92071" x="2903538" y="2179638"/>
          <p14:tracePt t="92088" x="2873375" y="2179638"/>
          <p14:tracePt t="92104" x="2849563" y="2179638"/>
          <p14:tracePt t="92121" x="2797175" y="2179638"/>
          <p14:tracePt t="92138" x="2727325" y="2179638"/>
          <p14:tracePt t="92154" x="2628900" y="2179638"/>
          <p14:tracePt t="92171" x="2574925" y="2179638"/>
          <p14:tracePt t="92188" x="2536825" y="2179638"/>
          <p14:tracePt t="92204" x="2498725" y="2179638"/>
          <p14:tracePt t="92221" x="2468563" y="2179638"/>
          <p14:tracePt t="92238" x="2422525" y="2179638"/>
          <p14:tracePt t="92254" x="2370138" y="2179638"/>
          <p14:tracePt t="92271" x="2316163" y="2179638"/>
          <p14:tracePt t="92287" x="2263775" y="2187575"/>
          <p14:tracePt t="92304" x="2187575" y="2187575"/>
          <p14:tracePt t="92321" x="2057400" y="2187575"/>
          <p14:tracePt t="92338" x="1989138" y="2187575"/>
          <p14:tracePt t="92354" x="1943100" y="2179638"/>
          <p14:tracePt t="92371" x="1912938" y="2179638"/>
          <p14:tracePt t="92387" x="1874838" y="2179638"/>
          <p14:tracePt t="92404" x="1828800" y="2179638"/>
          <p14:tracePt t="92421" x="1790700" y="2179638"/>
          <p14:tracePt t="92437" x="1760538" y="2179638"/>
          <p14:tracePt t="92454" x="1714500" y="2179638"/>
          <p14:tracePt t="92471" x="1676400" y="2179638"/>
          <p14:tracePt t="92487" x="1630363" y="2187575"/>
          <p14:tracePt t="92504" x="1584325" y="2187575"/>
          <p14:tracePt t="92521" x="1516063" y="2193925"/>
          <p14:tracePt t="92537" x="1470025" y="2201863"/>
          <p14:tracePt t="92554" x="1447800" y="2209800"/>
          <p14:tracePt t="92571" x="1409700" y="2209800"/>
          <p14:tracePt t="92588" x="1387475" y="2209800"/>
          <p14:tracePt t="92604" x="1325563" y="2225675"/>
          <p14:tracePt t="92621" x="1257300" y="2232025"/>
          <p14:tracePt t="92637" x="1173163" y="2247900"/>
          <p14:tracePt t="92654" x="1096963" y="2255838"/>
          <p14:tracePt t="92671" x="1050925" y="2270125"/>
          <p14:tracePt t="92687" x="1036638" y="2270125"/>
          <p14:tracePt t="92754" x="1028700" y="2270125"/>
          <p14:tracePt t="92769" x="1020763" y="2270125"/>
          <p14:tracePt t="92777" x="1012825" y="2270125"/>
          <p14:tracePt t="92793" x="1006475" y="2270125"/>
          <p14:tracePt t="92857" x="998538" y="2270125"/>
          <p14:tracePt t="92865" x="990600" y="2270125"/>
          <p14:tracePt t="93097" x="1006475" y="2270125"/>
          <p14:tracePt t="93112" x="1012825" y="2270125"/>
          <p14:tracePt t="93113" x="1028700" y="2278063"/>
          <p14:tracePt t="93121" x="1165225" y="2301875"/>
          <p14:tracePt t="93137" x="1303338" y="2308225"/>
          <p14:tracePt t="93154" x="1355725" y="2316163"/>
          <p14:tracePt t="93171" x="1379538" y="2316163"/>
          <p14:tracePt t="93188" x="1393825" y="2316163"/>
          <p14:tracePt t="93225" x="1401763" y="2316163"/>
          <p14:tracePt t="93241" x="1417638" y="2316163"/>
          <p14:tracePt t="93249" x="1439863" y="2316163"/>
          <p14:tracePt t="93255" x="1508125" y="2316163"/>
          <p14:tracePt t="93271" x="1616075" y="2316163"/>
          <p14:tracePt t="93287" x="1684338" y="2316163"/>
          <p14:tracePt t="93304" x="1722438" y="2316163"/>
          <p14:tracePt t="93321" x="1752600" y="2308225"/>
          <p14:tracePt t="93337" x="1760538" y="2308225"/>
          <p14:tracePt t="93354" x="1782763" y="2301875"/>
          <p14:tracePt t="93370" x="1820863" y="2301875"/>
          <p14:tracePt t="93387" x="1858963" y="2293938"/>
          <p14:tracePt t="93404" x="1889125" y="2278063"/>
          <p14:tracePt t="93421" x="1905000" y="2278063"/>
          <p14:tracePt t="93437" x="1920875" y="2278063"/>
          <p14:tracePt t="93454" x="1943100" y="2278063"/>
          <p14:tracePt t="93471" x="2003425" y="2278063"/>
          <p14:tracePt t="93487" x="2111375" y="2263775"/>
          <p14:tracePt t="93504" x="2217738" y="2255838"/>
          <p14:tracePt t="93521" x="2339975" y="2232025"/>
          <p14:tracePt t="93537" x="2370138" y="2232025"/>
          <p14:tracePt t="93554" x="2392363" y="2217738"/>
          <p14:tracePt t="93571" x="2422525" y="2217738"/>
          <p14:tracePt t="93587" x="2446338" y="2217738"/>
          <p14:tracePt t="93604" x="2468563" y="2209800"/>
          <p14:tracePt t="93621" x="2492375" y="2209800"/>
          <p14:tracePt t="93637" x="2530475" y="2201863"/>
          <p14:tracePt t="93654" x="2574925" y="2193925"/>
          <p14:tracePt t="93670" x="2606675" y="2193925"/>
          <p14:tracePt t="93687" x="2613025" y="2193925"/>
          <p14:tracePt t="93721" x="2620963" y="2193925"/>
          <p14:tracePt t="93722" x="2620963" y="2187575"/>
          <p14:tracePt t="93737" x="2628900" y="2187575"/>
          <p14:tracePt t="93754" x="2659063" y="2187575"/>
          <p14:tracePt t="93771" x="2713038" y="2187575"/>
          <p14:tracePt t="93787" x="2759075" y="2187575"/>
          <p14:tracePt t="93804" x="2789238" y="2187575"/>
          <p14:tracePt t="93821" x="2803525" y="2187575"/>
          <p14:tracePt t="93837" x="2811463" y="2187575"/>
          <p14:tracePt t="93854" x="2819400" y="2187575"/>
          <p14:tracePt t="93871" x="2841625" y="2187575"/>
          <p14:tracePt t="93887" x="2849563" y="2187575"/>
          <p14:tracePt t="93904" x="2857500" y="2193925"/>
          <p14:tracePt t="93921" x="2865438" y="2193925"/>
          <p14:tracePt t="93985" x="2873375" y="2193925"/>
          <p14:tracePt t="94073" x="2879725" y="2201863"/>
          <p14:tracePt t="94089" x="2887663" y="2201863"/>
          <p14:tracePt t="94113" x="2895600" y="2201863"/>
          <p14:tracePt t="94361" x="2895600" y="2209800"/>
          <p14:tracePt t="95521" x="2903538" y="2209800"/>
          <p14:tracePt t="95537" x="2925763" y="2209800"/>
          <p14:tracePt t="95544" x="2979738" y="2209800"/>
          <p14:tracePt t="95554" x="3032125" y="2209800"/>
          <p14:tracePt t="95570" x="3101975" y="2209800"/>
          <p14:tracePt t="95587" x="3146425" y="2217738"/>
          <p14:tracePt t="95603" x="3246438" y="2225675"/>
          <p14:tracePt t="95620" x="3390900" y="2232025"/>
          <p14:tracePt t="95637" x="3573463" y="2263775"/>
          <p14:tracePt t="95653" x="3717925" y="2270125"/>
          <p14:tracePt t="95670" x="3787775" y="2278063"/>
          <p14:tracePt t="95687" x="3825875" y="2278063"/>
          <p14:tracePt t="95704" x="3848100" y="2278063"/>
          <p14:tracePt t="95720" x="3878263" y="2286000"/>
          <p14:tracePt t="95720" x="3894138" y="2286000"/>
          <p14:tracePt t="95737" x="3946525" y="2293938"/>
          <p14:tracePt t="95754" x="4016375" y="2308225"/>
          <p14:tracePt t="95770" x="4076700" y="2316163"/>
          <p14:tracePt t="95787" x="4092575" y="2316163"/>
          <p14:tracePt t="95857" x="4098925" y="2316163"/>
          <p14:tracePt t="95874" x="4106863" y="2316163"/>
          <p14:tracePt t="95881" x="4114800" y="2316163"/>
          <p14:tracePt t="95889" x="4130675" y="2316163"/>
          <p14:tracePt t="95897" x="4152900" y="2316163"/>
          <p14:tracePt t="95904" x="4183063" y="2308225"/>
          <p14:tracePt t="95920" x="4206875" y="2308225"/>
          <p14:tracePt t="95937" x="4237038" y="2293938"/>
          <p14:tracePt t="95953" x="4251325" y="2293938"/>
          <p14:tracePt t="95970" x="4267200" y="2286000"/>
          <p14:tracePt t="95987" x="4289425" y="2278063"/>
          <p14:tracePt t="96004" x="4327525" y="2270125"/>
          <p14:tracePt t="96020" x="4365625" y="2263775"/>
          <p14:tracePt t="96037" x="4389438" y="2255838"/>
          <p14:tracePt t="96054" x="4397375" y="2255838"/>
          <p14:tracePt t="96070" x="4403725" y="2247900"/>
          <p14:tracePt t="96087" x="4411663" y="2247900"/>
          <p14:tracePt t="96103" x="4419600" y="2239963"/>
          <p14:tracePt t="96120" x="4427538" y="2232025"/>
          <p14:tracePt t="96120" x="4435475" y="2225675"/>
          <p14:tracePt t="96137" x="4465638" y="2217738"/>
          <p14:tracePt t="96154" x="4479925" y="2201863"/>
          <p14:tracePt t="96170" x="4487863" y="2193925"/>
          <p14:tracePt t="96289" x="4487863" y="2187575"/>
          <p14:tracePt t="96297" x="4479925" y="2187575"/>
          <p14:tracePt t="96311" x="4473575" y="2187575"/>
          <p14:tracePt t="96313" x="4465638" y="2187575"/>
          <p14:tracePt t="96320" x="4457700" y="2179638"/>
          <p14:tracePt t="96337" x="4441825" y="2179638"/>
          <p14:tracePt t="96353" x="4435475" y="2179638"/>
          <p14:tracePt t="96409" x="4427538" y="2179638"/>
          <p14:tracePt t="96433" x="4419600" y="2179638"/>
          <p14:tracePt t="96440" x="4403725" y="2179638"/>
          <p14:tracePt t="96457" x="4389438" y="2179638"/>
          <p14:tracePt t="96470" x="4381500" y="2179638"/>
          <p14:tracePt t="96487" x="4365625" y="2179638"/>
          <p14:tracePt t="96487" x="4343400" y="2179638"/>
          <p14:tracePt t="96503" x="4313238" y="2187575"/>
          <p14:tracePt t="96520" x="4289425" y="2193925"/>
          <p14:tracePt t="96537" x="4251325" y="2217738"/>
          <p14:tracePt t="96553" x="4237038" y="2225675"/>
          <p14:tracePt t="96570" x="4221163" y="2239963"/>
          <p14:tracePt t="96587" x="4206875" y="2239963"/>
          <p14:tracePt t="96603" x="4206875" y="2247900"/>
          <p14:tracePt t="96641" x="4198938" y="2263775"/>
          <p14:tracePt t="96657" x="4191000" y="2278063"/>
          <p14:tracePt t="96658" x="4183063" y="2286000"/>
          <p14:tracePt t="96670" x="4175125" y="2308225"/>
          <p14:tracePt t="96687" x="4168775" y="2324100"/>
          <p14:tracePt t="96703" x="4160838" y="2339975"/>
          <p14:tracePt t="96720" x="4160838" y="2354263"/>
          <p14:tracePt t="96737" x="4160838" y="2408238"/>
          <p14:tracePt t="96754" x="4175125" y="2438400"/>
          <p14:tracePt t="96770" x="4183063" y="2476500"/>
          <p14:tracePt t="96787" x="4206875" y="2498725"/>
          <p14:tracePt t="96803" x="4221163" y="2498725"/>
          <p14:tracePt t="96820" x="4237038" y="2506663"/>
          <p14:tracePt t="96905" x="4244975" y="2506663"/>
          <p14:tracePt t="96929" x="4251325" y="2506663"/>
          <p14:tracePt t="96937" x="4259263" y="2506663"/>
          <p14:tracePt t="96945" x="4305300" y="2506663"/>
          <p14:tracePt t="96953" x="4351338" y="2506663"/>
          <p14:tracePt t="96970" x="4389438" y="2506663"/>
          <p14:tracePt t="96987" x="4435475" y="2506663"/>
          <p14:tracePt t="97003" x="4465638" y="2506663"/>
          <p14:tracePt t="97020" x="4487863" y="2506663"/>
          <p14:tracePt t="97037" x="4511675" y="2506663"/>
          <p14:tracePt t="97053" x="4525963" y="2506663"/>
          <p14:tracePt t="97070" x="4556125" y="2506663"/>
          <p14:tracePt t="97087" x="4572000" y="2498725"/>
          <p14:tracePt t="97103" x="4587875" y="2492375"/>
          <p14:tracePt t="97120" x="4594225" y="2492375"/>
          <p14:tracePt t="97137" x="4594225" y="2484438"/>
          <p14:tracePt t="97193" x="4594225" y="2476500"/>
          <p14:tracePt t="97201" x="4594225" y="2468563"/>
          <p14:tracePt t="97209" x="4594225" y="2460625"/>
          <p14:tracePt t="97225" x="4594225" y="2446338"/>
          <p14:tracePt t="97244" x="4594225" y="2430463"/>
          <p14:tracePt t="97245" x="4594225" y="2422525"/>
          <p14:tracePt t="97254" x="4594225" y="2400300"/>
          <p14:tracePt t="97270" x="4594225" y="2378075"/>
          <p14:tracePt t="97287" x="4587875" y="2354263"/>
          <p14:tracePt t="97303" x="4572000" y="2316163"/>
          <p14:tracePt t="97320" x="4564063" y="2293938"/>
          <p14:tracePt t="97337" x="4556125" y="2263775"/>
          <p14:tracePt t="97353" x="4549775" y="2247900"/>
          <p14:tracePt t="97370" x="4541838" y="2239963"/>
          <p14:tracePt t="97387" x="4533900" y="2232025"/>
          <p14:tracePt t="97403" x="4525963" y="2217738"/>
          <p14:tracePt t="97420" x="4518025" y="2201863"/>
          <p14:tracePt t="97437" x="4503738" y="2193925"/>
          <p14:tracePt t="97453" x="4487863" y="2187575"/>
          <p14:tracePt t="97470" x="4487863" y="2179638"/>
          <p14:tracePt t="97486" x="4473575" y="2171700"/>
          <p14:tracePt t="97503" x="4457700" y="2163763"/>
          <p14:tracePt t="97520" x="4441825" y="2155825"/>
          <p14:tracePt t="97537" x="4427538" y="2155825"/>
          <p14:tracePt t="97553" x="4419600" y="2155825"/>
          <p14:tracePt t="97570" x="4397375" y="2155825"/>
          <p14:tracePt t="97587" x="4359275" y="2163763"/>
          <p14:tracePt t="97603" x="4321175" y="2171700"/>
          <p14:tracePt t="97620" x="4289425" y="2179638"/>
          <p14:tracePt t="97637" x="4275138" y="2187575"/>
          <p14:tracePt t="97653" x="4259263" y="2187575"/>
          <p14:tracePt t="97670" x="4251325" y="2193925"/>
          <p14:tracePt t="97687" x="4244975" y="2201863"/>
          <p14:tracePt t="97703" x="4237038" y="2209800"/>
          <p14:tracePt t="97720" x="4221163" y="2225675"/>
          <p14:tracePt t="97737" x="4206875" y="2239963"/>
          <p14:tracePt t="97754" x="4206875" y="2247900"/>
          <p14:tracePt t="97770" x="4206875" y="2255838"/>
          <p14:tracePt t="97787" x="4198938" y="2263775"/>
          <p14:tracePt t="97803" x="4198938" y="2278063"/>
          <p14:tracePt t="97820" x="4198938" y="2293938"/>
          <p14:tracePt t="97837" x="4206875" y="2316163"/>
          <p14:tracePt t="97853" x="4221163" y="2339975"/>
          <p14:tracePt t="97870" x="4244975" y="2362200"/>
          <p14:tracePt t="97887" x="4267200" y="2400300"/>
          <p14:tracePt t="97903" x="4275138" y="2416175"/>
          <p14:tracePt t="97920" x="4289425" y="2422525"/>
          <p14:tracePt t="97936" x="4305300" y="2430463"/>
          <p14:tracePt t="97953" x="4321175" y="2438400"/>
          <p14:tracePt t="97970" x="4335463" y="2446338"/>
          <p14:tracePt t="97987" x="4343400" y="2446338"/>
          <p14:tracePt t="98003" x="4351338" y="2446338"/>
          <p14:tracePt t="98081" x="4359275" y="2446338"/>
          <p14:tracePt t="98089" x="4365625" y="2446338"/>
          <p14:tracePt t="98105" x="4373563" y="2446338"/>
          <p14:tracePt t="98121" x="4389438" y="2446338"/>
          <p14:tracePt t="98137" x="4397375" y="2454275"/>
          <p14:tracePt t="98169" x="4403725" y="2454275"/>
          <p14:tracePt t="98193" x="4403725" y="2460625"/>
          <p14:tracePt t="98217" x="4411663" y="2460625"/>
          <p14:tracePt t="99631" x="0" y="0"/>
        </p14:tracePtLst>
        <p14:tracePtLst>
          <p14:tracePt t="107927" x="8023225" y="5997575"/>
          <p14:tracePt t="108042" x="8031163" y="5997575"/>
          <p14:tracePt t="108066" x="8039100" y="5997575"/>
          <p14:tracePt t="108081" x="8047038" y="5997575"/>
          <p14:tracePt t="108093" x="8061325" y="5997575"/>
          <p14:tracePt t="108094" x="8069263" y="5997575"/>
          <p14:tracePt t="108103" x="8099425" y="5989638"/>
          <p14:tracePt t="108119" x="8131175" y="5989638"/>
          <p14:tracePt t="108136" x="8161338" y="5981700"/>
          <p14:tracePt t="108153" x="8183563" y="5981700"/>
          <p14:tracePt t="108153" x="8191500" y="5981700"/>
          <p14:tracePt t="108169" x="8199438" y="5981700"/>
          <p14:tracePt t="108186" x="8213725" y="5981700"/>
          <p14:tracePt t="108203" x="8251825" y="5981700"/>
          <p14:tracePt t="108219" x="8297863" y="5981700"/>
          <p14:tracePt t="108236" x="8343900" y="5981700"/>
          <p14:tracePt t="108252" x="8389938" y="5981700"/>
          <p14:tracePt t="108269" x="8435975" y="5981700"/>
          <p14:tracePt t="108286" x="8466138" y="5981700"/>
          <p14:tracePt t="112470" x="0" y="0"/>
        </p14:tracePtLst>
        <p14:tracePtLst>
          <p14:tracePt t="114320" x="854075" y="3429000"/>
          <p14:tracePt t="114337" x="846138" y="3429000"/>
          <p14:tracePt t="114345" x="838200" y="3429000"/>
          <p14:tracePt t="114361" x="838200" y="3421063"/>
          <p14:tracePt t="114377" x="830263" y="3413125"/>
          <p14:tracePt t="114425" x="822325" y="3413125"/>
          <p14:tracePt t="114433" x="822325" y="3406775"/>
          <p14:tracePt t="114457" x="815975" y="3406775"/>
          <p14:tracePt t="114465" x="800100" y="3406775"/>
          <p14:tracePt t="114473" x="792163" y="3390900"/>
          <p14:tracePt t="114481" x="784225" y="3382963"/>
          <p14:tracePt t="114488" x="762000" y="3375025"/>
          <p14:tracePt t="114502" x="746125" y="3368675"/>
          <p14:tracePt t="114518" x="739775" y="3368675"/>
          <p14:tracePt t="114535" x="715963" y="3360738"/>
          <p14:tracePt t="114552" x="701675" y="3360738"/>
          <p14:tracePt t="114568" x="677863" y="3344863"/>
          <p14:tracePt t="114585" x="639763" y="3336925"/>
          <p14:tracePt t="114602" x="617538" y="3336925"/>
          <p14:tracePt t="114618" x="593725" y="3336925"/>
          <p14:tracePt t="114635" x="587375" y="3336925"/>
          <p14:tracePt t="114652" x="571500" y="3336925"/>
          <p14:tracePt t="114668" x="541338" y="3336925"/>
          <p14:tracePt t="114685" x="503238" y="3336925"/>
          <p14:tracePt t="114701" x="449263" y="3352800"/>
          <p14:tracePt t="114718" x="396875" y="3368675"/>
          <p14:tracePt t="114735" x="381000" y="3368675"/>
          <p14:tracePt t="114774" x="373063" y="3375025"/>
          <p14:tracePt t="114809" x="373063" y="3382963"/>
          <p14:tracePt t="114833" x="373063" y="3390900"/>
          <p14:tracePt t="114849" x="373063" y="3406775"/>
          <p14:tracePt t="114865" x="373063" y="3413125"/>
          <p14:tracePt t="114873" x="373063" y="3421063"/>
          <p14:tracePt t="114876" x="381000" y="3429000"/>
          <p14:tracePt t="114885" x="381000" y="3436938"/>
          <p14:tracePt t="114901" x="388938" y="3451225"/>
          <p14:tracePt t="114918" x="403225" y="3467100"/>
          <p14:tracePt t="114935" x="427038" y="3482975"/>
          <p14:tracePt t="114951" x="427038" y="3505200"/>
          <p14:tracePt t="114968" x="441325" y="3527425"/>
          <p14:tracePt t="114985" x="441325" y="3543300"/>
          <p14:tracePt t="115001" x="449263" y="3551238"/>
          <p14:tracePt t="115018" x="449263" y="3559175"/>
          <p14:tracePt t="115035" x="449263" y="3565525"/>
          <p14:tracePt t="115081" x="449263" y="3573463"/>
          <p14:tracePt t="115097" x="457200" y="3573463"/>
          <p14:tracePt t="115113" x="465138" y="3581400"/>
          <p14:tracePt t="115137" x="465138" y="3589338"/>
          <p14:tracePt t="115145" x="473075" y="3589338"/>
          <p14:tracePt t="115161" x="473075" y="3597275"/>
          <p14:tracePt t="115169" x="479425" y="3597275"/>
          <p14:tracePt t="115172" x="487363" y="3603625"/>
          <p14:tracePt t="115185" x="533400" y="3627438"/>
          <p14:tracePt t="115201" x="555625" y="3635375"/>
          <p14:tracePt t="115218" x="563563" y="3641725"/>
          <p14:tracePt t="115235" x="579438" y="3649663"/>
          <p14:tracePt t="115251" x="593725" y="3657600"/>
          <p14:tracePt t="115268" x="609600" y="3657600"/>
          <p14:tracePt t="115285" x="617538" y="3665538"/>
          <p14:tracePt t="115301" x="631825" y="3673475"/>
          <p14:tracePt t="115318" x="655638" y="3679825"/>
          <p14:tracePt t="115335" x="685800" y="3687763"/>
          <p14:tracePt t="115351" x="708025" y="3695700"/>
          <p14:tracePt t="115368" x="731838" y="3711575"/>
          <p14:tracePt t="115385" x="739775" y="3711575"/>
          <p14:tracePt t="115401" x="746125" y="3711575"/>
          <p14:tracePt t="115441" x="754063" y="3717925"/>
          <p14:tracePt t="115445" x="762000" y="3717925"/>
          <p14:tracePt t="115451" x="777875" y="3717925"/>
          <p14:tracePt t="115468" x="784225" y="3717925"/>
          <p14:tracePt t="115485" x="792163" y="3717925"/>
          <p14:tracePt t="115569" x="800100" y="3717925"/>
          <p14:tracePt t="115609" x="808038" y="3703638"/>
          <p14:tracePt t="115626" x="808038" y="3695700"/>
          <p14:tracePt t="115641" x="808038" y="3687763"/>
          <p14:tracePt t="115652" x="808038" y="3679825"/>
          <p14:tracePt t="115657" x="815975" y="3679825"/>
          <p14:tracePt t="115668" x="815975" y="3673475"/>
          <p14:tracePt t="115685" x="815975" y="3665538"/>
          <p14:tracePt t="115701" x="815975" y="3641725"/>
          <p14:tracePt t="115718" x="815975" y="3627438"/>
          <p14:tracePt t="115735" x="815975" y="3597275"/>
          <p14:tracePt t="115751" x="815975" y="3581400"/>
          <p14:tracePt t="115768" x="815975" y="3565525"/>
          <p14:tracePt t="115785" x="815975" y="3551238"/>
          <p14:tracePt t="115801" x="808038" y="3543300"/>
          <p14:tracePt t="115818" x="800100" y="3527425"/>
          <p14:tracePt t="115835" x="784225" y="3513138"/>
          <p14:tracePt t="115851" x="777875" y="3497263"/>
          <p14:tracePt t="115868" x="777875" y="3489325"/>
          <p14:tracePt t="115885" x="769938" y="3489325"/>
          <p14:tracePt t="115901" x="762000" y="3489325"/>
          <p14:tracePt t="115918" x="762000" y="3482975"/>
          <p14:tracePt t="115935" x="754063" y="3475038"/>
          <p14:tracePt t="115969" x="739775" y="3475038"/>
          <p14:tracePt t="116041" x="731838" y="3475038"/>
          <p14:tracePt t="116105" x="723900" y="3475038"/>
          <p14:tracePt t="116193" x="715963" y="3475038"/>
          <p14:tracePt t="116201" x="708025" y="3475038"/>
          <p14:tracePt t="116209" x="701675" y="3475038"/>
          <p14:tracePt t="116222" x="685800" y="3475038"/>
          <p14:tracePt t="116235" x="677863" y="3475038"/>
          <p14:tracePt t="116235" x="655638" y="3475038"/>
          <p14:tracePt t="116251" x="631825" y="3482975"/>
          <p14:tracePt t="116268" x="625475" y="3489325"/>
          <p14:tracePt t="116285" x="609600" y="3497263"/>
          <p14:tracePt t="116301" x="601663" y="3497263"/>
          <p14:tracePt t="116337" x="593725" y="3497263"/>
          <p14:tracePt t="116353" x="587375" y="3505200"/>
          <p14:tracePt t="116377" x="579438" y="3505200"/>
          <p14:tracePt t="116385" x="579438" y="3513138"/>
          <p14:tracePt t="116386" x="563563" y="3521075"/>
          <p14:tracePt t="116473" x="563563" y="3527425"/>
          <p14:tracePt t="116481" x="555625" y="3527425"/>
          <p14:tracePt t="116513" x="555625" y="3535363"/>
          <p14:tracePt t="116525" x="555625" y="3543300"/>
          <p14:tracePt t="116525" x="555625" y="3559175"/>
          <p14:tracePt t="116537" x="555625" y="3565525"/>
          <p14:tracePt t="116538" x="555625" y="3573463"/>
          <p14:tracePt t="116551" x="563563" y="3589338"/>
          <p14:tracePt t="116568" x="571500" y="3597275"/>
          <p14:tracePt t="116585" x="587375" y="3603625"/>
          <p14:tracePt t="116601" x="593725" y="3611563"/>
          <p14:tracePt t="116618" x="609600" y="3619500"/>
          <p14:tracePt t="116634" x="617538" y="3619500"/>
          <p14:tracePt t="116651" x="625475" y="3619500"/>
          <p14:tracePt t="116668" x="631825" y="3627438"/>
          <p14:tracePt t="116684" x="647700" y="3635375"/>
          <p14:tracePt t="116701" x="663575" y="3635375"/>
          <p14:tracePt t="116718" x="677863" y="3641725"/>
          <p14:tracePt t="116753" x="685800" y="3641725"/>
          <p14:tracePt t="116793" x="693738" y="3649663"/>
          <p14:tracePt t="116809" x="701675" y="3649663"/>
          <p14:tracePt t="116841" x="708025" y="3649663"/>
          <p14:tracePt t="116881" x="715963" y="3649663"/>
          <p14:tracePt t="116897" x="731838" y="3649663"/>
          <p14:tracePt t="116905" x="746125" y="3649663"/>
          <p14:tracePt t="116913" x="762000" y="3649663"/>
          <p14:tracePt t="116918" x="800100" y="3641725"/>
          <p14:tracePt t="116934" x="822325" y="3635375"/>
          <p14:tracePt t="116951" x="830263" y="3627438"/>
          <p14:tracePt t="116968" x="846138" y="3627438"/>
          <p14:tracePt t="116985" x="854075" y="3619500"/>
          <p14:tracePt t="117025" x="860425" y="3619500"/>
          <p14:tracePt t="117033" x="860425" y="3611563"/>
          <p14:tracePt t="117034" x="884238" y="3603625"/>
          <p14:tracePt t="117051" x="922338" y="3589338"/>
          <p14:tracePt t="117068" x="944563" y="3581400"/>
          <p14:tracePt t="117084" x="960438" y="3573463"/>
          <p14:tracePt t="117101" x="968375" y="3565525"/>
          <p14:tracePt t="117145" x="974725" y="3565525"/>
          <p14:tracePt t="117161" x="974725" y="3559175"/>
          <p14:tracePt t="117169" x="982663" y="3559175"/>
          <p14:tracePt t="117169" x="990600" y="3559175"/>
          <p14:tracePt t="117185" x="998538" y="3551238"/>
          <p14:tracePt t="117201" x="1012825" y="3551238"/>
          <p14:tracePt t="117218" x="1012825" y="3543300"/>
          <p14:tracePt t="117234" x="1028700" y="3535363"/>
          <p14:tracePt t="117251" x="1058863" y="3535363"/>
          <p14:tracePt t="117268" x="1074738" y="3527425"/>
          <p14:tracePt t="117284" x="1082675" y="3521075"/>
          <p14:tracePt t="117301" x="1104900" y="3513138"/>
          <p14:tracePt t="117318" x="1150938" y="3497263"/>
          <p14:tracePt t="117334" x="1227138" y="3475038"/>
          <p14:tracePt t="117351" x="1317625" y="3451225"/>
          <p14:tracePt t="117368" x="1387475" y="3436938"/>
          <p14:tracePt t="117384" x="1409700" y="3429000"/>
          <p14:tracePt t="117425" x="1417638" y="3429000"/>
          <p14:tracePt t="117449" x="1425575" y="3429000"/>
          <p14:tracePt t="117457" x="1439863" y="3429000"/>
          <p14:tracePt t="117468" x="1455738" y="3429000"/>
          <p14:tracePt t="117468" x="1493838" y="3429000"/>
          <p14:tracePt t="117484" x="1546225" y="3429000"/>
          <p14:tracePt t="117501" x="1608138" y="3421063"/>
          <p14:tracePt t="117518" x="1654175" y="3421063"/>
          <p14:tracePt t="117534" x="1706563" y="3421063"/>
          <p14:tracePt t="117551" x="1760538" y="3421063"/>
          <p14:tracePt t="117568" x="1820863" y="3421063"/>
          <p14:tracePt t="117584" x="1897063" y="3421063"/>
          <p14:tracePt t="117601" x="1920875" y="3421063"/>
          <p14:tracePt t="117618" x="1935163" y="3421063"/>
          <p14:tracePt t="117634" x="1951038" y="3421063"/>
          <p14:tracePt t="117651" x="1973263" y="3421063"/>
          <p14:tracePt t="117668" x="2035175" y="3421063"/>
          <p14:tracePt t="117684" x="2111375" y="3429000"/>
          <p14:tracePt t="117701" x="2217738" y="3436938"/>
          <p14:tracePt t="117718" x="2278063" y="3436938"/>
          <p14:tracePt t="117734" x="2293938" y="3436938"/>
          <p14:tracePt t="117769" x="2301875" y="3436938"/>
          <p14:tracePt t="117785" x="2308225" y="3436938"/>
          <p14:tracePt t="117786" x="2332038" y="3436938"/>
          <p14:tracePt t="117801" x="2384425" y="3444875"/>
          <p14:tracePt t="117818" x="2430463" y="3444875"/>
          <p14:tracePt t="117834" x="2476500" y="3444875"/>
          <p14:tracePt t="117851" x="2522538" y="3451225"/>
          <p14:tracePt t="117868" x="2568575" y="3451225"/>
          <p14:tracePt t="117884" x="2620963" y="3451225"/>
          <p14:tracePt t="117901" x="2667000" y="3451225"/>
          <p14:tracePt t="117918" x="2727325" y="3451225"/>
          <p14:tracePt t="117934" x="2743200" y="3451225"/>
          <p14:tracePt t="117951" x="2751138" y="3451225"/>
          <p14:tracePt t="117968" x="2759075" y="3451225"/>
          <p14:tracePt t="117984" x="2765425" y="3451225"/>
          <p14:tracePt t="118001" x="2773363" y="3451225"/>
          <p14:tracePt t="118041" x="2781300" y="3451225"/>
          <p14:tracePt t="118089" x="2789238" y="3451225"/>
          <p14:tracePt t="118209" x="2781300" y="3451225"/>
          <p14:tracePt t="118217" x="2773363" y="3444875"/>
          <p14:tracePt t="118233" x="2759075" y="3444875"/>
          <p14:tracePt t="118242" x="2759075" y="3436938"/>
          <p14:tracePt t="118251" x="2743200" y="3436938"/>
          <p14:tracePt t="118267" x="2735263" y="3429000"/>
          <p14:tracePt t="118284" x="2720975" y="3429000"/>
          <p14:tracePt t="118301" x="2705100" y="3421063"/>
          <p14:tracePt t="118318" x="2697163" y="3421063"/>
          <p14:tracePt t="118334" x="2682875" y="3421063"/>
          <p14:tracePt t="118351" x="2674938" y="3421063"/>
          <p14:tracePt t="118368" x="2667000" y="3421063"/>
          <p14:tracePt t="118384" x="2651125" y="3413125"/>
          <p14:tracePt t="118401" x="2644775" y="3413125"/>
          <p14:tracePt t="118481" x="2636838" y="3413125"/>
          <p14:tracePt t="118513" x="2628900" y="3413125"/>
          <p14:tracePt t="118521" x="2628900" y="3406775"/>
          <p14:tracePt t="118569" x="2620963" y="3406775"/>
          <p14:tracePt t="118577" x="2606675" y="3406775"/>
          <p14:tracePt t="118585" x="2590800" y="3406775"/>
          <p14:tracePt t="118586" x="2544763" y="3406775"/>
          <p14:tracePt t="118601" x="2506663" y="3413125"/>
          <p14:tracePt t="118617" x="2476500" y="3413125"/>
          <p14:tracePt t="118634" x="2454275" y="3421063"/>
          <p14:tracePt t="118651" x="2430463" y="3421063"/>
          <p14:tracePt t="118668" x="2422525" y="3421063"/>
          <p14:tracePt t="118684" x="2408238" y="3421063"/>
          <p14:tracePt t="118701" x="2384425" y="3421063"/>
          <p14:tracePt t="118717" x="2362200" y="3429000"/>
          <p14:tracePt t="118734" x="2346325" y="3429000"/>
          <p14:tracePt t="118751" x="2324100" y="3436938"/>
          <p14:tracePt t="118768" x="2301875" y="3436938"/>
          <p14:tracePt t="118784" x="2286000" y="3444875"/>
          <p14:tracePt t="118801" x="2278063" y="3444875"/>
          <p14:tracePt t="118817" x="2270125" y="3459163"/>
          <p14:tracePt t="118834" x="2255838" y="3459163"/>
          <p14:tracePt t="118851" x="2239963" y="3475038"/>
          <p14:tracePt t="118868" x="2217738" y="3497263"/>
          <p14:tracePt t="118884" x="2201863" y="3521075"/>
          <p14:tracePt t="118901" x="2187575" y="3543300"/>
          <p14:tracePt t="118917" x="2179638" y="3559175"/>
          <p14:tracePt t="118953" x="2179638" y="3565525"/>
          <p14:tracePt t="118977" x="2179638" y="3573463"/>
          <p14:tracePt t="118985" x="2187575" y="3573463"/>
          <p14:tracePt t="118992" x="2201863" y="3581400"/>
          <p14:tracePt t="119001" x="2209800" y="3597275"/>
          <p14:tracePt t="119017" x="2232025" y="3611563"/>
          <p14:tracePt t="119034" x="2247900" y="3627438"/>
          <p14:tracePt t="119051" x="2263775" y="3627438"/>
          <p14:tracePt t="119067" x="2286000" y="3641725"/>
          <p14:tracePt t="119084" x="2308225" y="3649663"/>
          <p14:tracePt t="119101" x="2332038" y="3665538"/>
          <p14:tracePt t="119118" x="2354263" y="3673475"/>
          <p14:tracePt t="119134" x="2400300" y="3687763"/>
          <p14:tracePt t="119151" x="2430463" y="3703638"/>
          <p14:tracePt t="119167" x="2468563" y="3711575"/>
          <p14:tracePt t="119184" x="2498725" y="3717925"/>
          <p14:tracePt t="119201" x="2514600" y="3725863"/>
          <p14:tracePt t="119218" x="2530475" y="3733800"/>
          <p14:tracePt t="119234" x="2544763" y="3741738"/>
          <p14:tracePt t="119251" x="2552700" y="3741738"/>
          <p14:tracePt t="119267" x="2574925" y="3741738"/>
          <p14:tracePt t="119284" x="2606675" y="3749675"/>
          <p14:tracePt t="119301" x="2644775" y="3749675"/>
          <p14:tracePt t="119317" x="2705100" y="3733800"/>
          <p14:tracePt t="119334" x="2735263" y="3711575"/>
          <p14:tracePt t="119351" x="2781300" y="3657600"/>
          <p14:tracePt t="119368" x="2797175" y="3627438"/>
          <p14:tracePt t="119384" x="2803525" y="3589338"/>
          <p14:tracePt t="119401" x="2811463" y="3581400"/>
          <p14:tracePt t="119417" x="2811463" y="3573463"/>
          <p14:tracePt t="119641" x="2819400" y="3573463"/>
          <p14:tracePt t="119937" x="2827338" y="3573463"/>
          <p14:tracePt t="119945" x="2835275" y="3573463"/>
          <p14:tracePt t="119953" x="2865438" y="3573463"/>
          <p14:tracePt t="119953" x="2917825" y="3573463"/>
          <p14:tracePt t="119967" x="3025775" y="3573463"/>
          <p14:tracePt t="119984" x="3200400" y="3573463"/>
          <p14:tracePt t="120001" x="3268663" y="3581400"/>
          <p14:tracePt t="120017" x="3292475" y="3581400"/>
          <p14:tracePt t="120034" x="3314700" y="3581400"/>
          <p14:tracePt t="120051" x="3322638" y="3581400"/>
          <p14:tracePt t="120067" x="3330575" y="3581400"/>
          <p14:tracePt t="120225" x="3330575" y="3589338"/>
          <p14:tracePt t="120297" x="3336925" y="3589338"/>
          <p14:tracePt t="120313" x="3344863" y="3597275"/>
          <p14:tracePt t="120321" x="3352800" y="3597275"/>
          <p14:tracePt t="120321" x="3368675" y="3597275"/>
          <p14:tracePt t="120337" x="3390900" y="3603625"/>
          <p14:tracePt t="120351" x="3398838" y="3603625"/>
          <p14:tracePt t="120905" x="3413125" y="3603625"/>
          <p14:tracePt t="120913" x="3436938" y="3603625"/>
          <p14:tracePt t="120921" x="3467100" y="3603625"/>
          <p14:tracePt t="120929" x="3505200" y="3611563"/>
          <p14:tracePt t="120937" x="3603625" y="3627438"/>
          <p14:tracePt t="120951" x="3679825" y="3627438"/>
          <p14:tracePt t="120967" x="3763963" y="3635375"/>
          <p14:tracePt t="120984" x="3825875" y="3635375"/>
          <p14:tracePt t="120984" x="3840163" y="3635375"/>
          <p14:tracePt t="121001" x="3870325" y="3627438"/>
          <p14:tracePt t="121017" x="3878263" y="3627438"/>
          <p14:tracePt t="121034" x="3886200" y="3627438"/>
          <p14:tracePt t="121218" x="3894138" y="3627438"/>
          <p14:tracePt t="121242" x="3902075" y="3627438"/>
          <p14:tracePt t="121246" x="3932238" y="3627438"/>
          <p14:tracePt t="121251" x="4016375" y="3619500"/>
          <p14:tracePt t="121268" x="4114800" y="3611563"/>
          <p14:tracePt t="121285" x="4198938" y="3611563"/>
          <p14:tracePt t="121301" x="4275138" y="3611563"/>
          <p14:tracePt t="121318" x="4321175" y="3611563"/>
          <p14:tracePt t="121335" x="4335463" y="3611563"/>
          <p14:tracePt t="121458" x="4343400" y="3611563"/>
          <p14:tracePt t="121474" x="4351338" y="3611563"/>
          <p14:tracePt t="121490" x="4359275" y="3611563"/>
          <p14:tracePt t="121498" x="4381500" y="3611563"/>
          <p14:tracePt t="121506" x="4403725" y="3611563"/>
          <p14:tracePt t="121514" x="4427538" y="3619500"/>
          <p14:tracePt t="121518" x="4473575" y="3635375"/>
          <p14:tracePt t="121535" x="4511675" y="3641725"/>
          <p14:tracePt t="121551" x="4533900" y="3641725"/>
          <p14:tracePt t="121568" x="4556125" y="3641725"/>
          <p14:tracePt t="121585" x="4572000" y="3649663"/>
          <p14:tracePt t="121602" x="4579938" y="3649663"/>
          <p14:tracePt t="121618" x="4602163" y="3649663"/>
          <p14:tracePt t="121635" x="4610100" y="3649663"/>
          <p14:tracePt t="121651" x="4625975" y="3649663"/>
          <p14:tracePt t="121668" x="4632325" y="3649663"/>
          <p14:tracePt t="121685" x="4640263" y="3649663"/>
          <p14:tracePt t="121701" x="4656138" y="3649663"/>
          <p14:tracePt t="121718" x="4664075" y="3649663"/>
          <p14:tracePt t="121735" x="4670425" y="3641725"/>
          <p14:tracePt t="121751" x="4694238" y="3627438"/>
          <p14:tracePt t="121768" x="4716463" y="3603625"/>
          <p14:tracePt t="121785" x="4724400" y="3603625"/>
          <p14:tracePt t="121801" x="4732338" y="3589338"/>
          <p14:tracePt t="121818" x="4732338" y="3581400"/>
          <p14:tracePt t="121835" x="4732338" y="3573463"/>
          <p14:tracePt t="121851" x="4740275" y="3565525"/>
          <p14:tracePt t="121868" x="4740275" y="3559175"/>
          <p14:tracePt t="121914" x="4740275" y="3551238"/>
          <p14:tracePt t="121954" x="4740275" y="3543300"/>
          <p14:tracePt t="121970" x="4740275" y="3535363"/>
          <p14:tracePt t="121986" x="4740275" y="3527425"/>
          <p14:tracePt t="122002" x="4732338" y="3521075"/>
          <p14:tracePt t="122003" x="4724400" y="3505200"/>
          <p14:tracePt t="122042" x="4716463" y="3497263"/>
          <p14:tracePt t="122066" x="4716463" y="3489325"/>
          <p14:tracePt t="122074" x="4708525" y="3482975"/>
          <p14:tracePt t="122075" x="4702175" y="3482975"/>
          <p14:tracePt t="122085" x="4694238" y="3475038"/>
          <p14:tracePt t="122101" x="4678363" y="3459163"/>
          <p14:tracePt t="122118" x="4664075" y="3444875"/>
          <p14:tracePt t="122135" x="4656138" y="3444875"/>
          <p14:tracePt t="122151" x="4640263" y="3436938"/>
          <p14:tracePt t="122168" x="4632325" y="3429000"/>
          <p14:tracePt t="122185" x="4618038" y="3421063"/>
          <p14:tracePt t="122201" x="4594225" y="3413125"/>
          <p14:tracePt t="122218" x="4579938" y="3413125"/>
          <p14:tracePt t="122235" x="4572000" y="3413125"/>
          <p14:tracePt t="122274" x="4556125" y="3406775"/>
          <p14:tracePt t="122290" x="4549775" y="3406775"/>
          <p14:tracePt t="122301" x="4541838" y="3406775"/>
          <p14:tracePt t="122302" x="4525963" y="3398838"/>
          <p14:tracePt t="122318" x="4518025" y="3398838"/>
          <p14:tracePt t="122354" x="4511675" y="3398838"/>
          <p14:tracePt t="122354" x="4503738" y="3398838"/>
          <p14:tracePt t="122368" x="4487863" y="3398838"/>
          <p14:tracePt t="122385" x="4465638" y="3398838"/>
          <p14:tracePt t="122401" x="4419600" y="3398838"/>
          <p14:tracePt t="122418" x="4381500" y="3398838"/>
          <p14:tracePt t="122435" x="4327525" y="3398838"/>
          <p14:tracePt t="122451" x="4251325" y="3398838"/>
          <p14:tracePt t="122468" x="4198938" y="3406775"/>
          <p14:tracePt t="122485" x="4168775" y="3413125"/>
          <p14:tracePt t="122501" x="4160838" y="3421063"/>
          <p14:tracePt t="122518" x="4152900" y="3421063"/>
          <p14:tracePt t="122535" x="4144963" y="3429000"/>
          <p14:tracePt t="122551" x="4130675" y="3436938"/>
          <p14:tracePt t="122568" x="4122738" y="3436938"/>
          <p14:tracePt t="122585" x="4122738" y="3444875"/>
          <p14:tracePt t="122634" x="4122738" y="3451225"/>
          <p14:tracePt t="122650" x="4122738" y="3459163"/>
          <p14:tracePt t="122651" x="4122738" y="3467100"/>
          <p14:tracePt t="122659" x="4130675" y="3482975"/>
          <p14:tracePt t="122668" x="4144963" y="3482975"/>
          <p14:tracePt t="122685" x="4160838" y="3489325"/>
          <p14:tracePt t="122701" x="4175125" y="3497263"/>
          <p14:tracePt t="122718" x="4183063" y="3505200"/>
          <p14:tracePt t="122734" x="4198938" y="3521075"/>
          <p14:tracePt t="122751" x="4206875" y="3527425"/>
          <p14:tracePt t="122768" x="4221163" y="3543300"/>
          <p14:tracePt t="122785" x="4229100" y="3543300"/>
          <p14:tracePt t="122801" x="4244975" y="3551238"/>
          <p14:tracePt t="122842" x="4251325" y="3551238"/>
          <p14:tracePt t="122858" x="4251325" y="3559175"/>
          <p14:tracePt t="122868" x="4267200" y="3559175"/>
          <p14:tracePt t="122869" x="4275138" y="3565525"/>
          <p14:tracePt t="122884" x="4297363" y="3573463"/>
          <p14:tracePt t="122901" x="4327525" y="3597275"/>
          <p14:tracePt t="122918" x="4343400" y="3597275"/>
          <p14:tracePt t="122935" x="4365625" y="3611563"/>
          <p14:tracePt t="122951" x="4389438" y="3619500"/>
          <p14:tracePt t="122968" x="4411663" y="3627438"/>
          <p14:tracePt t="122985" x="4435475" y="3635375"/>
          <p14:tracePt t="123001" x="4457700" y="3641725"/>
          <p14:tracePt t="123042" x="4457700" y="3649663"/>
          <p14:tracePt t="123186" x="4465638" y="3649663"/>
          <p14:tracePt t="123226" x="4473575" y="3649663"/>
          <p14:tracePt t="123242" x="4487863" y="3641725"/>
          <p14:tracePt t="123250" x="4503738" y="3635375"/>
          <p14:tracePt t="123258" x="4525963" y="3611563"/>
          <p14:tracePt t="123268" x="4533900" y="3589338"/>
          <p14:tracePt t="123306" x="4533900" y="3581400"/>
          <p14:tracePt t="124082" x="4564063" y="3597275"/>
          <p14:tracePt t="124092" x="4648200" y="3649663"/>
          <p14:tracePt t="124101" x="4724400" y="3711575"/>
          <p14:tracePt t="124102" x="4899025" y="3817938"/>
          <p14:tracePt t="124118" x="5051425" y="3902075"/>
          <p14:tracePt t="124135" x="5181600" y="3954463"/>
          <p14:tracePt t="124151" x="5273675" y="4008438"/>
          <p14:tracePt t="124168" x="5341938" y="4054475"/>
          <p14:tracePt t="124184" x="5387975" y="4098925"/>
          <p14:tracePt t="124201" x="5470525" y="4183063"/>
          <p14:tracePt t="124218" x="5524500" y="4229100"/>
          <p14:tracePt t="124234" x="5554663" y="4259263"/>
          <p14:tracePt t="124251" x="5570538" y="4275138"/>
          <p14:tracePt t="124268" x="5578475" y="4289425"/>
          <p14:tracePt t="124284" x="5592763" y="4343400"/>
          <p14:tracePt t="124301" x="5654675" y="4435475"/>
          <p14:tracePt t="124318" x="5715000" y="4549775"/>
          <p14:tracePt t="124334" x="5768975" y="4648200"/>
          <p14:tracePt t="124351" x="5791200" y="4694238"/>
          <p14:tracePt t="124368" x="5791200" y="4702175"/>
          <p14:tracePt t="124384" x="5799138" y="4702175"/>
          <p14:tracePt t="124401" x="5813425" y="4754563"/>
          <p14:tracePt t="124418" x="5829300" y="4822825"/>
          <p14:tracePt t="124434" x="5845175" y="4906963"/>
          <p14:tracePt t="124451" x="5859463" y="4975225"/>
          <p14:tracePt t="124468" x="5867400" y="5029200"/>
          <p14:tracePt t="124484" x="5875338" y="5059363"/>
          <p14:tracePt t="124501" x="5883275" y="5097463"/>
          <p14:tracePt t="124518" x="5883275" y="5121275"/>
          <p14:tracePt t="124534" x="5883275" y="5173663"/>
          <p14:tracePt t="124551" x="5889625" y="5273675"/>
          <p14:tracePt t="124568" x="5889625" y="5364163"/>
          <p14:tracePt t="124584" x="5889625" y="5440363"/>
          <p14:tracePt t="124601" x="5889625" y="5508625"/>
          <p14:tracePt t="124618" x="5897563" y="5546725"/>
          <p14:tracePt t="124634" x="5897563" y="5608638"/>
          <p14:tracePt t="124651" x="5905500" y="5699125"/>
          <p14:tracePt t="124668" x="5905500" y="5783263"/>
          <p14:tracePt t="124684" x="5913438" y="5821363"/>
          <p14:tracePt t="124701" x="5921375" y="5837238"/>
          <p14:tracePt t="124858" x="5921375" y="5845175"/>
          <p14:tracePt t="124914" x="5913438" y="5845175"/>
          <p14:tracePt t="124929" x="5897563" y="5845175"/>
          <p14:tracePt t="124942" x="5897563" y="5851525"/>
          <p14:tracePt t="124943" x="5875338" y="5859463"/>
          <p14:tracePt t="124951" x="5851525" y="5883275"/>
          <p14:tracePt t="124967" x="5829300" y="5889625"/>
          <p14:tracePt t="124984" x="5821363" y="5889625"/>
          <p14:tracePt t="125001" x="5807075" y="5905500"/>
          <p14:tracePt t="125017" x="5799138" y="5913438"/>
          <p14:tracePt t="125034" x="5783263" y="5921375"/>
          <p14:tracePt t="125051" x="5761038" y="5935663"/>
          <p14:tracePt t="125068" x="5745163" y="5951538"/>
          <p14:tracePt t="125084" x="5730875" y="5959475"/>
          <p14:tracePt t="125101" x="5722938" y="5973763"/>
          <p14:tracePt t="125118" x="5699125" y="5997575"/>
          <p14:tracePt t="125134" x="5692775" y="6011863"/>
          <p14:tracePt t="125151" x="5684838" y="6019800"/>
          <p14:tracePt t="125168" x="5676900" y="6027738"/>
          <p14:tracePt t="125184" x="5668963" y="6042025"/>
          <p14:tracePt t="125201" x="5661025" y="6065838"/>
          <p14:tracePt t="125218" x="5661025" y="6088063"/>
          <p14:tracePt t="125234" x="5661025" y="6111875"/>
          <p14:tracePt t="125251" x="5661025" y="6134100"/>
          <p14:tracePt t="125267" x="5654675" y="6164263"/>
          <p14:tracePt t="125284" x="5654675" y="6194425"/>
          <p14:tracePt t="125301" x="5654675" y="6226175"/>
          <p14:tracePt t="125317" x="5654675" y="6240463"/>
          <p14:tracePt t="125334" x="5661025" y="6264275"/>
          <p14:tracePt t="125351" x="5668963" y="6286500"/>
          <p14:tracePt t="125368" x="5692775" y="6316663"/>
          <p14:tracePt t="125384" x="5699125" y="6324600"/>
          <p14:tracePt t="125418" x="5707063" y="6332538"/>
          <p14:tracePt t="125419" x="5715000" y="6340475"/>
          <p14:tracePt t="125434" x="5715000" y="6346825"/>
          <p14:tracePt t="125451" x="5730875" y="6354763"/>
          <p14:tracePt t="125467" x="5745163" y="6370638"/>
          <p14:tracePt t="125484" x="5775325" y="6400800"/>
          <p14:tracePt t="125501" x="5807075" y="6416675"/>
          <p14:tracePt t="125518" x="5821363" y="6423025"/>
          <p14:tracePt t="125534" x="5829300" y="6430963"/>
          <p14:tracePt t="125551" x="5845175" y="6438900"/>
          <p14:tracePt t="125568" x="5859463" y="6446838"/>
          <p14:tracePt t="125584" x="5867400" y="6446838"/>
          <p14:tracePt t="125601" x="5905500" y="6454775"/>
          <p14:tracePt t="125618" x="5935663" y="6461125"/>
          <p14:tracePt t="125634" x="5973763" y="6461125"/>
          <p14:tracePt t="125651" x="6011863" y="6461125"/>
          <p14:tracePt t="125668" x="6042025" y="6454775"/>
          <p14:tracePt t="125684" x="6065838" y="6454775"/>
          <p14:tracePt t="125701" x="6080125" y="6454775"/>
          <p14:tracePt t="125718" x="6096000" y="6446838"/>
          <p14:tracePt t="125734" x="6118225" y="6438900"/>
          <p14:tracePt t="125751" x="6142038" y="6430963"/>
          <p14:tracePt t="125767" x="6172200" y="6416675"/>
          <p14:tracePt t="125784" x="6194425" y="6416675"/>
          <p14:tracePt t="125801" x="6218238" y="6400800"/>
          <p14:tracePt t="125818" x="6226175" y="6400800"/>
          <p14:tracePt t="125834" x="6226175" y="6392863"/>
          <p14:tracePt t="125851" x="6232525" y="6392863"/>
          <p14:tracePt t="125867" x="6256338" y="6378575"/>
          <p14:tracePt t="125884" x="6270625" y="6362700"/>
          <p14:tracePt t="125901" x="6286500" y="6346825"/>
          <p14:tracePt t="125917" x="6286500" y="6340475"/>
          <p14:tracePt t="125934" x="6294438" y="6332538"/>
          <p14:tracePt t="125951" x="6294438" y="6316663"/>
          <p14:tracePt t="125967" x="6308725" y="6302375"/>
          <p14:tracePt t="125984" x="6316663" y="6278563"/>
          <p14:tracePt t="126001" x="6316663" y="6256338"/>
          <p14:tracePt t="126017" x="6324600" y="6240463"/>
          <p14:tracePt t="126034" x="6324600" y="6232525"/>
          <p14:tracePt t="126051" x="6324600" y="6226175"/>
          <p14:tracePt t="126067" x="6332538" y="6202363"/>
          <p14:tracePt t="126084" x="6332538" y="6188075"/>
          <p14:tracePt t="126101" x="6332538" y="6172200"/>
          <p14:tracePt t="126117" x="6332538" y="6156325"/>
          <p14:tracePt t="126134" x="6332538" y="6142038"/>
          <p14:tracePt t="126151" x="6332538" y="6126163"/>
          <p14:tracePt t="126168" x="6332538" y="6103938"/>
          <p14:tracePt t="126184" x="6332538" y="6096000"/>
          <p14:tracePt t="126201" x="6324600" y="6065838"/>
          <p14:tracePt t="126217" x="6324600" y="6042025"/>
          <p14:tracePt t="126234" x="6308725" y="6011863"/>
          <p14:tracePt t="126251" x="6308725" y="5989638"/>
          <p14:tracePt t="126267" x="6294438" y="5965825"/>
          <p14:tracePt t="126284" x="6294438" y="5959475"/>
          <p14:tracePt t="126301" x="6286500" y="5943600"/>
          <p14:tracePt t="126317" x="6278563" y="5935663"/>
          <p14:tracePt t="126354" x="6270625" y="5927725"/>
          <p14:tracePt t="126370" x="6270625" y="5921375"/>
          <p14:tracePt t="126377" x="6264275" y="5913438"/>
          <p14:tracePt t="126384" x="6256338" y="5905500"/>
          <p14:tracePt t="126401" x="6248400" y="5889625"/>
          <p14:tracePt t="126449" x="6240463" y="5883275"/>
          <p14:tracePt t="126482" x="6226175" y="5883275"/>
          <p14:tracePt t="126492" x="6218238" y="5875338"/>
          <p14:tracePt t="126497" x="6210300" y="5875338"/>
          <p14:tracePt t="126501" x="6194425" y="5867400"/>
          <p14:tracePt t="126517" x="6149975" y="5867400"/>
          <p14:tracePt t="126534" x="6111875" y="5859463"/>
          <p14:tracePt t="126550" x="6073775" y="5851525"/>
          <p14:tracePt t="126567" x="6027738" y="5837238"/>
          <p14:tracePt t="126584" x="6011863" y="5837238"/>
          <p14:tracePt t="126601" x="5997575" y="5837238"/>
          <p14:tracePt t="126617" x="5973763" y="5837238"/>
          <p14:tracePt t="126634" x="5959475" y="5837238"/>
          <p14:tracePt t="126651" x="5943600" y="5837238"/>
          <p14:tracePt t="126667" x="5935663" y="5837238"/>
          <p14:tracePt t="126706" x="5927725" y="5837238"/>
          <p14:tracePt t="126737" x="5905500" y="5837238"/>
          <p14:tracePt t="126753" x="5897563" y="5837238"/>
          <p14:tracePt t="126767" x="5883275" y="5837238"/>
          <p14:tracePt t="126784" x="5867400" y="5845175"/>
          <p14:tracePt t="126784" x="5845175" y="5851525"/>
          <p14:tracePt t="126801" x="5807075" y="5867400"/>
          <p14:tracePt t="126817" x="5783263" y="5875338"/>
          <p14:tracePt t="126834" x="5768975" y="5883275"/>
          <p14:tracePt t="126850" x="5761038" y="5883275"/>
          <p14:tracePt t="126867" x="5753100" y="5889625"/>
          <p14:tracePt t="126884" x="5753100" y="5897563"/>
          <p14:tracePt t="126900" x="5737225" y="5905500"/>
          <p14:tracePt t="126917" x="5730875" y="5921375"/>
          <p14:tracePt t="126934" x="5707063" y="5935663"/>
          <p14:tracePt t="126950" x="5692775" y="5951538"/>
          <p14:tracePt t="126967" x="5684838" y="5965825"/>
          <p14:tracePt t="126984" x="5676900" y="5973763"/>
          <p14:tracePt t="127000" x="5676900" y="5981700"/>
          <p14:tracePt t="127017" x="5668963" y="5989638"/>
          <p14:tracePt t="127034" x="5668963" y="6003925"/>
          <p14:tracePt t="127051" x="5661025" y="6019800"/>
          <p14:tracePt t="127067" x="5661025" y="6042025"/>
          <p14:tracePt t="127084" x="5654675" y="6057900"/>
          <p14:tracePt t="127101" x="5654675" y="6073775"/>
          <p14:tracePt t="127117" x="5654675" y="6080125"/>
          <p14:tracePt t="127134" x="5654675" y="6096000"/>
          <p14:tracePt t="127151" x="5654675" y="6126163"/>
          <p14:tracePt t="127168" x="5654675" y="6134100"/>
          <p14:tracePt t="127184" x="5654675" y="6149975"/>
          <p14:tracePt t="127201" x="5654675" y="6156325"/>
          <p14:tracePt t="127249" x="5661025" y="6164263"/>
          <p14:tracePt t="127252" x="5661025" y="6172200"/>
          <p14:tracePt t="127273" x="5668963" y="6180138"/>
          <p14:tracePt t="127305" x="5668963" y="6188075"/>
          <p14:tracePt t="127321" x="5668963" y="6194425"/>
          <p14:tracePt t="127329" x="5676900" y="6194425"/>
          <p14:tracePt t="127345" x="5684838" y="6194425"/>
          <p14:tracePt t="127353" x="5692775" y="6194425"/>
          <p14:tracePt t="127361" x="5699125" y="6202363"/>
          <p14:tracePt t="127385" x="5707063" y="6202363"/>
          <p14:tracePt t="127400" x="5715000" y="6202363"/>
          <p14:tracePt t="127401" x="5722938" y="6210300"/>
          <p14:tracePt t="127417" x="5730875" y="6218238"/>
          <p14:tracePt t="127434" x="5737225" y="6226175"/>
          <p14:tracePt t="127489" x="5745163" y="6232525"/>
          <p14:tracePt t="127505" x="5753100" y="6240463"/>
          <p14:tracePt t="127513" x="5761038" y="6248400"/>
          <p14:tracePt t="127518" x="5768975" y="6248400"/>
          <p14:tracePt t="127525" x="5775325" y="6256338"/>
          <p14:tracePt t="127534" x="5783263" y="6264275"/>
          <p14:tracePt t="127551" x="5799138" y="6264275"/>
          <p14:tracePt t="127567" x="5807075" y="6270625"/>
          <p14:tracePt t="127584" x="5813425" y="6270625"/>
          <p14:tracePt t="127600" x="5821363" y="6278563"/>
          <p14:tracePt t="127617" x="5845175" y="6286500"/>
          <p14:tracePt t="127634" x="5851525" y="6286500"/>
          <p14:tracePt t="127650" x="5875338" y="6302375"/>
          <p14:tracePt t="127667" x="5883275" y="6302375"/>
          <p14:tracePt t="127684" x="5889625" y="6308725"/>
          <p14:tracePt t="127700" x="5897563" y="6308725"/>
          <p14:tracePt t="127717" x="5905500" y="6308725"/>
          <p14:tracePt t="127734" x="5913438" y="6308725"/>
          <p14:tracePt t="127750" x="5921375" y="6316663"/>
          <p14:tracePt t="127767" x="5935663" y="6324600"/>
          <p14:tracePt t="127784" x="5951538" y="6324600"/>
          <p14:tracePt t="127800" x="5989638" y="6324600"/>
          <p14:tracePt t="127817" x="6019800" y="6324600"/>
          <p14:tracePt t="127834" x="6049963" y="6332538"/>
          <p14:tracePt t="127851" x="6088063" y="6332538"/>
          <p14:tracePt t="127867" x="6118225" y="6332538"/>
          <p14:tracePt t="127884" x="6142038" y="6332538"/>
          <p14:tracePt t="127900" x="6149975" y="6332538"/>
          <p14:tracePt t="127917" x="6164263" y="6332538"/>
          <p14:tracePt t="127934" x="6172200" y="6324600"/>
          <p14:tracePt t="127950" x="6180138" y="6316663"/>
          <p14:tracePt t="127967" x="6194425" y="6302375"/>
          <p14:tracePt t="127984" x="6194425" y="6286500"/>
          <p14:tracePt t="128000" x="6202363" y="6270625"/>
          <p14:tracePt t="128745" x="6210300" y="6270625"/>
          <p14:tracePt t="128754" x="6226175" y="6270625"/>
          <p14:tracePt t="128754" x="6232525" y="6270625"/>
          <p14:tracePt t="128767" x="6248400" y="6270625"/>
          <p14:tracePt t="128784" x="6256338" y="6270625"/>
          <p14:tracePt t="128800" x="6256338" y="6278563"/>
          <p14:tracePt t="128817" x="6270625" y="6278563"/>
          <p14:tracePt t="128834" x="6278563" y="6278563"/>
          <p14:tracePt t="128850" x="6286500" y="6278563"/>
          <p14:tracePt t="128867" x="6294438" y="6278563"/>
          <p14:tracePt t="129146" x="6302375" y="6278563"/>
          <p14:tracePt t="129169" x="6308725" y="6278563"/>
          <p14:tracePt t="129217" x="6316663" y="6278563"/>
          <p14:tracePt t="130697" x="6316663" y="6286500"/>
          <p14:tracePt t="130721" x="6324600" y="6286500"/>
          <p14:tracePt t="130748" x="6340475" y="6286500"/>
          <p14:tracePt t="130777" x="6346825" y="6286500"/>
          <p14:tracePt t="130785" x="6354763" y="6286500"/>
          <p14:tracePt t="130791" x="6362700" y="6286500"/>
          <p14:tracePt t="130800" x="6378575" y="6286500"/>
          <p14:tracePt t="130816" x="6384925" y="6286500"/>
          <p14:tracePt t="130833" x="6392863" y="6286500"/>
          <p14:tracePt t="130897" x="6400800" y="6286500"/>
          <p14:tracePt t="130913" x="6408738" y="6286500"/>
          <p14:tracePt t="130929" x="6423025" y="6294438"/>
          <p14:tracePt t="130941" x="6438900" y="6294438"/>
          <p14:tracePt t="130953" x="6454775" y="6294438"/>
          <p14:tracePt t="130954" x="6461125" y="6308725"/>
          <p14:tracePt t="130966" x="6477000" y="6316663"/>
          <p14:tracePt t="130983" x="6507163" y="6324600"/>
          <p14:tracePt t="131000" x="6515100" y="6332538"/>
          <p14:tracePt t="131016" x="6545263" y="6340475"/>
          <p14:tracePt t="131034" x="6561138" y="6346825"/>
          <p14:tracePt t="131050" x="6569075" y="6354763"/>
          <p14:tracePt t="131066" x="6591300" y="6354763"/>
          <p14:tracePt t="131083" x="6599238" y="6354763"/>
          <p14:tracePt t="131100" x="6607175" y="6362700"/>
          <p14:tracePt t="131145" x="6621463" y="6362700"/>
          <p14:tracePt t="131161" x="6629400" y="6362700"/>
          <p14:tracePt t="131169" x="6645275" y="6362700"/>
          <p14:tracePt t="131215" x="6651625" y="6362700"/>
          <p14:tracePt t="131553" x="6645275" y="6362700"/>
          <p14:tracePt t="131569" x="6637338" y="6362700"/>
          <p14:tracePt t="131577" x="6629400" y="6362700"/>
          <p14:tracePt t="131585" x="6621463" y="6362700"/>
          <p14:tracePt t="131600" x="6621463" y="6370638"/>
          <p14:tracePt t="131601" x="6607175" y="6370638"/>
          <p14:tracePt t="131616" x="6583363" y="6370638"/>
          <p14:tracePt t="131634" x="6537325" y="6370638"/>
          <p14:tracePt t="131650" x="6469063" y="6370638"/>
          <p14:tracePt t="131666" x="6362700" y="6354763"/>
          <p14:tracePt t="131683" x="6256338" y="6346825"/>
          <p14:tracePt t="131700" x="6149975" y="6332538"/>
          <p14:tracePt t="131716" x="6049963" y="6316663"/>
          <p14:tracePt t="131733" x="5997575" y="6308725"/>
          <p14:tracePt t="131750" x="5959475" y="6308725"/>
          <p14:tracePt t="131766" x="5921375" y="6308725"/>
          <p14:tracePt t="131783" x="5883275" y="6308725"/>
          <p14:tracePt t="131800" x="5851525" y="6302375"/>
          <p14:tracePt t="131816" x="5813425" y="6294438"/>
          <p14:tracePt t="131833" x="5761038" y="6286500"/>
          <p14:tracePt t="131850" x="5692775" y="6256338"/>
          <p14:tracePt t="131866" x="5630863" y="6232525"/>
          <p14:tracePt t="131883" x="5570538" y="6218238"/>
          <p14:tracePt t="131900" x="5502275" y="6188075"/>
          <p14:tracePt t="131916" x="5418138" y="6149975"/>
          <p14:tracePt t="131933" x="5356225" y="6118225"/>
          <p14:tracePt t="131950" x="5303838" y="6088063"/>
          <p14:tracePt t="131966" x="5273675" y="6057900"/>
          <p14:tracePt t="131983" x="5235575" y="6035675"/>
          <p14:tracePt t="132000" x="5203825" y="6011863"/>
          <p14:tracePt t="132016" x="5159375" y="5959475"/>
          <p14:tracePt t="132033" x="5135563" y="5921375"/>
          <p14:tracePt t="132050" x="5105400" y="5875338"/>
          <p14:tracePt t="132066" x="5083175" y="5837238"/>
          <p14:tracePt t="132083" x="5059363" y="5799138"/>
          <p14:tracePt t="132100" x="5037138" y="5768975"/>
          <p14:tracePt t="132116" x="5013325" y="5737225"/>
          <p14:tracePt t="132133" x="4999038" y="5715000"/>
          <p14:tracePt t="132150" x="4999038" y="5684838"/>
          <p14:tracePt t="132166" x="4975225" y="5638800"/>
          <p14:tracePt t="132183" x="4968875" y="5592763"/>
          <p14:tracePt t="132200" x="4953000" y="5540375"/>
          <p14:tracePt t="132216" x="4922838" y="5456238"/>
          <p14:tracePt t="132233" x="4914900" y="5410200"/>
          <p14:tracePt t="132250" x="4899025" y="5380038"/>
          <p14:tracePt t="132266" x="4892675" y="5334000"/>
          <p14:tracePt t="132283" x="4876800" y="5311775"/>
          <p14:tracePt t="132300" x="4868863" y="5273675"/>
          <p14:tracePt t="132316" x="4854575" y="5227638"/>
          <p14:tracePt t="132333" x="4846638" y="5181600"/>
          <p14:tracePt t="132350" x="4838700" y="5143500"/>
          <p14:tracePt t="132366" x="4822825" y="5105400"/>
          <p14:tracePt t="132383" x="4816475" y="5059363"/>
          <p14:tracePt t="132400" x="4800600" y="5029200"/>
          <p14:tracePt t="132416" x="4792663" y="4968875"/>
          <p14:tracePt t="132433" x="4778375" y="4937125"/>
          <p14:tracePt t="132450" x="4770438" y="4906963"/>
          <p14:tracePt t="132466" x="4770438" y="4884738"/>
          <p14:tracePt t="132483" x="4762500" y="4860925"/>
          <p14:tracePt t="132500" x="4754563" y="4838700"/>
          <p14:tracePt t="132516" x="4746625" y="4808538"/>
          <p14:tracePt t="132533" x="4740275" y="4770438"/>
          <p14:tracePt t="132550" x="4740275" y="4746625"/>
          <p14:tracePt t="132566" x="4740275" y="4732338"/>
          <p14:tracePt t="132583" x="4740275" y="4702175"/>
          <p14:tracePt t="132600" x="4740275" y="4694238"/>
          <p14:tracePt t="132616" x="4740275" y="4670425"/>
          <p14:tracePt t="132633" x="4740275" y="4664075"/>
          <p14:tracePt t="132650" x="4740275" y="4648200"/>
          <p14:tracePt t="132666" x="4740275" y="4632325"/>
          <p14:tracePt t="132683" x="4740275" y="4625975"/>
          <p14:tracePt t="132761" x="4740275" y="4618038"/>
          <p14:tracePt t="132801" x="4740275" y="4610100"/>
          <p14:tracePt t="132809" x="4740275" y="4602163"/>
          <p14:tracePt t="132833" x="4740275" y="4594225"/>
          <p14:tracePt t="133233" x="4740275" y="4587875"/>
          <p14:tracePt t="133257" x="4740275" y="4572000"/>
          <p14:tracePt t="133305" x="4740275" y="4564063"/>
          <p14:tracePt t="133337" x="4740275" y="4556125"/>
          <p14:tracePt t="133345" x="4740275" y="4549775"/>
          <p14:tracePt t="133361" x="4740275" y="4541838"/>
          <p14:tracePt t="133385" x="4740275" y="4533900"/>
          <p14:tracePt t="133393" x="4740275" y="4525963"/>
          <p14:tracePt t="133425" x="4740275" y="4518025"/>
          <p14:tracePt t="133449" x="4740275" y="4511675"/>
          <p14:tracePt t="133529" x="4740275" y="4503738"/>
          <p14:tracePt t="134337" x="4740275" y="4487863"/>
          <p14:tracePt t="134345" x="4740275" y="4427538"/>
          <p14:tracePt t="134357" x="4740275" y="4359275"/>
          <p14:tracePt t="134361" x="4740275" y="4305300"/>
          <p14:tracePt t="134361" x="4746625" y="4244975"/>
          <p14:tracePt t="134370" x="4754563" y="4168775"/>
          <p14:tracePt t="134383" x="4770438" y="4000500"/>
          <p14:tracePt t="134399" x="4784725" y="3832225"/>
          <p14:tracePt t="134416" x="4792663" y="3695700"/>
          <p14:tracePt t="134433" x="4792663" y="3489325"/>
          <p14:tracePt t="134449" x="4792663" y="3352800"/>
          <p14:tracePt t="134466" x="4800600" y="3230563"/>
          <p14:tracePt t="134483" x="4800600" y="3116263"/>
          <p14:tracePt t="134499" x="4808538" y="3025775"/>
          <p14:tracePt t="134516" x="4816475" y="2963863"/>
          <p14:tracePt t="134533" x="4816475" y="2925763"/>
          <p14:tracePt t="134549" x="4816475" y="2903538"/>
          <p14:tracePt t="134566" x="4822825" y="2865438"/>
          <p14:tracePt t="134583" x="4830763" y="2811463"/>
          <p14:tracePt t="134599" x="4838700" y="2759075"/>
          <p14:tracePt t="134616" x="4846638" y="2713038"/>
          <p14:tracePt t="134633" x="4846638" y="2651125"/>
          <p14:tracePt t="134649" x="4846638" y="2628900"/>
          <p14:tracePt t="134666" x="4846638" y="2606675"/>
          <p14:tracePt t="134683" x="4846638" y="2590800"/>
          <p14:tracePt t="134699" x="4846638" y="2568575"/>
          <p14:tracePt t="134716" x="4854575" y="2544763"/>
          <p14:tracePt t="134733" x="4854575" y="2514600"/>
          <p14:tracePt t="134749" x="4854575" y="2484438"/>
          <p14:tracePt t="134766" x="4854575" y="2460625"/>
          <p14:tracePt t="134783" x="4854575" y="2438400"/>
          <p14:tracePt t="134799" x="4854575" y="2430463"/>
          <p14:tracePt t="134816" x="4854575" y="2422525"/>
          <p14:tracePt t="134833" x="4854575" y="2416175"/>
          <p14:tracePt t="134849" x="4854575" y="2400300"/>
          <p14:tracePt t="134866" x="4854575" y="2384425"/>
          <p14:tracePt t="134883" x="4854575" y="2362200"/>
          <p14:tracePt t="134899" x="4854575" y="2339975"/>
          <p14:tracePt t="134916" x="4854575" y="2324100"/>
          <p14:tracePt t="134953" x="4854575" y="2316163"/>
          <p14:tracePt t="134977" x="4846638" y="2316163"/>
          <p14:tracePt t="134985" x="4846638" y="2308225"/>
          <p14:tracePt t="135001" x="4846638" y="2301875"/>
          <p14:tracePt t="135241" x="4846638" y="2308225"/>
          <p14:tracePt t="135249" x="4846638" y="2316163"/>
          <p14:tracePt t="135257" x="4838700" y="2339975"/>
          <p14:tracePt t="135265" x="4838700" y="2392363"/>
          <p14:tracePt t="135282" x="4838700" y="2422525"/>
          <p14:tracePt t="135283" x="4838700" y="2498725"/>
          <p14:tracePt t="135299" x="4838700" y="2574925"/>
          <p14:tracePt t="135316" x="4838700" y="2636838"/>
          <p14:tracePt t="135333" x="4838700" y="2682875"/>
          <p14:tracePt t="135349" x="4838700" y="2727325"/>
          <p14:tracePt t="135366" x="4838700" y="2773363"/>
          <p14:tracePt t="135382" x="4838700" y="2827338"/>
          <p14:tracePt t="135399" x="4838700" y="2879725"/>
          <p14:tracePt t="135416" x="4846638" y="2933700"/>
          <p14:tracePt t="135433" x="4846638" y="3017838"/>
          <p14:tracePt t="135449" x="4846638" y="3048000"/>
          <p14:tracePt t="135466" x="4846638" y="3078163"/>
          <p14:tracePt t="135482" x="4846638" y="3124200"/>
          <p14:tracePt t="135499" x="4846638" y="3178175"/>
          <p14:tracePt t="135516" x="4838700" y="3222625"/>
          <p14:tracePt t="135532" x="4838700" y="3260725"/>
          <p14:tracePt t="135549" x="4838700" y="3298825"/>
          <p14:tracePt t="135566" x="4830763" y="3344863"/>
          <p14:tracePt t="135582" x="4822825" y="3368675"/>
          <p14:tracePt t="135599" x="4822825" y="3398838"/>
          <p14:tracePt t="135616" x="4816475" y="3413125"/>
          <p14:tracePt t="135633" x="4808538" y="3444875"/>
          <p14:tracePt t="135649" x="4800600" y="3467100"/>
          <p14:tracePt t="135666" x="4784725" y="3482975"/>
          <p14:tracePt t="135682" x="4784725" y="3497263"/>
          <p14:tracePt t="135721" x="4784725" y="3505200"/>
          <p14:tracePt t="135737" x="4778375" y="3521075"/>
          <p14:tracePt t="135749" x="4770438" y="3535363"/>
          <p14:tracePt t="135750" x="4754563" y="3559175"/>
          <p14:tracePt t="135766" x="4746625" y="3565525"/>
          <p14:tracePt t="135783" x="4746625" y="3573463"/>
          <p14:tracePt t="136297" x="4754563" y="3589338"/>
          <p14:tracePt t="136305" x="4778375" y="3611563"/>
          <p14:tracePt t="136313" x="4792663" y="3627438"/>
          <p14:tracePt t="136321" x="4822825" y="3673475"/>
          <p14:tracePt t="136332" x="4846638" y="3711575"/>
          <p14:tracePt t="136349" x="4868863" y="3756025"/>
          <p14:tracePt t="136366" x="4892675" y="3802063"/>
          <p14:tracePt t="136382" x="4906963" y="3825875"/>
          <p14:tracePt t="136399" x="4906963" y="3848100"/>
          <p14:tracePt t="136416" x="4914900" y="3863975"/>
          <p14:tracePt t="136432" x="4914900" y="3886200"/>
          <p14:tracePt t="136449" x="4914900" y="3908425"/>
          <p14:tracePt t="136466" x="4914900" y="3946525"/>
          <p14:tracePt t="136482" x="4914900" y="3970338"/>
          <p14:tracePt t="136499" x="4914900" y="3992563"/>
          <p14:tracePt t="136516" x="4914900" y="4016375"/>
          <p14:tracePt t="136532" x="4914900" y="4030663"/>
          <p14:tracePt t="136549" x="4906963" y="4054475"/>
          <p14:tracePt t="136566" x="4906963" y="4076700"/>
          <p14:tracePt t="136582" x="4899025" y="4114800"/>
          <p14:tracePt t="136599" x="4892675" y="4137025"/>
          <p14:tracePt t="136616" x="4892675" y="4152900"/>
          <p14:tracePt t="136632" x="4876800" y="4198938"/>
          <p14:tracePt t="136649" x="4868863" y="4229100"/>
          <p14:tracePt t="136666" x="4860925" y="4251325"/>
          <p14:tracePt t="136682" x="4854575" y="4283075"/>
          <p14:tracePt t="136699" x="4846638" y="4313238"/>
          <p14:tracePt t="136716" x="4838700" y="4327525"/>
          <p14:tracePt t="136732" x="4830763" y="4343400"/>
          <p14:tracePt t="136749" x="4830763" y="4359275"/>
          <p14:tracePt t="136766" x="4822825" y="4365625"/>
          <p14:tracePt t="136783" x="4816475" y="4373563"/>
          <p14:tracePt t="136799" x="4816475" y="4381500"/>
          <p14:tracePt t="136816" x="4808538" y="4389438"/>
          <p14:tracePt t="136881" x="4800600" y="4389438"/>
          <p14:tracePt t="136890" x="4792663" y="4397375"/>
          <p14:tracePt t="136891" x="4784725" y="4397375"/>
          <p14:tracePt t="136899" x="4784725" y="4403725"/>
          <p14:tracePt t="136916" x="4778375" y="4411663"/>
          <p14:tracePt t="136932" x="4762500" y="4419600"/>
          <p14:tracePt t="136949" x="4754563" y="4427538"/>
          <p14:tracePt t="136966" x="4740275" y="4435475"/>
          <p14:tracePt t="136982" x="4732338" y="4441825"/>
          <p14:tracePt t="137593" x="4732338" y="4449763"/>
          <p14:tracePt t="137633" x="4740275" y="4457700"/>
          <p14:tracePt t="137640" x="4754563" y="4473575"/>
          <p14:tracePt t="137649" x="4778375" y="4495800"/>
          <p14:tracePt t="137649" x="4816475" y="4541838"/>
          <p14:tracePt t="137665" x="4838700" y="4564063"/>
          <p14:tracePt t="137682" x="4854575" y="4602163"/>
          <p14:tracePt t="137699" x="4860925" y="4625975"/>
          <p14:tracePt t="137716" x="4868863" y="4640263"/>
          <p14:tracePt t="137732" x="4884738" y="4670425"/>
          <p14:tracePt t="137749" x="4884738" y="4686300"/>
          <p14:tracePt t="137765" x="4892675" y="4708525"/>
          <p14:tracePt t="137782" x="4892675" y="4724400"/>
          <p14:tracePt t="137799" x="4899025" y="4746625"/>
          <p14:tracePt t="137816" x="4899025" y="4762500"/>
          <p14:tracePt t="137857" x="4899025" y="4770438"/>
          <p14:tracePt t="137865" x="4899025" y="4778375"/>
          <p14:tracePt t="137889" x="4899025" y="4784725"/>
          <p14:tracePt t="137897" x="4899025" y="4792663"/>
          <p14:tracePt t="137905" x="4899025" y="4800600"/>
          <p14:tracePt t="137916" x="4899025" y="4808538"/>
          <p14:tracePt t="137932" x="4892675" y="4816475"/>
          <p14:tracePt t="137949" x="4892675" y="4830763"/>
          <p14:tracePt t="137965" x="4884738" y="4846638"/>
          <p14:tracePt t="137982" x="4876800" y="4860925"/>
          <p14:tracePt t="137999" x="4860925" y="4868863"/>
          <p14:tracePt t="138015" x="4860925" y="4876800"/>
          <p14:tracePt t="138032" x="4854575" y="4884738"/>
          <p14:tracePt t="138049" x="4846638" y="4892675"/>
          <p14:tracePt t="138065" x="4830763" y="4906963"/>
          <p14:tracePt t="138082" x="4822825" y="4914900"/>
          <p14:tracePt t="138099" x="4816475" y="4914900"/>
          <p14:tracePt t="138115" x="4816475" y="4922838"/>
          <p14:tracePt t="138161" x="4808538" y="4922838"/>
          <p14:tracePt t="138177" x="4808538" y="4930775"/>
          <p14:tracePt t="138185" x="4808538" y="4937125"/>
          <p14:tracePt t="138199" x="4800600" y="4937125"/>
          <p14:tracePt t="138200" x="4792663" y="4945063"/>
          <p14:tracePt t="138216" x="4784725" y="4953000"/>
          <p14:tracePt t="138232" x="4778375" y="4968875"/>
          <p14:tracePt t="138249" x="4762500" y="4968875"/>
          <p14:tracePt t="138313" x="4754563" y="4968875"/>
          <p14:tracePt t="138329" x="4754563" y="4975225"/>
          <p14:tracePt t="138353" x="4746625" y="4975225"/>
          <p14:tracePt t="138377" x="4740275" y="4975225"/>
          <p14:tracePt t="138385" x="4740275" y="4983163"/>
          <p14:tracePt t="138393" x="4732338" y="4983163"/>
          <p14:tracePt t="138399" x="4724400" y="4991100"/>
          <p14:tracePt t="138415" x="4724400" y="4999038"/>
          <p14:tracePt t="138432" x="4716463" y="4999038"/>
          <p14:tracePt t="138521" x="4708525" y="5006975"/>
          <p14:tracePt t="138537" x="4708525" y="5013325"/>
          <p14:tracePt t="138553" x="4702175" y="5013325"/>
          <p14:tracePt t="145771" x="0" y="0"/>
        </p14:tracePtLst>
        <p14:tracePtLst>
          <p14:tracePt t="146505" x="4854575" y="2187575"/>
          <p14:tracePt t="146521" x="4838700" y="2187575"/>
          <p14:tracePt t="146545" x="4830763" y="2187575"/>
          <p14:tracePt t="146553" x="4822825" y="2187575"/>
          <p14:tracePt t="146570" x="4808538" y="2187575"/>
          <p14:tracePt t="146577" x="4792663" y="2179638"/>
          <p14:tracePt t="146585" x="4770438" y="2171700"/>
          <p14:tracePt t="146598" x="4754563" y="2171700"/>
          <p14:tracePt t="146615" x="4746625" y="2171700"/>
          <p14:tracePt t="146632" x="4732338" y="2171700"/>
          <p14:tracePt t="146648" x="4640263" y="2163763"/>
          <p14:tracePt t="146665" x="4541838" y="2149475"/>
          <p14:tracePt t="146682" x="4465638" y="2141538"/>
          <p14:tracePt t="146698" x="4435475" y="2141538"/>
          <p14:tracePt t="146715" x="4427538" y="2141538"/>
          <p14:tracePt t="146732" x="4419600" y="2149475"/>
          <p14:tracePt t="146748" x="4403725" y="2149475"/>
          <p14:tracePt t="146765" x="4381500" y="2163763"/>
          <p14:tracePt t="146782" x="4351338" y="2187575"/>
          <p14:tracePt t="146798" x="4327525" y="2209800"/>
          <p14:tracePt t="146815" x="4305300" y="2232025"/>
          <p14:tracePt t="146832" x="4267200" y="2255838"/>
          <p14:tracePt t="146848" x="4244975" y="2278063"/>
          <p14:tracePt t="146865" x="4213225" y="2316163"/>
          <p14:tracePt t="146882" x="4191000" y="2346325"/>
          <p14:tracePt t="146898" x="4168775" y="2384425"/>
          <p14:tracePt t="146915" x="4152900" y="2416175"/>
          <p14:tracePt t="146932" x="4144963" y="2446338"/>
          <p14:tracePt t="146948" x="4137025" y="2476500"/>
          <p14:tracePt t="146965" x="4122738" y="2522538"/>
          <p14:tracePt t="146982" x="4114800" y="2568575"/>
          <p14:tracePt t="146998" x="4114800" y="2613025"/>
          <p14:tracePt t="147015" x="4114800" y="2689225"/>
          <p14:tracePt t="147032" x="4122738" y="2743200"/>
          <p14:tracePt t="147048" x="4137025" y="2781300"/>
          <p14:tracePt t="147065" x="4152900" y="2811463"/>
          <p14:tracePt t="147082" x="4152900" y="2835275"/>
          <p14:tracePt t="147098" x="4168775" y="2849563"/>
          <p14:tracePt t="147115" x="4183063" y="2873375"/>
          <p14:tracePt t="147132" x="4198938" y="2903538"/>
          <p14:tracePt t="147148" x="4221163" y="2941638"/>
          <p14:tracePt t="147165" x="4244975" y="2949575"/>
          <p14:tracePt t="147182" x="4251325" y="2955925"/>
          <p14:tracePt t="147198" x="4275138" y="2955925"/>
          <p14:tracePt t="147215" x="4289425" y="2963863"/>
          <p14:tracePt t="147232" x="4327525" y="2971800"/>
          <p14:tracePt t="147248" x="4351338" y="2979738"/>
          <p14:tracePt t="147248" x="4373563" y="2979738"/>
          <p14:tracePt t="147265" x="4397375" y="2987675"/>
          <p14:tracePt t="147282" x="4427538" y="2987675"/>
          <p14:tracePt t="147298" x="4457700" y="2987675"/>
          <p14:tracePt t="147315" x="4479925" y="2987675"/>
          <p14:tracePt t="147332" x="4495800" y="2979738"/>
          <p14:tracePt t="147348" x="4511675" y="2971800"/>
          <p14:tracePt t="147365" x="4549775" y="2955925"/>
          <p14:tracePt t="147382" x="4579938" y="2941638"/>
          <p14:tracePt t="147398" x="4632325" y="2911475"/>
          <p14:tracePt t="147415" x="4664075" y="2873375"/>
          <p14:tracePt t="147432" x="4694238" y="2827338"/>
          <p14:tracePt t="147449" x="4708525" y="2759075"/>
          <p14:tracePt t="147465" x="4716463" y="2689225"/>
          <p14:tracePt t="147482" x="4724400" y="2606675"/>
          <p14:tracePt t="147498" x="4724400" y="2522538"/>
          <p14:tracePt t="147515" x="4724400" y="2454275"/>
          <p14:tracePt t="147532" x="4724400" y="2416175"/>
          <p14:tracePt t="147549" x="4724400" y="2384425"/>
          <p14:tracePt t="147565" x="4716463" y="2378075"/>
          <p14:tracePt t="147581" x="4716463" y="2370138"/>
          <p14:tracePt t="147856" x="0" y="0"/>
        </p14:tracePtLst>
        <p14:tracePtLst>
          <p14:tracePt t="148353" x="4800600" y="3260725"/>
          <p14:tracePt t="148361" x="4792663" y="3260725"/>
          <p14:tracePt t="148372" x="4784725" y="3260725"/>
          <p14:tracePt t="148373" x="4770438" y="3260725"/>
          <p14:tracePt t="148381" x="4686300" y="3238500"/>
          <p14:tracePt t="148398" x="4587875" y="3208338"/>
          <p14:tracePt t="148415" x="4503738" y="3192463"/>
          <p14:tracePt t="148431" x="4457700" y="3192463"/>
          <p14:tracePt t="148448" x="4427538" y="3178175"/>
          <p14:tracePt t="148448" x="4419600" y="3178175"/>
          <p14:tracePt t="148465" x="4397375" y="3178175"/>
          <p14:tracePt t="148481" x="4381500" y="3178175"/>
          <p14:tracePt t="148498" x="4365625" y="3178175"/>
          <p14:tracePt t="148515" x="4351338" y="3184525"/>
          <p14:tracePt t="148531" x="4321175" y="3208338"/>
          <p14:tracePt t="148548" x="4275138" y="3246438"/>
          <p14:tracePt t="148565" x="4244975" y="3268663"/>
          <p14:tracePt t="148581" x="4221163" y="3292475"/>
          <p14:tracePt t="148598" x="4198938" y="3314700"/>
          <p14:tracePt t="148615" x="4183063" y="3336925"/>
          <p14:tracePt t="148631" x="4160838" y="3368675"/>
          <p14:tracePt t="148648" x="4144963" y="3406775"/>
          <p14:tracePt t="148665" x="4122738" y="3459163"/>
          <p14:tracePt t="148682" x="4114800" y="3489325"/>
          <p14:tracePt t="148698" x="4114800" y="3521075"/>
          <p14:tracePt t="148715" x="4106863" y="3543300"/>
          <p14:tracePt t="148731" x="4106863" y="3581400"/>
          <p14:tracePt t="148748" x="4098925" y="3641725"/>
          <p14:tracePt t="148765" x="4098925" y="3733800"/>
          <p14:tracePt t="148781" x="4130675" y="3817938"/>
          <p14:tracePt t="148798" x="4160838" y="3902075"/>
          <p14:tracePt t="148815" x="4175125" y="3954463"/>
          <p14:tracePt t="148831" x="4191000" y="3992563"/>
          <p14:tracePt t="148848" x="4198938" y="4000500"/>
          <p14:tracePt t="148865" x="4206875" y="4016375"/>
          <p14:tracePt t="148882" x="4237038" y="4038600"/>
          <p14:tracePt t="148898" x="4289425" y="4084638"/>
          <p14:tracePt t="148915" x="4351338" y="4130675"/>
          <p14:tracePt t="148931" x="4397375" y="4137025"/>
          <p14:tracePt t="148948" x="4419600" y="4152900"/>
          <p14:tracePt t="148965" x="4427538" y="4152900"/>
          <p14:tracePt t="148982" x="4449763" y="4152900"/>
          <p14:tracePt t="148998" x="4479925" y="4152900"/>
          <p14:tracePt t="149015" x="4541838" y="4152900"/>
          <p14:tracePt t="149031" x="4610100" y="4137025"/>
          <p14:tracePt t="149048" x="4640263" y="4130675"/>
          <p14:tracePt t="149065" x="4648200" y="4122738"/>
          <p14:tracePt t="149081" x="4664075" y="4092575"/>
          <p14:tracePt t="149098" x="4686300" y="4016375"/>
          <p14:tracePt t="149115" x="4708525" y="3894138"/>
          <p14:tracePt t="149131" x="4716463" y="3725863"/>
          <p14:tracePt t="149148" x="4716463" y="3535363"/>
          <p14:tracePt t="149165" x="4716463" y="3375025"/>
          <p14:tracePt t="149181" x="4694238" y="3260725"/>
          <p14:tracePt t="149198" x="4670425" y="3184525"/>
          <p14:tracePt t="149215" x="4648200" y="3124200"/>
          <p14:tracePt t="149231" x="4632325" y="3094038"/>
          <p14:tracePt t="149248" x="4610100" y="3070225"/>
          <p14:tracePt t="149265" x="4602163" y="3063875"/>
          <p14:tracePt t="149392" x="0" y="0"/>
        </p14:tracePtLst>
        <p14:tracePtLst>
          <p14:tracePt t="149913" x="4784725" y="4702175"/>
          <p14:tracePt t="149914" x="4784725" y="4686300"/>
          <p14:tracePt t="149931" x="4778375" y="4686300"/>
          <p14:tracePt t="149932" x="4778375" y="4670425"/>
          <p14:tracePt t="149948" x="4770438" y="4656138"/>
          <p14:tracePt t="149965" x="4762500" y="4640263"/>
          <p14:tracePt t="149981" x="4754563" y="4610100"/>
          <p14:tracePt t="149998" x="4754563" y="4602163"/>
          <p14:tracePt t="150014" x="4740275" y="4579938"/>
          <p14:tracePt t="150031" x="4716463" y="4518025"/>
          <p14:tracePt t="150048" x="4678363" y="4441825"/>
          <p14:tracePt t="150065" x="4618038" y="4351338"/>
          <p14:tracePt t="150081" x="4587875" y="4327525"/>
          <p14:tracePt t="150098" x="4579938" y="4321175"/>
          <p14:tracePt t="150137" x="4572000" y="4321175"/>
          <p14:tracePt t="150193" x="4564063" y="4321175"/>
          <p14:tracePt t="150209" x="4556125" y="4321175"/>
          <p14:tracePt t="150217" x="4549775" y="4321175"/>
          <p14:tracePt t="150225" x="4541838" y="4321175"/>
          <p14:tracePt t="150231" x="4503738" y="4327525"/>
          <p14:tracePt t="150248" x="4449763" y="4359275"/>
          <p14:tracePt t="150264" x="4343400" y="4411663"/>
          <p14:tracePt t="150281" x="4275138" y="4487863"/>
          <p14:tracePt t="150298" x="4183063" y="4602163"/>
          <p14:tracePt t="150314" x="4114800" y="4708525"/>
          <p14:tracePt t="150331" x="4054475" y="4778375"/>
          <p14:tracePt t="150348" x="4030663" y="4808538"/>
          <p14:tracePt t="150364" x="4022725" y="4830763"/>
          <p14:tracePt t="150381" x="4008438" y="4860925"/>
          <p14:tracePt t="150398" x="4008438" y="4899025"/>
          <p14:tracePt t="150414" x="4008438" y="4960938"/>
          <p14:tracePt t="150431" x="4008438" y="5051425"/>
          <p14:tracePt t="150448" x="4008438" y="5105400"/>
          <p14:tracePt t="150464" x="4016375" y="5151438"/>
          <p14:tracePt t="150482" x="4016375" y="5159375"/>
          <p14:tracePt t="150498" x="4030663" y="5181600"/>
          <p14:tracePt t="150514" x="4076700" y="5235575"/>
          <p14:tracePt t="150531" x="4144963" y="5318125"/>
          <p14:tracePt t="150548" x="4229100" y="5387975"/>
          <p14:tracePt t="150564" x="4283075" y="5426075"/>
          <p14:tracePt t="150581" x="4313238" y="5432425"/>
          <p14:tracePt t="150598" x="4321175" y="5440363"/>
          <p14:tracePt t="150614" x="4335463" y="5440363"/>
          <p14:tracePt t="150631" x="4365625" y="5448300"/>
          <p14:tracePt t="150648" x="4397375" y="5456238"/>
          <p14:tracePt t="150664" x="4449763" y="5464175"/>
          <p14:tracePt t="150681" x="4487863" y="5464175"/>
          <p14:tracePt t="150698" x="4525963" y="5464175"/>
          <p14:tracePt t="150715" x="4549775" y="5456238"/>
          <p14:tracePt t="150731" x="4572000" y="5440363"/>
          <p14:tracePt t="150748" x="4625975" y="5418138"/>
          <p14:tracePt t="150764" x="4686300" y="5387975"/>
          <p14:tracePt t="150781" x="4716463" y="5364163"/>
          <p14:tracePt t="150798" x="4732338" y="5356225"/>
          <p14:tracePt t="150814" x="4732338" y="5349875"/>
          <p14:tracePt t="150831" x="4740275" y="5341938"/>
          <p14:tracePt t="150865" x="4746625" y="5334000"/>
          <p14:tracePt t="150905" x="4746625" y="5326063"/>
          <p14:tracePt t="150937" x="4746625" y="5318125"/>
          <p14:tracePt t="150945" x="4740275" y="5303838"/>
          <p14:tracePt t="150947" x="4732338" y="5295900"/>
          <p14:tracePt t="150964" x="4716463" y="5280025"/>
          <p14:tracePt t="150965" x="4708525" y="5265738"/>
          <p14:tracePt t="150981" x="4694238" y="5257800"/>
          <p14:tracePt t="150998" x="4686300" y="5249863"/>
          <p14:tracePt t="151153" x="0" y="0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73025" y="2297113"/>
          <a:ext cx="3384376" cy="38460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60425"/>
                <a:gridCol w="860425"/>
                <a:gridCol w="860425"/>
                <a:gridCol w="803101"/>
              </a:tblGrid>
              <a:tr h="49323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5.00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4.00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2.86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1955800" y="5534025"/>
            <a:ext cx="1512888" cy="360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4292600" y="2276475"/>
          <a:ext cx="4032450" cy="41616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1425"/>
                <a:gridCol w="813338"/>
                <a:gridCol w="817381"/>
                <a:gridCol w="817381"/>
                <a:gridCol w="762925"/>
              </a:tblGrid>
              <a:tr h="504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97968">
                <a:tc rowSpan="10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796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6.00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796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796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3.60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796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796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2.57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796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796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796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1.80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6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Total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270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6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96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ccolade fermante 7"/>
          <p:cNvSpPr/>
          <p:nvPr/>
        </p:nvSpPr>
        <p:spPr>
          <a:xfrm>
            <a:off x="3541713" y="2852738"/>
            <a:ext cx="288925" cy="298132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sp>
        <p:nvSpPr>
          <p:cNvPr id="52383" name="ZoneTexte 8"/>
          <p:cNvSpPr txBox="1">
            <a:spLocks noChangeArrowheads="1"/>
          </p:cNvSpPr>
          <p:nvPr/>
        </p:nvSpPr>
        <p:spPr bwMode="auto">
          <a:xfrm>
            <a:off x="3851275" y="41322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/>
              <a:t>4</a:t>
            </a:r>
          </a:p>
        </p:txBody>
      </p:sp>
      <p:sp>
        <p:nvSpPr>
          <p:cNvPr id="10" name="Accolade fermante 9"/>
          <p:cNvSpPr/>
          <p:nvPr/>
        </p:nvSpPr>
        <p:spPr>
          <a:xfrm>
            <a:off x="8388350" y="2782888"/>
            <a:ext cx="287338" cy="270033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sp>
        <p:nvSpPr>
          <p:cNvPr id="52385" name="ZoneTexte 10"/>
          <p:cNvSpPr txBox="1">
            <a:spLocks noChangeArrowheads="1"/>
          </p:cNvSpPr>
          <p:nvPr/>
        </p:nvSpPr>
        <p:spPr bwMode="auto">
          <a:xfrm>
            <a:off x="8820150" y="394811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/>
              <a:t>3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15900" y="1557338"/>
            <a:ext cx="32527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sz="2400" dirty="0" smtClean="0">
                <a:latin typeface="+mn-lt"/>
              </a:rPr>
              <a:t>Certainty schools</a:t>
            </a:r>
            <a:endParaRPr lang="en-US" sz="2400" dirty="0">
              <a:latin typeface="+mn-lt"/>
            </a:endParaRPr>
          </a:p>
        </p:txBody>
      </p:sp>
      <p:sp>
        <p:nvSpPr>
          <p:cNvPr id="52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How to draw a Multi-Stage Sample : PPS &amp; SRS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8521"/>
    </mc:Choice>
    <mc:Fallback>
      <p:transition spd="slow" advTm="13852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8383" x="1531938" y="5402263"/>
          <p14:tracePt t="18408" x="1524000" y="5402263"/>
          <p14:tracePt t="18416" x="1524000" y="5394325"/>
          <p14:tracePt t="18432" x="1516063" y="5394325"/>
          <p14:tracePt t="18442" x="1516063" y="5387975"/>
          <p14:tracePt t="18443" x="1508125" y="5380038"/>
          <p14:tracePt t="18472" x="1501775" y="5372100"/>
          <p14:tracePt t="18473" x="1493838" y="5372100"/>
          <p14:tracePt t="18485" x="1493838" y="5364163"/>
          <p14:tracePt t="18501" x="1477963" y="5356225"/>
          <p14:tracePt t="18518" x="1470025" y="5349875"/>
          <p14:tracePt t="18535" x="1455738" y="5341938"/>
          <p14:tracePt t="18551" x="1425575" y="5326063"/>
          <p14:tracePt t="18568" x="1379538" y="5311775"/>
          <p14:tracePt t="18585" x="1349375" y="5303838"/>
          <p14:tracePt t="18601" x="1333500" y="5295900"/>
          <p14:tracePt t="18618" x="1325563" y="5295900"/>
          <p14:tracePt t="18664" x="1317625" y="5295900"/>
          <p14:tracePt t="18680" x="1311275" y="5295900"/>
          <p14:tracePt t="18696" x="1303338" y="5295900"/>
          <p14:tracePt t="18709" x="1303338" y="5303838"/>
          <p14:tracePt t="18710" x="1287463" y="5311775"/>
          <p14:tracePt t="18718" x="1265238" y="5318125"/>
          <p14:tracePt t="18735" x="1227138" y="5334000"/>
          <p14:tracePt t="18751" x="1189038" y="5372100"/>
          <p14:tracePt t="18768" x="1158875" y="5402263"/>
          <p14:tracePt t="18785" x="1135063" y="5448300"/>
          <p14:tracePt t="18801" x="1120775" y="5478463"/>
          <p14:tracePt t="18818" x="1104900" y="5494338"/>
          <p14:tracePt t="18835" x="1104900" y="5502275"/>
          <p14:tracePt t="18851" x="1096963" y="5516563"/>
          <p14:tracePt t="18868" x="1089025" y="5532438"/>
          <p14:tracePt t="18885" x="1082675" y="5546725"/>
          <p14:tracePt t="18901" x="1074738" y="5578475"/>
          <p14:tracePt t="18918" x="1066800" y="5592763"/>
          <p14:tracePt t="18935" x="1058863" y="5622925"/>
          <p14:tracePt t="18952" x="1058863" y="5676900"/>
          <p14:tracePt t="18968" x="1089025" y="5799138"/>
          <p14:tracePt t="18985" x="1127125" y="5927725"/>
          <p14:tracePt t="19002" x="1150938" y="6027738"/>
          <p14:tracePt t="19018" x="1165225" y="6080125"/>
          <p14:tracePt t="19035" x="1181100" y="6096000"/>
          <p14:tracePt t="19072" x="1189038" y="6096000"/>
          <p14:tracePt t="19096" x="1196975" y="6103938"/>
          <p14:tracePt t="19112" x="1203325" y="6103938"/>
          <p14:tracePt t="19120" x="1211263" y="6103938"/>
          <p14:tracePt t="19121" x="1227138" y="6111875"/>
          <p14:tracePt t="19135" x="1279525" y="6118225"/>
          <p14:tracePt t="19151" x="1355725" y="6126163"/>
          <p14:tracePt t="19168" x="1393825" y="6126163"/>
          <p14:tracePt t="19185" x="1417638" y="6126163"/>
          <p14:tracePt t="19201" x="1447800" y="6126163"/>
          <p14:tracePt t="19218" x="1470025" y="6126163"/>
          <p14:tracePt t="19235" x="1508125" y="6103938"/>
          <p14:tracePt t="19251" x="1546225" y="6080125"/>
          <p14:tracePt t="19268" x="1584325" y="6042025"/>
          <p14:tracePt t="19284" x="1608138" y="6011863"/>
          <p14:tracePt t="19301" x="1630363" y="5997575"/>
          <p14:tracePt t="19318" x="1630363" y="5989638"/>
          <p14:tracePt t="19335" x="1638300" y="5981700"/>
          <p14:tracePt t="19335" x="1638300" y="5973763"/>
          <p14:tracePt t="19352" x="1660525" y="5935663"/>
          <p14:tracePt t="19368" x="1668463" y="5905500"/>
          <p14:tracePt t="19385" x="1684338" y="5883275"/>
          <p14:tracePt t="19401" x="1684338" y="5837238"/>
          <p14:tracePt t="19418" x="1684338" y="5761038"/>
          <p14:tracePt t="19435" x="1684338" y="5676900"/>
          <p14:tracePt t="19451" x="1684338" y="5622925"/>
          <p14:tracePt t="19468" x="1668463" y="5592763"/>
          <p14:tracePt t="19485" x="1654175" y="5562600"/>
          <p14:tracePt t="19502" x="1646238" y="5562600"/>
          <p14:tracePt t="19518" x="1646238" y="5554663"/>
          <p14:tracePt t="19592" x="1638300" y="5554663"/>
          <p14:tracePt t="19680" x="1622425" y="5554663"/>
          <p14:tracePt t="20289" x="1622425" y="5570538"/>
          <p14:tracePt t="20297" x="1622425" y="5584825"/>
          <p14:tracePt t="20304" x="1622425" y="5600700"/>
          <p14:tracePt t="20319" x="1622425" y="5608638"/>
          <p14:tracePt t="20320" x="1622425" y="5661025"/>
          <p14:tracePt t="20335" x="1622425" y="5791200"/>
          <p14:tracePt t="20352" x="1646238" y="6035675"/>
          <p14:tracePt t="20369" x="1654175" y="6164263"/>
          <p14:tracePt t="20385" x="1654175" y="6194425"/>
          <p14:tracePt t="20402" x="1654175" y="6202363"/>
          <p14:tracePt t="20617" x="1654175" y="6194425"/>
          <p14:tracePt t="20633" x="1654175" y="6180138"/>
          <p14:tracePt t="20641" x="1654175" y="6156325"/>
          <p14:tracePt t="20645" x="1654175" y="6142038"/>
          <p14:tracePt t="20652" x="1654175" y="6096000"/>
          <p14:tracePt t="20669" x="1646238" y="6057900"/>
          <p14:tracePt t="20685" x="1638300" y="6019800"/>
          <p14:tracePt t="20702" x="1638300" y="5981700"/>
          <p14:tracePt t="20719" x="1630363" y="5959475"/>
          <p14:tracePt t="20735" x="1630363" y="5951538"/>
          <p14:tracePt t="20785" x="1622425" y="5951538"/>
          <p14:tracePt t="20817" x="1616075" y="5943600"/>
          <p14:tracePt t="20833" x="1600200" y="5935663"/>
          <p14:tracePt t="20843" x="1592263" y="5927725"/>
          <p14:tracePt t="20848" x="1584325" y="5927725"/>
          <p14:tracePt t="20852" x="1554163" y="5905500"/>
          <p14:tracePt t="20868" x="1539875" y="5889625"/>
          <p14:tracePt t="20885" x="1531938" y="5883275"/>
          <p14:tracePt t="20902" x="1501775" y="5875338"/>
          <p14:tracePt t="20919" x="1463675" y="5851525"/>
          <p14:tracePt t="20935" x="1401763" y="5837238"/>
          <p14:tracePt t="20935" x="1371600" y="5821363"/>
          <p14:tracePt t="20952" x="1349375" y="5813425"/>
          <p14:tracePt t="20969" x="1341438" y="5813425"/>
          <p14:tracePt t="20985" x="1333500" y="5813425"/>
          <p14:tracePt t="21002" x="1325563" y="5813425"/>
          <p14:tracePt t="21019" x="1279525" y="5813425"/>
          <p14:tracePt t="21036" x="1211263" y="5813425"/>
          <p14:tracePt t="21052" x="1135063" y="5807075"/>
          <p14:tracePt t="21069" x="1104900" y="5807075"/>
          <p14:tracePt t="21085" x="1089025" y="5807075"/>
          <p14:tracePt t="21102" x="1082675" y="5807075"/>
          <p14:tracePt t="21160" x="1082675" y="5813425"/>
          <p14:tracePt t="21168" x="1074738" y="5837238"/>
          <p14:tracePt t="21176" x="1050925" y="5905500"/>
          <p14:tracePt t="21185" x="1036638" y="5973763"/>
          <p14:tracePt t="21202" x="1012825" y="6027738"/>
          <p14:tracePt t="21219" x="1006475" y="6049963"/>
          <p14:tracePt t="21235" x="1006475" y="6057900"/>
          <p14:tracePt t="21252" x="1006475" y="6073775"/>
          <p14:tracePt t="21269" x="1006475" y="6118225"/>
          <p14:tracePt t="21285" x="1006475" y="6188075"/>
          <p14:tracePt t="21302" x="1006475" y="6232525"/>
          <p14:tracePt t="21319" x="1006475" y="6256338"/>
          <p14:tracePt t="21335" x="1006475" y="6264275"/>
          <p14:tracePt t="21352" x="1012825" y="6270625"/>
          <p14:tracePt t="21392" x="1012825" y="6278563"/>
          <p14:tracePt t="21393" x="1020763" y="6286500"/>
          <p14:tracePt t="21402" x="1066800" y="6332538"/>
          <p14:tracePt t="21419" x="1143000" y="6384925"/>
          <p14:tracePt t="21435" x="1189038" y="6416675"/>
          <p14:tracePt t="21452" x="1211263" y="6416675"/>
          <p14:tracePt t="21469" x="1227138" y="6416675"/>
          <p14:tracePt t="21485" x="1235075" y="6416675"/>
          <p14:tracePt t="21529" x="1241425" y="6416675"/>
          <p14:tracePt t="21537" x="1249363" y="6416675"/>
          <p14:tracePt t="21544" x="1257300" y="6416675"/>
          <p14:tracePt t="21552" x="1325563" y="6408738"/>
          <p14:tracePt t="21569" x="1355725" y="6400800"/>
          <p14:tracePt t="21585" x="1379538" y="6400800"/>
          <p14:tracePt t="21602" x="1393825" y="6384925"/>
          <p14:tracePt t="21619" x="1409700" y="6384925"/>
          <p14:tracePt t="21635" x="1425575" y="6378575"/>
          <p14:tracePt t="21652" x="1439863" y="6378575"/>
          <p14:tracePt t="21669" x="1463675" y="6370638"/>
          <p14:tracePt t="21685" x="1493838" y="6354763"/>
          <p14:tracePt t="21702" x="1516063" y="6354763"/>
          <p14:tracePt t="21719" x="1546225" y="6340475"/>
          <p14:tracePt t="21735" x="1570038" y="6324600"/>
          <p14:tracePt t="21752" x="1584325" y="6308725"/>
          <p14:tracePt t="21769" x="1608138" y="6286500"/>
          <p14:tracePt t="21785" x="1616075" y="6248400"/>
          <p14:tracePt t="21802" x="1630363" y="6218238"/>
          <p14:tracePt t="21819" x="1638300" y="6180138"/>
          <p14:tracePt t="21835" x="1638300" y="6142038"/>
          <p14:tracePt t="21852" x="1638300" y="6126163"/>
          <p14:tracePt t="21869" x="1638300" y="6096000"/>
          <p14:tracePt t="21885" x="1630363" y="6065838"/>
          <p14:tracePt t="21902" x="1616075" y="6042025"/>
          <p14:tracePt t="21918" x="1600200" y="6003925"/>
          <p14:tracePt t="21935" x="1592263" y="5981700"/>
          <p14:tracePt t="21952" x="1562100" y="5943600"/>
          <p14:tracePt t="21969" x="1554163" y="5927725"/>
          <p14:tracePt t="21985" x="1539875" y="5921375"/>
          <p14:tracePt t="22002" x="1516063" y="5905500"/>
          <p14:tracePt t="22019" x="1485900" y="5889625"/>
          <p14:tracePt t="22035" x="1463675" y="5867400"/>
          <p14:tracePt t="22052" x="1425575" y="5845175"/>
          <p14:tracePt t="22069" x="1379538" y="5829300"/>
          <p14:tracePt t="22085" x="1325563" y="5799138"/>
          <p14:tracePt t="22102" x="1279525" y="5799138"/>
          <p14:tracePt t="22118" x="1265238" y="5791200"/>
          <p14:tracePt t="22135" x="1257300" y="5783263"/>
          <p14:tracePt t="22152" x="1241425" y="5783263"/>
          <p14:tracePt t="22169" x="1235075" y="5783263"/>
          <p14:tracePt t="22185" x="1227138" y="5783263"/>
          <p14:tracePt t="22233" x="1219200" y="5791200"/>
          <p14:tracePt t="22248" x="1211263" y="5791200"/>
          <p14:tracePt t="22265" x="1196975" y="5791200"/>
          <p14:tracePt t="22272" x="1196975" y="5799138"/>
          <p14:tracePt t="22280" x="1189038" y="5807075"/>
          <p14:tracePt t="22285" x="1165225" y="5821363"/>
          <p14:tracePt t="22302" x="1143000" y="5845175"/>
          <p14:tracePt t="22318" x="1127125" y="5867400"/>
          <p14:tracePt t="22335" x="1120775" y="5889625"/>
          <p14:tracePt t="22352" x="1096963" y="5921375"/>
          <p14:tracePt t="22368" x="1089025" y="5943600"/>
          <p14:tracePt t="22385" x="1082675" y="5959475"/>
          <p14:tracePt t="22402" x="1074738" y="5973763"/>
          <p14:tracePt t="22418" x="1074738" y="5989638"/>
          <p14:tracePt t="22435" x="1074738" y="5997575"/>
          <p14:tracePt t="22452" x="1074738" y="6003925"/>
          <p14:tracePt t="22468" x="1074738" y="6011863"/>
          <p14:tracePt t="22485" x="1074738" y="6019800"/>
          <p14:tracePt t="22502" x="1074738" y="6035675"/>
          <p14:tracePt t="22518" x="1074738" y="6042025"/>
          <p14:tracePt t="22535" x="1082675" y="6073775"/>
          <p14:tracePt t="22552" x="1104900" y="6118225"/>
          <p14:tracePt t="22568" x="1120775" y="6149975"/>
          <p14:tracePt t="22585" x="1135063" y="6172200"/>
          <p14:tracePt t="22602" x="1150938" y="6194425"/>
          <p14:tracePt t="22618" x="1158875" y="6210300"/>
          <p14:tracePt t="22635" x="1173163" y="6218238"/>
          <p14:tracePt t="22652" x="1203325" y="6240463"/>
          <p14:tracePt t="22669" x="1265238" y="6278563"/>
          <p14:tracePt t="22685" x="1333500" y="6316663"/>
          <p14:tracePt t="22702" x="1363663" y="6340475"/>
          <p14:tracePt t="22718" x="1401763" y="6362700"/>
          <p14:tracePt t="22735" x="1425575" y="6362700"/>
          <p14:tracePt t="22752" x="1463675" y="6362700"/>
          <p14:tracePt t="22768" x="1485900" y="6362700"/>
          <p14:tracePt t="22817" x="1493838" y="6362700"/>
          <p14:tracePt t="22833" x="1501775" y="6362700"/>
          <p14:tracePt t="22840" x="1508125" y="6362700"/>
          <p14:tracePt t="22852" x="1516063" y="6362700"/>
          <p14:tracePt t="22856" x="1546225" y="6346825"/>
          <p14:tracePt t="22868" x="1570038" y="6332538"/>
          <p14:tracePt t="22885" x="1592263" y="6316663"/>
          <p14:tracePt t="22902" x="1600200" y="6302375"/>
          <p14:tracePt t="22918" x="1616075" y="6278563"/>
          <p14:tracePt t="22935" x="1622425" y="6248400"/>
          <p14:tracePt t="22952" x="1638300" y="6194425"/>
          <p14:tracePt t="22969" x="1646238" y="6172200"/>
          <p14:tracePt t="22985" x="1646238" y="6164263"/>
          <p14:tracePt t="23002" x="1646238" y="6142038"/>
          <p14:tracePt t="23018" x="1646238" y="6134100"/>
          <p14:tracePt t="23035" x="1646238" y="6118225"/>
          <p14:tracePt t="23052" x="1646238" y="6111875"/>
          <p14:tracePt t="23069" x="1638300" y="6080125"/>
          <p14:tracePt t="23085" x="1638300" y="6073775"/>
          <p14:tracePt t="23102" x="1638300" y="6057900"/>
          <p14:tracePt t="23118" x="1630363" y="6049963"/>
          <p14:tracePt t="23135" x="1622425" y="6042025"/>
          <p14:tracePt t="23152" x="1608138" y="6027738"/>
          <p14:tracePt t="23168" x="1600200" y="6019800"/>
          <p14:tracePt t="23209" x="1592263" y="6011863"/>
          <p14:tracePt t="23248" x="1584325" y="6011863"/>
          <p14:tracePt t="23544" x="1577975" y="6011863"/>
          <p14:tracePt t="23910" x="0" y="0"/>
        </p14:tracePtLst>
        <p14:tracePtLst>
          <p14:tracePt t="39258" x="1562100" y="5616575"/>
          <p14:tracePt t="39552" x="1546225" y="5616575"/>
          <p14:tracePt t="39584" x="1539875" y="5616575"/>
          <p14:tracePt t="39593" x="1531938" y="5616575"/>
          <p14:tracePt t="39600" x="1524000" y="5608638"/>
          <p14:tracePt t="39601" x="1508125" y="5600700"/>
          <p14:tracePt t="39617" x="1501775" y="5600700"/>
          <p14:tracePt t="39633" x="1493838" y="5600700"/>
          <p14:tracePt t="39650" x="1477963" y="5592763"/>
          <p14:tracePt t="39667" x="1470025" y="5592763"/>
          <p14:tracePt t="39683" x="1455738" y="5584825"/>
          <p14:tracePt t="39700" x="1431925" y="5570538"/>
          <p14:tracePt t="39717" x="1417638" y="5562600"/>
          <p14:tracePt t="39733" x="1401763" y="5562600"/>
          <p14:tracePt t="39768" x="1393825" y="5562600"/>
          <p14:tracePt t="39785" x="1387475" y="5562600"/>
          <p14:tracePt t="39786" x="1379538" y="5562600"/>
          <p14:tracePt t="39800" x="1349375" y="5546725"/>
          <p14:tracePt t="39817" x="1295400" y="5532438"/>
          <p14:tracePt t="39833" x="1265238" y="5516563"/>
          <p14:tracePt t="39850" x="1241425" y="5516563"/>
          <p14:tracePt t="39867" x="1235075" y="5516563"/>
          <p14:tracePt t="39883" x="1235075" y="5508625"/>
          <p14:tracePt t="39984" x="1227138" y="5508625"/>
          <p14:tracePt t="40009" x="1203325" y="5508625"/>
          <p14:tracePt t="40024" x="1196975" y="5516563"/>
          <p14:tracePt t="40040" x="1189038" y="5516563"/>
          <p14:tracePt t="40048" x="1181100" y="5524500"/>
          <p14:tracePt t="40054" x="1173163" y="5524500"/>
          <p14:tracePt t="40067" x="1158875" y="5540375"/>
          <p14:tracePt t="40083" x="1143000" y="5554663"/>
          <p14:tracePt t="40100" x="1127125" y="5570538"/>
          <p14:tracePt t="40116" x="1112838" y="5584825"/>
          <p14:tracePt t="40133" x="1104900" y="5592763"/>
          <p14:tracePt t="40150" x="1104900" y="5608638"/>
          <p14:tracePt t="40200" x="1096963" y="5616575"/>
          <p14:tracePt t="40208" x="1089025" y="5616575"/>
          <p14:tracePt t="40216" x="1089025" y="5622925"/>
          <p14:tracePt t="40240" x="1089025" y="5630863"/>
          <p14:tracePt t="40265" x="1089025" y="5638800"/>
          <p14:tracePt t="40281" x="1089025" y="5646738"/>
          <p14:tracePt t="40291" x="1089025" y="5661025"/>
          <p14:tracePt t="40305" x="1089025" y="5668963"/>
          <p14:tracePt t="40317" x="1089025" y="5676900"/>
          <p14:tracePt t="40320" x="1089025" y="5684838"/>
          <p14:tracePt t="40333" x="1089025" y="5692775"/>
          <p14:tracePt t="40350" x="1089025" y="5715000"/>
          <p14:tracePt t="40366" x="1089025" y="5737225"/>
          <p14:tracePt t="40383" x="1089025" y="5761038"/>
          <p14:tracePt t="40400" x="1089025" y="5775325"/>
          <p14:tracePt t="40417" x="1096963" y="5783263"/>
          <p14:tracePt t="40433" x="1096963" y="5791200"/>
          <p14:tracePt t="40450" x="1112838" y="5807075"/>
          <p14:tracePt t="40466" x="1112838" y="5821363"/>
          <p14:tracePt t="40483" x="1120775" y="5829300"/>
          <p14:tracePt t="40500" x="1135063" y="5845175"/>
          <p14:tracePt t="40517" x="1150938" y="5859463"/>
          <p14:tracePt t="40533" x="1165225" y="5867400"/>
          <p14:tracePt t="40550" x="1189038" y="5883275"/>
          <p14:tracePt t="40567" x="1227138" y="5897563"/>
          <p14:tracePt t="40583" x="1279525" y="5921375"/>
          <p14:tracePt t="40600" x="1470025" y="5973763"/>
          <p14:tracePt t="40617" x="1546225" y="5997575"/>
          <p14:tracePt t="40633" x="1608138" y="6019800"/>
          <p14:tracePt t="40650" x="1646238" y="6027738"/>
          <p14:tracePt t="40667" x="1660525" y="6035675"/>
          <p14:tracePt t="40683" x="1668463" y="6035675"/>
          <p14:tracePt t="40728" x="1676400" y="6035675"/>
          <p14:tracePt t="40736" x="1684338" y="6035675"/>
          <p14:tracePt t="40753" x="1698625" y="6027738"/>
          <p14:tracePt t="40754" x="1706563" y="6019800"/>
          <p14:tracePt t="40766" x="1714500" y="6011863"/>
          <p14:tracePt t="40783" x="1722438" y="6011863"/>
          <p14:tracePt t="40825" x="1722438" y="6003925"/>
          <p14:tracePt t="40841" x="1730375" y="5997575"/>
          <p14:tracePt t="40848" x="1752600" y="5959475"/>
          <p14:tracePt t="40859" x="1768475" y="5943600"/>
          <p14:tracePt t="40866" x="1790700" y="5889625"/>
          <p14:tracePt t="40883" x="1806575" y="5859463"/>
          <p14:tracePt t="40900" x="1806575" y="5845175"/>
          <p14:tracePt t="40916" x="1806575" y="5837238"/>
          <p14:tracePt t="40933" x="1806575" y="5829300"/>
          <p14:tracePt t="40950" x="1806575" y="5821363"/>
          <p14:tracePt t="40966" x="1806575" y="5807075"/>
          <p14:tracePt t="40983" x="1806575" y="5791200"/>
          <p14:tracePt t="41000" x="1806575" y="5775325"/>
          <p14:tracePt t="41041" x="1798638" y="5768975"/>
          <p14:tracePt t="41056" x="1798638" y="5753100"/>
          <p14:tracePt t="41064" x="1790700" y="5730875"/>
          <p14:tracePt t="41066" x="1760538" y="5668963"/>
          <p14:tracePt t="41083" x="1752600" y="5616575"/>
          <p14:tracePt t="41100" x="1722438" y="5570538"/>
          <p14:tracePt t="41116" x="1698625" y="5540375"/>
          <p14:tracePt t="41133" x="1692275" y="5532438"/>
          <p14:tracePt t="41150" x="1692275" y="5524500"/>
          <p14:tracePt t="41208" x="1676400" y="5516563"/>
          <p14:tracePt t="41217" x="1668463" y="5508625"/>
          <p14:tracePt t="41225" x="1654175" y="5502275"/>
          <p14:tracePt t="41233" x="1622425" y="5478463"/>
          <p14:tracePt t="41234" x="1570038" y="5448300"/>
          <p14:tracePt t="41250" x="1508125" y="5410200"/>
          <p14:tracePt t="41266" x="1463675" y="5394325"/>
          <p14:tracePt t="41283" x="1409700" y="5372100"/>
          <p14:tracePt t="41300" x="1355725" y="5356225"/>
          <p14:tracePt t="41317" x="1325563" y="5341938"/>
          <p14:tracePt t="41333" x="1303338" y="5341938"/>
          <p14:tracePt t="41350" x="1279525" y="5341938"/>
          <p14:tracePt t="41366" x="1249363" y="5341938"/>
          <p14:tracePt t="41383" x="1219200" y="5341938"/>
          <p14:tracePt t="41400" x="1189038" y="5341938"/>
          <p14:tracePt t="41448" x="1181100" y="5341938"/>
          <p14:tracePt t="41488" x="1173163" y="5349875"/>
          <p14:tracePt t="41496" x="1165225" y="5364163"/>
          <p14:tracePt t="41507" x="1150938" y="5372100"/>
          <p14:tracePt t="41516" x="1135063" y="5387975"/>
          <p14:tracePt t="41517" x="1104900" y="5418138"/>
          <p14:tracePt t="41533" x="1082675" y="5448300"/>
          <p14:tracePt t="41550" x="1066800" y="5470525"/>
          <p14:tracePt t="41566" x="1058863" y="5486400"/>
          <p14:tracePt t="41583" x="1044575" y="5494338"/>
          <p14:tracePt t="41600" x="1028700" y="5524500"/>
          <p14:tracePt t="41616" x="1012825" y="5546725"/>
          <p14:tracePt t="41633" x="1006475" y="5570538"/>
          <p14:tracePt t="41650" x="990600" y="5592763"/>
          <p14:tracePt t="41667" x="990600" y="5608638"/>
          <p14:tracePt t="41683" x="990600" y="5616575"/>
          <p14:tracePt t="41700" x="990600" y="5630863"/>
          <p14:tracePt t="41716" x="982663" y="5646738"/>
          <p14:tracePt t="41733" x="982663" y="5676900"/>
          <p14:tracePt t="41750" x="982663" y="5707063"/>
          <p14:tracePt t="41766" x="998538" y="5761038"/>
          <p14:tracePt t="41783" x="1036638" y="5807075"/>
          <p14:tracePt t="41800" x="1074738" y="5867400"/>
          <p14:tracePt t="41817" x="1082675" y="5867400"/>
          <p14:tracePt t="41857" x="1089025" y="5867400"/>
          <p14:tracePt t="41858" x="1096963" y="5875338"/>
          <p14:tracePt t="41866" x="1104900" y="5875338"/>
          <p14:tracePt t="41883" x="1112838" y="5883275"/>
          <p14:tracePt t="41900" x="1158875" y="5913438"/>
          <p14:tracePt t="41916" x="1235075" y="5951538"/>
          <p14:tracePt t="41933" x="1287463" y="5973763"/>
          <p14:tracePt t="41950" x="1333500" y="5997575"/>
          <p14:tracePt t="41966" x="1363663" y="6003925"/>
          <p14:tracePt t="41983" x="1371600" y="6003925"/>
          <p14:tracePt t="42000" x="1379538" y="6011863"/>
          <p14:tracePt t="42016" x="1387475" y="6011863"/>
          <p14:tracePt t="42033" x="1393825" y="6011863"/>
          <p14:tracePt t="42050" x="1409700" y="6019800"/>
          <p14:tracePt t="42066" x="1455738" y="6019800"/>
          <p14:tracePt t="42083" x="1485900" y="6027738"/>
          <p14:tracePt t="42100" x="1524000" y="6035675"/>
          <p14:tracePt t="42116" x="1531938" y="6035675"/>
          <p14:tracePt t="42133" x="1546225" y="6035675"/>
          <p14:tracePt t="42150" x="1554163" y="6027738"/>
          <p14:tracePt t="42166" x="1570038" y="6027738"/>
          <p14:tracePt t="42183" x="1577975" y="6011863"/>
          <p14:tracePt t="42200" x="1592263" y="5989638"/>
          <p14:tracePt t="42217" x="1616075" y="5951538"/>
          <p14:tracePt t="42233" x="1630363" y="5921375"/>
          <p14:tracePt t="42250" x="1654175" y="5889625"/>
          <p14:tracePt t="42266" x="1668463" y="5859463"/>
          <p14:tracePt t="42283" x="1684338" y="5821363"/>
          <p14:tracePt t="42300" x="1692275" y="5783263"/>
          <p14:tracePt t="42317" x="1698625" y="5737225"/>
          <p14:tracePt t="42333" x="1706563" y="5715000"/>
          <p14:tracePt t="42350" x="1706563" y="5676900"/>
          <p14:tracePt t="42366" x="1706563" y="5654675"/>
          <p14:tracePt t="42383" x="1706563" y="5630863"/>
          <p14:tracePt t="42400" x="1698625" y="5608638"/>
          <p14:tracePt t="42416" x="1692275" y="5584825"/>
          <p14:tracePt t="42433" x="1684338" y="5570538"/>
          <p14:tracePt t="42450" x="1676400" y="5554663"/>
          <p14:tracePt t="42466" x="1660525" y="5540375"/>
          <p14:tracePt t="42483" x="1646238" y="5524500"/>
          <p14:tracePt t="42500" x="1616075" y="5494338"/>
          <p14:tracePt t="42516" x="1570038" y="5456238"/>
          <p14:tracePt t="42533" x="1524000" y="5432425"/>
          <p14:tracePt t="42549" x="1493838" y="5410200"/>
          <p14:tracePt t="42566" x="1477963" y="5410200"/>
          <p14:tracePt t="42583" x="1447800" y="5402263"/>
          <p14:tracePt t="42600" x="1417638" y="5402263"/>
          <p14:tracePt t="42616" x="1387475" y="5410200"/>
          <p14:tracePt t="42633" x="1349375" y="5418138"/>
          <p14:tracePt t="42650" x="1311275" y="5440363"/>
          <p14:tracePt t="42666" x="1257300" y="5470525"/>
          <p14:tracePt t="42683" x="1219200" y="5486400"/>
          <p14:tracePt t="42699" x="1181100" y="5508625"/>
          <p14:tracePt t="42716" x="1158875" y="5516563"/>
          <p14:tracePt t="42733" x="1150938" y="5524500"/>
          <p14:tracePt t="42776" x="1143000" y="5532438"/>
          <p14:tracePt t="42784" x="1135063" y="5532438"/>
          <p14:tracePt t="42784" x="1127125" y="5540375"/>
          <p14:tracePt t="42801" x="1112838" y="5554663"/>
          <p14:tracePt t="42801" x="1074738" y="5578475"/>
          <p14:tracePt t="42816" x="1044575" y="5608638"/>
          <p14:tracePt t="42833" x="1020763" y="5630863"/>
          <p14:tracePt t="42849" x="1012825" y="5654675"/>
          <p14:tracePt t="42866" x="1006475" y="5668963"/>
          <p14:tracePt t="42883" x="1006475" y="5676900"/>
          <p14:tracePt t="42899" x="1006475" y="5699125"/>
          <p14:tracePt t="42916" x="1012825" y="5715000"/>
          <p14:tracePt t="42933" x="1044575" y="5737225"/>
          <p14:tracePt t="42950" x="1066800" y="5768975"/>
          <p14:tracePt t="42966" x="1096963" y="5783263"/>
          <p14:tracePt t="42983" x="1104900" y="5799138"/>
          <p14:tracePt t="43000" x="1127125" y="5813425"/>
          <p14:tracePt t="43016" x="1165225" y="5837238"/>
          <p14:tracePt t="43033" x="1249363" y="5883275"/>
          <p14:tracePt t="43049" x="1341438" y="5943600"/>
          <p14:tracePt t="43066" x="1439863" y="6003925"/>
          <p14:tracePt t="43083" x="1508125" y="6035675"/>
          <p14:tracePt t="43099" x="1524000" y="6035675"/>
          <p14:tracePt t="43116" x="1531938" y="6042025"/>
          <p14:tracePt t="43133" x="1539875" y="6042025"/>
          <p14:tracePt t="43169" x="1546225" y="6042025"/>
          <p14:tracePt t="43200" x="1554163" y="6042025"/>
          <p14:tracePt t="43208" x="1562100" y="6042025"/>
          <p14:tracePt t="43216" x="1600200" y="6035675"/>
          <p14:tracePt t="43233" x="1616075" y="6027738"/>
          <p14:tracePt t="43234" x="1646238" y="6011863"/>
          <p14:tracePt t="43249" x="1660525" y="6011863"/>
          <p14:tracePt t="43266" x="1668463" y="6003925"/>
          <p14:tracePt t="43283" x="1684338" y="5997575"/>
          <p14:tracePt t="43299" x="1706563" y="5981700"/>
          <p14:tracePt t="43316" x="1730375" y="5951538"/>
          <p14:tracePt t="43333" x="1760538" y="5921375"/>
          <p14:tracePt t="43350" x="1768475" y="5905500"/>
          <p14:tracePt t="43366" x="1768475" y="5897563"/>
          <p14:tracePt t="43383" x="1768475" y="5889625"/>
          <p14:tracePt t="43399" x="1768475" y="5875338"/>
          <p14:tracePt t="43416" x="1768475" y="5845175"/>
          <p14:tracePt t="43433" x="1768475" y="5829300"/>
          <p14:tracePt t="43449" x="1768475" y="5807075"/>
          <p14:tracePt t="43466" x="1768475" y="5791200"/>
          <p14:tracePt t="43483" x="1768475" y="5775325"/>
          <p14:tracePt t="43499" x="1768475" y="5768975"/>
          <p14:tracePt t="43516" x="1768475" y="5761038"/>
          <p14:tracePt t="43533" x="1768475" y="5753100"/>
          <p14:tracePt t="43569" x="1760538" y="5753100"/>
          <p14:tracePt t="43570" x="1752600" y="5745163"/>
          <p14:tracePt t="43583" x="1744663" y="5730875"/>
          <p14:tracePt t="43599" x="1730375" y="5715000"/>
          <p14:tracePt t="43616" x="1730375" y="5707063"/>
          <p14:tracePt t="43672" x="1722438" y="5699125"/>
          <p14:tracePt t="43696" x="1722438" y="5692775"/>
          <p14:tracePt t="43704" x="1706563" y="5692775"/>
          <p14:tracePt t="43712" x="1706563" y="5684838"/>
          <p14:tracePt t="43736" x="1698625" y="5676900"/>
          <p14:tracePt t="43768" x="1698625" y="5668963"/>
          <p14:tracePt t="43824" x="1692275" y="5668963"/>
          <p14:tracePt t="48823" x="1692275" y="5676900"/>
          <p14:tracePt t="48830" x="1684338" y="5692775"/>
          <p14:tracePt t="48847" x="1676400" y="5715000"/>
          <p14:tracePt t="48871" x="1676400" y="5722938"/>
          <p14:tracePt t="48903" x="1668463" y="5730875"/>
          <p14:tracePt t="48911" x="1668463" y="5737225"/>
          <p14:tracePt t="48922" x="1660525" y="5745163"/>
          <p14:tracePt t="48923" x="1654175" y="5745163"/>
          <p14:tracePt t="48931" x="1646238" y="5753100"/>
          <p14:tracePt t="49676" x="0" y="0"/>
        </p14:tracePtLst>
        <p14:tracePtLst>
          <p14:tracePt t="57703" x="2011363" y="5813425"/>
          <p14:tracePt t="57815" x="2027238" y="5813425"/>
          <p14:tracePt t="57824" x="2035175" y="5821363"/>
          <p14:tracePt t="57831" x="2041525" y="5821363"/>
          <p14:tracePt t="57832" x="2049463" y="5821363"/>
          <p14:tracePt t="57847" x="2057400" y="5829300"/>
          <p14:tracePt t="57864" x="2065338" y="5837238"/>
          <p14:tracePt t="57880" x="2095500" y="5837238"/>
          <p14:tracePt t="57897" x="2133600" y="5851525"/>
          <p14:tracePt t="57914" x="2163763" y="5859463"/>
          <p14:tracePt t="57930" x="2201863" y="5859463"/>
          <p14:tracePt t="57947" x="2247900" y="5867400"/>
          <p14:tracePt t="57964" x="2263775" y="5867400"/>
          <p14:tracePt t="57980" x="2270125" y="5867400"/>
          <p14:tracePt t="58039" x="2278063" y="5867400"/>
          <p14:tracePt t="58047" x="2286000" y="5867400"/>
          <p14:tracePt t="58047" x="2301875" y="5867400"/>
          <p14:tracePt t="58063" x="2316163" y="5875338"/>
          <p14:tracePt t="58065" x="2332038" y="5875338"/>
          <p14:tracePt t="58080" x="2354263" y="5875338"/>
          <p14:tracePt t="58097" x="2362200" y="5875338"/>
          <p14:tracePt t="58114" x="2378075" y="5875338"/>
          <p14:tracePt t="58130" x="2384425" y="5875338"/>
          <p14:tracePt t="58147" x="2392363" y="5875338"/>
          <p14:tracePt t="58163" x="2416175" y="5851525"/>
          <p14:tracePt t="58180" x="2438400" y="5829300"/>
          <p14:tracePt t="58197" x="2446338" y="5821363"/>
          <p14:tracePt t="58214" x="2446338" y="5813425"/>
          <p14:tracePt t="58230" x="2454275" y="5807075"/>
          <p14:tracePt t="58247" x="2454275" y="5791200"/>
          <p14:tracePt t="58264" x="2468563" y="5783263"/>
          <p14:tracePt t="58280" x="2468563" y="5761038"/>
          <p14:tracePt t="58297" x="2484438" y="5722938"/>
          <p14:tracePt t="58314" x="2492375" y="5684838"/>
          <p14:tracePt t="58330" x="2492375" y="5661025"/>
          <p14:tracePt t="58347" x="2492375" y="5638800"/>
          <p14:tracePt t="58364" x="2492375" y="5622925"/>
          <p14:tracePt t="58381" x="2492375" y="5584825"/>
          <p14:tracePt t="58397" x="2476500" y="5554663"/>
          <p14:tracePt t="58414" x="2454275" y="5516563"/>
          <p14:tracePt t="58430" x="2454275" y="5494338"/>
          <p14:tracePt t="58447" x="2430463" y="5478463"/>
          <p14:tracePt t="58464" x="2422525" y="5470525"/>
          <p14:tracePt t="58480" x="2416175" y="5464175"/>
          <p14:tracePt t="58497" x="2400300" y="5464175"/>
          <p14:tracePt t="58513" x="2392363" y="5456238"/>
          <p14:tracePt t="58560" x="2378075" y="5456238"/>
          <p14:tracePt t="58583" x="2370138" y="5456238"/>
          <p14:tracePt t="58599" x="2362200" y="5448300"/>
          <p14:tracePt t="58608" x="2354263" y="5448300"/>
          <p14:tracePt t="58615" x="2339975" y="5448300"/>
          <p14:tracePt t="58631" x="2324100" y="5448300"/>
          <p14:tracePt t="58647" x="2286000" y="5448300"/>
          <p14:tracePt t="58663" x="2239963" y="5448300"/>
          <p14:tracePt t="58665" x="2187575" y="5448300"/>
          <p14:tracePt t="58680" x="2141538" y="5456238"/>
          <p14:tracePt t="58697" x="2125663" y="5464175"/>
          <p14:tracePt t="58713" x="2111375" y="5470525"/>
          <p14:tracePt t="58730" x="2087563" y="5486400"/>
          <p14:tracePt t="58747" x="2057400" y="5486400"/>
          <p14:tracePt t="58763" x="2041525" y="5508625"/>
          <p14:tracePt t="58780" x="2019300" y="5516563"/>
          <p14:tracePt t="58797" x="2003425" y="5524500"/>
          <p14:tracePt t="58813" x="1997075" y="5532438"/>
          <p14:tracePt t="58830" x="1973263" y="5546725"/>
          <p14:tracePt t="58847" x="1935163" y="5578475"/>
          <p14:tracePt t="58864" x="1905000" y="5608638"/>
          <p14:tracePt t="58880" x="1874838" y="5654675"/>
          <p14:tracePt t="58897" x="1851025" y="5684838"/>
          <p14:tracePt t="58914" x="1844675" y="5707063"/>
          <p14:tracePt t="58930" x="1836738" y="5722938"/>
          <p14:tracePt t="58947" x="1836738" y="5730875"/>
          <p14:tracePt t="58964" x="1836738" y="5737225"/>
          <p14:tracePt t="58980" x="1836738" y="5775325"/>
          <p14:tracePt t="58997" x="1866900" y="5813425"/>
          <p14:tracePt t="59014" x="1912938" y="5851525"/>
          <p14:tracePt t="59030" x="1943100" y="5883275"/>
          <p14:tracePt t="59047" x="1958975" y="5913438"/>
          <p14:tracePt t="59064" x="1965325" y="5921375"/>
          <p14:tracePt t="59104" x="1973263" y="5921375"/>
          <p14:tracePt t="59127" x="1981200" y="5921375"/>
          <p14:tracePt t="59159" x="1989138" y="5927725"/>
          <p14:tracePt t="59171" x="1997075" y="5927725"/>
          <p14:tracePt t="59175" x="1997075" y="5935663"/>
          <p14:tracePt t="59180" x="2019300" y="5935663"/>
          <p14:tracePt t="59197" x="2035175" y="5951538"/>
          <p14:tracePt t="59213" x="2057400" y="5959475"/>
          <p14:tracePt t="59230" x="2073275" y="5959475"/>
          <p14:tracePt t="59247" x="2079625" y="5965825"/>
          <p14:tracePt t="59263" x="2087563" y="5965825"/>
          <p14:tracePt t="59960" x="2095500" y="5965825"/>
          <p14:tracePt t="60015" x="2103438" y="5965825"/>
          <p14:tracePt t="60023" x="2111375" y="5965825"/>
          <p14:tracePt t="60031" x="2111375" y="5973763"/>
          <p14:tracePt t="60032" x="2117725" y="5973763"/>
          <p14:tracePt t="60047" x="2163763" y="5981700"/>
          <p14:tracePt t="60063" x="2193925" y="5997575"/>
          <p14:tracePt t="60080" x="2225675" y="6003925"/>
          <p14:tracePt t="60097" x="2255838" y="6011863"/>
          <p14:tracePt t="60113" x="2301875" y="6027738"/>
          <p14:tracePt t="60130" x="2339975" y="6042025"/>
          <p14:tracePt t="60147" x="2384425" y="6057900"/>
          <p14:tracePt t="60163" x="2408238" y="6065838"/>
          <p14:tracePt t="60180" x="2430463" y="6065838"/>
          <p14:tracePt t="60197" x="2460625" y="6080125"/>
          <p14:tracePt t="60213" x="2498725" y="6088063"/>
          <p14:tracePt t="60230" x="2544763" y="6088063"/>
          <p14:tracePt t="60247" x="2644775" y="6096000"/>
          <p14:tracePt t="60263" x="2705100" y="6103938"/>
          <p14:tracePt t="60280" x="2751138" y="6111875"/>
          <p14:tracePt t="60297" x="2773363" y="6111875"/>
          <p14:tracePt t="60313" x="2797175" y="6111875"/>
          <p14:tracePt t="60330" x="2811463" y="6111875"/>
          <p14:tracePt t="60347" x="2827338" y="6111875"/>
          <p14:tracePt t="60363" x="2841625" y="6111875"/>
          <p14:tracePt t="60380" x="2879725" y="6111875"/>
          <p14:tracePt t="60396" x="2911475" y="6111875"/>
          <p14:tracePt t="60413" x="2949575" y="6103938"/>
          <p14:tracePt t="60430" x="2994025" y="6088063"/>
          <p14:tracePt t="60447" x="3032125" y="6088063"/>
          <p14:tracePt t="60463" x="3048000" y="6080125"/>
          <p14:tracePt t="60480" x="3078163" y="6073775"/>
          <p14:tracePt t="60497" x="3101975" y="6073775"/>
          <p14:tracePt t="60513" x="3124200" y="6065838"/>
          <p14:tracePt t="60530" x="3140075" y="6057900"/>
          <p14:tracePt t="60547" x="3154363" y="6049963"/>
          <p14:tracePt t="60563" x="3170238" y="6042025"/>
          <p14:tracePt t="60581" x="3170238" y="6035675"/>
          <p14:tracePt t="60597" x="3184525" y="6027738"/>
          <p14:tracePt t="60614" x="3192463" y="6011863"/>
          <p14:tracePt t="60630" x="3216275" y="5989638"/>
          <p14:tracePt t="60647" x="3230563" y="5959475"/>
          <p14:tracePt t="60663" x="3246438" y="5943600"/>
          <p14:tracePt t="60680" x="3260725" y="5921375"/>
          <p14:tracePt t="60697" x="3268663" y="5913438"/>
          <p14:tracePt t="60713" x="3284538" y="5897563"/>
          <p14:tracePt t="60730" x="3298825" y="5883275"/>
          <p14:tracePt t="60746" x="3306763" y="5875338"/>
          <p14:tracePt t="60763" x="3306763" y="5867400"/>
          <p14:tracePt t="60800" x="3306763" y="5859463"/>
          <p14:tracePt t="60813" x="3306763" y="5851525"/>
          <p14:tracePt t="60814" x="3314700" y="5845175"/>
          <p14:tracePt t="60830" x="3314700" y="5837238"/>
          <p14:tracePt t="60846" x="3314700" y="5821363"/>
          <p14:tracePt t="60863" x="3322638" y="5807075"/>
          <p14:tracePt t="60880" x="3322638" y="5799138"/>
          <p14:tracePt t="60896" x="3322638" y="5791200"/>
          <p14:tracePt t="60913" x="3322638" y="5783263"/>
          <p14:tracePt t="60930" x="3322638" y="5775325"/>
          <p14:tracePt t="60947" x="3322638" y="5745163"/>
          <p14:tracePt t="60963" x="3322638" y="5722938"/>
          <p14:tracePt t="60980" x="3322638" y="5692775"/>
          <p14:tracePt t="60996" x="3322638" y="5661025"/>
          <p14:tracePt t="61013" x="3322638" y="5638800"/>
          <p14:tracePt t="61030" x="3322638" y="5630863"/>
          <p14:tracePt t="61047" x="3314700" y="5622925"/>
          <p14:tracePt t="61088" x="3314700" y="5616575"/>
          <p14:tracePt t="61103" x="3314700" y="5608638"/>
          <p14:tracePt t="61150" x="3306763" y="5600700"/>
          <p14:tracePt t="61158" x="3298825" y="5600700"/>
          <p14:tracePt t="61184" x="3298825" y="5584825"/>
          <p14:tracePt t="61199" x="3292475" y="5578475"/>
          <p14:tracePt t="61216" x="3292475" y="5562600"/>
          <p14:tracePt t="61223" x="3276600" y="5562600"/>
          <p14:tracePt t="61223" x="3276600" y="5554663"/>
          <p14:tracePt t="61247" x="3268663" y="5554663"/>
          <p14:tracePt t="61279" x="3260725" y="5546725"/>
          <p14:tracePt t="61320" x="3254375" y="5546725"/>
          <p14:tracePt t="61327" x="3254375" y="5540375"/>
          <p14:tracePt t="61329" x="3246438" y="5540375"/>
          <p14:tracePt t="61346" x="3230563" y="5532438"/>
          <p14:tracePt t="61363" x="3216275" y="5516563"/>
          <p14:tracePt t="61380" x="3184525" y="5508625"/>
          <p14:tracePt t="61396" x="3154363" y="5494338"/>
          <p14:tracePt t="61413" x="3132138" y="5486400"/>
          <p14:tracePt t="61430" x="3094038" y="5470525"/>
          <p14:tracePt t="61447" x="3025775" y="5456238"/>
          <p14:tracePt t="61463" x="2987675" y="5448300"/>
          <p14:tracePt t="61480" x="2963863" y="5448300"/>
          <p14:tracePt t="61496" x="2955925" y="5448300"/>
          <p14:tracePt t="61583" x="2949575" y="5448300"/>
          <p14:tracePt t="61639" x="2941638" y="5448300"/>
          <p14:tracePt t="61647" x="2933700" y="5448300"/>
          <p14:tracePt t="61654" x="2917825" y="5456238"/>
          <p14:tracePt t="61663" x="2895600" y="5470525"/>
          <p14:tracePt t="61680" x="2879725" y="5486400"/>
          <p14:tracePt t="61696" x="2849563" y="5502275"/>
          <p14:tracePt t="61713" x="2835275" y="5524500"/>
          <p14:tracePt t="61730" x="2797175" y="5554663"/>
          <p14:tracePt t="61747" x="2765425" y="5578475"/>
          <p14:tracePt t="61763" x="2735263" y="5600700"/>
          <p14:tracePt t="61780" x="2713038" y="5630863"/>
          <p14:tracePt t="61796" x="2689225" y="5654675"/>
          <p14:tracePt t="61813" x="2682875" y="5676900"/>
          <p14:tracePt t="61830" x="2674938" y="5692775"/>
          <p14:tracePt t="61846" x="2667000" y="5722938"/>
          <p14:tracePt t="61863" x="2659063" y="5737225"/>
          <p14:tracePt t="61880" x="2659063" y="5745163"/>
          <p14:tracePt t="61896" x="2659063" y="5761038"/>
          <p14:tracePt t="61913" x="2651125" y="5783263"/>
          <p14:tracePt t="61930" x="2651125" y="5807075"/>
          <p14:tracePt t="61946" x="2651125" y="5829300"/>
          <p14:tracePt t="61963" x="2651125" y="5851525"/>
          <p14:tracePt t="61980" x="2659063" y="5883275"/>
          <p14:tracePt t="61996" x="2682875" y="5921375"/>
          <p14:tracePt t="62013" x="2705100" y="5935663"/>
          <p14:tracePt t="62030" x="2720975" y="5943600"/>
          <p14:tracePt t="62046" x="2727325" y="5951538"/>
          <p14:tracePt t="62063" x="2735263" y="5959475"/>
          <p14:tracePt t="62080" x="2743200" y="5959475"/>
          <p14:tracePt t="62096" x="2765425" y="5959475"/>
          <p14:tracePt t="62113" x="2781300" y="5973763"/>
          <p14:tracePt t="62130" x="2803525" y="5981700"/>
          <p14:tracePt t="62146" x="2841625" y="5997575"/>
          <p14:tracePt t="62163" x="2887663" y="6003925"/>
          <p14:tracePt t="62180" x="2955925" y="6011863"/>
          <p14:tracePt t="62197" x="3001963" y="6019800"/>
          <p14:tracePt t="62213" x="3048000" y="6027738"/>
          <p14:tracePt t="62230" x="3078163" y="6027738"/>
          <p14:tracePt t="62246" x="3108325" y="6027738"/>
          <p14:tracePt t="62263" x="3116263" y="6027738"/>
          <p14:tracePt t="62280" x="3132138" y="6027738"/>
          <p14:tracePt t="62296" x="3154363" y="6027738"/>
          <p14:tracePt t="62313" x="3184525" y="6027738"/>
          <p14:tracePt t="62330" x="3208338" y="6019800"/>
          <p14:tracePt t="62346" x="3216275" y="6011863"/>
          <p14:tracePt t="62363" x="3222625" y="6011863"/>
          <p14:tracePt t="62400" x="3230563" y="6011863"/>
          <p14:tracePt t="62401" x="3238500" y="6011863"/>
          <p14:tracePt t="62413" x="3260725" y="6003925"/>
          <p14:tracePt t="62430" x="3276600" y="5997575"/>
          <p14:tracePt t="62446" x="3322638" y="5973763"/>
          <p14:tracePt t="62463" x="3336925" y="5959475"/>
          <p14:tracePt t="62480" x="3360738" y="5935663"/>
          <p14:tracePt t="62496" x="3368675" y="5921375"/>
          <p14:tracePt t="62513" x="3375025" y="5913438"/>
          <p14:tracePt t="62530" x="3382963" y="5897563"/>
          <p14:tracePt t="62546" x="3382963" y="5889625"/>
          <p14:tracePt t="62563" x="3382963" y="5875338"/>
          <p14:tracePt t="62580" x="3382963" y="5859463"/>
          <p14:tracePt t="62597" x="3390900" y="5829300"/>
          <p14:tracePt t="62613" x="3390900" y="5813425"/>
          <p14:tracePt t="62630" x="3390900" y="5775325"/>
          <p14:tracePt t="62646" x="3390900" y="5745163"/>
          <p14:tracePt t="62663" x="3390900" y="5699125"/>
          <p14:tracePt t="62680" x="3382963" y="5668963"/>
          <p14:tracePt t="62696" x="3375025" y="5654675"/>
          <p14:tracePt t="62713" x="3375025" y="5638800"/>
          <p14:tracePt t="62730" x="3368675" y="5630863"/>
          <p14:tracePt t="62746" x="3360738" y="5616575"/>
          <p14:tracePt t="62763" x="3352800" y="5608638"/>
          <p14:tracePt t="62779" x="3344863" y="5592763"/>
          <p14:tracePt t="62796" x="3330575" y="5592763"/>
          <p14:tracePt t="62813" x="3322638" y="5584825"/>
          <p14:tracePt t="62830" x="3314700" y="5578475"/>
          <p14:tracePt t="62846" x="3306763" y="5562600"/>
          <p14:tracePt t="62863" x="3292475" y="5554663"/>
          <p14:tracePt t="62880" x="3276600" y="5546725"/>
          <p14:tracePt t="62896" x="3246438" y="5540375"/>
          <p14:tracePt t="62913" x="3222625" y="5524500"/>
          <p14:tracePt t="62930" x="3216275" y="5524500"/>
          <p14:tracePt t="62946" x="3200400" y="5516563"/>
          <p14:tracePt t="62991" x="3192463" y="5516563"/>
          <p14:tracePt t="63071" x="3192463" y="5508625"/>
          <p14:tracePt t="63144" x="3178175" y="5508625"/>
          <p14:tracePt t="63159" x="3154363" y="5508625"/>
          <p14:tracePt t="63167" x="3140075" y="5508625"/>
          <p14:tracePt t="63179" x="3124200" y="5508625"/>
          <p14:tracePt t="63179" x="3116263" y="5508625"/>
          <p14:tracePt t="63183" x="3101975" y="5508625"/>
          <p14:tracePt t="63215" x="3094038" y="5508625"/>
          <p14:tracePt t="63248" x="3094038" y="5502275"/>
          <p14:tracePt t="63255" x="3086100" y="5502275"/>
          <p14:tracePt t="63263" x="3078163" y="5502275"/>
          <p14:tracePt t="63279" x="3070225" y="5502275"/>
          <p14:tracePt t="63296" x="3055938" y="5502275"/>
          <p14:tracePt t="63297" x="3040063" y="5502275"/>
          <p14:tracePt t="63313" x="3009900" y="5502275"/>
          <p14:tracePt t="63329" x="2971800" y="5502275"/>
          <p14:tracePt t="63346" x="2941638" y="5502275"/>
          <p14:tracePt t="63363" x="2903538" y="5508625"/>
          <p14:tracePt t="63379" x="2865438" y="5516563"/>
          <p14:tracePt t="63396" x="2827338" y="5532438"/>
          <p14:tracePt t="63413" x="2797175" y="5546725"/>
          <p14:tracePt t="63430" x="2759075" y="5570538"/>
          <p14:tracePt t="63446" x="2727325" y="5592763"/>
          <p14:tracePt t="63446" x="2713038" y="5608638"/>
          <p14:tracePt t="63463" x="2667000" y="5646738"/>
          <p14:tracePt t="63479" x="2644775" y="5668963"/>
          <p14:tracePt t="63496" x="2628900" y="5684838"/>
          <p14:tracePt t="63513" x="2628900" y="5692775"/>
          <p14:tracePt t="63529" x="2628900" y="5699125"/>
          <p14:tracePt t="63567" x="2628900" y="5707063"/>
          <p14:tracePt t="63569" x="2628900" y="5715000"/>
          <p14:tracePt t="63579" x="2628900" y="5737225"/>
          <p14:tracePt t="63596" x="2628900" y="5753100"/>
          <p14:tracePt t="63613" x="2636838" y="5761038"/>
          <p14:tracePt t="63629" x="2644775" y="5775325"/>
          <p14:tracePt t="63646" x="2667000" y="5791200"/>
          <p14:tracePt t="63663" x="2705100" y="5813425"/>
          <p14:tracePt t="63680" x="2751138" y="5845175"/>
          <p14:tracePt t="63696" x="2781300" y="5859463"/>
          <p14:tracePt t="63713" x="2797175" y="5867400"/>
          <p14:tracePt t="63729" x="2803525" y="5875338"/>
          <p14:tracePt t="63746" x="2811463" y="5875338"/>
          <p14:tracePt t="63763" x="2819400" y="5875338"/>
          <p14:tracePt t="63780" x="2849563" y="5889625"/>
          <p14:tracePt t="63796" x="2879725" y="5921375"/>
          <p14:tracePt t="63813" x="2925763" y="5927725"/>
          <p14:tracePt t="63829" x="2941638" y="5943600"/>
          <p14:tracePt t="63846" x="2955925" y="5943600"/>
          <p14:tracePt t="63863" x="2963863" y="5943600"/>
          <p14:tracePt t="63903" x="2979738" y="5951538"/>
          <p14:tracePt t="63913" x="2987675" y="5951538"/>
          <p14:tracePt t="63914" x="3025775" y="5965825"/>
          <p14:tracePt t="63929" x="3032125" y="5973763"/>
          <p14:tracePt t="63946" x="3040063" y="5973763"/>
          <p14:tracePt t="63963" x="3048000" y="5973763"/>
          <p14:tracePt t="63979" x="3063875" y="5973763"/>
          <p14:tracePt t="63996" x="3094038" y="5959475"/>
          <p14:tracePt t="64013" x="3162300" y="5951538"/>
          <p14:tracePt t="64029" x="3222625" y="5935663"/>
          <p14:tracePt t="64046" x="3260725" y="5921375"/>
          <p14:tracePt t="64046" x="3276600" y="5921375"/>
          <p14:tracePt t="64095" x="3276600" y="5913438"/>
          <p14:tracePt t="64108" x="3284538" y="5913438"/>
          <p14:tracePt t="64120" x="3292475" y="5905500"/>
          <p14:tracePt t="64121" x="3298825" y="5889625"/>
          <p14:tracePt t="64129" x="3314700" y="5875338"/>
          <p14:tracePt t="64146" x="3330575" y="5851525"/>
          <p14:tracePt t="64163" x="3352800" y="5821363"/>
          <p14:tracePt t="64179" x="3360738" y="5775325"/>
          <p14:tracePt t="64196" x="3368675" y="5753100"/>
          <p14:tracePt t="64213" x="3375025" y="5715000"/>
          <p14:tracePt t="64229" x="3382963" y="5699125"/>
          <p14:tracePt t="64246" x="3390900" y="5684838"/>
          <p14:tracePt t="64263" x="3390900" y="5661025"/>
          <p14:tracePt t="64279" x="3390900" y="5622925"/>
          <p14:tracePt t="64296" x="3390900" y="5600700"/>
          <p14:tracePt t="64313" x="3390900" y="5578475"/>
          <p14:tracePt t="64329" x="3390900" y="5570538"/>
          <p14:tracePt t="64346" x="3382963" y="5570538"/>
          <p14:tracePt t="64391" x="3382963" y="5562600"/>
          <p14:tracePt t="64439" x="3375025" y="5562600"/>
          <p14:tracePt t="65998" x="0" y="0"/>
        </p14:tracePtLst>
        <p14:tracePtLst>
          <p14:tracePt t="82366" x="4708525" y="6477000"/>
          <p14:tracePt t="82711" x="4724400" y="6477000"/>
          <p14:tracePt t="82719" x="4740275" y="6484938"/>
          <p14:tracePt t="82719" x="4770438" y="6492875"/>
          <p14:tracePt t="82727" x="4808538" y="6499225"/>
          <p14:tracePt t="82744" x="4838700" y="6499225"/>
          <p14:tracePt t="82745" x="4899025" y="6507163"/>
          <p14:tracePt t="82761" x="4953000" y="6515100"/>
          <p14:tracePt t="82777" x="4991100" y="6515100"/>
          <p14:tracePt t="82794" x="5013325" y="6515100"/>
          <p14:tracePt t="82847" x="5021263" y="6515100"/>
          <p14:tracePt t="82863" x="5029200" y="6515100"/>
          <p14:tracePt t="82871" x="5045075" y="6515100"/>
          <p14:tracePt t="82879" x="5059363" y="6515100"/>
          <p14:tracePt t="82880" x="5083175" y="6515100"/>
          <p14:tracePt t="82894" x="5113338" y="6515100"/>
          <p14:tracePt t="82894" x="5135563" y="6515100"/>
          <p14:tracePt t="82911" x="5165725" y="6515100"/>
          <p14:tracePt t="82927" x="5181600" y="6515100"/>
          <p14:tracePt t="82944" x="5197475" y="6515100"/>
          <p14:tracePt t="82961" x="5211763" y="6515100"/>
          <p14:tracePt t="82977" x="5227638" y="6515100"/>
          <p14:tracePt t="82994" x="5257800" y="6507163"/>
          <p14:tracePt t="83010" x="5295900" y="6507163"/>
          <p14:tracePt t="83027" x="5334000" y="6507163"/>
          <p14:tracePt t="83044" x="5364163" y="6507163"/>
          <p14:tracePt t="83061" x="5380038" y="6507163"/>
          <p14:tracePt t="83077" x="5418138" y="6507163"/>
          <p14:tracePt t="83094" x="5478463" y="6507163"/>
          <p14:tracePt t="83111" x="5554663" y="6507163"/>
          <p14:tracePt t="83127" x="5600700" y="6507163"/>
          <p14:tracePt t="83144" x="5638800" y="6515100"/>
          <p14:tracePt t="83161" x="5668963" y="6515100"/>
          <p14:tracePt t="83177" x="5715000" y="6515100"/>
          <p14:tracePt t="83194" x="5768975" y="6523038"/>
          <p14:tracePt t="83211" x="5829300" y="6523038"/>
          <p14:tracePt t="83227" x="5905500" y="6537325"/>
          <p14:tracePt t="83244" x="5981700" y="6545263"/>
          <p14:tracePt t="83261" x="6049963" y="6545263"/>
          <p14:tracePt t="83277" x="6096000" y="6553200"/>
          <p14:tracePt t="83294" x="6142038" y="6553200"/>
          <p14:tracePt t="83310" x="6218238" y="6561138"/>
          <p14:tracePt t="83327" x="6270625" y="6569075"/>
          <p14:tracePt t="83344" x="6308725" y="6569075"/>
          <p14:tracePt t="83361" x="6384925" y="6575425"/>
          <p14:tracePt t="83377" x="6469063" y="6575425"/>
          <p14:tracePt t="83394" x="6575425" y="6583363"/>
          <p14:tracePt t="83411" x="6697663" y="6591300"/>
          <p14:tracePt t="83427" x="6827838" y="6599238"/>
          <p14:tracePt t="83444" x="6934200" y="6607175"/>
          <p14:tracePt t="83461" x="7018338" y="6607175"/>
          <p14:tracePt t="83477" x="7064375" y="6607175"/>
          <p14:tracePt t="83494" x="7116763" y="6607175"/>
          <p14:tracePt t="83494" x="7146925" y="6607175"/>
          <p14:tracePt t="83511" x="7246938" y="6607175"/>
          <p14:tracePt t="83527" x="7353300" y="6607175"/>
          <p14:tracePt t="83544" x="7445375" y="6607175"/>
          <p14:tracePt t="83561" x="7505700" y="6607175"/>
          <p14:tracePt t="83577" x="7543800" y="6607175"/>
          <p14:tracePt t="83594" x="7566025" y="6613525"/>
          <p14:tracePt t="83611" x="7604125" y="6613525"/>
          <p14:tracePt t="83627" x="7650163" y="6613525"/>
          <p14:tracePt t="83644" x="7688263" y="6607175"/>
          <p14:tracePt t="83661" x="7734300" y="6607175"/>
          <p14:tracePt t="83677" x="7794625" y="6599238"/>
          <p14:tracePt t="83694" x="7832725" y="6591300"/>
          <p14:tracePt t="83711" x="7894638" y="6575425"/>
          <p14:tracePt t="83727" x="7947025" y="6561138"/>
          <p14:tracePt t="83744" x="8001000" y="6561138"/>
          <p14:tracePt t="83761" x="8047038" y="6553200"/>
          <p14:tracePt t="83777" x="8093075" y="6553200"/>
          <p14:tracePt t="83794" x="8123238" y="6545263"/>
          <p14:tracePt t="83811" x="8161338" y="6537325"/>
          <p14:tracePt t="83827" x="8191500" y="6523038"/>
          <p14:tracePt t="83844" x="8221663" y="6515100"/>
          <p14:tracePt t="83860" x="8237538" y="6507163"/>
          <p14:tracePt t="83877" x="8267700" y="6492875"/>
          <p14:tracePt t="83894" x="8305800" y="6477000"/>
          <p14:tracePt t="83910" x="8343900" y="6454775"/>
          <p14:tracePt t="83927" x="8366125" y="6430963"/>
          <p14:tracePt t="83944" x="8389938" y="6416675"/>
          <p14:tracePt t="83960" x="8397875" y="6400800"/>
          <p14:tracePt t="83977" x="8404225" y="6384925"/>
          <p14:tracePt t="83994" x="8420100" y="6354763"/>
          <p14:tracePt t="84011" x="8428038" y="6332538"/>
          <p14:tracePt t="84027" x="8435975" y="6302375"/>
          <p14:tracePt t="84044" x="8435975" y="6270625"/>
          <p14:tracePt t="84060" x="8435975" y="6256338"/>
          <p14:tracePt t="84077" x="8435975" y="6232525"/>
          <p14:tracePt t="84094" x="8435975" y="6218238"/>
          <p14:tracePt t="84110" x="8420100" y="6210300"/>
          <p14:tracePt t="84128" x="8382000" y="6194425"/>
          <p14:tracePt t="84144" x="8335963" y="6180138"/>
          <p14:tracePt t="84160" x="8259763" y="6149975"/>
          <p14:tracePt t="84177" x="8175625" y="6118225"/>
          <p14:tracePt t="84194" x="8054975" y="6096000"/>
          <p14:tracePt t="84211" x="7940675" y="6073775"/>
          <p14:tracePt t="84227" x="7794625" y="6042025"/>
          <p14:tracePt t="84244" x="7680325" y="6011863"/>
          <p14:tracePt t="84260" x="7559675" y="5997575"/>
          <p14:tracePt t="84277" x="7451725" y="5989638"/>
          <p14:tracePt t="84294" x="7345363" y="5981700"/>
          <p14:tracePt t="84311" x="7178675" y="5973763"/>
          <p14:tracePt t="84327" x="7056438" y="5965825"/>
          <p14:tracePt t="84344" x="6942138" y="5965825"/>
          <p14:tracePt t="84360" x="6835775" y="5965825"/>
          <p14:tracePt t="84377" x="6727825" y="5973763"/>
          <p14:tracePt t="84394" x="6629400" y="5989638"/>
          <p14:tracePt t="84410" x="6515100" y="5997575"/>
          <p14:tracePt t="84428" x="6362700" y="6011863"/>
          <p14:tracePt t="84444" x="6210300" y="6011863"/>
          <p14:tracePt t="84461" x="6057900" y="6011863"/>
          <p14:tracePt t="84477" x="5905500" y="6011863"/>
          <p14:tracePt t="84494" x="5783263" y="6011863"/>
          <p14:tracePt t="84510" x="5608638" y="6011863"/>
          <p14:tracePt t="84527" x="5478463" y="6011863"/>
          <p14:tracePt t="84544" x="5372100" y="6011863"/>
          <p14:tracePt t="84560" x="5257800" y="6011863"/>
          <p14:tracePt t="84577" x="5151438" y="6011863"/>
          <p14:tracePt t="84594" x="5067300" y="6011863"/>
          <p14:tracePt t="84610" x="4999038" y="6011863"/>
          <p14:tracePt t="84627" x="4930775" y="6011863"/>
          <p14:tracePt t="84644" x="4854575" y="6011863"/>
          <p14:tracePt t="84660" x="4770438" y="6011863"/>
          <p14:tracePt t="84677" x="4686300" y="6011863"/>
          <p14:tracePt t="84694" x="4610100" y="6011863"/>
          <p14:tracePt t="84710" x="4495800" y="6011863"/>
          <p14:tracePt t="84727" x="4435475" y="6019800"/>
          <p14:tracePt t="84744" x="4381500" y="6019800"/>
          <p14:tracePt t="84760" x="4335463" y="6019800"/>
          <p14:tracePt t="84777" x="4305300" y="6027738"/>
          <p14:tracePt t="84794" x="4283075" y="6027738"/>
          <p14:tracePt t="84810" x="4251325" y="6035675"/>
          <p14:tracePt t="84827" x="4237038" y="6049963"/>
          <p14:tracePt t="84844" x="4213225" y="6057900"/>
          <p14:tracePt t="84860" x="4206875" y="6065838"/>
          <p14:tracePt t="84904" x="4198938" y="6065838"/>
          <p14:tracePt t="84911" x="4191000" y="6065838"/>
          <p14:tracePt t="84912" x="4175125" y="6080125"/>
          <p14:tracePt t="84927" x="4152900" y="6103938"/>
          <p14:tracePt t="84944" x="4144963" y="6111875"/>
          <p14:tracePt t="84960" x="4130675" y="6126163"/>
          <p14:tracePt t="84977" x="4122738" y="6134100"/>
          <p14:tracePt t="84994" x="4114800" y="6156325"/>
          <p14:tracePt t="85010" x="4098925" y="6180138"/>
          <p14:tracePt t="85027" x="4084638" y="6188075"/>
          <p14:tracePt t="85044" x="4084638" y="6210300"/>
          <p14:tracePt t="85061" x="4068763" y="6218238"/>
          <p14:tracePt t="85077" x="4068763" y="6232525"/>
          <p14:tracePt t="85111" x="4068763" y="6240463"/>
          <p14:tracePt t="85113" x="4068763" y="6264275"/>
          <p14:tracePt t="85127" x="4068763" y="6294438"/>
          <p14:tracePt t="85143" x="4084638" y="6316663"/>
          <p14:tracePt t="85160" x="4114800" y="6346825"/>
          <p14:tracePt t="85177" x="4152900" y="6370638"/>
          <p14:tracePt t="85194" x="4175125" y="6392863"/>
          <p14:tracePt t="85210" x="4183063" y="6400800"/>
          <p14:tracePt t="85227" x="4198938" y="6416675"/>
          <p14:tracePt t="85244" x="4213225" y="6430963"/>
          <p14:tracePt t="85260" x="4229100" y="6446838"/>
          <p14:tracePt t="85277" x="4244975" y="6469063"/>
          <p14:tracePt t="85294" x="4267200" y="6484938"/>
          <p14:tracePt t="85310" x="4297363" y="6507163"/>
          <p14:tracePt t="85327" x="4305300" y="6507163"/>
          <p14:tracePt t="85343" x="4313238" y="6515100"/>
          <p14:tracePt t="85519" x="4321175" y="6515100"/>
          <p14:tracePt t="85527" x="4343400" y="6530975"/>
          <p14:tracePt t="85534" x="4381500" y="6545263"/>
          <p14:tracePt t="85543" x="4427538" y="6569075"/>
          <p14:tracePt t="85560" x="4457700" y="6583363"/>
          <p14:tracePt t="85577" x="4487863" y="6591300"/>
          <p14:tracePt t="85594" x="4518025" y="6599238"/>
          <p14:tracePt t="85610" x="4549775" y="6607175"/>
          <p14:tracePt t="85627" x="4594225" y="6613525"/>
          <p14:tracePt t="85644" x="4686300" y="6621463"/>
          <p14:tracePt t="85660" x="4792663" y="6637338"/>
          <p14:tracePt t="85677" x="4884738" y="6645275"/>
          <p14:tracePt t="85694" x="4983163" y="6659563"/>
          <p14:tracePt t="85710" x="5135563" y="6683375"/>
          <p14:tracePt t="85727" x="5211763" y="6689725"/>
          <p14:tracePt t="85743" x="5257800" y="6689725"/>
          <p14:tracePt t="85760" x="5280025" y="6689725"/>
          <p14:tracePt t="85777" x="5303838" y="6689725"/>
          <p14:tracePt t="85794" x="5341938" y="6689725"/>
          <p14:tracePt t="85810" x="5394325" y="6689725"/>
          <p14:tracePt t="85827" x="5448300" y="6697663"/>
          <p14:tracePt t="85843" x="5524500" y="6697663"/>
          <p14:tracePt t="85860" x="5584825" y="6697663"/>
          <p14:tracePt t="85877" x="5654675" y="6705600"/>
          <p14:tracePt t="85894" x="5730875" y="6713538"/>
          <p14:tracePt t="85910" x="5837238" y="6721475"/>
          <p14:tracePt t="85927" x="5927725" y="6727825"/>
          <p14:tracePt t="85944" x="6003925" y="6735763"/>
          <p14:tracePt t="85960" x="6088063" y="6735763"/>
          <p14:tracePt t="85977" x="6210300" y="6743700"/>
          <p14:tracePt t="85994" x="6346825" y="6743700"/>
          <p14:tracePt t="86010" x="6477000" y="6751638"/>
          <p14:tracePt t="86027" x="6599238" y="6751638"/>
          <p14:tracePt t="86044" x="6705600" y="6759575"/>
          <p14:tracePt t="86060" x="6781800" y="6765925"/>
          <p14:tracePt t="86077" x="6842125" y="6765925"/>
          <p14:tracePt t="86093" x="6918325" y="6773863"/>
          <p14:tracePt t="86110" x="6980238" y="6773863"/>
          <p14:tracePt t="86127" x="7018338" y="6781800"/>
          <p14:tracePt t="86144" x="7116763" y="6811963"/>
          <p14:tracePt t="86160" x="7277100" y="6850063"/>
          <p14:tracePt t="86177" x="7467600" y="6850063"/>
          <p14:tracePt t="86194" x="7627938" y="6850063"/>
          <p14:tracePt t="86210" x="7742238" y="6850063"/>
          <p14:tracePt t="86227" x="7818438" y="6850063"/>
          <p14:tracePt t="86243" x="7864475" y="6850063"/>
          <p14:tracePt t="86260" x="7932738" y="6819900"/>
          <p14:tracePt t="86278" x="7993063" y="6789738"/>
          <p14:tracePt t="86295" x="8069263" y="6751638"/>
          <p14:tracePt t="86311" x="8169275" y="6683375"/>
          <p14:tracePt t="86328" x="8229600" y="6637338"/>
          <p14:tracePt t="86345" x="8275638" y="6583363"/>
          <p14:tracePt t="86361" x="8297863" y="6569075"/>
          <p14:tracePt t="86378" x="8313738" y="6537325"/>
          <p14:tracePt t="86395" x="8328025" y="6515100"/>
          <p14:tracePt t="86411" x="8366125" y="6454775"/>
          <p14:tracePt t="86428" x="8397875" y="6392863"/>
          <p14:tracePt t="86445" x="8428038" y="6332538"/>
          <p14:tracePt t="86462" x="8435975" y="6294438"/>
          <p14:tracePt t="86478" x="8442325" y="6256338"/>
          <p14:tracePt t="86495" x="8442325" y="6218238"/>
          <p14:tracePt t="86511" x="8435975" y="6156325"/>
          <p14:tracePt t="86528" x="8420100" y="6134100"/>
          <p14:tracePt t="86544" x="8412163" y="6118225"/>
          <p14:tracePt t="86561" x="8397875" y="6103938"/>
          <p14:tracePt t="86578" x="8389938" y="6096000"/>
          <p14:tracePt t="86594" x="8366125" y="6080125"/>
          <p14:tracePt t="86611" x="8343900" y="6073775"/>
          <p14:tracePt t="86628" x="8305800" y="6057900"/>
          <p14:tracePt t="86645" x="8251825" y="6035675"/>
          <p14:tracePt t="86661" x="8169275" y="6003925"/>
          <p14:tracePt t="86678" x="8039100" y="5989638"/>
          <p14:tracePt t="86694" x="7878763" y="5965825"/>
          <p14:tracePt t="86711" x="7627938" y="5951538"/>
          <p14:tracePt t="86728" x="7489825" y="5943600"/>
          <p14:tracePt t="86744" x="7353300" y="5935663"/>
          <p14:tracePt t="86761" x="7254875" y="5935663"/>
          <p14:tracePt t="86778" x="7132638" y="5935663"/>
          <p14:tracePt t="86794" x="7018338" y="5935663"/>
          <p14:tracePt t="86811" x="6904038" y="5935663"/>
          <p14:tracePt t="86828" x="6811963" y="5935663"/>
          <p14:tracePt t="86844" x="6727825" y="5935663"/>
          <p14:tracePt t="86861" x="6637338" y="5935663"/>
          <p14:tracePt t="86878" x="6515100" y="5935663"/>
          <p14:tracePt t="86894" x="6370638" y="5935663"/>
          <p14:tracePt t="86911" x="6156325" y="5927725"/>
          <p14:tracePt t="86928" x="6027738" y="5927725"/>
          <p14:tracePt t="86944" x="5889625" y="5927725"/>
          <p14:tracePt t="86961" x="5761038" y="5927725"/>
          <p14:tracePt t="86978" x="5676900" y="5927725"/>
          <p14:tracePt t="86994" x="5622925" y="5927725"/>
          <p14:tracePt t="87011" x="5592763" y="5927725"/>
          <p14:tracePt t="87028" x="5562600" y="5927725"/>
          <p14:tracePt t="87044" x="5524500" y="5927725"/>
          <p14:tracePt t="87061" x="5486400" y="5927725"/>
          <p14:tracePt t="87078" x="5448300" y="5927725"/>
          <p14:tracePt t="87094" x="5394325" y="5927725"/>
          <p14:tracePt t="87111" x="5287963" y="5927725"/>
          <p14:tracePt t="87128" x="5211763" y="5927725"/>
          <p14:tracePt t="87144" x="5121275" y="5935663"/>
          <p14:tracePt t="87161" x="5029200" y="5935663"/>
          <p14:tracePt t="87178" x="4953000" y="5943600"/>
          <p14:tracePt t="87194" x="4899025" y="5951538"/>
          <p14:tracePt t="87211" x="4846638" y="5959475"/>
          <p14:tracePt t="87228" x="4784725" y="5965825"/>
          <p14:tracePt t="87245" x="4732338" y="5965825"/>
          <p14:tracePt t="87261" x="4702175" y="5965825"/>
          <p14:tracePt t="87278" x="4678363" y="5965825"/>
          <p14:tracePt t="87294" x="4664075" y="5965825"/>
          <p14:tracePt t="87311" x="4632325" y="5965825"/>
          <p14:tracePt t="87311" x="4625975" y="5965825"/>
          <p14:tracePt t="87328" x="4594225" y="5973763"/>
          <p14:tracePt t="87344" x="4572000" y="5973763"/>
          <p14:tracePt t="87361" x="4533900" y="5989638"/>
          <p14:tracePt t="87377" x="4503738" y="5997575"/>
          <p14:tracePt t="87394" x="4473575" y="5997575"/>
          <p14:tracePt t="87411" x="4465638" y="5997575"/>
          <p14:tracePt t="87428" x="4457700" y="5997575"/>
          <p14:tracePt t="87496" x="4449763" y="5997575"/>
          <p14:tracePt t="87512" x="4441825" y="5997575"/>
          <p14:tracePt t="87536" x="4427538" y="5997575"/>
          <p14:tracePt t="87552" x="4419600" y="5997575"/>
          <p14:tracePt t="87561" x="4419600" y="6003925"/>
          <p14:tracePt t="87568" x="4397375" y="6003925"/>
          <p14:tracePt t="87577" x="4373563" y="6011863"/>
          <p14:tracePt t="87594" x="4359275" y="6019800"/>
          <p14:tracePt t="87611" x="4343400" y="6019800"/>
          <p14:tracePt t="87627" x="4335463" y="6027738"/>
          <p14:tracePt t="87644" x="4321175" y="6035675"/>
          <p14:tracePt t="87661" x="4313238" y="6042025"/>
          <p14:tracePt t="87678" x="4297363" y="6042025"/>
          <p14:tracePt t="87712" x="4297363" y="6049963"/>
          <p14:tracePt t="91397" x="0" y="0"/>
        </p14:tracePtLst>
        <p14:tracePtLst>
          <p14:tracePt t="127467" x="6667500" y="5418138"/>
          <p14:tracePt t="127625" x="6667500" y="5410200"/>
          <p14:tracePt t="127713" x="6667500" y="5394325"/>
          <p14:tracePt t="127732" x="6667500" y="5387975"/>
          <p14:tracePt t="127744" x="6667500" y="5372100"/>
          <p14:tracePt t="127745" x="6667500" y="5364163"/>
          <p14:tracePt t="127757" x="6667500" y="5349875"/>
          <p14:tracePt t="127774" x="6667500" y="5341938"/>
          <p14:tracePt t="127791" x="6667500" y="5334000"/>
          <p14:tracePt t="127833" x="6659563" y="5326063"/>
          <p14:tracePt t="127856" x="6659563" y="5318125"/>
          <p14:tracePt t="127864" x="6659563" y="5311775"/>
          <p14:tracePt t="127874" x="6651625" y="5303838"/>
          <p14:tracePt t="127875" x="6651625" y="5287963"/>
          <p14:tracePt t="127891" x="6637338" y="5280025"/>
          <p14:tracePt t="127907" x="6629400" y="5265738"/>
          <p14:tracePt t="127924" x="6621463" y="5249863"/>
          <p14:tracePt t="127941" x="6607175" y="5235575"/>
          <p14:tracePt t="127957" x="6583363" y="5219700"/>
          <p14:tracePt t="127974" x="6569075" y="5211763"/>
          <p14:tracePt t="127991" x="6553200" y="5197475"/>
          <p14:tracePt t="128007" x="6545263" y="5189538"/>
          <p14:tracePt t="128049" x="6537325" y="5189538"/>
          <p14:tracePt t="128070" x="6530975" y="5189538"/>
          <p14:tracePt t="128089" x="6523038" y="5181600"/>
          <p14:tracePt t="128104" x="6515100" y="5181600"/>
          <p14:tracePt t="128115" x="6507163" y="5173663"/>
          <p14:tracePt t="128124" x="6499225" y="5173663"/>
          <p14:tracePt t="128125" x="6484938" y="5165725"/>
          <p14:tracePt t="128160" x="6477000" y="5165725"/>
          <p14:tracePt t="128192" x="6469063" y="5165725"/>
          <p14:tracePt t="128209" x="6454775" y="5165725"/>
          <p14:tracePt t="128216" x="6446838" y="5165725"/>
          <p14:tracePt t="128224" x="6423025" y="5165725"/>
          <p14:tracePt t="128224" x="6408738" y="5165725"/>
          <p14:tracePt t="128232" x="6392863" y="5165725"/>
          <p14:tracePt t="128241" x="6362700" y="5165725"/>
          <p14:tracePt t="128257" x="6324600" y="5165725"/>
          <p14:tracePt t="128274" x="6294438" y="5165725"/>
          <p14:tracePt t="128291" x="6264275" y="5165725"/>
          <p14:tracePt t="128307" x="6256338" y="5165725"/>
          <p14:tracePt t="128324" x="6240463" y="5165725"/>
          <p14:tracePt t="128341" x="6218238" y="5165725"/>
          <p14:tracePt t="128357" x="6188075" y="5181600"/>
          <p14:tracePt t="128374" x="6156325" y="5189538"/>
          <p14:tracePt t="128391" x="6126163" y="5203825"/>
          <p14:tracePt t="128407" x="6096000" y="5211763"/>
          <p14:tracePt t="128480" x="6096000" y="5219700"/>
          <p14:tracePt t="128488" x="6088063" y="5219700"/>
          <p14:tracePt t="128493" x="6080125" y="5227638"/>
          <p14:tracePt t="128507" x="6065838" y="5227638"/>
          <p14:tracePt t="128525" x="6065838" y="5235575"/>
          <p14:tracePt t="128541" x="6065838" y="5257800"/>
          <p14:tracePt t="128557" x="6057900" y="5265738"/>
          <p14:tracePt t="128574" x="6057900" y="5273675"/>
          <p14:tracePt t="128591" x="6057900" y="5280025"/>
          <p14:tracePt t="128607" x="6057900" y="5287963"/>
          <p14:tracePt t="128624" x="6057900" y="5303838"/>
          <p14:tracePt t="128665" x="6057900" y="5311775"/>
          <p14:tracePt t="128681" x="6057900" y="5318125"/>
          <p14:tracePt t="128690" x="6057900" y="5326063"/>
          <p14:tracePt t="128707" x="6049963" y="5341938"/>
          <p14:tracePt t="128708" x="6049963" y="5349875"/>
          <p14:tracePt t="128724" x="6049963" y="5356225"/>
          <p14:tracePt t="128741" x="6049963" y="5364163"/>
          <p14:tracePt t="128757" x="6049963" y="5380038"/>
          <p14:tracePt t="128774" x="6049963" y="5394325"/>
          <p14:tracePt t="128791" x="6049963" y="5402263"/>
          <p14:tracePt t="128807" x="6049963" y="5410200"/>
          <p14:tracePt t="128857" x="6049963" y="5418138"/>
          <p14:tracePt t="128859" x="6049963" y="5426075"/>
          <p14:tracePt t="128874" x="6049963" y="5432425"/>
          <p14:tracePt t="128879" x="6057900" y="5440363"/>
          <p14:tracePt t="128890" x="6057900" y="5456238"/>
          <p14:tracePt t="128907" x="6080125" y="5486400"/>
          <p14:tracePt t="128924" x="6103938" y="5508625"/>
          <p14:tracePt t="128941" x="6118225" y="5532438"/>
          <p14:tracePt t="128957" x="6134100" y="5546725"/>
          <p14:tracePt t="128974" x="6172200" y="5570538"/>
          <p14:tracePt t="128991" x="6226175" y="5600700"/>
          <p14:tracePt t="129008" x="6286500" y="5638800"/>
          <p14:tracePt t="129024" x="6340475" y="5661025"/>
          <p14:tracePt t="129041" x="6370638" y="5676900"/>
          <p14:tracePt t="129057" x="6384925" y="5684838"/>
          <p14:tracePt t="129074" x="6400800" y="5684838"/>
          <p14:tracePt t="129091" x="6416675" y="5692775"/>
          <p14:tracePt t="129107" x="6430963" y="5692775"/>
          <p14:tracePt t="129124" x="6446838" y="5692775"/>
          <p14:tracePt t="129141" x="6469063" y="5692775"/>
          <p14:tracePt t="129157" x="6507163" y="5692775"/>
          <p14:tracePt t="129174" x="6553200" y="5684838"/>
          <p14:tracePt t="129191" x="6583363" y="5676900"/>
          <p14:tracePt t="129207" x="6599238" y="5661025"/>
          <p14:tracePt t="129224" x="6629400" y="5654675"/>
          <p14:tracePt t="129241" x="6645275" y="5630863"/>
          <p14:tracePt t="129257" x="6667500" y="5616575"/>
          <p14:tracePt t="129274" x="6689725" y="5584825"/>
          <p14:tracePt t="129290" x="6705600" y="5562600"/>
          <p14:tracePt t="129307" x="6705600" y="5546725"/>
          <p14:tracePt t="129324" x="6705600" y="5532438"/>
          <p14:tracePt t="129341" x="6705600" y="5516563"/>
          <p14:tracePt t="129357" x="6705600" y="5486400"/>
          <p14:tracePt t="129374" x="6705600" y="5448300"/>
          <p14:tracePt t="129390" x="6705600" y="5410200"/>
          <p14:tracePt t="129407" x="6705600" y="5364163"/>
          <p14:tracePt t="129424" x="6705600" y="5318125"/>
          <p14:tracePt t="129441" x="6697663" y="5287963"/>
          <p14:tracePt t="129457" x="6697663" y="5280025"/>
          <p14:tracePt t="129474" x="6689725" y="5265738"/>
          <p14:tracePt t="129490" x="6683375" y="5249863"/>
          <p14:tracePt t="129507" x="6675438" y="5235575"/>
          <p14:tracePt t="129524" x="6659563" y="5219700"/>
          <p14:tracePt t="129541" x="6645275" y="5211763"/>
          <p14:tracePt t="129557" x="6637338" y="5197475"/>
          <p14:tracePt t="129574" x="6621463" y="5189538"/>
          <p14:tracePt t="129590" x="6607175" y="5173663"/>
          <p14:tracePt t="129607" x="6599238" y="5165725"/>
          <p14:tracePt t="129624" x="6583363" y="5159375"/>
          <p14:tracePt t="129641" x="6575425" y="5159375"/>
          <p14:tracePt t="129657" x="6569075" y="5159375"/>
          <p14:tracePt t="129674" x="6561138" y="5159375"/>
          <p14:tracePt t="129691" x="6553200" y="5159375"/>
          <p14:tracePt t="129707" x="6545263" y="5159375"/>
          <p14:tracePt t="129724" x="6523038" y="5159375"/>
          <p14:tracePt t="129740" x="6492875" y="5159375"/>
          <p14:tracePt t="129757" x="6438900" y="5159375"/>
          <p14:tracePt t="129774" x="6392863" y="5151438"/>
          <p14:tracePt t="129790" x="6346825" y="5151438"/>
          <p14:tracePt t="129807" x="6302375" y="5143500"/>
          <p14:tracePt t="129824" x="6240463" y="5143500"/>
          <p14:tracePt t="129841" x="6210300" y="5143500"/>
          <p14:tracePt t="129857" x="6172200" y="5143500"/>
          <p14:tracePt t="129874" x="6126163" y="5143500"/>
          <p14:tracePt t="129890" x="6088063" y="5151438"/>
          <p14:tracePt t="129907" x="6042025" y="5159375"/>
          <p14:tracePt t="129924" x="6003925" y="5165725"/>
          <p14:tracePt t="129940" x="5973763" y="5173663"/>
          <p14:tracePt t="129957" x="5951538" y="5189538"/>
          <p14:tracePt t="129974" x="5921375" y="5211763"/>
          <p14:tracePt t="129990" x="5889625" y="5249863"/>
          <p14:tracePt t="130007" x="5867400" y="5273675"/>
          <p14:tracePt t="130024" x="5859463" y="5280025"/>
          <p14:tracePt t="130089" x="5851525" y="5287963"/>
          <p14:tracePt t="130121" x="5851525" y="5303838"/>
          <p14:tracePt t="130128" x="5851525" y="5326063"/>
          <p14:tracePt t="130136" x="5851525" y="5349875"/>
          <p14:tracePt t="130142" x="5851525" y="5387975"/>
          <p14:tracePt t="130157" x="5851525" y="5410200"/>
          <p14:tracePt t="130174" x="5851525" y="5440363"/>
          <p14:tracePt t="130190" x="5867400" y="5464175"/>
          <p14:tracePt t="130207" x="5889625" y="5494338"/>
          <p14:tracePt t="130224" x="5943600" y="5540375"/>
          <p14:tracePt t="130240" x="5997575" y="5562600"/>
          <p14:tracePt t="130257" x="6065838" y="5608638"/>
          <p14:tracePt t="130274" x="6111875" y="5630863"/>
          <p14:tracePt t="130290" x="6142038" y="5646738"/>
          <p14:tracePt t="130307" x="6156325" y="5654675"/>
          <p14:tracePt t="130324" x="6172200" y="5661025"/>
          <p14:tracePt t="130340" x="6210300" y="5668963"/>
          <p14:tracePt t="130357" x="6248400" y="5668963"/>
          <p14:tracePt t="130374" x="6294438" y="5676900"/>
          <p14:tracePt t="130391" x="6332538" y="5676900"/>
          <p14:tracePt t="130407" x="6378575" y="5676900"/>
          <p14:tracePt t="130424" x="6392863" y="5676900"/>
          <p14:tracePt t="130440" x="6416675" y="5676900"/>
          <p14:tracePt t="130457" x="6438900" y="5668963"/>
          <p14:tracePt t="130474" x="6492875" y="5646738"/>
          <p14:tracePt t="130490" x="6530975" y="5622925"/>
          <p14:tracePt t="130507" x="6553200" y="5608638"/>
          <p14:tracePt t="130524" x="6569075" y="5592763"/>
          <p14:tracePt t="130540" x="6583363" y="5578475"/>
          <p14:tracePt t="130557" x="6591300" y="5554663"/>
          <p14:tracePt t="130574" x="6607175" y="5532438"/>
          <p14:tracePt t="130590" x="6621463" y="5502275"/>
          <p14:tracePt t="130607" x="6637338" y="5464175"/>
          <p14:tracePt t="130624" x="6651625" y="5387975"/>
          <p14:tracePt t="130640" x="6651625" y="5341938"/>
          <p14:tracePt t="130657" x="6651625" y="5311775"/>
          <p14:tracePt t="130674" x="6651625" y="5287963"/>
          <p14:tracePt t="130690" x="6651625" y="5280025"/>
          <p14:tracePt t="130707" x="6651625" y="5273675"/>
          <p14:tracePt t="130723" x="6645275" y="5273675"/>
          <p14:tracePt t="130740" x="6645275" y="5265738"/>
          <p14:tracePt t="130757" x="6637338" y="5249863"/>
          <p14:tracePt t="130774" x="6607175" y="5227638"/>
          <p14:tracePt t="130790" x="6575425" y="5203825"/>
          <p14:tracePt t="130807" x="6553200" y="5197475"/>
          <p14:tracePt t="130824" x="6530975" y="5189538"/>
          <p14:tracePt t="130840" x="6515100" y="5181600"/>
          <p14:tracePt t="130857" x="6499225" y="5181600"/>
          <p14:tracePt t="130874" x="6484938" y="5181600"/>
          <p14:tracePt t="130890" x="6454775" y="5181600"/>
          <p14:tracePt t="130907" x="6416675" y="5181600"/>
          <p14:tracePt t="130924" x="6370638" y="5197475"/>
          <p14:tracePt t="130940" x="6346825" y="5203825"/>
          <p14:tracePt t="130957" x="6332538" y="5203825"/>
          <p14:tracePt t="130973" x="6316663" y="5203825"/>
          <p14:tracePt t="132594" x="0" y="0"/>
        </p14:tracePtLst>
      </p14:laserTraceLst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21773428"/>
              </p:ext>
            </p:extLst>
          </p:nvPr>
        </p:nvGraphicFramePr>
        <p:xfrm>
          <a:off x="468313" y="1827213"/>
          <a:ext cx="6767982" cy="4582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997"/>
                <a:gridCol w="1127997"/>
                <a:gridCol w="1127997"/>
                <a:gridCol w="1127997"/>
                <a:gridCol w="1127997"/>
                <a:gridCol w="1127997"/>
              </a:tblGrid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kumimoji="0" lang="fr-BE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kumimoji="0" lang="fr-BE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kumimoji="0" lang="fr-BE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P95</a:t>
                      </a:r>
                      <a:endParaRPr kumimoji="0" lang="fr-BE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kumimoji="0" lang="fr-BE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CV</a:t>
                      </a:r>
                      <a:endParaRPr kumimoji="0" lang="fr-BE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54.3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18.3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33.4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36.0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13.9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22.3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66.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20.8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96.8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21.7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49.8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66.8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184.7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127.4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273.3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25.0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12.6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29.3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26.8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13.0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10.9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15.8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156.8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136.7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193.3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55.7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152.9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19.8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32.4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23.6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15.4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30.6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12.0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977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23.9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93.5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27.7</a:t>
                      </a:r>
                      <a:endParaRPr kumimoji="0" lang="en-US" sz="1400" u="none" strike="noStrik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BE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116.1</a:t>
                      </a:r>
                      <a:endParaRPr kumimoji="0"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33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 variability (w_fstuwt)</a:t>
            </a:r>
          </a:p>
        </p:txBody>
      </p:sp>
      <p:sp>
        <p:nvSpPr>
          <p:cNvPr id="53400" name="Rectangle 3"/>
          <p:cNvSpPr txBox="1">
            <a:spLocks noChangeArrowheads="1"/>
          </p:cNvSpPr>
          <p:nvPr/>
        </p:nvSpPr>
        <p:spPr bwMode="auto">
          <a:xfrm>
            <a:off x="395288" y="13414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ts val="763"/>
              </a:spcBef>
              <a:buClr>
                <a:schemeClr val="tx1"/>
              </a:buClr>
              <a:buFont typeface="Arial" pitchFamily="34" charset="0"/>
              <a:buNone/>
            </a:pPr>
            <a:r>
              <a:rPr lang="en-AU" sz="2000">
                <a:latin typeface="Georgia" pitchFamily="18" charset="0"/>
              </a:rPr>
              <a:t>OECD (PISA 2006)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7410"/>
    </mc:Choice>
    <mc:Fallback>
      <p:transition spd="slow" advTm="10741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9990" x="1577975" y="1654175"/>
          <p14:tracePt t="40133" x="1584325" y="1654175"/>
          <p14:tracePt t="40141" x="1622425" y="1660525"/>
          <p14:tracePt t="40159" x="1676400" y="1668463"/>
          <p14:tracePt t="40165" x="1760538" y="1676400"/>
          <p14:tracePt t="40181" x="1836738" y="1676400"/>
          <p14:tracePt t="40197" x="1897063" y="1676400"/>
          <p14:tracePt t="40213" x="1943100" y="1676400"/>
          <p14:tracePt t="40229" x="1997075" y="1668463"/>
          <p14:tracePt t="40245" x="2057400" y="1668463"/>
          <p14:tracePt t="40261" x="2141538" y="1668463"/>
          <p14:tracePt t="40277" x="2217738" y="1668463"/>
          <p14:tracePt t="40293" x="2278063" y="1668463"/>
          <p14:tracePt t="40309" x="2301875" y="1668463"/>
          <p14:tracePt t="40326" x="2324100" y="1676400"/>
          <p14:tracePt t="40342" x="2339975" y="1676400"/>
          <p14:tracePt t="40359" x="2354263" y="1676400"/>
          <p14:tracePt t="40376" x="2378075" y="1676400"/>
          <p14:tracePt t="40393" x="2392363" y="1676400"/>
          <p14:tracePt t="40409" x="2430463" y="1676400"/>
          <p14:tracePt t="40426" x="2468563" y="1676400"/>
          <p14:tracePt t="40442" x="2492375" y="1676400"/>
          <p14:tracePt t="40534" x="2498725" y="1676400"/>
          <p14:tracePt t="40541" x="2506663" y="1676400"/>
          <p14:tracePt t="40661" x="0" y="0"/>
        </p14:tracePtLst>
        <p14:tracePtLst>
          <p14:tracePt t="42078" x="1379538" y="2187575"/>
          <p14:tracePt t="42212" x="1379538" y="2179638"/>
          <p14:tracePt t="42228" x="1379538" y="2163763"/>
          <p14:tracePt t="42236" x="1371600" y="2141538"/>
          <p14:tracePt t="42244" x="1355725" y="2117725"/>
          <p14:tracePt t="42258" x="1355725" y="2103438"/>
          <p14:tracePt t="42259" x="1349375" y="2079625"/>
          <p14:tracePt t="42274" x="1341438" y="2065338"/>
          <p14:tracePt t="42291" x="1333500" y="2057400"/>
          <p14:tracePt t="42356" x="1325563" y="2057400"/>
          <p14:tracePt t="42372" x="1317625" y="2049463"/>
          <p14:tracePt t="42382" x="1303338" y="2049463"/>
          <p14:tracePt t="42383" x="1295400" y="2041525"/>
          <p14:tracePt t="42391" x="1241425" y="2027238"/>
          <p14:tracePt t="42408" x="1189038" y="2003425"/>
          <p14:tracePt t="42424" x="1150938" y="1997075"/>
          <p14:tracePt t="42441" x="1120775" y="1981200"/>
          <p14:tracePt t="42458" x="1074738" y="1973263"/>
          <p14:tracePt t="42474" x="1036638" y="1973263"/>
          <p14:tracePt t="42491" x="990600" y="1973263"/>
          <p14:tracePt t="42508" x="974725" y="1973263"/>
          <p14:tracePt t="42525" x="960438" y="1973263"/>
          <p14:tracePt t="42541" x="952500" y="1973263"/>
          <p14:tracePt t="42558" x="936625" y="1981200"/>
          <p14:tracePt t="42575" x="922338" y="1989138"/>
          <p14:tracePt t="42591" x="892175" y="2003425"/>
          <p14:tracePt t="42608" x="868363" y="2019300"/>
          <p14:tracePt t="42625" x="854075" y="2035175"/>
          <p14:tracePt t="42641" x="838200" y="2035175"/>
          <p14:tracePt t="42658" x="822325" y="2041525"/>
          <p14:tracePt t="42675" x="815975" y="2057400"/>
          <p14:tracePt t="42691" x="800100" y="2073275"/>
          <p14:tracePt t="42708" x="769938" y="2095500"/>
          <p14:tracePt t="42724" x="754063" y="2125663"/>
          <p14:tracePt t="42741" x="754063" y="2179638"/>
          <p14:tracePt t="42758" x="754063" y="2247900"/>
          <p14:tracePt t="42774" x="754063" y="2293938"/>
          <p14:tracePt t="42791" x="762000" y="2316163"/>
          <p14:tracePt t="42808" x="762000" y="2324100"/>
          <p14:tracePt t="42825" x="777875" y="2339975"/>
          <p14:tracePt t="42841" x="784225" y="2346325"/>
          <p14:tracePt t="42858" x="800100" y="2354263"/>
          <p14:tracePt t="42874" x="815975" y="2362200"/>
          <p14:tracePt t="42891" x="838200" y="2370138"/>
          <p14:tracePt t="42908" x="846138" y="2370138"/>
          <p14:tracePt t="42924" x="860425" y="2378075"/>
          <p14:tracePt t="42941" x="868363" y="2378075"/>
          <p14:tracePt t="42958" x="892175" y="2384425"/>
          <p14:tracePt t="42975" x="914400" y="2392363"/>
          <p14:tracePt t="42991" x="936625" y="2400300"/>
          <p14:tracePt t="43008" x="960438" y="2400300"/>
          <p14:tracePt t="43024" x="990600" y="2408238"/>
          <p14:tracePt t="43041" x="1036638" y="2408238"/>
          <p14:tracePt t="43058" x="1082675" y="2416175"/>
          <p14:tracePt t="43074" x="1120775" y="2416175"/>
          <p14:tracePt t="43091" x="1127125" y="2416175"/>
          <p14:tracePt t="43109" x="1135063" y="2416175"/>
          <p14:tracePt t="43126" x="1143000" y="2416175"/>
          <p14:tracePt t="43142" x="1165225" y="2416175"/>
          <p14:tracePt t="43159" x="1211263" y="2408238"/>
          <p14:tracePt t="43176" x="1273175" y="2384425"/>
          <p14:tracePt t="43192" x="1325563" y="2370138"/>
          <p14:tracePt t="43209" x="1355725" y="2362200"/>
          <p14:tracePt t="43225" x="1363663" y="2362200"/>
          <p14:tracePt t="43242" x="1363663" y="2354263"/>
          <p14:tracePt t="43259" x="1363663" y="2339975"/>
          <p14:tracePt t="43275" x="1363663" y="2324100"/>
          <p14:tracePt t="43292" x="1363663" y="2286000"/>
          <p14:tracePt t="43309" x="1371600" y="2255838"/>
          <p14:tracePt t="43325" x="1371600" y="2232025"/>
          <p14:tracePt t="43342" x="1363663" y="2201863"/>
          <p14:tracePt t="43359" x="1349375" y="2179638"/>
          <p14:tracePt t="43375" x="1317625" y="2149475"/>
          <p14:tracePt t="43392" x="1303338" y="2133600"/>
          <p14:tracePt t="43409" x="1287463" y="2117725"/>
          <p14:tracePt t="43425" x="1279525" y="2117725"/>
          <p14:tracePt t="43442" x="1279525" y="2111375"/>
          <p14:tracePt t="43459" x="1265238" y="2111375"/>
          <p14:tracePt t="43476" x="1265238" y="2103438"/>
          <p14:tracePt t="43510" x="1257300" y="2103438"/>
          <p14:tracePt t="44031" x="0" y="0"/>
        </p14:tracePtLst>
        <p14:tracePtLst>
          <p14:tracePt t="45419" x="1958975" y="2103438"/>
          <p14:tracePt t="45437" x="1951038" y="2103438"/>
          <p14:tracePt t="45453" x="1943100" y="2103438"/>
          <p14:tracePt t="45485" x="1935163" y="2103438"/>
          <p14:tracePt t="45509" x="1927225" y="2103438"/>
          <p14:tracePt t="45525" x="1912938" y="2103438"/>
          <p14:tracePt t="45557" x="1905000" y="2103438"/>
          <p14:tracePt t="45566" x="1905000" y="2111375"/>
          <p14:tracePt t="45567" x="1905000" y="2117725"/>
          <p14:tracePt t="45575" x="1889125" y="2133600"/>
          <p14:tracePt t="45592" x="1882775" y="2163763"/>
          <p14:tracePt t="45608" x="1866900" y="2193925"/>
          <p14:tracePt t="45625" x="1858963" y="2217738"/>
          <p14:tracePt t="45642" x="1851025" y="2232025"/>
          <p14:tracePt t="45658" x="1851025" y="2247900"/>
          <p14:tracePt t="45675" x="1851025" y="2255838"/>
          <p14:tracePt t="45692" x="1851025" y="2270125"/>
          <p14:tracePt t="45708" x="1851025" y="2286000"/>
          <p14:tracePt t="45725" x="1851025" y="2293938"/>
          <p14:tracePt t="45742" x="1851025" y="2308225"/>
          <p14:tracePt t="45758" x="1866900" y="2332038"/>
          <p14:tracePt t="45775" x="1874838" y="2354263"/>
          <p14:tracePt t="45792" x="1882775" y="2362200"/>
          <p14:tracePt t="45808" x="1889125" y="2378075"/>
          <p14:tracePt t="45825" x="1897063" y="2384425"/>
          <p14:tracePt t="45842" x="1912938" y="2392363"/>
          <p14:tracePt t="45858" x="1935163" y="2408238"/>
          <p14:tracePt t="45875" x="1958975" y="2422525"/>
          <p14:tracePt t="45892" x="1981200" y="2438400"/>
          <p14:tracePt t="45909" x="1997075" y="2446338"/>
          <p14:tracePt t="45925" x="2011363" y="2446338"/>
          <p14:tracePt t="45942" x="2041525" y="2460625"/>
          <p14:tracePt t="45958" x="2057400" y="2468563"/>
          <p14:tracePt t="45975" x="2079625" y="2468563"/>
          <p14:tracePt t="45992" x="2111375" y="2468563"/>
          <p14:tracePt t="46009" x="2133600" y="2468563"/>
          <p14:tracePt t="46025" x="2179638" y="2468563"/>
          <p14:tracePt t="46042" x="2217738" y="2468563"/>
          <p14:tracePt t="46058" x="2239963" y="2454275"/>
          <p14:tracePt t="46075" x="2278063" y="2446338"/>
          <p14:tracePt t="46092" x="2293938" y="2438400"/>
          <p14:tracePt t="46092" x="2293938" y="2430463"/>
          <p14:tracePt t="46108" x="2308225" y="2422525"/>
          <p14:tracePt t="46125" x="2316163" y="2416175"/>
          <p14:tracePt t="46142" x="2324100" y="2416175"/>
          <p14:tracePt t="46158" x="2324100" y="2408238"/>
          <p14:tracePt t="46175" x="2339975" y="2408238"/>
          <p14:tracePt t="46192" x="2339975" y="2400300"/>
          <p14:tracePt t="46208" x="2354263" y="2392363"/>
          <p14:tracePt t="46225" x="2378075" y="2378075"/>
          <p14:tracePt t="46242" x="2392363" y="2362200"/>
          <p14:tracePt t="46258" x="2408238" y="2339975"/>
          <p14:tracePt t="46275" x="2416175" y="2316163"/>
          <p14:tracePt t="46292" x="2430463" y="2286000"/>
          <p14:tracePt t="46308" x="2438400" y="2255838"/>
          <p14:tracePt t="46325" x="2438400" y="2225675"/>
          <p14:tracePt t="46342" x="2438400" y="2209800"/>
          <p14:tracePt t="46358" x="2438400" y="2187575"/>
          <p14:tracePt t="46375" x="2438400" y="2179638"/>
          <p14:tracePt t="46391" x="2438400" y="2171700"/>
          <p14:tracePt t="46408" x="2438400" y="2163763"/>
          <p14:tracePt t="46425" x="2438400" y="2155825"/>
          <p14:tracePt t="46442" x="2438400" y="2149475"/>
          <p14:tracePt t="46458" x="2430463" y="2141538"/>
          <p14:tracePt t="46475" x="2430463" y="2133600"/>
          <p14:tracePt t="46492" x="2422525" y="2125663"/>
          <p14:tracePt t="46508" x="2408238" y="2125663"/>
          <p14:tracePt t="46525" x="2400300" y="2117725"/>
          <p14:tracePt t="46541" x="2384425" y="2117725"/>
          <p14:tracePt t="46558" x="2378075" y="2117725"/>
          <p14:tracePt t="46575" x="2362200" y="2103438"/>
          <p14:tracePt t="46592" x="2339975" y="2103438"/>
          <p14:tracePt t="46608" x="2324100" y="2095500"/>
          <p14:tracePt t="46625" x="2308225" y="2087563"/>
          <p14:tracePt t="46642" x="2293938" y="2087563"/>
          <p14:tracePt t="46658" x="2278063" y="2087563"/>
          <p14:tracePt t="46675" x="2255838" y="2087563"/>
          <p14:tracePt t="46691" x="2217738" y="2087563"/>
          <p14:tracePt t="46708" x="2201863" y="2087563"/>
          <p14:tracePt t="46725" x="2187575" y="2087563"/>
          <p14:tracePt t="46742" x="2163763" y="2087563"/>
          <p14:tracePt t="46758" x="2133600" y="2087563"/>
          <p14:tracePt t="46775" x="2095500" y="2087563"/>
          <p14:tracePt t="46791" x="2065338" y="2087563"/>
          <p14:tracePt t="46808" x="2049463" y="2087563"/>
          <p14:tracePt t="46825" x="2041525" y="2087563"/>
          <p14:tracePt t="47448" x="0" y="0"/>
        </p14:tracePtLst>
        <p14:tracePtLst>
          <p14:tracePt t="48536" x="3543300" y="2187575"/>
          <p14:tracePt t="48669" x="3543300" y="2171700"/>
          <p14:tracePt t="48676" x="3535363" y="2155825"/>
          <p14:tracePt t="48677" x="3527425" y="2149475"/>
          <p14:tracePt t="48691" x="3521075" y="2133600"/>
          <p14:tracePt t="48708" x="3521075" y="2125663"/>
          <p14:tracePt t="48756" x="3513138" y="2125663"/>
          <p14:tracePt t="48773" x="3513138" y="2117725"/>
          <p14:tracePt t="48791" x="3505200" y="2111375"/>
          <p14:tracePt t="48808" x="3497263" y="2111375"/>
          <p14:tracePt t="48809" x="3475038" y="2095500"/>
          <p14:tracePt t="48825" x="3444875" y="2079625"/>
          <p14:tracePt t="48841" x="3406775" y="2065338"/>
          <p14:tracePt t="48858" x="3368675" y="2049463"/>
          <p14:tracePt t="48874" x="3330575" y="2027238"/>
          <p14:tracePt t="48891" x="3314700" y="2019300"/>
          <p14:tracePt t="48908" x="3298825" y="2011363"/>
          <p14:tracePt t="48925" x="3284538" y="2011363"/>
          <p14:tracePt t="48941" x="3276600" y="2003425"/>
          <p14:tracePt t="48988" x="3268663" y="2003425"/>
          <p14:tracePt t="48996" x="3260725" y="2003425"/>
          <p14:tracePt t="49013" x="3254375" y="2003425"/>
          <p14:tracePt t="49014" x="3246438" y="2003425"/>
          <p14:tracePt t="49024" x="3216275" y="2003425"/>
          <p14:tracePt t="49041" x="3170238" y="2011363"/>
          <p14:tracePt t="49058" x="3146425" y="2027238"/>
          <p14:tracePt t="49074" x="3124200" y="2035175"/>
          <p14:tracePt t="49091" x="3094038" y="2057400"/>
          <p14:tracePt t="49108" x="3070225" y="2073275"/>
          <p14:tracePt t="49125" x="3055938" y="2079625"/>
          <p14:tracePt t="49141" x="3048000" y="2095500"/>
          <p14:tracePt t="49158" x="3032125" y="2103438"/>
          <p14:tracePt t="49175" x="3025775" y="2125663"/>
          <p14:tracePt t="49191" x="3017838" y="2133600"/>
          <p14:tracePt t="49208" x="3009900" y="2149475"/>
          <p14:tracePt t="49224" x="3001963" y="2179638"/>
          <p14:tracePt t="49241" x="3001963" y="2201863"/>
          <p14:tracePt t="49258" x="3001963" y="2225675"/>
          <p14:tracePt t="49275" x="3001963" y="2255838"/>
          <p14:tracePt t="49291" x="3009900" y="2278063"/>
          <p14:tracePt t="49308" x="3032125" y="2316163"/>
          <p14:tracePt t="49325" x="3040063" y="2324100"/>
          <p14:tracePt t="49341" x="3055938" y="2339975"/>
          <p14:tracePt t="49380" x="3055938" y="2346325"/>
          <p14:tracePt t="49404" x="3063875" y="2346325"/>
          <p14:tracePt t="49444" x="3070225" y="2346325"/>
          <p14:tracePt t="49453" x="3070225" y="2354263"/>
          <p14:tracePt t="49460" x="3078163" y="2354263"/>
          <p14:tracePt t="49484" x="3086100" y="2354263"/>
          <p14:tracePt t="49541" x="3086100" y="2362200"/>
          <p14:tracePt t="49556" x="3094038" y="2362200"/>
          <p14:tracePt t="49612" x="3101975" y="2362200"/>
          <p14:tracePt t="49620" x="3116263" y="2362200"/>
          <p14:tracePt t="49632" x="3124200" y="2370138"/>
          <p14:tracePt t="49633" x="3140075" y="2378075"/>
          <p14:tracePt t="49641" x="3170238" y="2384425"/>
          <p14:tracePt t="49658" x="3184525" y="2384425"/>
          <p14:tracePt t="49692" x="3192463" y="2384425"/>
          <p14:tracePt t="49709" x="3200400" y="2384425"/>
          <p14:tracePt t="49733" x="3208338" y="2384425"/>
          <p14:tracePt t="49734" x="3222625" y="2392363"/>
          <p14:tracePt t="49746" x="3238500" y="2392363"/>
          <p14:tracePt t="49758" x="3260725" y="2392363"/>
          <p14:tracePt t="49774" x="3276600" y="2392363"/>
          <p14:tracePt t="49791" x="3292475" y="2392363"/>
          <p14:tracePt t="49808" x="3292475" y="2400300"/>
          <p14:tracePt t="49869" x="3298825" y="2400300"/>
          <p14:tracePt t="49876" x="3314700" y="2400300"/>
          <p14:tracePt t="49884" x="3322638" y="2400300"/>
          <p14:tracePt t="49898" x="3336925" y="2400300"/>
          <p14:tracePt t="49899" x="3352800" y="2400300"/>
          <p14:tracePt t="49908" x="3390900" y="2400300"/>
          <p14:tracePt t="49924" x="3406775" y="2392363"/>
          <p14:tracePt t="49941" x="3421063" y="2378075"/>
          <p14:tracePt t="49957" x="3451225" y="2362200"/>
          <p14:tracePt t="49974" x="3475038" y="2346325"/>
          <p14:tracePt t="49991" x="3489325" y="2339975"/>
          <p14:tracePt t="50007" x="3497263" y="2339975"/>
          <p14:tracePt t="50024" x="3505200" y="2332038"/>
          <p14:tracePt t="50041" x="3513138" y="2316163"/>
          <p14:tracePt t="50058" x="3527425" y="2308225"/>
          <p14:tracePt t="50075" x="3543300" y="2286000"/>
          <p14:tracePt t="50091" x="3559175" y="2270125"/>
          <p14:tracePt t="50108" x="3573463" y="2255838"/>
          <p14:tracePt t="50124" x="3573463" y="2239963"/>
          <p14:tracePt t="50141" x="3573463" y="2232025"/>
          <p14:tracePt t="50158" x="3581400" y="2225675"/>
          <p14:tracePt t="50174" x="3581400" y="2217738"/>
          <p14:tracePt t="50191" x="3581400" y="2209800"/>
          <p14:tracePt t="50237" x="3581400" y="2201863"/>
          <p14:tracePt t="50276" x="3581400" y="2193925"/>
          <p14:tracePt t="50883" x="0" y="0"/>
        </p14:tracePtLst>
        <p14:tracePtLst>
          <p14:tracePt t="52131" x="4686300" y="2247900"/>
          <p14:tracePt t="52244" x="4686300" y="2239963"/>
          <p14:tracePt t="52253" x="4686300" y="2232025"/>
          <p14:tracePt t="52261" x="4686300" y="2217738"/>
          <p14:tracePt t="52268" x="4686300" y="2201863"/>
          <p14:tracePt t="52278" x="4686300" y="2187575"/>
          <p14:tracePt t="52291" x="4686300" y="2179638"/>
          <p14:tracePt t="52307" x="4678363" y="2149475"/>
          <p14:tracePt t="52324" x="4670425" y="2133600"/>
          <p14:tracePt t="52372" x="4670425" y="2125663"/>
          <p14:tracePt t="52388" x="4664075" y="2125663"/>
          <p14:tracePt t="52388" x="4664075" y="2117725"/>
          <p14:tracePt t="52412" x="4656138" y="2111375"/>
          <p14:tracePt t="52420" x="4656138" y="2103438"/>
          <p14:tracePt t="52436" x="4648200" y="2095500"/>
          <p14:tracePt t="52444" x="4640263" y="2095500"/>
          <p14:tracePt t="52452" x="4640263" y="2087563"/>
          <p14:tracePt t="52457" x="4632325" y="2079625"/>
          <p14:tracePt t="52474" x="4625975" y="2073275"/>
          <p14:tracePt t="52491" x="4610100" y="2073275"/>
          <p14:tracePt t="52524" x="4610100" y="2065338"/>
          <p14:tracePt t="52596" x="4602163" y="2065338"/>
          <p14:tracePt t="52604" x="4594225" y="2057400"/>
          <p14:tracePt t="52612" x="4579938" y="2057400"/>
          <p14:tracePt t="52615" x="4564063" y="2049463"/>
          <p14:tracePt t="52624" x="4541838" y="2041525"/>
          <p14:tracePt t="52641" x="4525963" y="2035175"/>
          <p14:tracePt t="52657" x="4525963" y="2027238"/>
          <p14:tracePt t="52674" x="4518025" y="2027238"/>
          <p14:tracePt t="52709" x="4503738" y="2027238"/>
          <p14:tracePt t="52710" x="4495800" y="2019300"/>
          <p14:tracePt t="52724" x="4449763" y="2011363"/>
          <p14:tracePt t="52740" x="4419600" y="2003425"/>
          <p14:tracePt t="52757" x="4403725" y="1997075"/>
          <p14:tracePt t="52774" x="4397375" y="1997075"/>
          <p14:tracePt t="52791" x="4381500" y="1997075"/>
          <p14:tracePt t="52807" x="4365625" y="1997075"/>
          <p14:tracePt t="52824" x="4343400" y="1997075"/>
          <p14:tracePt t="52840" x="4305300" y="2003425"/>
          <p14:tracePt t="52857" x="4259263" y="2027238"/>
          <p14:tracePt t="52874" x="4213225" y="2035175"/>
          <p14:tracePt t="52890" x="4168775" y="2041525"/>
          <p14:tracePt t="52907" x="4130675" y="2065338"/>
          <p14:tracePt t="52924" x="4084638" y="2079625"/>
          <p14:tracePt t="52941" x="4054475" y="2087563"/>
          <p14:tracePt t="52957" x="4046538" y="2103438"/>
          <p14:tracePt t="52974" x="4038600" y="2117725"/>
          <p14:tracePt t="52990" x="4022725" y="2125663"/>
          <p14:tracePt t="53007" x="4016375" y="2141538"/>
          <p14:tracePt t="53024" x="4000500" y="2155825"/>
          <p14:tracePt t="53041" x="4000500" y="2171700"/>
          <p14:tracePt t="53057" x="4000500" y="2179638"/>
          <p14:tracePt t="53074" x="4000500" y="2187575"/>
          <p14:tracePt t="53091" x="4000500" y="2193925"/>
          <p14:tracePt t="53107" x="4000500" y="2209800"/>
          <p14:tracePt t="53124" x="4016375" y="2239963"/>
          <p14:tracePt t="53140" x="4022725" y="2255838"/>
          <p14:tracePt t="53157" x="4030663" y="2263775"/>
          <p14:tracePt t="53201" x="4038600" y="2263775"/>
          <p14:tracePt t="53252" x="4046538" y="2278063"/>
          <p14:tracePt t="53260" x="4060825" y="2286000"/>
          <p14:tracePt t="53274" x="4076700" y="2293938"/>
          <p14:tracePt t="53275" x="4092575" y="2308225"/>
          <p14:tracePt t="53290" x="4106863" y="2316163"/>
          <p14:tracePt t="53307" x="4122738" y="2316163"/>
          <p14:tracePt t="53324" x="4130675" y="2324100"/>
          <p14:tracePt t="53380" x="4130675" y="2332038"/>
          <p14:tracePt t="53388" x="4144963" y="2332038"/>
          <p14:tracePt t="53396" x="4152900" y="2332038"/>
          <p14:tracePt t="53407" x="4160838" y="2332038"/>
          <p14:tracePt t="53411" x="4160838" y="2339975"/>
          <p14:tracePt t="53652" x="4168775" y="2339975"/>
          <p14:tracePt t="53665" x="4175125" y="2346325"/>
          <p14:tracePt t="53674" x="4198938" y="2362200"/>
          <p14:tracePt t="53675" x="4244975" y="2370138"/>
          <p14:tracePt t="53690" x="4289425" y="2370138"/>
          <p14:tracePt t="53707" x="4305300" y="2370138"/>
          <p14:tracePt t="53724" x="4313238" y="2370138"/>
          <p14:tracePt t="53764" x="4321175" y="2370138"/>
          <p14:tracePt t="53774" x="4327525" y="2370138"/>
          <p14:tracePt t="53790" x="4351338" y="2370138"/>
          <p14:tracePt t="53791" x="4373563" y="2378075"/>
          <p14:tracePt t="53807" x="4397375" y="2384425"/>
          <p14:tracePt t="53824" x="4427538" y="2384425"/>
          <p14:tracePt t="53840" x="4457700" y="2400300"/>
          <p14:tracePt t="53857" x="4487863" y="2400300"/>
          <p14:tracePt t="53874" x="4503738" y="2400300"/>
          <p14:tracePt t="53890" x="4511675" y="2400300"/>
          <p14:tracePt t="53907" x="4518025" y="2400300"/>
          <p14:tracePt t="53924" x="4533900" y="2400300"/>
          <p14:tracePt t="53940" x="4549775" y="2400300"/>
          <p14:tracePt t="53957" x="4564063" y="2400300"/>
          <p14:tracePt t="53974" x="4572000" y="2400300"/>
          <p14:tracePt t="53990" x="4579938" y="2400300"/>
          <p14:tracePt t="54029" x="4587875" y="2400300"/>
          <p14:tracePt t="54031" x="4594225" y="2400300"/>
          <p14:tracePt t="54040" x="4610100" y="2392363"/>
          <p14:tracePt t="54057" x="4632325" y="2384425"/>
          <p14:tracePt t="54074" x="4640263" y="2370138"/>
          <p14:tracePt t="54090" x="4656138" y="2370138"/>
          <p14:tracePt t="54107" x="4664075" y="2362200"/>
          <p14:tracePt t="54124" x="4686300" y="2339975"/>
          <p14:tracePt t="54140" x="4694238" y="2324100"/>
          <p14:tracePt t="54157" x="4702175" y="2316163"/>
          <p14:tracePt t="54174" x="4708525" y="2301875"/>
          <p14:tracePt t="54190" x="4716463" y="2293938"/>
          <p14:tracePt t="54207" x="4724400" y="2278063"/>
          <p14:tracePt t="54224" x="4732338" y="2255838"/>
          <p14:tracePt t="54260" x="4732338" y="2247900"/>
          <p14:tracePt t="54276" x="4732338" y="2239963"/>
          <p14:tracePt t="54292" x="4732338" y="2232025"/>
          <p14:tracePt t="54307" x="4732338" y="2217738"/>
          <p14:tracePt t="54308" x="4740275" y="2217738"/>
          <p14:tracePt t="54324" x="4740275" y="2193925"/>
          <p14:tracePt t="54380" x="4740275" y="2187575"/>
          <p14:tracePt t="54452" x="4740275" y="2179638"/>
          <p14:tracePt t="54468" x="4740275" y="2171700"/>
          <p14:tracePt t="54484" x="4732338" y="2163763"/>
          <p14:tracePt t="54508" x="4724400" y="2155825"/>
          <p14:tracePt t="54540" x="4724400" y="2149475"/>
          <p14:tracePt t="54557" x="4716463" y="2149475"/>
          <p14:tracePt t="54596" x="4716463" y="2141538"/>
          <p14:tracePt t="54644" x="4708525" y="2141538"/>
          <p14:tracePt t="54668" x="4702175" y="2141538"/>
          <p14:tracePt t="54672" x="4694238" y="2141538"/>
          <p14:tracePt t="54692" x="4694238" y="2133600"/>
          <p14:tracePt t="54693" x="4686300" y="2133600"/>
          <p14:tracePt t="54707" x="4678363" y="2125663"/>
          <p14:tracePt t="54723" x="4670425" y="2117725"/>
          <p14:tracePt t="54740" x="4664075" y="2117725"/>
          <p14:tracePt t="54757" x="4656138" y="2111375"/>
          <p14:tracePt t="54774" x="4640263" y="2095500"/>
          <p14:tracePt t="54791" x="4625975" y="2087563"/>
          <p14:tracePt t="54807" x="4610100" y="2079625"/>
          <p14:tracePt t="54824" x="4602163" y="2073275"/>
          <p14:tracePt t="54840" x="4587875" y="2073275"/>
          <p14:tracePt t="54857" x="4572000" y="2057400"/>
          <p14:tracePt t="54873" x="4564063" y="2057400"/>
          <p14:tracePt t="54890" x="4549775" y="2057400"/>
          <p14:tracePt t="54907" x="4541838" y="2049463"/>
          <p14:tracePt t="54924" x="4518025" y="2041525"/>
          <p14:tracePt t="54940" x="4503738" y="2035175"/>
          <p14:tracePt t="54957" x="4495800" y="2035175"/>
          <p14:tracePt t="54973" x="4479925" y="2035175"/>
          <p14:tracePt t="54990" x="4465638" y="2027238"/>
          <p14:tracePt t="55007" x="4441825" y="2027238"/>
          <p14:tracePt t="55023" x="4427538" y="2027238"/>
          <p14:tracePt t="55040" x="4419600" y="2027238"/>
          <p14:tracePt t="55057" x="4411663" y="2027238"/>
          <p14:tracePt t="55073" x="4403725" y="2027238"/>
          <p14:tracePt t="55090" x="4381500" y="2027238"/>
          <p14:tracePt t="55107" x="4359275" y="2027238"/>
          <p14:tracePt t="55124" x="4305300" y="2027238"/>
          <p14:tracePt t="55141" x="4283075" y="2027238"/>
          <p14:tracePt t="55157" x="4267200" y="2027238"/>
          <p14:tracePt t="55196" x="4259263" y="2027238"/>
          <p14:tracePt t="55276" x="4251325" y="2035175"/>
          <p14:tracePt t="55284" x="4244975" y="2035175"/>
          <p14:tracePt t="55292" x="4237038" y="2035175"/>
          <p14:tracePt t="55298" x="4237038" y="2041525"/>
          <p14:tracePt t="55307" x="4221163" y="2041525"/>
          <p14:tracePt t="55323" x="4213225" y="2057400"/>
          <p14:tracePt t="55340" x="4206875" y="2065338"/>
          <p14:tracePt t="55357" x="4198938" y="2079625"/>
          <p14:tracePt t="55373" x="4191000" y="2087563"/>
          <p14:tracePt t="55390" x="4191000" y="2103438"/>
          <p14:tracePt t="55407" x="4183063" y="2111375"/>
          <p14:tracePt t="55423" x="4175125" y="2125663"/>
          <p14:tracePt t="55440" x="4168775" y="2163763"/>
          <p14:tracePt t="55457" x="4168775" y="2171700"/>
          <p14:tracePt t="55473" x="4160838" y="2187575"/>
          <p14:tracePt t="55508" x="4152900" y="2193925"/>
          <p14:tracePt t="55510" x="4152900" y="2201863"/>
          <p14:tracePt t="55523" x="4152900" y="2217738"/>
          <p14:tracePt t="55540" x="4144963" y="2239963"/>
          <p14:tracePt t="55881" x="0" y="0"/>
        </p14:tracePtLst>
        <p14:tracePtLst>
          <p14:tracePt t="56555" x="5753100" y="2111375"/>
          <p14:tracePt t="56676" x="5753100" y="2103438"/>
          <p14:tracePt t="56692" x="5737225" y="2095500"/>
          <p14:tracePt t="56700" x="5715000" y="2095500"/>
          <p14:tracePt t="56707" x="5692775" y="2087563"/>
          <p14:tracePt t="56723" x="5661025" y="2073275"/>
          <p14:tracePt t="56725" x="5630863" y="2073275"/>
          <p14:tracePt t="56740" x="5616575" y="2057400"/>
          <p14:tracePt t="56756" x="5592763" y="2057400"/>
          <p14:tracePt t="56773" x="5570538" y="2049463"/>
          <p14:tracePt t="56790" x="5562600" y="2049463"/>
          <p14:tracePt t="56806" x="5546725" y="2049463"/>
          <p14:tracePt t="56823" x="5532438" y="2049463"/>
          <p14:tracePt t="56840" x="5508625" y="2049463"/>
          <p14:tracePt t="56857" x="5494338" y="2049463"/>
          <p14:tracePt t="56873" x="5478463" y="2049463"/>
          <p14:tracePt t="56890" x="5456238" y="2057400"/>
          <p14:tracePt t="56906" x="5426075" y="2073275"/>
          <p14:tracePt t="56923" x="5387975" y="2079625"/>
          <p14:tracePt t="56940" x="5364163" y="2095500"/>
          <p14:tracePt t="56957" x="5356225" y="2103438"/>
          <p14:tracePt t="56973" x="5334000" y="2111375"/>
          <p14:tracePt t="56990" x="5311775" y="2125663"/>
          <p14:tracePt t="57007" x="5295900" y="2141538"/>
          <p14:tracePt t="57023" x="5280025" y="2155825"/>
          <p14:tracePt t="57040" x="5273675" y="2179638"/>
          <p14:tracePt t="57057" x="5273675" y="2193925"/>
          <p14:tracePt t="57073" x="5273675" y="2209800"/>
          <p14:tracePt t="57090" x="5273675" y="2217738"/>
          <p14:tracePt t="57106" x="5273675" y="2232025"/>
          <p14:tracePt t="57123" x="5273675" y="2255838"/>
          <p14:tracePt t="57140" x="5273675" y="2270125"/>
          <p14:tracePt t="57156" x="5280025" y="2278063"/>
          <p14:tracePt t="57173" x="5295900" y="2278063"/>
          <p14:tracePt t="57190" x="5303838" y="2293938"/>
          <p14:tracePt t="57207" x="5326063" y="2308225"/>
          <p14:tracePt t="57223" x="5356225" y="2332038"/>
          <p14:tracePt t="57240" x="5380038" y="2354263"/>
          <p14:tracePt t="57256" x="5402263" y="2370138"/>
          <p14:tracePt t="57273" x="5410200" y="2370138"/>
          <p14:tracePt t="57290" x="5418138" y="2378075"/>
          <p14:tracePt t="57306" x="5432425" y="2384425"/>
          <p14:tracePt t="57323" x="5470525" y="2400300"/>
          <p14:tracePt t="57340" x="5494338" y="2416175"/>
          <p14:tracePt t="57357" x="5524500" y="2422525"/>
          <p14:tracePt t="57373" x="5554663" y="2430463"/>
          <p14:tracePt t="57390" x="5578475" y="2430463"/>
          <p14:tracePt t="57406" x="5592763" y="2430463"/>
          <p14:tracePt t="57423" x="5600700" y="2438400"/>
          <p14:tracePt t="57440" x="5608638" y="2438400"/>
          <p14:tracePt t="57456" x="5622925" y="2438400"/>
          <p14:tracePt t="57473" x="5646738" y="2438400"/>
          <p14:tracePt t="57490" x="5668963" y="2438400"/>
          <p14:tracePt t="57506" x="5684838" y="2416175"/>
          <p14:tracePt t="57523" x="5715000" y="2400300"/>
          <p14:tracePt t="57540" x="5722938" y="2384425"/>
          <p14:tracePt t="57556" x="5730875" y="2370138"/>
          <p14:tracePt t="57573" x="5753100" y="2346325"/>
          <p14:tracePt t="57590" x="5761038" y="2324100"/>
          <p14:tracePt t="57606" x="5768975" y="2316163"/>
          <p14:tracePt t="57623" x="5768975" y="2308225"/>
          <p14:tracePt t="57640" x="5775325" y="2293938"/>
          <p14:tracePt t="57657" x="5791200" y="2270125"/>
          <p14:tracePt t="57674" x="5791200" y="2247900"/>
          <p14:tracePt t="57690" x="5791200" y="2225675"/>
          <p14:tracePt t="57706" x="5799138" y="2201863"/>
          <p14:tracePt t="57723" x="5799138" y="2187575"/>
          <p14:tracePt t="57740" x="5791200" y="2171700"/>
          <p14:tracePt t="57756" x="5783263" y="2163763"/>
          <p14:tracePt t="57773" x="5768975" y="2141538"/>
          <p14:tracePt t="57790" x="5753100" y="2133600"/>
          <p14:tracePt t="57806" x="5745163" y="2117725"/>
          <p14:tracePt t="57845" x="5737225" y="2117725"/>
          <p14:tracePt t="57860" x="5730875" y="2117725"/>
          <p14:tracePt t="57876" x="5722938" y="2117725"/>
          <p14:tracePt t="57877" x="5722938" y="2111375"/>
          <p14:tracePt t="57917" x="5715000" y="2111375"/>
          <p14:tracePt t="58049" x="0" y="0"/>
        </p14:tracePtLst>
        <p14:tracePtLst>
          <p14:tracePt t="66493" x="5821363" y="3703638"/>
          <p14:tracePt t="66525" x="5821363" y="3695700"/>
          <p14:tracePt t="66573" x="5821363" y="3687763"/>
          <p14:tracePt t="66589" x="5821363" y="3679825"/>
          <p14:tracePt t="66613" x="5821363" y="3673475"/>
          <p14:tracePt t="66628" x="5821363" y="3665538"/>
          <p14:tracePt t="66636" x="5821363" y="3657600"/>
          <p14:tracePt t="66645" x="5821363" y="3649663"/>
          <p14:tracePt t="66652" x="5821363" y="3641725"/>
          <p14:tracePt t="66660" x="5813425" y="3635375"/>
          <p14:tracePt t="66673" x="5807075" y="3619500"/>
          <p14:tracePt t="66689" x="5799138" y="3611563"/>
          <p14:tracePt t="66732" x="5791200" y="3603625"/>
          <p14:tracePt t="66749" x="5783263" y="3603625"/>
          <p14:tracePt t="66757" x="5775325" y="3603625"/>
          <p14:tracePt t="66758" x="5768975" y="3589338"/>
          <p14:tracePt t="66773" x="5753100" y="3581400"/>
          <p14:tracePt t="66789" x="5745163" y="3581400"/>
          <p14:tracePt t="66806" x="5715000" y="3565525"/>
          <p14:tracePt t="66823" x="5676900" y="3551238"/>
          <p14:tracePt t="66839" x="5638800" y="3521075"/>
          <p14:tracePt t="66856" x="5600700" y="3505200"/>
          <p14:tracePt t="66873" x="5578475" y="3497263"/>
          <p14:tracePt t="66889" x="5562600" y="3497263"/>
          <p14:tracePt t="66906" x="5546725" y="3497263"/>
          <p14:tracePt t="66923" x="5540375" y="3497263"/>
          <p14:tracePt t="66939" x="5532438" y="3497263"/>
          <p14:tracePt t="66956" x="5516563" y="3497263"/>
          <p14:tracePt t="66973" x="5508625" y="3497263"/>
          <p14:tracePt t="66989" x="5494338" y="3497263"/>
          <p14:tracePt t="67006" x="5478463" y="3497263"/>
          <p14:tracePt t="67023" x="5470525" y="3497263"/>
          <p14:tracePt t="67039" x="5456238" y="3497263"/>
          <p14:tracePt t="67056" x="5432425" y="3505200"/>
          <p14:tracePt t="67072" x="5410200" y="3521075"/>
          <p14:tracePt t="67089" x="5387975" y="3535363"/>
          <p14:tracePt t="67106" x="5364163" y="3543300"/>
          <p14:tracePt t="67123" x="5349875" y="3559175"/>
          <p14:tracePt t="67139" x="5318125" y="3581400"/>
          <p14:tracePt t="67156" x="5280025" y="3619500"/>
          <p14:tracePt t="67173" x="5265738" y="3641725"/>
          <p14:tracePt t="67189" x="5249863" y="3665538"/>
          <p14:tracePt t="67206" x="5241925" y="3679825"/>
          <p14:tracePt t="67222" x="5241925" y="3687763"/>
          <p14:tracePt t="67240" x="5235575" y="3695700"/>
          <p14:tracePt t="67256" x="5235575" y="3703638"/>
          <p14:tracePt t="67273" x="5235575" y="3711575"/>
          <p14:tracePt t="67289" x="5235575" y="3733800"/>
          <p14:tracePt t="67306" x="5235575" y="3756025"/>
          <p14:tracePt t="67322" x="5241925" y="3771900"/>
          <p14:tracePt t="67339" x="5257800" y="3794125"/>
          <p14:tracePt t="67356" x="5273675" y="3817938"/>
          <p14:tracePt t="67372" x="5303838" y="3840163"/>
          <p14:tracePt t="67389" x="5349875" y="3870325"/>
          <p14:tracePt t="67406" x="5394325" y="3908425"/>
          <p14:tracePt t="67422" x="5432425" y="3932238"/>
          <p14:tracePt t="67439" x="5478463" y="3954463"/>
          <p14:tracePt t="67456" x="5516563" y="3970338"/>
          <p14:tracePt t="67472" x="5546725" y="3978275"/>
          <p14:tracePt t="67489" x="5584825" y="3984625"/>
          <p14:tracePt t="67506" x="5622925" y="4000500"/>
          <p14:tracePt t="67522" x="5661025" y="4000500"/>
          <p14:tracePt t="67539" x="5722938" y="4030663"/>
          <p14:tracePt t="67556" x="5775325" y="4038600"/>
          <p14:tracePt t="67573" x="5807075" y="4038600"/>
          <p14:tracePt t="67589" x="5837238" y="4030663"/>
          <p14:tracePt t="67606" x="5851525" y="4022725"/>
          <p14:tracePt t="67622" x="5859463" y="3992563"/>
          <p14:tracePt t="67639" x="5875338" y="3970338"/>
          <p14:tracePt t="67656" x="5889625" y="3932238"/>
          <p14:tracePt t="67672" x="5897563" y="3886200"/>
          <p14:tracePt t="67689" x="5905500" y="3840163"/>
          <p14:tracePt t="67706" x="5905500" y="3794125"/>
          <p14:tracePt t="67723" x="5905500" y="3779838"/>
          <p14:tracePt t="67758" x="5905500" y="3771900"/>
          <p14:tracePt t="67812" x="5897563" y="3771900"/>
          <p14:tracePt t="67828" x="5897563" y="3763963"/>
          <p14:tracePt t="68037" x="0" y="0"/>
        </p14:tracePtLst>
        <p14:tracePtLst>
          <p14:tracePt t="69780" x="5821363" y="4313238"/>
          <p14:tracePt t="69981" x="5821363" y="4305300"/>
          <p14:tracePt t="69989" x="5821363" y="4297363"/>
          <p14:tracePt t="69996" x="5821363" y="4283075"/>
          <p14:tracePt t="70005" x="5821363" y="4267200"/>
          <p14:tracePt t="70009" x="5821363" y="4259263"/>
          <p14:tracePt t="70022" x="5821363" y="4237038"/>
          <p14:tracePt t="70039" x="5821363" y="4213225"/>
          <p14:tracePt t="70055" x="5821363" y="4183063"/>
          <p14:tracePt t="70072" x="5821363" y="4152900"/>
          <p14:tracePt t="70089" x="5821363" y="4130675"/>
          <p14:tracePt t="70105" x="5821363" y="4122738"/>
          <p14:tracePt t="70122" x="5813425" y="4114800"/>
          <p14:tracePt t="70139" x="5807075" y="4106863"/>
          <p14:tracePt t="70156" x="5807075" y="4098925"/>
          <p14:tracePt t="70172" x="5799138" y="4092575"/>
          <p14:tracePt t="70189" x="5783263" y="4076700"/>
          <p14:tracePt t="70205" x="5761038" y="4054475"/>
          <p14:tracePt t="70222" x="5753100" y="4046538"/>
          <p14:tracePt t="70239" x="5737225" y="4030663"/>
          <p14:tracePt t="70256" x="5730875" y="4022725"/>
          <p14:tracePt t="70272" x="5707063" y="4008438"/>
          <p14:tracePt t="70289" x="5676900" y="3992563"/>
          <p14:tracePt t="70305" x="5638800" y="3978275"/>
          <p14:tracePt t="70322" x="5592763" y="3970338"/>
          <p14:tracePt t="70339" x="5546725" y="3954463"/>
          <p14:tracePt t="70356" x="5470525" y="3946525"/>
          <p14:tracePt t="70372" x="5410200" y="3946525"/>
          <p14:tracePt t="70389" x="5356225" y="3946525"/>
          <p14:tracePt t="70406" x="5318125" y="3946525"/>
          <p14:tracePt t="70422" x="5311775" y="3946525"/>
          <p14:tracePt t="70439" x="5303838" y="3946525"/>
          <p14:tracePt t="70456" x="5287963" y="3946525"/>
          <p14:tracePt t="70472" x="5273675" y="3970338"/>
          <p14:tracePt t="70489" x="5249863" y="3992563"/>
          <p14:tracePt t="70505" x="5227638" y="4008438"/>
          <p14:tracePt t="70522" x="5219700" y="4030663"/>
          <p14:tracePt t="70539" x="5211763" y="4060825"/>
          <p14:tracePt t="70555" x="5211763" y="4098925"/>
          <p14:tracePt t="70572" x="5211763" y="4130675"/>
          <p14:tracePt t="70589" x="5203825" y="4144963"/>
          <p14:tracePt t="70605" x="5203825" y="4152900"/>
          <p14:tracePt t="70622" x="5203825" y="4168775"/>
          <p14:tracePt t="70639" x="5227638" y="4198938"/>
          <p14:tracePt t="70655" x="5249863" y="4244975"/>
          <p14:tracePt t="70672" x="5287963" y="4305300"/>
          <p14:tracePt t="70689" x="5356225" y="4373563"/>
          <p14:tracePt t="70706" x="5402263" y="4411663"/>
          <p14:tracePt t="70722" x="5432425" y="4427538"/>
          <p14:tracePt t="70739" x="5440363" y="4427538"/>
          <p14:tracePt t="70755" x="5456238" y="4435475"/>
          <p14:tracePt t="70772" x="5470525" y="4435475"/>
          <p14:tracePt t="70789" x="5494338" y="4435475"/>
          <p14:tracePt t="70805" x="5532438" y="4435475"/>
          <p14:tracePt t="70822" x="5600700" y="4427538"/>
          <p14:tracePt t="70839" x="5646738" y="4403725"/>
          <p14:tracePt t="70855" x="5668963" y="4403725"/>
          <p14:tracePt t="70872" x="5692775" y="4389438"/>
          <p14:tracePt t="70889" x="5699125" y="4381500"/>
          <p14:tracePt t="70906" x="5699125" y="4373563"/>
          <p14:tracePt t="70949" x="5707063" y="4373563"/>
          <p14:tracePt t="70996" x="0" y="0"/>
        </p14:tracePtLst>
        <p14:tracePtLst>
          <p14:tracePt t="72059" x="5813425" y="5013325"/>
          <p14:tracePt t="72196" x="5813425" y="4999038"/>
          <p14:tracePt t="72204" x="5813425" y="4983163"/>
          <p14:tracePt t="72212" x="5813425" y="4968875"/>
          <p14:tracePt t="72222" x="5813425" y="4960938"/>
          <p14:tracePt t="72226" x="5813425" y="4937125"/>
          <p14:tracePt t="72238" x="5813425" y="4914900"/>
          <p14:tracePt t="72255" x="5813425" y="4906963"/>
          <p14:tracePt t="72272" x="5813425" y="4899025"/>
          <p14:tracePt t="72288" x="5813425" y="4892675"/>
          <p14:tracePt t="72305" x="5813425" y="4876800"/>
          <p14:tracePt t="72322" x="5807075" y="4860925"/>
          <p14:tracePt t="72338" x="5799138" y="4838700"/>
          <p14:tracePt t="72355" x="5783263" y="4822825"/>
          <p14:tracePt t="72372" x="5775325" y="4800600"/>
          <p14:tracePt t="72389" x="5768975" y="4792663"/>
          <p14:tracePt t="72405" x="5753100" y="4784725"/>
          <p14:tracePt t="72452" x="5745163" y="4778375"/>
          <p14:tracePt t="72468" x="5730875" y="4778375"/>
          <p14:tracePt t="72485" x="5722938" y="4778375"/>
          <p14:tracePt t="72485" x="5722938" y="4770438"/>
          <p14:tracePt t="72500" x="5707063" y="4770438"/>
          <p14:tracePt t="72508" x="5707063" y="4762500"/>
          <p14:tracePt t="72516" x="5699125" y="4762500"/>
          <p14:tracePt t="72522" x="5676900" y="4762500"/>
          <p14:tracePt t="72538" x="5638800" y="4754563"/>
          <p14:tracePt t="72555" x="5584825" y="4754563"/>
          <p14:tracePt t="72571" x="5532438" y="4754563"/>
          <p14:tracePt t="72588" x="5502275" y="4754563"/>
          <p14:tracePt t="72605" x="5464175" y="4754563"/>
          <p14:tracePt t="72622" x="5440363" y="4746625"/>
          <p14:tracePt t="72638" x="5418138" y="4746625"/>
          <p14:tracePt t="72655" x="5387975" y="4746625"/>
          <p14:tracePt t="72672" x="5341938" y="4754563"/>
          <p14:tracePt t="72688" x="5311775" y="4762500"/>
          <p14:tracePt t="72705" x="5287963" y="4770438"/>
          <p14:tracePt t="72722" x="5280025" y="4770438"/>
          <p14:tracePt t="72738" x="5280025" y="4778375"/>
          <p14:tracePt t="72789" x="5273675" y="4778375"/>
          <p14:tracePt t="72790" x="5273675" y="4784725"/>
          <p14:tracePt t="72805" x="5265738" y="4784725"/>
          <p14:tracePt t="72806" x="5257800" y="4800600"/>
          <p14:tracePt t="72822" x="5249863" y="4808538"/>
          <p14:tracePt t="72838" x="5241925" y="4822825"/>
          <p14:tracePt t="72855" x="5235575" y="4830763"/>
          <p14:tracePt t="72871" x="5235575" y="4838700"/>
          <p14:tracePt t="72889" x="5235575" y="4846638"/>
          <p14:tracePt t="72924" x="5235575" y="4854575"/>
          <p14:tracePt t="72925" x="5235575" y="4860925"/>
          <p14:tracePt t="72938" x="5235575" y="4868863"/>
          <p14:tracePt t="72955" x="5235575" y="4876800"/>
          <p14:tracePt t="72972" x="5235575" y="4884738"/>
          <p14:tracePt t="72988" x="5235575" y="4899025"/>
          <p14:tracePt t="73005" x="5235575" y="4906963"/>
          <p14:tracePt t="73022" x="5235575" y="4922838"/>
          <p14:tracePt t="73038" x="5235575" y="4937125"/>
          <p14:tracePt t="73055" x="5241925" y="4945063"/>
          <p14:tracePt t="73072" x="5241925" y="4960938"/>
          <p14:tracePt t="73116" x="5249863" y="4968875"/>
          <p14:tracePt t="73132" x="5257800" y="4983163"/>
          <p14:tracePt t="73140" x="5265738" y="5006975"/>
          <p14:tracePt t="73142" x="5280025" y="5029200"/>
          <p14:tracePt t="73155" x="5303838" y="5075238"/>
          <p14:tracePt t="73172" x="5318125" y="5097463"/>
          <p14:tracePt t="73188" x="5326063" y="5105400"/>
          <p14:tracePt t="73205" x="5334000" y="5105400"/>
          <p14:tracePt t="73222" x="5334000" y="5113338"/>
          <p14:tracePt t="73238" x="5341938" y="5121275"/>
          <p14:tracePt t="73255" x="5356225" y="5127625"/>
          <p14:tracePt t="73272" x="5372100" y="5143500"/>
          <p14:tracePt t="73288" x="5387975" y="5159375"/>
          <p14:tracePt t="73305" x="5402263" y="5159375"/>
          <p14:tracePt t="73322" x="5410200" y="5159375"/>
          <p14:tracePt t="73338" x="5426075" y="5165725"/>
          <p14:tracePt t="73355" x="5440363" y="5173663"/>
          <p14:tracePt t="73371" x="5486400" y="5173663"/>
          <p14:tracePt t="73389" x="5508625" y="5181600"/>
          <p14:tracePt t="73405" x="5554663" y="5189538"/>
          <p14:tracePt t="73422" x="5578475" y="5197475"/>
          <p14:tracePt t="73438" x="5592763" y="5197475"/>
          <p14:tracePt t="73455" x="5600700" y="5197475"/>
          <p14:tracePt t="73471" x="5608638" y="5197475"/>
          <p14:tracePt t="73488" x="5630863" y="5197475"/>
          <p14:tracePt t="73505" x="5646738" y="5197475"/>
          <p14:tracePt t="73521" x="5668963" y="5203825"/>
          <p14:tracePt t="73538" x="5684838" y="5211763"/>
          <p14:tracePt t="73555" x="5692775" y="5211763"/>
          <p14:tracePt t="73572" x="5707063" y="5211763"/>
          <p14:tracePt t="73588" x="5715000" y="5211763"/>
          <p14:tracePt t="73605" x="5730875" y="5211763"/>
          <p14:tracePt t="73621" x="5775325" y="5211763"/>
          <p14:tracePt t="73638" x="5821363" y="5181600"/>
          <p14:tracePt t="73655" x="5905500" y="5151438"/>
          <p14:tracePt t="73671" x="5951538" y="5113338"/>
          <p14:tracePt t="73688" x="5981700" y="5075238"/>
          <p14:tracePt t="73705" x="5989638" y="5051425"/>
          <p14:tracePt t="73722" x="5997575" y="5037138"/>
          <p14:tracePt t="73738" x="5997575" y="5029200"/>
          <p14:tracePt t="73755" x="5997575" y="5021263"/>
          <p14:tracePt t="74012" x="0" y="0"/>
        </p14:tracePtLst>
        <p14:tracePtLst>
          <p14:tracePt t="75548" x="5867400" y="6149975"/>
          <p14:tracePt t="77861" x="5859463" y="6149975"/>
          <p14:tracePt t="77869" x="5851525" y="6149975"/>
          <p14:tracePt t="77870" x="5837238" y="6149975"/>
          <p14:tracePt t="77888" x="5829300" y="6149975"/>
          <p14:tracePt t="77889" x="5783263" y="6126163"/>
          <p14:tracePt t="77905" x="5753100" y="6118225"/>
          <p14:tracePt t="77922" x="5737225" y="6111875"/>
          <p14:tracePt t="77939" x="5715000" y="6103938"/>
          <p14:tracePt t="77955" x="5692775" y="6096000"/>
          <p14:tracePt t="77972" x="5668963" y="6088063"/>
          <p14:tracePt t="77989" x="5654675" y="6073775"/>
          <p14:tracePt t="78005" x="5630863" y="6073775"/>
          <p14:tracePt t="78022" x="5616575" y="6057900"/>
          <p14:tracePt t="78038" x="5600700" y="6057900"/>
          <p14:tracePt t="78055" x="5584825" y="6049963"/>
          <p14:tracePt t="78073" x="5570538" y="6049963"/>
          <p14:tracePt t="78090" x="5546725" y="6042025"/>
          <p14:tracePt t="78106" x="5516563" y="6042025"/>
          <p14:tracePt t="78123" x="5486400" y="6042025"/>
          <p14:tracePt t="78139" x="5448300" y="6042025"/>
          <p14:tracePt t="78156" x="5418138" y="6042025"/>
          <p14:tracePt t="78173" x="5380038" y="6042025"/>
          <p14:tracePt t="78189" x="5334000" y="6057900"/>
          <p14:tracePt t="78206" x="5303838" y="6073775"/>
          <p14:tracePt t="78223" x="5287963" y="6080125"/>
          <p14:tracePt t="78239" x="5280025" y="6088063"/>
          <p14:tracePt t="78256" x="5265738" y="6103938"/>
          <p14:tracePt t="78273" x="5241925" y="6126163"/>
          <p14:tracePt t="78289" x="5211763" y="6149975"/>
          <p14:tracePt t="78306" x="5197475" y="6172200"/>
          <p14:tracePt t="78323" x="5189538" y="6180138"/>
          <p14:tracePt t="78339" x="5181600" y="6188075"/>
          <p14:tracePt t="78356" x="5181600" y="6210300"/>
          <p14:tracePt t="78373" x="5165725" y="6232525"/>
          <p14:tracePt t="78373" x="5165725" y="6248400"/>
          <p14:tracePt t="78390" x="5159375" y="6264275"/>
          <p14:tracePt t="78406" x="5159375" y="6278563"/>
          <p14:tracePt t="78454" x="5159375" y="6286500"/>
          <p14:tracePt t="78470" x="5165725" y="6286500"/>
          <p14:tracePt t="78478" x="5173663" y="6294438"/>
          <p14:tracePt t="78486" x="5181600" y="6302375"/>
          <p14:tracePt t="78494" x="5211763" y="6324600"/>
          <p14:tracePt t="78506" x="5227638" y="6340475"/>
          <p14:tracePt t="78523" x="5241925" y="6370638"/>
          <p14:tracePt t="78539" x="5265738" y="6400800"/>
          <p14:tracePt t="78590" x="5265738" y="6408738"/>
          <p14:tracePt t="78654" x="5265738" y="6416675"/>
          <p14:tracePt t="78664" x="5273675" y="6416675"/>
          <p14:tracePt t="78670" x="5280025" y="6430963"/>
          <p14:tracePt t="78673" x="5287963" y="6446838"/>
          <p14:tracePt t="78689" x="5303838" y="6454775"/>
          <p14:tracePt t="78706" x="5311775" y="6454775"/>
          <p14:tracePt t="78723" x="5326063" y="6469063"/>
          <p14:tracePt t="78739" x="5349875" y="6477000"/>
          <p14:tracePt t="78756" x="5372100" y="6484938"/>
          <p14:tracePt t="78773" x="5402263" y="6499225"/>
          <p14:tracePt t="78789" x="5432425" y="6515100"/>
          <p14:tracePt t="78806" x="5448300" y="6523038"/>
          <p14:tracePt t="78823" x="5456238" y="6523038"/>
          <p14:tracePt t="78839" x="5464175" y="6530975"/>
          <p14:tracePt t="78876" x="5470525" y="6530975"/>
          <p14:tracePt t="78910" x="5478463" y="6530975"/>
          <p14:tracePt t="78918" x="5478463" y="6537325"/>
          <p14:tracePt t="78942" x="5486400" y="6537325"/>
          <p14:tracePt t="78950" x="5502275" y="6537325"/>
          <p14:tracePt t="78963" x="5508625" y="6537325"/>
          <p14:tracePt t="78966" x="5516563" y="6537325"/>
          <p14:tracePt t="78973" x="5532438" y="6537325"/>
          <p14:tracePt t="78989" x="5540375" y="6545263"/>
          <p14:tracePt t="79006" x="5546725" y="6545263"/>
          <p14:tracePt t="79022" x="5554663" y="6545263"/>
          <p14:tracePt t="79039" x="5570538" y="6545263"/>
          <p14:tracePt t="79056" x="5578475" y="6553200"/>
          <p14:tracePt t="79073" x="5592763" y="6561138"/>
          <p14:tracePt t="79089" x="5608638" y="6561138"/>
          <p14:tracePt t="79106" x="5622925" y="6561138"/>
          <p14:tracePt t="79122" x="5630863" y="6561138"/>
          <p14:tracePt t="79139" x="5638800" y="6561138"/>
          <p14:tracePt t="79173" x="5646738" y="6561138"/>
          <p14:tracePt t="79174" x="5654675" y="6561138"/>
          <p14:tracePt t="79189" x="5676900" y="6561138"/>
          <p14:tracePt t="79206" x="5699125" y="6561138"/>
          <p14:tracePt t="79223" x="5722938" y="6561138"/>
          <p14:tracePt t="79239" x="5730875" y="6561138"/>
          <p14:tracePt t="79256" x="5745163" y="6553200"/>
          <p14:tracePt t="79273" x="5753100" y="6553200"/>
          <p14:tracePt t="79289" x="5775325" y="6537325"/>
          <p14:tracePt t="79306" x="5791200" y="6530975"/>
          <p14:tracePt t="79322" x="5807075" y="6515100"/>
          <p14:tracePt t="79339" x="5837238" y="6492875"/>
          <p14:tracePt t="79356" x="5859463" y="6469063"/>
          <p14:tracePt t="79373" x="5875338" y="6446838"/>
          <p14:tracePt t="79389" x="5889625" y="6408738"/>
          <p14:tracePt t="79406" x="5905500" y="6378575"/>
          <p14:tracePt t="79423" x="5913438" y="6332538"/>
          <p14:tracePt t="79439" x="5927725" y="6302375"/>
          <p14:tracePt t="79456" x="5927725" y="6270625"/>
          <p14:tracePt t="79473" x="5927725" y="6248400"/>
          <p14:tracePt t="79489" x="5921375" y="6226175"/>
          <p14:tracePt t="79506" x="5921375" y="6210300"/>
          <p14:tracePt t="79522" x="5913438" y="6188075"/>
          <p14:tracePt t="79540" x="5905500" y="6164263"/>
          <p14:tracePt t="79556" x="5905500" y="6156325"/>
          <p14:tracePt t="79573" x="5905500" y="6149975"/>
          <p14:tracePt t="79622" x="5897563" y="6149975"/>
          <p14:tracePt t="79846" x="0" y="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1008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Why do weights vary at the end?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Oversampling (Ex: Belgium, PISA 2009)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 variability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468313" y="2924175"/>
          <a:ext cx="8136903" cy="1432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68681"/>
                <a:gridCol w="2068681"/>
                <a:gridCol w="2068681"/>
                <a:gridCol w="1930860"/>
              </a:tblGrid>
              <a:tr h="49323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Belgian </a:t>
                      </a:r>
                    </a:p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Communities</a:t>
                      </a:r>
                      <a:endParaRPr kumimoji="0" lang="en-US" sz="1400" b="1" i="1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Sample size</a:t>
                      </a:r>
                      <a:endParaRPr kumimoji="0" lang="en-US" sz="1400" b="1" i="1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Average weight</a:t>
                      </a:r>
                      <a:endParaRPr kumimoji="0" lang="en-US" sz="1400" b="1" i="1" u="none" strike="noStrike" cap="none" normalizeH="0" baseline="-25000" noProof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 of weights</a:t>
                      </a:r>
                      <a:endParaRPr kumimoji="0" lang="en-US" sz="1400" b="1" i="1" u="none" strike="noStrike" cap="none" normalizeH="0" baseline="-2500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Flemish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4596</a:t>
                      </a:r>
                      <a:endParaRPr kumimoji="0" lang="en-US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14.33</a:t>
                      </a:r>
                      <a:endParaRPr kumimoji="0" lang="en-US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65847</a:t>
                      </a:r>
                      <a:endParaRPr kumimoji="0" lang="en-US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French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3109</a:t>
                      </a:r>
                      <a:endParaRPr kumimoji="0" lang="en-US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16.87</a:t>
                      </a:r>
                      <a:endParaRPr kumimoji="0" lang="en-US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52453</a:t>
                      </a:r>
                      <a:endParaRPr kumimoji="0" lang="en-US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88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German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796</a:t>
                      </a:r>
                      <a:endParaRPr kumimoji="0" lang="en-US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kumimoji="0" lang="en-US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839</a:t>
                      </a:r>
                      <a:endParaRPr kumimoji="0" lang="en-US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4303" name="Rectangle 3"/>
          <p:cNvSpPr txBox="1">
            <a:spLocks noChangeArrowheads="1"/>
          </p:cNvSpPr>
          <p:nvPr/>
        </p:nvSpPr>
        <p:spPr bwMode="auto">
          <a:xfrm>
            <a:off x="468313" y="4652963"/>
            <a:ext cx="82296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1363" lvl="1" indent="-284163" eaLnBrk="0" hangingPunct="0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 smtClean="0">
                <a:latin typeface="Georgia" pitchFamily="18" charset="0"/>
              </a:rPr>
              <a:t>Non-response </a:t>
            </a:r>
            <a:r>
              <a:rPr lang="en-US" sz="2400" dirty="0">
                <a:latin typeface="Georgia" pitchFamily="18" charset="0"/>
              </a:rPr>
              <a:t>adjustment</a:t>
            </a:r>
          </a:p>
          <a:p>
            <a:pPr marL="741363" lvl="1" indent="-284163" eaLnBrk="0" hangingPunct="0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>
                <a:latin typeface="Georgia" pitchFamily="18" charset="0"/>
              </a:rPr>
              <a:t>Lack of accuracy of the school sample frame</a:t>
            </a:r>
          </a:p>
          <a:p>
            <a:pPr marL="741363" lvl="1" indent="-284163" eaLnBrk="0" hangingPunct="0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>
                <a:latin typeface="Georgia" pitchFamily="18" charset="0"/>
              </a:rPr>
              <a:t>Changes in the Measure of Size (MOS)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3860"/>
    </mc:Choice>
    <mc:Fallback>
      <p:transition spd="slow" advTm="10386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54453" x="6027738" y="3597275"/>
          <p14:tracePt t="54727" x="0" y="0"/>
        </p14:tracePtLst>
        <p14:tracePtLst>
          <p14:tracePt t="58797" x="6080125" y="3924300"/>
          <p14:tracePt t="58973" x="0" y="0"/>
        </p14:tracePtLst>
        <p14:tracePtLst>
          <p14:tracePt t="68932" x="6011863" y="4289425"/>
          <p14:tracePt t="69085" x="6011863" y="4275138"/>
          <p14:tracePt t="69093" x="6003925" y="4251325"/>
          <p14:tracePt t="69101" x="5997575" y="4229100"/>
          <p14:tracePt t="69109" x="5997575" y="4191000"/>
          <p14:tracePt t="69118" x="5981700" y="4160838"/>
          <p14:tracePt t="69142" x="5965825" y="4137025"/>
          <p14:tracePt t="69157" x="5959475" y="4114800"/>
          <p14:tracePt t="69173" x="5943600" y="4098925"/>
          <p14:tracePt t="69201" x="5943600" y="4084638"/>
          <p14:tracePt t="69205" x="5935663" y="4076700"/>
          <p14:tracePt t="69221" x="5921375" y="4068763"/>
          <p14:tracePt t="69251" x="5921375" y="4060825"/>
          <p14:tracePt t="69262" x="5913438" y="4060825"/>
          <p14:tracePt t="69269" x="5913438" y="4054475"/>
          <p14:tracePt t="69309" x="5905500" y="4054475"/>
          <p14:tracePt t="69317" x="5897563" y="4046538"/>
          <p14:tracePt t="69334" x="5875338" y="4038600"/>
          <p14:tracePt t="69335" x="5851525" y="4022725"/>
          <p14:tracePt t="69351" x="5821363" y="4008438"/>
          <p14:tracePt t="69368" x="5799138" y="4000500"/>
          <p14:tracePt t="69385" x="5783263" y="4000500"/>
          <p14:tracePt t="69401" x="5768975" y="3992563"/>
          <p14:tracePt t="69418" x="5730875" y="3992563"/>
          <p14:tracePt t="69435" x="5676900" y="3992563"/>
          <p14:tracePt t="69451" x="5646738" y="3992563"/>
          <p14:tracePt t="69468" x="5608638" y="3992563"/>
          <p14:tracePt t="69485" x="5592763" y="3992563"/>
          <p14:tracePt t="69501" x="5554663" y="4000500"/>
          <p14:tracePt t="69518" x="5532438" y="4000500"/>
          <p14:tracePt t="69535" x="5508625" y="4008438"/>
          <p14:tracePt t="69551" x="5502275" y="4016375"/>
          <p14:tracePt t="69568" x="5486400" y="4022725"/>
          <p14:tracePt t="69585" x="5470525" y="4030663"/>
          <p14:tracePt t="69601" x="5432425" y="4046538"/>
          <p14:tracePt t="69618" x="5402263" y="4068763"/>
          <p14:tracePt t="69635" x="5387975" y="4084638"/>
          <p14:tracePt t="69651" x="5380038" y="4084638"/>
          <p14:tracePt t="69668" x="5372100" y="4092575"/>
          <p14:tracePt t="69685" x="5356225" y="4106863"/>
          <p14:tracePt t="69701" x="5341938" y="4137025"/>
          <p14:tracePt t="69718" x="5334000" y="4160838"/>
          <p14:tracePt t="69735" x="5326063" y="4175125"/>
          <p14:tracePt t="69751" x="5326063" y="4183063"/>
          <p14:tracePt t="69768" x="5326063" y="4198938"/>
          <p14:tracePt t="69785" x="5326063" y="4213225"/>
          <p14:tracePt t="69802" x="5326063" y="4244975"/>
          <p14:tracePt t="69818" x="5326063" y="4267200"/>
          <p14:tracePt t="69835" x="5349875" y="4305300"/>
          <p14:tracePt t="69851" x="5380038" y="4335463"/>
          <p14:tracePt t="69868" x="5380038" y="4351338"/>
          <p14:tracePt t="69885" x="5387975" y="4359275"/>
          <p14:tracePt t="69989" x="5394325" y="4359275"/>
          <p14:tracePt t="70549" x="5402263" y="4359275"/>
          <p14:tracePt t="71444" x="0" y="0"/>
        </p14:tracePtLst>
        <p14:tracePtLst>
          <p14:tracePt t="80242" x="8221663" y="4213225"/>
          <p14:tracePt t="80398" x="0" y="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739188" cy="2303463"/>
          </a:xfrm>
        </p:spPr>
        <p:txBody>
          <a:bodyPr/>
          <a:lstStyle/>
          <a:p>
            <a:r>
              <a:rPr lang="en-US" sz="2400" smtClean="0"/>
              <a:t>Lack of accuracy / changes. </a:t>
            </a:r>
          </a:p>
          <a:p>
            <a:pPr lvl="1"/>
            <a:r>
              <a:rPr lang="fr-BE" sz="2400" smtClean="0"/>
              <a:t>PISA 2009 main survey</a:t>
            </a:r>
            <a:endParaRPr lang="en-US" sz="2400" smtClean="0"/>
          </a:p>
          <a:p>
            <a:pPr lvl="2"/>
            <a:r>
              <a:rPr lang="en-US" smtClean="0"/>
              <a:t>School sample drawn in 2008;</a:t>
            </a:r>
          </a:p>
          <a:p>
            <a:pPr lvl="2"/>
            <a:r>
              <a:rPr lang="en-US" smtClean="0"/>
              <a:t>MOS of 2006</a:t>
            </a:r>
          </a:p>
          <a:p>
            <a:pPr lvl="2"/>
            <a:r>
              <a:rPr lang="en-US" smtClean="0"/>
              <a:t>Ex: 4 schools with the same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, selection of 20 students</a:t>
            </a:r>
          </a:p>
        </p:txBody>
      </p:sp>
      <p:graphicFrame>
        <p:nvGraphicFramePr>
          <p:cNvPr id="335951" name="Group 7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4176291228"/>
              </p:ext>
            </p:extLst>
          </p:nvPr>
        </p:nvGraphicFramePr>
        <p:xfrm>
          <a:off x="179388" y="3860800"/>
          <a:ext cx="8568953" cy="17959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35437"/>
                <a:gridCol w="775813"/>
                <a:gridCol w="846341"/>
                <a:gridCol w="775813"/>
                <a:gridCol w="916870"/>
                <a:gridCol w="775813"/>
                <a:gridCol w="775813"/>
                <a:gridCol w="775813"/>
                <a:gridCol w="775813"/>
                <a:gridCol w="1515427"/>
              </a:tblGrid>
              <a:tr h="5767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Old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New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size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kumimoji="0" lang="fr-BE" sz="14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</a:t>
                      </a:r>
                      <a:r>
                        <a:rPr kumimoji="0" lang="fr-BE" sz="14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j|i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ij</a:t>
                      </a:r>
                      <a:endParaRPr kumimoji="0" 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ij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Sum(</a:t>
                      </a: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</a:t>
                      </a:r>
                      <a:r>
                        <a:rPr kumimoji="0" lang="en-US" sz="1400" b="1" i="1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ij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</a:tr>
              <a:tr h="128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0.028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28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0.050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0.50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53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 variability</a:t>
            </a:r>
          </a:p>
        </p:txBody>
      </p:sp>
      <p:sp>
        <p:nvSpPr>
          <p:cNvPr id="55368" name="Rectangle 3"/>
          <p:cNvSpPr txBox="1">
            <a:spLocks noChangeArrowheads="1"/>
          </p:cNvSpPr>
          <p:nvPr/>
        </p:nvSpPr>
        <p:spPr bwMode="auto">
          <a:xfrm>
            <a:off x="349250" y="5819775"/>
            <a:ext cx="86407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eaLnBrk="0" hangingPunct="0">
              <a:spcBef>
                <a:spcPts val="763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>
                <a:latin typeface="Georgia" pitchFamily="18" charset="0"/>
              </a:rPr>
              <a:t>Larger risk with small or very small schools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6710"/>
    </mc:Choice>
    <mc:Fallback>
      <p:transition spd="slow" advTm="29671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22364" x="4016375" y="4640263"/>
          <p14:tracePt t="122518" x="0" y="0"/>
        </p14:tracePtLst>
        <p14:tracePtLst>
          <p14:tracePt t="124251" x="3962400" y="4991100"/>
          <p14:tracePt t="124360" x="0" y="0"/>
        </p14:tracePtLst>
        <p14:tracePtLst>
          <p14:tracePt t="125936" x="3992563" y="5211763"/>
          <p14:tracePt t="126030" x="0" y="0"/>
        </p14:tracePtLst>
        <p14:tracePtLst>
          <p14:tracePt t="127969" x="3970338" y="5554663"/>
          <p14:tracePt t="128080" x="0" y="0"/>
        </p14:tracePtLst>
        <p14:tracePtLst>
          <p14:tracePt t="139882" x="3940175" y="4594225"/>
          <p14:tracePt t="140069" x="0" y="0"/>
        </p14:tracePtLst>
        <p14:tracePtLst>
          <p14:tracePt t="143206" x="4838700" y="4664075"/>
          <p14:tracePt t="143365" x="0" y="0"/>
        </p14:tracePtLst>
        <p14:tracePtLst>
          <p14:tracePt t="147168" x="5478463" y="4656138"/>
          <p14:tracePt t="147344" x="0" y="0"/>
        </p14:tracePtLst>
        <p14:tracePtLst>
          <p14:tracePt t="155220" x="3970338" y="4968875"/>
          <p14:tracePt t="155375" x="0" y="0"/>
        </p14:tracePtLst>
        <p14:tracePtLst>
          <p14:tracePt t="159200" x="4686300" y="4953000"/>
          <p14:tracePt t="159319" x="0" y="0"/>
        </p14:tracePtLst>
        <p14:tracePtLst>
          <p14:tracePt t="161376" x="5478463" y="4968875"/>
          <p14:tracePt t="161505" x="0" y="0"/>
        </p14:tracePtLst>
        <p14:tracePtLst>
          <p14:tracePt t="167993" x="3954463" y="5546725"/>
          <p14:tracePt t="168170" x="0" y="0"/>
        </p14:tracePtLst>
        <p14:tracePtLst>
          <p14:tracePt t="170510" x="4770438" y="5554663"/>
          <p14:tracePt t="170679" x="0" y="0"/>
        </p14:tracePtLst>
        <p14:tracePtLst>
          <p14:tracePt t="174439" x="5394325" y="5540375"/>
          <p14:tracePt t="174560" x="0" y="0"/>
        </p14:tracePtLst>
        <p14:tracePtLst>
          <p14:tracePt t="194407" x="2255838" y="4359275"/>
          <p14:tracePt t="194594" x="0" y="0"/>
        </p14:tracePtLst>
        <p14:tracePtLst>
          <p14:tracePt t="196964" x="4640263" y="4359275"/>
          <p14:tracePt t="197103" x="0" y="0"/>
        </p14:tracePtLst>
        <p14:tracePtLst>
          <p14:tracePt t="199583" x="2217738" y="4664075"/>
          <p14:tracePt t="199733" x="0" y="0"/>
        </p14:tracePtLst>
        <p14:tracePtLst>
          <p14:tracePt t="201253" x="4198938" y="4656138"/>
          <p14:tracePt t="201377" x="0" y="0"/>
        </p14:tracePtLst>
        <p14:tracePtLst>
          <p14:tracePt t="202793" x="5943600" y="4664075"/>
          <p14:tracePt t="202954" x="0" y="0"/>
        </p14:tracePtLst>
        <p14:tracePtLst>
          <p14:tracePt t="204748" x="2209800" y="5006975"/>
          <p14:tracePt t="204816" x="2217738" y="5006975"/>
          <p14:tracePt t="204864" x="0" y="0"/>
        </p14:tracePtLst>
        <p14:tracePtLst>
          <p14:tracePt t="205919" x="4511675" y="4975225"/>
          <p14:tracePt t="206045" x="0" y="0"/>
        </p14:tracePtLst>
        <p14:tracePtLst>
          <p14:tracePt t="207255" x="5951538" y="4960938"/>
          <p14:tracePt t="207388" x="0" y="0"/>
        </p14:tracePtLst>
        <p14:tracePtLst>
          <p14:tracePt t="209404" x="2332038" y="5219700"/>
          <p14:tracePt t="209661" x="0" y="0"/>
        </p14:tracePtLst>
        <p14:tracePtLst>
          <p14:tracePt t="211223" x="4732338" y="5249863"/>
          <p14:tracePt t="211343" x="0" y="0"/>
        </p14:tracePtLst>
        <p14:tracePtLst>
          <p14:tracePt t="212672" x="6340475" y="5257800"/>
          <p14:tracePt t="212796" x="0" y="0"/>
        </p14:tracePtLst>
        <p14:tracePtLst>
          <p14:tracePt t="214408" x="2286000" y="5554663"/>
          <p14:tracePt t="214516" x="0" y="0"/>
        </p14:tracePtLst>
        <p14:tracePtLst>
          <p14:tracePt t="216106" x="4778375" y="5546725"/>
          <p14:tracePt t="216256" x="0" y="0"/>
        </p14:tracePtLst>
        <p14:tracePtLst>
          <p14:tracePt t="218615" x="6378575" y="5578475"/>
          <p14:tracePt t="218727" x="0" y="0"/>
        </p14:tracePtLst>
        <p14:tracePtLst>
          <p14:tracePt t="230555" x="7078663" y="4632325"/>
          <p14:tracePt t="230695" x="0" y="0"/>
        </p14:tracePtLst>
        <p14:tracePtLst>
          <p14:tracePt t="233255" x="7010400" y="4930775"/>
          <p14:tracePt t="233376" x="0" y="0"/>
        </p14:tracePtLst>
        <p14:tracePtLst>
          <p14:tracePt t="236076" x="7010400" y="5211763"/>
          <p14:tracePt t="236226" x="0" y="0"/>
        </p14:tracePtLst>
        <p14:tracePtLst>
          <p14:tracePt t="239928" x="7132638" y="5608638"/>
          <p14:tracePt t="240059" x="0" y="0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344" name="Group 224"/>
          <p:cNvGraphicFramePr>
            <a:graphicFrameLocks noGrp="1"/>
          </p:cNvGraphicFramePr>
          <p:nvPr>
            <p:ph idx="1"/>
          </p:nvPr>
        </p:nvGraphicFramePr>
        <p:xfrm>
          <a:off x="79375" y="2441575"/>
          <a:ext cx="8560950" cy="360498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56094"/>
                <a:gridCol w="648072"/>
                <a:gridCol w="648072"/>
                <a:gridCol w="648072"/>
                <a:gridCol w="720080"/>
                <a:gridCol w="864096"/>
                <a:gridCol w="648072"/>
                <a:gridCol w="648072"/>
                <a:gridCol w="864096"/>
                <a:gridCol w="864096"/>
                <a:gridCol w="1152128"/>
              </a:tblGrid>
              <a:tr h="3131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Stratum</a:t>
                      </a:r>
                      <a:endParaRPr kumimoji="0" lang="en-US" sz="1200" b="1" i="1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0" lang="en-US" sz="1200" b="1" i="1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Size</a:t>
                      </a:r>
                      <a:endParaRPr kumimoji="0" lang="en-US" sz="1200" b="1" i="1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200" b="1" i="1" u="none" strike="noStrike" cap="none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</a:t>
                      </a:r>
                      <a:r>
                        <a:rPr kumimoji="0" lang="en-US" sz="12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kumimoji="0" lang="fr-BE" sz="1200" b="1" i="1" u="none" strike="noStrike" cap="none" normalizeH="0" baseline="-2500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fr-BE" sz="1200" b="1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_ad</a:t>
                      </a:r>
                      <a:endParaRPr kumimoji="0" lang="en-US" sz="1200" b="1" i="1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200" b="1" i="1" u="none" strike="noStrike" cap="none" normalizeH="0" baseline="-2500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j|i</a:t>
                      </a:r>
                      <a:endParaRPr kumimoji="0" lang="en-US" sz="1200" b="1" i="1" u="none" strike="noStrike" cap="none" normalizeH="0" baseline="-25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kumimoji="0" lang="en-US" sz="1200" b="1" i="1" u="none" strike="noStrike" cap="none" normalizeH="0" baseline="-2500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ij</a:t>
                      </a:r>
                      <a:endParaRPr kumimoji="0" lang="en-US" sz="12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</a:t>
                      </a:r>
                      <a:r>
                        <a:rPr kumimoji="0" lang="en-US" sz="12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kumimoji="0" lang="fr-BE" sz="1200" b="1" i="1" u="none" strike="noStrike" cap="none" normalizeH="0" baseline="-2500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ij</a:t>
                      </a:r>
                      <a:r>
                        <a:rPr kumimoji="0" lang="fr-BE" sz="1200" b="1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_ad</a:t>
                      </a:r>
                      <a:endParaRPr kumimoji="0" lang="en-US" sz="1200" b="1" i="1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</a:t>
                      </a:r>
                      <a:endParaRPr kumimoji="0" lang="en-US" sz="1200" b="1" i="1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6438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64382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anchor="ctr" horzOverflow="overflow"/>
                </a:tc>
              </a:tr>
              <a:tr h="264382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64382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64382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264382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anchor="ctr" horzOverflow="overflow"/>
                </a:tc>
              </a:tr>
              <a:tr h="26438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1.66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18.75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anchor="ctr" horzOverflow="overflow"/>
                </a:tc>
              </a:tr>
              <a:tr h="264382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264382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1.66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264382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1.66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2.50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6.00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</a:p>
                  </a:txBody>
                  <a:tcPr anchor="ctr" horzOverflow="overflow"/>
                </a:tc>
              </a:tr>
              <a:tr h="264382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227069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300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79388" y="1268413"/>
            <a:ext cx="8713787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 smtClean="0">
                <a:latin typeface="+mn-lt"/>
              </a:rPr>
              <a:t>Non-response </a:t>
            </a:r>
            <a:r>
              <a:rPr lang="en-US" sz="2400" kern="0" dirty="0">
                <a:latin typeface="+mn-lt"/>
              </a:rPr>
              <a:t>adjustment (school / student ) : ratio between the number of units that should have participated and the number of units that actually participated</a:t>
            </a:r>
          </a:p>
        </p:txBody>
      </p:sp>
      <p:sp>
        <p:nvSpPr>
          <p:cNvPr id="56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Weight variability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2852"/>
    </mc:Choice>
    <mc:Fallback>
      <p:transition spd="slow" advTm="36285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66113" x="1355725" y="2879725"/>
          <p14:tracePt t="66402" x="1355725" y="2895600"/>
          <p14:tracePt t="66410" x="1355725" y="2917825"/>
          <p14:tracePt t="66411" x="1355725" y="2933700"/>
          <p14:tracePt t="66428" x="1355725" y="2955925"/>
          <p14:tracePt t="66430" x="1355725" y="2979738"/>
          <p14:tracePt t="66445" x="1355725" y="2994025"/>
          <p14:tracePt t="66461" x="1355725" y="3017838"/>
          <p14:tracePt t="66478" x="1363663" y="3032125"/>
          <p14:tracePt t="66495" x="1363663" y="3055938"/>
          <p14:tracePt t="66512" x="1371600" y="3101975"/>
          <p14:tracePt t="66528" x="1379538" y="3140075"/>
          <p14:tracePt t="66545" x="1387475" y="3178175"/>
          <p14:tracePt t="66562" x="1393825" y="3238500"/>
          <p14:tracePt t="66578" x="1393825" y="3268663"/>
          <p14:tracePt t="66595" x="1409700" y="3322638"/>
          <p14:tracePt t="66612" x="1417638" y="3368675"/>
          <p14:tracePt t="66628" x="1417638" y="3390900"/>
          <p14:tracePt t="66645" x="1417638" y="3413125"/>
          <p14:tracePt t="66662" x="1417638" y="3444875"/>
          <p14:tracePt t="66678" x="1417638" y="3489325"/>
          <p14:tracePt t="66695" x="1425575" y="3535363"/>
          <p14:tracePt t="66712" x="1425575" y="3559175"/>
          <p14:tracePt t="66728" x="1425575" y="3581400"/>
          <p14:tracePt t="66745" x="1425575" y="3611563"/>
          <p14:tracePt t="66762" x="1425575" y="3695700"/>
          <p14:tracePt t="66779" x="1425575" y="3741738"/>
          <p14:tracePt t="66795" x="1425575" y="3779838"/>
          <p14:tracePt t="66812" x="1425575" y="3802063"/>
          <p14:tracePt t="66828" x="1425575" y="3840163"/>
          <p14:tracePt t="66845" x="1425575" y="3870325"/>
          <p14:tracePt t="66862" x="1425575" y="3916363"/>
          <p14:tracePt t="66878" x="1425575" y="3954463"/>
          <p14:tracePt t="66895" x="1417638" y="3992563"/>
          <p14:tracePt t="66912" x="1409700" y="4008438"/>
          <p14:tracePt t="66928" x="1409700" y="4016375"/>
          <p14:tracePt t="68466" x="1417638" y="4030663"/>
          <p14:tracePt t="68475" x="1417638" y="4038600"/>
          <p14:tracePt t="68483" x="1425575" y="4054475"/>
          <p14:tracePt t="68484" x="1431925" y="4060825"/>
          <p14:tracePt t="68501" x="1431925" y="4068763"/>
          <p14:tracePt t="68511" x="1439863" y="4084638"/>
          <p14:tracePt t="68528" x="1439863" y="4092575"/>
          <p14:tracePt t="68563" x="1439863" y="4098925"/>
          <p14:tracePt t="68602" x="1439863" y="4106863"/>
          <p14:tracePt t="68610" x="1439863" y="4122738"/>
          <p14:tracePt t="68628" x="1439863" y="4130675"/>
          <p14:tracePt t="68629" x="1439863" y="4137025"/>
          <p14:tracePt t="68645" x="1439863" y="4152900"/>
          <p14:tracePt t="68661" x="1439863" y="4160838"/>
          <p14:tracePt t="68678" x="1439863" y="4168775"/>
          <p14:tracePt t="68695" x="1439863" y="4191000"/>
          <p14:tracePt t="68711" x="1439863" y="4221163"/>
          <p14:tracePt t="68728" x="1431925" y="4259263"/>
          <p14:tracePt t="68745" x="1431925" y="4283075"/>
          <p14:tracePt t="68761" x="1431925" y="4297363"/>
          <p14:tracePt t="68842" x="1431925" y="4305300"/>
          <p14:tracePt t="68850" x="1431925" y="4321175"/>
          <p14:tracePt t="68861" x="1431925" y="4343400"/>
          <p14:tracePt t="68863" x="1431925" y="4397375"/>
          <p14:tracePt t="68878" x="1431925" y="4435475"/>
          <p14:tracePt t="68895" x="1431925" y="4441825"/>
          <p14:tracePt t="68970" x="1431925" y="4449763"/>
          <p14:tracePt t="69082" x="1431925" y="4457700"/>
          <p14:tracePt t="69122" x="1431925" y="4465638"/>
          <p14:tracePt t="69138" x="1431925" y="4473575"/>
          <p14:tracePt t="69202" x="1431925" y="4479925"/>
          <p14:tracePt t="69210" x="1431925" y="4495800"/>
          <p14:tracePt t="69219" x="1431925" y="4503738"/>
          <p14:tracePt t="69228" x="1431925" y="4511675"/>
          <p14:tracePt t="69514" x="1431925" y="4518025"/>
          <p14:tracePt t="69531" x="1431925" y="4533900"/>
          <p14:tracePt t="69538" x="1431925" y="4541838"/>
          <p14:tracePt t="69546" x="1431925" y="4549775"/>
          <p14:tracePt t="69552" x="1431925" y="4564063"/>
          <p14:tracePt t="69561" x="1431925" y="4587875"/>
          <p14:tracePt t="69578" x="1431925" y="4602163"/>
          <p14:tracePt t="69595" x="1431925" y="4618038"/>
          <p14:tracePt t="69611" x="1431925" y="4625975"/>
          <p14:tracePt t="69628" x="1431925" y="4632325"/>
          <p14:tracePt t="69645" x="1431925" y="4648200"/>
          <p14:tracePt t="69661" x="1431925" y="4670425"/>
          <p14:tracePt t="69678" x="1431925" y="4694238"/>
          <p14:tracePt t="69694" x="1431925" y="4702175"/>
          <p14:tracePt t="69711" x="1431925" y="4708525"/>
          <p14:tracePt t="69728" x="1431925" y="4716463"/>
          <p14:tracePt t="69763" x="1439863" y="4724400"/>
          <p14:tracePt t="69779" x="1439863" y="4740275"/>
          <p14:tracePt t="69780" x="1439863" y="4754563"/>
          <p14:tracePt t="69795" x="1439863" y="4792663"/>
          <p14:tracePt t="69811" x="1447800" y="4808538"/>
          <p14:tracePt t="69828" x="1447800" y="4816475"/>
          <p14:tracePt t="69865" x="1447800" y="4822825"/>
          <p14:tracePt t="69890" x="1447800" y="4830763"/>
          <p14:tracePt t="69902" x="1455738" y="4838700"/>
          <p14:tracePt t="69914" x="1455738" y="4846638"/>
          <p14:tracePt t="69928" x="1455738" y="4854575"/>
          <p14:tracePt t="69929" x="1463675" y="4868863"/>
          <p14:tracePt t="69944" x="1463675" y="4892675"/>
          <p14:tracePt t="69961" x="1463675" y="4899025"/>
          <p14:tracePt t="69978" x="1463675" y="4922838"/>
          <p14:tracePt t="69995" x="1463675" y="4930775"/>
          <p14:tracePt t="70011" x="1463675" y="4937125"/>
          <p14:tracePt t="70028" x="1463675" y="4953000"/>
          <p14:tracePt t="70044" x="1463675" y="4975225"/>
          <p14:tracePt t="70061" x="1463675" y="5013325"/>
          <p14:tracePt t="70078" x="1470025" y="5067300"/>
          <p14:tracePt t="70095" x="1470025" y="5105400"/>
          <p14:tracePt t="70111" x="1470025" y="5113338"/>
          <p14:tracePt t="70155" x="1470025" y="5121275"/>
          <p14:tracePt t="70162" x="1470025" y="5127625"/>
          <p14:tracePt t="70170" x="1470025" y="5135563"/>
          <p14:tracePt t="70178" x="1470025" y="5181600"/>
          <p14:tracePt t="70194" x="1470025" y="5211763"/>
          <p14:tracePt t="70211" x="1470025" y="5227638"/>
          <p14:tracePt t="70228" x="1470025" y="5241925"/>
          <p14:tracePt t="70244" x="1470025" y="5249863"/>
          <p14:tracePt t="70261" x="1470025" y="5257800"/>
          <p14:tracePt t="70278" x="1463675" y="5265738"/>
          <p14:tracePt t="70294" x="1463675" y="5280025"/>
          <p14:tracePt t="70311" x="1463675" y="5303838"/>
          <p14:tracePt t="70328" x="1463675" y="5349875"/>
          <p14:tracePt t="70345" x="1455738" y="5418138"/>
          <p14:tracePt t="70361" x="1447800" y="5478463"/>
          <p14:tracePt t="70378" x="1447800" y="5508625"/>
          <p14:tracePt t="70394" x="1447800" y="5532438"/>
          <p14:tracePt t="70411" x="1447800" y="5546725"/>
          <p14:tracePt t="70428" x="1447800" y="5562600"/>
          <p14:tracePt t="70444" x="1439863" y="5570538"/>
          <p14:tracePt t="70461" x="1439863" y="5578475"/>
          <p14:tracePt t="70498" x="1439863" y="5584825"/>
          <p14:tracePt t="70500" x="1439863" y="5592763"/>
          <p14:tracePt t="70511" x="1417638" y="5622925"/>
          <p14:tracePt t="70528" x="1409700" y="5676900"/>
          <p14:tracePt t="70544" x="1393825" y="5707063"/>
          <p14:tracePt t="70561" x="1393825" y="5715000"/>
          <p14:tracePt t="76778" x="1393825" y="5699125"/>
          <p14:tracePt t="76786" x="1401763" y="5661025"/>
          <p14:tracePt t="76801" x="1417638" y="5616575"/>
          <p14:tracePt t="76802" x="1425575" y="5578475"/>
          <p14:tracePt t="76810" x="1439863" y="5478463"/>
          <p14:tracePt t="76827" x="1447800" y="5364163"/>
          <p14:tracePt t="76843" x="1447800" y="5241925"/>
          <p14:tracePt t="76860" x="1447800" y="5135563"/>
          <p14:tracePt t="76877" x="1455738" y="5067300"/>
          <p14:tracePt t="76893" x="1455738" y="5013325"/>
          <p14:tracePt t="76910" x="1455738" y="4945063"/>
          <p14:tracePt t="76927" x="1447800" y="4792663"/>
          <p14:tracePt t="76943" x="1431925" y="4656138"/>
          <p14:tracePt t="76960" x="1409700" y="4541838"/>
          <p14:tracePt t="76977" x="1379538" y="4427538"/>
          <p14:tracePt t="76993" x="1355725" y="4321175"/>
          <p14:tracePt t="77010" x="1333500" y="4267200"/>
          <p14:tracePt t="77027" x="1325563" y="4213225"/>
          <p14:tracePt t="77043" x="1303338" y="4130675"/>
          <p14:tracePt t="77060" x="1287463" y="4054475"/>
          <p14:tracePt t="77077" x="1273175" y="3992563"/>
          <p14:tracePt t="77093" x="1265238" y="3946525"/>
          <p14:tracePt t="77110" x="1257300" y="3908425"/>
          <p14:tracePt t="77127" x="1241425" y="3870325"/>
          <p14:tracePt t="77143" x="1241425" y="3825875"/>
          <p14:tracePt t="77160" x="1219200" y="3787775"/>
          <p14:tracePt t="77177" x="1203325" y="3749675"/>
          <p14:tracePt t="77194" x="1196975" y="3733800"/>
          <p14:tracePt t="77210" x="1189038" y="3717925"/>
          <p14:tracePt t="77227" x="1173163" y="3695700"/>
          <p14:tracePt t="77243" x="1150938" y="3665538"/>
          <p14:tracePt t="77260" x="1120775" y="3635375"/>
          <p14:tracePt t="77277" x="1096963" y="3597275"/>
          <p14:tracePt t="77294" x="1066800" y="3559175"/>
          <p14:tracePt t="77310" x="1036638" y="3521075"/>
          <p14:tracePt t="77327" x="998538" y="3482975"/>
          <p14:tracePt t="77343" x="974725" y="3444875"/>
          <p14:tracePt t="77360" x="944563" y="3413125"/>
          <p14:tracePt t="77377" x="914400" y="3375025"/>
          <p14:tracePt t="77393" x="868363" y="3336925"/>
          <p14:tracePt t="77410" x="838200" y="3298825"/>
          <p14:tracePt t="77427" x="792163" y="3254375"/>
          <p14:tracePt t="77443" x="754063" y="3230563"/>
          <p14:tracePt t="77460" x="731838" y="3208338"/>
          <p14:tracePt t="77477" x="715963" y="3200400"/>
          <p14:tracePt t="77494" x="708025" y="3192463"/>
          <p14:tracePt t="77510" x="693738" y="3192463"/>
          <p14:tracePt t="77527" x="685800" y="3178175"/>
          <p14:tracePt t="77543" x="669925" y="3178175"/>
          <p14:tracePt t="77560" x="663575" y="3170238"/>
          <p14:tracePt t="77576" x="655638" y="3162300"/>
          <p14:tracePt t="77593" x="647700" y="3162300"/>
          <p14:tracePt t="77674" x="639763" y="3162300"/>
          <p14:tracePt t="77690" x="617538" y="3162300"/>
          <p14:tracePt t="77701" x="609600" y="3162300"/>
          <p14:tracePt t="77710" x="601663" y="3162300"/>
          <p14:tracePt t="77711" x="587375" y="3162300"/>
          <p14:tracePt t="77726" x="571500" y="3170238"/>
          <p14:tracePt t="77743" x="549275" y="3178175"/>
          <p14:tracePt t="77760" x="533400" y="3184525"/>
          <p14:tracePt t="77776" x="503238" y="3200400"/>
          <p14:tracePt t="77793" x="473075" y="3222625"/>
          <p14:tracePt t="77810" x="457200" y="3230563"/>
          <p14:tracePt t="77827" x="441325" y="3246438"/>
          <p14:tracePt t="77843" x="434975" y="3246438"/>
          <p14:tracePt t="77860" x="427038" y="3254375"/>
          <p14:tracePt t="77877" x="419100" y="3260725"/>
          <p14:tracePt t="77893" x="411163" y="3276600"/>
          <p14:tracePt t="77910" x="396875" y="3292475"/>
          <p14:tracePt t="77927" x="381000" y="3306763"/>
          <p14:tracePt t="77943" x="365125" y="3322638"/>
          <p14:tracePt t="77960" x="358775" y="3336925"/>
          <p14:tracePt t="77977" x="350838" y="3360738"/>
          <p14:tracePt t="77993" x="327025" y="3390900"/>
          <p14:tracePt t="78010" x="320675" y="3398838"/>
          <p14:tracePt t="78027" x="312738" y="3421063"/>
          <p14:tracePt t="78043" x="304800" y="3444875"/>
          <p14:tracePt t="78060" x="288925" y="3467100"/>
          <p14:tracePt t="78077" x="282575" y="3497263"/>
          <p14:tracePt t="78093" x="266700" y="3527425"/>
          <p14:tracePt t="78110" x="258763" y="3559175"/>
          <p14:tracePt t="78127" x="258763" y="3589338"/>
          <p14:tracePt t="78143" x="258763" y="3611563"/>
          <p14:tracePt t="78160" x="258763" y="3649663"/>
          <p14:tracePt t="78177" x="258763" y="3695700"/>
          <p14:tracePt t="78193" x="266700" y="3733800"/>
          <p14:tracePt t="78210" x="274638" y="3741738"/>
          <p14:tracePt t="78226" x="282575" y="3756025"/>
          <p14:tracePt t="78243" x="288925" y="3763963"/>
          <p14:tracePt t="78260" x="312738" y="3779838"/>
          <p14:tracePt t="78277" x="327025" y="3794125"/>
          <p14:tracePt t="78293" x="350838" y="3817938"/>
          <p14:tracePt t="78310" x="381000" y="3832225"/>
          <p14:tracePt t="78326" x="403225" y="3848100"/>
          <p14:tracePt t="78343" x="419100" y="3863975"/>
          <p14:tracePt t="78360" x="441325" y="3863975"/>
          <p14:tracePt t="78377" x="449263" y="3870325"/>
          <p14:tracePt t="78393" x="487363" y="3886200"/>
          <p14:tracePt t="78410" x="525463" y="3894138"/>
          <p14:tracePt t="78426" x="541338" y="3902075"/>
          <p14:tracePt t="78443" x="571500" y="3908425"/>
          <p14:tracePt t="78460" x="587375" y="3908425"/>
          <p14:tracePt t="78498" x="593725" y="3908425"/>
          <p14:tracePt t="78538" x="601663" y="3908425"/>
          <p14:tracePt t="78578" x="609600" y="3908425"/>
          <p14:tracePt t="78586" x="617538" y="3908425"/>
          <p14:tracePt t="78594" x="625475" y="3894138"/>
          <p14:tracePt t="78598" x="639763" y="3894138"/>
          <p14:tracePt t="78610" x="647700" y="3886200"/>
          <p14:tracePt t="78626" x="647700" y="3870325"/>
          <p14:tracePt t="78643" x="663575" y="3856038"/>
          <p14:tracePt t="78660" x="677863" y="3832225"/>
          <p14:tracePt t="78676" x="677863" y="3817938"/>
          <p14:tracePt t="78693" x="677863" y="3802063"/>
          <p14:tracePt t="78710" x="685800" y="3779838"/>
          <p14:tracePt t="78727" x="693738" y="3763963"/>
          <p14:tracePt t="78743" x="693738" y="3741738"/>
          <p14:tracePt t="78760" x="693738" y="3725863"/>
          <p14:tracePt t="78776" x="693738" y="3695700"/>
          <p14:tracePt t="78793" x="693738" y="3657600"/>
          <p14:tracePt t="78810" x="693738" y="3627438"/>
          <p14:tracePt t="78826" x="685800" y="3611563"/>
          <p14:tracePt t="78843" x="685800" y="3589338"/>
          <p14:tracePt t="78860" x="677863" y="3565525"/>
          <p14:tracePt t="78876" x="669925" y="3551238"/>
          <p14:tracePt t="78893" x="669925" y="3535363"/>
          <p14:tracePt t="78910" x="669925" y="3527425"/>
          <p14:tracePt t="78926" x="663575" y="3513138"/>
          <p14:tracePt t="78943" x="655638" y="3505200"/>
          <p14:tracePt t="78960" x="655638" y="3497263"/>
          <p14:tracePt t="78977" x="647700" y="3489325"/>
          <p14:tracePt t="79562" x="647700" y="3505200"/>
          <p14:tracePt t="79570" x="647700" y="3521075"/>
          <p14:tracePt t="79577" x="647700" y="3535363"/>
          <p14:tracePt t="79586" x="647700" y="3551238"/>
          <p14:tracePt t="79593" x="639763" y="3589338"/>
          <p14:tracePt t="79610" x="639763" y="3627438"/>
          <p14:tracePt t="79626" x="639763" y="3649663"/>
          <p14:tracePt t="79643" x="639763" y="3679825"/>
          <p14:tracePt t="79660" x="639763" y="3717925"/>
          <p14:tracePt t="79676" x="647700" y="3763963"/>
          <p14:tracePt t="79693" x="647700" y="3817938"/>
          <p14:tracePt t="79710" x="655638" y="3908425"/>
          <p14:tracePt t="79726" x="655638" y="3992563"/>
          <p14:tracePt t="79743" x="663575" y="4068763"/>
          <p14:tracePt t="79759" x="669925" y="4137025"/>
          <p14:tracePt t="79776" x="677863" y="4198938"/>
          <p14:tracePt t="79793" x="693738" y="4313238"/>
          <p14:tracePt t="79810" x="693738" y="4373563"/>
          <p14:tracePt t="79826" x="701675" y="4419600"/>
          <p14:tracePt t="79843" x="701675" y="4441825"/>
          <p14:tracePt t="79860" x="701675" y="4465638"/>
          <p14:tracePt t="79876" x="701675" y="4487863"/>
          <p14:tracePt t="79893" x="708025" y="4518025"/>
          <p14:tracePt t="79909" x="715963" y="4549775"/>
          <p14:tracePt t="79926" x="715963" y="4594225"/>
          <p14:tracePt t="79943" x="723900" y="4640263"/>
          <p14:tracePt t="79960" x="723900" y="4678363"/>
          <p14:tracePt t="79976" x="731838" y="4694238"/>
          <p14:tracePt t="79993" x="731838" y="4702175"/>
          <p14:tracePt t="80050" x="731838" y="4708525"/>
          <p14:tracePt t="80058" x="731838" y="4716463"/>
          <p14:tracePt t="80082" x="731838" y="4724400"/>
          <p14:tracePt t="80170" x="731838" y="4740275"/>
          <p14:tracePt t="80184" x="723900" y="4740275"/>
          <p14:tracePt t="80185" x="715963" y="4740275"/>
          <p14:tracePt t="80193" x="708025" y="4754563"/>
          <p14:tracePt t="80210" x="693738" y="4762500"/>
          <p14:tracePt t="80250" x="685800" y="4762500"/>
          <p14:tracePt t="80251" x="685800" y="4770438"/>
          <p14:tracePt t="80260" x="669925" y="4770438"/>
          <p14:tracePt t="80276" x="655638" y="4784725"/>
          <p14:tracePt t="80293" x="625475" y="4792663"/>
          <p14:tracePt t="80309" x="601663" y="4808538"/>
          <p14:tracePt t="80326" x="563563" y="4822825"/>
          <p14:tracePt t="80343" x="533400" y="4838700"/>
          <p14:tracePt t="80359" x="511175" y="4854575"/>
          <p14:tracePt t="80376" x="479425" y="4868863"/>
          <p14:tracePt t="80393" x="441325" y="4892675"/>
          <p14:tracePt t="80410" x="427038" y="4892675"/>
          <p14:tracePt t="80426" x="419100" y="4899025"/>
          <p14:tracePt t="80443" x="419100" y="4906963"/>
          <p14:tracePt t="80459" x="411163" y="4906963"/>
          <p14:tracePt t="80476" x="403225" y="4914900"/>
          <p14:tracePt t="80493" x="396875" y="4914900"/>
          <p14:tracePt t="80509" x="381000" y="4922838"/>
          <p14:tracePt t="80526" x="365125" y="4930775"/>
          <p14:tracePt t="80543" x="350838" y="4937125"/>
          <p14:tracePt t="80560" x="334963" y="4953000"/>
          <p14:tracePt t="80576" x="320675" y="4960938"/>
          <p14:tracePt t="80593" x="288925" y="4991100"/>
          <p14:tracePt t="80610" x="250825" y="5013325"/>
          <p14:tracePt t="80626" x="228600" y="5059363"/>
          <p14:tracePt t="80643" x="206375" y="5105400"/>
          <p14:tracePt t="80659" x="190500" y="5121275"/>
          <p14:tracePt t="80698" x="190500" y="5127625"/>
          <p14:tracePt t="80722" x="182563" y="5135563"/>
          <p14:tracePt t="80729" x="182563" y="5151438"/>
          <p14:tracePt t="80730" x="182563" y="5165725"/>
          <p14:tracePt t="80743" x="182563" y="5211763"/>
          <p14:tracePt t="80759" x="182563" y="5249863"/>
          <p14:tracePt t="80777" x="182563" y="5273675"/>
          <p14:tracePt t="80794" x="190500" y="5295900"/>
          <p14:tracePt t="80811" x="190500" y="5303838"/>
          <p14:tracePt t="80827" x="206375" y="5318125"/>
          <p14:tracePt t="80844" x="228600" y="5334000"/>
          <p14:tracePt t="80860" x="258763" y="5356225"/>
          <p14:tracePt t="80877" x="288925" y="5380038"/>
          <p14:tracePt t="80894" x="304800" y="5387975"/>
          <p14:tracePt t="80911" x="334963" y="5402263"/>
          <p14:tracePt t="80927" x="350838" y="5410200"/>
          <p14:tracePt t="80944" x="365125" y="5418138"/>
          <p14:tracePt t="80960" x="381000" y="5426075"/>
          <p14:tracePt t="80977" x="403225" y="5440363"/>
          <p14:tracePt t="80994" x="434975" y="5456238"/>
          <p14:tracePt t="81010" x="473075" y="5456238"/>
          <p14:tracePt t="81028" x="487363" y="5470525"/>
          <p14:tracePt t="81044" x="503238" y="5470525"/>
          <p14:tracePt t="81061" x="525463" y="5478463"/>
          <p14:tracePt t="81077" x="549275" y="5486400"/>
          <p14:tracePt t="81094" x="563563" y="5486400"/>
          <p14:tracePt t="81111" x="579438" y="5486400"/>
          <p14:tracePt t="81127" x="593725" y="5486400"/>
          <p14:tracePt t="81144" x="609600" y="5486400"/>
          <p14:tracePt t="81160" x="631825" y="5486400"/>
          <p14:tracePt t="81177" x="639763" y="5486400"/>
          <p14:tracePt t="81194" x="677863" y="5478463"/>
          <p14:tracePt t="81211" x="701675" y="5470525"/>
          <p14:tracePt t="81227" x="708025" y="5470525"/>
          <p14:tracePt t="81244" x="715963" y="5470525"/>
          <p14:tracePt t="81260" x="731838" y="5456238"/>
          <p14:tracePt t="81297" x="739775" y="5456238"/>
          <p14:tracePt t="81315" x="739775" y="5448300"/>
          <p14:tracePt t="81331" x="746125" y="5448300"/>
          <p14:tracePt t="81332" x="746125" y="5440363"/>
          <p14:tracePt t="81344" x="754063" y="5432425"/>
          <p14:tracePt t="81360" x="754063" y="5426075"/>
          <p14:tracePt t="81377" x="762000" y="5426075"/>
          <p14:tracePt t="81394" x="762000" y="5418138"/>
          <p14:tracePt t="81443" x="769938" y="5402263"/>
          <p14:tracePt t="81451" x="769938" y="5394325"/>
          <p14:tracePt t="81452" x="769938" y="5380038"/>
          <p14:tracePt t="81460" x="777875" y="5356225"/>
          <p14:tracePt t="81477" x="777875" y="5341938"/>
          <p14:tracePt t="81494" x="777875" y="5334000"/>
          <p14:tracePt t="81510" x="777875" y="5326063"/>
          <p14:tracePt t="81527" x="777875" y="5318125"/>
          <p14:tracePt t="81563" x="777875" y="5311775"/>
          <p14:tracePt t="81578" x="777875" y="5295900"/>
          <p14:tracePt t="81603" x="769938" y="5287963"/>
          <p14:tracePt t="81690" x="769938" y="5280025"/>
          <p14:tracePt t="81721" x="762000" y="5280025"/>
          <p14:tracePt t="81747" x="762000" y="5273675"/>
          <p14:tracePt t="81762" x="762000" y="5265738"/>
          <p14:tracePt t="81794" x="754063" y="5257800"/>
          <p14:tracePt t="81794" x="746125" y="5249863"/>
          <p14:tracePt t="81811" x="746125" y="5241925"/>
          <p14:tracePt t="81818" x="746125" y="5235575"/>
          <p14:tracePt t="81826" x="739775" y="5227638"/>
          <p14:tracePt t="81843" x="731838" y="5211763"/>
          <p14:tracePt t="81845" x="731838" y="5197475"/>
          <p14:tracePt t="81860" x="723900" y="5165725"/>
          <p14:tracePt t="81877" x="708025" y="5135563"/>
          <p14:tracePt t="81894" x="701675" y="5097463"/>
          <p14:tracePt t="81910" x="693738" y="5067300"/>
          <p14:tracePt t="81927" x="677863" y="5051425"/>
          <p14:tracePt t="81944" x="677863" y="5037138"/>
          <p14:tracePt t="81960" x="669925" y="5029200"/>
          <p14:tracePt t="81977" x="655638" y="5006975"/>
          <p14:tracePt t="81994" x="639763" y="4983163"/>
          <p14:tracePt t="81994" x="631825" y="4983163"/>
          <p14:tracePt t="82010" x="625475" y="4975225"/>
          <p14:tracePt t="82027" x="617538" y="4975225"/>
          <p14:tracePt t="82044" x="609600" y="4968875"/>
          <p14:tracePt t="82060" x="601663" y="4968875"/>
          <p14:tracePt t="82077" x="587375" y="4960938"/>
          <p14:tracePt t="82093" x="579438" y="4960938"/>
          <p14:tracePt t="82110" x="555625" y="4953000"/>
          <p14:tracePt t="82127" x="549275" y="4953000"/>
          <p14:tracePt t="82144" x="549275" y="4945063"/>
          <p14:tracePt t="82160" x="533400" y="4945063"/>
          <p14:tracePt t="82177" x="525463" y="4945063"/>
          <p14:tracePt t="82194" x="517525" y="4945063"/>
          <p14:tracePt t="82235" x="511175" y="4945063"/>
          <p14:tracePt t="82250" x="511175" y="4953000"/>
          <p14:tracePt t="82256" x="495300" y="4953000"/>
          <p14:tracePt t="82260" x="487363" y="4953000"/>
          <p14:tracePt t="82277" x="479425" y="4960938"/>
          <p14:tracePt t="82293" x="473075" y="4960938"/>
          <p14:tracePt t="82310" x="465138" y="4968875"/>
          <p14:tracePt t="82327" x="449263" y="4975225"/>
          <p14:tracePt t="82343" x="441325" y="4983163"/>
          <p14:tracePt t="82360" x="427038" y="4991100"/>
          <p14:tracePt t="82377" x="411163" y="5006975"/>
          <p14:tracePt t="82393" x="396875" y="5013325"/>
          <p14:tracePt t="82410" x="388938" y="5029200"/>
          <p14:tracePt t="82427" x="381000" y="5029200"/>
          <p14:tracePt t="82443" x="373063" y="5037138"/>
          <p14:tracePt t="82460" x="373063" y="5045075"/>
          <p14:tracePt t="82477" x="365125" y="5051425"/>
          <p14:tracePt t="82515" x="358775" y="5059363"/>
          <p14:tracePt t="82531" x="350838" y="5067300"/>
          <p14:tracePt t="82547" x="342900" y="5075238"/>
          <p14:tracePt t="82560" x="342900" y="5083175"/>
          <p14:tracePt t="82561" x="342900" y="5097463"/>
          <p14:tracePt t="82577" x="334963" y="5105400"/>
          <p14:tracePt t="82593" x="334963" y="5121275"/>
          <p14:tracePt t="82610" x="327025" y="5143500"/>
          <p14:tracePt t="82627" x="327025" y="5151438"/>
          <p14:tracePt t="82643" x="327025" y="5173663"/>
          <p14:tracePt t="82660" x="334963" y="5181600"/>
          <p14:tracePt t="82677" x="342900" y="5197475"/>
          <p14:tracePt t="82693" x="350838" y="5203825"/>
          <p14:tracePt t="82731" x="358775" y="5211763"/>
          <p14:tracePt t="82732" x="358775" y="5219700"/>
          <p14:tracePt t="82743" x="373063" y="5235575"/>
          <p14:tracePt t="82760" x="388938" y="5257800"/>
          <p14:tracePt t="82777" x="403225" y="5280025"/>
          <p14:tracePt t="82793" x="427038" y="5303838"/>
          <p14:tracePt t="82810" x="441325" y="5311775"/>
          <p14:tracePt t="82827" x="449263" y="5311775"/>
          <p14:tracePt t="82843" x="457200" y="5311775"/>
          <p14:tracePt t="82860" x="473075" y="5326063"/>
          <p14:tracePt t="82877" x="503238" y="5349875"/>
          <p14:tracePt t="82893" x="541338" y="5380038"/>
          <p14:tracePt t="82910" x="563563" y="5394325"/>
          <p14:tracePt t="82927" x="587375" y="5394325"/>
          <p14:tracePt t="82943" x="593725" y="5402263"/>
          <p14:tracePt t="82960" x="601663" y="5402263"/>
          <p14:tracePt t="82995" x="617538" y="5402263"/>
          <p14:tracePt t="83018" x="625475" y="5402263"/>
          <p14:tracePt t="83042" x="631825" y="5402263"/>
          <p14:tracePt t="83050" x="639763" y="5402263"/>
          <p14:tracePt t="83050" x="655638" y="5394325"/>
          <p14:tracePt t="83067" x="663575" y="5394325"/>
          <p14:tracePt t="83077" x="669925" y="5387975"/>
          <p14:tracePt t="83093" x="685800" y="5387975"/>
          <p14:tracePt t="83110" x="685800" y="5380038"/>
          <p14:tracePt t="83111" x="693738" y="5380038"/>
          <p14:tracePt t="83127" x="715963" y="5364163"/>
          <p14:tracePt t="83143" x="723900" y="5349875"/>
          <p14:tracePt t="83160" x="739775" y="5334000"/>
          <p14:tracePt t="83177" x="754063" y="5318125"/>
          <p14:tracePt t="83193" x="754063" y="5303838"/>
          <p14:tracePt t="83210" x="762000" y="5287963"/>
          <p14:tracePt t="83227" x="762000" y="5280025"/>
          <p14:tracePt t="83243" x="762000" y="5265738"/>
          <p14:tracePt t="83260" x="762000" y="5235575"/>
          <p14:tracePt t="83277" x="754063" y="5203825"/>
          <p14:tracePt t="83293" x="754063" y="5181600"/>
          <p14:tracePt t="83310" x="754063" y="5173663"/>
          <p14:tracePt t="83327" x="746125" y="5159375"/>
          <p14:tracePt t="83343" x="731838" y="5143500"/>
          <p14:tracePt t="83360" x="715963" y="5121275"/>
          <p14:tracePt t="83377" x="701675" y="5097463"/>
          <p14:tracePt t="83393" x="693738" y="5075238"/>
          <p14:tracePt t="83410" x="685800" y="5075238"/>
          <p14:tracePt t="83459" x="677863" y="5075238"/>
          <p14:tracePt t="83468" x="677863" y="5067300"/>
          <p14:tracePt t="83482" x="669925" y="5067300"/>
          <p14:tracePt t="83483" x="669925" y="5059363"/>
          <p14:tracePt t="83493" x="663575" y="5059363"/>
          <p14:tracePt t="83510" x="663575" y="5051425"/>
          <p14:tracePt t="83527" x="647700" y="5051425"/>
          <p14:tracePt t="83543" x="639763" y="5045075"/>
          <p14:tracePt t="83560" x="625475" y="5037138"/>
          <p14:tracePt t="83577" x="617538" y="5037138"/>
          <p14:tracePt t="83634" x="609600" y="5037138"/>
          <p14:tracePt t="83651" x="601663" y="5037138"/>
          <p14:tracePt t="83674" x="593725" y="5037138"/>
          <p14:tracePt t="83691" x="587375" y="5037138"/>
          <p14:tracePt t="83714" x="579438" y="5037138"/>
          <p14:tracePt t="83730" x="571500" y="5037138"/>
          <p14:tracePt t="83738" x="555625" y="5037138"/>
          <p14:tracePt t="83746" x="541338" y="5037138"/>
          <p14:tracePt t="83760" x="517525" y="5037138"/>
          <p14:tracePt t="83761" x="487363" y="5037138"/>
          <p14:tracePt t="83777" x="457200" y="5045075"/>
          <p14:tracePt t="83793" x="441325" y="5051425"/>
          <p14:tracePt t="83810" x="427038" y="5051425"/>
          <p14:tracePt t="83826" x="419100" y="5051425"/>
          <p14:tracePt t="83843" x="403225" y="5059363"/>
          <p14:tracePt t="83860" x="381000" y="5075238"/>
          <p14:tracePt t="83877" x="358775" y="5083175"/>
          <p14:tracePt t="83893" x="342900" y="5089525"/>
          <p14:tracePt t="83931" x="342900" y="5097463"/>
          <p14:tracePt t="83954" x="334963" y="5105400"/>
          <p14:tracePt t="83963" x="327025" y="5113338"/>
          <p14:tracePt t="83964" x="320675" y="5121275"/>
          <p14:tracePt t="83977" x="304800" y="5135563"/>
          <p14:tracePt t="83993" x="304800" y="5151438"/>
          <p14:tracePt t="84074" x="296863" y="5151438"/>
          <p14:tracePt t="85044" x="0" y="0"/>
        </p14:tracePtLst>
        <p14:tracePtLst>
          <p14:tracePt t="89225" x="1463675" y="3200400"/>
          <p14:tracePt t="89462" x="0" y="0"/>
        </p14:tracePtLst>
        <p14:tracePtLst>
          <p14:tracePt t="90194" x="701675" y="3679825"/>
          <p14:tracePt t="90321" x="0" y="0"/>
        </p14:tracePtLst>
        <p14:tracePtLst>
          <p14:tracePt t="92529" x="2765425" y="4564063"/>
          <p14:tracePt t="92673" x="0" y="0"/>
        </p14:tracePtLst>
        <p14:tracePtLst>
          <p14:tracePt t="93656" x="2819400" y="5006975"/>
          <p14:tracePt t="93760" x="0" y="0"/>
        </p14:tracePtLst>
        <p14:tracePtLst>
          <p14:tracePt t="94681" x="2827338" y="5402263"/>
          <p14:tracePt t="94833" x="0" y="0"/>
        </p14:tracePtLst>
        <p14:tracePtLst>
          <p14:tracePt t="125575" x="2751138" y="4587875"/>
          <p14:tracePt t="125714" x="0" y="0"/>
        </p14:tracePtLst>
        <p14:tracePtLst>
          <p14:tracePt t="126697" x="2697163" y="5021263"/>
          <p14:tracePt t="126815" x="0" y="0"/>
        </p14:tracePtLst>
        <p14:tracePtLst>
          <p14:tracePt t="127587" x="2735263" y="5394325"/>
          <p14:tracePt t="127744" x="0" y="0"/>
        </p14:tracePtLst>
        <p14:tracePtLst>
          <p14:tracePt t="129313" x="2713038" y="5965825"/>
          <p14:tracePt t="129431" x="0" y="0"/>
        </p14:tracePtLst>
        <p14:tracePtLst>
          <p14:tracePt t="137505" x="3390900" y="3268663"/>
          <p14:tracePt t="137649" x="0" y="0"/>
        </p14:tracePtLst>
        <p14:tracePtLst>
          <p14:tracePt t="139851" x="3352800" y="4579938"/>
          <p14:tracePt t="139994" x="0" y="0"/>
        </p14:tracePtLst>
        <p14:tracePtLst>
          <p14:tracePt t="142990" x="3344863" y="5083175"/>
          <p14:tracePt t="143109" x="0" y="0"/>
        </p14:tracePtLst>
        <p14:tracePtLst>
          <p14:tracePt t="145625" x="3413125" y="5402263"/>
          <p14:tracePt t="145769" x="0" y="0"/>
        </p14:tracePtLst>
        <p14:tracePtLst>
          <p14:tracePt t="151906" x="541338" y="3178175"/>
          <p14:tracePt t="152042" x="533400" y="3178175"/>
          <p14:tracePt t="152051" x="517525" y="3192463"/>
          <p14:tracePt t="152060" x="511175" y="3192463"/>
          <p14:tracePt t="152061" x="495300" y="3208338"/>
          <p14:tracePt t="152069" x="473075" y="3222625"/>
          <p14:tracePt t="152086" x="457200" y="3230563"/>
          <p14:tracePt t="152103" x="449263" y="3238500"/>
          <p14:tracePt t="152139" x="441325" y="3246438"/>
          <p14:tracePt t="152140" x="434975" y="3246438"/>
          <p14:tracePt t="152153" x="434975" y="3254375"/>
          <p14:tracePt t="152170" x="427038" y="3254375"/>
          <p14:tracePt t="152186" x="411163" y="3268663"/>
          <p14:tracePt t="152203" x="396875" y="3284538"/>
          <p14:tracePt t="152220" x="373063" y="3306763"/>
          <p14:tracePt t="152236" x="358775" y="3322638"/>
          <p14:tracePt t="152253" x="334963" y="3336925"/>
          <p14:tracePt t="152270" x="327025" y="3344863"/>
          <p14:tracePt t="152286" x="320675" y="3344863"/>
          <p14:tracePt t="152303" x="312738" y="3360738"/>
          <p14:tracePt t="152320" x="288925" y="3382963"/>
          <p14:tracePt t="152336" x="258763" y="3413125"/>
          <p14:tracePt t="152353" x="236538" y="3436938"/>
          <p14:tracePt t="152369" x="220663" y="3459163"/>
          <p14:tracePt t="152387" x="212725" y="3467100"/>
          <p14:tracePt t="152427" x="212725" y="3475038"/>
          <p14:tracePt t="152450" x="212725" y="3482975"/>
          <p14:tracePt t="152466" x="206375" y="3489325"/>
          <p14:tracePt t="152477" x="206375" y="3497263"/>
          <p14:tracePt t="152478" x="206375" y="3505200"/>
          <p14:tracePt t="152486" x="212725" y="3535363"/>
          <p14:tracePt t="152503" x="228600" y="3565525"/>
          <p14:tracePt t="152520" x="244475" y="3597275"/>
          <p14:tracePt t="152536" x="244475" y="3611563"/>
          <p14:tracePt t="152553" x="258763" y="3619500"/>
          <p14:tracePt t="152570" x="266700" y="3641725"/>
          <p14:tracePt t="152586" x="274638" y="3649663"/>
          <p14:tracePt t="152603" x="282575" y="3665538"/>
          <p14:tracePt t="152620" x="296863" y="3679825"/>
          <p14:tracePt t="152636" x="304800" y="3687763"/>
          <p14:tracePt t="152653" x="312738" y="3695700"/>
          <p14:tracePt t="152715" x="320675" y="3703638"/>
          <p14:tracePt t="152722" x="327025" y="3717925"/>
          <p14:tracePt t="152730" x="350838" y="3733800"/>
          <p14:tracePt t="152744" x="373063" y="3756025"/>
          <p14:tracePt t="152745" x="396875" y="3771900"/>
          <p14:tracePt t="152753" x="427038" y="3794125"/>
          <p14:tracePt t="152769" x="457200" y="3810000"/>
          <p14:tracePt t="152786" x="465138" y="3817938"/>
          <p14:tracePt t="152803" x="473075" y="3825875"/>
          <p14:tracePt t="152842" x="479425" y="3825875"/>
          <p14:tracePt t="152866" x="495300" y="3825875"/>
          <p14:tracePt t="152874" x="517525" y="3840163"/>
          <p14:tracePt t="152882" x="549275" y="3848100"/>
          <p14:tracePt t="152886" x="593725" y="3863975"/>
          <p14:tracePt t="152903" x="631825" y="3870325"/>
          <p14:tracePt t="152919" x="647700" y="3870325"/>
          <p14:tracePt t="152936" x="663575" y="3870325"/>
          <p14:tracePt t="152953" x="669925" y="3870325"/>
          <p14:tracePt t="152969" x="693738" y="3863975"/>
          <p14:tracePt t="152986" x="708025" y="3848100"/>
          <p14:tracePt t="153003" x="731838" y="3840163"/>
          <p14:tracePt t="153019" x="746125" y="3817938"/>
          <p14:tracePt t="153037" x="762000" y="3802063"/>
          <p14:tracePt t="153053" x="777875" y="3787775"/>
          <p14:tracePt t="153070" x="784225" y="3749675"/>
          <p14:tracePt t="153086" x="792163" y="3725863"/>
          <p14:tracePt t="153103" x="800100" y="3695700"/>
          <p14:tracePt t="153119" x="800100" y="3673475"/>
          <p14:tracePt t="153136" x="800100" y="3641725"/>
          <p14:tracePt t="153153" x="800100" y="3627438"/>
          <p14:tracePt t="153170" x="792163" y="3603625"/>
          <p14:tracePt t="153170" x="784225" y="3597275"/>
          <p14:tracePt t="153186" x="777875" y="3581400"/>
          <p14:tracePt t="153203" x="769938" y="3565525"/>
          <p14:tracePt t="153219" x="762000" y="3559175"/>
          <p14:tracePt t="153236" x="746125" y="3559175"/>
          <p14:tracePt t="153253" x="746125" y="3543300"/>
          <p14:tracePt t="153270" x="731838" y="3535363"/>
          <p14:tracePt t="153286" x="723900" y="3535363"/>
          <p14:tracePt t="153303" x="715963" y="3527425"/>
          <p14:tracePt t="153319" x="708025" y="3527425"/>
          <p14:tracePt t="153336" x="708025" y="3521075"/>
          <p14:tracePt t="153353" x="701675" y="3521075"/>
          <p14:tracePt t="153370" x="693738" y="3521075"/>
          <p14:tracePt t="153386" x="685800" y="3513138"/>
          <p14:tracePt t="153403" x="677863" y="3513138"/>
          <p14:tracePt t="153850" x="685800" y="3505200"/>
          <p14:tracePt t="153851" x="693738" y="3505200"/>
          <p14:tracePt t="153866" x="701675" y="3497263"/>
          <p14:tracePt t="153914" x="708025" y="3497263"/>
          <p14:tracePt t="153946" x="715963" y="3497263"/>
          <p14:tracePt t="154123" x="723900" y="3497263"/>
          <p14:tracePt t="154130" x="723900" y="3489325"/>
          <p14:tracePt t="154138" x="731838" y="3489325"/>
          <p14:tracePt t="154152" x="746125" y="3489325"/>
          <p14:tracePt t="154154" x="808038" y="3482975"/>
          <p14:tracePt t="154169" x="936625" y="3482975"/>
          <p14:tracePt t="154186" x="1241425" y="3467100"/>
          <p14:tracePt t="154203" x="1470025" y="3459163"/>
          <p14:tracePt t="154219" x="1820863" y="3459163"/>
          <p14:tracePt t="154236" x="2201863" y="3467100"/>
          <p14:tracePt t="154253" x="2536825" y="3451225"/>
          <p14:tracePt t="154269" x="2727325" y="3398838"/>
          <p14:tracePt t="154286" x="2797175" y="3368675"/>
          <p14:tracePt t="154303" x="2803525" y="3368675"/>
          <p14:tracePt t="154346" x="2803525" y="3360738"/>
          <p14:tracePt t="154610" x="2803525" y="3352800"/>
          <p14:tracePt t="154618" x="2797175" y="3336925"/>
          <p14:tracePt t="154636" x="2789238" y="3330575"/>
          <p14:tracePt t="154653" x="2781300" y="3314700"/>
          <p14:tracePt t="154654" x="2773363" y="3306763"/>
          <p14:tracePt t="154669" x="2765425" y="3292475"/>
          <p14:tracePt t="154686" x="2759075" y="3284538"/>
          <p14:tracePt t="154703" x="2759075" y="3268663"/>
          <p14:tracePt t="154719" x="2751138" y="3268663"/>
          <p14:tracePt t="155826" x="2751138" y="3260725"/>
          <p14:tracePt t="155842" x="2765425" y="3246438"/>
          <p14:tracePt t="155852" x="2765425" y="3238500"/>
          <p14:tracePt t="155853" x="2781300" y="3222625"/>
          <p14:tracePt t="155869" x="2789238" y="3208338"/>
          <p14:tracePt t="155886" x="2803525" y="3192463"/>
          <p14:tracePt t="155902" x="2811463" y="3184525"/>
          <p14:tracePt t="155919" x="2819400" y="3170238"/>
          <p14:tracePt t="155936" x="2835275" y="3154363"/>
          <p14:tracePt t="155952" x="2865438" y="3140075"/>
          <p14:tracePt t="155969" x="2887663" y="3116263"/>
          <p14:tracePt t="155986" x="2925763" y="3094038"/>
          <p14:tracePt t="156002" x="2955925" y="3078163"/>
          <p14:tracePt t="156019" x="2979738" y="3063875"/>
          <p14:tracePt t="156036" x="2994025" y="3048000"/>
          <p14:tracePt t="156052" x="3017838" y="3040063"/>
          <p14:tracePt t="156069" x="3055938" y="3025775"/>
          <p14:tracePt t="156086" x="3086100" y="3017838"/>
          <p14:tracePt t="156102" x="3108325" y="3009900"/>
          <p14:tracePt t="156119" x="3132138" y="3001963"/>
          <p14:tracePt t="156136" x="3170238" y="2994025"/>
          <p14:tracePt t="156153" x="3230563" y="2979738"/>
          <p14:tracePt t="156169" x="3276600" y="2971800"/>
          <p14:tracePt t="156186" x="3306763" y="2963863"/>
          <p14:tracePt t="156202" x="3314700" y="2963863"/>
          <p14:tracePt t="156219" x="3322638" y="2963863"/>
          <p14:tracePt t="156236" x="3336925" y="2963863"/>
          <p14:tracePt t="156252" x="3352800" y="2963863"/>
          <p14:tracePt t="156269" x="3390900" y="2963863"/>
          <p14:tracePt t="156286" x="3429000" y="2963863"/>
          <p14:tracePt t="156302" x="3482975" y="2963863"/>
          <p14:tracePt t="156319" x="3513138" y="2963863"/>
          <p14:tracePt t="156336" x="3527425" y="2971800"/>
          <p14:tracePt t="156352" x="3543300" y="2971800"/>
          <p14:tracePt t="156369" x="3551238" y="2979738"/>
          <p14:tracePt t="156386" x="3603625" y="3001963"/>
          <p14:tracePt t="156402" x="3665538" y="3025775"/>
          <p14:tracePt t="156419" x="3725863" y="3063875"/>
          <p14:tracePt t="156436" x="3756025" y="3078163"/>
          <p14:tracePt t="156452" x="3771900" y="3086100"/>
          <p14:tracePt t="156469" x="3779838" y="3101975"/>
          <p14:tracePt t="156486" x="3787775" y="3116263"/>
          <p14:tracePt t="156502" x="3802063" y="3132138"/>
          <p14:tracePt t="156519" x="3810000" y="3146425"/>
          <p14:tracePt t="156536" x="3817938" y="3162300"/>
          <p14:tracePt t="156552" x="3825875" y="3178175"/>
          <p14:tracePt t="156569" x="3825875" y="3184525"/>
          <p14:tracePt t="156586" x="3825875" y="3192463"/>
          <p14:tracePt t="159466" x="3817938" y="3192463"/>
          <p14:tracePt t="159490" x="3810000" y="3184525"/>
          <p14:tracePt t="159506" x="3810000" y="3178175"/>
          <p14:tracePt t="159514" x="3810000" y="3170238"/>
          <p14:tracePt t="159526" x="3802063" y="3162300"/>
          <p14:tracePt t="159538" x="3802063" y="3146425"/>
          <p14:tracePt t="159539" x="3794125" y="3140075"/>
          <p14:tracePt t="159552" x="3779838" y="3124200"/>
          <p14:tracePt t="159568" x="3763963" y="3101975"/>
          <p14:tracePt t="159585" x="3733800" y="3078163"/>
          <p14:tracePt t="159602" x="3725863" y="3070225"/>
          <p14:tracePt t="159619" x="3717925" y="3063875"/>
          <p14:tracePt t="159635" x="3711575" y="3063875"/>
          <p14:tracePt t="159652" x="3695700" y="3055938"/>
          <p14:tracePt t="159668" x="3695700" y="3048000"/>
          <p14:tracePt t="159685" x="3679825" y="3040063"/>
          <p14:tracePt t="159702" x="3657600" y="3032125"/>
          <p14:tracePt t="159718" x="3619500" y="3009900"/>
          <p14:tracePt t="159735" x="3589338" y="3001963"/>
          <p14:tracePt t="159752" x="3565525" y="2987675"/>
          <p14:tracePt t="159768" x="3543300" y="2979738"/>
          <p14:tracePt t="159785" x="3527425" y="2971800"/>
          <p14:tracePt t="159802" x="3513138" y="2971800"/>
          <p14:tracePt t="159818" x="3497263" y="2963863"/>
          <p14:tracePt t="159835" x="3489325" y="2963863"/>
          <p14:tracePt t="159852" x="3467100" y="2955925"/>
          <p14:tracePt t="159868" x="3429000" y="2941638"/>
          <p14:tracePt t="159885" x="3368675" y="2933700"/>
          <p14:tracePt t="159902" x="3306763" y="2933700"/>
          <p14:tracePt t="159918" x="3254375" y="2925763"/>
          <p14:tracePt t="159935" x="3208338" y="2911475"/>
          <p14:tracePt t="159952" x="3184525" y="2911475"/>
          <p14:tracePt t="159968" x="3178175" y="2911475"/>
          <p14:tracePt t="159985" x="3170238" y="2911475"/>
          <p14:tracePt t="159985" x="3162300" y="2911475"/>
          <p14:tracePt t="160002" x="3146425" y="2911475"/>
          <p14:tracePt t="160018" x="3124200" y="2911475"/>
          <p14:tracePt t="160035" x="3094038" y="2911475"/>
          <p14:tracePt t="160052" x="3063875" y="2911475"/>
          <p14:tracePt t="160068" x="3009900" y="2925763"/>
          <p14:tracePt t="160085" x="2949575" y="2933700"/>
          <p14:tracePt t="160102" x="2911475" y="2941638"/>
          <p14:tracePt t="160119" x="2887663" y="2949575"/>
          <p14:tracePt t="160135" x="2879725" y="2949575"/>
          <p14:tracePt t="160152" x="2873375" y="2949575"/>
          <p14:tracePt t="160168" x="2865438" y="2949575"/>
          <p14:tracePt t="160185" x="2857500" y="2949575"/>
          <p14:tracePt t="160202" x="2849563" y="2955925"/>
          <p14:tracePt t="160218" x="2827338" y="2963863"/>
          <p14:tracePt t="160235" x="2803525" y="2979738"/>
          <p14:tracePt t="160252" x="2781300" y="2987675"/>
          <p14:tracePt t="160268" x="2751138" y="3001963"/>
          <p14:tracePt t="160285" x="2720975" y="3017838"/>
          <p14:tracePt t="160302" x="2689225" y="3032125"/>
          <p14:tracePt t="160319" x="2674938" y="3040063"/>
          <p14:tracePt t="160335" x="2659063" y="3048000"/>
          <p14:tracePt t="160352" x="2651125" y="3055938"/>
          <p14:tracePt t="160368" x="2644775" y="3055938"/>
          <p14:tracePt t="160385" x="2628900" y="3063875"/>
          <p14:tracePt t="160425" x="2628900" y="3070225"/>
          <p14:tracePt t="160435" x="2620963" y="3070225"/>
          <p14:tracePt t="160436" x="2620963" y="3078163"/>
          <p14:tracePt t="161282" x="2636838" y="3078163"/>
          <p14:tracePt t="161297" x="2644775" y="3070225"/>
          <p14:tracePt t="161306" x="2651125" y="3070225"/>
          <p14:tracePt t="161330" x="2659063" y="3070225"/>
          <p14:tracePt t="161346" x="2667000" y="3063875"/>
          <p14:tracePt t="161346" x="2674938" y="3063875"/>
          <p14:tracePt t="161370" x="2682875" y="3055938"/>
          <p14:tracePt t="161378" x="2689225" y="3055938"/>
          <p14:tracePt t="161384" x="2697163" y="3055938"/>
          <p14:tracePt t="161401" x="2705100" y="3048000"/>
          <p14:tracePt t="161403" x="2720975" y="3048000"/>
          <p14:tracePt t="161418" x="2720975" y="3040063"/>
          <p14:tracePt t="161435" x="2743200" y="3032125"/>
          <p14:tracePt t="161451" x="2773363" y="3017838"/>
          <p14:tracePt t="161468" x="2819400" y="3001963"/>
          <p14:tracePt t="161485" x="2827338" y="2994025"/>
          <p14:tracePt t="161501" x="2835275" y="2994025"/>
          <p14:tracePt t="161698" x="2849563" y="2987675"/>
          <p14:tracePt t="161709" x="2879725" y="2987675"/>
          <p14:tracePt t="161718" x="2917825" y="2971800"/>
          <p14:tracePt t="161719" x="2963863" y="2955925"/>
          <p14:tracePt t="161735" x="3017838" y="2955925"/>
          <p14:tracePt t="161751" x="3055938" y="2941638"/>
          <p14:tracePt t="161768" x="3108325" y="2933700"/>
          <p14:tracePt t="161785" x="3170238" y="2933700"/>
          <p14:tracePt t="161801" x="3200400" y="2933700"/>
          <p14:tracePt t="161818" x="3208338" y="2933700"/>
          <p14:tracePt t="161835" x="3216275" y="2933700"/>
          <p14:tracePt t="161874" x="3222625" y="2933700"/>
          <p14:tracePt t="161890" x="3230563" y="2933700"/>
          <p14:tracePt t="161905" x="3246438" y="2933700"/>
          <p14:tracePt t="161914" x="3260725" y="2933700"/>
          <p14:tracePt t="161918" x="3375025" y="2955925"/>
          <p14:tracePt t="161935" x="3513138" y="2979738"/>
          <p14:tracePt t="161951" x="3603625" y="3001963"/>
          <p14:tracePt t="161968" x="3673475" y="3017838"/>
          <p14:tracePt t="161985" x="3687763" y="3025775"/>
          <p14:tracePt t="162001" x="3711575" y="3032125"/>
          <p14:tracePt t="162018" x="3733800" y="3040063"/>
          <p14:tracePt t="162035" x="3763963" y="3048000"/>
          <p14:tracePt t="162051" x="3810000" y="3070225"/>
          <p14:tracePt t="162068" x="3825875" y="3070225"/>
          <p14:tracePt t="162085" x="3832225" y="3078163"/>
          <p14:tracePt t="164047" x="0" y="0"/>
        </p14:tracePtLst>
        <p14:tracePtLst>
          <p14:tracePt t="198808" x="2705100" y="4632325"/>
          <p14:tracePt t="198956" x="0" y="0"/>
        </p14:tracePtLst>
        <p14:tracePtLst>
          <p14:tracePt t="202271" x="3825875" y="4618038"/>
          <p14:tracePt t="202338" x="3825875" y="4625975"/>
          <p14:tracePt t="202346" x="3863975" y="4648200"/>
          <p14:tracePt t="202354" x="3886200" y="4670425"/>
          <p14:tracePt t="202364" x="3932238" y="4694238"/>
          <p14:tracePt t="202380" x="3962400" y="4716463"/>
          <p14:tracePt t="202397" x="3978275" y="4724400"/>
          <p14:tracePt t="202414" x="4000500" y="4724400"/>
          <p14:tracePt t="202430" x="4038600" y="4724400"/>
          <p14:tracePt t="202447" x="4092575" y="4724400"/>
          <p14:tracePt t="202463" x="4130675" y="4724400"/>
          <p14:tracePt t="202480" x="4152900" y="4708525"/>
          <p14:tracePt t="202497" x="4183063" y="4702175"/>
          <p14:tracePt t="202514" x="4191000" y="4670425"/>
          <p14:tracePt t="202530" x="4191000" y="4656138"/>
          <p14:tracePt t="202547" x="4198938" y="4640263"/>
          <p14:tracePt t="202564" x="4213225" y="4625975"/>
          <p14:tracePt t="202580" x="4221163" y="4610100"/>
          <p14:tracePt t="202597" x="4229100" y="4602163"/>
          <p14:tracePt t="202613" x="4237038" y="4602163"/>
          <p14:tracePt t="202630" x="4237038" y="4594225"/>
          <p14:tracePt t="202647" x="4237038" y="4579938"/>
          <p14:tracePt t="202664" x="4244975" y="4549775"/>
          <p14:tracePt t="202680" x="4244975" y="4525963"/>
          <p14:tracePt t="202697" x="4244975" y="4511675"/>
          <p14:tracePt t="202697" x="4244975" y="4495800"/>
          <p14:tracePt t="202713" x="4244975" y="4487863"/>
          <p14:tracePt t="202730" x="4237038" y="4479925"/>
          <p14:tracePt t="202747" x="4221163" y="4473575"/>
          <p14:tracePt t="202763" x="4213225" y="4465638"/>
          <p14:tracePt t="202780" x="4198938" y="4465638"/>
          <p14:tracePt t="202797" x="4175125" y="4457700"/>
          <p14:tracePt t="202813" x="4137025" y="4449763"/>
          <p14:tracePt t="202830" x="4092575" y="4449763"/>
          <p14:tracePt t="202847" x="4076700" y="4449763"/>
          <p14:tracePt t="202863" x="4068763" y="4449763"/>
          <p14:tracePt t="202992" x="0" y="0"/>
        </p14:tracePtLst>
        <p14:tracePtLst>
          <p14:tracePt t="204340" x="2682875" y="5440363"/>
          <p14:tracePt t="204778" x="2697163" y="5440363"/>
          <p14:tracePt t="204788" x="2727325" y="5456238"/>
          <p14:tracePt t="204789" x="2765425" y="5478463"/>
          <p14:tracePt t="204797" x="2827338" y="5516563"/>
          <p14:tracePt t="204814" x="2841625" y="5524500"/>
          <p14:tracePt t="204831" x="2865438" y="5540375"/>
          <p14:tracePt t="204847" x="2925763" y="5578475"/>
          <p14:tracePt t="204864" x="2971800" y="5592763"/>
          <p14:tracePt t="204881" x="2979738" y="5600700"/>
          <p14:tracePt t="204897" x="3001963" y="5608638"/>
          <p14:tracePt t="204914" x="3025775" y="5608638"/>
          <p14:tracePt t="204931" x="3032125" y="5616575"/>
          <p14:tracePt t="205002" x="3040063" y="5616575"/>
          <p14:tracePt t="205011" x="3048000" y="5616575"/>
          <p14:tracePt t="205022" x="3048000" y="5622925"/>
          <p14:tracePt t="205023" x="3055938" y="5622925"/>
          <p14:tracePt t="205031" x="3086100" y="5630863"/>
          <p14:tracePt t="205047" x="3132138" y="5646738"/>
          <p14:tracePt t="205064" x="3184525" y="5646738"/>
          <p14:tracePt t="205081" x="3246438" y="5668963"/>
          <p14:tracePt t="205097" x="3292475" y="5676900"/>
          <p14:tracePt t="205097" x="3314700" y="5676900"/>
          <p14:tracePt t="205114" x="3330575" y="5676900"/>
          <p14:tracePt t="205131" x="3344863" y="5676900"/>
          <p14:tracePt t="205147" x="3382963" y="5684838"/>
          <p14:tracePt t="205164" x="3429000" y="5684838"/>
          <p14:tracePt t="205181" x="3451225" y="5692775"/>
          <p14:tracePt t="205197" x="3467100" y="5692775"/>
          <p14:tracePt t="205214" x="3475038" y="5692775"/>
          <p14:tracePt t="205231" x="3497263" y="5692775"/>
          <p14:tracePt t="205248" x="3513138" y="5692775"/>
          <p14:tracePt t="205264" x="3527425" y="5692775"/>
          <p14:tracePt t="205281" x="3565525" y="5692775"/>
          <p14:tracePt t="205297" x="3611563" y="5692775"/>
          <p14:tracePt t="205314" x="3673475" y="5699125"/>
          <p14:tracePt t="205331" x="3687763" y="5699125"/>
          <p14:tracePt t="205347" x="3703638" y="5707063"/>
          <p14:tracePt t="205364" x="3725863" y="5707063"/>
          <p14:tracePt t="205381" x="3763963" y="5707063"/>
          <p14:tracePt t="205397" x="3787775" y="5699125"/>
          <p14:tracePt t="205414" x="3802063" y="5692775"/>
          <p14:tracePt t="205431" x="3817938" y="5684838"/>
          <p14:tracePt t="205447" x="3825875" y="5684838"/>
          <p14:tracePt t="205464" x="3832225" y="5676900"/>
          <p14:tracePt t="205481" x="3848100" y="5661025"/>
          <p14:tracePt t="205498" x="3856038" y="5654675"/>
          <p14:tracePt t="205539" x="3863975" y="5646738"/>
          <p14:tracePt t="205547" x="3870325" y="5646738"/>
          <p14:tracePt t="205548" x="3886200" y="5630863"/>
          <p14:tracePt t="205564" x="3902075" y="5622925"/>
          <p14:tracePt t="205581" x="3908425" y="5608638"/>
          <p14:tracePt t="205597" x="3916363" y="5600700"/>
          <p14:tracePt t="205614" x="3924300" y="5584825"/>
          <p14:tracePt t="205631" x="3924300" y="5578475"/>
          <p14:tracePt t="206367" x="0" y="0"/>
        </p14:tracePtLst>
        <p14:tracePtLst>
          <p14:tracePt t="207788" x="4283075" y="4549775"/>
          <p14:tracePt t="207897" x="0" y="0"/>
        </p14:tracePtLst>
        <p14:tracePtLst>
          <p14:tracePt t="209146" x="4289425" y="5432425"/>
          <p14:tracePt t="209265" x="0" y="0"/>
        </p14:tracePtLst>
        <p14:tracePtLst>
          <p14:tracePt t="210315" x="2781300" y="5981700"/>
          <p14:tracePt t="210491" x="0" y="0"/>
        </p14:tracePtLst>
        <p14:tracePtLst>
          <p14:tracePt t="224370" x="2149475" y="3146425"/>
          <p14:tracePt t="224493" x="0" y="0"/>
        </p14:tracePtLst>
        <p14:tracePtLst>
          <p14:tracePt t="228673" x="4999038" y="3222625"/>
          <p14:tracePt t="228792" x="0" y="0"/>
        </p14:tracePtLst>
        <p14:tracePtLst>
          <p14:tracePt t="232650" x="2111375" y="4618038"/>
          <p14:tracePt t="232793" x="0" y="0"/>
        </p14:tracePtLst>
        <p14:tracePtLst>
          <p14:tracePt t="234509" x="2133600" y="5402263"/>
          <p14:tracePt t="234653" x="0" y="0"/>
        </p14:tracePtLst>
        <p14:tracePtLst>
          <p14:tracePt t="240454" x="4678363" y="4610100"/>
          <p14:tracePt t="240583" x="0" y="0"/>
        </p14:tracePtLst>
        <p14:tracePtLst>
          <p14:tracePt t="241328" x="4664075" y="5432425"/>
          <p14:tracePt t="241470" x="0" y="0"/>
        </p14:tracePtLst>
        <p14:tracePtLst>
          <p14:tracePt t="250467" x="4198938" y="3108325"/>
          <p14:tracePt t="250585" x="0" y="0"/>
        </p14:tracePtLst>
        <p14:tracePtLst>
          <p14:tracePt t="255054" x="4983163" y="3048000"/>
          <p14:tracePt t="255192" x="0" y="0"/>
        </p14:tracePtLst>
        <p14:tracePtLst>
          <p14:tracePt t="256226" x="4114800" y="3055938"/>
          <p14:tracePt t="256323" x="4130675" y="3055938"/>
          <p14:tracePt t="256338" x="4137025" y="3055938"/>
          <p14:tracePt t="256355" x="4144963" y="3048000"/>
          <p14:tracePt t="256363" x="4152900" y="3048000"/>
          <p14:tracePt t="256375" x="4168775" y="3040063"/>
          <p14:tracePt t="256378" x="4191000" y="3040063"/>
          <p14:tracePt t="256392" x="4221163" y="3025775"/>
          <p14:tracePt t="256409" x="4267200" y="3017838"/>
          <p14:tracePt t="256425" x="4327525" y="3009900"/>
          <p14:tracePt t="256442" x="4397375" y="2994025"/>
          <p14:tracePt t="256459" x="4419600" y="2994025"/>
          <p14:tracePt t="256476" x="4441825" y="2994025"/>
          <p14:tracePt t="256492" x="4473575" y="2994025"/>
          <p14:tracePt t="256509" x="4518025" y="2994025"/>
          <p14:tracePt t="256525" x="4564063" y="3001963"/>
          <p14:tracePt t="256542" x="4587875" y="3009900"/>
          <p14:tracePt t="256559" x="4610100" y="3017838"/>
          <p14:tracePt t="256575" x="4632325" y="3032125"/>
          <p14:tracePt t="256592" x="4648200" y="3048000"/>
          <p14:tracePt t="256609" x="4670425" y="3063875"/>
          <p14:tracePt t="256626" x="4686300" y="3094038"/>
          <p14:tracePt t="256642" x="4702175" y="3116263"/>
          <p14:tracePt t="256659" x="4702175" y="3124200"/>
          <p14:tracePt t="256915" x="4708525" y="3124200"/>
          <p14:tracePt t="256947" x="4724400" y="3124200"/>
          <p14:tracePt t="256955" x="4746625" y="3124200"/>
          <p14:tracePt t="256962" x="4778375" y="3116263"/>
          <p14:tracePt t="256970" x="4816475" y="3101975"/>
          <p14:tracePt t="256978" x="4892675" y="3086100"/>
          <p14:tracePt t="256992" x="4968875" y="3070225"/>
          <p14:tracePt t="257009" x="4999038" y="3063875"/>
          <p14:tracePt t="257025" x="5021263" y="3063875"/>
          <p14:tracePt t="257042" x="5045075" y="3055938"/>
          <p14:tracePt t="257059" x="5083175" y="3055938"/>
          <p14:tracePt t="257076" x="5135563" y="3055938"/>
          <p14:tracePt t="257092" x="5235575" y="3063875"/>
          <p14:tracePt t="257109" x="5311775" y="3070225"/>
          <p14:tracePt t="257125" x="5341938" y="3094038"/>
          <p14:tracePt t="257142" x="5356225" y="3101975"/>
          <p14:tracePt t="257159" x="5364163" y="3108325"/>
          <p14:tracePt t="257175" x="5380038" y="3116263"/>
          <p14:tracePt t="257192" x="5387975" y="3140075"/>
          <p14:tracePt t="257209" x="5394325" y="3154363"/>
          <p14:tracePt t="257226" x="5394325" y="3162300"/>
          <p14:tracePt t="257242" x="5394325" y="3170238"/>
          <p14:tracePt t="258299" x="5394325" y="3178175"/>
          <p14:tracePt t="258306" x="5372100" y="3200400"/>
          <p14:tracePt t="258315" x="5334000" y="3230563"/>
          <p14:tracePt t="258325" x="5295900" y="3268663"/>
          <p14:tracePt t="258326" x="5211763" y="3322638"/>
          <p14:tracePt t="258342" x="5135563" y="3390900"/>
          <p14:tracePt t="258359" x="5051425" y="3451225"/>
          <p14:tracePt t="258375" x="4991100" y="3489325"/>
          <p14:tracePt t="258392" x="4914900" y="3535363"/>
          <p14:tracePt t="258409" x="4860925" y="3581400"/>
          <p14:tracePt t="258425" x="4808538" y="3619500"/>
          <p14:tracePt t="258442" x="4746625" y="3665538"/>
          <p14:tracePt t="258458" x="4702175" y="3695700"/>
          <p14:tracePt t="258475" x="4670425" y="3725863"/>
          <p14:tracePt t="258492" x="4632325" y="3756025"/>
          <p14:tracePt t="258509" x="4602163" y="3779838"/>
          <p14:tracePt t="258525" x="4579938" y="3810000"/>
          <p14:tracePt t="258542" x="4541838" y="3848100"/>
          <p14:tracePt t="258559" x="4503738" y="3894138"/>
          <p14:tracePt t="258575" x="4465638" y="3940175"/>
          <p14:tracePt t="258592" x="4441825" y="3962400"/>
          <p14:tracePt t="258608" x="4419600" y="4000500"/>
          <p14:tracePt t="258625" x="4397375" y="4030663"/>
          <p14:tracePt t="258642" x="4343400" y="4114800"/>
          <p14:tracePt t="258659" x="4283075" y="4198938"/>
          <p14:tracePt t="258675" x="4229100" y="4275138"/>
          <p14:tracePt t="258692" x="4183063" y="4321175"/>
          <p14:tracePt t="258709" x="4160838" y="4365625"/>
          <p14:tracePt t="258725" x="4144963" y="4389438"/>
          <p14:tracePt t="258742" x="4137025" y="4411663"/>
          <p14:tracePt t="258758" x="4122738" y="4435475"/>
          <p14:tracePt t="258775" x="4106863" y="4457700"/>
          <p14:tracePt t="258792" x="4098925" y="4473575"/>
          <p14:tracePt t="259298" x="4106863" y="4473575"/>
          <p14:tracePt t="259307" x="4122738" y="4465638"/>
          <p14:tracePt t="259325" x="4130675" y="4457700"/>
          <p14:tracePt t="259326" x="4152900" y="4449763"/>
          <p14:tracePt t="259342" x="4175125" y="4435475"/>
          <p14:tracePt t="259358" x="4198938" y="4427538"/>
          <p14:tracePt t="259375" x="4229100" y="4397375"/>
          <p14:tracePt t="259392" x="4275138" y="4389438"/>
          <p14:tracePt t="259408" x="4305300" y="4373563"/>
          <p14:tracePt t="259425" x="4343400" y="4351338"/>
          <p14:tracePt t="259442" x="4389438" y="4335463"/>
          <p14:tracePt t="259459" x="4427538" y="4321175"/>
          <p14:tracePt t="259475" x="4449763" y="4313238"/>
          <p14:tracePt t="259492" x="4465638" y="4313238"/>
          <p14:tracePt t="259508" x="4473575" y="4305300"/>
          <p14:tracePt t="259525" x="4487863" y="4305300"/>
          <p14:tracePt t="259542" x="4495800" y="4305300"/>
          <p14:tracePt t="259558" x="4511675" y="4305300"/>
          <p14:tracePt t="259575" x="4541838" y="4305300"/>
          <p14:tracePt t="259592" x="4556125" y="4305300"/>
          <p14:tracePt t="259608" x="4572000" y="4305300"/>
          <p14:tracePt t="259625" x="4602163" y="4313238"/>
          <p14:tracePt t="259642" x="4670425" y="4343400"/>
          <p14:tracePt t="259659" x="4686300" y="4351338"/>
          <p14:tracePt t="259675" x="4702175" y="4359275"/>
          <p14:tracePt t="259692" x="4702175" y="4365625"/>
          <p14:tracePt t="259738" x="4708525" y="4365625"/>
          <p14:tracePt t="259746" x="4708525" y="4373563"/>
          <p14:tracePt t="259763" x="4716463" y="4381500"/>
          <p14:tracePt t="259764" x="4724400" y="4389438"/>
          <p14:tracePt t="259775" x="4740275" y="4403725"/>
          <p14:tracePt t="259792" x="4740275" y="4419600"/>
          <p14:tracePt t="259808" x="4754563" y="4427538"/>
          <p14:tracePt t="259882" x="4754563" y="4435475"/>
          <p14:tracePt t="260754" x="4770438" y="4435475"/>
          <p14:tracePt t="260762" x="4784725" y="4435475"/>
          <p14:tracePt t="260775" x="4800600" y="4435475"/>
          <p14:tracePt t="260776" x="4876800" y="4419600"/>
          <p14:tracePt t="260791" x="4968875" y="4411663"/>
          <p14:tracePt t="260808" x="5059363" y="4403725"/>
          <p14:tracePt t="260825" x="5127625" y="4397375"/>
          <p14:tracePt t="260841" x="5173663" y="4397375"/>
          <p14:tracePt t="260858" x="5181600" y="4397375"/>
          <p14:tracePt t="260875" x="5197475" y="4397375"/>
          <p14:tracePt t="260891" x="5203825" y="4397375"/>
          <p14:tracePt t="260908" x="5211763" y="4397375"/>
          <p14:tracePt t="261233" x="5203825" y="4397375"/>
          <p14:tracePt t="261258" x="5197475" y="4397375"/>
          <p14:tracePt t="261259" x="5173663" y="4411663"/>
          <p14:tracePt t="261275" x="5159375" y="4411663"/>
          <p14:tracePt t="261279" x="5097463" y="4449763"/>
          <p14:tracePt t="261291" x="5013325" y="4479925"/>
          <p14:tracePt t="261308" x="4914900" y="4525963"/>
          <p14:tracePt t="261325" x="4792663" y="4594225"/>
          <p14:tracePt t="261341" x="4694238" y="4640263"/>
          <p14:tracePt t="261358" x="4618038" y="4678363"/>
          <p14:tracePt t="261375" x="4587875" y="4702175"/>
          <p14:tracePt t="261391" x="4564063" y="4724400"/>
          <p14:tracePt t="261408" x="4541838" y="4754563"/>
          <p14:tracePt t="261425" x="4495800" y="4784725"/>
          <p14:tracePt t="261441" x="4435475" y="4846638"/>
          <p14:tracePt t="261458" x="4403725" y="4868863"/>
          <p14:tracePt t="261475" x="4381500" y="4892675"/>
          <p14:tracePt t="261491" x="4365625" y="4899025"/>
          <p14:tracePt t="261508" x="4351338" y="4922838"/>
          <p14:tracePt t="261525" x="4313238" y="4960938"/>
          <p14:tracePt t="261541" x="4259263" y="5029200"/>
          <p14:tracePt t="261558" x="4221163" y="5083175"/>
          <p14:tracePt t="261575" x="4198938" y="5127625"/>
          <p14:tracePt t="261591" x="4175125" y="5151438"/>
          <p14:tracePt t="261608" x="4160838" y="5165725"/>
          <p14:tracePt t="261625" x="4144963" y="5189538"/>
          <p14:tracePt t="261641" x="4137025" y="5211763"/>
          <p14:tracePt t="261802" x="4130675" y="5227638"/>
          <p14:tracePt t="261810" x="4130675" y="5235575"/>
          <p14:tracePt t="261815" x="4130675" y="5249863"/>
          <p14:tracePt t="261825" x="4122738" y="5273675"/>
          <p14:tracePt t="261841" x="4114800" y="5280025"/>
          <p14:tracePt t="261858" x="4114800" y="5287963"/>
          <p14:tracePt t="262187" x="4122738" y="5287963"/>
          <p14:tracePt t="262194" x="4137025" y="5287963"/>
          <p14:tracePt t="262202" x="4152900" y="5280025"/>
          <p14:tracePt t="262208" x="4191000" y="5273675"/>
          <p14:tracePt t="262224" x="4244975" y="5257800"/>
          <p14:tracePt t="262241" x="4289425" y="5249863"/>
          <p14:tracePt t="262258" x="4335463" y="5235575"/>
          <p14:tracePt t="262275" x="4403725" y="5211763"/>
          <p14:tracePt t="262291" x="4479925" y="5197475"/>
          <p14:tracePt t="262308" x="4533900" y="5181600"/>
          <p14:tracePt t="262325" x="4556125" y="5173663"/>
          <p14:tracePt t="262341" x="4572000" y="5165725"/>
          <p14:tracePt t="262358" x="4579938" y="5165725"/>
          <p14:tracePt t="262374" x="4594225" y="5159375"/>
          <p14:tracePt t="262391" x="4602163" y="5159375"/>
          <p14:tracePt t="262435" x="4610100" y="5159375"/>
          <p14:tracePt t="262451" x="4618038" y="5159375"/>
          <p14:tracePt t="262459" x="4625975" y="5159375"/>
          <p14:tracePt t="262469" x="4632325" y="5159375"/>
          <p14:tracePt t="262475" x="4648200" y="5159375"/>
          <p14:tracePt t="262491" x="4656138" y="5165725"/>
          <p14:tracePt t="262508" x="4670425" y="5173663"/>
          <p14:tracePt t="262524" x="4694238" y="5181600"/>
          <p14:tracePt t="262541" x="4702175" y="5197475"/>
          <p14:tracePt t="262558" x="4716463" y="5203825"/>
          <p14:tracePt t="262575" x="4724400" y="5211763"/>
          <p14:tracePt t="262591" x="4732338" y="5219700"/>
          <p14:tracePt t="262608" x="4740275" y="5219700"/>
          <p14:tracePt t="262643" x="4740275" y="5227638"/>
          <p14:tracePt t="263138" x="4746625" y="5227638"/>
          <p14:tracePt t="263146" x="4778375" y="5219700"/>
          <p14:tracePt t="263158" x="4784725" y="5219700"/>
          <p14:tracePt t="263162" x="4792663" y="5219700"/>
          <p14:tracePt t="263194" x="4792663" y="5211763"/>
          <p14:tracePt t="263450" x="4792663" y="5203825"/>
          <p14:tracePt t="263458" x="4800600" y="5203825"/>
          <p14:tracePt t="263475" x="4822825" y="5203825"/>
          <p14:tracePt t="263476" x="4860925" y="5181600"/>
          <p14:tracePt t="263491" x="4937125" y="5165725"/>
          <p14:tracePt t="263508" x="5021263" y="5151438"/>
          <p14:tracePt t="263524" x="5105400" y="5143500"/>
          <p14:tracePt t="263541" x="5189538" y="5135563"/>
          <p14:tracePt t="263558" x="5249863" y="5135563"/>
          <p14:tracePt t="263574" x="5265738" y="5135563"/>
          <p14:tracePt t="263591" x="5273675" y="5135563"/>
          <p14:tracePt t="263658" x="5280025" y="5143500"/>
          <p14:tracePt t="263668" x="5295900" y="5143500"/>
          <p14:tracePt t="263674" x="5311775" y="5159375"/>
          <p14:tracePt t="263676" x="5326063" y="5173663"/>
          <p14:tracePt t="263691" x="5334000" y="5189538"/>
          <p14:tracePt t="263708" x="5341938" y="5197475"/>
          <p14:tracePt t="263724" x="5341938" y="5211763"/>
          <p14:tracePt t="263741" x="5349875" y="5211763"/>
          <p14:tracePt t="263758" x="5356225" y="5241925"/>
          <p14:tracePt t="263774" x="5356225" y="5249863"/>
          <p14:tracePt t="263791" x="5364163" y="5265738"/>
          <p14:tracePt t="263808" x="5364163" y="5273675"/>
          <p14:tracePt t="263824" x="5372100" y="5273675"/>
          <p14:tracePt t="265008" x="0" y="0"/>
        </p14:tracePtLst>
        <p14:tracePtLst>
          <p14:tracePt t="268861" x="6346825" y="3260725"/>
          <p14:tracePt t="269063" x="0" y="0"/>
        </p14:tracePtLst>
        <p14:tracePtLst>
          <p14:tracePt t="269624" x="6346825" y="3260725"/>
          <p14:tracePt t="269890" x="6346825" y="3254375"/>
          <p14:tracePt t="269898" x="6346825" y="3238500"/>
          <p14:tracePt t="269899" x="6346825" y="3230563"/>
          <p14:tracePt t="269907" x="6354763" y="3222625"/>
          <p14:tracePt t="269923" x="6354763" y="3216275"/>
          <p14:tracePt t="269940" x="6362700" y="3216275"/>
          <p14:tracePt t="269957" x="6362700" y="3200400"/>
          <p14:tracePt t="269973" x="6370638" y="3178175"/>
          <p14:tracePt t="269990" x="6378575" y="3162300"/>
          <p14:tracePt t="270007" x="6384925" y="3154363"/>
          <p14:tracePt t="270042" x="6384925" y="3146425"/>
          <p14:tracePt t="270043" x="6384925" y="3140075"/>
          <p14:tracePt t="270057" x="6384925" y="3132138"/>
          <p14:tracePt t="270073" x="6384925" y="3124200"/>
          <p14:tracePt t="270090" x="6384925" y="3116263"/>
          <p14:tracePt t="270107" x="6384925" y="3108325"/>
          <p14:tracePt t="270123" x="6384925" y="3094038"/>
          <p14:tracePt t="270162" x="6384925" y="3086100"/>
          <p14:tracePt t="270164" x="6378575" y="3086100"/>
          <p14:tracePt t="270173" x="6378575" y="3078163"/>
          <p14:tracePt t="270190" x="6370638" y="3078163"/>
          <p14:tracePt t="270207" x="6362700" y="3070225"/>
          <p14:tracePt t="270223" x="6354763" y="3063875"/>
          <p14:tracePt t="270240" x="6346825" y="3063875"/>
          <p14:tracePt t="270256" x="6340475" y="3055938"/>
          <p14:tracePt t="270273" x="6316663" y="3055938"/>
          <p14:tracePt t="270290" x="6308725" y="3048000"/>
          <p14:tracePt t="270307" x="6294438" y="3040063"/>
          <p14:tracePt t="270323" x="6270625" y="3040063"/>
          <p14:tracePt t="270340" x="6232525" y="3025775"/>
          <p14:tracePt t="270356" x="6188075" y="3017838"/>
          <p14:tracePt t="270373" x="6142038" y="3009900"/>
          <p14:tracePt t="270390" x="6103938" y="2994025"/>
          <p14:tracePt t="270407" x="6073775" y="2994025"/>
          <p14:tracePt t="270424" x="6049963" y="2994025"/>
          <p14:tracePt t="270440" x="6035675" y="2994025"/>
          <p14:tracePt t="270490" x="6027738" y="2994025"/>
          <p14:tracePt t="270522" x="6019800" y="2994025"/>
          <p14:tracePt t="270570" x="6011863" y="2994025"/>
          <p14:tracePt t="270572" x="6003925" y="2994025"/>
          <p14:tracePt t="270590" x="5997575" y="3001963"/>
          <p14:tracePt t="270591" x="5997575" y="3009900"/>
          <p14:tracePt t="270607" x="5981700" y="3025775"/>
          <p14:tracePt t="270623" x="5973763" y="3040063"/>
          <p14:tracePt t="270640" x="5965825" y="3070225"/>
          <p14:tracePt t="270656" x="5951538" y="3094038"/>
          <p14:tracePt t="270673" x="5943600" y="3124200"/>
          <p14:tracePt t="270690" x="5943600" y="3162300"/>
          <p14:tracePt t="270707" x="5943600" y="3200400"/>
          <p14:tracePt t="270724" x="5943600" y="3238500"/>
          <p14:tracePt t="270740" x="5943600" y="3268663"/>
          <p14:tracePt t="270757" x="5959475" y="3292475"/>
          <p14:tracePt t="270793" x="5959475" y="3298825"/>
          <p14:tracePt t="270810" x="5965825" y="3298825"/>
          <p14:tracePt t="270825" x="5965825" y="3314700"/>
          <p14:tracePt t="270841" x="5973763" y="3322638"/>
          <p14:tracePt t="270842" x="5981700" y="3322638"/>
          <p14:tracePt t="270856" x="5989638" y="3336925"/>
          <p14:tracePt t="270873" x="6003925" y="3352800"/>
          <p14:tracePt t="270954" x="6011863" y="3352800"/>
          <p14:tracePt t="270986" x="6027738" y="3352800"/>
          <p14:tracePt t="271010" x="6035675" y="3352800"/>
          <p14:tracePt t="271018" x="6035675" y="3360738"/>
          <p14:tracePt t="271018" x="6042025" y="3360738"/>
          <p14:tracePt t="271049" x="6049963" y="3360738"/>
          <p14:tracePt t="271065" x="6057900" y="3360738"/>
          <p14:tracePt t="271074" x="6065838" y="3360738"/>
          <p14:tracePt t="271082" x="6096000" y="3352800"/>
          <p14:tracePt t="271090" x="6134100" y="3352800"/>
          <p14:tracePt t="271106" x="6149975" y="3352800"/>
          <p14:tracePt t="271123" x="6164263" y="3352800"/>
          <p14:tracePt t="271178" x="6164263" y="3344863"/>
          <p14:tracePt t="271186" x="6172200" y="3344863"/>
          <p14:tracePt t="271203" x="6180138" y="3344863"/>
          <p14:tracePt t="271783" x="0" y="0"/>
        </p14:tracePtLst>
        <p14:tracePtLst>
          <p14:tracePt t="293727" x="5608638" y="3178175"/>
          <p14:tracePt t="293867" x="0" y="0"/>
        </p14:tracePtLst>
        <p14:tracePtLst>
          <p14:tracePt t="300505" x="6934200" y="3260725"/>
          <p14:tracePt t="300609" x="6934200" y="3268663"/>
          <p14:tracePt t="300617" x="6942138" y="3276600"/>
          <p14:tracePt t="300618" x="6950075" y="3276600"/>
          <p14:tracePt t="300636" x="6964363" y="3292475"/>
          <p14:tracePt t="300637" x="7002463" y="3314700"/>
          <p14:tracePt t="300653" x="7026275" y="3322638"/>
          <p14:tracePt t="300669" x="7056438" y="3336925"/>
          <p14:tracePt t="300686" x="7078663" y="3344863"/>
          <p14:tracePt t="300703" x="7086600" y="3352800"/>
          <p14:tracePt t="300720" x="7094538" y="3352800"/>
          <p14:tracePt t="300769" x="7102475" y="3352800"/>
          <p14:tracePt t="300785" x="7108825" y="3352800"/>
          <p14:tracePt t="300792" x="7116763" y="3352800"/>
          <p14:tracePt t="300803" x="7132638" y="3352800"/>
          <p14:tracePt t="300804" x="7146925" y="3352800"/>
          <p14:tracePt t="300819" x="7170738" y="3352800"/>
          <p14:tracePt t="300836" x="7185025" y="3352800"/>
          <p14:tracePt t="300853" x="7208838" y="3352800"/>
          <p14:tracePt t="300869" x="7231063" y="3344863"/>
          <p14:tracePt t="300886" x="7261225" y="3336925"/>
          <p14:tracePt t="300903" x="7292975" y="3322638"/>
          <p14:tracePt t="300919" x="7299325" y="3322638"/>
          <p14:tracePt t="300936" x="7315200" y="3306763"/>
          <p14:tracePt t="300953" x="7323138" y="3306763"/>
          <p14:tracePt t="300970" x="7331075" y="3298825"/>
          <p14:tracePt t="300986" x="7331075" y="3292475"/>
          <p14:tracePt t="301003" x="7337425" y="3284538"/>
          <p14:tracePt t="301019" x="7337425" y="3268663"/>
          <p14:tracePt t="301036" x="7337425" y="3260725"/>
          <p14:tracePt t="301052" x="7337425" y="3254375"/>
          <p14:tracePt t="301069" x="7337425" y="3230563"/>
          <p14:tracePt t="301086" x="7337425" y="3222625"/>
          <p14:tracePt t="301103" x="7337425" y="3208338"/>
          <p14:tracePt t="301119" x="7337425" y="3192463"/>
          <p14:tracePt t="301136" x="7323138" y="3162300"/>
          <p14:tracePt t="301153" x="7323138" y="3146425"/>
          <p14:tracePt t="301169" x="7307263" y="3132138"/>
          <p14:tracePt t="301186" x="7307263" y="3124200"/>
          <p14:tracePt t="301203" x="7299325" y="3116263"/>
          <p14:tracePt t="301219" x="7292975" y="3108325"/>
          <p14:tracePt t="301236" x="7285038" y="3101975"/>
          <p14:tracePt t="301253" x="7277100" y="3101975"/>
          <p14:tracePt t="301269" x="7269163" y="3094038"/>
          <p14:tracePt t="301286" x="7239000" y="3086100"/>
          <p14:tracePt t="301303" x="7208838" y="3070225"/>
          <p14:tracePt t="301319" x="7162800" y="3055938"/>
          <p14:tracePt t="301336" x="7102475" y="3032125"/>
          <p14:tracePt t="301353" x="7002463" y="3017838"/>
          <p14:tracePt t="301370" x="6956425" y="3017838"/>
          <p14:tracePt t="301386" x="6942138" y="3017838"/>
          <p14:tracePt t="301403" x="6926263" y="3017838"/>
          <p14:tracePt t="301419" x="6911975" y="3017838"/>
          <p14:tracePt t="301436" x="6888163" y="3032125"/>
          <p14:tracePt t="301453" x="6865938" y="3048000"/>
          <p14:tracePt t="301469" x="6858000" y="3055938"/>
          <p14:tracePt t="301486" x="6850063" y="3055938"/>
          <p14:tracePt t="302024" x="6842125" y="3070225"/>
          <p14:tracePt t="302033" x="6842125" y="3086100"/>
          <p14:tracePt t="302041" x="6835775" y="3101975"/>
          <p14:tracePt t="302052" x="6827838" y="3116263"/>
          <p14:tracePt t="302054" x="6819900" y="3140075"/>
          <p14:tracePt t="302069" x="6811963" y="3162300"/>
          <p14:tracePt t="302086" x="6804025" y="3170238"/>
          <p14:tracePt t="302102" x="6804025" y="3178175"/>
          <p14:tracePt t="302119" x="6804025" y="3184525"/>
          <p14:tracePt t="302136" x="6804025" y="3192463"/>
          <p14:tracePt t="302152" x="6811963" y="3216275"/>
          <p14:tracePt t="302169" x="6819900" y="3222625"/>
          <p14:tracePt t="302186" x="6827838" y="3238500"/>
          <p14:tracePt t="302202" x="6835775" y="3246438"/>
          <p14:tracePt t="302219" x="6842125" y="3254375"/>
          <p14:tracePt t="302236" x="6858000" y="3268663"/>
          <p14:tracePt t="302253" x="6873875" y="3292475"/>
          <p14:tracePt t="302269" x="6888163" y="3306763"/>
          <p14:tracePt t="302286" x="6904038" y="3314700"/>
          <p14:tracePt t="302303" x="6926263" y="3330575"/>
          <p14:tracePt t="302319" x="6942138" y="3344863"/>
          <p14:tracePt t="302336" x="6956425" y="3352800"/>
          <p14:tracePt t="302352" x="6972300" y="3360738"/>
          <p14:tracePt t="302369" x="6980238" y="3368675"/>
          <p14:tracePt t="302386" x="6988175" y="3368675"/>
          <p14:tracePt t="302402" x="7002463" y="3368675"/>
          <p14:tracePt t="302419" x="7002463" y="3375025"/>
          <p14:tracePt t="302436" x="7010400" y="3375025"/>
          <p14:tracePt t="302452" x="7026275" y="3382963"/>
          <p14:tracePt t="302469" x="7048500" y="3382963"/>
          <p14:tracePt t="302486" x="7070725" y="3390900"/>
          <p14:tracePt t="302502" x="7094538" y="3398838"/>
          <p14:tracePt t="302519" x="7116763" y="3406775"/>
          <p14:tracePt t="302536" x="7124700" y="3406775"/>
          <p14:tracePt t="302552" x="7132638" y="3406775"/>
          <p14:tracePt t="302569" x="7140575" y="3406775"/>
          <p14:tracePt t="302586" x="7146925" y="3406775"/>
          <p14:tracePt t="302602" x="7162800" y="3406775"/>
          <p14:tracePt t="302619" x="7178675" y="3406775"/>
          <p14:tracePt t="302636" x="7192963" y="3406775"/>
          <p14:tracePt t="302653" x="7208838" y="3398838"/>
          <p14:tracePt t="302669" x="7223125" y="3390900"/>
          <p14:tracePt t="302686" x="7246938" y="3375025"/>
          <p14:tracePt t="302703" x="7269163" y="3352800"/>
          <p14:tracePt t="302719" x="7292975" y="3336925"/>
          <p14:tracePt t="302736" x="7307263" y="3330575"/>
          <p14:tracePt t="302752" x="7307263" y="3314700"/>
          <p14:tracePt t="302769" x="7315200" y="3306763"/>
          <p14:tracePt t="302786" x="7315200" y="3298825"/>
          <p14:tracePt t="302802" x="7331075" y="3284538"/>
          <p14:tracePt t="302819" x="7331075" y="3276600"/>
          <p14:tracePt t="302866" x="7337425" y="3268663"/>
          <p14:tracePt t="302881" x="7337425" y="3260725"/>
          <p14:tracePt t="302897" x="7337425" y="3254375"/>
          <p14:tracePt t="302914" x="7337425" y="3246438"/>
          <p14:tracePt t="302969" x="7337425" y="3238500"/>
          <p14:tracePt t="302985" x="7337425" y="3230563"/>
          <p14:tracePt t="303025" x="7337425" y="3222625"/>
          <p14:tracePt t="303065" x="7337425" y="3216275"/>
          <p14:tracePt t="303081" x="7337425" y="3208338"/>
          <p14:tracePt t="303153" x="7337425" y="3200400"/>
          <p14:tracePt t="303225" x="7337425" y="3192463"/>
          <p14:tracePt t="303985" x="7323138" y="3192463"/>
          <p14:tracePt t="303988" x="7323138" y="3184525"/>
          <p14:tracePt t="304002" x="7315200" y="3184525"/>
          <p14:tracePt t="304004" x="7307263" y="3178175"/>
          <p14:tracePt t="304019" x="7292975" y="3170238"/>
          <p14:tracePt t="304035" x="7277100" y="3162300"/>
          <p14:tracePt t="304052" x="7261225" y="3140075"/>
          <p14:tracePt t="304069" x="7246938" y="3124200"/>
          <p14:tracePt t="304086" x="7231063" y="3116263"/>
          <p14:tracePt t="304102" x="7223125" y="3101975"/>
          <p14:tracePt t="304119" x="7208838" y="3094038"/>
          <p14:tracePt t="304135" x="7192963" y="3078163"/>
          <p14:tracePt t="304152" x="7170738" y="3063875"/>
          <p14:tracePt t="304169" x="7146925" y="3055938"/>
          <p14:tracePt t="304186" x="7108825" y="3048000"/>
          <p14:tracePt t="304202" x="7086600" y="3032125"/>
          <p14:tracePt t="304219" x="7064375" y="3025775"/>
          <p14:tracePt t="304235" x="7032625" y="3009900"/>
          <p14:tracePt t="304252" x="6994525" y="2987675"/>
          <p14:tracePt t="304269" x="6950075" y="2971800"/>
          <p14:tracePt t="304286" x="6888163" y="2949575"/>
          <p14:tracePt t="304302" x="6819900" y="2933700"/>
          <p14:tracePt t="304319" x="6721475" y="2903538"/>
          <p14:tracePt t="304336" x="6667500" y="2887663"/>
          <p14:tracePt t="304336" x="6637338" y="2887663"/>
          <p14:tracePt t="304353" x="6621463" y="2873375"/>
          <p14:tracePt t="304369" x="6599238" y="2873375"/>
          <p14:tracePt t="304385" x="6591300" y="2873375"/>
          <p14:tracePt t="304402" x="6569075" y="2873375"/>
          <p14:tracePt t="304419" x="6553200" y="2873375"/>
          <p14:tracePt t="304435" x="6507163" y="2873375"/>
          <p14:tracePt t="304452" x="6469063" y="2887663"/>
          <p14:tracePt t="304469" x="6438900" y="2903538"/>
          <p14:tracePt t="304485" x="6416675" y="2911475"/>
          <p14:tracePt t="304502" x="6400800" y="2925763"/>
          <p14:tracePt t="304519" x="6384925" y="2941638"/>
          <p14:tracePt t="304535" x="6370638" y="2941638"/>
          <p14:tracePt t="304552" x="6362700" y="2955925"/>
          <p14:tracePt t="305089" x="6378575" y="2955925"/>
          <p14:tracePt t="305097" x="6384925" y="2955925"/>
          <p14:tracePt t="305106" x="6392863" y="2955925"/>
          <p14:tracePt t="305113" x="6408738" y="2949575"/>
          <p14:tracePt t="305121" x="6446838" y="2941638"/>
          <p14:tracePt t="305135" x="6492875" y="2925763"/>
          <p14:tracePt t="305152" x="6553200" y="2917825"/>
          <p14:tracePt t="305169" x="6629400" y="2917825"/>
          <p14:tracePt t="305185" x="6759575" y="2917825"/>
          <p14:tracePt t="305202" x="6904038" y="2917825"/>
          <p14:tracePt t="305219" x="7026275" y="2925763"/>
          <p14:tracePt t="305235" x="7124700" y="2941638"/>
          <p14:tracePt t="305252" x="7162800" y="2949575"/>
          <p14:tracePt t="305269" x="7185025" y="2963863"/>
          <p14:tracePt t="305286" x="7239000" y="2979738"/>
          <p14:tracePt t="305302" x="7331075" y="3001963"/>
          <p14:tracePt t="305319" x="7413625" y="3032125"/>
          <p14:tracePt t="305335" x="7505700" y="3063875"/>
          <p14:tracePt t="305352" x="7573963" y="3086100"/>
          <p14:tracePt t="305369" x="7581900" y="3086100"/>
          <p14:tracePt t="305425" x="7581900" y="3094038"/>
          <p14:tracePt t="305449" x="7581900" y="3108325"/>
          <p14:tracePt t="305449" x="7581900" y="3132138"/>
          <p14:tracePt t="305465" x="7589838" y="3154363"/>
          <p14:tracePt t="305473" x="7589838" y="3178175"/>
          <p14:tracePt t="305481" x="7589838" y="3200400"/>
          <p14:tracePt t="305486" x="7612063" y="3238500"/>
          <p14:tracePt t="305502" x="7635875" y="3284538"/>
          <p14:tracePt t="305519" x="7650163" y="3314700"/>
          <p14:tracePt t="305535" x="7650163" y="3330575"/>
          <p14:tracePt t="305552" x="7673975" y="3352800"/>
          <p14:tracePt t="305569" x="7704138" y="3375025"/>
          <p14:tracePt t="305585" x="7726363" y="3398838"/>
          <p14:tracePt t="305602" x="7750175" y="3406775"/>
          <p14:tracePt t="305619" x="7756525" y="3406775"/>
          <p14:tracePt t="305635" x="7780338" y="3413125"/>
          <p14:tracePt t="305652" x="7818438" y="3429000"/>
          <p14:tracePt t="305669" x="7886700" y="3429000"/>
          <p14:tracePt t="305685" x="7993063" y="3444875"/>
          <p14:tracePt t="305703" x="8107363" y="3451225"/>
          <p14:tracePt t="305719" x="8161338" y="3451225"/>
          <p14:tracePt t="305735" x="8175625" y="3451225"/>
          <p14:tracePt t="305752" x="8207375" y="3451225"/>
          <p14:tracePt t="305769" x="8237538" y="3436938"/>
          <p14:tracePt t="305785" x="8283575" y="3413125"/>
          <p14:tracePt t="305802" x="8335963" y="3398838"/>
          <p14:tracePt t="305819" x="8382000" y="3382963"/>
          <p14:tracePt t="305835" x="8397875" y="3375025"/>
          <p14:tracePt t="305852" x="8397875" y="3368675"/>
          <p14:tracePt t="305869" x="8404225" y="3360738"/>
          <p14:tracePt t="305885" x="8420100" y="3330575"/>
          <p14:tracePt t="305902" x="8428038" y="3292475"/>
          <p14:tracePt t="305919" x="8435975" y="3268663"/>
          <p14:tracePt t="305935" x="8450263" y="3246438"/>
          <p14:tracePt t="305952" x="8450263" y="3230563"/>
          <p14:tracePt t="305969" x="8450263" y="3216275"/>
          <p14:tracePt t="305985" x="8450263" y="3208338"/>
          <p14:tracePt t="306002" x="8442325" y="3184525"/>
          <p14:tracePt t="306019" x="8428038" y="3178175"/>
          <p14:tracePt t="306035" x="8428038" y="3170238"/>
          <p14:tracePt t="306052" x="8428038" y="3162300"/>
          <p14:tracePt t="306089" x="8420100" y="3162300"/>
          <p14:tracePt t="306091" x="8412163" y="3154363"/>
          <p14:tracePt t="306102" x="8397875" y="3140075"/>
          <p14:tracePt t="306119" x="8382000" y="3124200"/>
          <p14:tracePt t="306135" x="8374063" y="3116263"/>
          <p14:tracePt t="306152" x="8343900" y="3101975"/>
          <p14:tracePt t="306169" x="8328025" y="3094038"/>
          <p14:tracePt t="306185" x="8305800" y="3078163"/>
          <p14:tracePt t="306202" x="8267700" y="3070225"/>
          <p14:tracePt t="306218" x="8245475" y="3063875"/>
          <p14:tracePt t="306235" x="8213725" y="3055938"/>
          <p14:tracePt t="306252" x="8175625" y="3048000"/>
          <p14:tracePt t="306269" x="8161338" y="3048000"/>
          <p14:tracePt t="306285" x="8153400" y="3040063"/>
          <p14:tracePt t="306302" x="8131175" y="3040063"/>
          <p14:tracePt t="306318" x="8099425" y="3040063"/>
          <p14:tracePt t="306335" x="8077200" y="3040063"/>
          <p14:tracePt t="306352" x="8047038" y="3032125"/>
          <p14:tracePt t="306352" x="8023225" y="3032125"/>
          <p14:tracePt t="306369" x="7985125" y="3032125"/>
          <p14:tracePt t="306385" x="7970838" y="3032125"/>
          <p14:tracePt t="306402" x="7947025" y="3032125"/>
          <p14:tracePt t="306418" x="7940675" y="3040063"/>
          <p14:tracePt t="306435" x="7924800" y="3040063"/>
          <p14:tracePt t="306452" x="7894638" y="3055938"/>
          <p14:tracePt t="306468" x="7870825" y="3063875"/>
          <p14:tracePt t="306485" x="7848600" y="3070225"/>
          <p14:tracePt t="306502" x="7840663" y="3078163"/>
          <p14:tracePt t="306518" x="7810500" y="3094038"/>
          <p14:tracePt t="306535" x="7780338" y="3108325"/>
          <p14:tracePt t="306552" x="7750175" y="3124200"/>
          <p14:tracePt t="306601" x="7742238" y="3124200"/>
          <p14:tracePt t="306609" x="7734300" y="3140075"/>
          <p14:tracePt t="306625" x="7726363" y="3154363"/>
          <p14:tracePt t="306626" x="7718425" y="3162300"/>
          <p14:tracePt t="306635" x="7718425" y="3170238"/>
          <p14:tracePt t="306652" x="7712075" y="3184525"/>
          <p14:tracePt t="306668" x="7712075" y="3200400"/>
          <p14:tracePt t="306685" x="7704138" y="3216275"/>
          <p14:tracePt t="306702" x="7704138" y="3222625"/>
          <p14:tracePt t="306719" x="7704138" y="3230563"/>
          <p14:tracePt t="306735" x="7704138" y="3260725"/>
          <p14:tracePt t="306752" x="7718425" y="3292475"/>
          <p14:tracePt t="306769" x="7718425" y="3306763"/>
          <p14:tracePt t="306785" x="7726363" y="3306763"/>
          <p14:tracePt t="306802" x="7734300" y="3322638"/>
          <p14:tracePt t="306818" x="7764463" y="3336925"/>
          <p14:tracePt t="306835" x="7794625" y="3375025"/>
          <p14:tracePt t="306852" x="7826375" y="3413125"/>
          <p14:tracePt t="306869" x="7856538" y="3436938"/>
          <p14:tracePt t="306885" x="7878763" y="3444875"/>
          <p14:tracePt t="306902" x="7894638" y="3451225"/>
          <p14:tracePt t="306919" x="7908925" y="3451225"/>
          <p14:tracePt t="306935" x="7916863" y="3459163"/>
          <p14:tracePt t="306952" x="7947025" y="3467100"/>
          <p14:tracePt t="306969" x="8001000" y="3467100"/>
          <p14:tracePt t="306985" x="8054975" y="3482975"/>
          <p14:tracePt t="307002" x="8099425" y="3489325"/>
          <p14:tracePt t="307019" x="8131175" y="3489325"/>
          <p14:tracePt t="307035" x="8137525" y="3489325"/>
          <p14:tracePt t="307052" x="8145463" y="3489325"/>
          <p14:tracePt t="307069" x="8169275" y="3489325"/>
          <p14:tracePt t="307085" x="8199438" y="3482975"/>
          <p14:tracePt t="307102" x="8237538" y="3475038"/>
          <p14:tracePt t="307118" x="8275638" y="3459163"/>
          <p14:tracePt t="307135" x="8297863" y="3459163"/>
          <p14:tracePt t="307152" x="8313738" y="3444875"/>
          <p14:tracePt t="307169" x="8328025" y="3436938"/>
          <p14:tracePt t="307225" x="8335963" y="3436938"/>
          <p14:tracePt t="308354" x="8229600" y="3436938"/>
          <p14:tracePt t="308362" x="8131175" y="3444875"/>
          <p14:tracePt t="308370" x="7970838" y="3444875"/>
          <p14:tracePt t="308371" x="7658100" y="3475038"/>
          <p14:tracePt t="308386" x="7315200" y="3505200"/>
          <p14:tracePt t="308402" x="7032625" y="3527425"/>
          <p14:tracePt t="308419" x="6773863" y="3527425"/>
          <p14:tracePt t="308436" x="6530975" y="3527425"/>
          <p14:tracePt t="308452" x="6264275" y="3505200"/>
          <p14:tracePt t="308469" x="5959475" y="3451225"/>
          <p14:tracePt t="308486" x="5668963" y="3352800"/>
          <p14:tracePt t="308502" x="5426075" y="3254375"/>
          <p14:tracePt t="308519" x="5135563" y="3162300"/>
          <p14:tracePt t="308536" x="4892675" y="3070225"/>
          <p14:tracePt t="308552" x="4708525" y="3032125"/>
          <p14:tracePt t="308569" x="4541838" y="2963863"/>
          <p14:tracePt t="308586" x="4479925" y="2941638"/>
          <p14:tracePt t="308603" x="4411663" y="2911475"/>
          <p14:tracePt t="308619" x="4297363" y="2873375"/>
          <p14:tracePt t="308636" x="4168775" y="2835275"/>
          <p14:tracePt t="308652" x="4030663" y="2781300"/>
          <p14:tracePt t="308669" x="3924300" y="2751138"/>
          <p14:tracePt t="308686" x="3810000" y="2713038"/>
          <p14:tracePt t="308703" x="3679825" y="2682875"/>
          <p14:tracePt t="308719" x="3527425" y="2636838"/>
          <p14:tracePt t="308736" x="3368675" y="2606675"/>
          <p14:tracePt t="308753" x="3192463" y="2560638"/>
          <p14:tracePt t="308769" x="2925763" y="2514600"/>
          <p14:tracePt t="308786" x="2751138" y="2492375"/>
          <p14:tracePt t="308802" x="2574925" y="2476500"/>
          <p14:tracePt t="308819" x="2422525" y="2460625"/>
          <p14:tracePt t="308836" x="2316163" y="2446338"/>
          <p14:tracePt t="308852" x="2239963" y="2430463"/>
          <p14:tracePt t="308869" x="2179638" y="2416175"/>
          <p14:tracePt t="308886" x="2141538" y="2416175"/>
          <p14:tracePt t="308902" x="2117725" y="2416175"/>
          <p14:tracePt t="308919" x="2087563" y="2416175"/>
          <p14:tracePt t="308936" x="2049463" y="2416175"/>
          <p14:tracePt t="308952" x="2019300" y="2416175"/>
          <p14:tracePt t="308969" x="1981200" y="2430463"/>
          <p14:tracePt t="308986" x="1951038" y="2446338"/>
          <p14:tracePt t="309002" x="1912938" y="2468563"/>
          <p14:tracePt t="309019" x="1882775" y="2484438"/>
          <p14:tracePt t="309036" x="1866900" y="2506663"/>
          <p14:tracePt t="309052" x="1851025" y="2514600"/>
          <p14:tracePt t="309069" x="1836738" y="2536825"/>
          <p14:tracePt t="309086" x="1812925" y="2560638"/>
          <p14:tracePt t="309103" x="1790700" y="2590800"/>
          <p14:tracePt t="309119" x="1760538" y="2628900"/>
          <p14:tracePt t="309136" x="1730375" y="2667000"/>
          <p14:tracePt t="309152" x="1714500" y="2689225"/>
          <p14:tracePt t="309152" x="1706563" y="2705100"/>
          <p14:tracePt t="309169" x="1692275" y="2720975"/>
          <p14:tracePt t="309186" x="1684338" y="2743200"/>
          <p14:tracePt t="309202" x="1668463" y="2781300"/>
          <p14:tracePt t="309219" x="1654175" y="2819400"/>
          <p14:tracePt t="309236" x="1630363" y="2903538"/>
          <p14:tracePt t="309252" x="1616075" y="3009900"/>
          <p14:tracePt t="309269" x="1600200" y="3124200"/>
          <p14:tracePt t="309286" x="1584325" y="3216275"/>
          <p14:tracePt t="309303" x="1570038" y="3260725"/>
          <p14:tracePt t="309319" x="1562100" y="3298825"/>
          <p14:tracePt t="309336" x="1554163" y="3322638"/>
          <p14:tracePt t="309352" x="1554163" y="3368675"/>
          <p14:tracePt t="309369" x="1554163" y="3421063"/>
          <p14:tracePt t="309386" x="1554163" y="3459163"/>
          <p14:tracePt t="309402" x="1546225" y="3467100"/>
          <p14:tracePt t="309466" x="1546225" y="3482975"/>
          <p14:tracePt t="309473" x="1546225" y="3489325"/>
          <p14:tracePt t="309481" x="1546225" y="3513138"/>
          <p14:tracePt t="309489" x="1546225" y="3551238"/>
          <p14:tracePt t="309502" x="1546225" y="3597275"/>
          <p14:tracePt t="309519" x="1546225" y="3665538"/>
          <p14:tracePt t="309536" x="1554163" y="3733800"/>
          <p14:tracePt t="309552" x="1554163" y="3779838"/>
          <p14:tracePt t="309569" x="1562100" y="3817938"/>
          <p14:tracePt t="309586" x="1577975" y="3856038"/>
          <p14:tracePt t="309602" x="1592263" y="3894138"/>
          <p14:tracePt t="309619" x="1608138" y="3932238"/>
          <p14:tracePt t="309636" x="1616075" y="3946525"/>
          <p14:tracePt t="309652" x="1622425" y="3954463"/>
          <p14:tracePt t="309669" x="1630363" y="3962400"/>
          <p14:tracePt t="309686" x="1646238" y="3978275"/>
          <p14:tracePt t="309702" x="1660525" y="3992563"/>
          <p14:tracePt t="309719" x="1676400" y="4008438"/>
          <p14:tracePt t="309736" x="1692275" y="4008438"/>
          <p14:tracePt t="309752" x="1736725" y="4038600"/>
          <p14:tracePt t="309752" x="1760538" y="4046538"/>
          <p14:tracePt t="309770" x="1806575" y="4068763"/>
          <p14:tracePt t="309786" x="1836738" y="4092575"/>
          <p14:tracePt t="309802" x="1866900" y="4106863"/>
          <p14:tracePt t="309819" x="1912938" y="4122738"/>
          <p14:tracePt t="309836" x="1943100" y="4122738"/>
          <p14:tracePt t="309852" x="1981200" y="4122738"/>
          <p14:tracePt t="309869" x="1997075" y="4130675"/>
          <p14:tracePt t="309922" x="2003425" y="4130675"/>
          <p14:tracePt t="309929" x="2011363" y="4130675"/>
          <p14:tracePt t="309943" x="2019300" y="4130675"/>
          <p14:tracePt t="309944" x="2035175" y="4130675"/>
          <p14:tracePt t="309952" x="2065338" y="4130675"/>
          <p14:tracePt t="309969" x="2087563" y="4130675"/>
          <p14:tracePt t="309985" x="2095500" y="4130675"/>
          <p14:tracePt t="310002" x="2103438" y="4122738"/>
          <p14:tracePt t="310019" x="2125663" y="4106863"/>
          <p14:tracePt t="310036" x="2149475" y="4068763"/>
          <p14:tracePt t="310052" x="2187575" y="4046538"/>
          <p14:tracePt t="310069" x="2201863" y="4030663"/>
          <p14:tracePt t="310086" x="2201863" y="4016375"/>
          <p14:tracePt t="310102" x="2217738" y="3984625"/>
          <p14:tracePt t="310119" x="2239963" y="3940175"/>
          <p14:tracePt t="310136" x="2255838" y="3902075"/>
          <p14:tracePt t="310152" x="2270125" y="3878263"/>
          <p14:tracePt t="310169" x="2278063" y="3848100"/>
          <p14:tracePt t="310186" x="2286000" y="3825875"/>
          <p14:tracePt t="310202" x="2293938" y="3802063"/>
          <p14:tracePt t="310219" x="2316163" y="3763963"/>
          <p14:tracePt t="310235" x="2332038" y="3711575"/>
          <p14:tracePt t="310252" x="2346325" y="3679825"/>
          <p14:tracePt t="310269" x="2354263" y="3619500"/>
          <p14:tracePt t="310286" x="2384425" y="3551238"/>
          <p14:tracePt t="310302" x="2408238" y="3467100"/>
          <p14:tracePt t="310319" x="2422525" y="3406775"/>
          <p14:tracePt t="310336" x="2430463" y="3344863"/>
          <p14:tracePt t="310352" x="2438400" y="3292475"/>
          <p14:tracePt t="310369" x="2446338" y="3238500"/>
          <p14:tracePt t="310386" x="2454275" y="3192463"/>
          <p14:tracePt t="310402" x="2454275" y="3140075"/>
          <p14:tracePt t="310419" x="2454275" y="3070225"/>
          <p14:tracePt t="310435" x="2446338" y="3001963"/>
          <p14:tracePt t="310452" x="2446338" y="2933700"/>
          <p14:tracePt t="310469" x="2438400" y="2895600"/>
          <p14:tracePt t="310486" x="2438400" y="2857500"/>
          <p14:tracePt t="310502" x="2430463" y="2841625"/>
          <p14:tracePt t="310519" x="2422525" y="2811463"/>
          <p14:tracePt t="310536" x="2422525" y="2789238"/>
          <p14:tracePt t="310552" x="2416175" y="2765425"/>
          <p14:tracePt t="310569" x="2400300" y="2735263"/>
          <p14:tracePt t="310586" x="2400300" y="2727325"/>
          <p14:tracePt t="310602" x="2392363" y="2720975"/>
          <p14:tracePt t="310619" x="2384425" y="2713038"/>
          <p14:tracePt t="310636" x="2378075" y="2705100"/>
          <p14:tracePt t="310652" x="2362200" y="2689225"/>
          <p14:tracePt t="310669" x="2354263" y="2682875"/>
          <p14:tracePt t="310685" x="2339975" y="2682875"/>
          <p14:tracePt t="310702" x="2316163" y="2667000"/>
          <p14:tracePt t="310719" x="2293938" y="2667000"/>
          <p14:tracePt t="310735" x="2270125" y="2667000"/>
          <p14:tracePt t="310752" x="2232025" y="2667000"/>
          <p14:tracePt t="310769" x="2187575" y="2659063"/>
          <p14:tracePt t="310786" x="2155825" y="2659063"/>
          <p14:tracePt t="310802" x="2117725" y="2659063"/>
          <p14:tracePt t="310819" x="2073275" y="2659063"/>
          <p14:tracePt t="310836" x="2011363" y="2667000"/>
          <p14:tracePt t="310852" x="1958975" y="2674938"/>
          <p14:tracePt t="310869" x="1927225" y="2682875"/>
          <p14:tracePt t="310885" x="1889125" y="2689225"/>
          <p14:tracePt t="310902" x="1858963" y="2705100"/>
          <p14:tracePt t="310919" x="1820863" y="2720975"/>
          <p14:tracePt t="310935" x="1782763" y="2743200"/>
          <p14:tracePt t="310952" x="1736725" y="2781300"/>
          <p14:tracePt t="310969" x="1676400" y="2835275"/>
          <p14:tracePt t="310985" x="1646238" y="2879725"/>
          <p14:tracePt t="311002" x="1608138" y="2925763"/>
          <p14:tracePt t="311019" x="1584325" y="2979738"/>
          <p14:tracePt t="311035" x="1554163" y="3025775"/>
          <p14:tracePt t="311052" x="1524000" y="3094038"/>
          <p14:tracePt t="311069" x="1501775" y="3146425"/>
          <p14:tracePt t="311085" x="1477963" y="3222625"/>
          <p14:tracePt t="311102" x="1455738" y="3306763"/>
          <p14:tracePt t="311119" x="1447800" y="3375025"/>
          <p14:tracePt t="311136" x="1425575" y="3444875"/>
          <p14:tracePt t="311152" x="1409700" y="3505200"/>
          <p14:tracePt t="311169" x="1409700" y="3565525"/>
          <p14:tracePt t="311186" x="1409700" y="3619500"/>
          <p14:tracePt t="311202" x="1409700" y="3665538"/>
          <p14:tracePt t="311219" x="1417638" y="3687763"/>
          <p14:tracePt t="311235" x="1425575" y="3711575"/>
          <p14:tracePt t="311252" x="1425575" y="3725863"/>
          <p14:tracePt t="311269" x="1431925" y="3733800"/>
          <p14:tracePt t="311286" x="1439863" y="3749675"/>
          <p14:tracePt t="311302" x="1455738" y="3779838"/>
          <p14:tracePt t="311319" x="1477963" y="3825875"/>
          <p14:tracePt t="311335" x="1501775" y="3848100"/>
          <p14:tracePt t="311352" x="1524000" y="3886200"/>
          <p14:tracePt t="311369" x="1570038" y="3954463"/>
          <p14:tracePt t="311386" x="1600200" y="3984625"/>
          <p14:tracePt t="311402" x="1616075" y="4016375"/>
          <p14:tracePt t="311419" x="1646238" y="4046538"/>
          <p14:tracePt t="311435" x="1692275" y="4098925"/>
          <p14:tracePt t="311452" x="1736725" y="4152900"/>
          <p14:tracePt t="311469" x="1760538" y="4183063"/>
          <p14:tracePt t="311485" x="1774825" y="4191000"/>
          <p14:tracePt t="311522" x="1782763" y="4198938"/>
          <p14:tracePt t="311562" x="1790700" y="4198938"/>
          <p14:tracePt t="311609" x="1798638" y="4198938"/>
          <p14:tracePt t="311618" x="1806575" y="4198938"/>
          <p14:tracePt t="311619" x="1828800" y="4198938"/>
          <p14:tracePt t="311635" x="1851025" y="4198938"/>
          <p14:tracePt t="311641" x="1927225" y="4198938"/>
          <p14:tracePt t="311652" x="1973263" y="4191000"/>
          <p14:tracePt t="311669" x="2011363" y="4183063"/>
          <p14:tracePt t="311685" x="2035175" y="4183063"/>
          <p14:tracePt t="311702" x="2065338" y="4175125"/>
          <p14:tracePt t="311719" x="2095500" y="4168775"/>
          <p14:tracePt t="311735" x="2125663" y="4160838"/>
          <p14:tracePt t="311752" x="2179638" y="4130675"/>
          <p14:tracePt t="311769" x="2247900" y="4084638"/>
          <p14:tracePt t="311785" x="2324100" y="4022725"/>
          <p14:tracePt t="311802" x="2370138" y="3962400"/>
          <p14:tracePt t="311819" x="2408238" y="3932238"/>
          <p14:tracePt t="311835" x="2468563" y="3856038"/>
          <p14:tracePt t="311852" x="2514600" y="3787775"/>
          <p14:tracePt t="311869" x="2544763" y="3733800"/>
          <p14:tracePt t="311885" x="2568575" y="3673475"/>
          <p14:tracePt t="311902" x="2590800" y="3619500"/>
          <p14:tracePt t="311919" x="2620963" y="3559175"/>
          <p14:tracePt t="311935" x="2628900" y="3505200"/>
          <p14:tracePt t="311952" x="2636838" y="3459163"/>
          <p14:tracePt t="311969" x="2636838" y="3406775"/>
          <p14:tracePt t="311985" x="2636838" y="3360738"/>
          <p14:tracePt t="312002" x="2636838" y="3330575"/>
          <p14:tracePt t="312019" x="2636838" y="3298825"/>
          <p14:tracePt t="312035" x="2628900" y="3254375"/>
          <p14:tracePt t="312052" x="2613025" y="3200400"/>
          <p14:tracePt t="312069" x="2582863" y="3124200"/>
          <p14:tracePt t="312085" x="2568575" y="3070225"/>
          <p14:tracePt t="312102" x="2536825" y="3025775"/>
          <p14:tracePt t="312119" x="2530475" y="2987675"/>
          <p14:tracePt t="312135" x="2514600" y="2963863"/>
          <p14:tracePt t="312152" x="2492375" y="2933700"/>
          <p14:tracePt t="312169" x="2476500" y="2895600"/>
          <p14:tracePt t="312186" x="2454275" y="2873375"/>
          <p14:tracePt t="312202" x="2454275" y="2865438"/>
          <p14:tracePt t="312219" x="2446338" y="2857500"/>
          <p14:tracePt t="312235" x="2430463" y="2841625"/>
          <p14:tracePt t="312252" x="2416175" y="2827338"/>
          <p14:tracePt t="312268" x="2378075" y="2811463"/>
          <p14:tracePt t="312285" x="2324100" y="2781300"/>
          <p14:tracePt t="312302" x="2286000" y="2759075"/>
          <p14:tracePt t="312319" x="2255838" y="2751138"/>
          <p14:tracePt t="312335" x="2239963" y="2743200"/>
          <p14:tracePt t="312352" x="2225675" y="2743200"/>
          <p14:tracePt t="312369" x="2193925" y="2743200"/>
          <p14:tracePt t="312385" x="2171700" y="2751138"/>
          <p14:tracePt t="312402" x="2133600" y="2751138"/>
          <p14:tracePt t="312418" x="2111375" y="2759075"/>
          <p14:tracePt t="312435" x="2073275" y="2773363"/>
          <p14:tracePt t="312452" x="2041525" y="2789238"/>
          <p14:tracePt t="312468" x="2003425" y="2797175"/>
          <p14:tracePt t="312485" x="1973263" y="2819400"/>
          <p14:tracePt t="312502" x="1927225" y="2841625"/>
          <p14:tracePt t="312519" x="1889125" y="2873375"/>
          <p14:tracePt t="312535" x="1836738" y="2911475"/>
          <p14:tracePt t="312552" x="1806575" y="2941638"/>
          <p14:tracePt t="312569" x="1752600" y="2994025"/>
          <p14:tracePt t="312585" x="1722438" y="3040063"/>
          <p14:tracePt t="312602" x="1692275" y="3078163"/>
          <p14:tracePt t="312618" x="1660525" y="3124200"/>
          <p14:tracePt t="312635" x="1622425" y="3184525"/>
          <p14:tracePt t="312652" x="1592263" y="3238500"/>
          <p14:tracePt t="312669" x="1562100" y="3298825"/>
          <p14:tracePt t="312685" x="1546225" y="3352800"/>
          <p14:tracePt t="312702" x="1524000" y="3421063"/>
          <p14:tracePt t="312719" x="1508125" y="3467100"/>
          <p14:tracePt t="312735" x="1508125" y="3513138"/>
          <p14:tracePt t="312752" x="1501775" y="3559175"/>
          <p14:tracePt t="312768" x="1501775" y="3627438"/>
          <p14:tracePt t="312785" x="1501775" y="3673475"/>
          <p14:tracePt t="312802" x="1501775" y="3703638"/>
          <p14:tracePt t="312819" x="1501775" y="3741738"/>
          <p14:tracePt t="312835" x="1501775" y="3763963"/>
          <p14:tracePt t="312852" x="1501775" y="3810000"/>
          <p14:tracePt t="312868" x="1508125" y="3856038"/>
          <p14:tracePt t="312885" x="1524000" y="3886200"/>
          <p14:tracePt t="312902" x="1546225" y="3932238"/>
          <p14:tracePt t="312918" x="1562100" y="3962400"/>
          <p14:tracePt t="312935" x="1570038" y="3978275"/>
          <p14:tracePt t="312952" x="1577975" y="3984625"/>
          <p14:tracePt t="312968" x="1584325" y="3984625"/>
          <p14:tracePt t="313010" x="1600200" y="3992563"/>
          <p14:tracePt t="313018" x="1608138" y="4000500"/>
          <p14:tracePt t="313020" x="1654175" y="4022725"/>
          <p14:tracePt t="313035" x="1684338" y="4030663"/>
          <p14:tracePt t="313052" x="1698625" y="4038600"/>
          <p14:tracePt t="313068" x="1706563" y="4038600"/>
          <p14:tracePt t="313085" x="1714500" y="4038600"/>
          <p14:tracePt t="313145" x="1722438" y="4038600"/>
          <p14:tracePt t="313355" x="0" y="0"/>
        </p14:tracePtLst>
        <p14:tracePtLst>
          <p14:tracePt t="316940" x="6324600" y="5265738"/>
          <p14:tracePt t="317121" x="6308725" y="5265738"/>
          <p14:tracePt t="317129" x="6302375" y="5265738"/>
          <p14:tracePt t="317137" x="6286500" y="5265738"/>
          <p14:tracePt t="317151" x="6278563" y="5265738"/>
          <p14:tracePt t="317152" x="6256338" y="5265738"/>
          <p14:tracePt t="317168" x="6232525" y="5265738"/>
          <p14:tracePt t="317185" x="6218238" y="5273675"/>
          <p14:tracePt t="317201" x="6210300" y="5273675"/>
          <p14:tracePt t="317218" x="6188075" y="5280025"/>
          <p14:tracePt t="317234" x="6156325" y="5287963"/>
          <p14:tracePt t="317251" x="6142038" y="5295900"/>
          <p14:tracePt t="317268" x="6103938" y="5303838"/>
          <p14:tracePt t="317284" x="6073775" y="5326063"/>
          <p14:tracePt t="317301" x="6027738" y="5341938"/>
          <p14:tracePt t="317318" x="5997575" y="5356225"/>
          <p14:tracePt t="317334" x="5973763" y="5364163"/>
          <p14:tracePt t="317351" x="5965825" y="5372100"/>
          <p14:tracePt t="317368" x="5951538" y="5380038"/>
          <p14:tracePt t="317385" x="5943600" y="5402263"/>
          <p14:tracePt t="317401" x="5935663" y="5432425"/>
          <p14:tracePt t="317418" x="5927725" y="5448300"/>
          <p14:tracePt t="317434" x="5927725" y="5456238"/>
          <p14:tracePt t="317451" x="5927725" y="5470525"/>
          <p14:tracePt t="317468" x="5927725" y="5486400"/>
          <p14:tracePt t="317484" x="5943600" y="5516563"/>
          <p14:tracePt t="317501" x="6019800" y="5592763"/>
          <p14:tracePt t="317518" x="6065838" y="5638800"/>
          <p14:tracePt t="317534" x="6080125" y="5654675"/>
          <p14:tracePt t="317551" x="6096000" y="5661025"/>
          <p14:tracePt t="317568" x="6126163" y="5668963"/>
          <p14:tracePt t="317585" x="6210300" y="5668963"/>
          <p14:tracePt t="317601" x="6286500" y="5668963"/>
          <p14:tracePt t="317618" x="6308725" y="5668963"/>
          <p14:tracePt t="317634" x="6316663" y="5668963"/>
          <p14:tracePt t="317651" x="6324600" y="5668963"/>
          <p14:tracePt t="317668" x="6340475" y="5668963"/>
          <p14:tracePt t="317684" x="6362700" y="5646738"/>
          <p14:tracePt t="317701" x="6384925" y="5630863"/>
          <p14:tracePt t="317718" x="6400800" y="5616575"/>
          <p14:tracePt t="317735" x="6416675" y="5600700"/>
          <p14:tracePt t="317770" x="6416675" y="5584825"/>
          <p14:tracePt t="317802" x="6416675" y="5578475"/>
          <p14:tracePt t="317817" x="6423025" y="5578475"/>
          <p14:tracePt t="317825" x="6423025" y="5570538"/>
          <p14:tracePt t="317826" x="6423025" y="5562600"/>
          <p14:tracePt t="317857" x="6423025" y="5554663"/>
          <p14:tracePt t="317873" x="6423025" y="5546725"/>
          <p14:tracePt t="317884" x="6423025" y="5540375"/>
          <p14:tracePt t="317886" x="6423025" y="5532438"/>
          <p14:tracePt t="317901" x="6423025" y="5524500"/>
          <p14:tracePt t="317918" x="6423025" y="5508625"/>
          <p14:tracePt t="317934" x="6423025" y="5502275"/>
          <p14:tracePt t="317951" x="6423025" y="5494338"/>
          <p14:tracePt t="317968" x="6423025" y="5486400"/>
          <p14:tracePt t="318041" x="6423025" y="5478463"/>
          <p14:tracePt t="318913" x="6454775" y="5486400"/>
          <p14:tracePt t="318925" x="6492875" y="5502275"/>
          <p14:tracePt t="318934" x="6530975" y="5516563"/>
          <p14:tracePt t="318935" x="6591300" y="5524500"/>
          <p14:tracePt t="318951" x="6629400" y="5532438"/>
          <p14:tracePt t="318967" x="6651625" y="5540375"/>
          <p14:tracePt t="318984" x="6659563" y="5540375"/>
          <p14:tracePt t="319049" x="6667500" y="5540375"/>
          <p14:tracePt t="319065" x="6683375" y="5540375"/>
          <p14:tracePt t="319073" x="6689725" y="5540375"/>
          <p14:tracePt t="319078" x="6697663" y="5540375"/>
          <p14:tracePt t="319084" x="6705600" y="5540375"/>
          <p14:tracePt t="319101" x="6721475" y="5540375"/>
          <p14:tracePt t="319117" x="6735763" y="5540375"/>
          <p14:tracePt t="319134" x="6751638" y="5540375"/>
          <p14:tracePt t="319151" x="6759575" y="5540375"/>
          <p14:tracePt t="319167" x="6765925" y="5540375"/>
          <p14:tracePt t="319184" x="6781800" y="5532438"/>
          <p14:tracePt t="319201" x="6789738" y="5532438"/>
          <p14:tracePt t="319217" x="6789738" y="5524500"/>
          <p14:tracePt t="319721" x="6797675" y="5524500"/>
          <p14:tracePt t="319777" x="6804025" y="5516563"/>
          <p14:tracePt t="319817" x="6811963" y="5516563"/>
          <p14:tracePt t="320353" x="6819900" y="5516563"/>
          <p14:tracePt t="320361" x="6819900" y="5502275"/>
          <p14:tracePt t="320367" x="6819900" y="5494338"/>
          <p14:tracePt t="320384" x="6835775" y="5478463"/>
          <p14:tracePt t="320400" x="6835775" y="5470525"/>
          <p14:tracePt t="320417" x="6842125" y="5464175"/>
          <p14:tracePt t="320418" x="6842125" y="5456238"/>
          <p14:tracePt t="320434" x="6850063" y="5456238"/>
          <p14:tracePt t="320481" x="6850063" y="5448300"/>
          <p14:tracePt t="321001" x="6842125" y="5448300"/>
          <p14:tracePt t="321009" x="6835775" y="5448300"/>
          <p14:tracePt t="321025" x="6819900" y="5448300"/>
          <p14:tracePt t="321034" x="6819900" y="5456238"/>
          <p14:tracePt t="321038" x="6811963" y="5456238"/>
          <p14:tracePt t="321053" x="6804025" y="5464175"/>
          <p14:tracePt t="321067" x="6789738" y="5464175"/>
          <p14:tracePt t="321084" x="6781800" y="5470525"/>
          <p14:tracePt t="321100" x="6765925" y="5478463"/>
          <p14:tracePt t="321117" x="6759575" y="5494338"/>
          <p14:tracePt t="321134" x="6743700" y="5502275"/>
          <p14:tracePt t="321150" x="6735763" y="5516563"/>
          <p14:tracePt t="321167" x="6727825" y="5516563"/>
          <p14:tracePt t="321184" x="6713538" y="5524500"/>
          <p14:tracePt t="321200" x="6689725" y="5540375"/>
          <p14:tracePt t="321217" x="6675438" y="5546725"/>
          <p14:tracePt t="321234" x="6667500" y="5554663"/>
          <p14:tracePt t="321250" x="6659563" y="5562600"/>
          <p14:tracePt t="321267" x="6637338" y="5570538"/>
          <p14:tracePt t="321284" x="6613525" y="5592763"/>
          <p14:tracePt t="321301" x="6591300" y="5592763"/>
          <p14:tracePt t="321317" x="6583363" y="5600700"/>
          <p14:tracePt t="321334" x="6569075" y="5608638"/>
          <p14:tracePt t="321350" x="6561138" y="5608638"/>
          <p14:tracePt t="321367" x="6545263" y="5616575"/>
          <p14:tracePt t="321384" x="6507163" y="5622925"/>
          <p14:tracePt t="321400" x="6477000" y="5638800"/>
          <p14:tracePt t="321417" x="6454775" y="5638800"/>
          <p14:tracePt t="321434" x="6430963" y="5646738"/>
          <p14:tracePt t="321450" x="6423025" y="5646738"/>
          <p14:tracePt t="321467" x="6408738" y="5646738"/>
          <p14:tracePt t="321484" x="6384925" y="5646738"/>
          <p14:tracePt t="321500" x="6370638" y="5646738"/>
          <p14:tracePt t="321517" x="6354763" y="5646738"/>
          <p14:tracePt t="321534" x="6332538" y="5646738"/>
          <p14:tracePt t="321550" x="6308725" y="5646738"/>
          <p14:tracePt t="321567" x="6286500" y="5646738"/>
          <p14:tracePt t="321584" x="6256338" y="5646738"/>
          <p14:tracePt t="321600" x="6194425" y="5646738"/>
          <p14:tracePt t="321617" x="6164263" y="5646738"/>
          <p14:tracePt t="321634" x="6149975" y="5646738"/>
          <p14:tracePt t="321650" x="6142038" y="5646738"/>
          <p14:tracePt t="321667" x="6118225" y="5646738"/>
          <p14:tracePt t="321684" x="6073775" y="5638800"/>
          <p14:tracePt t="321700" x="6027738" y="5630863"/>
          <p14:tracePt t="321717" x="5959475" y="5616575"/>
          <p14:tracePt t="321734" x="5883275" y="5592763"/>
          <p14:tracePt t="321750" x="5807075" y="5570538"/>
          <p14:tracePt t="321767" x="5761038" y="5554663"/>
          <p14:tracePt t="321784" x="5730875" y="5546725"/>
          <p14:tracePt t="321784" x="5722938" y="5546725"/>
          <p14:tracePt t="321801" x="5715000" y="5540375"/>
          <p14:tracePt t="321849" x="5707063" y="5532438"/>
          <p14:tracePt t="321854" x="5699125" y="5524500"/>
          <p14:tracePt t="321867" x="5692775" y="5524500"/>
          <p14:tracePt t="321868" x="5668963" y="5508625"/>
          <p14:tracePt t="321884" x="5638800" y="5494338"/>
          <p14:tracePt t="321969" x="5638800" y="5486400"/>
          <p14:tracePt t="324801" x="5646738" y="5486400"/>
          <p14:tracePt t="324815" x="5654675" y="5478463"/>
          <p14:tracePt t="324817" x="5676900" y="5456238"/>
          <p14:tracePt t="324833" x="5745163" y="5418138"/>
          <p14:tracePt t="324850" x="5791200" y="5364163"/>
          <p14:tracePt t="324867" x="5813425" y="5318125"/>
          <p14:tracePt t="324883" x="5837238" y="5280025"/>
          <p14:tracePt t="324900" x="5867400" y="5235575"/>
          <p14:tracePt t="324917" x="5883275" y="5181600"/>
          <p14:tracePt t="324933" x="5921375" y="5127625"/>
          <p14:tracePt t="324950" x="5935663" y="5089525"/>
          <p14:tracePt t="324966" x="5951538" y="5067300"/>
          <p14:tracePt t="324984" x="5959475" y="5051425"/>
          <p14:tracePt t="325000" x="5973763" y="5029200"/>
          <p14:tracePt t="325017" x="5989638" y="5013325"/>
          <p14:tracePt t="325033" x="5997575" y="5006975"/>
          <p14:tracePt t="325050" x="6011863" y="4983163"/>
          <p14:tracePt t="325067" x="6027738" y="4953000"/>
          <p14:tracePt t="325083" x="6035675" y="4945063"/>
          <p14:tracePt t="325100" x="6042025" y="4937125"/>
          <p14:tracePt t="325116" x="6049963" y="4922838"/>
          <p14:tracePt t="325133" x="6057900" y="4906963"/>
          <p14:tracePt t="325150" x="6080125" y="4876800"/>
          <p14:tracePt t="325166" x="6088063" y="4854575"/>
          <p14:tracePt t="325183" x="6096000" y="4830763"/>
          <p14:tracePt t="325200" x="6111875" y="4808538"/>
          <p14:tracePt t="325217" x="6118225" y="4792663"/>
          <p14:tracePt t="325233" x="6126163" y="4770438"/>
          <p14:tracePt t="325250" x="6126163" y="4762500"/>
          <p14:tracePt t="325266" x="6126163" y="4754563"/>
          <p14:tracePt t="325329" x="6126163" y="4746625"/>
          <p14:tracePt t="326658" x="6134100" y="4746625"/>
          <p14:tracePt t="326665" x="6142038" y="4746625"/>
          <p14:tracePt t="326670" x="6149975" y="4746625"/>
          <p14:tracePt t="326684" x="6164263" y="4746625"/>
          <p14:tracePt t="326701" x="6172200" y="4746625"/>
          <p14:tracePt t="326717" x="6188075" y="4754563"/>
          <p14:tracePt t="326734" x="6202363" y="4754563"/>
          <p14:tracePt t="326751" x="6240463" y="4754563"/>
          <p14:tracePt t="326767" x="6294438" y="4754563"/>
          <p14:tracePt t="326784" x="6370638" y="4754563"/>
          <p14:tracePt t="326801" x="6438900" y="4770438"/>
          <p14:tracePt t="326818" x="6454775" y="4770438"/>
          <p14:tracePt t="326889" x="6461125" y="4770438"/>
          <p14:tracePt t="326969" x="6461125" y="4746625"/>
          <p14:tracePt t="326977" x="6461125" y="4740275"/>
          <p14:tracePt t="326985" x="6461125" y="4724400"/>
          <p14:tracePt t="327000" x="6461125" y="4708525"/>
          <p14:tracePt t="327001" x="6461125" y="4702175"/>
          <p14:tracePt t="327001" x="6461125" y="4694238"/>
          <p14:tracePt t="327017" x="6461125" y="4678363"/>
          <p14:tracePt t="327034" x="6461125" y="4670425"/>
          <p14:tracePt t="327050" x="6461125" y="4656138"/>
          <p14:tracePt t="327067" x="6461125" y="4648200"/>
          <p14:tracePt t="327084" x="6461125" y="4640263"/>
          <p14:tracePt t="327100" x="6461125" y="4632325"/>
          <p14:tracePt t="327117" x="6461125" y="4625975"/>
          <p14:tracePt t="327134" x="6454775" y="4610100"/>
          <p14:tracePt t="327150" x="6446838" y="4602163"/>
          <p14:tracePt t="327167" x="6430963" y="4572000"/>
          <p14:tracePt t="327184" x="6430963" y="4549775"/>
          <p14:tracePt t="327200" x="6416675" y="4525963"/>
          <p14:tracePt t="327200" x="6408738" y="4511675"/>
          <p14:tracePt t="327217" x="6408738" y="4503738"/>
          <p14:tracePt t="327234" x="6400800" y="4487863"/>
          <p14:tracePt t="327250" x="6400800" y="4479925"/>
          <p14:tracePt t="327313" x="6392863" y="4479925"/>
          <p14:tracePt t="327321" x="6392863" y="4473575"/>
          <p14:tracePt t="327362" x="6392863" y="4465638"/>
          <p14:tracePt t="327385" x="6384925" y="4465638"/>
          <p14:tracePt t="327401" x="6378575" y="4457700"/>
          <p14:tracePt t="327426" x="6370638" y="4457700"/>
          <p14:tracePt t="327441" x="6370638" y="4449763"/>
          <p14:tracePt t="327458" x="6354763" y="4449763"/>
          <p14:tracePt t="327465" x="6354763" y="4441825"/>
          <p14:tracePt t="327561" x="6346825" y="4441825"/>
          <p14:tracePt t="327737" x="6340475" y="4441825"/>
          <p14:tracePt t="327761" x="6324600" y="4435475"/>
          <p14:tracePt t="327777" x="6308725" y="4435475"/>
          <p14:tracePt t="327786" x="6302375" y="4435475"/>
          <p14:tracePt t="327787" x="6294438" y="4435475"/>
          <p14:tracePt t="327800" x="6264275" y="4435475"/>
          <p14:tracePt t="327817" x="6232525" y="4435475"/>
          <p14:tracePt t="327834" x="6218238" y="4435475"/>
          <p14:tracePt t="327850" x="6202363" y="4435475"/>
          <p14:tracePt t="327867" x="6194425" y="4435475"/>
          <p14:tracePt t="327884" x="6180138" y="4435475"/>
          <p14:tracePt t="327900" x="6172200" y="4435475"/>
          <p14:tracePt t="327917" x="6164263" y="4435475"/>
          <p14:tracePt t="327934" x="6142038" y="4435475"/>
          <p14:tracePt t="327950" x="6134100" y="4435475"/>
          <p14:tracePt t="327967" x="6126163" y="4435475"/>
          <p14:tracePt t="327984" x="6118225" y="4435475"/>
          <p14:tracePt t="328000" x="6111875" y="4435475"/>
          <p14:tracePt t="328049" x="6096000" y="4435475"/>
          <p14:tracePt t="328105" x="6088063" y="4435475"/>
          <p14:tracePt t="328121" x="6080125" y="4435475"/>
          <p14:tracePt t="328161" x="6065838" y="4435475"/>
          <p14:tracePt t="328177" x="6065838" y="4441825"/>
          <p14:tracePt t="328186" x="6057900" y="4449763"/>
          <p14:tracePt t="328201" x="6049963" y="4457700"/>
          <p14:tracePt t="328202" x="6042025" y="4479925"/>
          <p14:tracePt t="328217" x="6003925" y="4518025"/>
          <p14:tracePt t="328234" x="5997575" y="4525963"/>
          <p14:tracePt t="328250" x="5997575" y="4533900"/>
          <p14:tracePt t="328267" x="5989638" y="4541838"/>
          <p14:tracePt t="328305" x="5989638" y="4549775"/>
          <p14:tracePt t="328307" x="5989638" y="4556125"/>
          <p14:tracePt t="328338" x="5981700" y="4564063"/>
          <p14:tracePt t="328361" x="5981700" y="4572000"/>
          <p14:tracePt t="328378" x="5981700" y="4579938"/>
          <p14:tracePt t="328393" x="5981700" y="4587875"/>
          <p14:tracePt t="328409" x="5981700" y="4594225"/>
          <p14:tracePt t="328418" x="5981700" y="4602163"/>
          <p14:tracePt t="328419" x="5981700" y="4610100"/>
          <p14:tracePt t="328433" x="5981700" y="4618038"/>
          <p14:tracePt t="328450" x="5989638" y="4618038"/>
          <p14:tracePt t="328467" x="5997575" y="4625975"/>
          <p14:tracePt t="328483" x="6003925" y="4632325"/>
          <p14:tracePt t="328537" x="6003925" y="4640263"/>
          <p14:tracePt t="328545" x="6011863" y="4640263"/>
          <p14:tracePt t="328561" x="6019800" y="4640263"/>
          <p14:tracePt t="328570" x="6027738" y="4648200"/>
          <p14:tracePt t="328577" x="6042025" y="4656138"/>
          <p14:tracePt t="328584" x="6057900" y="4664075"/>
          <p14:tracePt t="328600" x="6065838" y="4670425"/>
          <p14:tracePt t="328617" x="6080125" y="4678363"/>
          <p14:tracePt t="328634" x="6096000" y="4686300"/>
          <p14:tracePt t="328650" x="6103938" y="4694238"/>
          <p14:tracePt t="328667" x="6126163" y="4708525"/>
          <p14:tracePt t="328684" x="6142038" y="4716463"/>
          <p14:tracePt t="328700" x="6164263" y="4724400"/>
          <p14:tracePt t="328717" x="6172200" y="4732338"/>
          <p14:tracePt t="328734" x="6180138" y="4732338"/>
          <p14:tracePt t="328770" x="6188075" y="4732338"/>
          <p14:tracePt t="328794" x="6194425" y="4740275"/>
          <p14:tracePt t="328802" x="6218238" y="4740275"/>
          <p14:tracePt t="328802" x="6226175" y="4740275"/>
          <p14:tracePt t="328817" x="6278563" y="4740275"/>
          <p14:tracePt t="328834" x="6316663" y="4740275"/>
          <p14:tracePt t="328850" x="6346825" y="4732338"/>
          <p14:tracePt t="328867" x="6370638" y="4732338"/>
          <p14:tracePt t="328884" x="6384925" y="4732338"/>
          <p14:tracePt t="328900" x="6392863" y="4724400"/>
          <p14:tracePt t="328945" x="6400800" y="4724400"/>
          <p14:tracePt t="328953" x="6400800" y="4716463"/>
          <p14:tracePt t="328954" x="6408738" y="4716463"/>
          <p14:tracePt t="328967" x="6416675" y="4708525"/>
          <p14:tracePt t="328984" x="6416675" y="4694238"/>
          <p14:tracePt t="329000" x="6416675" y="4678363"/>
          <p14:tracePt t="329017" x="6423025" y="4670425"/>
          <p14:tracePt t="329034" x="6423025" y="4656138"/>
          <p14:tracePt t="329050" x="6423025" y="4648200"/>
          <p14:tracePt t="329067" x="6423025" y="4632325"/>
          <p14:tracePt t="329083" x="6423025" y="4618038"/>
          <p14:tracePt t="329100" x="6430963" y="4594225"/>
          <p14:tracePt t="329117" x="6430963" y="4579938"/>
          <p14:tracePt t="329133" x="6430963" y="4564063"/>
          <p14:tracePt t="329150" x="6430963" y="4556125"/>
          <p14:tracePt t="329167" x="6430963" y="4541838"/>
          <p14:tracePt t="329200" x="6430963" y="4533900"/>
          <p14:tracePt t="329202" x="6430963" y="4525963"/>
          <p14:tracePt t="329217" x="6423025" y="4511675"/>
          <p14:tracePt t="329233" x="6416675" y="4495800"/>
          <p14:tracePt t="329250" x="6416675" y="4487863"/>
          <p14:tracePt t="329267" x="6400800" y="4473575"/>
          <p14:tracePt t="329283" x="6392863" y="4465638"/>
          <p14:tracePt t="329300" x="6392863" y="4457700"/>
          <p14:tracePt t="329346" x="6384925" y="4457700"/>
          <p14:tracePt t="329353" x="6384925" y="4449763"/>
          <p14:tracePt t="329377" x="6370638" y="4449763"/>
          <p14:tracePt t="329385" x="6362700" y="4435475"/>
          <p14:tracePt t="329400" x="6346825" y="4427538"/>
          <p14:tracePt t="329401" x="6340475" y="4419600"/>
          <p14:tracePt t="329417" x="6332538" y="4419600"/>
          <p14:tracePt t="329433" x="6324600" y="4419600"/>
          <p14:tracePt t="329474" x="6316663" y="4419600"/>
          <p14:tracePt t="329489" x="6308725" y="4411663"/>
          <p14:tracePt t="329505" x="6302375" y="4411663"/>
          <p14:tracePt t="329510" x="6294438" y="4411663"/>
          <p14:tracePt t="329517" x="6286500" y="4411663"/>
          <p14:tracePt t="329533" x="6256338" y="4411663"/>
          <p14:tracePt t="329550" x="6232525" y="4411663"/>
          <p14:tracePt t="329567" x="6194425" y="4411663"/>
          <p14:tracePt t="329583" x="6172200" y="4411663"/>
          <p14:tracePt t="329600" x="6149975" y="4411663"/>
          <p14:tracePt t="329617" x="6126163" y="4411663"/>
          <p14:tracePt t="329633" x="6111875" y="4411663"/>
          <p14:tracePt t="329650" x="6103938" y="4411663"/>
          <p14:tracePt t="329667" x="6096000" y="4411663"/>
          <p14:tracePt t="329683" x="6088063" y="4411663"/>
          <p14:tracePt t="329700" x="6073775" y="4411663"/>
          <p14:tracePt t="329717" x="6057900" y="4419600"/>
          <p14:tracePt t="329733" x="6035675" y="4427538"/>
          <p14:tracePt t="329750" x="6027738" y="4435475"/>
          <p14:tracePt t="329767" x="6019800" y="4435475"/>
          <p14:tracePt t="329783" x="6011863" y="4441825"/>
          <p14:tracePt t="329800" x="6011863" y="4449763"/>
          <p14:tracePt t="329817" x="5973763" y="4473575"/>
          <p14:tracePt t="329833" x="5965825" y="4479925"/>
          <p14:tracePt t="329850" x="5959475" y="4487863"/>
          <p14:tracePt t="329890" x="5951538" y="4495800"/>
          <p14:tracePt t="329891" x="5951538" y="4503738"/>
          <p14:tracePt t="329922" x="5951538" y="4511675"/>
          <p14:tracePt t="329923" x="5943600" y="4518025"/>
          <p14:tracePt t="329933" x="5943600" y="4525963"/>
          <p14:tracePt t="329950" x="5943600" y="4533900"/>
          <p14:tracePt t="329967" x="5943600" y="4541838"/>
          <p14:tracePt t="329983" x="5943600" y="4549775"/>
          <p14:tracePt t="330018" x="5943600" y="4556125"/>
          <p14:tracePt t="330049" x="5943600" y="4564063"/>
          <p14:tracePt t="330105" x="5943600" y="4572000"/>
          <p14:tracePt t="330121" x="5951538" y="4572000"/>
          <p14:tracePt t="330129" x="5951538" y="4579938"/>
          <p14:tracePt t="330137" x="5959475" y="4579938"/>
          <p14:tracePt t="330150" x="5959475" y="4587875"/>
          <p14:tracePt t="330151" x="5965825" y="4602163"/>
          <p14:tracePt t="330167" x="5973763" y="4602163"/>
          <p14:tracePt t="330183" x="5981700" y="4610100"/>
          <p14:tracePt t="330225" x="5981700" y="4618038"/>
          <p14:tracePt t="330230" x="5989638" y="4618038"/>
          <p14:tracePt t="330233" x="5989638" y="4625975"/>
          <p14:tracePt t="331913" x="5981700" y="4618038"/>
          <p14:tracePt t="331969" x="5973763" y="4618038"/>
          <p14:tracePt t="332001" x="5973763" y="4610100"/>
          <p14:tracePt t="332009" x="5965825" y="4610100"/>
          <p14:tracePt t="332017" x="5965825" y="4602163"/>
          <p14:tracePt t="332024" x="5965825" y="4594225"/>
          <p14:tracePt t="332057" x="5965825" y="4587875"/>
          <p14:tracePt t="332097" x="5965825" y="4579938"/>
          <p14:tracePt t="332129" x="5959475" y="4579938"/>
          <p14:tracePt t="332177" x="5951538" y="4572000"/>
          <p14:tracePt t="332193" x="5951538" y="4564063"/>
          <p14:tracePt t="332225" x="5951538" y="4556125"/>
          <p14:tracePt t="332257" x="5943600" y="4549775"/>
          <p14:tracePt t="332273" x="5943600" y="4541838"/>
          <p14:tracePt t="332289" x="5943600" y="4533900"/>
          <p14:tracePt t="332305" x="5935663" y="4533900"/>
          <p14:tracePt t="332320" x="5927725" y="4525963"/>
          <p14:tracePt t="332345" x="5927725" y="4518025"/>
          <p14:tracePt t="332361" x="5927725" y="4511675"/>
          <p14:tracePt t="332369" x="5921375" y="4511675"/>
          <p14:tracePt t="332386" x="5921375" y="4503738"/>
          <p14:tracePt t="332418" x="5921375" y="4495800"/>
          <p14:tracePt t="332425" x="5913438" y="4495800"/>
          <p14:tracePt t="332449" x="5913438" y="4487863"/>
          <p14:tracePt t="333265" x="5897563" y="4487863"/>
          <p14:tracePt t="333297" x="5889625" y="4479925"/>
          <p14:tracePt t="333345" x="5883275" y="4479925"/>
          <p14:tracePt t="333417" x="5875338" y="4479925"/>
          <p14:tracePt t="333689" x="5867400" y="4479925"/>
          <p14:tracePt t="333730" x="5859463" y="4479925"/>
          <p14:tracePt t="333761" x="5851525" y="4479925"/>
          <p14:tracePt t="333793" x="5845175" y="4479925"/>
          <p14:tracePt t="333801" x="5837238" y="4473575"/>
          <p14:tracePt t="333816" x="5821363" y="4473575"/>
          <p14:tracePt t="333817" x="5813425" y="4473575"/>
          <p14:tracePt t="333889" x="5807075" y="4473575"/>
          <p14:tracePt t="333907" x="5799138" y="4465638"/>
          <p14:tracePt t="333908" x="5791200" y="4465638"/>
          <p14:tracePt t="333953" x="5783263" y="4465638"/>
          <p14:tracePt t="333977" x="5775325" y="4465638"/>
          <p14:tracePt t="333986" x="5768975" y="4465638"/>
          <p14:tracePt t="334065" x="5761038" y="4465638"/>
          <p14:tracePt t="334097" x="5745163" y="4465638"/>
          <p14:tracePt t="334225" x="5737225" y="4465638"/>
          <p14:tracePt t="334354" x="5730875" y="4465638"/>
          <p14:tracePt t="335333" x="5722938" y="4465638"/>
          <p14:tracePt t="335346" x="5722938" y="4479925"/>
          <p14:tracePt t="335353" x="5715000" y="4487863"/>
          <p14:tracePt t="335361" x="5715000" y="4503738"/>
          <p14:tracePt t="335367" x="5692775" y="4556125"/>
          <p14:tracePt t="335382" x="5684838" y="4594225"/>
          <p14:tracePt t="335399" x="5661025" y="4640263"/>
          <p14:tracePt t="335416" x="5654675" y="4664075"/>
          <p14:tracePt t="335433" x="5646738" y="4670425"/>
          <p14:tracePt t="335449" x="5646738" y="4678363"/>
          <p14:tracePt t="335490" x="5646738" y="4686300"/>
          <p14:tracePt t="335499" x="5630863" y="4694238"/>
          <p14:tracePt t="335500" x="5622925" y="4708525"/>
          <p14:tracePt t="335516" x="5616575" y="4716463"/>
          <p14:tracePt t="335532" x="5608638" y="4724400"/>
          <p14:tracePt t="335569" x="5592763" y="4724400"/>
          <p14:tracePt t="335571" x="5584825" y="4724400"/>
          <p14:tracePt t="335582" x="5546725" y="4724400"/>
          <p14:tracePt t="335599" x="5494338" y="4724400"/>
          <p14:tracePt t="335616" x="5440363" y="4724400"/>
          <p14:tracePt t="335632" x="5402263" y="4724400"/>
          <p14:tracePt t="335649" x="5387975" y="4724400"/>
          <p14:tracePt t="335666" x="5364163" y="4724400"/>
          <p14:tracePt t="335682" x="5356225" y="4724400"/>
          <p14:tracePt t="335729" x="5341938" y="4724400"/>
          <p14:tracePt t="335745" x="5326063" y="4724400"/>
          <p14:tracePt t="335751" x="5311775" y="4716463"/>
          <p14:tracePt t="335766" x="5295900" y="4708525"/>
          <p14:tracePt t="335767" x="5273675" y="4708525"/>
          <p14:tracePt t="335782" x="5265738" y="4694238"/>
          <p14:tracePt t="335799" x="5257800" y="4686300"/>
          <p14:tracePt t="335816" x="5257800" y="4670425"/>
          <p14:tracePt t="335832" x="5257800" y="4640263"/>
          <p14:tracePt t="335849" x="5257800" y="4625975"/>
          <p14:tracePt t="335866" x="5257800" y="4602163"/>
          <p14:tracePt t="335882" x="5257800" y="4587875"/>
          <p14:tracePt t="335899" x="5273675" y="4564063"/>
          <p14:tracePt t="335916" x="5287963" y="4533900"/>
          <p14:tracePt t="335932" x="5311775" y="4511675"/>
          <p14:tracePt t="335949" x="5318125" y="4503738"/>
          <p14:tracePt t="335966" x="5326063" y="4495800"/>
          <p14:tracePt t="335982" x="5326063" y="4487863"/>
          <p14:tracePt t="335999" x="5341938" y="4479925"/>
          <p14:tracePt t="336016" x="5349875" y="4479925"/>
          <p14:tracePt t="336033" x="5356225" y="4473575"/>
          <p14:tracePt t="336049" x="5364163" y="4473575"/>
          <p14:tracePt t="336066" x="5372100" y="4465638"/>
          <p14:tracePt t="336113" x="5387975" y="4465638"/>
          <p14:tracePt t="336123" x="5394325" y="4465638"/>
          <p14:tracePt t="336124" x="5410200" y="4465638"/>
          <p14:tracePt t="336132" x="5464175" y="4465638"/>
          <p14:tracePt t="336149" x="5502275" y="4465638"/>
          <p14:tracePt t="336201" x="5508625" y="4465638"/>
          <p14:tracePt t="336233" x="5508625" y="4473575"/>
          <p14:tracePt t="336241" x="5516563" y="4473575"/>
          <p14:tracePt t="336332" x="5524500" y="4473575"/>
          <p14:tracePt t="337353" x="5532438" y="4473575"/>
          <p14:tracePt t="337769" x="5540375" y="4473575"/>
          <p14:tracePt t="337777" x="5546725" y="4473575"/>
          <p14:tracePt t="337790" x="5562600" y="4479925"/>
          <p14:tracePt t="337791" x="5578475" y="4479925"/>
          <p14:tracePt t="337799" x="5592763" y="4487863"/>
          <p14:tracePt t="337815" x="5600700" y="4487863"/>
          <p14:tracePt t="337832" x="5616575" y="4487863"/>
          <p14:tracePt t="337985" x="5616575" y="4495800"/>
          <p14:tracePt t="338521" x="5622925" y="4518025"/>
          <p14:tracePt t="338529" x="5638800" y="4533900"/>
          <p14:tracePt t="338539" x="5668963" y="4572000"/>
          <p14:tracePt t="338540" x="5699125" y="4594225"/>
          <p14:tracePt t="338548" x="5730875" y="4625975"/>
          <p14:tracePt t="338565" x="5761038" y="4648200"/>
          <p14:tracePt t="338582" x="5791200" y="4670425"/>
          <p14:tracePt t="338599" x="5821363" y="4694238"/>
          <p14:tracePt t="338615" x="5829300" y="4702175"/>
          <p14:tracePt t="338632" x="5837238" y="4702175"/>
          <p14:tracePt t="338649" x="5845175" y="4702175"/>
          <p14:tracePt t="338666" x="5859463" y="4708525"/>
          <p14:tracePt t="338682" x="5889625" y="4716463"/>
          <p14:tracePt t="338699" x="5921375" y="4724400"/>
          <p14:tracePt t="338715" x="5965825" y="4746625"/>
          <p14:tracePt t="338732" x="5989638" y="4746625"/>
          <p14:tracePt t="338749" x="6019800" y="4762500"/>
          <p14:tracePt t="338765" x="6049963" y="4762500"/>
          <p14:tracePt t="338782" x="6080125" y="4778375"/>
          <p14:tracePt t="338798" x="6118225" y="4784725"/>
          <p14:tracePt t="338815" x="6126163" y="4792663"/>
          <p14:tracePt t="338832" x="6134100" y="4800600"/>
          <p14:tracePt t="338849" x="6149975" y="4800600"/>
          <p14:tracePt t="338865" x="6164263" y="4808538"/>
          <p14:tracePt t="338882" x="6180138" y="4816475"/>
          <p14:tracePt t="338899" x="6210300" y="4816475"/>
          <p14:tracePt t="338915" x="6232525" y="4822825"/>
          <p14:tracePt t="338932" x="6264275" y="4830763"/>
          <p14:tracePt t="338949" x="6294438" y="4830763"/>
          <p14:tracePt t="338965" x="6324600" y="4830763"/>
          <p14:tracePt t="338982" x="6346825" y="4830763"/>
          <p14:tracePt t="338999" x="6384925" y="4830763"/>
          <p14:tracePt t="339015" x="6454775" y="4830763"/>
          <p14:tracePt t="339032" x="6591300" y="4822825"/>
          <p14:tracePt t="339049" x="6689725" y="4816475"/>
          <p14:tracePt t="339065" x="6735763" y="4808538"/>
          <p14:tracePt t="339082" x="6743700" y="4808538"/>
          <p14:tracePt t="339099" x="6751638" y="4808538"/>
          <p14:tracePt t="339153" x="6759575" y="4800600"/>
          <p14:tracePt t="339161" x="6765925" y="4792663"/>
          <p14:tracePt t="339168" x="6781800" y="4792663"/>
          <p14:tracePt t="339182" x="6789738" y="4778375"/>
          <p14:tracePt t="339183" x="6797675" y="4778375"/>
          <p14:tracePt t="339199" x="6804025" y="4770438"/>
          <p14:tracePt t="339215" x="6811963" y="4762500"/>
          <p14:tracePt t="339232" x="6811963" y="4754563"/>
          <p14:tracePt t="339248" x="6819900" y="4746625"/>
          <p14:tracePt t="339265" x="6819900" y="4740275"/>
          <p14:tracePt t="339282" x="6819900" y="4732338"/>
          <p14:tracePt t="339345" x="6819900" y="4724400"/>
          <p14:tracePt t="339361" x="6827838" y="4724400"/>
          <p14:tracePt t="339841" x="6835775" y="4724400"/>
          <p14:tracePt t="339857" x="6850063" y="4732338"/>
          <p14:tracePt t="339865" x="6865938" y="4746625"/>
          <p14:tracePt t="339866" x="6896100" y="4754563"/>
          <p14:tracePt t="339882" x="6918325" y="4770438"/>
          <p14:tracePt t="339898" x="6950075" y="4784725"/>
          <p14:tracePt t="339915" x="6980238" y="4800600"/>
          <p14:tracePt t="339932" x="7002463" y="4800600"/>
          <p14:tracePt t="339948" x="7018338" y="4808538"/>
          <p14:tracePt t="339965" x="7026275" y="4808538"/>
          <p14:tracePt t="340000" x="7026275" y="4816475"/>
          <p14:tracePt t="340001" x="7032625" y="4816475"/>
          <p14:tracePt t="340015" x="7040563" y="4822825"/>
          <p14:tracePt t="340032" x="7056438" y="4822825"/>
          <p14:tracePt t="340048" x="7078663" y="4830763"/>
          <p14:tracePt t="340065" x="7086600" y="4830763"/>
          <p14:tracePt t="340082" x="7102475" y="4838700"/>
          <p14:tracePt t="340098" x="7108825" y="4838700"/>
          <p14:tracePt t="340115" x="7124700" y="4838700"/>
          <p14:tracePt t="340132" x="7146925" y="4838700"/>
          <p14:tracePt t="340148" x="7162800" y="4838700"/>
          <p14:tracePt t="340165" x="7178675" y="4838700"/>
          <p14:tracePt t="340182" x="7200900" y="4830763"/>
          <p14:tracePt t="340198" x="7208838" y="4830763"/>
          <p14:tracePt t="340215" x="7223125" y="4822825"/>
          <p14:tracePt t="340232" x="7254875" y="4808538"/>
          <p14:tracePt t="340249" x="7277100" y="4800600"/>
          <p14:tracePt t="340265" x="7307263" y="4784725"/>
          <p14:tracePt t="340282" x="7323138" y="4778375"/>
          <p14:tracePt t="340298" x="7323138" y="4770438"/>
          <p14:tracePt t="340315" x="7337425" y="4746625"/>
          <p14:tracePt t="340332" x="7337425" y="4732338"/>
          <p14:tracePt t="340349" x="7353300" y="4716463"/>
          <p14:tracePt t="340365" x="7369175" y="4694238"/>
          <p14:tracePt t="340382" x="7369175" y="4670425"/>
          <p14:tracePt t="340399" x="7383463" y="4640263"/>
          <p14:tracePt t="340415" x="7391400" y="4618038"/>
          <p14:tracePt t="340432" x="7391400" y="4602163"/>
          <p14:tracePt t="340448" x="7391400" y="4572000"/>
          <p14:tracePt t="340465" x="7391400" y="4556125"/>
          <p14:tracePt t="340482" x="7391400" y="4549775"/>
          <p14:tracePt t="340498" x="7391400" y="4533900"/>
          <p14:tracePt t="340515" x="7391400" y="4518025"/>
          <p14:tracePt t="340532" x="7391400" y="4511675"/>
          <p14:tracePt t="340548" x="7391400" y="4495800"/>
          <p14:tracePt t="340565" x="7391400" y="4479925"/>
          <p14:tracePt t="340601" x="7383463" y="4473575"/>
          <p14:tracePt t="340602" x="7375525" y="4473575"/>
          <p14:tracePt t="340615" x="7375525" y="4465638"/>
          <p14:tracePt t="340632" x="7369175" y="4449763"/>
          <p14:tracePt t="340648" x="7361238" y="4441825"/>
          <p14:tracePt t="340665" x="7353300" y="4441825"/>
          <p14:tracePt t="340682" x="7345363" y="4435475"/>
          <p14:tracePt t="340698" x="7345363" y="4427538"/>
          <p14:tracePt t="340715" x="7337425" y="4427538"/>
          <p14:tracePt t="340731" x="7331075" y="4419600"/>
          <p14:tracePt t="340748" x="7315200" y="4411663"/>
          <p14:tracePt t="340765" x="7307263" y="4411663"/>
          <p14:tracePt t="340782" x="7299325" y="4403725"/>
          <p14:tracePt t="340798" x="7277100" y="4403725"/>
          <p14:tracePt t="340815" x="7254875" y="4389438"/>
          <p14:tracePt t="340832" x="7231063" y="4381500"/>
          <p14:tracePt t="340848" x="7208838" y="4373563"/>
          <p14:tracePt t="340865" x="7185025" y="4365625"/>
          <p14:tracePt t="340882" x="7154863" y="4359275"/>
          <p14:tracePt t="340898" x="7146925" y="4359275"/>
          <p14:tracePt t="340915" x="7140575" y="4359275"/>
          <p14:tracePt t="340932" x="7132638" y="4359275"/>
          <p14:tracePt t="340948" x="7108825" y="4359275"/>
          <p14:tracePt t="340965" x="7086600" y="4359275"/>
          <p14:tracePt t="340982" x="7048500" y="4359275"/>
          <p14:tracePt t="340998" x="7018338" y="4359275"/>
          <p14:tracePt t="341015" x="6994525" y="4359275"/>
          <p14:tracePt t="341032" x="6988175" y="4351338"/>
          <p14:tracePt t="341048" x="6972300" y="4351338"/>
          <p14:tracePt t="341065" x="6964363" y="4351338"/>
          <p14:tracePt t="341082" x="6950075" y="4351338"/>
          <p14:tracePt t="341098" x="6934200" y="4351338"/>
          <p14:tracePt t="341115" x="6918325" y="4351338"/>
          <p14:tracePt t="341132" x="6911975" y="4351338"/>
          <p14:tracePt t="341148" x="6888163" y="4351338"/>
          <p14:tracePt t="341165" x="6865938" y="4365625"/>
          <p14:tracePt t="341182" x="6858000" y="4365625"/>
          <p14:tracePt t="341198" x="6850063" y="4365625"/>
          <p14:tracePt t="341215" x="6850063" y="4373563"/>
          <p14:tracePt t="341232" x="6842125" y="4373563"/>
          <p14:tracePt t="341248" x="6827838" y="4389438"/>
          <p14:tracePt t="341337" x="6827838" y="4397375"/>
          <p14:tracePt t="341352" x="6819900" y="4403725"/>
          <p14:tracePt t="341361" x="6819900" y="4411663"/>
          <p14:tracePt t="341372" x="6819900" y="4419600"/>
          <p14:tracePt t="341381" x="6819900" y="4427538"/>
          <p14:tracePt t="341383" x="6819900" y="4435475"/>
          <p14:tracePt t="341398" x="6819900" y="4441825"/>
          <p14:tracePt t="341415" x="6819900" y="4449763"/>
          <p14:tracePt t="341431" x="6819900" y="4457700"/>
          <p14:tracePt t="341448" x="6819900" y="4465638"/>
          <p14:tracePt t="341465" x="6819900" y="4473575"/>
          <p14:tracePt t="341481" x="6819900" y="4487863"/>
          <p14:tracePt t="341498" x="6819900" y="4495800"/>
          <p14:tracePt t="341515" x="6819900" y="4503738"/>
          <p14:tracePt t="341532" x="6819900" y="4511675"/>
          <p14:tracePt t="341548" x="6819900" y="4525963"/>
          <p14:tracePt t="341565" x="6819900" y="4541838"/>
          <p14:tracePt t="341582" x="6819900" y="4572000"/>
          <p14:tracePt t="341598" x="6827838" y="4594225"/>
          <p14:tracePt t="341615" x="6835775" y="4618038"/>
          <p14:tracePt t="341631" x="6842125" y="4640263"/>
          <p14:tracePt t="341649" x="6858000" y="4670425"/>
          <p14:tracePt t="341665" x="6865938" y="4686300"/>
          <p14:tracePt t="341682" x="6865938" y="4694238"/>
          <p14:tracePt t="341698" x="6873875" y="4702175"/>
          <p14:tracePt t="341715" x="6880225" y="4708525"/>
          <p14:tracePt t="341758" x="6888163" y="4716463"/>
          <p14:tracePt t="341777" x="6888163" y="4724400"/>
          <p14:tracePt t="341785" x="6896100" y="4724400"/>
          <p14:tracePt t="341833" x="6904038" y="4732338"/>
          <p14:tracePt t="341849" x="6911975" y="4732338"/>
          <p14:tracePt t="341865" x="6918325" y="4732338"/>
          <p14:tracePt t="341873" x="6918325" y="4740275"/>
          <p14:tracePt t="341884" x="6926263" y="4746625"/>
          <p14:tracePt t="341905" x="6934200" y="4746625"/>
          <p14:tracePt t="341906" x="6942138" y="4746625"/>
          <p14:tracePt t="341915" x="6950075" y="4746625"/>
          <p14:tracePt t="341931" x="6956425" y="4754563"/>
          <p14:tracePt t="341948" x="6964363" y="4754563"/>
          <p14:tracePt t="341965" x="6980238" y="4762500"/>
          <p14:tracePt t="341981" x="6988175" y="4762500"/>
          <p14:tracePt t="341998" x="6994525" y="4762500"/>
          <p14:tracePt t="342015" x="7018338" y="4770438"/>
          <p14:tracePt t="342031" x="7026275" y="4770438"/>
          <p14:tracePt t="342048" x="7056438" y="4770438"/>
          <p14:tracePt t="342065" x="7064375" y="4770438"/>
          <p14:tracePt t="342081" x="7070725" y="4770438"/>
          <p14:tracePt t="342098" x="7078663" y="4770438"/>
          <p14:tracePt t="342115" x="7086600" y="4770438"/>
          <p14:tracePt t="342131" x="7094538" y="4778375"/>
          <p14:tracePt t="342148" x="7108825" y="4778375"/>
          <p14:tracePt t="342165" x="7116763" y="4778375"/>
          <p14:tracePt t="342181" x="7146925" y="4778375"/>
          <p14:tracePt t="342198" x="7170738" y="4778375"/>
          <p14:tracePt t="342215" x="7178675" y="4778375"/>
          <p14:tracePt t="342250" x="7185025" y="4778375"/>
          <p14:tracePt t="342252" x="7192963" y="4770438"/>
          <p14:tracePt t="342265" x="7208838" y="4762500"/>
          <p14:tracePt t="342281" x="7223125" y="4762500"/>
          <p14:tracePt t="342298" x="7239000" y="4754563"/>
          <p14:tracePt t="342315" x="7254875" y="4746625"/>
          <p14:tracePt t="342331" x="7269163" y="4740275"/>
          <p14:tracePt t="342348" x="7277100" y="4724400"/>
          <p14:tracePt t="342365" x="7292975" y="4716463"/>
          <p14:tracePt t="342381" x="7299325" y="4702175"/>
          <p14:tracePt t="342398" x="7299325" y="4694238"/>
          <p14:tracePt t="342415" x="7307263" y="4678363"/>
          <p14:tracePt t="342431" x="7307263" y="4670425"/>
          <p14:tracePt t="342448" x="7315200" y="4656138"/>
          <p14:tracePt t="342465" x="7323138" y="4640263"/>
          <p14:tracePt t="342481" x="7323138" y="4618038"/>
          <p14:tracePt t="342498" x="7331075" y="4602163"/>
          <p14:tracePt t="342515" x="7337425" y="4587875"/>
          <p14:tracePt t="342531" x="7337425" y="4579938"/>
          <p14:tracePt t="342665" x="7337425" y="4572000"/>
          <p14:tracePt t="342809" x="7337425" y="4564063"/>
          <p14:tracePt t="343922" x="7353300" y="4572000"/>
          <p14:tracePt t="343938" x="7361238" y="4572000"/>
          <p14:tracePt t="343946" x="7369175" y="4579938"/>
          <p14:tracePt t="343954" x="7383463" y="4587875"/>
          <p14:tracePt t="343955" x="7407275" y="4618038"/>
          <p14:tracePt t="343965" x="7475538" y="4648200"/>
          <p14:tracePt t="343982" x="7535863" y="4678363"/>
          <p14:tracePt t="343999" x="7581900" y="4694238"/>
          <p14:tracePt t="344016" x="7635875" y="4716463"/>
          <p14:tracePt t="344032" x="7666038" y="4724400"/>
          <p14:tracePt t="344049" x="7673975" y="4732338"/>
          <p14:tracePt t="344066" x="7688263" y="4732338"/>
          <p14:tracePt t="344082" x="7688263" y="4740275"/>
          <p14:tracePt t="344099" x="7696200" y="4740275"/>
          <p14:tracePt t="344154" x="7704138" y="4740275"/>
          <p14:tracePt t="344161" x="7712075" y="4740275"/>
          <p14:tracePt t="344169" x="7712075" y="4746625"/>
          <p14:tracePt t="344177" x="7718425" y="4746625"/>
          <p14:tracePt t="344182" x="7734300" y="4754563"/>
          <p14:tracePt t="344199" x="7756525" y="4754563"/>
          <p14:tracePt t="344215" x="7780338" y="4762500"/>
          <p14:tracePt t="344232" x="7794625" y="4762500"/>
          <p14:tracePt t="344249" x="7832725" y="4770438"/>
          <p14:tracePt t="344249" x="7848600" y="4770438"/>
          <p14:tracePt t="344265" x="7878763" y="4770438"/>
          <p14:tracePt t="344282" x="7916863" y="4770438"/>
          <p14:tracePt t="344299" x="7947025" y="4770438"/>
          <p14:tracePt t="344315" x="7985125" y="4770438"/>
          <p14:tracePt t="344332" x="8031163" y="4770438"/>
          <p14:tracePt t="344349" x="8069263" y="4778375"/>
          <p14:tracePt t="344365" x="8099425" y="4778375"/>
          <p14:tracePt t="344382" x="8123238" y="4778375"/>
          <p14:tracePt t="344399" x="8137525" y="4778375"/>
          <p14:tracePt t="344415" x="8153400" y="4778375"/>
          <p14:tracePt t="344432" x="8175625" y="4778375"/>
          <p14:tracePt t="344449" x="8191500" y="4778375"/>
          <p14:tracePt t="344465" x="8207375" y="4778375"/>
          <p14:tracePt t="344482" x="8221663" y="4778375"/>
          <p14:tracePt t="344498" x="8245475" y="4762500"/>
          <p14:tracePt t="344515" x="8275638" y="4746625"/>
          <p14:tracePt t="344532" x="8297863" y="4732338"/>
          <p14:tracePt t="344549" x="8321675" y="4716463"/>
          <p14:tracePt t="344565" x="8335963" y="4694238"/>
          <p14:tracePt t="344582" x="8359775" y="4664075"/>
          <p14:tracePt t="344599" x="8366125" y="4640263"/>
          <p14:tracePt t="344615" x="8374063" y="4602163"/>
          <p14:tracePt t="344632" x="8374063" y="4587875"/>
          <p14:tracePt t="344649" x="8374063" y="4556125"/>
          <p14:tracePt t="344666" x="8374063" y="4549775"/>
          <p14:tracePt t="344682" x="8374063" y="4541838"/>
          <p14:tracePt t="344721" x="8374063" y="4533900"/>
          <p14:tracePt t="344745" x="8366125" y="4525963"/>
          <p14:tracePt t="344753" x="8359775" y="4525963"/>
          <p14:tracePt t="344769" x="8351838" y="4518025"/>
          <p14:tracePt t="344794" x="8343900" y="4511675"/>
          <p14:tracePt t="344850" x="8343900" y="4503738"/>
          <p14:tracePt t="344985" x="8328025" y="4503738"/>
          <p14:tracePt t="345105" x="8328025" y="4511675"/>
          <p14:tracePt t="345113" x="8321675" y="4525963"/>
          <p14:tracePt t="345123" x="8321675" y="4541838"/>
          <p14:tracePt t="345124" x="8313738" y="4549775"/>
          <p14:tracePt t="345132" x="8313738" y="4564063"/>
          <p14:tracePt t="345148" x="8313738" y="4572000"/>
          <p14:tracePt t="345165" x="8305800" y="4572000"/>
          <p14:tracePt t="345182" x="8305800" y="4579938"/>
          <p14:tracePt t="345198" x="8305800" y="4610100"/>
          <p14:tracePt t="345215" x="8305800" y="4640263"/>
          <p14:tracePt t="345232" x="8305800" y="4670425"/>
          <p14:tracePt t="345248" x="8305800" y="4716463"/>
          <p14:tracePt t="345265" x="8305800" y="4770438"/>
          <p14:tracePt t="345282" x="8297863" y="4860925"/>
          <p14:tracePt t="345298" x="8289925" y="4960938"/>
          <p14:tracePt t="345315" x="8289925" y="5051425"/>
          <p14:tracePt t="345332" x="8275638" y="5135563"/>
          <p14:tracePt t="345349" x="8267700" y="5197475"/>
          <p14:tracePt t="345365" x="8267700" y="5295900"/>
          <p14:tracePt t="345382" x="8267700" y="5356225"/>
          <p14:tracePt t="345398" x="8267700" y="5402263"/>
          <p14:tracePt t="345415" x="8267700" y="5418138"/>
          <p14:tracePt t="345432" x="8267700" y="5426075"/>
          <p14:tracePt t="345449" x="8267700" y="5470525"/>
          <p14:tracePt t="345466" x="8267700" y="5494338"/>
          <p14:tracePt t="345482" x="8267700" y="5502275"/>
          <p14:tracePt t="345562" x="8267700" y="5508625"/>
          <p14:tracePt t="346089" x="8259763" y="5508625"/>
          <p14:tracePt t="346098" x="8245475" y="5508625"/>
          <p14:tracePt t="346106" x="8207375" y="5508625"/>
          <p14:tracePt t="346107" x="8137525" y="5516563"/>
          <p14:tracePt t="346115" x="7970838" y="5532438"/>
          <p14:tracePt t="346132" x="7826375" y="5532438"/>
          <p14:tracePt t="346148" x="7696200" y="5532438"/>
          <p14:tracePt t="346165" x="7589838" y="5532438"/>
          <p14:tracePt t="346182" x="7475538" y="5532438"/>
          <p14:tracePt t="346198" x="7361238" y="5532438"/>
          <p14:tracePt t="346215" x="7208838" y="5524500"/>
          <p14:tracePt t="346232" x="7102475" y="5516563"/>
          <p14:tracePt t="346248" x="6988175" y="5508625"/>
          <p14:tracePt t="346265" x="6842125" y="5502275"/>
          <p14:tracePt t="346282" x="6773863" y="5502275"/>
          <p14:tracePt t="346298" x="6713538" y="5502275"/>
          <p14:tracePt t="346315" x="6667500" y="5486400"/>
          <p14:tracePt t="346332" x="6621463" y="5486400"/>
          <p14:tracePt t="346348" x="6599238" y="5486400"/>
          <p14:tracePt t="346365" x="6583363" y="5486400"/>
          <p14:tracePt t="346402" x="6575425" y="5486400"/>
          <p14:tracePt t="346441" x="6569075" y="5486400"/>
          <p14:tracePt t="346449" x="6561138" y="5486400"/>
          <p14:tracePt t="346465" x="6537325" y="5478463"/>
          <p14:tracePt t="346466" x="6507163" y="5470525"/>
          <p14:tracePt t="346506" x="6499225" y="5470525"/>
          <p14:tracePt t="346522" x="6484938" y="5470525"/>
          <p14:tracePt t="346537" x="6477000" y="5470525"/>
          <p14:tracePt t="346548" x="6469063" y="5470525"/>
          <p14:tracePt t="346550" x="6454775" y="5470525"/>
          <p14:tracePt t="346565" x="6454775" y="5478463"/>
          <p14:tracePt t="347041" x="6461125" y="5478463"/>
          <p14:tracePt t="347090" x="6469063" y="5478463"/>
          <p14:tracePt t="347114" x="6477000" y="5478463"/>
          <p14:tracePt t="347129" x="6492875" y="5478463"/>
          <p14:tracePt t="347137" x="6507163" y="5478463"/>
          <p14:tracePt t="347140" x="6515100" y="5478463"/>
          <p14:tracePt t="347148" x="6537325" y="5478463"/>
          <p14:tracePt t="347165" x="6561138" y="5478463"/>
          <p14:tracePt t="347182" x="6591300" y="5478463"/>
          <p14:tracePt t="347198" x="6613525" y="5478463"/>
          <p14:tracePt t="347215" x="6621463" y="5478463"/>
          <p14:tracePt t="347232" x="6645275" y="5486400"/>
          <p14:tracePt t="347248" x="6667500" y="5486400"/>
          <p14:tracePt t="347265" x="6705600" y="5486400"/>
          <p14:tracePt t="347281" x="6735763" y="5486400"/>
          <p14:tracePt t="347298" x="6759575" y="5486400"/>
          <p14:tracePt t="347315" x="6773863" y="5486400"/>
          <p14:tracePt t="347332" x="6811963" y="5486400"/>
          <p14:tracePt t="347348" x="6858000" y="5494338"/>
          <p14:tracePt t="347365" x="6888163" y="5502275"/>
          <p14:tracePt t="347382" x="6904038" y="5502275"/>
          <p14:tracePt t="347529" x="6911975" y="5502275"/>
          <p14:tracePt t="347553" x="6926263" y="5508625"/>
          <p14:tracePt t="347561" x="6942138" y="5508625"/>
          <p14:tracePt t="347569" x="6950075" y="5508625"/>
          <p14:tracePt t="347577" x="6964363" y="5516563"/>
          <p14:tracePt t="347584" x="6994525" y="5532438"/>
          <p14:tracePt t="347598" x="7010400" y="5532438"/>
          <p14:tracePt t="347615" x="7010400" y="5540375"/>
          <p14:tracePt t="347631" x="7026275" y="5540375"/>
          <p14:tracePt t="347648" x="7048500" y="5554663"/>
          <p14:tracePt t="347665" x="7078663" y="5562600"/>
          <p14:tracePt t="347681" x="7094538" y="5570538"/>
          <p14:tracePt t="347698" x="7102475" y="5570538"/>
          <p14:tracePt t="347738" x="7108825" y="5570538"/>
          <p14:tracePt t="347753" x="7116763" y="5570538"/>
          <p14:tracePt t="347754" x="7116763" y="5578475"/>
          <p14:tracePt t="347765" x="7140575" y="5584825"/>
          <p14:tracePt t="347781" x="7170738" y="5584825"/>
          <p14:tracePt t="347798" x="7192963" y="5584825"/>
          <p14:tracePt t="347815" x="7200900" y="5584825"/>
          <p14:tracePt t="347832" x="7216775" y="5584825"/>
          <p14:tracePt t="347866" x="7223125" y="5584825"/>
          <p14:tracePt t="347868" x="7239000" y="5584825"/>
          <p14:tracePt t="347881" x="7261225" y="5570538"/>
          <p14:tracePt t="347898" x="7307263" y="5546725"/>
          <p14:tracePt t="347915" x="7331075" y="5516563"/>
          <p14:tracePt t="347931" x="7353300" y="5486400"/>
          <p14:tracePt t="347948" x="7375525" y="5456238"/>
          <p14:tracePt t="347965" x="7375525" y="5440363"/>
          <p14:tracePt t="347981" x="7383463" y="5418138"/>
          <p14:tracePt t="347998" x="7391400" y="5394325"/>
          <p14:tracePt t="348015" x="7391400" y="5372100"/>
          <p14:tracePt t="348031" x="7391400" y="5349875"/>
          <p14:tracePt t="348048" x="7391400" y="5334000"/>
          <p14:tracePt t="348065" x="7391400" y="5326063"/>
          <p14:tracePt t="348082" x="7383463" y="5311775"/>
          <p14:tracePt t="348098" x="7375525" y="5303838"/>
          <p14:tracePt t="348115" x="7369175" y="5295900"/>
          <p14:tracePt t="348131" x="7353300" y="5287963"/>
          <p14:tracePt t="348148" x="7337425" y="5280025"/>
          <p14:tracePt t="348165" x="7331075" y="5265738"/>
          <p14:tracePt t="348181" x="7315200" y="5257800"/>
          <p14:tracePt t="348198" x="7299325" y="5249863"/>
          <p14:tracePt t="348215" x="7292975" y="5241925"/>
          <p14:tracePt t="348231" x="7285038" y="5235575"/>
          <p14:tracePt t="348248" x="7277100" y="5235575"/>
          <p14:tracePt t="348265" x="7261225" y="5227638"/>
          <p14:tracePt t="348282" x="7239000" y="5227638"/>
          <p14:tracePt t="348298" x="7216775" y="5227638"/>
          <p14:tracePt t="348315" x="7200900" y="5227638"/>
          <p14:tracePt t="348332" x="7185025" y="5227638"/>
          <p14:tracePt t="348348" x="7178675" y="5235575"/>
          <p14:tracePt t="348365" x="7162800" y="5241925"/>
          <p14:tracePt t="348381" x="7162800" y="5249863"/>
          <p14:tracePt t="348425" x="7162800" y="5257800"/>
          <p14:tracePt t="348434" x="7170738" y="5257800"/>
          <p14:tracePt t="348435" x="7185025" y="5265738"/>
          <p14:tracePt t="348448" x="7200900" y="5273675"/>
          <p14:tracePt t="348465" x="7246938" y="5303838"/>
          <p14:tracePt t="348481" x="7285038" y="5318125"/>
          <p14:tracePt t="348498" x="7331075" y="5326063"/>
          <p14:tracePt t="348515" x="7369175" y="5334000"/>
          <p14:tracePt t="348531" x="7391400" y="5334000"/>
          <p14:tracePt t="348548" x="7421563" y="5334000"/>
          <p14:tracePt t="348565" x="7437438" y="5334000"/>
          <p14:tracePt t="348581" x="7459663" y="5334000"/>
          <p14:tracePt t="348598" x="7489825" y="5334000"/>
          <p14:tracePt t="348615" x="7513638" y="5334000"/>
          <p14:tracePt t="348631" x="7527925" y="5334000"/>
          <p14:tracePt t="348648" x="7551738" y="5334000"/>
          <p14:tracePt t="348665" x="7696200" y="5356225"/>
          <p14:tracePt t="348681" x="7750175" y="5372100"/>
          <p14:tracePt t="348698" x="7772400" y="5372100"/>
          <p14:tracePt t="348715" x="7788275" y="5387975"/>
          <p14:tracePt t="348732" x="7802563" y="5387975"/>
          <p14:tracePt t="348769" x="7802563" y="5394325"/>
          <p14:tracePt t="348786" x="7802563" y="5402263"/>
          <p14:tracePt t="348787" x="7818438" y="5410200"/>
          <p14:tracePt t="348798" x="7840663" y="5440363"/>
          <p14:tracePt t="348815" x="7856538" y="5464175"/>
          <p14:tracePt t="348832" x="7864475" y="5478463"/>
          <p14:tracePt t="348848" x="7870825" y="5486400"/>
          <p14:tracePt t="348865" x="7902575" y="5508625"/>
          <p14:tracePt t="348881" x="7932738" y="5532438"/>
          <p14:tracePt t="348898" x="7978775" y="5546725"/>
          <p14:tracePt t="348915" x="8016875" y="5562600"/>
          <p14:tracePt t="348931" x="8047038" y="5562600"/>
          <p14:tracePt t="348948" x="8047038" y="5570538"/>
          <p14:tracePt t="348965" x="8061325" y="5570538"/>
          <p14:tracePt t="348981" x="8085138" y="5570538"/>
          <p14:tracePt t="348998" x="8107363" y="5570538"/>
          <p14:tracePt t="349015" x="8145463" y="5570538"/>
          <p14:tracePt t="349031" x="8191500" y="5570538"/>
          <p14:tracePt t="349048" x="8237538" y="5554663"/>
          <p14:tracePt t="349065" x="8313738" y="5516563"/>
          <p14:tracePt t="349081" x="8321675" y="5502275"/>
          <p14:tracePt t="349098" x="8335963" y="5470525"/>
          <p14:tracePt t="349115" x="8343900" y="5448300"/>
          <p14:tracePt t="349131" x="8359775" y="5418138"/>
          <p14:tracePt t="349148" x="8366125" y="5394325"/>
          <p14:tracePt t="349165" x="8366125" y="5380038"/>
          <p14:tracePt t="349181" x="8366125" y="5372100"/>
          <p14:tracePt t="349198" x="8366125" y="5364163"/>
          <p14:tracePt t="349215" x="8366125" y="5356225"/>
          <p14:tracePt t="349231" x="8366125" y="5349875"/>
          <p14:tracePt t="349248" x="8366125" y="5334000"/>
          <p14:tracePt t="349265" x="8359775" y="5318125"/>
          <p14:tracePt t="349281" x="8343900" y="5303838"/>
          <p14:tracePt t="349298" x="8328025" y="5287963"/>
          <p14:tracePt t="349315" x="8305800" y="5280025"/>
          <p14:tracePt t="349331" x="8283575" y="5265738"/>
          <p14:tracePt t="349348" x="8251825" y="5257800"/>
          <p14:tracePt t="349365" x="8213725" y="5241925"/>
          <p14:tracePt t="349381" x="8169275" y="5227638"/>
          <p14:tracePt t="349398" x="8123238" y="5227638"/>
          <p14:tracePt t="349415" x="8093075" y="5211763"/>
          <p14:tracePt t="349431" x="8069263" y="5211763"/>
          <p14:tracePt t="349513" x="8061325" y="5211763"/>
          <p14:tracePt t="349737" x="8069263" y="5227638"/>
          <p14:tracePt t="349746" x="8077200" y="5235575"/>
          <p14:tracePt t="349755" x="8093075" y="5265738"/>
          <p14:tracePt t="349756" x="8107363" y="5280025"/>
          <p14:tracePt t="349764" x="8131175" y="5318125"/>
          <p14:tracePt t="349781" x="8161338" y="5380038"/>
          <p14:tracePt t="349798" x="8199438" y="5432425"/>
          <p14:tracePt t="349814" x="8221663" y="5456238"/>
          <p14:tracePt t="349832" x="8229600" y="5478463"/>
          <p14:tracePt t="349848" x="8245475" y="5508625"/>
          <p14:tracePt t="349865" x="8289925" y="5608638"/>
          <p14:tracePt t="349881" x="8305800" y="5668963"/>
          <p14:tracePt t="349898" x="8321675" y="5715000"/>
          <p14:tracePt t="349914" x="8335963" y="5745163"/>
          <p14:tracePt t="349931" x="8343900" y="5783263"/>
          <p14:tracePt t="349948" x="8343900" y="5799138"/>
          <p14:tracePt t="349965" x="8351838" y="5799138"/>
          <p14:tracePt t="350169" x="8343900" y="5799138"/>
          <p14:tracePt t="350201" x="8335963" y="5799138"/>
          <p14:tracePt t="350209" x="8328025" y="5799138"/>
          <p14:tracePt t="350214" x="8297863" y="5791200"/>
          <p14:tracePt t="350222" x="8275638" y="5775325"/>
          <p14:tracePt t="350231" x="8199438" y="5745163"/>
          <p14:tracePt t="350248" x="8115300" y="5722938"/>
          <p14:tracePt t="350264" x="8001000" y="5692775"/>
          <p14:tracePt t="350281" x="7947025" y="5684838"/>
          <p14:tracePt t="350298" x="7886700" y="5676900"/>
          <p14:tracePt t="350314" x="7848600" y="5676900"/>
          <p14:tracePt t="350331" x="7826375" y="5676900"/>
          <p14:tracePt t="350348" x="7802563" y="5676900"/>
          <p14:tracePt t="350364" x="7788275" y="5676900"/>
          <p14:tracePt t="350381" x="7772400" y="5684838"/>
          <p14:tracePt t="350398" x="7756525" y="5692775"/>
          <p14:tracePt t="350414" x="7742238" y="5692775"/>
          <p14:tracePt t="350431" x="7726363" y="5707063"/>
          <p14:tracePt t="350448" x="7712075" y="5722938"/>
          <p14:tracePt t="350464" x="7696200" y="5745163"/>
          <p14:tracePt t="350481" x="7680325" y="5761038"/>
          <p14:tracePt t="350498" x="7680325" y="5768975"/>
          <p14:tracePt t="350514" x="7666038" y="5791200"/>
          <p14:tracePt t="350531" x="7666038" y="5807075"/>
          <p14:tracePt t="350548" x="7666038" y="5813425"/>
          <p14:tracePt t="350564" x="7658100" y="5829300"/>
          <p14:tracePt t="350581" x="7658100" y="5851525"/>
          <p14:tracePt t="350598" x="7658100" y="5883275"/>
          <p14:tracePt t="350614" x="7666038" y="5913438"/>
          <p14:tracePt t="350631" x="7666038" y="5935663"/>
          <p14:tracePt t="350648" x="7673975" y="5951538"/>
          <p14:tracePt t="350664" x="7680325" y="5989638"/>
          <p14:tracePt t="350681" x="7696200" y="6003925"/>
          <p14:tracePt t="350698" x="7704138" y="6003925"/>
          <p14:tracePt t="350715" x="7704138" y="6011863"/>
          <p14:tracePt t="350754" x="7718425" y="6019800"/>
          <p14:tracePt t="350769" x="7734300" y="6027738"/>
          <p14:tracePt t="350770" x="7734300" y="6035675"/>
          <p14:tracePt t="350781" x="7750175" y="6035675"/>
          <p14:tracePt t="350798" x="7756525" y="6042025"/>
          <p14:tracePt t="350814" x="7772400" y="6049963"/>
          <p14:tracePt t="350831" x="7788275" y="6057900"/>
          <p14:tracePt t="350848" x="7802563" y="6065838"/>
          <p14:tracePt t="350864" x="7818438" y="6073775"/>
          <p14:tracePt t="350881" x="7826375" y="6073775"/>
          <p14:tracePt t="350898" x="7840663" y="6080125"/>
          <p14:tracePt t="350914" x="7856538" y="6088063"/>
          <p14:tracePt t="350931" x="7886700" y="6096000"/>
          <p14:tracePt t="350948" x="7916863" y="6103938"/>
          <p14:tracePt t="350964" x="7932738" y="6103938"/>
          <p14:tracePt t="350981" x="7940675" y="6103938"/>
          <p14:tracePt t="350998" x="7962900" y="6103938"/>
          <p14:tracePt t="351014" x="7993063" y="6103938"/>
          <p14:tracePt t="351031" x="8016875" y="6103938"/>
          <p14:tracePt t="351048" x="8047038" y="6103938"/>
          <p14:tracePt t="351064" x="8085138" y="6103938"/>
          <p14:tracePt t="351081" x="8093075" y="6103938"/>
          <p14:tracePt t="351098" x="8099425" y="6096000"/>
          <p14:tracePt t="351114" x="8123238" y="6088063"/>
          <p14:tracePt t="351131" x="8153400" y="6080125"/>
          <p14:tracePt t="351148" x="8183563" y="6073775"/>
          <p14:tracePt t="351164" x="8213725" y="6065838"/>
          <p14:tracePt t="351181" x="8237538" y="6057900"/>
          <p14:tracePt t="351198" x="8251825" y="6049963"/>
          <p14:tracePt t="351215" x="8267700" y="6042025"/>
          <p14:tracePt t="351231" x="8275638" y="6035675"/>
          <p14:tracePt t="351248" x="8297863" y="6011863"/>
          <p14:tracePt t="351264" x="8335963" y="5973763"/>
          <p14:tracePt t="351281" x="8374063" y="5927725"/>
          <p14:tracePt t="351298" x="8404225" y="5867400"/>
          <p14:tracePt t="351314" x="8420100" y="5829300"/>
          <p14:tracePt t="351331" x="8420100" y="5791200"/>
          <p14:tracePt t="351348" x="8420100" y="5761038"/>
          <p14:tracePt t="351364" x="8420100" y="5745163"/>
          <p14:tracePt t="351408" x="8412163" y="5737225"/>
          <p14:tracePt t="351425" x="8404225" y="5730875"/>
          <p14:tracePt t="351442" x="8389938" y="5730875"/>
          <p14:tracePt t="351450" x="8389938" y="5722938"/>
          <p14:tracePt t="351451" x="8382000" y="5722938"/>
          <p14:tracePt t="351464" x="8366125" y="5722938"/>
          <p14:tracePt t="351464" x="8351838" y="5715000"/>
          <p14:tracePt t="351481" x="8321675" y="5715000"/>
          <p14:tracePt t="351498" x="8259763" y="5715000"/>
          <p14:tracePt t="351514" x="8183563" y="5715000"/>
          <p14:tracePt t="351531" x="8099425" y="5715000"/>
          <p14:tracePt t="351548" x="8001000" y="5715000"/>
          <p14:tracePt t="351564" x="7940675" y="5715000"/>
          <p14:tracePt t="351581" x="7902575" y="5715000"/>
          <p14:tracePt t="351598" x="7886700" y="5715000"/>
          <p14:tracePt t="351614" x="7848600" y="5715000"/>
          <p14:tracePt t="351631" x="7826375" y="5715000"/>
          <p14:tracePt t="351647" x="7794625" y="5715000"/>
          <p14:tracePt t="351664" x="7788275" y="5722938"/>
          <p14:tracePt t="352137" x="0" y="0"/>
        </p14:tracePtLst>
      </p14:laserTraceLst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229600" cy="3671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3 types of weight: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TOTAL weight: the sum of the weights is an estimate of the target population size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CONSTANT weight : the sum of the weights for each country is a constant (for instance 1000)</a:t>
            </a:r>
          </a:p>
          <a:p>
            <a:pPr lvl="3">
              <a:lnSpc>
                <a:spcPct val="90000"/>
              </a:lnSpc>
            </a:pPr>
            <a:r>
              <a:rPr lang="en-US" sz="2400" dirty="0" smtClean="0"/>
              <a:t>Used for scale (cognitive and non cognitive) standardization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SAMPLE weight : the sum of the weights is equal to the sample size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956550" cy="1223962"/>
          </a:xfrm>
        </p:spPr>
        <p:txBody>
          <a:bodyPr/>
          <a:lstStyle/>
          <a:p>
            <a:r>
              <a:rPr lang="en-US" smtClean="0"/>
              <a:t>Different types of weight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4880"/>
    </mc:Choice>
    <mc:Fallback>
      <p:transition spd="slow" advTm="848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>
          <a:xfrm>
            <a:off x="395288" y="1601788"/>
            <a:ext cx="8291512" cy="4779962"/>
          </a:xfrm>
        </p:spPr>
        <p:txBody>
          <a:bodyPr/>
          <a:lstStyle/>
          <a:p>
            <a:r>
              <a:rPr lang="en-US" sz="2400" dirty="0" smtClean="0"/>
              <a:t>There are several ways to draw a SRS:</a:t>
            </a:r>
          </a:p>
          <a:p>
            <a:pPr lvl="1"/>
            <a:r>
              <a:rPr lang="en-US" sz="2400" dirty="0" smtClean="0"/>
              <a:t>The</a:t>
            </a:r>
            <a:r>
              <a:rPr lang="en-US" sz="2400" b="1" i="1" dirty="0" smtClean="0"/>
              <a:t> N </a:t>
            </a:r>
            <a:r>
              <a:rPr lang="en-US" sz="2400" dirty="0" smtClean="0"/>
              <a:t>members of the population are numbered and n of them are selected by random numbers, without replacement; or</a:t>
            </a:r>
          </a:p>
          <a:p>
            <a:pPr lvl="1"/>
            <a:r>
              <a:rPr lang="en-US" sz="2400" b="1" i="1" dirty="0" smtClean="0"/>
              <a:t>N</a:t>
            </a:r>
            <a:r>
              <a:rPr lang="en-US" sz="2400" dirty="0" smtClean="0"/>
              <a:t> numbered discs are placed in a container, mixed well, and </a:t>
            </a:r>
            <a:r>
              <a:rPr lang="en-US" sz="2400" b="1" i="1" dirty="0" smtClean="0"/>
              <a:t>n</a:t>
            </a:r>
            <a:r>
              <a:rPr lang="en-US" sz="2400" dirty="0" smtClean="0"/>
              <a:t> of them are randomly selected; or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i="1" dirty="0" smtClean="0"/>
              <a:t>N</a:t>
            </a:r>
            <a:r>
              <a:rPr lang="en-US" sz="2400" dirty="0" smtClean="0"/>
              <a:t> population members are arranged in a random order, and every </a:t>
            </a:r>
            <a:r>
              <a:rPr lang="en-US" sz="2400" b="1" i="1" dirty="0" smtClean="0"/>
              <a:t>N</a:t>
            </a:r>
            <a:r>
              <a:rPr lang="en-US" sz="2400" dirty="0" smtClean="0"/>
              <a:t>/</a:t>
            </a:r>
            <a:r>
              <a:rPr lang="en-US" sz="2400" b="1" i="1" dirty="0" smtClean="0"/>
              <a:t>n</a:t>
            </a:r>
            <a:r>
              <a:rPr lang="en-US" sz="2400" dirty="0" smtClean="0"/>
              <a:t> member is then selected or the first </a:t>
            </a:r>
            <a:r>
              <a:rPr lang="en-US" sz="2400" b="1" i="1" dirty="0" smtClean="0"/>
              <a:t>n</a:t>
            </a:r>
            <a:r>
              <a:rPr lang="en-US" sz="2400" dirty="0" smtClean="0"/>
              <a:t> individuals are selected.</a:t>
            </a:r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smtClean="0"/>
              <a:t>How to draw a simple random sample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1195"/>
    </mc:Choice>
    <mc:Fallback>
      <p:transition spd="slow" advTm="12119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4706937"/>
          </a:xfrm>
        </p:spPr>
        <p:txBody>
          <a:bodyPr/>
          <a:lstStyle/>
          <a:p>
            <a:r>
              <a:rPr lang="en-US" sz="2400" dirty="0" smtClean="0"/>
              <a:t>Randomness : use of inferential statistics</a:t>
            </a:r>
          </a:p>
          <a:p>
            <a:pPr lvl="1"/>
            <a:r>
              <a:rPr lang="en-US" sz="2400" dirty="0" smtClean="0"/>
              <a:t>Probabilistic sample</a:t>
            </a:r>
          </a:p>
          <a:p>
            <a:pPr lvl="1"/>
            <a:r>
              <a:rPr lang="en-US" sz="2400" dirty="0" smtClean="0"/>
              <a:t>Non-probabilistic sample </a:t>
            </a:r>
          </a:p>
          <a:p>
            <a:pPr lvl="2"/>
            <a:r>
              <a:rPr lang="en-US" dirty="0" smtClean="0"/>
              <a:t>Convenience sample, quota sample</a:t>
            </a:r>
          </a:p>
          <a:p>
            <a:r>
              <a:rPr lang="en-US" sz="2400" dirty="0" smtClean="0"/>
              <a:t>Single-stage versus multi-stage samples</a:t>
            </a:r>
          </a:p>
          <a:p>
            <a:pPr lvl="1"/>
            <a:r>
              <a:rPr lang="en-US" sz="2400" dirty="0" smtClean="0"/>
              <a:t>Direct or indirect draws of population members</a:t>
            </a:r>
          </a:p>
          <a:p>
            <a:pPr lvl="2"/>
            <a:r>
              <a:rPr lang="en-US" dirty="0" smtClean="0"/>
              <a:t>Selection of schools, then classes, then students</a:t>
            </a:r>
          </a:p>
        </p:txBody>
      </p:sp>
      <p:sp>
        <p:nvSpPr>
          <p:cNvPr id="13315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813675" cy="1022350"/>
          </a:xfrm>
        </p:spPr>
        <p:txBody>
          <a:bodyPr/>
          <a:lstStyle/>
          <a:p>
            <a:r>
              <a:rPr lang="en-US" smtClean="0"/>
              <a:t>Criteria for differentiating samples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3745"/>
    </mc:Choice>
    <mc:Fallback>
      <p:transition spd="slow" advTm="15374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4706937"/>
          </a:xfrm>
        </p:spPr>
        <p:txBody>
          <a:bodyPr/>
          <a:lstStyle/>
          <a:p>
            <a:r>
              <a:rPr lang="en-US" sz="2400" dirty="0" smtClean="0"/>
              <a:t>Probability of selection</a:t>
            </a:r>
          </a:p>
          <a:p>
            <a:pPr lvl="1"/>
            <a:r>
              <a:rPr lang="en-US" sz="2400" dirty="0" err="1" smtClean="0"/>
              <a:t>Equiprobabilistic</a:t>
            </a:r>
            <a:r>
              <a:rPr lang="en-US" sz="2400" dirty="0" smtClean="0"/>
              <a:t> samples</a:t>
            </a:r>
          </a:p>
          <a:p>
            <a:pPr lvl="1"/>
            <a:r>
              <a:rPr lang="en-US" sz="2400" dirty="0" smtClean="0"/>
              <a:t>Samples with varying probabilities</a:t>
            </a:r>
          </a:p>
          <a:p>
            <a:pPr lvl="2"/>
            <a:r>
              <a:rPr lang="en-US" dirty="0" smtClean="0"/>
              <a:t>Selection of farms according to the livestock size</a:t>
            </a:r>
          </a:p>
          <a:p>
            <a:pPr lvl="2"/>
            <a:r>
              <a:rPr lang="en-US" dirty="0" smtClean="0"/>
              <a:t>Selection of schools according to the enrolment figures (PPS:  Probability Proportional to Size)</a:t>
            </a:r>
          </a:p>
          <a:p>
            <a:r>
              <a:rPr lang="en-US" sz="2400" dirty="0" smtClean="0"/>
              <a:t>Stratification</a:t>
            </a:r>
          </a:p>
          <a:p>
            <a:pPr lvl="1"/>
            <a:r>
              <a:rPr lang="en-US" sz="2400" dirty="0" smtClean="0"/>
              <a:t>Explicit stratification ≈ dividing the population into different subpopulations and drawing independent samples within each stratum</a:t>
            </a:r>
          </a:p>
        </p:txBody>
      </p:sp>
      <p:sp>
        <p:nvSpPr>
          <p:cNvPr id="14339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813675" cy="1022350"/>
          </a:xfrm>
        </p:spPr>
        <p:txBody>
          <a:bodyPr/>
          <a:lstStyle/>
          <a:p>
            <a:r>
              <a:rPr lang="en-US" smtClean="0"/>
              <a:t>Criteria for differentiating samples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7790"/>
    </mc:Choice>
    <mc:Fallback>
      <p:transition spd="slow" advTm="18779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contenu 1"/>
          <p:cNvSpPr>
            <a:spLocks noGrp="1"/>
          </p:cNvSpPr>
          <p:nvPr>
            <p:ph idx="1"/>
          </p:nvPr>
        </p:nvSpPr>
        <p:spPr>
          <a:xfrm>
            <a:off x="395288" y="1628775"/>
            <a:ext cx="8218487" cy="4706938"/>
          </a:xfrm>
        </p:spPr>
        <p:txBody>
          <a:bodyPr/>
          <a:lstStyle/>
          <a:p>
            <a:r>
              <a:rPr lang="en-US" sz="2400" dirty="0" smtClean="0"/>
              <a:t>Stratification</a:t>
            </a:r>
          </a:p>
          <a:p>
            <a:pPr lvl="1"/>
            <a:r>
              <a:rPr lang="en-US" sz="2400" dirty="0" smtClean="0"/>
              <a:t>Explicit stratification</a:t>
            </a:r>
          </a:p>
          <a:p>
            <a:pPr lvl="1"/>
            <a:r>
              <a:rPr lang="en-US" sz="2400" dirty="0" smtClean="0"/>
              <a:t>Implicit stratification ≈ sorting the data according to one or several criteria and then applying a systematic sampling procedure</a:t>
            </a:r>
          </a:p>
          <a:p>
            <a:pPr lvl="2"/>
            <a:r>
              <a:rPr lang="en-US" dirty="0" smtClean="0"/>
              <a:t>Estimating the average weight of a group of students</a:t>
            </a:r>
          </a:p>
          <a:p>
            <a:pPr lvl="3"/>
            <a:r>
              <a:rPr lang="en-US" sz="2400" dirty="0" smtClean="0"/>
              <a:t>sorting students according to their height </a:t>
            </a:r>
          </a:p>
          <a:p>
            <a:pPr lvl="3"/>
            <a:r>
              <a:rPr lang="en-US" sz="2400" dirty="0" smtClean="0"/>
              <a:t>Defining the sampling interval (</a:t>
            </a:r>
            <a:r>
              <a:rPr lang="en-US" sz="2400" b="1" i="1" dirty="0" smtClean="0"/>
              <a:t>N</a:t>
            </a:r>
            <a:r>
              <a:rPr lang="en-US" sz="2400" dirty="0" smtClean="0"/>
              <a:t>/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  <a:p>
            <a:pPr lvl="3"/>
            <a:r>
              <a:rPr lang="en-US" sz="2400" dirty="0" smtClean="0"/>
              <a:t>Selecting every (</a:t>
            </a:r>
            <a:r>
              <a:rPr lang="en-US" sz="2400" b="1" i="1" dirty="0" smtClean="0"/>
              <a:t>N</a:t>
            </a:r>
            <a:r>
              <a:rPr lang="en-US" sz="2400" dirty="0" smtClean="0"/>
              <a:t>/</a:t>
            </a:r>
            <a:r>
              <a:rPr lang="en-US" sz="2400" i="1" dirty="0" smtClean="0"/>
              <a:t>n)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students</a:t>
            </a:r>
          </a:p>
        </p:txBody>
      </p:sp>
      <p:sp>
        <p:nvSpPr>
          <p:cNvPr id="15363" name="Titre 2"/>
          <p:cNvSpPr>
            <a:spLocks noGrp="1"/>
          </p:cNvSpPr>
          <p:nvPr>
            <p:ph type="title"/>
          </p:nvPr>
        </p:nvSpPr>
        <p:spPr>
          <a:xfrm>
            <a:off x="1006475" y="265113"/>
            <a:ext cx="7813675" cy="1022350"/>
          </a:xfrm>
        </p:spPr>
        <p:txBody>
          <a:bodyPr/>
          <a:lstStyle/>
          <a:p>
            <a:r>
              <a:rPr lang="en-US" smtClean="0"/>
              <a:t>Criteria for differentiating samples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8281"/>
    </mc:Choice>
    <mc:Fallback>
      <p:transition spd="slow" advTm="10828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contenu 1"/>
          <p:cNvSpPr>
            <a:spLocks noGrp="1"/>
          </p:cNvSpPr>
          <p:nvPr>
            <p:ph idx="1"/>
          </p:nvPr>
        </p:nvSpPr>
        <p:spPr>
          <a:xfrm>
            <a:off x="323850" y="1484313"/>
            <a:ext cx="8567738" cy="4897437"/>
          </a:xfrm>
        </p:spPr>
        <p:txBody>
          <a:bodyPr/>
          <a:lstStyle/>
          <a:p>
            <a:r>
              <a:rPr lang="en-US" sz="2400" dirty="0" smtClean="0"/>
              <a:t>The target population (population of inference): a single grade cohort (IEA studies) </a:t>
            </a:r>
            <a:r>
              <a:rPr lang="en-US" sz="2400" i="1" dirty="0" smtClean="0"/>
              <a:t>versus</a:t>
            </a:r>
            <a:r>
              <a:rPr lang="en-US" sz="2400" dirty="0" smtClean="0"/>
              <a:t> age cohort, typically a twelve-month span (PISA)</a:t>
            </a:r>
          </a:p>
          <a:p>
            <a:pPr lvl="1"/>
            <a:r>
              <a:rPr lang="en-US" sz="2400" dirty="0" smtClean="0"/>
              <a:t>Grade cohort </a:t>
            </a:r>
          </a:p>
          <a:p>
            <a:pPr lvl="2"/>
            <a:r>
              <a:rPr lang="en-US" dirty="0" smtClean="0"/>
              <a:t>In a particular country, meaningful for policy makers and easy to define the population and to sample it </a:t>
            </a:r>
          </a:p>
          <a:p>
            <a:pPr lvl="2"/>
            <a:r>
              <a:rPr lang="en-US" dirty="0" smtClean="0"/>
              <a:t>How to define at the international level grades that are comparable?</a:t>
            </a:r>
          </a:p>
          <a:p>
            <a:pPr lvl="3"/>
            <a:r>
              <a:rPr lang="en-US" sz="2400" dirty="0" smtClean="0"/>
              <a:t>Average age</a:t>
            </a:r>
          </a:p>
          <a:p>
            <a:pPr lvl="3"/>
            <a:r>
              <a:rPr lang="en-US" sz="2400" dirty="0" smtClean="0"/>
              <a:t>Educational reform that impact on age average </a:t>
            </a:r>
          </a:p>
        </p:txBody>
      </p:sp>
      <p:sp>
        <p:nvSpPr>
          <p:cNvPr id="16387" name="Titre 2"/>
          <p:cNvSpPr>
            <a:spLocks noGrp="1"/>
          </p:cNvSpPr>
          <p:nvPr>
            <p:ph type="title"/>
          </p:nvPr>
        </p:nvSpPr>
        <p:spPr>
          <a:xfrm>
            <a:off x="1079500" y="238125"/>
            <a:ext cx="8029575" cy="1022350"/>
          </a:xfrm>
        </p:spPr>
        <p:txBody>
          <a:bodyPr/>
          <a:lstStyle/>
          <a:p>
            <a:r>
              <a:rPr lang="en-US" smtClean="0"/>
              <a:t>Criteria for designing a sample in education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8291"/>
    </mc:Choice>
    <mc:Fallback>
      <p:transition spd="slow" advTm="12829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ECD_English_white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OECD_English_white</Template>
  <TotalTime>1898</TotalTime>
  <Words>2621</Words>
  <Application>Microsoft Office PowerPoint</Application>
  <PresentationFormat>On-screen Show (4:3)</PresentationFormat>
  <Paragraphs>1193</Paragraphs>
  <Slides>48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OECD_English_white</vt:lpstr>
      <vt:lpstr>Microsoft Office Excel 97-2003 Worksheet</vt:lpstr>
      <vt:lpstr>Graphique</vt:lpstr>
      <vt:lpstr>Equation</vt:lpstr>
      <vt:lpstr>Équation</vt:lpstr>
      <vt:lpstr>Sampling Design for International Surveys in Education</vt:lpstr>
      <vt:lpstr>Why drawing a sample, but not a census</vt:lpstr>
      <vt:lpstr>What is a simple random sample (SRS)?</vt:lpstr>
      <vt:lpstr>What is a simple random sample (SRS)?</vt:lpstr>
      <vt:lpstr>How to draw a simple random sample</vt:lpstr>
      <vt:lpstr>Criteria for differentiating samples</vt:lpstr>
      <vt:lpstr>Criteria for differentiating samples</vt:lpstr>
      <vt:lpstr>Criteria for differentiating samples</vt:lpstr>
      <vt:lpstr>Criteria for designing a sample in education</vt:lpstr>
      <vt:lpstr>Criteria for designing a sample in education</vt:lpstr>
      <vt:lpstr>Criteria for designing a sample in education</vt:lpstr>
      <vt:lpstr>Criteria for designing a sample in education</vt:lpstr>
      <vt:lpstr>Criteria for designing a sample in education</vt:lpstr>
      <vt:lpstr>Criteria for designing a sample in education</vt:lpstr>
      <vt:lpstr>Criteria for designing a sample in education</vt:lpstr>
      <vt:lpstr>Criteria for designing a sample in education</vt:lpstr>
      <vt:lpstr>Criteria for designing a sample in education</vt:lpstr>
      <vt:lpstr>Criteria for designing a sample in education</vt:lpstr>
      <vt:lpstr>Variance Decomposition Reading Literacy PISA 2000</vt:lpstr>
      <vt:lpstr>Criteria for designing a sample in education</vt:lpstr>
      <vt:lpstr>Criteria for designing a sample in education</vt:lpstr>
      <vt:lpstr>Weights  Simple Random Sample</vt:lpstr>
      <vt:lpstr>Weights  Simple Random Sample</vt:lpstr>
      <vt:lpstr>Weights  Simple Random Sample (SRS)</vt:lpstr>
      <vt:lpstr>Weights Multi-Stage Sample : SRS &amp; SRS</vt:lpstr>
      <vt:lpstr>Weights Multi-Stage Sample : SRS &amp; SRS</vt:lpstr>
      <vt:lpstr>Weights Multi-Stage Sample : SRS &amp; SRS</vt:lpstr>
      <vt:lpstr>Weights Multi-Stage Sample : SRS &amp; SRS</vt:lpstr>
      <vt:lpstr>Weights Multi-Stage Sample : SRS &amp; SRS</vt:lpstr>
      <vt:lpstr>Weights Multi-Stage Sample : PPS &amp; SRS</vt:lpstr>
      <vt:lpstr>Weights Multi-Stage Sample : PPS &amp; SRS</vt:lpstr>
      <vt:lpstr>Weights Multi-Stage Sample : PPS &amp; SRS</vt:lpstr>
      <vt:lpstr>How to draw a Multi-Stage Sample : PPS &amp; SRS</vt:lpstr>
      <vt:lpstr>How to draw a Multi-Stage Sample : PPS &amp; SRS</vt:lpstr>
      <vt:lpstr>How to draw a Multi-Stage Sample : PPS &amp; SRS</vt:lpstr>
      <vt:lpstr>How to draw a Multi-Stage Sample : PPS &amp; SRS</vt:lpstr>
      <vt:lpstr>Slide 37</vt:lpstr>
      <vt:lpstr>Proportional to the number of schools (i.e. 2 schools per stratum and 10 students per school)</vt:lpstr>
      <vt:lpstr>Proportional to the number of students</vt:lpstr>
      <vt:lpstr>How to draw a Multi-Stage Sample : PPS &amp; SRS</vt:lpstr>
      <vt:lpstr>How to draw a Multi-Stage Sample : PPS &amp; SRS</vt:lpstr>
      <vt:lpstr>How to draw a Multi-Stage Sample : PPS &amp; SRS</vt:lpstr>
      <vt:lpstr>How to draw a Multi-Stage Sample : PPS &amp; SRS</vt:lpstr>
      <vt:lpstr>Weight variability (w_fstuwt)</vt:lpstr>
      <vt:lpstr>Weight variability</vt:lpstr>
      <vt:lpstr>Weight variability</vt:lpstr>
      <vt:lpstr>Weight variability</vt:lpstr>
      <vt:lpstr>Different types of weight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Ikeda_M</dc:creator>
  <cp:lastModifiedBy>Ikeda_M</cp:lastModifiedBy>
  <cp:revision>107</cp:revision>
  <dcterms:created xsi:type="dcterms:W3CDTF">2012-09-27T11:33:53Z</dcterms:created>
  <dcterms:modified xsi:type="dcterms:W3CDTF">2013-04-17T15:11:08Z</dcterms:modified>
</cp:coreProperties>
</file>