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01" r:id="rId10"/>
    <p:sldId id="267" r:id="rId11"/>
    <p:sldId id="302" r:id="rId12"/>
    <p:sldId id="268" r:id="rId13"/>
    <p:sldId id="269" r:id="rId14"/>
    <p:sldId id="270" r:id="rId15"/>
    <p:sldId id="271" r:id="rId16"/>
    <p:sldId id="272" r:id="rId17"/>
    <p:sldId id="303" r:id="rId18"/>
    <p:sldId id="304" r:id="rId19"/>
    <p:sldId id="310" r:id="rId20"/>
    <p:sldId id="311" r:id="rId21"/>
    <p:sldId id="312" r:id="rId22"/>
    <p:sldId id="277" r:id="rId23"/>
    <p:sldId id="313" r:id="rId24"/>
    <p:sldId id="279" r:id="rId25"/>
    <p:sldId id="314" r:id="rId26"/>
    <p:sldId id="315" r:id="rId27"/>
    <p:sldId id="316" r:id="rId28"/>
    <p:sldId id="318" r:id="rId29"/>
    <p:sldId id="319" r:id="rId30"/>
    <p:sldId id="32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1" r:id="rId41"/>
    <p:sldId id="322" r:id="rId42"/>
    <p:sldId id="323" r:id="rId43"/>
    <p:sldId id="324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E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6" autoAdjust="0"/>
  </p:normalViewPr>
  <p:slideViewPr>
    <p:cSldViewPr>
      <p:cViewPr varScale="1">
        <p:scale>
          <a:sx n="89" d="100"/>
          <a:sy n="8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tat_outils\rasch_plusieurs%20courb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tat_outils\Rasch%20likelihood%20func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tat_outils\IRT_1&amp;2&amp;3_p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Classeur3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urveys\PISA\manuel\sent1\fig_6_2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tat_outils\courbes%20normales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tat_outils\courbes%20normales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surveys\PISA\2000\International_reading_200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Feuil1!$A$2:$A$163</c:f>
              <c:numCache>
                <c:formatCode>General</c:formatCode>
                <c:ptCount val="162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-1.9500000000000104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-1.7500000000000102</c:v>
                </c:pt>
                <c:pt idx="46">
                  <c:v>-1.7000000000000102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4.9999999999990136E-2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0.19999999999999013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0.34999999999998038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0.5999999999999801</c:v>
                </c:pt>
                <c:pt idx="93">
                  <c:v>0.64999999999998048</c:v>
                </c:pt>
                <c:pt idx="94">
                  <c:v>0.69999999999998042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0.89999999999998015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1.7499999999999793</c:v>
                </c:pt>
                <c:pt idx="116">
                  <c:v>1.7999999999999794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1.9499999999999791</c:v>
                </c:pt>
                <c:pt idx="120">
                  <c:v>1.9999999999999796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  <c:pt idx="161">
                  <c:v>4.0499999999999714</c:v>
                </c:pt>
              </c:numCache>
            </c:numRef>
          </c:xVal>
          <c:yVal>
            <c:numRef>
              <c:f>Feuil1!$B$2:$B$163</c:f>
              <c:numCache>
                <c:formatCode>General</c:formatCode>
                <c:ptCount val="162"/>
                <c:pt idx="0">
                  <c:v>4.7425873177566788E-2</c:v>
                </c:pt>
                <c:pt idx="1">
                  <c:v>4.9736511558556795E-2</c:v>
                </c:pt>
                <c:pt idx="2">
                  <c:v>5.2153563078417765E-2</c:v>
                </c:pt>
                <c:pt idx="3">
                  <c:v>5.4681317215940786E-2</c:v>
                </c:pt>
                <c:pt idx="4">
                  <c:v>5.7324175898868783E-2</c:v>
                </c:pt>
                <c:pt idx="5">
                  <c:v>6.0086650174007654E-2</c:v>
                </c:pt>
                <c:pt idx="6">
                  <c:v>6.2973356056996513E-2</c:v>
                </c:pt>
                <c:pt idx="7">
                  <c:v>6.5989009491218803E-2</c:v>
                </c:pt>
                <c:pt idx="8">
                  <c:v>6.9138420343346899E-2</c:v>
                </c:pt>
                <c:pt idx="9">
                  <c:v>7.2426485361517773E-2</c:v>
                </c:pt>
                <c:pt idx="10">
                  <c:v>7.5858180021243601E-2</c:v>
                </c:pt>
                <c:pt idx="11">
                  <c:v>7.9438549183978371E-2</c:v>
                </c:pt>
                <c:pt idx="12">
                  <c:v>8.3172696493922435E-2</c:v>
                </c:pt>
                <c:pt idx="13">
                  <c:v>8.7065772440271263E-2</c:v>
                </c:pt>
                <c:pt idx="14">
                  <c:v>9.1122961014856216E-2</c:v>
                </c:pt>
                <c:pt idx="15">
                  <c:v>9.5349464899109504E-2</c:v>
                </c:pt>
                <c:pt idx="16">
                  <c:v>9.9750489119685218E-2</c:v>
                </c:pt>
                <c:pt idx="17">
                  <c:v>0.10433122311900132</c:v>
                </c:pt>
                <c:pt idx="18">
                  <c:v>0.10909682119561301</c:v>
                </c:pt>
                <c:pt idx="19">
                  <c:v>0.11405238127979088</c:v>
                </c:pt>
                <c:pt idx="20">
                  <c:v>0.11920292202211762</c:v>
                </c:pt>
                <c:pt idx="21">
                  <c:v>0.12455335818741639</c:v>
                </c:pt>
                <c:pt idx="22">
                  <c:v>0.13010847436299791</c:v>
                </c:pt>
                <c:pt idx="23">
                  <c:v>0.13587289700909425</c:v>
                </c:pt>
                <c:pt idx="24">
                  <c:v>0.14185106490048782</c:v>
                </c:pt>
                <c:pt idx="25">
                  <c:v>0.14804719803168959</c:v>
                </c:pt>
                <c:pt idx="26">
                  <c:v>0.15446526508353478</c:v>
                </c:pt>
                <c:pt idx="27">
                  <c:v>0.16110894957658528</c:v>
                </c:pt>
                <c:pt idx="28">
                  <c:v>0.16798161486607557</c:v>
                </c:pt>
                <c:pt idx="29">
                  <c:v>0.17508626816403841</c:v>
                </c:pt>
                <c:pt idx="30">
                  <c:v>0.18242552380635491</c:v>
                </c:pt>
                <c:pt idx="31">
                  <c:v>0.1900015660153114</c:v>
                </c:pt>
                <c:pt idx="32">
                  <c:v>0.19781611144141681</c:v>
                </c:pt>
                <c:pt idx="33">
                  <c:v>0.20587037180094572</c:v>
                </c:pt>
                <c:pt idx="34">
                  <c:v>0.21416501695743978</c:v>
                </c:pt>
                <c:pt idx="35">
                  <c:v>0.22270013882530723</c:v>
                </c:pt>
                <c:pt idx="36">
                  <c:v>0.23147521650098066</c:v>
                </c:pt>
                <c:pt idx="37">
                  <c:v>0.24048908305088718</c:v>
                </c:pt>
                <c:pt idx="38">
                  <c:v>0.24973989440488062</c:v>
                </c:pt>
                <c:pt idx="39">
                  <c:v>0.25922510081784422</c:v>
                </c:pt>
                <c:pt idx="40">
                  <c:v>0.26894142136999327</c:v>
                </c:pt>
                <c:pt idx="41">
                  <c:v>0.27888482197713527</c:v>
                </c:pt>
                <c:pt idx="42">
                  <c:v>0.28905049737499433</c:v>
                </c:pt>
                <c:pt idx="43">
                  <c:v>0.29943285752602494</c:v>
                </c:pt>
                <c:pt idx="44">
                  <c:v>0.31002551887238555</c:v>
                </c:pt>
                <c:pt idx="45">
                  <c:v>0.32082130082460519</c:v>
                </c:pt>
                <c:pt idx="46">
                  <c:v>0.33181222783183212</c:v>
                </c:pt>
                <c:pt idx="47">
                  <c:v>0.34298953732649917</c:v>
                </c:pt>
                <c:pt idx="48">
                  <c:v>0.35434369377420255</c:v>
                </c:pt>
                <c:pt idx="49">
                  <c:v>0.36586440898919725</c:v>
                </c:pt>
                <c:pt idx="50">
                  <c:v>0.37754066879814324</c:v>
                </c:pt>
                <c:pt idx="51">
                  <c:v>0.38936076605077607</c:v>
                </c:pt>
                <c:pt idx="52">
                  <c:v>0.40131233988754594</c:v>
                </c:pt>
                <c:pt idx="53">
                  <c:v>0.41338242108266798</c:v>
                </c:pt>
                <c:pt idx="54">
                  <c:v>0.42555748318833858</c:v>
                </c:pt>
                <c:pt idx="55">
                  <c:v>0.43782349911419982</c:v>
                </c:pt>
                <c:pt idx="56">
                  <c:v>0.45016600268751961</c:v>
                </c:pt>
                <c:pt idx="57">
                  <c:v>0.46257015465624796</c:v>
                </c:pt>
                <c:pt idx="58">
                  <c:v>0.47502081252105766</c:v>
                </c:pt>
                <c:pt idx="59">
                  <c:v>0.48750260351578739</c:v>
                </c:pt>
                <c:pt idx="60">
                  <c:v>0.49999999999999784</c:v>
                </c:pt>
                <c:pt idx="61">
                  <c:v>0.51249739648420789</c:v>
                </c:pt>
                <c:pt idx="62">
                  <c:v>0.52497918747893768</c:v>
                </c:pt>
                <c:pt idx="63">
                  <c:v>0.53742984534374705</c:v>
                </c:pt>
                <c:pt idx="64">
                  <c:v>0.54983399731247562</c:v>
                </c:pt>
                <c:pt idx="65">
                  <c:v>0.56217650088579552</c:v>
                </c:pt>
                <c:pt idx="66">
                  <c:v>0.57444251681165659</c:v>
                </c:pt>
                <c:pt idx="67">
                  <c:v>0.58661757891732735</c:v>
                </c:pt>
                <c:pt idx="68">
                  <c:v>0.59868766011244956</c:v>
                </c:pt>
                <c:pt idx="69">
                  <c:v>0.61063923394921993</c:v>
                </c:pt>
                <c:pt idx="70">
                  <c:v>0.62245933120185259</c:v>
                </c:pt>
                <c:pt idx="71">
                  <c:v>0.63413559101079864</c:v>
                </c:pt>
                <c:pt idx="72">
                  <c:v>0.64565630622579373</c:v>
                </c:pt>
                <c:pt idx="73">
                  <c:v>0.65701046267349728</c:v>
                </c:pt>
                <c:pt idx="74">
                  <c:v>0.66818777216816416</c:v>
                </c:pt>
                <c:pt idx="75">
                  <c:v>0.67917869917539131</c:v>
                </c:pt>
                <c:pt idx="76">
                  <c:v>0.6899744811276104</c:v>
                </c:pt>
                <c:pt idx="77">
                  <c:v>0.70056714247397089</c:v>
                </c:pt>
                <c:pt idx="78">
                  <c:v>0.71094950262500256</c:v>
                </c:pt>
                <c:pt idx="79">
                  <c:v>0.72111517802286107</c:v>
                </c:pt>
                <c:pt idx="80">
                  <c:v>0.73105857863000323</c:v>
                </c:pt>
                <c:pt idx="81">
                  <c:v>0.74077489918215245</c:v>
                </c:pt>
                <c:pt idx="82">
                  <c:v>0.75026010559511569</c:v>
                </c:pt>
                <c:pt idx="83">
                  <c:v>0.75951091694910955</c:v>
                </c:pt>
                <c:pt idx="84">
                  <c:v>0.76852478349901621</c:v>
                </c:pt>
                <c:pt idx="85">
                  <c:v>0.77729986117468786</c:v>
                </c:pt>
                <c:pt idx="86">
                  <c:v>0.78583498304255517</c:v>
                </c:pt>
                <c:pt idx="87">
                  <c:v>0.79412962819904964</c:v>
                </c:pt>
                <c:pt idx="88">
                  <c:v>0.80218388855857903</c:v>
                </c:pt>
                <c:pt idx="89">
                  <c:v>0.80999843398468463</c:v>
                </c:pt>
                <c:pt idx="90">
                  <c:v>0.81757447619364065</c:v>
                </c:pt>
                <c:pt idx="91">
                  <c:v>0.82491373183595695</c:v>
                </c:pt>
                <c:pt idx="92">
                  <c:v>0.83201838513392157</c:v>
                </c:pt>
                <c:pt idx="93">
                  <c:v>0.83889105042341283</c:v>
                </c:pt>
                <c:pt idx="94">
                  <c:v>0.84553473491646258</c:v>
                </c:pt>
                <c:pt idx="95">
                  <c:v>0.85195280196830803</c:v>
                </c:pt>
                <c:pt idx="96">
                  <c:v>0.85814893509951018</c:v>
                </c:pt>
                <c:pt idx="97">
                  <c:v>0.86412710299090334</c:v>
                </c:pt>
                <c:pt idx="98">
                  <c:v>0.86989152563700023</c:v>
                </c:pt>
                <c:pt idx="99">
                  <c:v>0.87544664181258125</c:v>
                </c:pt>
                <c:pt idx="100">
                  <c:v>0.88079707797788065</c:v>
                </c:pt>
                <c:pt idx="101">
                  <c:v>0.88594761872020722</c:v>
                </c:pt>
                <c:pt idx="102">
                  <c:v>0.8909031788043853</c:v>
                </c:pt>
                <c:pt idx="103">
                  <c:v>0.895668776880997</c:v>
                </c:pt>
                <c:pt idx="104">
                  <c:v>0.90024951088031302</c:v>
                </c:pt>
                <c:pt idx="105">
                  <c:v>0.90465053510088911</c:v>
                </c:pt>
                <c:pt idx="106">
                  <c:v>0.9088770389851426</c:v>
                </c:pt>
                <c:pt idx="107">
                  <c:v>0.91293422755972753</c:v>
                </c:pt>
                <c:pt idx="108">
                  <c:v>0.91682730350607644</c:v>
                </c:pt>
                <c:pt idx="109">
                  <c:v>0.92056145081601981</c:v>
                </c:pt>
                <c:pt idx="110">
                  <c:v>0.92414181997875533</c:v>
                </c:pt>
                <c:pt idx="111">
                  <c:v>0.92757351463848126</c:v>
                </c:pt>
                <c:pt idx="112">
                  <c:v>0.93086157965665162</c:v>
                </c:pt>
                <c:pt idx="113">
                  <c:v>0.93401099050878034</c:v>
                </c:pt>
                <c:pt idx="114">
                  <c:v>0.93702664394300261</c:v>
                </c:pt>
                <c:pt idx="115">
                  <c:v>0.93991334982599106</c:v>
                </c:pt>
                <c:pt idx="116">
                  <c:v>0.94267582410113071</c:v>
                </c:pt>
                <c:pt idx="117">
                  <c:v>0.94531868278405817</c:v>
                </c:pt>
                <c:pt idx="118">
                  <c:v>0.94784643692158188</c:v>
                </c:pt>
                <c:pt idx="119">
                  <c:v>0.95026348844144226</c:v>
                </c:pt>
                <c:pt idx="120">
                  <c:v>0.95257412682243237</c:v>
                </c:pt>
                <c:pt idx="121">
                  <c:v>0.95478252651671169</c:v>
                </c:pt>
                <c:pt idx="122">
                  <c:v>0.95689274505891309</c:v>
                </c:pt>
                <c:pt idx="123">
                  <c:v>0.95890872179953424</c:v>
                </c:pt>
                <c:pt idx="124">
                  <c:v>0.96083427720323522</c:v>
                </c:pt>
                <c:pt idx="125">
                  <c:v>0.96267311265587074</c:v>
                </c:pt>
                <c:pt idx="126">
                  <c:v>0.96442881072736308</c:v>
                </c:pt>
                <c:pt idx="127">
                  <c:v>0.96610483584082152</c:v>
                </c:pt>
                <c:pt idx="128">
                  <c:v>0.96770453530154921</c:v>
                </c:pt>
                <c:pt idx="129">
                  <c:v>0.96923114064285143</c:v>
                </c:pt>
                <c:pt idx="130">
                  <c:v>0.97068776924864297</c:v>
                </c:pt>
                <c:pt idx="131">
                  <c:v>0.97207742621592663</c:v>
                </c:pt>
                <c:pt idx="132">
                  <c:v>0.97340300642313382</c:v>
                </c:pt>
                <c:pt idx="133">
                  <c:v>0.97466729677312802</c:v>
                </c:pt>
                <c:pt idx="134">
                  <c:v>0.97587297858233024</c:v>
                </c:pt>
                <c:pt idx="135">
                  <c:v>0.97702263008997414</c:v>
                </c:pt>
                <c:pt idx="136">
                  <c:v>0.97811872906386899</c:v>
                </c:pt>
                <c:pt idx="137">
                  <c:v>0.97916365548131901</c:v>
                </c:pt>
                <c:pt idx="138">
                  <c:v>0.98015969426592209</c:v>
                </c:pt>
                <c:pt idx="139">
                  <c:v>0.98110903806296057</c:v>
                </c:pt>
                <c:pt idx="140">
                  <c:v>0.98201379003790745</c:v>
                </c:pt>
                <c:pt idx="141">
                  <c:v>0.98287596668427213</c:v>
                </c:pt>
                <c:pt idx="142">
                  <c:v>0.98369750062855865</c:v>
                </c:pt>
                <c:pt idx="143">
                  <c:v>0.98448024342159068</c:v>
                </c:pt>
                <c:pt idx="144">
                  <c:v>0.98522596830672649</c:v>
                </c:pt>
                <c:pt idx="145">
                  <c:v>0.98593637295675363</c:v>
                </c:pt>
                <c:pt idx="146">
                  <c:v>0.98661308217233457</c:v>
                </c:pt>
                <c:pt idx="147">
                  <c:v>0.98725765053588832</c:v>
                </c:pt>
                <c:pt idx="148">
                  <c:v>0.98787156501572537</c:v>
                </c:pt>
                <c:pt idx="149">
                  <c:v>0.98845624751607741</c:v>
                </c:pt>
                <c:pt idx="150">
                  <c:v>0.9890130573694067</c:v>
                </c:pt>
                <c:pt idx="151">
                  <c:v>0.9895432937680817</c:v>
                </c:pt>
                <c:pt idx="152">
                  <c:v>0.99004819813309564</c:v>
                </c:pt>
                <c:pt idx="153">
                  <c:v>0.99052895641805361</c:v>
                </c:pt>
                <c:pt idx="154">
                  <c:v>0.99098670134715139</c:v>
                </c:pt>
                <c:pt idx="155">
                  <c:v>0.9914225145862875</c:v>
                </c:pt>
                <c:pt idx="156">
                  <c:v>0.99183742884683956</c:v>
                </c:pt>
                <c:pt idx="157">
                  <c:v>0.99223242992198435</c:v>
                </c:pt>
                <c:pt idx="158">
                  <c:v>0.99260845865571812</c:v>
                </c:pt>
                <c:pt idx="159">
                  <c:v>0.99296641284500453</c:v>
                </c:pt>
                <c:pt idx="160">
                  <c:v>0.99330714907571438</c:v>
                </c:pt>
                <c:pt idx="161">
                  <c:v>0.99363148449318484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Feuil1!$A$2:$A$163</c:f>
              <c:numCache>
                <c:formatCode>General</c:formatCode>
                <c:ptCount val="162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-1.9500000000000104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-1.7500000000000102</c:v>
                </c:pt>
                <c:pt idx="46">
                  <c:v>-1.7000000000000102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4.9999999999990136E-2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0.19999999999999013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0.34999999999998038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0.5999999999999801</c:v>
                </c:pt>
                <c:pt idx="93">
                  <c:v>0.64999999999998048</c:v>
                </c:pt>
                <c:pt idx="94">
                  <c:v>0.69999999999998042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0.89999999999998015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1.7499999999999793</c:v>
                </c:pt>
                <c:pt idx="116">
                  <c:v>1.7999999999999794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1.9499999999999791</c:v>
                </c:pt>
                <c:pt idx="120">
                  <c:v>1.9999999999999796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  <c:pt idx="161">
                  <c:v>4.0499999999999714</c:v>
                </c:pt>
              </c:numCache>
            </c:numRef>
          </c:xVal>
          <c:yVal>
            <c:numRef>
              <c:f>Feuil1!$C$2:$C$163</c:f>
              <c:numCache>
                <c:formatCode>General</c:formatCode>
                <c:ptCount val="162"/>
                <c:pt idx="0">
                  <c:v>1.7986209962091559E-2</c:v>
                </c:pt>
                <c:pt idx="1">
                  <c:v>1.8890961937039055E-2</c:v>
                </c:pt>
                <c:pt idx="2">
                  <c:v>1.984030573407753E-2</c:v>
                </c:pt>
                <c:pt idx="3">
                  <c:v>2.0836344518680446E-2</c:v>
                </c:pt>
                <c:pt idx="4">
                  <c:v>2.1881270936130487E-2</c:v>
                </c:pt>
                <c:pt idx="5">
                  <c:v>2.2977369910025632E-2</c:v>
                </c:pt>
                <c:pt idx="6">
                  <c:v>2.412702141766921E-2</c:v>
                </c:pt>
                <c:pt idx="7">
                  <c:v>2.5332703226871749E-2</c:v>
                </c:pt>
                <c:pt idx="8">
                  <c:v>2.6596993576865856E-2</c:v>
                </c:pt>
                <c:pt idx="9">
                  <c:v>2.7922573784073045E-2</c:v>
                </c:pt>
                <c:pt idx="10">
                  <c:v>2.9312230751356319E-2</c:v>
                </c:pt>
                <c:pt idx="11">
                  <c:v>3.0768859357147984E-2</c:v>
                </c:pt>
                <c:pt idx="12">
                  <c:v>3.2295464698450516E-2</c:v>
                </c:pt>
                <c:pt idx="13">
                  <c:v>3.3895164159178155E-2</c:v>
                </c:pt>
                <c:pt idx="14">
                  <c:v>3.5571189272636194E-2</c:v>
                </c:pt>
                <c:pt idx="15">
                  <c:v>3.7326887344129471E-2</c:v>
                </c:pt>
                <c:pt idx="16">
                  <c:v>3.9165722796764377E-2</c:v>
                </c:pt>
                <c:pt idx="17">
                  <c:v>4.1091278200465015E-2</c:v>
                </c:pt>
                <c:pt idx="18">
                  <c:v>4.3107254941086144E-2</c:v>
                </c:pt>
                <c:pt idx="19">
                  <c:v>4.5217473483287488E-2</c:v>
                </c:pt>
                <c:pt idx="20">
                  <c:v>4.7425873177566788E-2</c:v>
                </c:pt>
                <c:pt idx="21">
                  <c:v>4.9736511558556795E-2</c:v>
                </c:pt>
                <c:pt idx="22">
                  <c:v>5.2153563078417765E-2</c:v>
                </c:pt>
                <c:pt idx="23">
                  <c:v>5.4681317215940786E-2</c:v>
                </c:pt>
                <c:pt idx="24">
                  <c:v>5.7324175898868783E-2</c:v>
                </c:pt>
                <c:pt idx="25">
                  <c:v>6.0086650174007654E-2</c:v>
                </c:pt>
                <c:pt idx="26">
                  <c:v>6.2973356056996513E-2</c:v>
                </c:pt>
                <c:pt idx="27">
                  <c:v>6.5989009491218803E-2</c:v>
                </c:pt>
                <c:pt idx="28">
                  <c:v>6.9138420343346899E-2</c:v>
                </c:pt>
                <c:pt idx="29">
                  <c:v>7.2426485361517079E-2</c:v>
                </c:pt>
                <c:pt idx="30">
                  <c:v>7.585818002124288E-2</c:v>
                </c:pt>
                <c:pt idx="31">
                  <c:v>7.9438549183977664E-2</c:v>
                </c:pt>
                <c:pt idx="32">
                  <c:v>8.3172696493921602E-2</c:v>
                </c:pt>
                <c:pt idx="33">
                  <c:v>8.7065772440270528E-2</c:v>
                </c:pt>
                <c:pt idx="34">
                  <c:v>9.1122961014855328E-2</c:v>
                </c:pt>
                <c:pt idx="35">
                  <c:v>9.5349464899108574E-2</c:v>
                </c:pt>
                <c:pt idx="36">
                  <c:v>9.9750489119684357E-2</c:v>
                </c:pt>
                <c:pt idx="37">
                  <c:v>0.10433122311900038</c:v>
                </c:pt>
                <c:pt idx="38">
                  <c:v>0.10909682119561204</c:v>
                </c:pt>
                <c:pt idx="39">
                  <c:v>0.11405238127978989</c:v>
                </c:pt>
                <c:pt idx="40">
                  <c:v>0.11920292202211655</c:v>
                </c:pt>
                <c:pt idx="41">
                  <c:v>0.12455335818741536</c:v>
                </c:pt>
                <c:pt idx="42">
                  <c:v>0.1301084743629968</c:v>
                </c:pt>
                <c:pt idx="43">
                  <c:v>0.13587289700909308</c:v>
                </c:pt>
                <c:pt idx="44">
                  <c:v>0.14185106490048655</c:v>
                </c:pt>
                <c:pt idx="45">
                  <c:v>0.14804719803168831</c:v>
                </c:pt>
                <c:pt idx="46">
                  <c:v>0.15446526508353348</c:v>
                </c:pt>
                <c:pt idx="47">
                  <c:v>0.16110894957658392</c:v>
                </c:pt>
                <c:pt idx="48">
                  <c:v>0.16798161486607421</c:v>
                </c:pt>
                <c:pt idx="49">
                  <c:v>0.17508626816403841</c:v>
                </c:pt>
                <c:pt idx="50">
                  <c:v>0.18242552380635491</c:v>
                </c:pt>
                <c:pt idx="51">
                  <c:v>0.1900015660153114</c:v>
                </c:pt>
                <c:pt idx="52">
                  <c:v>0.19781611144141681</c:v>
                </c:pt>
                <c:pt idx="53">
                  <c:v>0.2058703718009457</c:v>
                </c:pt>
                <c:pt idx="54">
                  <c:v>0.21416501695743978</c:v>
                </c:pt>
                <c:pt idx="55">
                  <c:v>0.22270013882530729</c:v>
                </c:pt>
                <c:pt idx="56">
                  <c:v>0.23147521650098066</c:v>
                </c:pt>
                <c:pt idx="57">
                  <c:v>0.24048908305088726</c:v>
                </c:pt>
                <c:pt idx="58">
                  <c:v>0.24973989440488062</c:v>
                </c:pt>
                <c:pt idx="59">
                  <c:v>0.25922510081784422</c:v>
                </c:pt>
                <c:pt idx="60">
                  <c:v>0.26894142136999333</c:v>
                </c:pt>
                <c:pt idx="61">
                  <c:v>0.27888482197713527</c:v>
                </c:pt>
                <c:pt idx="62">
                  <c:v>0.28905049737499433</c:v>
                </c:pt>
                <c:pt idx="63">
                  <c:v>0.299432857526025</c:v>
                </c:pt>
                <c:pt idx="64">
                  <c:v>0.31002551887238555</c:v>
                </c:pt>
                <c:pt idx="65">
                  <c:v>0.32082130082460519</c:v>
                </c:pt>
                <c:pt idx="66">
                  <c:v>0.33181222783183212</c:v>
                </c:pt>
                <c:pt idx="67">
                  <c:v>0.34298953732649917</c:v>
                </c:pt>
                <c:pt idx="68">
                  <c:v>0.35434369377420255</c:v>
                </c:pt>
                <c:pt idx="69">
                  <c:v>0.36586440898919725</c:v>
                </c:pt>
                <c:pt idx="70">
                  <c:v>0.37754066879814324</c:v>
                </c:pt>
                <c:pt idx="71">
                  <c:v>0.38936076605077596</c:v>
                </c:pt>
                <c:pt idx="72">
                  <c:v>0.40131233988754594</c:v>
                </c:pt>
                <c:pt idx="73">
                  <c:v>0.41338242108266798</c:v>
                </c:pt>
                <c:pt idx="74">
                  <c:v>0.42555748318833858</c:v>
                </c:pt>
                <c:pt idx="75">
                  <c:v>0.43782349911419982</c:v>
                </c:pt>
                <c:pt idx="76">
                  <c:v>0.45016600268751961</c:v>
                </c:pt>
                <c:pt idx="77">
                  <c:v>0.46257015465624796</c:v>
                </c:pt>
                <c:pt idx="78">
                  <c:v>0.47502081252105771</c:v>
                </c:pt>
                <c:pt idx="79">
                  <c:v>0.48750260351578739</c:v>
                </c:pt>
                <c:pt idx="80">
                  <c:v>0.49999999999999778</c:v>
                </c:pt>
                <c:pt idx="81">
                  <c:v>0.51249739648420789</c:v>
                </c:pt>
                <c:pt idx="82">
                  <c:v>0.52497918747893768</c:v>
                </c:pt>
                <c:pt idx="83">
                  <c:v>0.53742984534374705</c:v>
                </c:pt>
                <c:pt idx="84">
                  <c:v>0.54983399731247562</c:v>
                </c:pt>
                <c:pt idx="85">
                  <c:v>0.56217650088579318</c:v>
                </c:pt>
                <c:pt idx="86">
                  <c:v>0.57444251681165381</c:v>
                </c:pt>
                <c:pt idx="87">
                  <c:v>0.58661757891732469</c:v>
                </c:pt>
                <c:pt idx="88">
                  <c:v>0.59868766011244701</c:v>
                </c:pt>
                <c:pt idx="89">
                  <c:v>0.61063923394921771</c:v>
                </c:pt>
                <c:pt idx="90">
                  <c:v>0.62245933120184982</c:v>
                </c:pt>
                <c:pt idx="91">
                  <c:v>0.63413559101079631</c:v>
                </c:pt>
                <c:pt idx="92">
                  <c:v>0.64565630622579129</c:v>
                </c:pt>
                <c:pt idx="93">
                  <c:v>0.65701046267349517</c:v>
                </c:pt>
                <c:pt idx="94">
                  <c:v>0.66818777216816205</c:v>
                </c:pt>
                <c:pt idx="95">
                  <c:v>0.6791786991753892</c:v>
                </c:pt>
                <c:pt idx="96">
                  <c:v>0.68997448112760829</c:v>
                </c:pt>
                <c:pt idx="97">
                  <c:v>0.70056714247396856</c:v>
                </c:pt>
                <c:pt idx="98">
                  <c:v>0.71094950262500056</c:v>
                </c:pt>
                <c:pt idx="99">
                  <c:v>0.72111517802285907</c:v>
                </c:pt>
                <c:pt idx="100">
                  <c:v>0.73105857863000123</c:v>
                </c:pt>
                <c:pt idx="101">
                  <c:v>0.74077489918215056</c:v>
                </c:pt>
                <c:pt idx="102">
                  <c:v>0.75026010559511391</c:v>
                </c:pt>
                <c:pt idx="103">
                  <c:v>0.75951091694910766</c:v>
                </c:pt>
                <c:pt idx="104">
                  <c:v>0.76852478349901432</c:v>
                </c:pt>
                <c:pt idx="105">
                  <c:v>0.77729986117468786</c:v>
                </c:pt>
                <c:pt idx="106">
                  <c:v>0.78583498304255517</c:v>
                </c:pt>
                <c:pt idx="107">
                  <c:v>0.79412962819904964</c:v>
                </c:pt>
                <c:pt idx="108">
                  <c:v>0.80218388855857903</c:v>
                </c:pt>
                <c:pt idx="109">
                  <c:v>0.80999843398468463</c:v>
                </c:pt>
                <c:pt idx="110">
                  <c:v>0.81757447619364065</c:v>
                </c:pt>
                <c:pt idx="111">
                  <c:v>0.82491373183595695</c:v>
                </c:pt>
                <c:pt idx="112">
                  <c:v>0.83201838513392157</c:v>
                </c:pt>
                <c:pt idx="113">
                  <c:v>0.83889105042341283</c:v>
                </c:pt>
                <c:pt idx="114">
                  <c:v>0.84553473491646258</c:v>
                </c:pt>
                <c:pt idx="115">
                  <c:v>0.85195280196830803</c:v>
                </c:pt>
                <c:pt idx="116">
                  <c:v>0.85814893509951018</c:v>
                </c:pt>
                <c:pt idx="117">
                  <c:v>0.86412710299090334</c:v>
                </c:pt>
                <c:pt idx="118">
                  <c:v>0.86989152563700023</c:v>
                </c:pt>
                <c:pt idx="119">
                  <c:v>0.87544664181258125</c:v>
                </c:pt>
                <c:pt idx="120">
                  <c:v>0.88079707797788065</c:v>
                </c:pt>
                <c:pt idx="121">
                  <c:v>0.88594761872020722</c:v>
                </c:pt>
                <c:pt idx="122">
                  <c:v>0.8909031788043853</c:v>
                </c:pt>
                <c:pt idx="123">
                  <c:v>0.895668776880997</c:v>
                </c:pt>
                <c:pt idx="124">
                  <c:v>0.90024951088031313</c:v>
                </c:pt>
                <c:pt idx="125">
                  <c:v>0.90465053510088911</c:v>
                </c:pt>
                <c:pt idx="126">
                  <c:v>0.90887703898514249</c:v>
                </c:pt>
                <c:pt idx="127">
                  <c:v>0.91293422755972753</c:v>
                </c:pt>
                <c:pt idx="128">
                  <c:v>0.91682730350607644</c:v>
                </c:pt>
                <c:pt idx="129">
                  <c:v>0.92056145081601981</c:v>
                </c:pt>
                <c:pt idx="130">
                  <c:v>0.92414181997875533</c:v>
                </c:pt>
                <c:pt idx="131">
                  <c:v>0.92757351463848126</c:v>
                </c:pt>
                <c:pt idx="132">
                  <c:v>0.93086157965665162</c:v>
                </c:pt>
                <c:pt idx="133">
                  <c:v>0.93401099050878034</c:v>
                </c:pt>
                <c:pt idx="134">
                  <c:v>0.93702664394300261</c:v>
                </c:pt>
                <c:pt idx="135">
                  <c:v>0.93991334982599106</c:v>
                </c:pt>
                <c:pt idx="136">
                  <c:v>0.94267582410113071</c:v>
                </c:pt>
                <c:pt idx="137">
                  <c:v>0.94531868278405817</c:v>
                </c:pt>
                <c:pt idx="138">
                  <c:v>0.94784643692158188</c:v>
                </c:pt>
                <c:pt idx="139">
                  <c:v>0.95026348844144237</c:v>
                </c:pt>
                <c:pt idx="140">
                  <c:v>0.95257412682243237</c:v>
                </c:pt>
                <c:pt idx="141">
                  <c:v>0.95478252651671125</c:v>
                </c:pt>
                <c:pt idx="142">
                  <c:v>0.95689274505891253</c:v>
                </c:pt>
                <c:pt idx="143">
                  <c:v>0.95890872179953379</c:v>
                </c:pt>
                <c:pt idx="144">
                  <c:v>0.96083427720323489</c:v>
                </c:pt>
                <c:pt idx="145">
                  <c:v>0.96267311265586986</c:v>
                </c:pt>
                <c:pt idx="146">
                  <c:v>0.96442881072736253</c:v>
                </c:pt>
                <c:pt idx="147">
                  <c:v>0.96610483584082085</c:v>
                </c:pt>
                <c:pt idx="148">
                  <c:v>0.96770453530154865</c:v>
                </c:pt>
                <c:pt idx="149">
                  <c:v>0.96923114064285121</c:v>
                </c:pt>
                <c:pt idx="150">
                  <c:v>0.97068776924864253</c:v>
                </c:pt>
                <c:pt idx="151">
                  <c:v>0.97207742621592641</c:v>
                </c:pt>
                <c:pt idx="152">
                  <c:v>0.97340300642313382</c:v>
                </c:pt>
                <c:pt idx="153">
                  <c:v>0.97466729677312791</c:v>
                </c:pt>
                <c:pt idx="154">
                  <c:v>0.97587297858233002</c:v>
                </c:pt>
                <c:pt idx="155">
                  <c:v>0.97702263008997392</c:v>
                </c:pt>
                <c:pt idx="156">
                  <c:v>0.97811872906386876</c:v>
                </c:pt>
                <c:pt idx="157">
                  <c:v>0.9791636554813189</c:v>
                </c:pt>
                <c:pt idx="158">
                  <c:v>0.98015969426592187</c:v>
                </c:pt>
                <c:pt idx="159">
                  <c:v>0.98110903806296001</c:v>
                </c:pt>
                <c:pt idx="160">
                  <c:v>0.98201379003790723</c:v>
                </c:pt>
                <c:pt idx="161">
                  <c:v>0.98287596668427213</c:v>
                </c:pt>
              </c:numCache>
            </c:numRef>
          </c:yVal>
        </c:ser>
        <c:ser>
          <c:idx val="2"/>
          <c:order val="2"/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Feuil1!$A$2:$A$163</c:f>
              <c:numCache>
                <c:formatCode>General</c:formatCode>
                <c:ptCount val="162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-1.9500000000000104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-1.7500000000000102</c:v>
                </c:pt>
                <c:pt idx="46">
                  <c:v>-1.7000000000000102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4.9999999999990136E-2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0.19999999999999013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0.34999999999998038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0.5999999999999801</c:v>
                </c:pt>
                <c:pt idx="93">
                  <c:v>0.64999999999998048</c:v>
                </c:pt>
                <c:pt idx="94">
                  <c:v>0.69999999999998042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0.89999999999998015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1.7499999999999793</c:v>
                </c:pt>
                <c:pt idx="116">
                  <c:v>1.7999999999999794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1.9499999999999791</c:v>
                </c:pt>
                <c:pt idx="120">
                  <c:v>1.9999999999999796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  <c:pt idx="161">
                  <c:v>4.0499999999999714</c:v>
                </c:pt>
              </c:numCache>
            </c:numRef>
          </c:xVal>
          <c:yVal>
            <c:numRef>
              <c:f>Feuil1!$D$2:$D$163</c:f>
              <c:numCache>
                <c:formatCode>General</c:formatCode>
                <c:ptCount val="162"/>
                <c:pt idx="0">
                  <c:v>6.6928509242848589E-3</c:v>
                </c:pt>
                <c:pt idx="1">
                  <c:v>7.0335871549951643E-3</c:v>
                </c:pt>
                <c:pt idx="2">
                  <c:v>7.3915413442819759E-3</c:v>
                </c:pt>
                <c:pt idx="3">
                  <c:v>7.7675700780150004E-3</c:v>
                </c:pt>
                <c:pt idx="4">
                  <c:v>8.1625711531598966E-3</c:v>
                </c:pt>
                <c:pt idx="5">
                  <c:v>8.5774854137119945E-3</c:v>
                </c:pt>
                <c:pt idx="6">
                  <c:v>9.0132986528478256E-3</c:v>
                </c:pt>
                <c:pt idx="7">
                  <c:v>9.4710435819461113E-3</c:v>
                </c:pt>
                <c:pt idx="8">
                  <c:v>9.951801866904331E-3</c:v>
                </c:pt>
                <c:pt idx="9">
                  <c:v>1.0456706231918075E-2</c:v>
                </c:pt>
                <c:pt idx="10">
                  <c:v>1.0986942630593178E-2</c:v>
                </c:pt>
                <c:pt idx="11">
                  <c:v>1.1543752483922297E-2</c:v>
                </c:pt>
                <c:pt idx="12">
                  <c:v>1.2128434984274234E-2</c:v>
                </c:pt>
                <c:pt idx="13">
                  <c:v>1.2742349464111612E-2</c:v>
                </c:pt>
                <c:pt idx="14">
                  <c:v>1.3386917827664779E-2</c:v>
                </c:pt>
                <c:pt idx="15">
                  <c:v>1.4063627043245481E-2</c:v>
                </c:pt>
                <c:pt idx="16">
                  <c:v>1.4774031693273064E-2</c:v>
                </c:pt>
                <c:pt idx="17">
                  <c:v>1.5519756578408888E-2</c:v>
                </c:pt>
                <c:pt idx="18">
                  <c:v>1.6302499371440959E-2</c:v>
                </c:pt>
                <c:pt idx="19">
                  <c:v>1.7124033315727753E-2</c:v>
                </c:pt>
                <c:pt idx="20">
                  <c:v>1.7986209962091559E-2</c:v>
                </c:pt>
                <c:pt idx="21">
                  <c:v>1.8890961937039055E-2</c:v>
                </c:pt>
                <c:pt idx="22">
                  <c:v>1.984030573407753E-2</c:v>
                </c:pt>
                <c:pt idx="23">
                  <c:v>2.0836344518680446E-2</c:v>
                </c:pt>
                <c:pt idx="24">
                  <c:v>2.1881270936130487E-2</c:v>
                </c:pt>
                <c:pt idx="25">
                  <c:v>2.2977369910025632E-2</c:v>
                </c:pt>
                <c:pt idx="26">
                  <c:v>2.412702141766921E-2</c:v>
                </c:pt>
                <c:pt idx="27">
                  <c:v>2.5332703226871749E-2</c:v>
                </c:pt>
                <c:pt idx="28">
                  <c:v>2.6596993576865856E-2</c:v>
                </c:pt>
                <c:pt idx="29">
                  <c:v>2.7922573784072771E-2</c:v>
                </c:pt>
                <c:pt idx="30">
                  <c:v>2.9312230751356035E-2</c:v>
                </c:pt>
                <c:pt idx="31">
                  <c:v>3.0768859357147689E-2</c:v>
                </c:pt>
                <c:pt idx="32">
                  <c:v>3.2295464698450196E-2</c:v>
                </c:pt>
                <c:pt idx="33">
                  <c:v>3.3895164159177829E-2</c:v>
                </c:pt>
                <c:pt idx="34">
                  <c:v>3.5571189272635834E-2</c:v>
                </c:pt>
                <c:pt idx="35">
                  <c:v>3.7326887344129096E-2</c:v>
                </c:pt>
                <c:pt idx="36">
                  <c:v>3.9165722796763995E-2</c:v>
                </c:pt>
                <c:pt idx="37">
                  <c:v>4.1091278200464605E-2</c:v>
                </c:pt>
                <c:pt idx="38">
                  <c:v>4.3107254941085763E-2</c:v>
                </c:pt>
                <c:pt idx="39">
                  <c:v>4.5217473483287064E-2</c:v>
                </c:pt>
                <c:pt idx="40">
                  <c:v>4.7425873177566316E-2</c:v>
                </c:pt>
                <c:pt idx="41">
                  <c:v>4.9736511558556344E-2</c:v>
                </c:pt>
                <c:pt idx="42">
                  <c:v>5.2153563078417238E-2</c:v>
                </c:pt>
                <c:pt idx="43">
                  <c:v>5.4681317215940245E-2</c:v>
                </c:pt>
                <c:pt idx="44">
                  <c:v>5.7324175898868235E-2</c:v>
                </c:pt>
                <c:pt idx="45">
                  <c:v>6.0086650174007106E-2</c:v>
                </c:pt>
                <c:pt idx="46">
                  <c:v>6.2973356056995902E-2</c:v>
                </c:pt>
                <c:pt idx="47">
                  <c:v>6.5989009491218151E-2</c:v>
                </c:pt>
                <c:pt idx="48">
                  <c:v>6.9138420343346232E-2</c:v>
                </c:pt>
                <c:pt idx="49">
                  <c:v>7.2426485361517079E-2</c:v>
                </c:pt>
                <c:pt idx="50">
                  <c:v>7.5858180021242894E-2</c:v>
                </c:pt>
                <c:pt idx="51">
                  <c:v>7.9438549183977664E-2</c:v>
                </c:pt>
                <c:pt idx="52">
                  <c:v>8.3172696493921602E-2</c:v>
                </c:pt>
                <c:pt idx="53">
                  <c:v>8.7065772440270514E-2</c:v>
                </c:pt>
                <c:pt idx="54">
                  <c:v>9.1122961014855328E-2</c:v>
                </c:pt>
                <c:pt idx="55">
                  <c:v>9.534946489910863E-2</c:v>
                </c:pt>
                <c:pt idx="56">
                  <c:v>9.9750489119684357E-2</c:v>
                </c:pt>
                <c:pt idx="57">
                  <c:v>0.10433122311900038</c:v>
                </c:pt>
                <c:pt idx="58">
                  <c:v>0.10909682119561201</c:v>
                </c:pt>
                <c:pt idx="59">
                  <c:v>0.11405238127978989</c:v>
                </c:pt>
                <c:pt idx="60">
                  <c:v>0.1192029220221166</c:v>
                </c:pt>
                <c:pt idx="61">
                  <c:v>0.12455335818741536</c:v>
                </c:pt>
                <c:pt idx="62">
                  <c:v>0.1301084743629968</c:v>
                </c:pt>
                <c:pt idx="63">
                  <c:v>0.13587289700909311</c:v>
                </c:pt>
                <c:pt idx="64">
                  <c:v>0.14185106490048655</c:v>
                </c:pt>
                <c:pt idx="65">
                  <c:v>0.14804719803168831</c:v>
                </c:pt>
                <c:pt idx="66">
                  <c:v>0.15446526508353348</c:v>
                </c:pt>
                <c:pt idx="67">
                  <c:v>0.16110894957658392</c:v>
                </c:pt>
                <c:pt idx="68">
                  <c:v>0.16798161486607421</c:v>
                </c:pt>
                <c:pt idx="69">
                  <c:v>0.17508626816403841</c:v>
                </c:pt>
                <c:pt idx="70">
                  <c:v>0.18242552380635491</c:v>
                </c:pt>
                <c:pt idx="71">
                  <c:v>0.1900015660153114</c:v>
                </c:pt>
                <c:pt idx="72">
                  <c:v>0.19781611144141681</c:v>
                </c:pt>
                <c:pt idx="73">
                  <c:v>0.2058703718009457</c:v>
                </c:pt>
                <c:pt idx="74">
                  <c:v>0.21416501695743978</c:v>
                </c:pt>
                <c:pt idx="75">
                  <c:v>0.22270013882530729</c:v>
                </c:pt>
                <c:pt idx="76">
                  <c:v>0.23147521650098066</c:v>
                </c:pt>
                <c:pt idx="77">
                  <c:v>0.24048908305088726</c:v>
                </c:pt>
                <c:pt idx="78">
                  <c:v>0.24973989440488062</c:v>
                </c:pt>
                <c:pt idx="79">
                  <c:v>0.25922510081784422</c:v>
                </c:pt>
                <c:pt idx="80">
                  <c:v>0.26894142136999327</c:v>
                </c:pt>
                <c:pt idx="81">
                  <c:v>0.27888482197713527</c:v>
                </c:pt>
                <c:pt idx="82">
                  <c:v>0.28905049737499428</c:v>
                </c:pt>
                <c:pt idx="83">
                  <c:v>0.299432857526025</c:v>
                </c:pt>
                <c:pt idx="84">
                  <c:v>0.31002551887238555</c:v>
                </c:pt>
                <c:pt idx="85">
                  <c:v>0.32082130082460303</c:v>
                </c:pt>
                <c:pt idx="86">
                  <c:v>0.33181222783182979</c:v>
                </c:pt>
                <c:pt idx="87">
                  <c:v>0.34298953732649701</c:v>
                </c:pt>
                <c:pt idx="88">
                  <c:v>0.35434369377420022</c:v>
                </c:pt>
                <c:pt idx="89">
                  <c:v>0.36586440898919492</c:v>
                </c:pt>
                <c:pt idx="90">
                  <c:v>0.37754066879814097</c:v>
                </c:pt>
                <c:pt idx="91">
                  <c:v>0.38936076605077363</c:v>
                </c:pt>
                <c:pt idx="92">
                  <c:v>0.40131233988754356</c:v>
                </c:pt>
                <c:pt idx="93">
                  <c:v>0.4133824210826656</c:v>
                </c:pt>
                <c:pt idx="94">
                  <c:v>0.42555748318833608</c:v>
                </c:pt>
                <c:pt idx="95">
                  <c:v>0.43782349911419727</c:v>
                </c:pt>
                <c:pt idx="96">
                  <c:v>0.45016600268751716</c:v>
                </c:pt>
                <c:pt idx="97">
                  <c:v>0.46257015465624551</c:v>
                </c:pt>
                <c:pt idx="98">
                  <c:v>0.47502081252105521</c:v>
                </c:pt>
                <c:pt idx="99">
                  <c:v>0.48750260351578484</c:v>
                </c:pt>
                <c:pt idx="100">
                  <c:v>0.49999999999999539</c:v>
                </c:pt>
                <c:pt idx="101">
                  <c:v>0.51249739648420534</c:v>
                </c:pt>
                <c:pt idx="102">
                  <c:v>0.52497918747893513</c:v>
                </c:pt>
                <c:pt idx="103">
                  <c:v>0.53742984534374461</c:v>
                </c:pt>
                <c:pt idx="104">
                  <c:v>0.54983399731247329</c:v>
                </c:pt>
                <c:pt idx="105">
                  <c:v>0.56217650088579318</c:v>
                </c:pt>
                <c:pt idx="106">
                  <c:v>0.57444251681165381</c:v>
                </c:pt>
                <c:pt idx="107">
                  <c:v>0.58661757891732469</c:v>
                </c:pt>
                <c:pt idx="108">
                  <c:v>0.59868766011244701</c:v>
                </c:pt>
                <c:pt idx="109">
                  <c:v>0.61063923394921771</c:v>
                </c:pt>
                <c:pt idx="110">
                  <c:v>0.62245933120184982</c:v>
                </c:pt>
                <c:pt idx="111">
                  <c:v>0.63413559101079642</c:v>
                </c:pt>
                <c:pt idx="112">
                  <c:v>0.64565630622579129</c:v>
                </c:pt>
                <c:pt idx="113">
                  <c:v>0.65701046267349505</c:v>
                </c:pt>
                <c:pt idx="114">
                  <c:v>0.66818777216816205</c:v>
                </c:pt>
                <c:pt idx="115">
                  <c:v>0.6791786991753892</c:v>
                </c:pt>
                <c:pt idx="116">
                  <c:v>0.68997448112760829</c:v>
                </c:pt>
                <c:pt idx="117">
                  <c:v>0.70056714247396856</c:v>
                </c:pt>
                <c:pt idx="118">
                  <c:v>0.71094950262500045</c:v>
                </c:pt>
                <c:pt idx="119">
                  <c:v>0.72111517802285907</c:v>
                </c:pt>
                <c:pt idx="120">
                  <c:v>0.73105857863000123</c:v>
                </c:pt>
                <c:pt idx="121">
                  <c:v>0.74077489918215045</c:v>
                </c:pt>
                <c:pt idx="122">
                  <c:v>0.75026010559511391</c:v>
                </c:pt>
                <c:pt idx="123">
                  <c:v>0.75951091694910766</c:v>
                </c:pt>
                <c:pt idx="124">
                  <c:v>0.76852478349901443</c:v>
                </c:pt>
                <c:pt idx="125">
                  <c:v>0.77729986117468786</c:v>
                </c:pt>
                <c:pt idx="126">
                  <c:v>0.78583498304255528</c:v>
                </c:pt>
                <c:pt idx="127">
                  <c:v>0.79412962819904964</c:v>
                </c:pt>
                <c:pt idx="128">
                  <c:v>0.80218388855857903</c:v>
                </c:pt>
                <c:pt idx="129">
                  <c:v>0.80999843398468463</c:v>
                </c:pt>
                <c:pt idx="130">
                  <c:v>0.81757447619364065</c:v>
                </c:pt>
                <c:pt idx="131">
                  <c:v>0.82491373183595695</c:v>
                </c:pt>
                <c:pt idx="132">
                  <c:v>0.83201838513392157</c:v>
                </c:pt>
                <c:pt idx="133">
                  <c:v>0.83889105042341283</c:v>
                </c:pt>
                <c:pt idx="134">
                  <c:v>0.84553473491646258</c:v>
                </c:pt>
                <c:pt idx="135">
                  <c:v>0.85195280196830803</c:v>
                </c:pt>
                <c:pt idx="136">
                  <c:v>0.85814893509951018</c:v>
                </c:pt>
                <c:pt idx="137">
                  <c:v>0.86412710299090334</c:v>
                </c:pt>
                <c:pt idx="138">
                  <c:v>0.86989152563700023</c:v>
                </c:pt>
                <c:pt idx="139">
                  <c:v>0.87544664181258169</c:v>
                </c:pt>
                <c:pt idx="140">
                  <c:v>0.88079707797788065</c:v>
                </c:pt>
                <c:pt idx="141">
                  <c:v>0.88594761872020633</c:v>
                </c:pt>
                <c:pt idx="142">
                  <c:v>0.8909031788043843</c:v>
                </c:pt>
                <c:pt idx="143">
                  <c:v>0.895668776880996</c:v>
                </c:pt>
                <c:pt idx="144">
                  <c:v>0.90024951088031213</c:v>
                </c:pt>
                <c:pt idx="145">
                  <c:v>0.90465053510088822</c:v>
                </c:pt>
                <c:pt idx="146">
                  <c:v>0.90887703898514161</c:v>
                </c:pt>
                <c:pt idx="147">
                  <c:v>0.91293422755972664</c:v>
                </c:pt>
                <c:pt idx="148">
                  <c:v>0.91682730350607566</c:v>
                </c:pt>
                <c:pt idx="149">
                  <c:v>0.92056145081601948</c:v>
                </c:pt>
                <c:pt idx="150">
                  <c:v>0.92414181997875466</c:v>
                </c:pt>
                <c:pt idx="151">
                  <c:v>0.92757351463848081</c:v>
                </c:pt>
                <c:pt idx="152">
                  <c:v>0.93086157965665128</c:v>
                </c:pt>
                <c:pt idx="153">
                  <c:v>0.93401099050877978</c:v>
                </c:pt>
                <c:pt idx="154">
                  <c:v>0.93702664394300172</c:v>
                </c:pt>
                <c:pt idx="155">
                  <c:v>0.93991334982599017</c:v>
                </c:pt>
                <c:pt idx="156">
                  <c:v>0.94267582410112993</c:v>
                </c:pt>
                <c:pt idx="157">
                  <c:v>0.94531868278405751</c:v>
                </c:pt>
                <c:pt idx="158">
                  <c:v>0.94784643692158144</c:v>
                </c:pt>
                <c:pt idx="159">
                  <c:v>0.95026348844144148</c:v>
                </c:pt>
                <c:pt idx="160">
                  <c:v>0.95257412682243159</c:v>
                </c:pt>
                <c:pt idx="161">
                  <c:v>0.95478252651671125</c:v>
                </c:pt>
              </c:numCache>
            </c:numRef>
          </c:yVal>
        </c:ser>
        <c:axId val="301623936"/>
        <c:axId val="301691264"/>
      </c:scatterChart>
      <c:valAx>
        <c:axId val="301623936"/>
        <c:scaling>
          <c:orientation val="minMax"/>
          <c:max val="4"/>
          <c:min val="-4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1691264"/>
        <c:crosses val="autoZero"/>
        <c:crossBetween val="midCat"/>
      </c:valAx>
      <c:valAx>
        <c:axId val="30169126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1623936"/>
        <c:crossesAt val="-4"/>
        <c:crossBetween val="midCat"/>
        <c:majorUnit val="0.5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9.2643051771117133E-2"/>
          <c:y val="7.582938388625593E-2"/>
          <c:w val="0.87602179836512373"/>
          <c:h val="0.76303317535545023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0,952269826</c:v>
                </c:pt>
              </c:strCache>
            </c:strRef>
          </c:tx>
          <c:spPr>
            <a:ln w="3175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Sheet1!$A$2:$A$161</c:f>
              <c:numCache>
                <c:formatCode>General</c:formatCode>
                <c:ptCount val="160"/>
                <c:pt idx="0">
                  <c:v>-3.9499999999999997</c:v>
                </c:pt>
                <c:pt idx="1">
                  <c:v>-3.9</c:v>
                </c:pt>
                <c:pt idx="2">
                  <c:v>-3.8499999999999988</c:v>
                </c:pt>
                <c:pt idx="3">
                  <c:v>-3.8</c:v>
                </c:pt>
                <c:pt idx="4">
                  <c:v>-3.75</c:v>
                </c:pt>
                <c:pt idx="5">
                  <c:v>-3.7</c:v>
                </c:pt>
                <c:pt idx="6">
                  <c:v>-3.65</c:v>
                </c:pt>
                <c:pt idx="7">
                  <c:v>-3.6</c:v>
                </c:pt>
                <c:pt idx="8">
                  <c:v>-3.55</c:v>
                </c:pt>
                <c:pt idx="9">
                  <c:v>-3.5</c:v>
                </c:pt>
                <c:pt idx="10">
                  <c:v>-3.4499999999999997</c:v>
                </c:pt>
                <c:pt idx="11">
                  <c:v>-3.4</c:v>
                </c:pt>
                <c:pt idx="12">
                  <c:v>-3.3499999999999988</c:v>
                </c:pt>
                <c:pt idx="13">
                  <c:v>-3.3</c:v>
                </c:pt>
                <c:pt idx="14">
                  <c:v>-3.25</c:v>
                </c:pt>
                <c:pt idx="15">
                  <c:v>-3.2</c:v>
                </c:pt>
                <c:pt idx="16">
                  <c:v>-3.15</c:v>
                </c:pt>
                <c:pt idx="17">
                  <c:v>-3.1</c:v>
                </c:pt>
                <c:pt idx="18">
                  <c:v>-3.05</c:v>
                </c:pt>
                <c:pt idx="19">
                  <c:v>-3</c:v>
                </c:pt>
                <c:pt idx="20">
                  <c:v>-2.9499999999999997</c:v>
                </c:pt>
                <c:pt idx="21">
                  <c:v>-2.9</c:v>
                </c:pt>
                <c:pt idx="22">
                  <c:v>-2.8499999999999988</c:v>
                </c:pt>
                <c:pt idx="23">
                  <c:v>-2.8</c:v>
                </c:pt>
                <c:pt idx="24">
                  <c:v>-2.75</c:v>
                </c:pt>
                <c:pt idx="25">
                  <c:v>-2.7</c:v>
                </c:pt>
                <c:pt idx="26">
                  <c:v>-2.65</c:v>
                </c:pt>
                <c:pt idx="27">
                  <c:v>-2.6</c:v>
                </c:pt>
                <c:pt idx="28">
                  <c:v>-2.5499999999999998</c:v>
                </c:pt>
                <c:pt idx="29">
                  <c:v>-2.5</c:v>
                </c:pt>
                <c:pt idx="30">
                  <c:v>-2.4499999999999997</c:v>
                </c:pt>
                <c:pt idx="31">
                  <c:v>-2.4</c:v>
                </c:pt>
                <c:pt idx="32">
                  <c:v>-2.3499999999999988</c:v>
                </c:pt>
                <c:pt idx="33">
                  <c:v>-2.2999999999999998</c:v>
                </c:pt>
                <c:pt idx="34">
                  <c:v>-2.25</c:v>
                </c:pt>
                <c:pt idx="35">
                  <c:v>-2.2000000000000002</c:v>
                </c:pt>
                <c:pt idx="36">
                  <c:v>-2.15</c:v>
                </c:pt>
                <c:pt idx="37">
                  <c:v>-2.1</c:v>
                </c:pt>
                <c:pt idx="38">
                  <c:v>-2.0499999999999998</c:v>
                </c:pt>
                <c:pt idx="39">
                  <c:v>-2</c:v>
                </c:pt>
                <c:pt idx="40">
                  <c:v>-1.9500000000000011</c:v>
                </c:pt>
                <c:pt idx="41">
                  <c:v>-1.9000000000000001</c:v>
                </c:pt>
                <c:pt idx="42">
                  <c:v>-1.85</c:v>
                </c:pt>
                <c:pt idx="43">
                  <c:v>-1.8</c:v>
                </c:pt>
                <c:pt idx="44">
                  <c:v>-1.7500000000000004</c:v>
                </c:pt>
                <c:pt idx="45">
                  <c:v>-1.7000000000000004</c:v>
                </c:pt>
                <c:pt idx="46">
                  <c:v>-1.6500000000000001</c:v>
                </c:pt>
                <c:pt idx="47">
                  <c:v>-1.6</c:v>
                </c:pt>
                <c:pt idx="48">
                  <c:v>-1.55</c:v>
                </c:pt>
                <c:pt idx="49">
                  <c:v>-1.5</c:v>
                </c:pt>
                <c:pt idx="50">
                  <c:v>-1.45</c:v>
                </c:pt>
                <c:pt idx="51">
                  <c:v>-1.4</c:v>
                </c:pt>
                <c:pt idx="52">
                  <c:v>-1.35</c:v>
                </c:pt>
                <c:pt idx="53">
                  <c:v>-1.3</c:v>
                </c:pt>
                <c:pt idx="54">
                  <c:v>-1.25</c:v>
                </c:pt>
                <c:pt idx="55">
                  <c:v>-1.2</c:v>
                </c:pt>
                <c:pt idx="56">
                  <c:v>-1.1499999999999984</c:v>
                </c:pt>
                <c:pt idx="57">
                  <c:v>-1.1000000000000001</c:v>
                </c:pt>
                <c:pt idx="58">
                  <c:v>-1.05</c:v>
                </c:pt>
                <c:pt idx="59">
                  <c:v>-1</c:v>
                </c:pt>
                <c:pt idx="60">
                  <c:v>-0.95000000000000062</c:v>
                </c:pt>
                <c:pt idx="61">
                  <c:v>-0.9</c:v>
                </c:pt>
                <c:pt idx="62">
                  <c:v>-0.85000000000000064</c:v>
                </c:pt>
                <c:pt idx="63">
                  <c:v>-0.8</c:v>
                </c:pt>
                <c:pt idx="64">
                  <c:v>-0.75000000000000089</c:v>
                </c:pt>
                <c:pt idx="65">
                  <c:v>-0.70000000000000062</c:v>
                </c:pt>
                <c:pt idx="66">
                  <c:v>-0.65000000000000102</c:v>
                </c:pt>
                <c:pt idx="67">
                  <c:v>-0.60000000000000064</c:v>
                </c:pt>
                <c:pt idx="68">
                  <c:v>-0.55000000000000004</c:v>
                </c:pt>
                <c:pt idx="69">
                  <c:v>-0.5</c:v>
                </c:pt>
                <c:pt idx="70">
                  <c:v>-0.45</c:v>
                </c:pt>
                <c:pt idx="71">
                  <c:v>-0.4</c:v>
                </c:pt>
                <c:pt idx="72">
                  <c:v>-0.35000000000000031</c:v>
                </c:pt>
                <c:pt idx="73">
                  <c:v>-0.30000000000000032</c:v>
                </c:pt>
                <c:pt idx="74">
                  <c:v>-0.25</c:v>
                </c:pt>
                <c:pt idx="75">
                  <c:v>-0.2</c:v>
                </c:pt>
                <c:pt idx="76">
                  <c:v>-0.15000000000000019</c:v>
                </c:pt>
                <c:pt idx="77">
                  <c:v>-0.1</c:v>
                </c:pt>
                <c:pt idx="78">
                  <c:v>-5.0000000000000024E-2</c:v>
                </c:pt>
                <c:pt idx="79" formatCode="0.00E+00">
                  <c:v>-1.0214100000000054E-14</c:v>
                </c:pt>
                <c:pt idx="80">
                  <c:v>5.0000000000000024E-2</c:v>
                </c:pt>
                <c:pt idx="81">
                  <c:v>0.1</c:v>
                </c:pt>
                <c:pt idx="82">
                  <c:v>0.15000000000000019</c:v>
                </c:pt>
                <c:pt idx="83">
                  <c:v>0.2</c:v>
                </c:pt>
                <c:pt idx="84">
                  <c:v>0.25</c:v>
                </c:pt>
                <c:pt idx="85">
                  <c:v>0.30000000000000032</c:v>
                </c:pt>
                <c:pt idx="86">
                  <c:v>0.35000000000000031</c:v>
                </c:pt>
                <c:pt idx="87">
                  <c:v>0.4</c:v>
                </c:pt>
                <c:pt idx="88">
                  <c:v>0.45</c:v>
                </c:pt>
                <c:pt idx="89">
                  <c:v>0.5</c:v>
                </c:pt>
                <c:pt idx="90">
                  <c:v>0.55000000000000004</c:v>
                </c:pt>
                <c:pt idx="91">
                  <c:v>0.60000000000000064</c:v>
                </c:pt>
                <c:pt idx="92">
                  <c:v>0.65000000000000102</c:v>
                </c:pt>
                <c:pt idx="93">
                  <c:v>0.70000000000000062</c:v>
                </c:pt>
                <c:pt idx="94">
                  <c:v>0.75000000000000089</c:v>
                </c:pt>
                <c:pt idx="95">
                  <c:v>0.8</c:v>
                </c:pt>
                <c:pt idx="96">
                  <c:v>0.85000000000000064</c:v>
                </c:pt>
                <c:pt idx="97">
                  <c:v>0.9</c:v>
                </c:pt>
                <c:pt idx="98">
                  <c:v>0.95000000000000062</c:v>
                </c:pt>
                <c:pt idx="99">
                  <c:v>1</c:v>
                </c:pt>
                <c:pt idx="100">
                  <c:v>1.05</c:v>
                </c:pt>
                <c:pt idx="101">
                  <c:v>1.1000000000000001</c:v>
                </c:pt>
                <c:pt idx="102">
                  <c:v>1.1499999999999984</c:v>
                </c:pt>
                <c:pt idx="103">
                  <c:v>1.2</c:v>
                </c:pt>
                <c:pt idx="104">
                  <c:v>1.25</c:v>
                </c:pt>
                <c:pt idx="105">
                  <c:v>1.3</c:v>
                </c:pt>
                <c:pt idx="106">
                  <c:v>1.35</c:v>
                </c:pt>
                <c:pt idx="107">
                  <c:v>1.4</c:v>
                </c:pt>
                <c:pt idx="108">
                  <c:v>1.45</c:v>
                </c:pt>
                <c:pt idx="109">
                  <c:v>1.5</c:v>
                </c:pt>
                <c:pt idx="110">
                  <c:v>1.55</c:v>
                </c:pt>
                <c:pt idx="111">
                  <c:v>1.6</c:v>
                </c:pt>
                <c:pt idx="112">
                  <c:v>1.6500000000000001</c:v>
                </c:pt>
                <c:pt idx="113">
                  <c:v>1.7000000000000004</c:v>
                </c:pt>
                <c:pt idx="114">
                  <c:v>1.7500000000000004</c:v>
                </c:pt>
                <c:pt idx="115">
                  <c:v>1.8</c:v>
                </c:pt>
                <c:pt idx="116">
                  <c:v>1.85</c:v>
                </c:pt>
                <c:pt idx="117">
                  <c:v>1.9000000000000001</c:v>
                </c:pt>
                <c:pt idx="118">
                  <c:v>1.9500000000000011</c:v>
                </c:pt>
                <c:pt idx="119">
                  <c:v>2</c:v>
                </c:pt>
                <c:pt idx="120">
                  <c:v>2.0499999999999998</c:v>
                </c:pt>
                <c:pt idx="121">
                  <c:v>2.1</c:v>
                </c:pt>
                <c:pt idx="122">
                  <c:v>2.15</c:v>
                </c:pt>
                <c:pt idx="123">
                  <c:v>2.2000000000000002</c:v>
                </c:pt>
                <c:pt idx="124">
                  <c:v>2.25</c:v>
                </c:pt>
                <c:pt idx="125">
                  <c:v>2.2999999999999998</c:v>
                </c:pt>
                <c:pt idx="126">
                  <c:v>2.3499999999999988</c:v>
                </c:pt>
                <c:pt idx="127">
                  <c:v>2.4</c:v>
                </c:pt>
                <c:pt idx="128">
                  <c:v>2.4499999999999997</c:v>
                </c:pt>
                <c:pt idx="129">
                  <c:v>2.5</c:v>
                </c:pt>
                <c:pt idx="130">
                  <c:v>2.5499999999999998</c:v>
                </c:pt>
                <c:pt idx="131">
                  <c:v>2.6</c:v>
                </c:pt>
                <c:pt idx="132">
                  <c:v>2.65</c:v>
                </c:pt>
                <c:pt idx="133">
                  <c:v>2.7</c:v>
                </c:pt>
                <c:pt idx="134">
                  <c:v>2.75</c:v>
                </c:pt>
                <c:pt idx="135">
                  <c:v>2.8</c:v>
                </c:pt>
                <c:pt idx="136">
                  <c:v>2.8499999999999988</c:v>
                </c:pt>
                <c:pt idx="137">
                  <c:v>2.9</c:v>
                </c:pt>
                <c:pt idx="138">
                  <c:v>2.9499999999999997</c:v>
                </c:pt>
                <c:pt idx="139">
                  <c:v>3</c:v>
                </c:pt>
                <c:pt idx="140">
                  <c:v>3.05</c:v>
                </c:pt>
                <c:pt idx="141">
                  <c:v>3.1</c:v>
                </c:pt>
                <c:pt idx="142">
                  <c:v>3.15</c:v>
                </c:pt>
                <c:pt idx="143">
                  <c:v>3.2</c:v>
                </c:pt>
                <c:pt idx="144">
                  <c:v>3.25</c:v>
                </c:pt>
                <c:pt idx="145">
                  <c:v>3.3</c:v>
                </c:pt>
                <c:pt idx="146">
                  <c:v>3.3499999999999988</c:v>
                </c:pt>
                <c:pt idx="147">
                  <c:v>3.4</c:v>
                </c:pt>
                <c:pt idx="148">
                  <c:v>3.4499999999999997</c:v>
                </c:pt>
                <c:pt idx="149">
                  <c:v>3.5</c:v>
                </c:pt>
                <c:pt idx="150">
                  <c:v>3.55</c:v>
                </c:pt>
                <c:pt idx="151">
                  <c:v>3.6</c:v>
                </c:pt>
                <c:pt idx="152">
                  <c:v>3.65</c:v>
                </c:pt>
                <c:pt idx="153">
                  <c:v>3.7</c:v>
                </c:pt>
                <c:pt idx="154">
                  <c:v>3.75</c:v>
                </c:pt>
                <c:pt idx="155">
                  <c:v>3.8</c:v>
                </c:pt>
                <c:pt idx="156">
                  <c:v>3.8499999999999988</c:v>
                </c:pt>
                <c:pt idx="157">
                  <c:v>3.9</c:v>
                </c:pt>
                <c:pt idx="158">
                  <c:v>3.9499999999999997</c:v>
                </c:pt>
                <c:pt idx="159">
                  <c:v>4</c:v>
                </c:pt>
              </c:numCache>
            </c:numRef>
          </c:xVal>
          <c:yVal>
            <c:numRef>
              <c:f>Sheet1!$B$2:$B$161</c:f>
              <c:numCache>
                <c:formatCode>General</c:formatCode>
                <c:ptCount val="160"/>
                <c:pt idx="0">
                  <c:v>0.94992882500000064</c:v>
                </c:pt>
                <c:pt idx="1">
                  <c:v>0.94747846899999999</c:v>
                </c:pt>
                <c:pt idx="2">
                  <c:v>0.94491419700000001</c:v>
                </c:pt>
                <c:pt idx="3">
                  <c:v>0.94223131400000004</c:v>
                </c:pt>
                <c:pt idx="4">
                  <c:v>0.93942498799999996</c:v>
                </c:pt>
                <c:pt idx="5">
                  <c:v>0.93649026000000002</c:v>
                </c:pt>
                <c:pt idx="6">
                  <c:v>0.93342203800000001</c:v>
                </c:pt>
                <c:pt idx="7">
                  <c:v>0.93021511000000001</c:v>
                </c:pt>
                <c:pt idx="8">
                  <c:v>0.92686414299999997</c:v>
                </c:pt>
                <c:pt idx="9">
                  <c:v>0.92336369399999996</c:v>
                </c:pt>
                <c:pt idx="10">
                  <c:v>0.91970821100000077</c:v>
                </c:pt>
                <c:pt idx="11">
                  <c:v>0.91589204999999996</c:v>
                </c:pt>
                <c:pt idx="12">
                  <c:v>0.91190947700000102</c:v>
                </c:pt>
                <c:pt idx="13">
                  <c:v>0.90775468400000003</c:v>
                </c:pt>
                <c:pt idx="14">
                  <c:v>0.90342180300000063</c:v>
                </c:pt>
                <c:pt idx="15">
                  <c:v>0.89890491400000061</c:v>
                </c:pt>
                <c:pt idx="16">
                  <c:v>0.8941980710000007</c:v>
                </c:pt>
                <c:pt idx="17">
                  <c:v>0.88929530999999951</c:v>
                </c:pt>
                <c:pt idx="18">
                  <c:v>0.88419067600000112</c:v>
                </c:pt>
                <c:pt idx="19">
                  <c:v>0.87887824300000106</c:v>
                </c:pt>
                <c:pt idx="20">
                  <c:v>0.8733521359999995</c:v>
                </c:pt>
                <c:pt idx="21">
                  <c:v>0.86760655900000005</c:v>
                </c:pt>
                <c:pt idx="22">
                  <c:v>0.86163582100000102</c:v>
                </c:pt>
                <c:pt idx="23">
                  <c:v>0.85543437</c:v>
                </c:pt>
                <c:pt idx="24">
                  <c:v>0.8489968190000009</c:v>
                </c:pt>
                <c:pt idx="25">
                  <c:v>0.84231798499999921</c:v>
                </c:pt>
                <c:pt idx="26">
                  <c:v>0.83539292300000001</c:v>
                </c:pt>
                <c:pt idx="27">
                  <c:v>0.82821696599999906</c:v>
                </c:pt>
                <c:pt idx="28">
                  <c:v>0.82078576199999997</c:v>
                </c:pt>
                <c:pt idx="29">
                  <c:v>0.8130953180000009</c:v>
                </c:pt>
                <c:pt idx="30">
                  <c:v>0.8051420419999995</c:v>
                </c:pt>
                <c:pt idx="31">
                  <c:v>0.79692278699999997</c:v>
                </c:pt>
                <c:pt idx="32">
                  <c:v>0.788434898</c:v>
                </c:pt>
                <c:pt idx="33">
                  <c:v>0.77967625500000082</c:v>
                </c:pt>
                <c:pt idx="34">
                  <c:v>0.77064532200000146</c:v>
                </c:pt>
                <c:pt idx="35">
                  <c:v>0.76134119400000078</c:v>
                </c:pt>
                <c:pt idx="36">
                  <c:v>0.75176364000000062</c:v>
                </c:pt>
                <c:pt idx="37">
                  <c:v>0.74191315000000002</c:v>
                </c:pt>
                <c:pt idx="38">
                  <c:v>0.73179097800000104</c:v>
                </c:pt>
                <c:pt idx="39">
                  <c:v>0.72139918400000003</c:v>
                </c:pt>
                <c:pt idx="40">
                  <c:v>0.71074067400000118</c:v>
                </c:pt>
                <c:pt idx="41">
                  <c:v>0.69981923500000065</c:v>
                </c:pt>
                <c:pt idx="42">
                  <c:v>0.6886395680000007</c:v>
                </c:pt>
                <c:pt idx="43">
                  <c:v>0.67720731400000089</c:v>
                </c:pt>
                <c:pt idx="44">
                  <c:v>0.66552908400000077</c:v>
                </c:pt>
                <c:pt idx="45">
                  <c:v>0.65361246799999995</c:v>
                </c:pt>
                <c:pt idx="46">
                  <c:v>0.64146605499999998</c:v>
                </c:pt>
                <c:pt idx="47">
                  <c:v>0.62909943200000196</c:v>
                </c:pt>
                <c:pt idx="48">
                  <c:v>0.61652318699999997</c:v>
                </c:pt>
                <c:pt idx="49">
                  <c:v>0.60374889600000192</c:v>
                </c:pt>
                <c:pt idx="50">
                  <c:v>0.59078911199999951</c:v>
                </c:pt>
                <c:pt idx="51">
                  <c:v>0.57765733200000102</c:v>
                </c:pt>
                <c:pt idx="52">
                  <c:v>0.56436797299999997</c:v>
                </c:pt>
                <c:pt idx="53">
                  <c:v>0.55093632199999909</c:v>
                </c:pt>
                <c:pt idx="54">
                  <c:v>0.53737849500000001</c:v>
                </c:pt>
                <c:pt idx="55">
                  <c:v>0.52371137099999998</c:v>
                </c:pt>
                <c:pt idx="56">
                  <c:v>0.50995253399999996</c:v>
                </c:pt>
                <c:pt idx="57">
                  <c:v>0.49612019700000065</c:v>
                </c:pt>
                <c:pt idx="58">
                  <c:v>0.48223312099999999</c:v>
                </c:pt>
                <c:pt idx="59">
                  <c:v>0.46831053100000053</c:v>
                </c:pt>
                <c:pt idx="60">
                  <c:v>0.45437202600000032</c:v>
                </c:pt>
                <c:pt idx="61">
                  <c:v>0.44043748000000016</c:v>
                </c:pt>
                <c:pt idx="62">
                  <c:v>0.42652694500000066</c:v>
                </c:pt>
                <c:pt idx="63">
                  <c:v>0.41266054500000032</c:v>
                </c:pt>
                <c:pt idx="64">
                  <c:v>0.3988583750000011</c:v>
                </c:pt>
                <c:pt idx="65">
                  <c:v>0.38514039400000039</c:v>
                </c:pt>
                <c:pt idx="66">
                  <c:v>0.37152632100000077</c:v>
                </c:pt>
                <c:pt idx="67">
                  <c:v>0.35803552800000005</c:v>
                </c:pt>
                <c:pt idx="68">
                  <c:v>0.34468694600000038</c:v>
                </c:pt>
                <c:pt idx="69">
                  <c:v>0.3314989600000009</c:v>
                </c:pt>
                <c:pt idx="70">
                  <c:v>0.31848932300000066</c:v>
                </c:pt>
                <c:pt idx="71">
                  <c:v>0.30567506300000052</c:v>
                </c:pt>
                <c:pt idx="72">
                  <c:v>0.29307240200000045</c:v>
                </c:pt>
                <c:pt idx="73">
                  <c:v>0.28069668500000039</c:v>
                </c:pt>
                <c:pt idx="74">
                  <c:v>0.26856231000000008</c:v>
                </c:pt>
                <c:pt idx="75">
                  <c:v>0.25668267100000053</c:v>
                </c:pt>
                <c:pt idx="76">
                  <c:v>0.24507010400000001</c:v>
                </c:pt>
                <c:pt idx="77">
                  <c:v>0.23373584900000019</c:v>
                </c:pt>
                <c:pt idx="78">
                  <c:v>0.22269001599999988</c:v>
                </c:pt>
                <c:pt idx="79">
                  <c:v>0.21194155800000022</c:v>
                </c:pt>
                <c:pt idx="80">
                  <c:v>0.20149825900000029</c:v>
                </c:pt>
                <c:pt idx="81">
                  <c:v>0.19136672799999987</c:v>
                </c:pt>
                <c:pt idx="82">
                  <c:v>0.18155239800000023</c:v>
                </c:pt>
                <c:pt idx="83">
                  <c:v>0.17205954000000001</c:v>
                </c:pt>
                <c:pt idx="84">
                  <c:v>0.16289127500000006</c:v>
                </c:pt>
                <c:pt idx="85">
                  <c:v>0.15404960700000025</c:v>
                </c:pt>
                <c:pt idx="86">
                  <c:v>0.14553544800000029</c:v>
                </c:pt>
                <c:pt idx="87">
                  <c:v>0.13734865900000001</c:v>
                </c:pt>
                <c:pt idx="88">
                  <c:v>0.12948809600000019</c:v>
                </c:pt>
                <c:pt idx="89">
                  <c:v>0.12195165199999999</c:v>
                </c:pt>
                <c:pt idx="90">
                  <c:v>0.11473631700000003</c:v>
                </c:pt>
                <c:pt idx="91">
                  <c:v>0.10783822899999999</c:v>
                </c:pt>
                <c:pt idx="92">
                  <c:v>0.10125273400000002</c:v>
                </c:pt>
                <c:pt idx="93">
                  <c:v>9.4974452000000223E-2</c:v>
                </c:pt>
                <c:pt idx="94">
                  <c:v>8.8997333000000206E-2</c:v>
                </c:pt>
                <c:pt idx="95">
                  <c:v>8.3314727000000005E-2</c:v>
                </c:pt>
                <c:pt idx="96">
                  <c:v>7.7919445000000032E-2</c:v>
                </c:pt>
                <c:pt idx="97">
                  <c:v>7.2803826000000099E-2</c:v>
                </c:pt>
                <c:pt idx="98">
                  <c:v>6.7959797000000099E-2</c:v>
                </c:pt>
                <c:pt idx="99">
                  <c:v>6.3378938000000024E-2</c:v>
                </c:pt>
                <c:pt idx="100">
                  <c:v>5.9052546000000032E-2</c:v>
                </c:pt>
                <c:pt idx="101">
                  <c:v>5.4971685000000034E-2</c:v>
                </c:pt>
                <c:pt idx="102">
                  <c:v>5.1127250999999985E-2</c:v>
                </c:pt>
                <c:pt idx="103">
                  <c:v>4.7510024000000109E-2</c:v>
                </c:pt>
                <c:pt idx="104">
                  <c:v>4.4110713000000072E-2</c:v>
                </c:pt>
                <c:pt idx="105">
                  <c:v>4.0920012000000006E-2</c:v>
                </c:pt>
                <c:pt idx="106">
                  <c:v>3.7928639E-2</c:v>
                </c:pt>
                <c:pt idx="107">
                  <c:v>3.5127379000000014E-2</c:v>
                </c:pt>
                <c:pt idx="108">
                  <c:v>3.250711900000005E-2</c:v>
                </c:pt>
                <c:pt idx="109">
                  <c:v>3.0058887999999999E-2</c:v>
                </c:pt>
                <c:pt idx="110">
                  <c:v>2.7773878000000064E-2</c:v>
                </c:pt>
                <c:pt idx="111">
                  <c:v>2.5643479000000028E-2</c:v>
                </c:pt>
                <c:pt idx="112">
                  <c:v>2.3659300000000029E-2</c:v>
                </c:pt>
                <c:pt idx="113">
                  <c:v>2.1813185000000016E-2</c:v>
                </c:pt>
                <c:pt idx="114">
                  <c:v>2.0097237000000042E-2</c:v>
                </c:pt>
                <c:pt idx="115">
                  <c:v>1.8503825000000043E-2</c:v>
                </c:pt>
                <c:pt idx="116">
                  <c:v>1.7025599000000009E-2</c:v>
                </c:pt>
                <c:pt idx="117">
                  <c:v>1.5655495999999998E-2</c:v>
                </c:pt>
                <c:pt idx="118">
                  <c:v>1.4386750000000005E-2</c:v>
                </c:pt>
                <c:pt idx="119">
                  <c:v>1.3212887000000012E-2</c:v>
                </c:pt>
                <c:pt idx="120">
                  <c:v>1.2127733999999998E-2</c:v>
                </c:pt>
                <c:pt idx="121">
                  <c:v>1.1125416000000001E-2</c:v>
                </c:pt>
                <c:pt idx="122">
                  <c:v>1.0200348999999999E-2</c:v>
                </c:pt>
                <c:pt idx="123">
                  <c:v>9.3472450000000006E-3</c:v>
                </c:pt>
                <c:pt idx="124">
                  <c:v>8.5610960000000163E-3</c:v>
                </c:pt>
                <c:pt idx="125">
                  <c:v>7.8371780000000106E-3</c:v>
                </c:pt>
                <c:pt idx="126">
                  <c:v>7.1710340000000032E-3</c:v>
                </c:pt>
                <c:pt idx="127">
                  <c:v>6.55847300000001E-3</c:v>
                </c:pt>
                <c:pt idx="128">
                  <c:v>5.9955570000000073E-3</c:v>
                </c:pt>
                <c:pt idx="129">
                  <c:v>5.4785930000000134E-3</c:v>
                </c:pt>
                <c:pt idx="130">
                  <c:v>5.0041230000000061E-3</c:v>
                </c:pt>
                <c:pt idx="131">
                  <c:v>4.5689119999999953E-3</c:v>
                </c:pt>
                <c:pt idx="132">
                  <c:v>4.169942000000002E-3</c:v>
                </c:pt>
                <c:pt idx="133">
                  <c:v>3.8043970000000067E-3</c:v>
                </c:pt>
                <c:pt idx="134">
                  <c:v>3.4696560000000011E-3</c:v>
                </c:pt>
                <c:pt idx="135">
                  <c:v>3.1632800000000066E-3</c:v>
                </c:pt>
                <c:pt idx="136">
                  <c:v>2.8830040000000037E-3</c:v>
                </c:pt>
                <c:pt idx="137">
                  <c:v>2.6267260000000046E-3</c:v>
                </c:pt>
                <c:pt idx="138">
                  <c:v>2.3925000000000001E-3</c:v>
                </c:pt>
                <c:pt idx="139">
                  <c:v>2.1785210000000062E-3</c:v>
                </c:pt>
                <c:pt idx="140">
                  <c:v>1.983123000000002E-3</c:v>
                </c:pt>
                <c:pt idx="141">
                  <c:v>1.8047630000000015E-3</c:v>
                </c:pt>
                <c:pt idx="142">
                  <c:v>1.6420200000000023E-3</c:v>
                </c:pt>
                <c:pt idx="143">
                  <c:v>1.4935820000000015E-3</c:v>
                </c:pt>
                <c:pt idx="144">
                  <c:v>1.3582400000000023E-3</c:v>
                </c:pt>
                <c:pt idx="145">
                  <c:v>1.2348800000000016E-3</c:v>
                </c:pt>
                <c:pt idx="146">
                  <c:v>1.1224800000000023E-3</c:v>
                </c:pt>
                <c:pt idx="147">
                  <c:v>1.0200980000000001E-3</c:v>
                </c:pt>
                <c:pt idx="148">
                  <c:v>9.2686900000000139E-4</c:v>
                </c:pt>
                <c:pt idx="149">
                  <c:v>8.4199900000000213E-4</c:v>
                </c:pt>
                <c:pt idx="150">
                  <c:v>7.6476000000000105E-4</c:v>
                </c:pt>
                <c:pt idx="151">
                  <c:v>6.9448500000000098E-4</c:v>
                </c:pt>
                <c:pt idx="152">
                  <c:v>6.3056300000000098E-4</c:v>
                </c:pt>
                <c:pt idx="153">
                  <c:v>5.7243200000000032E-4</c:v>
                </c:pt>
                <c:pt idx="154">
                  <c:v>5.1958100000000019E-4</c:v>
                </c:pt>
                <c:pt idx="155">
                  <c:v>4.7154100000000029E-4</c:v>
                </c:pt>
                <c:pt idx="156">
                  <c:v>4.2788300000000081E-4</c:v>
                </c:pt>
                <c:pt idx="157">
                  <c:v>3.8821500000000051E-4</c:v>
                </c:pt>
                <c:pt idx="158">
                  <c:v>3.5218000000000044E-4</c:v>
                </c:pt>
                <c:pt idx="159">
                  <c:v>3.1945100000000071E-4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0,047410723</c:v>
                </c:pt>
              </c:strCache>
            </c:strRef>
          </c:tx>
          <c:spPr>
            <a:ln w="3175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Sheet1!$A$2:$A$161</c:f>
              <c:numCache>
                <c:formatCode>General</c:formatCode>
                <c:ptCount val="160"/>
                <c:pt idx="0">
                  <c:v>-3.9499999999999997</c:v>
                </c:pt>
                <c:pt idx="1">
                  <c:v>-3.9</c:v>
                </c:pt>
                <c:pt idx="2">
                  <c:v>-3.8499999999999988</c:v>
                </c:pt>
                <c:pt idx="3">
                  <c:v>-3.8</c:v>
                </c:pt>
                <c:pt idx="4">
                  <c:v>-3.75</c:v>
                </c:pt>
                <c:pt idx="5">
                  <c:v>-3.7</c:v>
                </c:pt>
                <c:pt idx="6">
                  <c:v>-3.65</c:v>
                </c:pt>
                <c:pt idx="7">
                  <c:v>-3.6</c:v>
                </c:pt>
                <c:pt idx="8">
                  <c:v>-3.55</c:v>
                </c:pt>
                <c:pt idx="9">
                  <c:v>-3.5</c:v>
                </c:pt>
                <c:pt idx="10">
                  <c:v>-3.4499999999999997</c:v>
                </c:pt>
                <c:pt idx="11">
                  <c:v>-3.4</c:v>
                </c:pt>
                <c:pt idx="12">
                  <c:v>-3.3499999999999988</c:v>
                </c:pt>
                <c:pt idx="13">
                  <c:v>-3.3</c:v>
                </c:pt>
                <c:pt idx="14">
                  <c:v>-3.25</c:v>
                </c:pt>
                <c:pt idx="15">
                  <c:v>-3.2</c:v>
                </c:pt>
                <c:pt idx="16">
                  <c:v>-3.15</c:v>
                </c:pt>
                <c:pt idx="17">
                  <c:v>-3.1</c:v>
                </c:pt>
                <c:pt idx="18">
                  <c:v>-3.05</c:v>
                </c:pt>
                <c:pt idx="19">
                  <c:v>-3</c:v>
                </c:pt>
                <c:pt idx="20">
                  <c:v>-2.9499999999999997</c:v>
                </c:pt>
                <c:pt idx="21">
                  <c:v>-2.9</c:v>
                </c:pt>
                <c:pt idx="22">
                  <c:v>-2.8499999999999988</c:v>
                </c:pt>
                <c:pt idx="23">
                  <c:v>-2.8</c:v>
                </c:pt>
                <c:pt idx="24">
                  <c:v>-2.75</c:v>
                </c:pt>
                <c:pt idx="25">
                  <c:v>-2.7</c:v>
                </c:pt>
                <c:pt idx="26">
                  <c:v>-2.65</c:v>
                </c:pt>
                <c:pt idx="27">
                  <c:v>-2.6</c:v>
                </c:pt>
                <c:pt idx="28">
                  <c:v>-2.5499999999999998</c:v>
                </c:pt>
                <c:pt idx="29">
                  <c:v>-2.5</c:v>
                </c:pt>
                <c:pt idx="30">
                  <c:v>-2.4499999999999997</c:v>
                </c:pt>
                <c:pt idx="31">
                  <c:v>-2.4</c:v>
                </c:pt>
                <c:pt idx="32">
                  <c:v>-2.3499999999999988</c:v>
                </c:pt>
                <c:pt idx="33">
                  <c:v>-2.2999999999999998</c:v>
                </c:pt>
                <c:pt idx="34">
                  <c:v>-2.25</c:v>
                </c:pt>
                <c:pt idx="35">
                  <c:v>-2.2000000000000002</c:v>
                </c:pt>
                <c:pt idx="36">
                  <c:v>-2.15</c:v>
                </c:pt>
                <c:pt idx="37">
                  <c:v>-2.1</c:v>
                </c:pt>
                <c:pt idx="38">
                  <c:v>-2.0499999999999998</c:v>
                </c:pt>
                <c:pt idx="39">
                  <c:v>-2</c:v>
                </c:pt>
                <c:pt idx="40">
                  <c:v>-1.9500000000000011</c:v>
                </c:pt>
                <c:pt idx="41">
                  <c:v>-1.9000000000000001</c:v>
                </c:pt>
                <c:pt idx="42">
                  <c:v>-1.85</c:v>
                </c:pt>
                <c:pt idx="43">
                  <c:v>-1.8</c:v>
                </c:pt>
                <c:pt idx="44">
                  <c:v>-1.7500000000000004</c:v>
                </c:pt>
                <c:pt idx="45">
                  <c:v>-1.7000000000000004</c:v>
                </c:pt>
                <c:pt idx="46">
                  <c:v>-1.6500000000000001</c:v>
                </c:pt>
                <c:pt idx="47">
                  <c:v>-1.6</c:v>
                </c:pt>
                <c:pt idx="48">
                  <c:v>-1.55</c:v>
                </c:pt>
                <c:pt idx="49">
                  <c:v>-1.5</c:v>
                </c:pt>
                <c:pt idx="50">
                  <c:v>-1.45</c:v>
                </c:pt>
                <c:pt idx="51">
                  <c:v>-1.4</c:v>
                </c:pt>
                <c:pt idx="52">
                  <c:v>-1.35</c:v>
                </c:pt>
                <c:pt idx="53">
                  <c:v>-1.3</c:v>
                </c:pt>
                <c:pt idx="54">
                  <c:v>-1.25</c:v>
                </c:pt>
                <c:pt idx="55">
                  <c:v>-1.2</c:v>
                </c:pt>
                <c:pt idx="56">
                  <c:v>-1.1499999999999984</c:v>
                </c:pt>
                <c:pt idx="57">
                  <c:v>-1.1000000000000001</c:v>
                </c:pt>
                <c:pt idx="58">
                  <c:v>-1.05</c:v>
                </c:pt>
                <c:pt idx="59">
                  <c:v>-1</c:v>
                </c:pt>
                <c:pt idx="60">
                  <c:v>-0.95000000000000062</c:v>
                </c:pt>
                <c:pt idx="61">
                  <c:v>-0.9</c:v>
                </c:pt>
                <c:pt idx="62">
                  <c:v>-0.85000000000000064</c:v>
                </c:pt>
                <c:pt idx="63">
                  <c:v>-0.8</c:v>
                </c:pt>
                <c:pt idx="64">
                  <c:v>-0.75000000000000089</c:v>
                </c:pt>
                <c:pt idx="65">
                  <c:v>-0.70000000000000062</c:v>
                </c:pt>
                <c:pt idx="66">
                  <c:v>-0.65000000000000102</c:v>
                </c:pt>
                <c:pt idx="67">
                  <c:v>-0.60000000000000064</c:v>
                </c:pt>
                <c:pt idx="68">
                  <c:v>-0.55000000000000004</c:v>
                </c:pt>
                <c:pt idx="69">
                  <c:v>-0.5</c:v>
                </c:pt>
                <c:pt idx="70">
                  <c:v>-0.45</c:v>
                </c:pt>
                <c:pt idx="71">
                  <c:v>-0.4</c:v>
                </c:pt>
                <c:pt idx="72">
                  <c:v>-0.35000000000000031</c:v>
                </c:pt>
                <c:pt idx="73">
                  <c:v>-0.30000000000000032</c:v>
                </c:pt>
                <c:pt idx="74">
                  <c:v>-0.25</c:v>
                </c:pt>
                <c:pt idx="75">
                  <c:v>-0.2</c:v>
                </c:pt>
                <c:pt idx="76">
                  <c:v>-0.15000000000000019</c:v>
                </c:pt>
                <c:pt idx="77">
                  <c:v>-0.1</c:v>
                </c:pt>
                <c:pt idx="78">
                  <c:v>-5.0000000000000024E-2</c:v>
                </c:pt>
                <c:pt idx="79" formatCode="0.00E+00">
                  <c:v>-1.0214100000000054E-14</c:v>
                </c:pt>
                <c:pt idx="80">
                  <c:v>5.0000000000000024E-2</c:v>
                </c:pt>
                <c:pt idx="81">
                  <c:v>0.1</c:v>
                </c:pt>
                <c:pt idx="82">
                  <c:v>0.15000000000000019</c:v>
                </c:pt>
                <c:pt idx="83">
                  <c:v>0.2</c:v>
                </c:pt>
                <c:pt idx="84">
                  <c:v>0.25</c:v>
                </c:pt>
                <c:pt idx="85">
                  <c:v>0.30000000000000032</c:v>
                </c:pt>
                <c:pt idx="86">
                  <c:v>0.35000000000000031</c:v>
                </c:pt>
                <c:pt idx="87">
                  <c:v>0.4</c:v>
                </c:pt>
                <c:pt idx="88">
                  <c:v>0.45</c:v>
                </c:pt>
                <c:pt idx="89">
                  <c:v>0.5</c:v>
                </c:pt>
                <c:pt idx="90">
                  <c:v>0.55000000000000004</c:v>
                </c:pt>
                <c:pt idx="91">
                  <c:v>0.60000000000000064</c:v>
                </c:pt>
                <c:pt idx="92">
                  <c:v>0.65000000000000102</c:v>
                </c:pt>
                <c:pt idx="93">
                  <c:v>0.70000000000000062</c:v>
                </c:pt>
                <c:pt idx="94">
                  <c:v>0.75000000000000089</c:v>
                </c:pt>
                <c:pt idx="95">
                  <c:v>0.8</c:v>
                </c:pt>
                <c:pt idx="96">
                  <c:v>0.85000000000000064</c:v>
                </c:pt>
                <c:pt idx="97">
                  <c:v>0.9</c:v>
                </c:pt>
                <c:pt idx="98">
                  <c:v>0.95000000000000062</c:v>
                </c:pt>
                <c:pt idx="99">
                  <c:v>1</c:v>
                </c:pt>
                <c:pt idx="100">
                  <c:v>1.05</c:v>
                </c:pt>
                <c:pt idx="101">
                  <c:v>1.1000000000000001</c:v>
                </c:pt>
                <c:pt idx="102">
                  <c:v>1.1499999999999984</c:v>
                </c:pt>
                <c:pt idx="103">
                  <c:v>1.2</c:v>
                </c:pt>
                <c:pt idx="104">
                  <c:v>1.25</c:v>
                </c:pt>
                <c:pt idx="105">
                  <c:v>1.3</c:v>
                </c:pt>
                <c:pt idx="106">
                  <c:v>1.35</c:v>
                </c:pt>
                <c:pt idx="107">
                  <c:v>1.4</c:v>
                </c:pt>
                <c:pt idx="108">
                  <c:v>1.45</c:v>
                </c:pt>
                <c:pt idx="109">
                  <c:v>1.5</c:v>
                </c:pt>
                <c:pt idx="110">
                  <c:v>1.55</c:v>
                </c:pt>
                <c:pt idx="111">
                  <c:v>1.6</c:v>
                </c:pt>
                <c:pt idx="112">
                  <c:v>1.6500000000000001</c:v>
                </c:pt>
                <c:pt idx="113">
                  <c:v>1.7000000000000004</c:v>
                </c:pt>
                <c:pt idx="114">
                  <c:v>1.7500000000000004</c:v>
                </c:pt>
                <c:pt idx="115">
                  <c:v>1.8</c:v>
                </c:pt>
                <c:pt idx="116">
                  <c:v>1.85</c:v>
                </c:pt>
                <c:pt idx="117">
                  <c:v>1.9000000000000001</c:v>
                </c:pt>
                <c:pt idx="118">
                  <c:v>1.9500000000000011</c:v>
                </c:pt>
                <c:pt idx="119">
                  <c:v>2</c:v>
                </c:pt>
                <c:pt idx="120">
                  <c:v>2.0499999999999998</c:v>
                </c:pt>
                <c:pt idx="121">
                  <c:v>2.1</c:v>
                </c:pt>
                <c:pt idx="122">
                  <c:v>2.15</c:v>
                </c:pt>
                <c:pt idx="123">
                  <c:v>2.2000000000000002</c:v>
                </c:pt>
                <c:pt idx="124">
                  <c:v>2.25</c:v>
                </c:pt>
                <c:pt idx="125">
                  <c:v>2.2999999999999998</c:v>
                </c:pt>
                <c:pt idx="126">
                  <c:v>2.3499999999999988</c:v>
                </c:pt>
                <c:pt idx="127">
                  <c:v>2.4</c:v>
                </c:pt>
                <c:pt idx="128">
                  <c:v>2.4499999999999997</c:v>
                </c:pt>
                <c:pt idx="129">
                  <c:v>2.5</c:v>
                </c:pt>
                <c:pt idx="130">
                  <c:v>2.5499999999999998</c:v>
                </c:pt>
                <c:pt idx="131">
                  <c:v>2.6</c:v>
                </c:pt>
                <c:pt idx="132">
                  <c:v>2.65</c:v>
                </c:pt>
                <c:pt idx="133">
                  <c:v>2.7</c:v>
                </c:pt>
                <c:pt idx="134">
                  <c:v>2.75</c:v>
                </c:pt>
                <c:pt idx="135">
                  <c:v>2.8</c:v>
                </c:pt>
                <c:pt idx="136">
                  <c:v>2.8499999999999988</c:v>
                </c:pt>
                <c:pt idx="137">
                  <c:v>2.9</c:v>
                </c:pt>
                <c:pt idx="138">
                  <c:v>2.9499999999999997</c:v>
                </c:pt>
                <c:pt idx="139">
                  <c:v>3</c:v>
                </c:pt>
                <c:pt idx="140">
                  <c:v>3.05</c:v>
                </c:pt>
                <c:pt idx="141">
                  <c:v>3.1</c:v>
                </c:pt>
                <c:pt idx="142">
                  <c:v>3.15</c:v>
                </c:pt>
                <c:pt idx="143">
                  <c:v>3.2</c:v>
                </c:pt>
                <c:pt idx="144">
                  <c:v>3.25</c:v>
                </c:pt>
                <c:pt idx="145">
                  <c:v>3.3</c:v>
                </c:pt>
                <c:pt idx="146">
                  <c:v>3.3499999999999988</c:v>
                </c:pt>
                <c:pt idx="147">
                  <c:v>3.4</c:v>
                </c:pt>
                <c:pt idx="148">
                  <c:v>3.4499999999999997</c:v>
                </c:pt>
                <c:pt idx="149">
                  <c:v>3.5</c:v>
                </c:pt>
                <c:pt idx="150">
                  <c:v>3.55</c:v>
                </c:pt>
                <c:pt idx="151">
                  <c:v>3.6</c:v>
                </c:pt>
                <c:pt idx="152">
                  <c:v>3.65</c:v>
                </c:pt>
                <c:pt idx="153">
                  <c:v>3.7</c:v>
                </c:pt>
                <c:pt idx="154">
                  <c:v>3.75</c:v>
                </c:pt>
                <c:pt idx="155">
                  <c:v>3.8</c:v>
                </c:pt>
                <c:pt idx="156">
                  <c:v>3.8499999999999988</c:v>
                </c:pt>
                <c:pt idx="157">
                  <c:v>3.9</c:v>
                </c:pt>
                <c:pt idx="158">
                  <c:v>3.9499999999999997</c:v>
                </c:pt>
                <c:pt idx="159">
                  <c:v>4</c:v>
                </c:pt>
              </c:numCache>
            </c:numRef>
          </c:xVal>
          <c:yVal>
            <c:numRef>
              <c:f>Sheet1!$C$2:$C$161</c:f>
              <c:numCache>
                <c:formatCode>General</c:formatCode>
                <c:ptCount val="160"/>
                <c:pt idx="0">
                  <c:v>4.9718995400000104E-2</c:v>
                </c:pt>
                <c:pt idx="1">
                  <c:v>5.2133316300000024E-2</c:v>
                </c:pt>
                <c:pt idx="2">
                  <c:v>5.4657920000000075E-2</c:v>
                </c:pt>
                <c:pt idx="3">
                  <c:v>5.7297145199999955E-2</c:v>
                </c:pt>
                <c:pt idx="4">
                  <c:v>6.0055430300000032E-2</c:v>
                </c:pt>
                <c:pt idx="5">
                  <c:v>6.293730810000002E-2</c:v>
                </c:pt>
                <c:pt idx="6">
                  <c:v>6.5947399300000001E-2</c:v>
                </c:pt>
                <c:pt idx="7">
                  <c:v>6.9090404700000094E-2</c:v>
                </c:pt>
                <c:pt idx="8">
                  <c:v>7.2371096500000023E-2</c:v>
                </c:pt>
                <c:pt idx="9">
                  <c:v>7.5794307500000102E-2</c:v>
                </c:pt>
                <c:pt idx="10">
                  <c:v>7.9364920100000153E-2</c:v>
                </c:pt>
                <c:pt idx="11">
                  <c:v>8.3087852200000117E-2</c:v>
                </c:pt>
                <c:pt idx="12">
                  <c:v>8.6968042800000048E-2</c:v>
                </c:pt>
                <c:pt idx="13">
                  <c:v>9.1010435100000064E-2</c:v>
                </c:pt>
                <c:pt idx="14">
                  <c:v>9.5219957499999994E-2</c:v>
                </c:pt>
                <c:pt idx="15">
                  <c:v>9.9601503600000113E-2</c:v>
                </c:pt>
                <c:pt idx="16">
                  <c:v>0.10415990909999998</c:v>
                </c:pt>
                <c:pt idx="17">
                  <c:v>0.1088999273</c:v>
                </c:pt>
                <c:pt idx="18">
                  <c:v>0.11382620140000013</c:v>
                </c:pt>
                <c:pt idx="19">
                  <c:v>0.11894323590000012</c:v>
                </c:pt>
                <c:pt idx="20">
                  <c:v>0.1242553643</c:v>
                </c:pt>
                <c:pt idx="21">
                  <c:v>0.129766715</c:v>
                </c:pt>
                <c:pt idx="22">
                  <c:v>0.1354811749</c:v>
                </c:pt>
                <c:pt idx="23">
                  <c:v>0.14140235030000026</c:v>
                </c:pt>
                <c:pt idx="24">
                  <c:v>0.14753352519999999</c:v>
                </c:pt>
                <c:pt idx="25">
                  <c:v>0.1538776178</c:v>
                </c:pt>
                <c:pt idx="26">
                  <c:v>0.16043713460000028</c:v>
                </c:pt>
                <c:pt idx="27">
                  <c:v>0.16721412160000021</c:v>
                </c:pt>
                <c:pt idx="28">
                  <c:v>0.17421011500000022</c:v>
                </c:pt>
                <c:pt idx="29">
                  <c:v>0.18142608860000026</c:v>
                </c:pt>
                <c:pt idx="30">
                  <c:v>0.18886240080000039</c:v>
                </c:pt>
                <c:pt idx="31">
                  <c:v>0.19651873980000029</c:v>
                </c:pt>
                <c:pt idx="32">
                  <c:v>0.20439406839999999</c:v>
                </c:pt>
                <c:pt idx="33">
                  <c:v>0.21248656769999999</c:v>
                </c:pt>
                <c:pt idx="34">
                  <c:v>0.22079358150000028</c:v>
                </c:pt>
                <c:pt idx="35">
                  <c:v>0.22931156100000005</c:v>
                </c:pt>
                <c:pt idx="36">
                  <c:v>0.23803601040000019</c:v>
                </c:pt>
                <c:pt idx="37">
                  <c:v>0.24696143430000045</c:v>
                </c:pt>
                <c:pt idx="38">
                  <c:v>0.25608128770000038</c:v>
                </c:pt>
                <c:pt idx="39">
                  <c:v>0.26538792880000045</c:v>
                </c:pt>
                <c:pt idx="40">
                  <c:v>0.27487257580000091</c:v>
                </c:pt>
                <c:pt idx="41">
                  <c:v>0.28452526830000052</c:v>
                </c:pt>
                <c:pt idx="42">
                  <c:v>0.29433483390000065</c:v>
                </c:pt>
                <c:pt idx="43">
                  <c:v>0.30428886100000091</c:v>
                </c:pt>
                <c:pt idx="44">
                  <c:v>0.31437367910000097</c:v>
                </c:pt>
                <c:pt idx="45">
                  <c:v>0.32457434620000053</c:v>
                </c:pt>
                <c:pt idx="46">
                  <c:v>0.33487464500000097</c:v>
                </c:pt>
                <c:pt idx="47">
                  <c:v>0.34525708859999993</c:v>
                </c:pt>
                <c:pt idx="48">
                  <c:v>0.35570293560000038</c:v>
                </c:pt>
                <c:pt idx="49">
                  <c:v>0.36619221629999998</c:v>
                </c:pt>
                <c:pt idx="50">
                  <c:v>0.37670376920000065</c:v>
                </c:pt>
                <c:pt idx="51">
                  <c:v>0.38721528940000038</c:v>
                </c:pt>
                <c:pt idx="52">
                  <c:v>0.39770338849999998</c:v>
                </c:pt>
                <c:pt idx="53">
                  <c:v>0.40814366590000045</c:v>
                </c:pt>
                <c:pt idx="54">
                  <c:v>0.41851079240000039</c:v>
                </c:pt>
                <c:pt idx="55">
                  <c:v>0.42877860520000077</c:v>
                </c:pt>
                <c:pt idx="56">
                  <c:v>0.43892021400000053</c:v>
                </c:pt>
                <c:pt idx="57">
                  <c:v>0.44890811820000032</c:v>
                </c:pt>
                <c:pt idx="58">
                  <c:v>0.45871433379999998</c:v>
                </c:pt>
                <c:pt idx="59">
                  <c:v>0.46831053080000046</c:v>
                </c:pt>
                <c:pt idx="60">
                  <c:v>0.47766817770000053</c:v>
                </c:pt>
                <c:pt idx="61">
                  <c:v>0.48675869420000045</c:v>
                </c:pt>
                <c:pt idx="62">
                  <c:v>0.49555360990000052</c:v>
                </c:pt>
                <c:pt idx="63">
                  <c:v>0.50402472779999996</c:v>
                </c:pt>
                <c:pt idx="64">
                  <c:v>0.51214429150000063</c:v>
                </c:pt>
                <c:pt idx="65">
                  <c:v>0.51988515360000065</c:v>
                </c:pt>
                <c:pt idx="66">
                  <c:v>0.52722094509999951</c:v>
                </c:pt>
                <c:pt idx="67">
                  <c:v>0.53412624330000003</c:v>
                </c:pt>
                <c:pt idx="68">
                  <c:v>0.54057673709999998</c:v>
                </c:pt>
                <c:pt idx="69">
                  <c:v>0.54654938730000002</c:v>
                </c:pt>
                <c:pt idx="70">
                  <c:v>0.55202258079999922</c:v>
                </c:pt>
                <c:pt idx="71">
                  <c:v>0.55697627830000063</c:v>
                </c:pt>
                <c:pt idx="72">
                  <c:v>0.56139215099999951</c:v>
                </c:pt>
                <c:pt idx="73">
                  <c:v>0.56525370860000002</c:v>
                </c:pt>
                <c:pt idx="74">
                  <c:v>0.56854641490000002</c:v>
                </c:pt>
                <c:pt idx="75">
                  <c:v>0.5712577894999995</c:v>
                </c:pt>
                <c:pt idx="76">
                  <c:v>0.57337749750000078</c:v>
                </c:pt>
                <c:pt idx="77">
                  <c:v>0.57489742250000131</c:v>
                </c:pt>
                <c:pt idx="78">
                  <c:v>0.5758117251</c:v>
                </c:pt>
                <c:pt idx="79">
                  <c:v>0.57611688479999956</c:v>
                </c:pt>
                <c:pt idx="80">
                  <c:v>0.5758117251</c:v>
                </c:pt>
                <c:pt idx="81">
                  <c:v>0.57489742250000131</c:v>
                </c:pt>
                <c:pt idx="82">
                  <c:v>0.57337749750000078</c:v>
                </c:pt>
                <c:pt idx="83">
                  <c:v>0.5712577894999995</c:v>
                </c:pt>
                <c:pt idx="84">
                  <c:v>0.56854641490000002</c:v>
                </c:pt>
                <c:pt idx="85">
                  <c:v>0.56525370860000002</c:v>
                </c:pt>
                <c:pt idx="86">
                  <c:v>0.56139215099999951</c:v>
                </c:pt>
                <c:pt idx="87">
                  <c:v>0.55697627830000063</c:v>
                </c:pt>
                <c:pt idx="88">
                  <c:v>0.55202258079999922</c:v>
                </c:pt>
                <c:pt idx="89">
                  <c:v>0.54654938730000002</c:v>
                </c:pt>
                <c:pt idx="90">
                  <c:v>0.54057673709999998</c:v>
                </c:pt>
                <c:pt idx="91">
                  <c:v>0.53412624330000003</c:v>
                </c:pt>
                <c:pt idx="92">
                  <c:v>0.52722094509999951</c:v>
                </c:pt>
                <c:pt idx="93">
                  <c:v>0.51988515360000065</c:v>
                </c:pt>
                <c:pt idx="94">
                  <c:v>0.51214429150000063</c:v>
                </c:pt>
                <c:pt idx="95">
                  <c:v>0.50402472779999996</c:v>
                </c:pt>
                <c:pt idx="96">
                  <c:v>0.49555360990000052</c:v>
                </c:pt>
                <c:pt idx="97">
                  <c:v>0.48675869420000045</c:v>
                </c:pt>
                <c:pt idx="98">
                  <c:v>0.47766817770000053</c:v>
                </c:pt>
                <c:pt idx="99">
                  <c:v>0.46831053080000046</c:v>
                </c:pt>
                <c:pt idx="100">
                  <c:v>0.45871433379999998</c:v>
                </c:pt>
                <c:pt idx="101">
                  <c:v>0.44890811820000032</c:v>
                </c:pt>
                <c:pt idx="102">
                  <c:v>0.43892021400000053</c:v>
                </c:pt>
                <c:pt idx="103">
                  <c:v>0.42877860520000077</c:v>
                </c:pt>
                <c:pt idx="104">
                  <c:v>0.41851079240000039</c:v>
                </c:pt>
                <c:pt idx="105">
                  <c:v>0.40814366590000045</c:v>
                </c:pt>
                <c:pt idx="106">
                  <c:v>0.39770338849999998</c:v>
                </c:pt>
                <c:pt idx="107">
                  <c:v>0.38721528940000038</c:v>
                </c:pt>
                <c:pt idx="108">
                  <c:v>0.37670376920000065</c:v>
                </c:pt>
                <c:pt idx="109">
                  <c:v>0.36619221629999998</c:v>
                </c:pt>
                <c:pt idx="110">
                  <c:v>0.35570293560000038</c:v>
                </c:pt>
                <c:pt idx="111">
                  <c:v>0.34525708859999993</c:v>
                </c:pt>
                <c:pt idx="112">
                  <c:v>0.33487464500000097</c:v>
                </c:pt>
                <c:pt idx="113">
                  <c:v>0.32457434620000053</c:v>
                </c:pt>
                <c:pt idx="114">
                  <c:v>0.31437367910000097</c:v>
                </c:pt>
                <c:pt idx="115">
                  <c:v>0.30428886100000091</c:v>
                </c:pt>
                <c:pt idx="116">
                  <c:v>0.29433483390000065</c:v>
                </c:pt>
                <c:pt idx="117">
                  <c:v>0.28452526830000052</c:v>
                </c:pt>
                <c:pt idx="118">
                  <c:v>0.27487257580000091</c:v>
                </c:pt>
                <c:pt idx="119">
                  <c:v>0.26538792880000045</c:v>
                </c:pt>
                <c:pt idx="120">
                  <c:v>0.25608128770000038</c:v>
                </c:pt>
                <c:pt idx="121">
                  <c:v>0.24696143430000045</c:v>
                </c:pt>
                <c:pt idx="122">
                  <c:v>0.23803601040000019</c:v>
                </c:pt>
                <c:pt idx="123">
                  <c:v>0.22931156100000005</c:v>
                </c:pt>
                <c:pt idx="124">
                  <c:v>0.22079358150000028</c:v>
                </c:pt>
                <c:pt idx="125">
                  <c:v>0.21248656769999999</c:v>
                </c:pt>
                <c:pt idx="126">
                  <c:v>0.20439406839999999</c:v>
                </c:pt>
                <c:pt idx="127">
                  <c:v>0.19651873980000029</c:v>
                </c:pt>
                <c:pt idx="128">
                  <c:v>0.18886240080000039</c:v>
                </c:pt>
                <c:pt idx="129">
                  <c:v>0.18142608860000026</c:v>
                </c:pt>
                <c:pt idx="130">
                  <c:v>0.17421011500000022</c:v>
                </c:pt>
                <c:pt idx="131">
                  <c:v>0.16721412160000021</c:v>
                </c:pt>
                <c:pt idx="132">
                  <c:v>0.16043713460000028</c:v>
                </c:pt>
                <c:pt idx="133">
                  <c:v>0.1538776178</c:v>
                </c:pt>
                <c:pt idx="134">
                  <c:v>0.14753352519999999</c:v>
                </c:pt>
                <c:pt idx="135">
                  <c:v>0.14140235030000026</c:v>
                </c:pt>
                <c:pt idx="136">
                  <c:v>0.1354811749</c:v>
                </c:pt>
                <c:pt idx="137">
                  <c:v>0.129766715</c:v>
                </c:pt>
                <c:pt idx="138">
                  <c:v>0.1242553643</c:v>
                </c:pt>
                <c:pt idx="139">
                  <c:v>0.11894323590000012</c:v>
                </c:pt>
                <c:pt idx="140">
                  <c:v>0.11382620140000013</c:v>
                </c:pt>
                <c:pt idx="141">
                  <c:v>0.1088999273</c:v>
                </c:pt>
                <c:pt idx="142">
                  <c:v>0.10415990909999998</c:v>
                </c:pt>
                <c:pt idx="143">
                  <c:v>9.9601503600000113E-2</c:v>
                </c:pt>
                <c:pt idx="144">
                  <c:v>9.5219957499999994E-2</c:v>
                </c:pt>
                <c:pt idx="145">
                  <c:v>9.1010435100000064E-2</c:v>
                </c:pt>
                <c:pt idx="146">
                  <c:v>8.6968042800000048E-2</c:v>
                </c:pt>
                <c:pt idx="147">
                  <c:v>8.3087852200000117E-2</c:v>
                </c:pt>
                <c:pt idx="148">
                  <c:v>7.9364920100000153E-2</c:v>
                </c:pt>
                <c:pt idx="149">
                  <c:v>7.5794307500000102E-2</c:v>
                </c:pt>
                <c:pt idx="150">
                  <c:v>7.2371096500000023E-2</c:v>
                </c:pt>
                <c:pt idx="151">
                  <c:v>6.9090404700000094E-2</c:v>
                </c:pt>
                <c:pt idx="152">
                  <c:v>6.5947399300000001E-2</c:v>
                </c:pt>
                <c:pt idx="153">
                  <c:v>6.293730810000002E-2</c:v>
                </c:pt>
                <c:pt idx="154">
                  <c:v>6.0055430300000032E-2</c:v>
                </c:pt>
                <c:pt idx="155">
                  <c:v>5.7297145199999955E-2</c:v>
                </c:pt>
                <c:pt idx="156">
                  <c:v>5.4657920000000075E-2</c:v>
                </c:pt>
                <c:pt idx="157">
                  <c:v>5.2133316300000024E-2</c:v>
                </c:pt>
                <c:pt idx="158">
                  <c:v>4.9718995400000104E-2</c:v>
                </c:pt>
                <c:pt idx="159">
                  <c:v>4.7410722900000105E-2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0,000319451</c:v>
                </c:pt>
              </c:strCache>
            </c:strRef>
          </c:tx>
          <c:spPr>
            <a:ln w="31750">
              <a:solidFill>
                <a:srgbClr val="006EC0"/>
              </a:solidFill>
              <a:prstDash val="solid"/>
            </a:ln>
          </c:spPr>
          <c:marker>
            <c:symbol val="none"/>
          </c:marker>
          <c:xVal>
            <c:numRef>
              <c:f>Sheet1!$A$2:$A$161</c:f>
              <c:numCache>
                <c:formatCode>General</c:formatCode>
                <c:ptCount val="160"/>
                <c:pt idx="0">
                  <c:v>-3.9499999999999997</c:v>
                </c:pt>
                <c:pt idx="1">
                  <c:v>-3.9</c:v>
                </c:pt>
                <c:pt idx="2">
                  <c:v>-3.8499999999999988</c:v>
                </c:pt>
                <c:pt idx="3">
                  <c:v>-3.8</c:v>
                </c:pt>
                <c:pt idx="4">
                  <c:v>-3.75</c:v>
                </c:pt>
                <c:pt idx="5">
                  <c:v>-3.7</c:v>
                </c:pt>
                <c:pt idx="6">
                  <c:v>-3.65</c:v>
                </c:pt>
                <c:pt idx="7">
                  <c:v>-3.6</c:v>
                </c:pt>
                <c:pt idx="8">
                  <c:v>-3.55</c:v>
                </c:pt>
                <c:pt idx="9">
                  <c:v>-3.5</c:v>
                </c:pt>
                <c:pt idx="10">
                  <c:v>-3.4499999999999997</c:v>
                </c:pt>
                <c:pt idx="11">
                  <c:v>-3.4</c:v>
                </c:pt>
                <c:pt idx="12">
                  <c:v>-3.3499999999999988</c:v>
                </c:pt>
                <c:pt idx="13">
                  <c:v>-3.3</c:v>
                </c:pt>
                <c:pt idx="14">
                  <c:v>-3.25</c:v>
                </c:pt>
                <c:pt idx="15">
                  <c:v>-3.2</c:v>
                </c:pt>
                <c:pt idx="16">
                  <c:v>-3.15</c:v>
                </c:pt>
                <c:pt idx="17">
                  <c:v>-3.1</c:v>
                </c:pt>
                <c:pt idx="18">
                  <c:v>-3.05</c:v>
                </c:pt>
                <c:pt idx="19">
                  <c:v>-3</c:v>
                </c:pt>
                <c:pt idx="20">
                  <c:v>-2.9499999999999997</c:v>
                </c:pt>
                <c:pt idx="21">
                  <c:v>-2.9</c:v>
                </c:pt>
                <c:pt idx="22">
                  <c:v>-2.8499999999999988</c:v>
                </c:pt>
                <c:pt idx="23">
                  <c:v>-2.8</c:v>
                </c:pt>
                <c:pt idx="24">
                  <c:v>-2.75</c:v>
                </c:pt>
                <c:pt idx="25">
                  <c:v>-2.7</c:v>
                </c:pt>
                <c:pt idx="26">
                  <c:v>-2.65</c:v>
                </c:pt>
                <c:pt idx="27">
                  <c:v>-2.6</c:v>
                </c:pt>
                <c:pt idx="28">
                  <c:v>-2.5499999999999998</c:v>
                </c:pt>
                <c:pt idx="29">
                  <c:v>-2.5</c:v>
                </c:pt>
                <c:pt idx="30">
                  <c:v>-2.4499999999999997</c:v>
                </c:pt>
                <c:pt idx="31">
                  <c:v>-2.4</c:v>
                </c:pt>
                <c:pt idx="32">
                  <c:v>-2.3499999999999988</c:v>
                </c:pt>
                <c:pt idx="33">
                  <c:v>-2.2999999999999998</c:v>
                </c:pt>
                <c:pt idx="34">
                  <c:v>-2.25</c:v>
                </c:pt>
                <c:pt idx="35">
                  <c:v>-2.2000000000000002</c:v>
                </c:pt>
                <c:pt idx="36">
                  <c:v>-2.15</c:v>
                </c:pt>
                <c:pt idx="37">
                  <c:v>-2.1</c:v>
                </c:pt>
                <c:pt idx="38">
                  <c:v>-2.0499999999999998</c:v>
                </c:pt>
                <c:pt idx="39">
                  <c:v>-2</c:v>
                </c:pt>
                <c:pt idx="40">
                  <c:v>-1.9500000000000011</c:v>
                </c:pt>
                <c:pt idx="41">
                  <c:v>-1.9000000000000001</c:v>
                </c:pt>
                <c:pt idx="42">
                  <c:v>-1.85</c:v>
                </c:pt>
                <c:pt idx="43">
                  <c:v>-1.8</c:v>
                </c:pt>
                <c:pt idx="44">
                  <c:v>-1.7500000000000004</c:v>
                </c:pt>
                <c:pt idx="45">
                  <c:v>-1.7000000000000004</c:v>
                </c:pt>
                <c:pt idx="46">
                  <c:v>-1.6500000000000001</c:v>
                </c:pt>
                <c:pt idx="47">
                  <c:v>-1.6</c:v>
                </c:pt>
                <c:pt idx="48">
                  <c:v>-1.55</c:v>
                </c:pt>
                <c:pt idx="49">
                  <c:v>-1.5</c:v>
                </c:pt>
                <c:pt idx="50">
                  <c:v>-1.45</c:v>
                </c:pt>
                <c:pt idx="51">
                  <c:v>-1.4</c:v>
                </c:pt>
                <c:pt idx="52">
                  <c:v>-1.35</c:v>
                </c:pt>
                <c:pt idx="53">
                  <c:v>-1.3</c:v>
                </c:pt>
                <c:pt idx="54">
                  <c:v>-1.25</c:v>
                </c:pt>
                <c:pt idx="55">
                  <c:v>-1.2</c:v>
                </c:pt>
                <c:pt idx="56">
                  <c:v>-1.1499999999999984</c:v>
                </c:pt>
                <c:pt idx="57">
                  <c:v>-1.1000000000000001</c:v>
                </c:pt>
                <c:pt idx="58">
                  <c:v>-1.05</c:v>
                </c:pt>
                <c:pt idx="59">
                  <c:v>-1</c:v>
                </c:pt>
                <c:pt idx="60">
                  <c:v>-0.95000000000000062</c:v>
                </c:pt>
                <c:pt idx="61">
                  <c:v>-0.9</c:v>
                </c:pt>
                <c:pt idx="62">
                  <c:v>-0.85000000000000064</c:v>
                </c:pt>
                <c:pt idx="63">
                  <c:v>-0.8</c:v>
                </c:pt>
                <c:pt idx="64">
                  <c:v>-0.75000000000000089</c:v>
                </c:pt>
                <c:pt idx="65">
                  <c:v>-0.70000000000000062</c:v>
                </c:pt>
                <c:pt idx="66">
                  <c:v>-0.65000000000000102</c:v>
                </c:pt>
                <c:pt idx="67">
                  <c:v>-0.60000000000000064</c:v>
                </c:pt>
                <c:pt idx="68">
                  <c:v>-0.55000000000000004</c:v>
                </c:pt>
                <c:pt idx="69">
                  <c:v>-0.5</c:v>
                </c:pt>
                <c:pt idx="70">
                  <c:v>-0.45</c:v>
                </c:pt>
                <c:pt idx="71">
                  <c:v>-0.4</c:v>
                </c:pt>
                <c:pt idx="72">
                  <c:v>-0.35000000000000031</c:v>
                </c:pt>
                <c:pt idx="73">
                  <c:v>-0.30000000000000032</c:v>
                </c:pt>
                <c:pt idx="74">
                  <c:v>-0.25</c:v>
                </c:pt>
                <c:pt idx="75">
                  <c:v>-0.2</c:v>
                </c:pt>
                <c:pt idx="76">
                  <c:v>-0.15000000000000019</c:v>
                </c:pt>
                <c:pt idx="77">
                  <c:v>-0.1</c:v>
                </c:pt>
                <c:pt idx="78">
                  <c:v>-5.0000000000000024E-2</c:v>
                </c:pt>
                <c:pt idx="79" formatCode="0.00E+00">
                  <c:v>-1.0214100000000054E-14</c:v>
                </c:pt>
                <c:pt idx="80">
                  <c:v>5.0000000000000024E-2</c:v>
                </c:pt>
                <c:pt idx="81">
                  <c:v>0.1</c:v>
                </c:pt>
                <c:pt idx="82">
                  <c:v>0.15000000000000019</c:v>
                </c:pt>
                <c:pt idx="83">
                  <c:v>0.2</c:v>
                </c:pt>
                <c:pt idx="84">
                  <c:v>0.25</c:v>
                </c:pt>
                <c:pt idx="85">
                  <c:v>0.30000000000000032</c:v>
                </c:pt>
                <c:pt idx="86">
                  <c:v>0.35000000000000031</c:v>
                </c:pt>
                <c:pt idx="87">
                  <c:v>0.4</c:v>
                </c:pt>
                <c:pt idx="88">
                  <c:v>0.45</c:v>
                </c:pt>
                <c:pt idx="89">
                  <c:v>0.5</c:v>
                </c:pt>
                <c:pt idx="90">
                  <c:v>0.55000000000000004</c:v>
                </c:pt>
                <c:pt idx="91">
                  <c:v>0.60000000000000064</c:v>
                </c:pt>
                <c:pt idx="92">
                  <c:v>0.65000000000000102</c:v>
                </c:pt>
                <c:pt idx="93">
                  <c:v>0.70000000000000062</c:v>
                </c:pt>
                <c:pt idx="94">
                  <c:v>0.75000000000000089</c:v>
                </c:pt>
                <c:pt idx="95">
                  <c:v>0.8</c:v>
                </c:pt>
                <c:pt idx="96">
                  <c:v>0.85000000000000064</c:v>
                </c:pt>
                <c:pt idx="97">
                  <c:v>0.9</c:v>
                </c:pt>
                <c:pt idx="98">
                  <c:v>0.95000000000000062</c:v>
                </c:pt>
                <c:pt idx="99">
                  <c:v>1</c:v>
                </c:pt>
                <c:pt idx="100">
                  <c:v>1.05</c:v>
                </c:pt>
                <c:pt idx="101">
                  <c:v>1.1000000000000001</c:v>
                </c:pt>
                <c:pt idx="102">
                  <c:v>1.1499999999999984</c:v>
                </c:pt>
                <c:pt idx="103">
                  <c:v>1.2</c:v>
                </c:pt>
                <c:pt idx="104">
                  <c:v>1.25</c:v>
                </c:pt>
                <c:pt idx="105">
                  <c:v>1.3</c:v>
                </c:pt>
                <c:pt idx="106">
                  <c:v>1.35</c:v>
                </c:pt>
                <c:pt idx="107">
                  <c:v>1.4</c:v>
                </c:pt>
                <c:pt idx="108">
                  <c:v>1.45</c:v>
                </c:pt>
                <c:pt idx="109">
                  <c:v>1.5</c:v>
                </c:pt>
                <c:pt idx="110">
                  <c:v>1.55</c:v>
                </c:pt>
                <c:pt idx="111">
                  <c:v>1.6</c:v>
                </c:pt>
                <c:pt idx="112">
                  <c:v>1.6500000000000001</c:v>
                </c:pt>
                <c:pt idx="113">
                  <c:v>1.7000000000000004</c:v>
                </c:pt>
                <c:pt idx="114">
                  <c:v>1.7500000000000004</c:v>
                </c:pt>
                <c:pt idx="115">
                  <c:v>1.8</c:v>
                </c:pt>
                <c:pt idx="116">
                  <c:v>1.85</c:v>
                </c:pt>
                <c:pt idx="117">
                  <c:v>1.9000000000000001</c:v>
                </c:pt>
                <c:pt idx="118">
                  <c:v>1.9500000000000011</c:v>
                </c:pt>
                <c:pt idx="119">
                  <c:v>2</c:v>
                </c:pt>
                <c:pt idx="120">
                  <c:v>2.0499999999999998</c:v>
                </c:pt>
                <c:pt idx="121">
                  <c:v>2.1</c:v>
                </c:pt>
                <c:pt idx="122">
                  <c:v>2.15</c:v>
                </c:pt>
                <c:pt idx="123">
                  <c:v>2.2000000000000002</c:v>
                </c:pt>
                <c:pt idx="124">
                  <c:v>2.25</c:v>
                </c:pt>
                <c:pt idx="125">
                  <c:v>2.2999999999999998</c:v>
                </c:pt>
                <c:pt idx="126">
                  <c:v>2.3499999999999988</c:v>
                </c:pt>
                <c:pt idx="127">
                  <c:v>2.4</c:v>
                </c:pt>
                <c:pt idx="128">
                  <c:v>2.4499999999999997</c:v>
                </c:pt>
                <c:pt idx="129">
                  <c:v>2.5</c:v>
                </c:pt>
                <c:pt idx="130">
                  <c:v>2.5499999999999998</c:v>
                </c:pt>
                <c:pt idx="131">
                  <c:v>2.6</c:v>
                </c:pt>
                <c:pt idx="132">
                  <c:v>2.65</c:v>
                </c:pt>
                <c:pt idx="133">
                  <c:v>2.7</c:v>
                </c:pt>
                <c:pt idx="134">
                  <c:v>2.75</c:v>
                </c:pt>
                <c:pt idx="135">
                  <c:v>2.8</c:v>
                </c:pt>
                <c:pt idx="136">
                  <c:v>2.8499999999999988</c:v>
                </c:pt>
                <c:pt idx="137">
                  <c:v>2.9</c:v>
                </c:pt>
                <c:pt idx="138">
                  <c:v>2.9499999999999997</c:v>
                </c:pt>
                <c:pt idx="139">
                  <c:v>3</c:v>
                </c:pt>
                <c:pt idx="140">
                  <c:v>3.05</c:v>
                </c:pt>
                <c:pt idx="141">
                  <c:v>3.1</c:v>
                </c:pt>
                <c:pt idx="142">
                  <c:v>3.15</c:v>
                </c:pt>
                <c:pt idx="143">
                  <c:v>3.2</c:v>
                </c:pt>
                <c:pt idx="144">
                  <c:v>3.25</c:v>
                </c:pt>
                <c:pt idx="145">
                  <c:v>3.3</c:v>
                </c:pt>
                <c:pt idx="146">
                  <c:v>3.3499999999999988</c:v>
                </c:pt>
                <c:pt idx="147">
                  <c:v>3.4</c:v>
                </c:pt>
                <c:pt idx="148">
                  <c:v>3.4499999999999997</c:v>
                </c:pt>
                <c:pt idx="149">
                  <c:v>3.5</c:v>
                </c:pt>
                <c:pt idx="150">
                  <c:v>3.55</c:v>
                </c:pt>
                <c:pt idx="151">
                  <c:v>3.6</c:v>
                </c:pt>
                <c:pt idx="152">
                  <c:v>3.65</c:v>
                </c:pt>
                <c:pt idx="153">
                  <c:v>3.7</c:v>
                </c:pt>
                <c:pt idx="154">
                  <c:v>3.75</c:v>
                </c:pt>
                <c:pt idx="155">
                  <c:v>3.8</c:v>
                </c:pt>
                <c:pt idx="156">
                  <c:v>3.8499999999999988</c:v>
                </c:pt>
                <c:pt idx="157">
                  <c:v>3.9</c:v>
                </c:pt>
                <c:pt idx="158">
                  <c:v>3.9499999999999997</c:v>
                </c:pt>
                <c:pt idx="159">
                  <c:v>4</c:v>
                </c:pt>
              </c:numCache>
            </c:numRef>
          </c:xVal>
          <c:yVal>
            <c:numRef>
              <c:f>Sheet1!$D$2:$D$161</c:f>
              <c:numCache>
                <c:formatCode>General</c:formatCode>
                <c:ptCount val="160"/>
                <c:pt idx="0">
                  <c:v>3.5218000000000044E-4</c:v>
                </c:pt>
                <c:pt idx="1">
                  <c:v>3.882151000000006E-4</c:v>
                </c:pt>
                <c:pt idx="2">
                  <c:v>4.2788280000000123E-4</c:v>
                </c:pt>
                <c:pt idx="3">
                  <c:v>4.7154100000000029E-4</c:v>
                </c:pt>
                <c:pt idx="4">
                  <c:v>5.1958129999999996E-4</c:v>
                </c:pt>
                <c:pt idx="5">
                  <c:v>5.7243230000000075E-4</c:v>
                </c:pt>
                <c:pt idx="6">
                  <c:v>6.3056280000000134E-4</c:v>
                </c:pt>
                <c:pt idx="7">
                  <c:v>6.9448540000000101E-4</c:v>
                </c:pt>
                <c:pt idx="8">
                  <c:v>7.6476020000000122E-4</c:v>
                </c:pt>
                <c:pt idx="9">
                  <c:v>8.4199870000000224E-4</c:v>
                </c:pt>
                <c:pt idx="10">
                  <c:v>9.2686850000000068E-4</c:v>
                </c:pt>
                <c:pt idx="11">
                  <c:v>1.0200978000000015E-3</c:v>
                </c:pt>
                <c:pt idx="12">
                  <c:v>1.1224802000000017E-3</c:v>
                </c:pt>
                <c:pt idx="13">
                  <c:v>1.234880500000002E-3</c:v>
                </c:pt>
                <c:pt idx="14">
                  <c:v>1.3582397000000016E-3</c:v>
                </c:pt>
                <c:pt idx="15">
                  <c:v>1.4935820000000015E-3</c:v>
                </c:pt>
                <c:pt idx="16">
                  <c:v>1.6420202000000019E-3</c:v>
                </c:pt>
                <c:pt idx="17">
                  <c:v>1.8047631000000024E-3</c:v>
                </c:pt>
                <c:pt idx="18">
                  <c:v>1.9831227000000032E-3</c:v>
                </c:pt>
                <c:pt idx="19">
                  <c:v>2.178521400000005E-3</c:v>
                </c:pt>
                <c:pt idx="20">
                  <c:v>2.3925000000000001E-3</c:v>
                </c:pt>
                <c:pt idx="21">
                  <c:v>2.6267264000000012E-3</c:v>
                </c:pt>
                <c:pt idx="22">
                  <c:v>2.8830037000000044E-3</c:v>
                </c:pt>
                <c:pt idx="23">
                  <c:v>3.1632797000000061E-3</c:v>
                </c:pt>
                <c:pt idx="24">
                  <c:v>3.4696560000000011E-3</c:v>
                </c:pt>
                <c:pt idx="25">
                  <c:v>3.8043974000000055E-3</c:v>
                </c:pt>
                <c:pt idx="26">
                  <c:v>4.1699422000000003E-3</c:v>
                </c:pt>
                <c:pt idx="27">
                  <c:v>4.5689121999999997E-3</c:v>
                </c:pt>
                <c:pt idx="28">
                  <c:v>5.0041228000000017E-3</c:v>
                </c:pt>
                <c:pt idx="29">
                  <c:v>5.4785932000000108E-3</c:v>
                </c:pt>
                <c:pt idx="30">
                  <c:v>5.9955571000000034E-3</c:v>
                </c:pt>
                <c:pt idx="31">
                  <c:v>6.55847300000001E-3</c:v>
                </c:pt>
                <c:pt idx="32">
                  <c:v>7.1710339000000123E-3</c:v>
                </c:pt>
                <c:pt idx="33">
                  <c:v>7.8371776000000035E-3</c:v>
                </c:pt>
                <c:pt idx="34">
                  <c:v>8.5610962000000242E-3</c:v>
                </c:pt>
                <c:pt idx="35">
                  <c:v>9.3472446000000143E-3</c:v>
                </c:pt>
                <c:pt idx="36">
                  <c:v>1.0200349300000001E-2</c:v>
                </c:pt>
                <c:pt idx="37">
                  <c:v>1.1125415600000025E-2</c:v>
                </c:pt>
                <c:pt idx="38">
                  <c:v>1.2127734300000003E-2</c:v>
                </c:pt>
                <c:pt idx="39">
                  <c:v>1.3212887000000012E-2</c:v>
                </c:pt>
                <c:pt idx="40">
                  <c:v>1.4386749799999999E-2</c:v>
                </c:pt>
                <c:pt idx="41">
                  <c:v>1.5655496499999998E-2</c:v>
                </c:pt>
                <c:pt idx="42">
                  <c:v>1.7025598600000021E-2</c:v>
                </c:pt>
                <c:pt idx="43">
                  <c:v>1.8503824700000039E-2</c:v>
                </c:pt>
                <c:pt idx="44">
                  <c:v>2.0097236900000016E-2</c:v>
                </c:pt>
                <c:pt idx="45">
                  <c:v>2.1813185400000046E-2</c:v>
                </c:pt>
                <c:pt idx="46">
                  <c:v>2.365929990000001E-2</c:v>
                </c:pt>
                <c:pt idx="47">
                  <c:v>2.564347940000004E-2</c:v>
                </c:pt>
                <c:pt idx="48">
                  <c:v>2.7773877800000072E-2</c:v>
                </c:pt>
                <c:pt idx="49">
                  <c:v>3.0058887600000014E-2</c:v>
                </c:pt>
                <c:pt idx="50">
                  <c:v>3.2507119300000019E-2</c:v>
                </c:pt>
                <c:pt idx="51">
                  <c:v>3.5127378500000042E-2</c:v>
                </c:pt>
                <c:pt idx="52">
                  <c:v>3.7928639E-2</c:v>
                </c:pt>
                <c:pt idx="53">
                  <c:v>4.0920012000000006E-2</c:v>
                </c:pt>
                <c:pt idx="54">
                  <c:v>4.4110713000000072E-2</c:v>
                </c:pt>
                <c:pt idx="55">
                  <c:v>4.7510023700000063E-2</c:v>
                </c:pt>
                <c:pt idx="56">
                  <c:v>5.1127251499999957E-2</c:v>
                </c:pt>
                <c:pt idx="57">
                  <c:v>5.4971684800000087E-2</c:v>
                </c:pt>
                <c:pt idx="58">
                  <c:v>5.9052545499999977E-2</c:v>
                </c:pt>
                <c:pt idx="59">
                  <c:v>6.3378938300000021E-2</c:v>
                </c:pt>
                <c:pt idx="60">
                  <c:v>6.7959796500000003E-2</c:v>
                </c:pt>
                <c:pt idx="61">
                  <c:v>7.2803825799999999E-2</c:v>
                </c:pt>
                <c:pt idx="62">
                  <c:v>7.7919445399999995E-2</c:v>
                </c:pt>
                <c:pt idx="63">
                  <c:v>8.3314727100000027E-2</c:v>
                </c:pt>
                <c:pt idx="64">
                  <c:v>8.8997333200000181E-2</c:v>
                </c:pt>
                <c:pt idx="65">
                  <c:v>9.4974452000000223E-2</c:v>
                </c:pt>
                <c:pt idx="66">
                  <c:v>0.10125273429999999</c:v>
                </c:pt>
                <c:pt idx="67">
                  <c:v>0.10783822870000002</c:v>
                </c:pt>
                <c:pt idx="68">
                  <c:v>0.11473631719999998</c:v>
                </c:pt>
                <c:pt idx="69">
                  <c:v>0.1219516523</c:v>
                </c:pt>
                <c:pt idx="70">
                  <c:v>0.12948809580000026</c:v>
                </c:pt>
                <c:pt idx="71">
                  <c:v>0.1373486592</c:v>
                </c:pt>
                <c:pt idx="72">
                  <c:v>0.14553544750000039</c:v>
                </c:pt>
                <c:pt idx="73">
                  <c:v>0.15404960670000026</c:v>
                </c:pt>
                <c:pt idx="74">
                  <c:v>0.16289127510000009</c:v>
                </c:pt>
                <c:pt idx="75">
                  <c:v>0.17205953970000001</c:v>
                </c:pt>
                <c:pt idx="76">
                  <c:v>0.18155239840000026</c:v>
                </c:pt>
                <c:pt idx="77">
                  <c:v>0.19136672799999987</c:v>
                </c:pt>
                <c:pt idx="78">
                  <c:v>0.20149825900000029</c:v>
                </c:pt>
                <c:pt idx="79">
                  <c:v>0.21194155760000019</c:v>
                </c:pt>
                <c:pt idx="80">
                  <c:v>0.22269001589999998</c:v>
                </c:pt>
                <c:pt idx="81">
                  <c:v>0.23373584950000026</c:v>
                </c:pt>
                <c:pt idx="82">
                  <c:v>0.24507010409999999</c:v>
                </c:pt>
                <c:pt idx="83">
                  <c:v>0.25668267080000046</c:v>
                </c:pt>
                <c:pt idx="84">
                  <c:v>0.26856231009999998</c:v>
                </c:pt>
                <c:pt idx="85">
                  <c:v>0.28069668460000002</c:v>
                </c:pt>
                <c:pt idx="86">
                  <c:v>0.29307240150000052</c:v>
                </c:pt>
                <c:pt idx="87">
                  <c:v>0.30567506249999998</c:v>
                </c:pt>
                <c:pt idx="88">
                  <c:v>0.31848932330000096</c:v>
                </c:pt>
                <c:pt idx="89">
                  <c:v>0.33149896040000076</c:v>
                </c:pt>
                <c:pt idx="90">
                  <c:v>0.34468694570000058</c:v>
                </c:pt>
                <c:pt idx="91">
                  <c:v>0.35803552800000005</c:v>
                </c:pt>
                <c:pt idx="92">
                  <c:v>0.37152632060000051</c:v>
                </c:pt>
                <c:pt idx="93">
                  <c:v>0.38514039440000031</c:v>
                </c:pt>
                <c:pt idx="94">
                  <c:v>0.39885837530000118</c:v>
                </c:pt>
                <c:pt idx="95">
                  <c:v>0.41266054500000032</c:v>
                </c:pt>
                <c:pt idx="96">
                  <c:v>0.42652694480000053</c:v>
                </c:pt>
                <c:pt idx="97">
                  <c:v>0.44043748000000016</c:v>
                </c:pt>
                <c:pt idx="98">
                  <c:v>0.45437202580000052</c:v>
                </c:pt>
                <c:pt idx="99">
                  <c:v>0.46831053080000046</c:v>
                </c:pt>
                <c:pt idx="100">
                  <c:v>0.48223312059999979</c:v>
                </c:pt>
                <c:pt idx="101">
                  <c:v>0.49612019710000077</c:v>
                </c:pt>
                <c:pt idx="102">
                  <c:v>0.5099525345</c:v>
                </c:pt>
                <c:pt idx="103">
                  <c:v>0.52371137109999999</c:v>
                </c:pt>
                <c:pt idx="104">
                  <c:v>0.53737849460000064</c:v>
                </c:pt>
                <c:pt idx="105">
                  <c:v>0.55093632209999999</c:v>
                </c:pt>
                <c:pt idx="106">
                  <c:v>0.56436797260000005</c:v>
                </c:pt>
                <c:pt idx="107">
                  <c:v>0.57765733200000102</c:v>
                </c:pt>
                <c:pt idx="108">
                  <c:v>0.59078911150000024</c:v>
                </c:pt>
                <c:pt idx="109">
                  <c:v>0.60374889610000182</c:v>
                </c:pt>
                <c:pt idx="110">
                  <c:v>0.61652318660000005</c:v>
                </c:pt>
                <c:pt idx="111">
                  <c:v>0.62909943210000197</c:v>
                </c:pt>
                <c:pt idx="112">
                  <c:v>0.64146605509999999</c:v>
                </c:pt>
                <c:pt idx="113">
                  <c:v>0.65361246840000065</c:v>
                </c:pt>
                <c:pt idx="114">
                  <c:v>0.66552908390000065</c:v>
                </c:pt>
                <c:pt idx="115">
                  <c:v>0.67720731430000103</c:v>
                </c:pt>
                <c:pt idx="116">
                  <c:v>0.68863956750000099</c:v>
                </c:pt>
                <c:pt idx="117">
                  <c:v>0.69981923520000111</c:v>
                </c:pt>
                <c:pt idx="118">
                  <c:v>0.71074067440000155</c:v>
                </c:pt>
                <c:pt idx="119">
                  <c:v>0.72139918430000005</c:v>
                </c:pt>
                <c:pt idx="120">
                  <c:v>0.73179097800000104</c:v>
                </c:pt>
                <c:pt idx="121">
                  <c:v>0.74191315010000003</c:v>
                </c:pt>
                <c:pt idx="122">
                  <c:v>0.75176364030000065</c:v>
                </c:pt>
                <c:pt idx="123">
                  <c:v>0.76134119430000102</c:v>
                </c:pt>
                <c:pt idx="124">
                  <c:v>0.77064532230000182</c:v>
                </c:pt>
                <c:pt idx="125">
                  <c:v>0.77967625470000068</c:v>
                </c:pt>
                <c:pt idx="126">
                  <c:v>0.78843489770000008</c:v>
                </c:pt>
                <c:pt idx="127">
                  <c:v>0.79692278719999998</c:v>
                </c:pt>
                <c:pt idx="128">
                  <c:v>0.80514204209999995</c:v>
                </c:pt>
                <c:pt idx="129">
                  <c:v>0.81309531830000104</c:v>
                </c:pt>
                <c:pt idx="130">
                  <c:v>0.82078576220000077</c:v>
                </c:pt>
                <c:pt idx="131">
                  <c:v>0.82821696609999951</c:v>
                </c:pt>
                <c:pt idx="132">
                  <c:v>0.83539292320000003</c:v>
                </c:pt>
                <c:pt idx="133">
                  <c:v>0.84231798479999909</c:v>
                </c:pt>
                <c:pt idx="134">
                  <c:v>0.84899681890000089</c:v>
                </c:pt>
                <c:pt idx="135">
                  <c:v>0.85543437</c:v>
                </c:pt>
                <c:pt idx="136">
                  <c:v>0.86163582140000106</c:v>
                </c:pt>
                <c:pt idx="137">
                  <c:v>0.86760655860000091</c:v>
                </c:pt>
                <c:pt idx="138">
                  <c:v>0.87335213569999992</c:v>
                </c:pt>
                <c:pt idx="139">
                  <c:v>0.87887824270000103</c:v>
                </c:pt>
                <c:pt idx="140">
                  <c:v>0.88419067590000022</c:v>
                </c:pt>
                <c:pt idx="141">
                  <c:v>0.88929530960000025</c:v>
                </c:pt>
                <c:pt idx="142">
                  <c:v>0.89419807070000024</c:v>
                </c:pt>
                <c:pt idx="143">
                  <c:v>0.89890491440000064</c:v>
                </c:pt>
                <c:pt idx="144">
                  <c:v>0.90342180279999995</c:v>
                </c:pt>
                <c:pt idx="145">
                  <c:v>0.90775468450000063</c:v>
                </c:pt>
                <c:pt idx="146">
                  <c:v>0.9119094769000009</c:v>
                </c:pt>
                <c:pt idx="147">
                  <c:v>0.91589204999999996</c:v>
                </c:pt>
                <c:pt idx="148">
                  <c:v>0.91970821140000103</c:v>
                </c:pt>
                <c:pt idx="149">
                  <c:v>0.9233636937999995</c:v>
                </c:pt>
                <c:pt idx="150">
                  <c:v>0.92686414340000001</c:v>
                </c:pt>
                <c:pt idx="151">
                  <c:v>0.93021510989999956</c:v>
                </c:pt>
                <c:pt idx="152">
                  <c:v>0.9334220379</c:v>
                </c:pt>
                <c:pt idx="153">
                  <c:v>0.9364902597000001</c:v>
                </c:pt>
                <c:pt idx="154">
                  <c:v>0.93942498839999999</c:v>
                </c:pt>
                <c:pt idx="155">
                  <c:v>0.94223131380000003</c:v>
                </c:pt>
                <c:pt idx="156">
                  <c:v>0.94491419710000002</c:v>
                </c:pt>
                <c:pt idx="157">
                  <c:v>0.94747846870000008</c:v>
                </c:pt>
                <c:pt idx="158">
                  <c:v>0.94992882470000062</c:v>
                </c:pt>
                <c:pt idx="159">
                  <c:v>0.95226982610000077</c:v>
                </c:pt>
              </c:numCache>
            </c:numRef>
          </c:yVal>
        </c:ser>
        <c:axId val="327532928"/>
        <c:axId val="327534464"/>
      </c:scatterChart>
      <c:valAx>
        <c:axId val="327532928"/>
        <c:scaling>
          <c:orientation val="minMax"/>
          <c:max val="4"/>
          <c:min val="-4"/>
        </c:scaling>
        <c:axPos val="b"/>
        <c:numFmt formatCode="General" sourceLinked="1"/>
        <c:tickLblPos val="nextTo"/>
        <c:spPr>
          <a:ln w="28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327534464"/>
        <c:crosses val="autoZero"/>
        <c:crossBetween val="midCat"/>
        <c:majorUnit val="1"/>
      </c:valAx>
      <c:valAx>
        <c:axId val="327534464"/>
        <c:scaling>
          <c:orientation val="minMax"/>
          <c:max val="1"/>
        </c:scaling>
        <c:axPos val="l"/>
        <c:majorGridlines>
          <c:spPr>
            <a:ln w="2844">
              <a:solidFill>
                <a:schemeClr val="tx1"/>
              </a:solidFill>
              <a:prstDash val="solid"/>
            </a:ln>
          </c:spPr>
        </c:majorGridlines>
        <c:numFmt formatCode="General" sourceLinked="1"/>
        <c:tickLblPos val="nextTo"/>
        <c:spPr>
          <a:ln w="28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+mn-lt"/>
                <a:ea typeface="Arial"/>
                <a:cs typeface="Angsana New" pitchFamily="18" charset="-34"/>
              </a:defRPr>
            </a:pPr>
            <a:endParaRPr lang="en-US"/>
          </a:p>
        </c:txPr>
        <c:crossAx val="327532928"/>
        <c:crossesAt val="-4"/>
        <c:crossBetween val="midCat"/>
        <c:majorUnit val="0.5"/>
        <c:minorUnit val="0.1"/>
      </c:valAx>
      <c:spPr>
        <a:noFill/>
        <a:ln w="22748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1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Feuil1!$A$7:$A$167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-1.9500000000000106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</c:v>
                </c:pt>
                <c:pt idx="46">
                  <c:v>-1.7000000000000099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0.34999999999998033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0.59999999999997999</c:v>
                </c:pt>
                <c:pt idx="93">
                  <c:v>0.64999999999998048</c:v>
                </c:pt>
                <c:pt idx="94">
                  <c:v>0.6999999999999803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0.89999999999998004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</c:numCache>
            </c:numRef>
          </c:xVal>
          <c:yVal>
            <c:numRef>
              <c:f>Feuil1!$B$7:$B$167</c:f>
              <c:numCache>
                <c:formatCode>General</c:formatCode>
                <c:ptCount val="161"/>
                <c:pt idx="0">
                  <c:v>0.8313483350172719</c:v>
                </c:pt>
                <c:pt idx="1">
                  <c:v>0.82390673406211412</c:v>
                </c:pt>
                <c:pt idx="2">
                  <c:v>0.81619316678774489</c:v>
                </c:pt>
                <c:pt idx="3">
                  <c:v>0.808202814501779</c:v>
                </c:pt>
                <c:pt idx="4">
                  <c:v>0.7999312559386127</c:v>
                </c:pt>
                <c:pt idx="5">
                  <c:v>0.79137451761195654</c:v>
                </c:pt>
                <c:pt idx="6">
                  <c:v>0.78252912602518909</c:v>
                </c:pt>
                <c:pt idx="7">
                  <c:v>0.7733921614769167</c:v>
                </c:pt>
                <c:pt idx="8">
                  <c:v>0.76396131314796623</c:v>
                </c:pt>
                <c:pt idx="9">
                  <c:v>0.75423493510254092</c:v>
                </c:pt>
                <c:pt idx="10">
                  <c:v>0.74421210278125638</c:v>
                </c:pt>
                <c:pt idx="11">
                  <c:v>0.73389266950784859</c:v>
                </c:pt>
                <c:pt idx="12">
                  <c:v>0.72327732247568755</c:v>
                </c:pt>
                <c:pt idx="13">
                  <c:v>0.71236763762582345</c:v>
                </c:pt>
                <c:pt idx="14">
                  <c:v>0.70116613277638651</c:v>
                </c:pt>
                <c:pt idx="15">
                  <c:v>0.68967631831529053</c:v>
                </c:pt>
                <c:pt idx="16">
                  <c:v>0.67790274472565859</c:v>
                </c:pt>
                <c:pt idx="17">
                  <c:v>0.66585104617799706</c:v>
                </c:pt>
                <c:pt idx="18">
                  <c:v>0.65352797939632623</c:v>
                </c:pt>
                <c:pt idx="19">
                  <c:v>0.64094145698912364</c:v>
                </c:pt>
                <c:pt idx="20">
                  <c:v>0.62810057443142864</c:v>
                </c:pt>
                <c:pt idx="21">
                  <c:v>0.61501562989357106</c:v>
                </c:pt>
                <c:pt idx="22">
                  <c:v>0.60169813613587009</c:v>
                </c:pt>
                <c:pt idx="23">
                  <c:v>0.5881608237287016</c:v>
                </c:pt>
                <c:pt idx="24">
                  <c:v>0.57441763491426057</c:v>
                </c:pt>
                <c:pt idx="25">
                  <c:v>0.56048370750079679</c:v>
                </c:pt>
                <c:pt idx="26">
                  <c:v>0.54637534827224843</c:v>
                </c:pt>
                <c:pt idx="27">
                  <c:v>0.53210999550565097</c:v>
                </c:pt>
                <c:pt idx="28">
                  <c:v>0.51770617031472999</c:v>
                </c:pt>
                <c:pt idx="29">
                  <c:v>0.50318341667940902</c:v>
                </c:pt>
                <c:pt idx="30">
                  <c:v>0.48856223017556566</c:v>
                </c:pt>
                <c:pt idx="31">
                  <c:v>0.47386397558515647</c:v>
                </c:pt>
                <c:pt idx="32">
                  <c:v>0.45911079374050473</c:v>
                </c:pt>
                <c:pt idx="33">
                  <c:v>0.444325498135273</c:v>
                </c:pt>
                <c:pt idx="34">
                  <c:v>0.42953146201423742</c:v>
                </c:pt>
                <c:pt idx="35">
                  <c:v>0.41475249683075432</c:v>
                </c:pt>
                <c:pt idx="36">
                  <c:v>0.40001272313041997</c:v>
                </c:pt>
                <c:pt idx="37">
                  <c:v>0.38533643507766918</c:v>
                </c:pt>
                <c:pt idx="38">
                  <c:v>0.37074795998473897</c:v>
                </c:pt>
                <c:pt idx="39">
                  <c:v>0.35627151432559745</c:v>
                </c:pt>
                <c:pt idx="40">
                  <c:v>0.34193105781743877</c:v>
                </c:pt>
                <c:pt idx="41">
                  <c:v>0.32775014722611001</c:v>
                </c:pt>
                <c:pt idx="42">
                  <c:v>0.31375179159672184</c:v>
                </c:pt>
                <c:pt idx="43">
                  <c:v>0.29995831062495776</c:v>
                </c:pt>
                <c:pt idx="44">
                  <c:v>0.28639119786709588</c:v>
                </c:pt>
                <c:pt idx="45">
                  <c:v>0.27307099043730887</c:v>
                </c:pt>
                <c:pt idx="46">
                  <c:v>0.26001714675997045</c:v>
                </c:pt>
                <c:pt idx="47">
                  <c:v>0.24724793383399229</c:v>
                </c:pt>
                <c:pt idx="48">
                  <c:v>0.23478032532784104</c:v>
                </c:pt>
                <c:pt idx="49">
                  <c:v>0.22262991166088869</c:v>
                </c:pt>
                <c:pt idx="50">
                  <c:v>0.21081082304275131</c:v>
                </c:pt>
                <c:pt idx="51">
                  <c:v>0.19933566624147139</c:v>
                </c:pt>
                <c:pt idx="52">
                  <c:v>0.18821547563836599</c:v>
                </c:pt>
                <c:pt idx="53">
                  <c:v>0.17745967890694403</c:v>
                </c:pt>
                <c:pt idx="54">
                  <c:v>0.16707607743045338</c:v>
                </c:pt>
                <c:pt idx="55">
                  <c:v>0.15707084135225322</c:v>
                </c:pt>
                <c:pt idx="56">
                  <c:v>0.14744851894006974</c:v>
                </c:pt>
                <c:pt idx="57">
                  <c:v>0.1382120597436971</c:v>
                </c:pt>
                <c:pt idx="58">
                  <c:v>0.12936285083983831</c:v>
                </c:pt>
                <c:pt idx="59">
                  <c:v>0.1209007652910126</c:v>
                </c:pt>
                <c:pt idx="60">
                  <c:v>0.11282422180061837</c:v>
                </c:pt>
                <c:pt idx="61">
                  <c:v>0.10513025442553449</c:v>
                </c:pt>
                <c:pt idx="62">
                  <c:v>9.7814591112532726E-2</c:v>
                </c:pt>
                <c:pt idx="63">
                  <c:v>9.0871739756060027E-2</c:v>
                </c:pt>
                <c:pt idx="64">
                  <c:v>8.4295080432702146E-2</c:v>
                </c:pt>
                <c:pt idx="65">
                  <c:v>7.8076962451304854E-2</c:v>
                </c:pt>
                <c:pt idx="66">
                  <c:v>7.2208804866129281E-2</c:v>
                </c:pt>
                <c:pt idx="67">
                  <c:v>6.6681199131856439E-2</c:v>
                </c:pt>
                <c:pt idx="68">
                  <c:v>6.148401263158508E-2</c:v>
                </c:pt>
                <c:pt idx="69">
                  <c:v>5.6606491879671136E-2</c:v>
                </c:pt>
                <c:pt idx="70">
                  <c:v>5.2037364287568583E-2</c:v>
                </c:pt>
                <c:pt idx="71">
                  <c:v>4.7764937479809311E-2</c:v>
                </c:pt>
                <c:pt idx="72">
                  <c:v>4.3777195255884895E-2</c:v>
                </c:pt>
                <c:pt idx="73">
                  <c:v>4.0061889409081917E-2</c:v>
                </c:pt>
                <c:pt idx="74">
                  <c:v>3.6606626732360814E-2</c:v>
                </c:pt>
                <c:pt idx="75">
                  <c:v>3.3398950661442779E-2</c:v>
                </c:pt>
                <c:pt idx="76">
                  <c:v>3.0426417123866085E-2</c:v>
                </c:pt>
                <c:pt idx="77">
                  <c:v>2.7676664277675407E-2</c:v>
                </c:pt>
                <c:pt idx="78">
                  <c:v>2.5137475932694137E-2</c:v>
                </c:pt>
                <c:pt idx="79">
                  <c:v>2.2796838549410843E-2</c:v>
                </c:pt>
                <c:pt idx="80">
                  <c:v>2.0642991804138467E-2</c:v>
                </c:pt>
                <c:pt idx="81">
                  <c:v>1.8664472793356313E-2</c:v>
                </c:pt>
                <c:pt idx="82">
                  <c:v>1.6850154024423334E-2</c:v>
                </c:pt>
                <c:pt idx="83">
                  <c:v>1.5189275403856161E-2</c:v>
                </c:pt>
                <c:pt idx="84">
                  <c:v>1.3671470488065279E-2</c:v>
                </c:pt>
                <c:pt idx="85">
                  <c:v>1.228678730504444E-2</c:v>
                </c:pt>
                <c:pt idx="86">
                  <c:v>1.1025704089417858E-2</c:v>
                </c:pt>
                <c:pt idx="87">
                  <c:v>9.8791402980442748E-3</c:v>
                </c:pt>
                <c:pt idx="88">
                  <c:v>8.8384632897355493E-3</c:v>
                </c:pt>
                <c:pt idx="89">
                  <c:v>7.8954910613862825E-3</c:v>
                </c:pt>
                <c:pt idx="90">
                  <c:v>7.0424914347450938E-3</c:v>
                </c:pt>
                <c:pt idx="91">
                  <c:v>6.2721780840795599E-3</c:v>
                </c:pt>
                <c:pt idx="92">
                  <c:v>5.5777037859579635E-3</c:v>
                </c:pt>
                <c:pt idx="93">
                  <c:v>4.9526512591456708E-3</c:v>
                </c:pt>
                <c:pt idx="94">
                  <c:v>4.3910219460016097E-3</c:v>
                </c:pt>
                <c:pt idx="95">
                  <c:v>3.8872230675183928E-3</c:v>
                </c:pt>
                <c:pt idx="96">
                  <c:v>3.4360532629707113E-3</c:v>
                </c:pt>
                <c:pt idx="97">
                  <c:v>3.0326871026435942E-3</c:v>
                </c:pt>
                <c:pt idx="98">
                  <c:v>2.672658738854351E-3</c:v>
                </c:pt>
                <c:pt idx="99">
                  <c:v>2.35184493693436E-3</c:v>
                </c:pt>
                <c:pt idx="100">
                  <c:v>2.066447704402655E-3</c:v>
                </c:pt>
                <c:pt idx="101">
                  <c:v>1.8129767135759932E-3</c:v>
                </c:pt>
                <c:pt idx="102">
                  <c:v>1.5882316905907014E-3</c:v>
                </c:pt>
                <c:pt idx="103">
                  <c:v>1.3892849224711838E-3</c:v>
                </c:pt>
                <c:pt idx="104">
                  <c:v>1.2134640136294624E-3</c:v>
                </c:pt>
                <c:pt idx="105">
                  <c:v>1.0583350041332895E-3</c:v>
                </c:pt>
                <c:pt idx="106">
                  <c:v>9.2168594431315013E-4</c:v>
                </c:pt>
                <c:pt idx="107">
                  <c:v>8.0151100383330258E-4</c:v>
                </c:pt>
                <c:pt idx="108">
                  <c:v>6.9599517824372266E-4</c:v>
                </c:pt>
                <c:pt idx="109">
                  <c:v>6.0349964225204459E-4</c:v>
                </c:pt>
                <c:pt idx="110">
                  <c:v>5.2254778648207082E-4</c:v>
                </c:pt>
                <c:pt idx="111">
                  <c:v>4.5181196328044211E-4</c:v>
                </c:pt>
                <c:pt idx="112">
                  <c:v>3.9010095714663587E-4</c:v>
                </c:pt>
                <c:pt idx="113">
                  <c:v>3.3634818653753627E-4</c:v>
                </c:pt>
                <c:pt idx="114">
                  <c:v>2.8960063607478452E-4</c:v>
                </c:pt>
                <c:pt idx="115">
                  <c:v>2.490085114959045E-4</c:v>
                </c:pt>
                <c:pt idx="116">
                  <c:v>2.1381560397158231E-4</c:v>
                </c:pt>
                <c:pt idx="117">
                  <c:v>1.8335034559327693E-4</c:v>
                </c:pt>
                <c:pt idx="118">
                  <c:v>1.5701753384914779E-4</c:v>
                </c:pt>
                <c:pt idx="119">
                  <c:v>1.3429069968431961E-4</c:v>
                </c:pt>
                <c:pt idx="120">
                  <c:v>1.1470509121693011E-4</c:v>
                </c:pt>
                <c:pt idx="121">
                  <c:v>9.7851243288912218E-5</c:v>
                </c:pt>
                <c:pt idx="122">
                  <c:v>8.3369101706539696E-5</c:v>
                </c:pt>
                <c:pt idx="123">
                  <c:v>7.0942670209013923E-5</c:v>
                </c:pt>
                <c:pt idx="124">
                  <c:v>6.0295147834767124E-5</c:v>
                </c:pt>
                <c:pt idx="125">
                  <c:v>5.1184524378347523E-5</c:v>
                </c:pt>
                <c:pt idx="126">
                  <c:v>4.3399601992133438E-5</c:v>
                </c:pt>
                <c:pt idx="127">
                  <c:v>3.6756411636227815E-5</c:v>
                </c:pt>
                <c:pt idx="128">
                  <c:v>3.1094993969359332E-5</c:v>
                </c:pt>
                <c:pt idx="129">
                  <c:v>2.6276515359488595E-5</c:v>
                </c:pt>
                <c:pt idx="130">
                  <c:v>2.2180690934575014E-5</c:v>
                </c:pt>
                <c:pt idx="131">
                  <c:v>1.8703487954542552E-5</c:v>
                </c:pt>
                <c:pt idx="132">
                  <c:v>1.5755084231449829E-5</c:v>
                </c:pt>
                <c:pt idx="133">
                  <c:v>1.3258057826249844E-5</c:v>
                </c:pt>
                <c:pt idx="134">
                  <c:v>1.1145785780860787E-5</c:v>
                </c:pt>
                <c:pt idx="135">
                  <c:v>9.3610311804865347E-6</c:v>
                </c:pt>
                <c:pt idx="136">
                  <c:v>7.8546993634029097E-6</c:v>
                </c:pt>
                <c:pt idx="137">
                  <c:v>6.5847455870609509E-6</c:v>
                </c:pt>
                <c:pt idx="138">
                  <c:v>5.51521790655844E-6</c:v>
                </c:pt>
                <c:pt idx="139">
                  <c:v>4.615420413214114E-6</c:v>
                </c:pt>
                <c:pt idx="140">
                  <c:v>3.8591833085544054E-6</c:v>
                </c:pt>
                <c:pt idx="141">
                  <c:v>3.2242275461414631E-6</c:v>
                </c:pt>
                <c:pt idx="142">
                  <c:v>2.6916129560006355E-6</c:v>
                </c:pt>
                <c:pt idx="143">
                  <c:v>2.2452598713799643E-6</c:v>
                </c:pt>
                <c:pt idx="144">
                  <c:v>1.8715353041475421E-6</c:v>
                </c:pt>
                <c:pt idx="145">
                  <c:v>1.5588956635866504E-6</c:v>
                </c:pt>
                <c:pt idx="146">
                  <c:v>1.2975788850199981E-6</c:v>
                </c:pt>
                <c:pt idx="147">
                  <c:v>1.0793396318302834E-6</c:v>
                </c:pt>
                <c:pt idx="148">
                  <c:v>8.972219599754551E-7</c:v>
                </c:pt>
                <c:pt idx="149">
                  <c:v>7.4536449149028494E-7</c:v>
                </c:pt>
                <c:pt idx="150">
                  <c:v>6.188337365671417E-7</c:v>
                </c:pt>
                <c:pt idx="151">
                  <c:v>5.1348173671538789E-7</c:v>
                </c:pt>
                <c:pt idx="152">
                  <c:v>4.2582467844317554E-7</c:v>
                </c:pt>
                <c:pt idx="153">
                  <c:v>3.5293955216305755E-7</c:v>
                </c:pt>
                <c:pt idx="154">
                  <c:v>2.9237630883104052E-7</c:v>
                </c:pt>
                <c:pt idx="155">
                  <c:v>2.4208330132353839E-7</c:v>
                </c:pt>
                <c:pt idx="156">
                  <c:v>2.0034409272350783E-7</c:v>
                </c:pt>
                <c:pt idx="157">
                  <c:v>1.6572397332148187E-7</c:v>
                </c:pt>
                <c:pt idx="158">
                  <c:v>1.370247558197766E-7</c:v>
                </c:pt>
                <c:pt idx="159">
                  <c:v>1.1324661730549856E-7</c:v>
                </c:pt>
                <c:pt idx="160">
                  <c:v>9.3555930133744813E-8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Feuil1!$A$7:$A$167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-1.9500000000000106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</c:v>
                </c:pt>
                <c:pt idx="46">
                  <c:v>-1.7000000000000099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0.34999999999998033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0.59999999999997999</c:v>
                </c:pt>
                <c:pt idx="93">
                  <c:v>0.64999999999998048</c:v>
                </c:pt>
                <c:pt idx="94">
                  <c:v>0.6999999999999803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0.89999999999998004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</c:numCache>
            </c:numRef>
          </c:xVal>
          <c:yVal>
            <c:numRef>
              <c:f>Feuil1!$C$7:$C$167</c:f>
              <c:numCache>
                <c:formatCode>General</c:formatCode>
                <c:ptCount val="161"/>
                <c:pt idx="0">
                  <c:v>0.11251076238784888</c:v>
                </c:pt>
                <c:pt idx="1">
                  <c:v>0.11722056566256378</c:v>
                </c:pt>
                <c:pt idx="2">
                  <c:v>0.12207688497539299</c:v>
                </c:pt>
                <c:pt idx="3">
                  <c:v>0.12707952035895792</c:v>
                </c:pt>
                <c:pt idx="4">
                  <c:v>0.13222774726035005</c:v>
                </c:pt>
                <c:pt idx="5">
                  <c:v>0.13752027067162345</c:v>
                </c:pt>
                <c:pt idx="6">
                  <c:v>0.14295517841618796</c:v>
                </c:pt>
                <c:pt idx="7">
                  <c:v>0.14852989393964947</c:v>
                </c:pt>
                <c:pt idx="8">
                  <c:v>0.15424112900719902</c:v>
                </c:pt>
                <c:pt idx="9">
                  <c:v>0.16008483676485938</c:v>
                </c:pt>
                <c:pt idx="10">
                  <c:v>0.16605616567798159</c:v>
                </c:pt>
                <c:pt idx="11">
                  <c:v>0.17214941491638228</c:v>
                </c:pt>
                <c:pt idx="12">
                  <c:v>0.17835799181031881</c:v>
                </c:pt>
                <c:pt idx="13">
                  <c:v>0.18467437205381637</c:v>
                </c:pt>
                <c:pt idx="14">
                  <c:v>0.19109006338027323</c:v>
                </c:pt>
                <c:pt idx="15">
                  <c:v>0.19759557347820603</c:v>
                </c:pt>
                <c:pt idx="16">
                  <c:v>0.20418038295076346</c:v>
                </c:pt>
                <c:pt idx="17">
                  <c:v>0.21083292414946381</c:v>
                </c:pt>
                <c:pt idx="18">
                  <c:v>0.21754056672867128</c:v>
                </c:pt>
                <c:pt idx="19">
                  <c:v>0.22428961077079806</c:v>
                </c:pt>
                <c:pt idx="20">
                  <c:v>0.23106528832129594</c:v>
                </c:pt>
                <c:pt idx="21">
                  <c:v>0.23785177414555417</c:v>
                </c:pt>
                <c:pt idx="22">
                  <c:v>0.24463220647531331</c:v>
                </c:pt>
                <c:pt idx="23">
                  <c:v>0.25138871844891031</c:v>
                </c:pt>
                <c:pt idx="24">
                  <c:v>0.2581024808666893</c:v>
                </c:pt>
                <c:pt idx="25">
                  <c:v>0.26475375677965451</c:v>
                </c:pt>
                <c:pt idx="26">
                  <c:v>0.27132196830591215</c:v>
                </c:pt>
                <c:pt idx="27">
                  <c:v>0.27778577592604853</c:v>
                </c:pt>
                <c:pt idx="28">
                  <c:v>0.28412317034639967</c:v>
                </c:pt>
                <c:pt idx="29">
                  <c:v>0.29031157683978753</c:v>
                </c:pt>
                <c:pt idx="30">
                  <c:v>0.29632797177905879</c:v>
                </c:pt>
                <c:pt idx="31">
                  <c:v>0.30214901087250534</c:v>
                </c:pt>
                <c:pt idx="32">
                  <c:v>0.3077511683955908</c:v>
                </c:pt>
                <c:pt idx="33">
                  <c:v>0.31311088649425839</c:v>
                </c:pt>
                <c:pt idx="34">
                  <c:v>0.31820473341620126</c:v>
                </c:pt>
                <c:pt idx="35">
                  <c:v>0.32300956931260877</c:v>
                </c:pt>
                <c:pt idx="36">
                  <c:v>0.32750271804933967</c:v>
                </c:pt>
                <c:pt idx="37">
                  <c:v>0.33166214327854293</c:v>
                </c:pt>
                <c:pt idx="38">
                  <c:v>0.33546662685468753</c:v>
                </c:pt>
                <c:pt idx="39">
                  <c:v>0.33889594753793273</c:v>
                </c:pt>
                <c:pt idx="40">
                  <c:v>0.34193105781743527</c:v>
                </c:pt>
                <c:pt idx="41">
                  <c:v>0.34455425661179245</c:v>
                </c:pt>
                <c:pt idx="42">
                  <c:v>0.34674935556682479</c:v>
                </c:pt>
                <c:pt idx="43">
                  <c:v>0.34850183667499918</c:v>
                </c:pt>
                <c:pt idx="44">
                  <c:v>0.34979899898766248</c:v>
                </c:pt>
                <c:pt idx="45">
                  <c:v>0.35063009228159625</c:v>
                </c:pt>
                <c:pt idx="46">
                  <c:v>0.35098643567472504</c:v>
                </c:pt>
                <c:pt idx="47">
                  <c:v>0.35086151936054782</c:v>
                </c:pt>
                <c:pt idx="48">
                  <c:v>0.35025108784432196</c:v>
                </c:pt>
                <c:pt idx="49">
                  <c:v>0.34915320331236832</c:v>
                </c:pt>
                <c:pt idx="50">
                  <c:v>0.3475682880443815</c:v>
                </c:pt>
                <c:pt idx="51">
                  <c:v>0.3454991450816346</c:v>
                </c:pt>
                <c:pt idx="52">
                  <c:v>0.34295095668510489</c:v>
                </c:pt>
                <c:pt idx="53">
                  <c:v>0.33993126044994426</c:v>
                </c:pt>
                <c:pt idx="54">
                  <c:v>0.3364499032791195</c:v>
                </c:pt>
                <c:pt idx="55">
                  <c:v>0.33251897375208378</c:v>
                </c:pt>
                <c:pt idx="56">
                  <c:v>0.32815271374671884</c:v>
                </c:pt>
                <c:pt idx="57">
                  <c:v>0.32336741047754486</c:v>
                </c:pt>
                <c:pt idx="58">
                  <c:v>0.31818127039379573</c:v>
                </c:pt>
                <c:pt idx="59">
                  <c:v>0.31261427663164626</c:v>
                </c:pt>
                <c:pt idx="60">
                  <c:v>0.30668803193065086</c:v>
                </c:pt>
                <c:pt idx="61">
                  <c:v>0.3004255891013905</c:v>
                </c:pt>
                <c:pt idx="62">
                  <c:v>0.29385127126648086</c:v>
                </c:pt>
                <c:pt idx="63">
                  <c:v>0.28699048418875983</c:v>
                </c:pt>
                <c:pt idx="64">
                  <c:v>0.27986952304804996</c:v>
                </c:pt>
                <c:pt idx="65">
                  <c:v>0.27251537603192183</c:v>
                </c:pt>
                <c:pt idx="66">
                  <c:v>0.26495552706805381</c:v>
                </c:pt>
                <c:pt idx="67">
                  <c:v>0.25721775994870927</c:v>
                </c:pt>
                <c:pt idx="68">
                  <c:v>0.24932996598507889</c:v>
                </c:pt>
                <c:pt idx="69">
                  <c:v>0.24131995718500943</c:v>
                </c:pt>
                <c:pt idx="70">
                  <c:v>0.23321528677679429</c:v>
                </c:pt>
                <c:pt idx="71">
                  <c:v>0.22504307870943016</c:v>
                </c:pt>
                <c:pt idx="72">
                  <c:v>0.21682986755147182</c:v>
                </c:pt>
                <c:pt idx="73">
                  <c:v>0.20860144999179756</c:v>
                </c:pt>
                <c:pt idx="74">
                  <c:v>0.20038274892153565</c:v>
                </c:pt>
                <c:pt idx="75">
                  <c:v>0.19219769085212024</c:v>
                </c:pt>
                <c:pt idx="76">
                  <c:v>0.18406909720456521</c:v>
                </c:pt>
                <c:pt idx="77">
                  <c:v>0.17601858979365492</c:v>
                </c:pt>
                <c:pt idx="78">
                  <c:v>0.16806651063132691</c:v>
                </c:pt>
                <c:pt idx="79">
                  <c:v>0.16023185598894152</c:v>
                </c:pt>
                <c:pt idx="80">
                  <c:v>0.15253222449054324</c:v>
                </c:pt>
                <c:pt idx="81">
                  <c:v>0.14498377886014369</c:v>
                </c:pt>
                <c:pt idx="82">
                  <c:v>0.13760122081637513</c:v>
                </c:pt>
                <c:pt idx="83">
                  <c:v>0.1303977784978409</c:v>
                </c:pt>
                <c:pt idx="84">
                  <c:v>0.12338520571190308</c:v>
                </c:pt>
                <c:pt idx="85">
                  <c:v>0.11657379222778291</c:v>
                </c:pt>
                <c:pt idx="86">
                  <c:v>0.10997238428064819</c:v>
                </c:pt>
                <c:pt idx="87">
                  <c:v>0.10358841441550694</c:v>
                </c:pt>
                <c:pt idx="88">
                  <c:v>9.7427939776578834E-2</c:v>
                </c:pt>
                <c:pt idx="89">
                  <c:v>9.1495687937871509E-2</c:v>
                </c:pt>
                <c:pt idx="90">
                  <c:v>8.5795109372086426E-2</c:v>
                </c:pt>
                <c:pt idx="91">
                  <c:v>8.0328435666149792E-2</c:v>
                </c:pt>
                <c:pt idx="92">
                  <c:v>7.5096742610973585E-2</c:v>
                </c:pt>
                <c:pt idx="93">
                  <c:v>7.0100017319015523E-2</c:v>
                </c:pt>
                <c:pt idx="94">
                  <c:v>6.5337228554531737E-2</c:v>
                </c:pt>
                <c:pt idx="95">
                  <c:v>6.0806399496913736E-2</c:v>
                </c:pt>
                <c:pt idx="96">
                  <c:v>5.6504682196227632E-2</c:v>
                </c:pt>
                <c:pt idx="97">
                  <c:v>5.242843302120459E-2</c:v>
                </c:pt>
                <c:pt idx="98">
                  <c:v>4.8573288442850353E-2</c:v>
                </c:pt>
                <c:pt idx="99">
                  <c:v>4.4934240541042884E-2</c:v>
                </c:pt>
                <c:pt idx="100">
                  <c:v>4.1505711666615056E-2</c:v>
                </c:pt>
                <c:pt idx="101">
                  <c:v>3.8281627737202097E-2</c:v>
                </c:pt>
                <c:pt idx="102">
                  <c:v>3.5255489691373355E-2</c:v>
                </c:pt>
                <c:pt idx="103">
                  <c:v>3.2420442672116884E-2</c:v>
                </c:pt>
                <c:pt idx="104">
                  <c:v>2.9769342557469741E-2</c:v>
                </c:pt>
                <c:pt idx="105">
                  <c:v>2.7294819502860904E-2</c:v>
                </c:pt>
                <c:pt idx="106">
                  <c:v>2.4989338206407561E-2</c:v>
                </c:pt>
                <c:pt idx="107">
                  <c:v>2.2845254654808682E-2</c:v>
                </c:pt>
                <c:pt idx="108">
                  <c:v>2.0854869153400391E-2</c:v>
                </c:pt>
                <c:pt idx="109">
                  <c:v>1.9010475489128056E-2</c:v>
                </c:pt>
                <c:pt idx="110">
                  <c:v>1.7304406119367687E-2</c:v>
                </c:pt>
                <c:pt idx="111">
                  <c:v>1.5729073322378502E-2</c:v>
                </c:pt>
                <c:pt idx="112">
                  <c:v>1.427700628635546E-2</c:v>
                </c:pt>
                <c:pt idx="113">
                  <c:v>1.2940884153229E-2</c:v>
                </c:pt>
                <c:pt idx="114">
                  <c:v>1.1713565070185693E-2</c:v>
                </c:pt>
                <c:pt idx="115">
                  <c:v>1.0588111336030727E-2</c:v>
                </c:pt>
                <c:pt idx="116">
                  <c:v>9.5578107606800536E-3</c:v>
                </c:pt>
                <c:pt idx="117">
                  <c:v>8.6161943839966025E-3</c:v>
                </c:pt>
                <c:pt idx="118">
                  <c:v>7.7570507246582272E-3</c:v>
                </c:pt>
                <c:pt idx="119">
                  <c:v>6.9744367506111805E-3</c:v>
                </c:pt>
                <c:pt idx="120">
                  <c:v>6.2626857798273169E-3</c:v>
                </c:pt>
                <c:pt idx="121">
                  <c:v>5.6164125335187226E-3</c:v>
                </c:pt>
                <c:pt idx="122">
                  <c:v>5.0305155737062216E-3</c:v>
                </c:pt>
                <c:pt idx="123">
                  <c:v>4.5001773631881594E-3</c:v>
                </c:pt>
                <c:pt idx="124">
                  <c:v>4.0208621886707223E-3</c:v>
                </c:pt>
                <c:pt idx="125">
                  <c:v>3.588312187313081E-3</c:v>
                </c:pt>
                <c:pt idx="126">
                  <c:v>3.1985417134647292E-3</c:v>
                </c:pt>
                <c:pt idx="127">
                  <c:v>2.847830276223047E-3</c:v>
                </c:pt>
                <c:pt idx="128">
                  <c:v>2.5327142699362102E-3</c:v>
                </c:pt>
                <c:pt idx="129">
                  <c:v>2.2499777092598486E-3</c:v>
                </c:pt>
                <c:pt idx="130">
                  <c:v>1.9966421681938949E-3</c:v>
                </c:pt>
                <c:pt idx="131">
                  <c:v>1.7699561090274965E-3</c:v>
                </c:pt>
                <c:pt idx="132">
                  <c:v>1.5673837726467783E-3</c:v>
                </c:pt>
                <c:pt idx="133">
                  <c:v>1.3865937865388592E-3</c:v>
                </c:pt>
                <c:pt idx="134">
                  <c:v>1.2254476313627017E-3</c:v>
                </c:pt>
                <c:pt idx="135">
                  <c:v>1.0819880914332101E-3</c:v>
                </c:pt>
                <c:pt idx="136">
                  <c:v>9.5442779913120813E-4</c:v>
                </c:pt>
                <c:pt idx="137">
                  <c:v>8.4113796832806698E-4</c:v>
                </c:pt>
                <c:pt idx="138">
                  <c:v>7.4063739758612932E-4</c:v>
                </c:pt>
                <c:pt idx="139">
                  <c:v>6.5158181031793703E-4</c:v>
                </c:pt>
                <c:pt idx="140">
                  <c:v>5.727535863784811E-4</c:v>
                </c:pt>
                <c:pt idx="141">
                  <c:v>5.0305192781389702E-4</c:v>
                </c:pt>
                <c:pt idx="142">
                  <c:v>4.414834907563371E-4</c:v>
                </c:pt>
                <c:pt idx="143">
                  <c:v>3.8715350577066412E-4</c:v>
                </c:pt>
                <c:pt idx="144">
                  <c:v>3.3925740033130736E-4</c:v>
                </c:pt>
                <c:pt idx="145">
                  <c:v>2.9707292952603877E-4</c:v>
                </c:pt>
                <c:pt idx="146">
                  <c:v>2.5995281451554581E-4</c:v>
                </c:pt>
                <c:pt idx="147">
                  <c:v>2.2731788267981207E-4</c:v>
                </c:pt>
                <c:pt idx="148">
                  <c:v>1.9865069869785609E-4</c:v>
                </c:pt>
                <c:pt idx="149">
                  <c:v>1.7348967197197048E-4</c:v>
                </c:pt>
                <c:pt idx="150">
                  <c:v>1.5142362275089678E-4</c:v>
                </c:pt>
                <c:pt idx="151">
                  <c:v>1.3208678695491498E-4</c:v>
                </c:pt>
                <c:pt idx="152">
                  <c:v>1.1515423798478101E-4</c:v>
                </c:pt>
                <c:pt idx="153">
                  <c:v>1.0033770263167086E-4</c:v>
                </c:pt>
                <c:pt idx="154">
                  <c:v>8.738174752467284E-5</c:v>
                </c:pt>
                <c:pt idx="155">
                  <c:v>7.6060312286980834E-5</c:v>
                </c:pt>
                <c:pt idx="156">
                  <c:v>6.6173565657070437E-5</c:v>
                </c:pt>
                <c:pt idx="157">
                  <c:v>5.7545061206757292E-5</c:v>
                </c:pt>
                <c:pt idx="158">
                  <c:v>5.0019169899314686E-5</c:v>
                </c:pt>
                <c:pt idx="159">
                  <c:v>4.3458767528359624E-5</c:v>
                </c:pt>
                <c:pt idx="160">
                  <c:v>3.7743156017946115E-5</c:v>
                </c:pt>
              </c:numCache>
            </c:numRef>
          </c:yVal>
        </c:ser>
        <c:ser>
          <c:idx val="2"/>
          <c:order val="2"/>
          <c:spPr>
            <a:ln w="2857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Feuil1!$A$7:$A$167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-1.9500000000000106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</c:v>
                </c:pt>
                <c:pt idx="46">
                  <c:v>-1.7000000000000099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0.34999999999998033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0.59999999999997999</c:v>
                </c:pt>
                <c:pt idx="93">
                  <c:v>0.64999999999998048</c:v>
                </c:pt>
                <c:pt idx="94">
                  <c:v>0.6999999999999803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0.89999999999998004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</c:numCache>
            </c:numRef>
          </c:xVal>
          <c:yVal>
            <c:numRef>
              <c:f>Feuil1!$D$7:$D$167</c:f>
              <c:numCache>
                <c:formatCode>General</c:formatCode>
                <c:ptCount val="161"/>
                <c:pt idx="0">
                  <c:v>5.601581019124331E-3</c:v>
                </c:pt>
                <c:pt idx="1">
                  <c:v>6.1352899378874981E-3</c:v>
                </c:pt>
                <c:pt idx="2">
                  <c:v>6.7170633058017647E-3</c:v>
                </c:pt>
                <c:pt idx="3">
                  <c:v>7.35082855226414E-3</c:v>
                </c:pt>
                <c:pt idx="4">
                  <c:v>8.0407775916933807E-3</c:v>
                </c:pt>
                <c:pt idx="5">
                  <c:v>8.7913767766044006E-3</c:v>
                </c:pt>
                <c:pt idx="6">
                  <c:v>9.6073760642623202E-3</c:v>
                </c:pt>
                <c:pt idx="7">
                  <c:v>1.0493817182573178E-2</c:v>
                </c:pt>
                <c:pt idx="8">
                  <c:v>1.145604055918335E-2</c:v>
                </c:pt>
                <c:pt idx="9">
                  <c:v>1.2499690756122872E-2</c:v>
                </c:pt>
                <c:pt idx="10">
                  <c:v>1.3630720131167043E-2</c:v>
                </c:pt>
                <c:pt idx="11">
                  <c:v>1.4855390426902846E-2</c:v>
                </c:pt>
                <c:pt idx="12">
                  <c:v>1.6180271969841925E-2</c:v>
                </c:pt>
                <c:pt idx="13">
                  <c:v>1.7612240145455177E-2</c:v>
                </c:pt>
                <c:pt idx="14">
                  <c:v>1.9158468801423481E-2</c:v>
                </c:pt>
                <c:pt idx="15">
                  <c:v>2.0826420221459797E-2</c:v>
                </c:pt>
                <c:pt idx="16">
                  <c:v>2.2623831306575436E-2</c:v>
                </c:pt>
                <c:pt idx="17">
                  <c:v>2.4558695600473864E-2</c:v>
                </c:pt>
                <c:pt idx="18">
                  <c:v>2.6639240801722589E-2</c:v>
                </c:pt>
                <c:pt idx="19">
                  <c:v>2.8873901418324861E-2</c:v>
                </c:pt>
                <c:pt idx="20">
                  <c:v>3.1271286241112146E-2</c:v>
                </c:pt>
                <c:pt idx="21">
                  <c:v>3.3840140341763851E-2</c:v>
                </c:pt>
                <c:pt idx="22">
                  <c:v>3.6589301339899183E-2</c:v>
                </c:pt>
                <c:pt idx="23">
                  <c:v>3.952764973212098E-2</c:v>
                </c:pt>
                <c:pt idx="24">
                  <c:v>4.2664053134497039E-2</c:v>
                </c:pt>
                <c:pt idx="25">
                  <c:v>4.6007304358920594E-2</c:v>
                </c:pt>
                <c:pt idx="26">
                  <c:v>4.9566053323048406E-2</c:v>
                </c:pt>
                <c:pt idx="27">
                  <c:v>5.3348732882742889E-2</c:v>
                </c:pt>
                <c:pt idx="28">
                  <c:v>5.7363478774540434E-2</c:v>
                </c:pt>
                <c:pt idx="29">
                  <c:v>6.1618043962691084E-2</c:v>
                </c:pt>
                <c:pt idx="30">
                  <c:v>6.6119707799519978E-2</c:v>
                </c:pt>
                <c:pt idx="31">
                  <c:v>7.0875180527618861E-2</c:v>
                </c:pt>
                <c:pt idx="32">
                  <c:v>7.589050377583402E-2</c:v>
                </c:pt>
                <c:pt idx="33">
                  <c:v>8.1170947825836823E-2</c:v>
                </c:pt>
                <c:pt idx="34">
                  <c:v>8.672090654982649E-2</c:v>
                </c:pt>
                <c:pt idx="35">
                  <c:v>9.2543791039805326E-2</c:v>
                </c:pt>
                <c:pt idx="36">
                  <c:v>9.8641923061974016E-2</c:v>
                </c:pt>
                <c:pt idx="37">
                  <c:v>0.10501642957304939</c:v>
                </c:pt>
                <c:pt idx="38">
                  <c:v>0.1116671396256579</c:v>
                </c:pt>
                <c:pt idx="39">
                  <c:v>0.11859248506431512</c:v>
                </c:pt>
                <c:pt idx="40">
                  <c:v>0.12578940646903705</c:v>
                </c:pt>
                <c:pt idx="41">
                  <c:v>0.13325326583764821</c:v>
                </c:pt>
                <c:pt idx="42">
                  <c:v>0.14097776750807464</c:v>
                </c:pt>
                <c:pt idx="43">
                  <c:v>0.14895488880644972</c:v>
                </c:pt>
                <c:pt idx="44">
                  <c:v>0.15717482186436574</c:v>
                </c:pt>
                <c:pt idx="45">
                  <c:v>0.16562592797831979</c:v>
                </c:pt>
                <c:pt idx="46">
                  <c:v>0.17429470578619569</c:v>
                </c:pt>
                <c:pt idx="47">
                  <c:v>0.1831657744101256</c:v>
                </c:pt>
                <c:pt idx="48">
                  <c:v>0.19222187256355289</c:v>
                </c:pt>
                <c:pt idx="49">
                  <c:v>0.20144387444480841</c:v>
                </c:pt>
                <c:pt idx="50">
                  <c:v>0.21081082304274706</c:v>
                </c:pt>
                <c:pt idx="51">
                  <c:v>0.22029998126530348</c:v>
                </c:pt>
                <c:pt idx="52">
                  <c:v>0.22988690107312379</c:v>
                </c:pt>
                <c:pt idx="53">
                  <c:v>0.23954551056214318</c:v>
                </c:pt>
                <c:pt idx="54">
                  <c:v>0.24924821869577077</c:v>
                </c:pt>
                <c:pt idx="55">
                  <c:v>0.25896603714422001</c:v>
                </c:pt>
                <c:pt idx="56">
                  <c:v>0.26866871845043161</c:v>
                </c:pt>
                <c:pt idx="57">
                  <c:v>0.27832490951393585</c:v>
                </c:pt>
                <c:pt idx="58">
                  <c:v>0.28790231917052084</c:v>
                </c:pt>
                <c:pt idx="59">
                  <c:v>0.29736789845102457</c:v>
                </c:pt>
                <c:pt idx="60">
                  <c:v>0.30668803193064775</c:v>
                </c:pt>
                <c:pt idx="61">
                  <c:v>0.31582873843402853</c:v>
                </c:pt>
                <c:pt idx="62">
                  <c:v>0.32475587924326943</c:v>
                </c:pt>
                <c:pt idx="63">
                  <c:v>0.33343537186766797</c:v>
                </c:pt>
                <c:pt idx="64">
                  <c:v>0.34183340737585605</c:v>
                </c:pt>
                <c:pt idx="65">
                  <c:v>0.34991666926320197</c:v>
                </c:pt>
                <c:pt idx="66">
                  <c:v>0.35765255182875111</c:v>
                </c:pt>
                <c:pt idx="67">
                  <c:v>0.3650093760650604</c:v>
                </c:pt>
                <c:pt idx="68">
                  <c:v>0.37195660111859502</c:v>
                </c:pt>
                <c:pt idx="69">
                  <c:v>0.37846502945521221</c:v>
                </c:pt>
                <c:pt idx="70">
                  <c:v>0.38450700396132687</c:v>
                </c:pt>
                <c:pt idx="71">
                  <c:v>0.39005659532328596</c:v>
                </c:pt>
                <c:pt idx="72">
                  <c:v>0.39508977815171686</c:v>
                </c:pt>
                <c:pt idx="73">
                  <c:v>0.39958459445078465</c:v>
                </c:pt>
                <c:pt idx="74">
                  <c:v>0.40352130317111506</c:v>
                </c:pt>
                <c:pt idx="75">
                  <c:v>0.40688251472685216</c:v>
                </c:pt>
                <c:pt idx="76">
                  <c:v>0.40965330949941431</c:v>
                </c:pt>
                <c:pt idx="77">
                  <c:v>0.41182133949117294</c:v>
                </c:pt>
                <c:pt idx="78">
                  <c:v>0.41337691243010011</c:v>
                </c:pt>
                <c:pt idx="79">
                  <c:v>0.41431305776070748</c:v>
                </c:pt>
                <c:pt idx="80">
                  <c:v>0.4146255740870754</c:v>
                </c:pt>
                <c:pt idx="81">
                  <c:v>0.41431305776070787</c:v>
                </c:pt>
                <c:pt idx="82">
                  <c:v>0.41337691243010061</c:v>
                </c:pt>
                <c:pt idx="83">
                  <c:v>0.41182133949117367</c:v>
                </c:pt>
                <c:pt idx="84">
                  <c:v>0.40965330949941531</c:v>
                </c:pt>
                <c:pt idx="85">
                  <c:v>0.40688251472685405</c:v>
                </c:pt>
                <c:pt idx="86">
                  <c:v>0.40352130317111728</c:v>
                </c:pt>
                <c:pt idx="87">
                  <c:v>0.39958459445078737</c:v>
                </c:pt>
                <c:pt idx="88">
                  <c:v>0.39508977815171986</c:v>
                </c:pt>
                <c:pt idx="89">
                  <c:v>0.39005659532328912</c:v>
                </c:pt>
                <c:pt idx="90">
                  <c:v>0.38450700396133036</c:v>
                </c:pt>
                <c:pt idx="91">
                  <c:v>0.37846502945521582</c:v>
                </c:pt>
                <c:pt idx="92">
                  <c:v>0.37195660111859924</c:v>
                </c:pt>
                <c:pt idx="93">
                  <c:v>0.36500937606506467</c:v>
                </c:pt>
                <c:pt idx="94">
                  <c:v>0.35765255182875538</c:v>
                </c:pt>
                <c:pt idx="95">
                  <c:v>0.34991666926320647</c:v>
                </c:pt>
                <c:pt idx="96">
                  <c:v>0.34183340737586126</c:v>
                </c:pt>
                <c:pt idx="97">
                  <c:v>0.33343537186767302</c:v>
                </c:pt>
                <c:pt idx="98">
                  <c:v>0.32475587924327476</c:v>
                </c:pt>
                <c:pt idx="99">
                  <c:v>0.31582873843403386</c:v>
                </c:pt>
                <c:pt idx="100">
                  <c:v>0.30668803193065336</c:v>
                </c:pt>
                <c:pt idx="101">
                  <c:v>0.29736789845103034</c:v>
                </c:pt>
                <c:pt idx="102">
                  <c:v>0.2879023191705265</c:v>
                </c:pt>
                <c:pt idx="103">
                  <c:v>0.27832490951394179</c:v>
                </c:pt>
                <c:pt idx="104">
                  <c:v>0.26866871845043733</c:v>
                </c:pt>
                <c:pt idx="105">
                  <c:v>0.25896603714422584</c:v>
                </c:pt>
                <c:pt idx="106">
                  <c:v>0.24924821869577654</c:v>
                </c:pt>
                <c:pt idx="107">
                  <c:v>0.23954551056214896</c:v>
                </c:pt>
                <c:pt idx="108">
                  <c:v>0.2298869010731297</c:v>
                </c:pt>
                <c:pt idx="109">
                  <c:v>0.22029998126530922</c:v>
                </c:pt>
                <c:pt idx="110">
                  <c:v>0.21081082304275273</c:v>
                </c:pt>
                <c:pt idx="111">
                  <c:v>0.2014438744448139</c:v>
                </c:pt>
                <c:pt idx="112">
                  <c:v>0.19222187256355835</c:v>
                </c:pt>
                <c:pt idx="113">
                  <c:v>0.1831657744101309</c:v>
                </c:pt>
                <c:pt idx="114">
                  <c:v>0.17429470578620082</c:v>
                </c:pt>
                <c:pt idx="115">
                  <c:v>0.16562592797832495</c:v>
                </c:pt>
                <c:pt idx="116">
                  <c:v>0.15717482186437076</c:v>
                </c:pt>
                <c:pt idx="117">
                  <c:v>0.14895488880645447</c:v>
                </c:pt>
                <c:pt idx="118">
                  <c:v>0.1409777675080793</c:v>
                </c:pt>
                <c:pt idx="119">
                  <c:v>0.13325326583765271</c:v>
                </c:pt>
                <c:pt idx="120">
                  <c:v>0.12578940646904141</c:v>
                </c:pt>
                <c:pt idx="121">
                  <c:v>0.11859248506431946</c:v>
                </c:pt>
                <c:pt idx="122">
                  <c:v>0.11166713962566194</c:v>
                </c:pt>
                <c:pt idx="123">
                  <c:v>0.10501642957305329</c:v>
                </c:pt>
                <c:pt idx="124">
                  <c:v>9.8641923061977735E-2</c:v>
                </c:pt>
                <c:pt idx="125">
                  <c:v>9.2543791039809004E-2</c:v>
                </c:pt>
                <c:pt idx="126">
                  <c:v>8.6720906549829918E-2</c:v>
                </c:pt>
                <c:pt idx="127">
                  <c:v>8.1170947825840056E-2</c:v>
                </c:pt>
                <c:pt idx="128">
                  <c:v>7.5890503775837129E-2</c:v>
                </c:pt>
                <c:pt idx="129">
                  <c:v>7.0875180527621789E-2</c:v>
                </c:pt>
                <c:pt idx="130">
                  <c:v>6.6119707799522781E-2</c:v>
                </c:pt>
                <c:pt idx="131">
                  <c:v>6.1618043962693721E-2</c:v>
                </c:pt>
                <c:pt idx="132">
                  <c:v>5.73634787745421E-2</c:v>
                </c:pt>
                <c:pt idx="133">
                  <c:v>5.3348732882744457E-2</c:v>
                </c:pt>
                <c:pt idx="134">
                  <c:v>4.9566053323049863E-2</c:v>
                </c:pt>
                <c:pt idx="135">
                  <c:v>4.6007304358922009E-2</c:v>
                </c:pt>
                <c:pt idx="136">
                  <c:v>4.266405313449835E-2</c:v>
                </c:pt>
                <c:pt idx="137">
                  <c:v>3.9527649732122187E-2</c:v>
                </c:pt>
                <c:pt idx="138">
                  <c:v>3.6589301339900314E-2</c:v>
                </c:pt>
                <c:pt idx="139">
                  <c:v>3.3840140341764927E-2</c:v>
                </c:pt>
                <c:pt idx="140">
                  <c:v>3.1271286241113153E-2</c:v>
                </c:pt>
                <c:pt idx="141">
                  <c:v>2.8873901418326242E-2</c:v>
                </c:pt>
                <c:pt idx="142">
                  <c:v>2.6639240801723887E-2</c:v>
                </c:pt>
                <c:pt idx="143">
                  <c:v>2.455869560047505E-2</c:v>
                </c:pt>
                <c:pt idx="144">
                  <c:v>2.2623831306576567E-2</c:v>
                </c:pt>
                <c:pt idx="145">
                  <c:v>2.0826420221460838E-2</c:v>
                </c:pt>
                <c:pt idx="146">
                  <c:v>1.9158468801424435E-2</c:v>
                </c:pt>
                <c:pt idx="147">
                  <c:v>1.7612240145456072E-2</c:v>
                </c:pt>
                <c:pt idx="148">
                  <c:v>1.618027196984274E-2</c:v>
                </c:pt>
                <c:pt idx="149">
                  <c:v>1.4855390426903608E-2</c:v>
                </c:pt>
                <c:pt idx="150">
                  <c:v>1.3630720131167749E-2</c:v>
                </c:pt>
                <c:pt idx="151">
                  <c:v>1.2499690756123517E-2</c:v>
                </c:pt>
                <c:pt idx="152">
                  <c:v>1.1456040559183955E-2</c:v>
                </c:pt>
                <c:pt idx="153">
                  <c:v>1.0493817182573729E-2</c:v>
                </c:pt>
                <c:pt idx="154">
                  <c:v>9.6073760642628337E-3</c:v>
                </c:pt>
                <c:pt idx="155">
                  <c:v>8.791376776604869E-3</c:v>
                </c:pt>
                <c:pt idx="156">
                  <c:v>8.0407775916938075E-3</c:v>
                </c:pt>
                <c:pt idx="157">
                  <c:v>7.3508285522645425E-3</c:v>
                </c:pt>
                <c:pt idx="158">
                  <c:v>6.7170633058021264E-3</c:v>
                </c:pt>
                <c:pt idx="159">
                  <c:v>6.1352899378878381E-3</c:v>
                </c:pt>
                <c:pt idx="160">
                  <c:v>5.6015810191246372E-3</c:v>
                </c:pt>
              </c:numCache>
            </c:numRef>
          </c:yVal>
        </c:ser>
        <c:ser>
          <c:idx val="3"/>
          <c:order val="3"/>
          <c:spPr>
            <a:ln w="28575">
              <a:solidFill>
                <a:schemeClr val="accent6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Feuil1!$A$7:$A$167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-1.9500000000000106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</c:v>
                </c:pt>
                <c:pt idx="46">
                  <c:v>-1.7000000000000099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0.34999999999998033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0.59999999999997999</c:v>
                </c:pt>
                <c:pt idx="93">
                  <c:v>0.64999999999998048</c:v>
                </c:pt>
                <c:pt idx="94">
                  <c:v>0.6999999999999803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0.89999999999998004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</c:numCache>
            </c:numRef>
          </c:xVal>
          <c:yVal>
            <c:numRef>
              <c:f>Feuil1!$E$7:$E$167</c:f>
              <c:numCache>
                <c:formatCode>General</c:formatCode>
                <c:ptCount val="161"/>
                <c:pt idx="0">
                  <c:v>3.7743156017942903E-5</c:v>
                </c:pt>
                <c:pt idx="1">
                  <c:v>4.3458767528355918E-5</c:v>
                </c:pt>
                <c:pt idx="2">
                  <c:v>5.0019169899310485E-5</c:v>
                </c:pt>
                <c:pt idx="3">
                  <c:v>5.7545061206752393E-5</c:v>
                </c:pt>
                <c:pt idx="4">
                  <c:v>6.6173565657064989E-5</c:v>
                </c:pt>
                <c:pt idx="5">
                  <c:v>7.6060312286974492E-5</c:v>
                </c:pt>
                <c:pt idx="6">
                  <c:v>8.7381747524665495E-5</c:v>
                </c:pt>
                <c:pt idx="7">
                  <c:v>1.003377026316625E-4</c:v>
                </c:pt>
                <c:pt idx="8">
                  <c:v>1.151542379847715E-4</c:v>
                </c:pt>
                <c:pt idx="9">
                  <c:v>1.320867869549043E-4</c:v>
                </c:pt>
                <c:pt idx="10">
                  <c:v>1.5142362275088434E-4</c:v>
                </c:pt>
                <c:pt idx="11">
                  <c:v>1.7348967197195622E-4</c:v>
                </c:pt>
                <c:pt idx="12">
                  <c:v>1.9865069869784007E-4</c:v>
                </c:pt>
                <c:pt idx="13">
                  <c:v>2.2731788267979391E-4</c:v>
                </c:pt>
                <c:pt idx="14">
                  <c:v>2.5995281451552494E-4</c:v>
                </c:pt>
                <c:pt idx="15">
                  <c:v>2.9707292952601487E-4</c:v>
                </c:pt>
                <c:pt idx="16">
                  <c:v>3.3925740033128015E-4</c:v>
                </c:pt>
                <c:pt idx="17">
                  <c:v>3.8715350577063381E-4</c:v>
                </c:pt>
                <c:pt idx="18">
                  <c:v>4.414834907563023E-4</c:v>
                </c:pt>
                <c:pt idx="19">
                  <c:v>5.0305192781385821E-4</c:v>
                </c:pt>
                <c:pt idx="20">
                  <c:v>5.727535863784515E-4</c:v>
                </c:pt>
                <c:pt idx="21">
                  <c:v>6.515818103179032E-4</c:v>
                </c:pt>
                <c:pt idx="22">
                  <c:v>7.4063739758609148E-4</c:v>
                </c:pt>
                <c:pt idx="23">
                  <c:v>8.4113796832802447E-4</c:v>
                </c:pt>
                <c:pt idx="24">
                  <c:v>9.544277991311601E-4</c:v>
                </c:pt>
                <c:pt idx="25">
                  <c:v>1.0819880914331545E-3</c:v>
                </c:pt>
                <c:pt idx="26">
                  <c:v>1.2254476313626401E-3</c:v>
                </c:pt>
                <c:pt idx="27">
                  <c:v>1.3865937865387907E-3</c:v>
                </c:pt>
                <c:pt idx="28">
                  <c:v>1.5673837726467013E-3</c:v>
                </c:pt>
                <c:pt idx="29">
                  <c:v>1.7699561090273675E-3</c:v>
                </c:pt>
                <c:pt idx="30">
                  <c:v>1.9966421681937496E-3</c:v>
                </c:pt>
                <c:pt idx="31">
                  <c:v>2.2499777092596894E-3</c:v>
                </c:pt>
                <c:pt idx="32">
                  <c:v>2.5327142699360294E-3</c:v>
                </c:pt>
                <c:pt idx="33">
                  <c:v>2.8478302762228506E-3</c:v>
                </c:pt>
                <c:pt idx="34">
                  <c:v>3.1985417134645071E-3</c:v>
                </c:pt>
                <c:pt idx="35">
                  <c:v>3.5883121873128334E-3</c:v>
                </c:pt>
                <c:pt idx="36">
                  <c:v>4.0208621886704508E-3</c:v>
                </c:pt>
                <c:pt idx="37">
                  <c:v>4.5001773631878567E-3</c:v>
                </c:pt>
                <c:pt idx="38">
                  <c:v>5.0305155737058902E-3</c:v>
                </c:pt>
                <c:pt idx="39">
                  <c:v>5.6164125335183505E-3</c:v>
                </c:pt>
                <c:pt idx="40">
                  <c:v>6.2626857798269075E-3</c:v>
                </c:pt>
                <c:pt idx="41">
                  <c:v>6.9744367506107329E-3</c:v>
                </c:pt>
                <c:pt idx="42">
                  <c:v>7.757050724657732E-3</c:v>
                </c:pt>
                <c:pt idx="43">
                  <c:v>8.6161943839960647E-3</c:v>
                </c:pt>
                <c:pt idx="44">
                  <c:v>9.5578107606794638E-3</c:v>
                </c:pt>
                <c:pt idx="45">
                  <c:v>1.0588111336030085E-2</c:v>
                </c:pt>
                <c:pt idx="46">
                  <c:v>1.1713565070184983E-2</c:v>
                </c:pt>
                <c:pt idx="47">
                  <c:v>1.2940884153228234E-2</c:v>
                </c:pt>
                <c:pt idx="48">
                  <c:v>1.4277006286354621E-2</c:v>
                </c:pt>
                <c:pt idx="49">
                  <c:v>1.5729073322377603E-2</c:v>
                </c:pt>
                <c:pt idx="50">
                  <c:v>1.7304406119366705E-2</c:v>
                </c:pt>
                <c:pt idx="51">
                  <c:v>1.9010475489126981E-2</c:v>
                </c:pt>
                <c:pt idx="52">
                  <c:v>2.0854869153399225E-2</c:v>
                </c:pt>
                <c:pt idx="53">
                  <c:v>2.2845254654807447E-2</c:v>
                </c:pt>
                <c:pt idx="54">
                  <c:v>2.4989338206406232E-2</c:v>
                </c:pt>
                <c:pt idx="55">
                  <c:v>2.7294819502859488E-2</c:v>
                </c:pt>
                <c:pt idx="56">
                  <c:v>2.9769342557468197E-2</c:v>
                </c:pt>
                <c:pt idx="57">
                  <c:v>3.2420442672115225E-2</c:v>
                </c:pt>
                <c:pt idx="58">
                  <c:v>3.5255489691371593E-2</c:v>
                </c:pt>
                <c:pt idx="59">
                  <c:v>3.8281627737200244E-2</c:v>
                </c:pt>
                <c:pt idx="60">
                  <c:v>4.1505711666613078E-2</c:v>
                </c:pt>
                <c:pt idx="61">
                  <c:v>4.493424054104081E-2</c:v>
                </c:pt>
                <c:pt idx="62">
                  <c:v>4.8573288442848112E-2</c:v>
                </c:pt>
                <c:pt idx="63">
                  <c:v>5.2428433021202245E-2</c:v>
                </c:pt>
                <c:pt idx="64">
                  <c:v>5.6504682196225092E-2</c:v>
                </c:pt>
                <c:pt idx="65">
                  <c:v>6.080639949691112E-2</c:v>
                </c:pt>
                <c:pt idx="66">
                  <c:v>6.5337228554528934E-2</c:v>
                </c:pt>
                <c:pt idx="67">
                  <c:v>7.0100017319012581E-2</c:v>
                </c:pt>
                <c:pt idx="68">
                  <c:v>7.5096742610970504E-2</c:v>
                </c:pt>
                <c:pt idx="69">
                  <c:v>8.0328435666146628E-2</c:v>
                </c:pt>
                <c:pt idx="70">
                  <c:v>8.5795109372083095E-2</c:v>
                </c:pt>
                <c:pt idx="71">
                  <c:v>9.1495687937868012E-2</c:v>
                </c:pt>
                <c:pt idx="72">
                  <c:v>9.7427939776575198E-2</c:v>
                </c:pt>
                <c:pt idx="73">
                  <c:v>0.10358841441550318</c:v>
                </c:pt>
                <c:pt idx="74">
                  <c:v>0.10997238428064429</c:v>
                </c:pt>
                <c:pt idx="75">
                  <c:v>0.11657379222777886</c:v>
                </c:pt>
                <c:pt idx="76">
                  <c:v>0.12338520571190029</c:v>
                </c:pt>
                <c:pt idx="77">
                  <c:v>0.13039777849783801</c:v>
                </c:pt>
                <c:pt idx="78">
                  <c:v>0.13760122081637222</c:v>
                </c:pt>
                <c:pt idx="79">
                  <c:v>0.14498377886014069</c:v>
                </c:pt>
                <c:pt idx="80">
                  <c:v>0.15253222449054021</c:v>
                </c:pt>
                <c:pt idx="81">
                  <c:v>0.16023185598893838</c:v>
                </c:pt>
                <c:pt idx="82">
                  <c:v>0.16806651063132375</c:v>
                </c:pt>
                <c:pt idx="83">
                  <c:v>0.17601858979365173</c:v>
                </c:pt>
                <c:pt idx="84">
                  <c:v>0.18406909720456194</c:v>
                </c:pt>
                <c:pt idx="85">
                  <c:v>0.19219769085211524</c:v>
                </c:pt>
                <c:pt idx="86">
                  <c:v>0.20038274892153068</c:v>
                </c:pt>
                <c:pt idx="87">
                  <c:v>0.20860144999179261</c:v>
                </c:pt>
                <c:pt idx="88">
                  <c:v>0.21682986755146688</c:v>
                </c:pt>
                <c:pt idx="89">
                  <c:v>0.22504307870942528</c:v>
                </c:pt>
                <c:pt idx="90">
                  <c:v>0.23321528677678932</c:v>
                </c:pt>
                <c:pt idx="91">
                  <c:v>0.24131995718500449</c:v>
                </c:pt>
                <c:pt idx="92">
                  <c:v>0.24932996598507423</c:v>
                </c:pt>
                <c:pt idx="93">
                  <c:v>0.25721775994870466</c:v>
                </c:pt>
                <c:pt idx="94">
                  <c:v>0.2649555270680492</c:v>
                </c:pt>
                <c:pt idx="95">
                  <c:v>0.27251537603191728</c:v>
                </c:pt>
                <c:pt idx="96">
                  <c:v>0.27986952304804574</c:v>
                </c:pt>
                <c:pt idx="97">
                  <c:v>0.28699048418875556</c:v>
                </c:pt>
                <c:pt idx="98">
                  <c:v>0.29385127126647675</c:v>
                </c:pt>
                <c:pt idx="99">
                  <c:v>0.30042558910138645</c:v>
                </c:pt>
                <c:pt idx="100">
                  <c:v>0.3066880319306472</c:v>
                </c:pt>
                <c:pt idx="101">
                  <c:v>0.31261427663164287</c:v>
                </c:pt>
                <c:pt idx="102">
                  <c:v>0.31818127039379263</c:v>
                </c:pt>
                <c:pt idx="103">
                  <c:v>0.32336741047754186</c:v>
                </c:pt>
                <c:pt idx="104">
                  <c:v>0.32815271374671601</c:v>
                </c:pt>
                <c:pt idx="105">
                  <c:v>0.33251897375208145</c:v>
                </c:pt>
                <c:pt idx="106">
                  <c:v>0.33644990327911733</c:v>
                </c:pt>
                <c:pt idx="107">
                  <c:v>0.33993126044994232</c:v>
                </c:pt>
                <c:pt idx="108">
                  <c:v>0.34295095668510328</c:v>
                </c:pt>
                <c:pt idx="109">
                  <c:v>0.34549914508163326</c:v>
                </c:pt>
                <c:pt idx="110">
                  <c:v>0.34756828804438034</c:v>
                </c:pt>
                <c:pt idx="111">
                  <c:v>0.34915320331236738</c:v>
                </c:pt>
                <c:pt idx="112">
                  <c:v>0.35025108784432141</c:v>
                </c:pt>
                <c:pt idx="113">
                  <c:v>0.35086151936054755</c:v>
                </c:pt>
                <c:pt idx="114">
                  <c:v>0.35098643567472504</c:v>
                </c:pt>
                <c:pt idx="115">
                  <c:v>0.35063009228159669</c:v>
                </c:pt>
                <c:pt idx="116">
                  <c:v>0.34979899898766326</c:v>
                </c:pt>
                <c:pt idx="117">
                  <c:v>0.34850183667500001</c:v>
                </c:pt>
                <c:pt idx="118">
                  <c:v>0.34674935556682585</c:v>
                </c:pt>
                <c:pt idx="119">
                  <c:v>0.34455425661179379</c:v>
                </c:pt>
                <c:pt idx="120">
                  <c:v>0.34193105781743716</c:v>
                </c:pt>
                <c:pt idx="121">
                  <c:v>0.33889594753793467</c:v>
                </c:pt>
                <c:pt idx="122">
                  <c:v>0.33546662685468975</c:v>
                </c:pt>
                <c:pt idx="123">
                  <c:v>0.33166214327854526</c:v>
                </c:pt>
                <c:pt idx="124">
                  <c:v>0.32750271804934228</c:v>
                </c:pt>
                <c:pt idx="125">
                  <c:v>0.32300956931261166</c:v>
                </c:pt>
                <c:pt idx="126">
                  <c:v>0.31820473341620398</c:v>
                </c:pt>
                <c:pt idx="127">
                  <c:v>0.31311088649426161</c:v>
                </c:pt>
                <c:pt idx="128">
                  <c:v>0.3077511683955943</c:v>
                </c:pt>
                <c:pt idx="129">
                  <c:v>0.30214901087250878</c:v>
                </c:pt>
                <c:pt idx="130">
                  <c:v>0.29632797177906228</c:v>
                </c:pt>
                <c:pt idx="131">
                  <c:v>0.29031157683979136</c:v>
                </c:pt>
                <c:pt idx="132">
                  <c:v>0.28412317034640233</c:v>
                </c:pt>
                <c:pt idx="133">
                  <c:v>0.27778577592605114</c:v>
                </c:pt>
                <c:pt idx="134">
                  <c:v>0.27132196830591487</c:v>
                </c:pt>
                <c:pt idx="135">
                  <c:v>0.26475375677965735</c:v>
                </c:pt>
                <c:pt idx="136">
                  <c:v>0.25810248086669185</c:v>
                </c:pt>
                <c:pt idx="137">
                  <c:v>0.25138871844891281</c:v>
                </c:pt>
                <c:pt idx="138">
                  <c:v>0.24463220647531594</c:v>
                </c:pt>
                <c:pt idx="139">
                  <c:v>0.23785177414555686</c:v>
                </c:pt>
                <c:pt idx="140">
                  <c:v>0.23106528832129866</c:v>
                </c:pt>
                <c:pt idx="141">
                  <c:v>0.22428961077080214</c:v>
                </c:pt>
                <c:pt idx="142">
                  <c:v>0.21754056672867533</c:v>
                </c:pt>
                <c:pt idx="143">
                  <c:v>0.21083292414946778</c:v>
                </c:pt>
                <c:pt idx="144">
                  <c:v>0.20418038295076751</c:v>
                </c:pt>
                <c:pt idx="145">
                  <c:v>0.19759557347820997</c:v>
                </c:pt>
                <c:pt idx="146">
                  <c:v>0.19109006338027709</c:v>
                </c:pt>
                <c:pt idx="147">
                  <c:v>0.1846743720538202</c:v>
                </c:pt>
                <c:pt idx="148">
                  <c:v>0.17835799181032252</c:v>
                </c:pt>
                <c:pt idx="149">
                  <c:v>0.17214941491638591</c:v>
                </c:pt>
                <c:pt idx="150">
                  <c:v>0.16605616567798523</c:v>
                </c:pt>
                <c:pt idx="151">
                  <c:v>0.1600848367648629</c:v>
                </c:pt>
                <c:pt idx="152">
                  <c:v>0.15424112900720252</c:v>
                </c:pt>
                <c:pt idx="153">
                  <c:v>0.14852989393965282</c:v>
                </c:pt>
                <c:pt idx="154">
                  <c:v>0.14295517841619143</c:v>
                </c:pt>
                <c:pt idx="155">
                  <c:v>0.13752027067162664</c:v>
                </c:pt>
                <c:pt idx="156">
                  <c:v>0.13222774726035313</c:v>
                </c:pt>
                <c:pt idx="157">
                  <c:v>0.12707952035896117</c:v>
                </c:pt>
                <c:pt idx="158">
                  <c:v>0.12207688497539589</c:v>
                </c:pt>
                <c:pt idx="159">
                  <c:v>0.11722056566256667</c:v>
                </c:pt>
                <c:pt idx="160">
                  <c:v>0.11251076238785163</c:v>
                </c:pt>
              </c:numCache>
            </c:numRef>
          </c:yVal>
        </c:ser>
        <c:ser>
          <c:idx val="4"/>
          <c:order val="4"/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Feuil1!$A$7:$A$167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-2.55000000000001</c:v>
                </c:pt>
                <c:pt idx="30">
                  <c:v>-2.5000000000000102</c:v>
                </c:pt>
                <c:pt idx="31">
                  <c:v>-2.4500000000000086</c:v>
                </c:pt>
                <c:pt idx="32">
                  <c:v>-2.4000000000000101</c:v>
                </c:pt>
                <c:pt idx="33">
                  <c:v>-2.3500000000000085</c:v>
                </c:pt>
                <c:pt idx="34">
                  <c:v>-2.30000000000001</c:v>
                </c:pt>
                <c:pt idx="35">
                  <c:v>-2.2500000000000102</c:v>
                </c:pt>
                <c:pt idx="36">
                  <c:v>-2.2000000000000099</c:v>
                </c:pt>
                <c:pt idx="37">
                  <c:v>-2.1500000000000101</c:v>
                </c:pt>
                <c:pt idx="38">
                  <c:v>-2.1000000000000099</c:v>
                </c:pt>
                <c:pt idx="39">
                  <c:v>-2.05000000000001</c:v>
                </c:pt>
                <c:pt idx="40">
                  <c:v>-2.0000000000000102</c:v>
                </c:pt>
                <c:pt idx="41">
                  <c:v>-1.9500000000000106</c:v>
                </c:pt>
                <c:pt idx="42">
                  <c:v>-1.9000000000000101</c:v>
                </c:pt>
                <c:pt idx="43">
                  <c:v>-1.8500000000000101</c:v>
                </c:pt>
                <c:pt idx="44">
                  <c:v>-1.80000000000001</c:v>
                </c:pt>
                <c:pt idx="45">
                  <c:v>-1.75000000000001</c:v>
                </c:pt>
                <c:pt idx="46">
                  <c:v>-1.7000000000000099</c:v>
                </c:pt>
                <c:pt idx="47">
                  <c:v>-1.6500000000000101</c:v>
                </c:pt>
                <c:pt idx="48">
                  <c:v>-1.6000000000000101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0.24999999999998013</c:v>
                </c:pt>
                <c:pt idx="86">
                  <c:v>0.29999999999998039</c:v>
                </c:pt>
                <c:pt idx="87">
                  <c:v>0.34999999999998033</c:v>
                </c:pt>
                <c:pt idx="88">
                  <c:v>0.39999999999998043</c:v>
                </c:pt>
                <c:pt idx="89">
                  <c:v>0.44999999999998036</c:v>
                </c:pt>
                <c:pt idx="90">
                  <c:v>0.49999999999998046</c:v>
                </c:pt>
                <c:pt idx="91">
                  <c:v>0.54999999999997995</c:v>
                </c:pt>
                <c:pt idx="92">
                  <c:v>0.59999999999997999</c:v>
                </c:pt>
                <c:pt idx="93">
                  <c:v>0.64999999999998048</c:v>
                </c:pt>
                <c:pt idx="94">
                  <c:v>0.6999999999999803</c:v>
                </c:pt>
                <c:pt idx="95">
                  <c:v>0.74999999999998035</c:v>
                </c:pt>
                <c:pt idx="96">
                  <c:v>0.79999999999997995</c:v>
                </c:pt>
                <c:pt idx="97">
                  <c:v>0.84999999999998033</c:v>
                </c:pt>
                <c:pt idx="98">
                  <c:v>0.89999999999998004</c:v>
                </c:pt>
                <c:pt idx="99">
                  <c:v>0.9499999999999803</c:v>
                </c:pt>
                <c:pt idx="100">
                  <c:v>0.99999999999998002</c:v>
                </c:pt>
                <c:pt idx="101">
                  <c:v>1.0499999999999792</c:v>
                </c:pt>
                <c:pt idx="102">
                  <c:v>1.0999999999999792</c:v>
                </c:pt>
                <c:pt idx="103">
                  <c:v>1.1499999999999793</c:v>
                </c:pt>
                <c:pt idx="104">
                  <c:v>1.1999999999999793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3.0499999999999701</c:v>
                </c:pt>
                <c:pt idx="142">
                  <c:v>3.0999999999999686</c:v>
                </c:pt>
                <c:pt idx="143">
                  <c:v>3.1499999999999702</c:v>
                </c:pt>
                <c:pt idx="144">
                  <c:v>3.19999999999997</c:v>
                </c:pt>
                <c:pt idx="145">
                  <c:v>3.2499999999999698</c:v>
                </c:pt>
                <c:pt idx="146">
                  <c:v>3.2999999999999701</c:v>
                </c:pt>
                <c:pt idx="147">
                  <c:v>3.3499999999999686</c:v>
                </c:pt>
                <c:pt idx="148">
                  <c:v>3.3999999999999688</c:v>
                </c:pt>
                <c:pt idx="149">
                  <c:v>3.44999999999997</c:v>
                </c:pt>
                <c:pt idx="150">
                  <c:v>3.4999999999999685</c:v>
                </c:pt>
                <c:pt idx="151">
                  <c:v>3.5499999999999701</c:v>
                </c:pt>
                <c:pt idx="152">
                  <c:v>3.5999999999999686</c:v>
                </c:pt>
                <c:pt idx="153">
                  <c:v>3.6499999999999702</c:v>
                </c:pt>
                <c:pt idx="154">
                  <c:v>3.69999999999997</c:v>
                </c:pt>
                <c:pt idx="155">
                  <c:v>3.7499999999999698</c:v>
                </c:pt>
                <c:pt idx="156">
                  <c:v>3.7999999999999701</c:v>
                </c:pt>
                <c:pt idx="157">
                  <c:v>3.8499999999999686</c:v>
                </c:pt>
                <c:pt idx="158">
                  <c:v>3.8999999999999688</c:v>
                </c:pt>
                <c:pt idx="159">
                  <c:v>3.94999999999997</c:v>
                </c:pt>
                <c:pt idx="160">
                  <c:v>3.9999999999999685</c:v>
                </c:pt>
              </c:numCache>
            </c:numRef>
          </c:xVal>
          <c:yVal>
            <c:numRef>
              <c:f>Feuil1!$F$7:$F$167</c:f>
              <c:numCache>
                <c:formatCode>General</c:formatCode>
                <c:ptCount val="161"/>
                <c:pt idx="0">
                  <c:v>9.3555930133734067E-8</c:v>
                </c:pt>
                <c:pt idx="1">
                  <c:v>1.1324661730548552E-7</c:v>
                </c:pt>
                <c:pt idx="2">
                  <c:v>1.3702475581976096E-7</c:v>
                </c:pt>
                <c:pt idx="3">
                  <c:v>1.6572397332146273E-7</c:v>
                </c:pt>
                <c:pt idx="4">
                  <c:v>2.0034409272348536E-7</c:v>
                </c:pt>
                <c:pt idx="5">
                  <c:v>2.4208330132351075E-7</c:v>
                </c:pt>
                <c:pt idx="6">
                  <c:v>2.9237630883100717E-7</c:v>
                </c:pt>
                <c:pt idx="7">
                  <c:v>3.5293955216301774E-7</c:v>
                </c:pt>
                <c:pt idx="8">
                  <c:v>4.2582467844312758E-7</c:v>
                </c:pt>
                <c:pt idx="9">
                  <c:v>5.1348173671533093E-7</c:v>
                </c:pt>
                <c:pt idx="10">
                  <c:v>6.1883373656707203E-7</c:v>
                </c:pt>
                <c:pt idx="11">
                  <c:v>7.453644914902014E-7</c:v>
                </c:pt>
                <c:pt idx="12">
                  <c:v>8.9722195997535558E-7</c:v>
                </c:pt>
                <c:pt idx="13">
                  <c:v>1.0793396318301633E-6</c:v>
                </c:pt>
                <c:pt idx="14">
                  <c:v>1.2975788850198566E-6</c:v>
                </c:pt>
                <c:pt idx="15">
                  <c:v>1.5588956635864785E-6</c:v>
                </c:pt>
                <c:pt idx="16">
                  <c:v>1.8715353041473354E-6</c:v>
                </c:pt>
                <c:pt idx="17">
                  <c:v>2.2452598713797195E-6</c:v>
                </c:pt>
                <c:pt idx="18">
                  <c:v>2.6916129560003428E-6</c:v>
                </c:pt>
                <c:pt idx="19">
                  <c:v>3.2242275461411197E-6</c:v>
                </c:pt>
                <c:pt idx="20">
                  <c:v>3.8591833085541292E-6</c:v>
                </c:pt>
                <c:pt idx="21">
                  <c:v>4.6154204132137794E-6</c:v>
                </c:pt>
                <c:pt idx="22">
                  <c:v>5.5152179065580445E-6</c:v>
                </c:pt>
                <c:pt idx="23">
                  <c:v>6.5847455870604893E-6</c:v>
                </c:pt>
                <c:pt idx="24">
                  <c:v>7.8546993634023574E-6</c:v>
                </c:pt>
                <c:pt idx="25">
                  <c:v>9.3610311804858791E-6</c:v>
                </c:pt>
                <c:pt idx="26">
                  <c:v>1.1145785780860004E-5</c:v>
                </c:pt>
                <c:pt idx="27">
                  <c:v>1.325805782624892E-5</c:v>
                </c:pt>
                <c:pt idx="28">
                  <c:v>1.5755084231448752E-5</c:v>
                </c:pt>
                <c:pt idx="29">
                  <c:v>1.8703487954540608E-5</c:v>
                </c:pt>
                <c:pt idx="30">
                  <c:v>2.2180690934572727E-5</c:v>
                </c:pt>
                <c:pt idx="31">
                  <c:v>2.6276515359485959E-5</c:v>
                </c:pt>
                <c:pt idx="32">
                  <c:v>3.1094993969356174E-5</c:v>
                </c:pt>
                <c:pt idx="33">
                  <c:v>3.6756411636224156E-5</c:v>
                </c:pt>
                <c:pt idx="34">
                  <c:v>4.3399601992129074E-5</c:v>
                </c:pt>
                <c:pt idx="35">
                  <c:v>5.1184524378342434E-5</c:v>
                </c:pt>
                <c:pt idx="36">
                  <c:v>6.0295147834761297E-5</c:v>
                </c:pt>
                <c:pt idx="37">
                  <c:v>7.0942670209006971E-5</c:v>
                </c:pt>
                <c:pt idx="38">
                  <c:v>8.33691017065317E-5</c:v>
                </c:pt>
                <c:pt idx="39">
                  <c:v>9.7851243288902759E-5</c:v>
                </c:pt>
                <c:pt idx="40">
                  <c:v>1.1470509121691908E-4</c:v>
                </c:pt>
                <c:pt idx="41">
                  <c:v>1.3429069968430701E-4</c:v>
                </c:pt>
                <c:pt idx="42">
                  <c:v>1.570175338491331E-4</c:v>
                </c:pt>
                <c:pt idx="43">
                  <c:v>1.8335034559325983E-4</c:v>
                </c:pt>
                <c:pt idx="44">
                  <c:v>2.1381560397156272E-4</c:v>
                </c:pt>
                <c:pt idx="45">
                  <c:v>2.4900851149588189E-4</c:v>
                </c:pt>
                <c:pt idx="46">
                  <c:v>2.8960063607475845E-4</c:v>
                </c:pt>
                <c:pt idx="47">
                  <c:v>3.3634818653750608E-4</c:v>
                </c:pt>
                <c:pt idx="48">
                  <c:v>3.9010095714660112E-4</c:v>
                </c:pt>
                <c:pt idx="49">
                  <c:v>4.5181196328040291E-4</c:v>
                </c:pt>
                <c:pt idx="50">
                  <c:v>5.2254778648202561E-4</c:v>
                </c:pt>
                <c:pt idx="51">
                  <c:v>6.0349964225199244E-4</c:v>
                </c:pt>
                <c:pt idx="52">
                  <c:v>6.9599517824366324E-4</c:v>
                </c:pt>
                <c:pt idx="53">
                  <c:v>8.0151100383323492E-4</c:v>
                </c:pt>
                <c:pt idx="54">
                  <c:v>9.2168594431307391E-4</c:v>
                </c:pt>
                <c:pt idx="55">
                  <c:v>1.0583350041332026E-3</c:v>
                </c:pt>
                <c:pt idx="56">
                  <c:v>1.2134640136293631E-3</c:v>
                </c:pt>
                <c:pt idx="57">
                  <c:v>1.3892849224710713E-3</c:v>
                </c:pt>
                <c:pt idx="58">
                  <c:v>1.5882316905905735E-3</c:v>
                </c:pt>
                <c:pt idx="59">
                  <c:v>1.8129767135758501E-3</c:v>
                </c:pt>
                <c:pt idx="60">
                  <c:v>2.066447704402495E-3</c:v>
                </c:pt>
                <c:pt idx="61">
                  <c:v>2.3518449369341783E-3</c:v>
                </c:pt>
                <c:pt idx="62">
                  <c:v>2.6726587388541446E-3</c:v>
                </c:pt>
                <c:pt idx="63">
                  <c:v>3.0326871026433678E-3</c:v>
                </c:pt>
                <c:pt idx="64">
                  <c:v>3.4360532629704524E-3</c:v>
                </c:pt>
                <c:pt idx="65">
                  <c:v>3.8872230675181096E-3</c:v>
                </c:pt>
                <c:pt idx="66">
                  <c:v>4.3910219460012896E-3</c:v>
                </c:pt>
                <c:pt idx="67">
                  <c:v>4.9526512591453109E-3</c:v>
                </c:pt>
                <c:pt idx="68">
                  <c:v>5.5777037859575706E-3</c:v>
                </c:pt>
                <c:pt idx="69">
                  <c:v>6.2721780840791193E-3</c:v>
                </c:pt>
                <c:pt idx="70">
                  <c:v>7.042491434744615E-3</c:v>
                </c:pt>
                <c:pt idx="71">
                  <c:v>7.8954910613857482E-3</c:v>
                </c:pt>
                <c:pt idx="72">
                  <c:v>8.8384632897349526E-3</c:v>
                </c:pt>
                <c:pt idx="73">
                  <c:v>9.8791402980436208E-3</c:v>
                </c:pt>
                <c:pt idx="74">
                  <c:v>1.1025704089417136E-2</c:v>
                </c:pt>
                <c:pt idx="75">
                  <c:v>1.2286787305043657E-2</c:v>
                </c:pt>
                <c:pt idx="76">
                  <c:v>1.3671470488064698E-2</c:v>
                </c:pt>
                <c:pt idx="77">
                  <c:v>1.5189275403855526E-2</c:v>
                </c:pt>
                <c:pt idx="78">
                  <c:v>1.6850154024422637E-2</c:v>
                </c:pt>
                <c:pt idx="79">
                  <c:v>1.8664472793355553E-2</c:v>
                </c:pt>
                <c:pt idx="80">
                  <c:v>2.0642991804137631E-2</c:v>
                </c:pt>
                <c:pt idx="81">
                  <c:v>2.2796838549409951E-2</c:v>
                </c:pt>
                <c:pt idx="82">
                  <c:v>2.5137475932693151E-2</c:v>
                </c:pt>
                <c:pt idx="83">
                  <c:v>2.7676664277674356E-2</c:v>
                </c:pt>
                <c:pt idx="84">
                  <c:v>3.042641712386495E-2</c:v>
                </c:pt>
                <c:pt idx="85">
                  <c:v>3.3398950661440933E-2</c:v>
                </c:pt>
                <c:pt idx="86">
                  <c:v>3.6606626732358809E-2</c:v>
                </c:pt>
                <c:pt idx="87">
                  <c:v>4.0061889409079766E-2</c:v>
                </c:pt>
                <c:pt idx="88">
                  <c:v>4.3777195255882577E-2</c:v>
                </c:pt>
                <c:pt idx="89">
                  <c:v>4.7764937479806847E-2</c:v>
                </c:pt>
                <c:pt idx="90">
                  <c:v>5.2037364287565925E-2</c:v>
                </c:pt>
                <c:pt idx="91">
                  <c:v>5.6606491879668298E-2</c:v>
                </c:pt>
                <c:pt idx="92">
                  <c:v>6.1484012631582076E-2</c:v>
                </c:pt>
                <c:pt idx="93">
                  <c:v>6.6681199131853205E-2</c:v>
                </c:pt>
                <c:pt idx="94">
                  <c:v>7.2208804866125825E-2</c:v>
                </c:pt>
                <c:pt idx="95">
                  <c:v>7.8076962451301274E-2</c:v>
                </c:pt>
                <c:pt idx="96">
                  <c:v>8.4295080432698261E-2</c:v>
                </c:pt>
                <c:pt idx="97">
                  <c:v>9.0871739756055933E-2</c:v>
                </c:pt>
                <c:pt idx="98">
                  <c:v>9.7814591112528423E-2</c:v>
                </c:pt>
                <c:pt idx="99">
                  <c:v>0.10513025442552999</c:v>
                </c:pt>
                <c:pt idx="100">
                  <c:v>0.11282422180061363</c:v>
                </c:pt>
                <c:pt idx="101">
                  <c:v>0.1209007652910076</c:v>
                </c:pt>
                <c:pt idx="102">
                  <c:v>0.1293628508398332</c:v>
                </c:pt>
                <c:pt idx="103">
                  <c:v>0.13821205974369169</c:v>
                </c:pt>
                <c:pt idx="104">
                  <c:v>0.14744851894006408</c:v>
                </c:pt>
                <c:pt idx="105">
                  <c:v>0.15707084135224733</c:v>
                </c:pt>
                <c:pt idx="106">
                  <c:v>0.16707607743044733</c:v>
                </c:pt>
                <c:pt idx="107">
                  <c:v>0.1774596789069377</c:v>
                </c:pt>
                <c:pt idx="108">
                  <c:v>0.18821547563835941</c:v>
                </c:pt>
                <c:pt idx="109">
                  <c:v>0.19933566624146459</c:v>
                </c:pt>
                <c:pt idx="110">
                  <c:v>0.21081082304274434</c:v>
                </c:pt>
                <c:pt idx="111">
                  <c:v>0.22262991166088147</c:v>
                </c:pt>
                <c:pt idx="112">
                  <c:v>0.23478032532783369</c:v>
                </c:pt>
                <c:pt idx="113">
                  <c:v>0.24724793383398472</c:v>
                </c:pt>
                <c:pt idx="114">
                  <c:v>0.26001714675996268</c:v>
                </c:pt>
                <c:pt idx="115">
                  <c:v>0.27307099043730121</c:v>
                </c:pt>
                <c:pt idx="116">
                  <c:v>0.28639119786708794</c:v>
                </c:pt>
                <c:pt idx="117">
                  <c:v>0.29995831062494954</c:v>
                </c:pt>
                <c:pt idx="118">
                  <c:v>0.31375179159671346</c:v>
                </c:pt>
                <c:pt idx="119">
                  <c:v>0.32775014722610152</c:v>
                </c:pt>
                <c:pt idx="120">
                  <c:v>0.34193105781743027</c:v>
                </c:pt>
                <c:pt idx="121">
                  <c:v>0.35627151432558885</c:v>
                </c:pt>
                <c:pt idx="122">
                  <c:v>0.37074795998473042</c:v>
                </c:pt>
                <c:pt idx="123">
                  <c:v>0.38533643507766019</c:v>
                </c:pt>
                <c:pt idx="124">
                  <c:v>0.40001272313041097</c:v>
                </c:pt>
                <c:pt idx="125">
                  <c:v>0.41475249683074544</c:v>
                </c:pt>
                <c:pt idx="126">
                  <c:v>0.42953146201422848</c:v>
                </c:pt>
                <c:pt idx="127">
                  <c:v>0.44432549813526434</c:v>
                </c:pt>
                <c:pt idx="128">
                  <c:v>0.45911079374049596</c:v>
                </c:pt>
                <c:pt idx="129">
                  <c:v>0.47386397558514787</c:v>
                </c:pt>
                <c:pt idx="130">
                  <c:v>0.48856223017555689</c:v>
                </c:pt>
                <c:pt idx="131">
                  <c:v>0.50318341667940025</c:v>
                </c:pt>
                <c:pt idx="132">
                  <c:v>0.51770617031472421</c:v>
                </c:pt>
                <c:pt idx="133">
                  <c:v>0.53210999550564531</c:v>
                </c:pt>
                <c:pt idx="134">
                  <c:v>0.5463753482722431</c:v>
                </c:pt>
                <c:pt idx="135">
                  <c:v>0.56048370750079113</c:v>
                </c:pt>
                <c:pt idx="136">
                  <c:v>0.57441763491425479</c:v>
                </c:pt>
                <c:pt idx="137">
                  <c:v>0.58816082372869638</c:v>
                </c:pt>
                <c:pt idx="138">
                  <c:v>0.60169813613586476</c:v>
                </c:pt>
                <c:pt idx="139">
                  <c:v>0.61501562989356562</c:v>
                </c:pt>
                <c:pt idx="140">
                  <c:v>0.62810057443142342</c:v>
                </c:pt>
                <c:pt idx="141">
                  <c:v>0.6409414569891162</c:v>
                </c:pt>
                <c:pt idx="142">
                  <c:v>0.65352797939631868</c:v>
                </c:pt>
                <c:pt idx="143">
                  <c:v>0.66585104617798996</c:v>
                </c:pt>
                <c:pt idx="144">
                  <c:v>0.67790274472565148</c:v>
                </c:pt>
                <c:pt idx="145">
                  <c:v>0.68967631831528353</c:v>
                </c:pt>
                <c:pt idx="146">
                  <c:v>0.70116613277637996</c:v>
                </c:pt>
                <c:pt idx="147">
                  <c:v>0.71236763762581679</c:v>
                </c:pt>
                <c:pt idx="148">
                  <c:v>0.72327732247568099</c:v>
                </c:pt>
                <c:pt idx="149">
                  <c:v>0.73389266950784182</c:v>
                </c:pt>
                <c:pt idx="150">
                  <c:v>0.74421210278125027</c:v>
                </c:pt>
                <c:pt idx="151">
                  <c:v>0.75423493510253514</c:v>
                </c:pt>
                <c:pt idx="152">
                  <c:v>0.76396131314796034</c:v>
                </c:pt>
                <c:pt idx="153">
                  <c:v>0.77339216147691159</c:v>
                </c:pt>
                <c:pt idx="154">
                  <c:v>0.78252912602518365</c:v>
                </c:pt>
                <c:pt idx="155">
                  <c:v>0.7913745176119511</c:v>
                </c:pt>
                <c:pt idx="156">
                  <c:v>0.7999312559386077</c:v>
                </c:pt>
                <c:pt idx="157">
                  <c:v>0.80820281450177434</c:v>
                </c:pt>
                <c:pt idx="158">
                  <c:v>0.81619316678774001</c:v>
                </c:pt>
                <c:pt idx="159">
                  <c:v>0.82390673406210935</c:v>
                </c:pt>
                <c:pt idx="160">
                  <c:v>0.83134833501726679</c:v>
                </c:pt>
              </c:numCache>
            </c:numRef>
          </c:yVal>
        </c:ser>
        <c:axId val="302480768"/>
        <c:axId val="302511232"/>
      </c:scatterChart>
      <c:valAx>
        <c:axId val="302480768"/>
        <c:scaling>
          <c:orientation val="minMax"/>
          <c:max val="4"/>
          <c:min val="-4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2511232"/>
        <c:crosses val="autoZero"/>
        <c:crossBetween val="midCat"/>
      </c:valAx>
      <c:valAx>
        <c:axId val="302511232"/>
        <c:scaling>
          <c:orientation val="minMax"/>
          <c:max val="1"/>
        </c:scaling>
        <c:axPos val="l"/>
        <c:majorGridlines/>
        <c:numFmt formatCode="#,##0.00_ ;\-#,##0.00\ 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2480768"/>
        <c:crossesAt val="-4"/>
        <c:crossBetween val="midCat"/>
        <c:majorUnit val="0.25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0322208942681968"/>
          <c:y val="3.625478143204923E-2"/>
          <c:w val="0.89505251430216659"/>
          <c:h val="0.85266569619974031"/>
        </c:manualLayout>
      </c:layout>
      <c:scatterChart>
        <c:scatterStyle val="lineMarker"/>
        <c:ser>
          <c:idx val="0"/>
          <c:order val="0"/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'0_1'!$A$79:$A$239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-2.5499999999999998</c:v>
                </c:pt>
                <c:pt idx="30">
                  <c:v>-2.5</c:v>
                </c:pt>
                <c:pt idx="31">
                  <c:v>-2.4499999999999997</c:v>
                </c:pt>
                <c:pt idx="32">
                  <c:v>-2.4</c:v>
                </c:pt>
                <c:pt idx="33">
                  <c:v>-2.3499999999999988</c:v>
                </c:pt>
                <c:pt idx="34">
                  <c:v>-2.2999999999999998</c:v>
                </c:pt>
                <c:pt idx="35">
                  <c:v>-2.25</c:v>
                </c:pt>
                <c:pt idx="36">
                  <c:v>-2.2000000000000002</c:v>
                </c:pt>
                <c:pt idx="37">
                  <c:v>-2.15</c:v>
                </c:pt>
                <c:pt idx="38">
                  <c:v>-2.1</c:v>
                </c:pt>
                <c:pt idx="39">
                  <c:v>-2.0499999999999998</c:v>
                </c:pt>
                <c:pt idx="40">
                  <c:v>-2</c:v>
                </c:pt>
                <c:pt idx="41">
                  <c:v>-1.9500000000000006</c:v>
                </c:pt>
                <c:pt idx="42">
                  <c:v>-1.9000000000000001</c:v>
                </c:pt>
                <c:pt idx="43">
                  <c:v>-1.85</c:v>
                </c:pt>
                <c:pt idx="44">
                  <c:v>-1.8</c:v>
                </c:pt>
                <c:pt idx="45">
                  <c:v>-1.75</c:v>
                </c:pt>
                <c:pt idx="46">
                  <c:v>-1.7</c:v>
                </c:pt>
                <c:pt idx="47">
                  <c:v>-1.6500000000000001</c:v>
                </c:pt>
                <c:pt idx="48">
                  <c:v>-1.6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0.2499999999999902</c:v>
                </c:pt>
                <c:pt idx="86">
                  <c:v>0.29999999999999033</c:v>
                </c:pt>
                <c:pt idx="87">
                  <c:v>0.34999999999999032</c:v>
                </c:pt>
                <c:pt idx="88">
                  <c:v>0.39999999999999042</c:v>
                </c:pt>
                <c:pt idx="89">
                  <c:v>0.44999999999999024</c:v>
                </c:pt>
                <c:pt idx="90">
                  <c:v>0.4999999999999904</c:v>
                </c:pt>
                <c:pt idx="91">
                  <c:v>0.54999999999999005</c:v>
                </c:pt>
                <c:pt idx="92">
                  <c:v>0.59999999999998999</c:v>
                </c:pt>
                <c:pt idx="93">
                  <c:v>0.64999999999999036</c:v>
                </c:pt>
                <c:pt idx="94">
                  <c:v>0.6999999999999903</c:v>
                </c:pt>
                <c:pt idx="95">
                  <c:v>0.74999999999999034</c:v>
                </c:pt>
                <c:pt idx="96">
                  <c:v>0.79999999999999005</c:v>
                </c:pt>
                <c:pt idx="97">
                  <c:v>0.84999999999999032</c:v>
                </c:pt>
                <c:pt idx="98">
                  <c:v>0.89999999999999003</c:v>
                </c:pt>
                <c:pt idx="99">
                  <c:v>0.9499999999999903</c:v>
                </c:pt>
                <c:pt idx="100">
                  <c:v>0.99999999999999001</c:v>
                </c:pt>
                <c:pt idx="101">
                  <c:v>1.0499999999999892</c:v>
                </c:pt>
                <c:pt idx="102">
                  <c:v>1.0999999999999892</c:v>
                </c:pt>
                <c:pt idx="103">
                  <c:v>1.1499999999999893</c:v>
                </c:pt>
                <c:pt idx="104">
                  <c:v>1.1999999999999893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3.0499999999999798</c:v>
                </c:pt>
                <c:pt idx="142">
                  <c:v>3.0999999999999797</c:v>
                </c:pt>
                <c:pt idx="143">
                  <c:v>3.1499999999999799</c:v>
                </c:pt>
                <c:pt idx="144">
                  <c:v>3.1999999999999797</c:v>
                </c:pt>
                <c:pt idx="145">
                  <c:v>3.24999999999998</c:v>
                </c:pt>
                <c:pt idx="146">
                  <c:v>3.2999999999999798</c:v>
                </c:pt>
                <c:pt idx="147">
                  <c:v>3.3499999999999797</c:v>
                </c:pt>
                <c:pt idx="148">
                  <c:v>3.3999999999999786</c:v>
                </c:pt>
                <c:pt idx="149">
                  <c:v>3.4499999999999797</c:v>
                </c:pt>
                <c:pt idx="150">
                  <c:v>3.4999999999999787</c:v>
                </c:pt>
                <c:pt idx="151">
                  <c:v>3.5499999999999798</c:v>
                </c:pt>
                <c:pt idx="152">
                  <c:v>3.5999999999999797</c:v>
                </c:pt>
                <c:pt idx="153">
                  <c:v>3.6499999999999799</c:v>
                </c:pt>
                <c:pt idx="154">
                  <c:v>3.6999999999999797</c:v>
                </c:pt>
                <c:pt idx="155">
                  <c:v>3.74999999999998</c:v>
                </c:pt>
                <c:pt idx="156">
                  <c:v>3.7999999999999798</c:v>
                </c:pt>
                <c:pt idx="157">
                  <c:v>3.8499999999999797</c:v>
                </c:pt>
                <c:pt idx="158">
                  <c:v>3.8999999999999888</c:v>
                </c:pt>
                <c:pt idx="159">
                  <c:v>3.94999999999999</c:v>
                </c:pt>
                <c:pt idx="160">
                  <c:v>3.9999999999999885</c:v>
                </c:pt>
              </c:numCache>
            </c:numRef>
          </c:xVal>
          <c:yVal>
            <c:numRef>
              <c:f>'0_1'!$B$79:$B$239</c:f>
              <c:numCache>
                <c:formatCode>General</c:formatCode>
                <c:ptCount val="161"/>
                <c:pt idx="0">
                  <c:v>1.7986209962091555E-2</c:v>
                </c:pt>
                <c:pt idx="1">
                  <c:v>1.8890961937039045E-2</c:v>
                </c:pt>
                <c:pt idx="2">
                  <c:v>1.984030573407753E-2</c:v>
                </c:pt>
                <c:pt idx="3">
                  <c:v>2.0836344518680442E-2</c:v>
                </c:pt>
                <c:pt idx="4">
                  <c:v>2.1881270936130487E-2</c:v>
                </c:pt>
                <c:pt idx="5">
                  <c:v>2.2977369910025629E-2</c:v>
                </c:pt>
                <c:pt idx="6">
                  <c:v>2.41270214176692E-2</c:v>
                </c:pt>
                <c:pt idx="7">
                  <c:v>2.5332703226871749E-2</c:v>
                </c:pt>
                <c:pt idx="8">
                  <c:v>2.6596993576865856E-2</c:v>
                </c:pt>
                <c:pt idx="9">
                  <c:v>2.7922573784073045E-2</c:v>
                </c:pt>
                <c:pt idx="10">
                  <c:v>2.9312230751356316E-2</c:v>
                </c:pt>
                <c:pt idx="11">
                  <c:v>3.0768859357147984E-2</c:v>
                </c:pt>
                <c:pt idx="12">
                  <c:v>3.2295464698450516E-2</c:v>
                </c:pt>
                <c:pt idx="13">
                  <c:v>3.3895164159178155E-2</c:v>
                </c:pt>
                <c:pt idx="14">
                  <c:v>3.5571189272636181E-2</c:v>
                </c:pt>
                <c:pt idx="15">
                  <c:v>3.7326887344129471E-2</c:v>
                </c:pt>
                <c:pt idx="16">
                  <c:v>3.9165722796764356E-2</c:v>
                </c:pt>
                <c:pt idx="17">
                  <c:v>4.1091278200465015E-2</c:v>
                </c:pt>
                <c:pt idx="18">
                  <c:v>4.3107254941086144E-2</c:v>
                </c:pt>
                <c:pt idx="19">
                  <c:v>4.5217473483287488E-2</c:v>
                </c:pt>
                <c:pt idx="20">
                  <c:v>4.7425873177566788E-2</c:v>
                </c:pt>
                <c:pt idx="21">
                  <c:v>4.9736511558556795E-2</c:v>
                </c:pt>
                <c:pt idx="22">
                  <c:v>5.2153563078417738E-2</c:v>
                </c:pt>
                <c:pt idx="23">
                  <c:v>5.4681317215940786E-2</c:v>
                </c:pt>
                <c:pt idx="24">
                  <c:v>5.7324175898868783E-2</c:v>
                </c:pt>
                <c:pt idx="25">
                  <c:v>6.0086650174007654E-2</c:v>
                </c:pt>
                <c:pt idx="26">
                  <c:v>6.2973356056996513E-2</c:v>
                </c:pt>
                <c:pt idx="27">
                  <c:v>6.5989009491218789E-2</c:v>
                </c:pt>
                <c:pt idx="28">
                  <c:v>6.9138420343346899E-2</c:v>
                </c:pt>
                <c:pt idx="29">
                  <c:v>7.2426485361517731E-2</c:v>
                </c:pt>
                <c:pt idx="30">
                  <c:v>7.5858180021243601E-2</c:v>
                </c:pt>
                <c:pt idx="31">
                  <c:v>7.9438549183978371E-2</c:v>
                </c:pt>
                <c:pt idx="32">
                  <c:v>8.3172696493922435E-2</c:v>
                </c:pt>
                <c:pt idx="33">
                  <c:v>8.7065772440271263E-2</c:v>
                </c:pt>
                <c:pt idx="34">
                  <c:v>9.1122961014856202E-2</c:v>
                </c:pt>
                <c:pt idx="35">
                  <c:v>9.5349464899109504E-2</c:v>
                </c:pt>
                <c:pt idx="36">
                  <c:v>9.9750489119685218E-2</c:v>
                </c:pt>
                <c:pt idx="37">
                  <c:v>0.10433122311900132</c:v>
                </c:pt>
                <c:pt idx="38">
                  <c:v>0.10909682119561301</c:v>
                </c:pt>
                <c:pt idx="39">
                  <c:v>0.11405238127979087</c:v>
                </c:pt>
                <c:pt idx="40">
                  <c:v>0.1192029220221176</c:v>
                </c:pt>
                <c:pt idx="41">
                  <c:v>0.12455335818741643</c:v>
                </c:pt>
                <c:pt idx="42">
                  <c:v>0.13010847436299791</c:v>
                </c:pt>
                <c:pt idx="43">
                  <c:v>0.13587289700909425</c:v>
                </c:pt>
                <c:pt idx="44">
                  <c:v>0.14185106490048777</c:v>
                </c:pt>
                <c:pt idx="45">
                  <c:v>0.14804719803168959</c:v>
                </c:pt>
                <c:pt idx="46">
                  <c:v>0.15446526508353478</c:v>
                </c:pt>
                <c:pt idx="47">
                  <c:v>0.16110894957658525</c:v>
                </c:pt>
                <c:pt idx="48">
                  <c:v>0.16798161486607549</c:v>
                </c:pt>
                <c:pt idx="49">
                  <c:v>0.17508626816403841</c:v>
                </c:pt>
                <c:pt idx="50">
                  <c:v>0.18242552380635491</c:v>
                </c:pt>
                <c:pt idx="51">
                  <c:v>0.19000156601531137</c:v>
                </c:pt>
                <c:pt idx="52">
                  <c:v>0.19781611144141678</c:v>
                </c:pt>
                <c:pt idx="53">
                  <c:v>0.2058703718009457</c:v>
                </c:pt>
                <c:pt idx="54">
                  <c:v>0.21416501695743978</c:v>
                </c:pt>
                <c:pt idx="55">
                  <c:v>0.22270013882530726</c:v>
                </c:pt>
                <c:pt idx="56">
                  <c:v>0.23147521650098066</c:v>
                </c:pt>
                <c:pt idx="57">
                  <c:v>0.24048908305088726</c:v>
                </c:pt>
                <c:pt idx="58">
                  <c:v>0.24973989440488062</c:v>
                </c:pt>
                <c:pt idx="59">
                  <c:v>0.25922510081784422</c:v>
                </c:pt>
                <c:pt idx="60">
                  <c:v>0.26894142136999333</c:v>
                </c:pt>
                <c:pt idx="61">
                  <c:v>0.27888482197713527</c:v>
                </c:pt>
                <c:pt idx="62">
                  <c:v>0.28905049737499433</c:v>
                </c:pt>
                <c:pt idx="63">
                  <c:v>0.299432857526025</c:v>
                </c:pt>
                <c:pt idx="64">
                  <c:v>0.31002551887238555</c:v>
                </c:pt>
                <c:pt idx="65">
                  <c:v>0.32082130082460519</c:v>
                </c:pt>
                <c:pt idx="66">
                  <c:v>0.33181222783183212</c:v>
                </c:pt>
                <c:pt idx="67">
                  <c:v>0.34298953732649912</c:v>
                </c:pt>
                <c:pt idx="68">
                  <c:v>0.35434369377420255</c:v>
                </c:pt>
                <c:pt idx="69">
                  <c:v>0.36586440898919725</c:v>
                </c:pt>
                <c:pt idx="70">
                  <c:v>0.37754066879814324</c:v>
                </c:pt>
                <c:pt idx="71">
                  <c:v>0.38936076605077596</c:v>
                </c:pt>
                <c:pt idx="72">
                  <c:v>0.40131233988754594</c:v>
                </c:pt>
                <c:pt idx="73">
                  <c:v>0.41338242108266798</c:v>
                </c:pt>
                <c:pt idx="74">
                  <c:v>0.42555748318833858</c:v>
                </c:pt>
                <c:pt idx="75">
                  <c:v>0.43782349911419982</c:v>
                </c:pt>
                <c:pt idx="76">
                  <c:v>0.45016600268751961</c:v>
                </c:pt>
                <c:pt idx="77">
                  <c:v>0.46257015465624796</c:v>
                </c:pt>
                <c:pt idx="78">
                  <c:v>0.47502081252105771</c:v>
                </c:pt>
                <c:pt idx="79">
                  <c:v>0.48750260351578739</c:v>
                </c:pt>
                <c:pt idx="80">
                  <c:v>0.49999999999999778</c:v>
                </c:pt>
                <c:pt idx="81">
                  <c:v>0.51249739648420789</c:v>
                </c:pt>
                <c:pt idx="82">
                  <c:v>0.52497918747893768</c:v>
                </c:pt>
                <c:pt idx="83">
                  <c:v>0.53742984534374705</c:v>
                </c:pt>
                <c:pt idx="84">
                  <c:v>0.54983399731247562</c:v>
                </c:pt>
                <c:pt idx="85">
                  <c:v>0.56217650088579552</c:v>
                </c:pt>
                <c:pt idx="86">
                  <c:v>0.57444251681165659</c:v>
                </c:pt>
                <c:pt idx="87">
                  <c:v>0.58661757891732713</c:v>
                </c:pt>
                <c:pt idx="88">
                  <c:v>0.59868766011244956</c:v>
                </c:pt>
                <c:pt idx="89">
                  <c:v>0.61063923394921993</c:v>
                </c:pt>
                <c:pt idx="90">
                  <c:v>0.62245933120185259</c:v>
                </c:pt>
                <c:pt idx="91">
                  <c:v>0.63413559101079864</c:v>
                </c:pt>
                <c:pt idx="92">
                  <c:v>0.64565630622579373</c:v>
                </c:pt>
                <c:pt idx="93">
                  <c:v>0.65701046267349728</c:v>
                </c:pt>
                <c:pt idx="94">
                  <c:v>0.66818777216816416</c:v>
                </c:pt>
                <c:pt idx="95">
                  <c:v>0.67917869917539131</c:v>
                </c:pt>
                <c:pt idx="96">
                  <c:v>0.68997448112761028</c:v>
                </c:pt>
                <c:pt idx="97">
                  <c:v>0.70056714247397089</c:v>
                </c:pt>
                <c:pt idx="98">
                  <c:v>0.71094950262500256</c:v>
                </c:pt>
                <c:pt idx="99">
                  <c:v>0.72111517802286107</c:v>
                </c:pt>
                <c:pt idx="100">
                  <c:v>0.73105857863000323</c:v>
                </c:pt>
                <c:pt idx="101">
                  <c:v>0.74077489918215245</c:v>
                </c:pt>
                <c:pt idx="102">
                  <c:v>0.75026010559511569</c:v>
                </c:pt>
                <c:pt idx="103">
                  <c:v>0.75951091694910955</c:v>
                </c:pt>
                <c:pt idx="104">
                  <c:v>0.76852478349901621</c:v>
                </c:pt>
                <c:pt idx="105">
                  <c:v>0.77729986117468808</c:v>
                </c:pt>
                <c:pt idx="106">
                  <c:v>0.78583498304255517</c:v>
                </c:pt>
                <c:pt idx="107">
                  <c:v>0.79412962819904964</c:v>
                </c:pt>
                <c:pt idx="108">
                  <c:v>0.80218388855857903</c:v>
                </c:pt>
                <c:pt idx="109">
                  <c:v>0.80999843398468463</c:v>
                </c:pt>
                <c:pt idx="110">
                  <c:v>0.81757447619364065</c:v>
                </c:pt>
                <c:pt idx="111">
                  <c:v>0.82491373183595695</c:v>
                </c:pt>
                <c:pt idx="112">
                  <c:v>0.83201838513392157</c:v>
                </c:pt>
                <c:pt idx="113">
                  <c:v>0.83889105042341283</c:v>
                </c:pt>
                <c:pt idx="114">
                  <c:v>0.84553473491646258</c:v>
                </c:pt>
                <c:pt idx="115">
                  <c:v>0.85195280196830803</c:v>
                </c:pt>
                <c:pt idx="116">
                  <c:v>0.85814893509951018</c:v>
                </c:pt>
                <c:pt idx="117">
                  <c:v>0.86412710299090334</c:v>
                </c:pt>
                <c:pt idx="118">
                  <c:v>0.86989152563700023</c:v>
                </c:pt>
                <c:pt idx="119">
                  <c:v>0.87544664181258125</c:v>
                </c:pt>
                <c:pt idx="120">
                  <c:v>0.88079707797788065</c:v>
                </c:pt>
                <c:pt idx="121">
                  <c:v>0.88594761872020711</c:v>
                </c:pt>
                <c:pt idx="122">
                  <c:v>0.89090317880438519</c:v>
                </c:pt>
                <c:pt idx="123">
                  <c:v>0.89566877688099689</c:v>
                </c:pt>
                <c:pt idx="124">
                  <c:v>0.90024951088031313</c:v>
                </c:pt>
                <c:pt idx="125">
                  <c:v>0.90465053510088911</c:v>
                </c:pt>
                <c:pt idx="126">
                  <c:v>0.90887703898514249</c:v>
                </c:pt>
                <c:pt idx="127">
                  <c:v>0.91293422755972753</c:v>
                </c:pt>
                <c:pt idx="128">
                  <c:v>0.91682730350607644</c:v>
                </c:pt>
                <c:pt idx="129">
                  <c:v>0.92056145081601981</c:v>
                </c:pt>
                <c:pt idx="130">
                  <c:v>0.92414181997875533</c:v>
                </c:pt>
                <c:pt idx="131">
                  <c:v>0.92757351463848126</c:v>
                </c:pt>
                <c:pt idx="132">
                  <c:v>0.93086157965665162</c:v>
                </c:pt>
                <c:pt idx="133">
                  <c:v>0.93401099050878034</c:v>
                </c:pt>
                <c:pt idx="134">
                  <c:v>0.93702664394300261</c:v>
                </c:pt>
                <c:pt idx="135">
                  <c:v>0.93991334982599106</c:v>
                </c:pt>
                <c:pt idx="136">
                  <c:v>0.94267582410113071</c:v>
                </c:pt>
                <c:pt idx="137">
                  <c:v>0.94531868278405817</c:v>
                </c:pt>
                <c:pt idx="138">
                  <c:v>0.94784643692158188</c:v>
                </c:pt>
                <c:pt idx="139">
                  <c:v>0.95026348844144237</c:v>
                </c:pt>
                <c:pt idx="140">
                  <c:v>0.95257412682243237</c:v>
                </c:pt>
                <c:pt idx="141">
                  <c:v>0.95478252651671169</c:v>
                </c:pt>
                <c:pt idx="142">
                  <c:v>0.95689274505891309</c:v>
                </c:pt>
                <c:pt idx="143">
                  <c:v>0.95890872179953424</c:v>
                </c:pt>
                <c:pt idx="144">
                  <c:v>0.96083427720323522</c:v>
                </c:pt>
                <c:pt idx="145">
                  <c:v>0.96267311265587074</c:v>
                </c:pt>
                <c:pt idx="146">
                  <c:v>0.96442881072736308</c:v>
                </c:pt>
                <c:pt idx="147">
                  <c:v>0.96610483584082152</c:v>
                </c:pt>
                <c:pt idx="148">
                  <c:v>0.96770453530154921</c:v>
                </c:pt>
                <c:pt idx="149">
                  <c:v>0.96923114064285143</c:v>
                </c:pt>
                <c:pt idx="150">
                  <c:v>0.97068776924864308</c:v>
                </c:pt>
                <c:pt idx="151">
                  <c:v>0.97207742621592663</c:v>
                </c:pt>
                <c:pt idx="152">
                  <c:v>0.97340300642313393</c:v>
                </c:pt>
                <c:pt idx="153">
                  <c:v>0.97466729677312813</c:v>
                </c:pt>
                <c:pt idx="154">
                  <c:v>0.97587297858233035</c:v>
                </c:pt>
                <c:pt idx="155">
                  <c:v>0.97702263008997425</c:v>
                </c:pt>
                <c:pt idx="156">
                  <c:v>0.9781187290638691</c:v>
                </c:pt>
                <c:pt idx="157">
                  <c:v>0.97916365548131912</c:v>
                </c:pt>
                <c:pt idx="158">
                  <c:v>0.98015969426592231</c:v>
                </c:pt>
                <c:pt idx="159">
                  <c:v>0.98110903806296057</c:v>
                </c:pt>
                <c:pt idx="160">
                  <c:v>0.98201379003790756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'0_1'!$A$79:$A$239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-2.5499999999999998</c:v>
                </c:pt>
                <c:pt idx="30">
                  <c:v>-2.5</c:v>
                </c:pt>
                <c:pt idx="31">
                  <c:v>-2.4499999999999997</c:v>
                </c:pt>
                <c:pt idx="32">
                  <c:v>-2.4</c:v>
                </c:pt>
                <c:pt idx="33">
                  <c:v>-2.3499999999999988</c:v>
                </c:pt>
                <c:pt idx="34">
                  <c:v>-2.2999999999999998</c:v>
                </c:pt>
                <c:pt idx="35">
                  <c:v>-2.25</c:v>
                </c:pt>
                <c:pt idx="36">
                  <c:v>-2.2000000000000002</c:v>
                </c:pt>
                <c:pt idx="37">
                  <c:v>-2.15</c:v>
                </c:pt>
                <c:pt idx="38">
                  <c:v>-2.1</c:v>
                </c:pt>
                <c:pt idx="39">
                  <c:v>-2.0499999999999998</c:v>
                </c:pt>
                <c:pt idx="40">
                  <c:v>-2</c:v>
                </c:pt>
                <c:pt idx="41">
                  <c:v>-1.9500000000000006</c:v>
                </c:pt>
                <c:pt idx="42">
                  <c:v>-1.9000000000000001</c:v>
                </c:pt>
                <c:pt idx="43">
                  <c:v>-1.85</c:v>
                </c:pt>
                <c:pt idx="44">
                  <c:v>-1.8</c:v>
                </c:pt>
                <c:pt idx="45">
                  <c:v>-1.75</c:v>
                </c:pt>
                <c:pt idx="46">
                  <c:v>-1.7</c:v>
                </c:pt>
                <c:pt idx="47">
                  <c:v>-1.6500000000000001</c:v>
                </c:pt>
                <c:pt idx="48">
                  <c:v>-1.6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0.2499999999999902</c:v>
                </c:pt>
                <c:pt idx="86">
                  <c:v>0.29999999999999033</c:v>
                </c:pt>
                <c:pt idx="87">
                  <c:v>0.34999999999999032</c:v>
                </c:pt>
                <c:pt idx="88">
                  <c:v>0.39999999999999042</c:v>
                </c:pt>
                <c:pt idx="89">
                  <c:v>0.44999999999999024</c:v>
                </c:pt>
                <c:pt idx="90">
                  <c:v>0.4999999999999904</c:v>
                </c:pt>
                <c:pt idx="91">
                  <c:v>0.54999999999999005</c:v>
                </c:pt>
                <c:pt idx="92">
                  <c:v>0.59999999999998999</c:v>
                </c:pt>
                <c:pt idx="93">
                  <c:v>0.64999999999999036</c:v>
                </c:pt>
                <c:pt idx="94">
                  <c:v>0.6999999999999903</c:v>
                </c:pt>
                <c:pt idx="95">
                  <c:v>0.74999999999999034</c:v>
                </c:pt>
                <c:pt idx="96">
                  <c:v>0.79999999999999005</c:v>
                </c:pt>
                <c:pt idx="97">
                  <c:v>0.84999999999999032</c:v>
                </c:pt>
                <c:pt idx="98">
                  <c:v>0.89999999999999003</c:v>
                </c:pt>
                <c:pt idx="99">
                  <c:v>0.9499999999999903</c:v>
                </c:pt>
                <c:pt idx="100">
                  <c:v>0.99999999999999001</c:v>
                </c:pt>
                <c:pt idx="101">
                  <c:v>1.0499999999999892</c:v>
                </c:pt>
                <c:pt idx="102">
                  <c:v>1.0999999999999892</c:v>
                </c:pt>
                <c:pt idx="103">
                  <c:v>1.1499999999999893</c:v>
                </c:pt>
                <c:pt idx="104">
                  <c:v>1.1999999999999893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3.0499999999999798</c:v>
                </c:pt>
                <c:pt idx="142">
                  <c:v>3.0999999999999797</c:v>
                </c:pt>
                <c:pt idx="143">
                  <c:v>3.1499999999999799</c:v>
                </c:pt>
                <c:pt idx="144">
                  <c:v>3.1999999999999797</c:v>
                </c:pt>
                <c:pt idx="145">
                  <c:v>3.24999999999998</c:v>
                </c:pt>
                <c:pt idx="146">
                  <c:v>3.2999999999999798</c:v>
                </c:pt>
                <c:pt idx="147">
                  <c:v>3.3499999999999797</c:v>
                </c:pt>
                <c:pt idx="148">
                  <c:v>3.3999999999999786</c:v>
                </c:pt>
                <c:pt idx="149">
                  <c:v>3.4499999999999797</c:v>
                </c:pt>
                <c:pt idx="150">
                  <c:v>3.4999999999999787</c:v>
                </c:pt>
                <c:pt idx="151">
                  <c:v>3.5499999999999798</c:v>
                </c:pt>
                <c:pt idx="152">
                  <c:v>3.5999999999999797</c:v>
                </c:pt>
                <c:pt idx="153">
                  <c:v>3.6499999999999799</c:v>
                </c:pt>
                <c:pt idx="154">
                  <c:v>3.6999999999999797</c:v>
                </c:pt>
                <c:pt idx="155">
                  <c:v>3.74999999999998</c:v>
                </c:pt>
                <c:pt idx="156">
                  <c:v>3.7999999999999798</c:v>
                </c:pt>
                <c:pt idx="157">
                  <c:v>3.8499999999999797</c:v>
                </c:pt>
                <c:pt idx="158">
                  <c:v>3.8999999999999888</c:v>
                </c:pt>
                <c:pt idx="159">
                  <c:v>3.94999999999999</c:v>
                </c:pt>
                <c:pt idx="160">
                  <c:v>3.9999999999999885</c:v>
                </c:pt>
              </c:numCache>
            </c:numRef>
          </c:xVal>
          <c:yVal>
            <c:numRef>
              <c:f>'0_1'!$C$79:$C$239</c:f>
              <c:numCache>
                <c:formatCode>General</c:formatCode>
                <c:ptCount val="161"/>
                <c:pt idx="0">
                  <c:v>0.1192029220221176</c:v>
                </c:pt>
                <c:pt idx="1">
                  <c:v>0.12185285076961806</c:v>
                </c:pt>
                <c:pt idx="2">
                  <c:v>0.12455335818741646</c:v>
                </c:pt>
                <c:pt idx="3">
                  <c:v>0.12730503807537177</c:v>
                </c:pt>
                <c:pt idx="4">
                  <c:v>0.13010847436299791</c:v>
                </c:pt>
                <c:pt idx="5">
                  <c:v>0.13296424019782946</c:v>
                </c:pt>
                <c:pt idx="6">
                  <c:v>0.13587289700909427</c:v>
                </c:pt>
                <c:pt idx="7">
                  <c:v>0.13883499354730727</c:v>
                </c:pt>
                <c:pt idx="8">
                  <c:v>0.14185106490048777</c:v>
                </c:pt>
                <c:pt idx="9">
                  <c:v>0.14492163148782303</c:v>
                </c:pt>
                <c:pt idx="10">
                  <c:v>0.14804719803168956</c:v>
                </c:pt>
                <c:pt idx="11">
                  <c:v>0.15122825250907429</c:v>
                </c:pt>
                <c:pt idx="12">
                  <c:v>0.15446526508353478</c:v>
                </c:pt>
                <c:pt idx="13">
                  <c:v>0.15775868701897</c:v>
                </c:pt>
                <c:pt idx="14">
                  <c:v>0.16110894957658525</c:v>
                </c:pt>
                <c:pt idx="15">
                  <c:v>0.16451646289656327</c:v>
                </c:pt>
                <c:pt idx="16">
                  <c:v>0.1679816148660756</c:v>
                </c:pt>
                <c:pt idx="17">
                  <c:v>0.1715047699754009</c:v>
                </c:pt>
                <c:pt idx="18">
                  <c:v>0.17508626816403988</c:v>
                </c:pt>
                <c:pt idx="19">
                  <c:v>0.17872642365885047</c:v>
                </c:pt>
                <c:pt idx="20">
                  <c:v>0.1824255238063564</c:v>
                </c:pt>
                <c:pt idx="21">
                  <c:v>0.18618382790150845</c:v>
                </c:pt>
                <c:pt idx="22">
                  <c:v>0.1900015660153129</c:v>
                </c:pt>
                <c:pt idx="23">
                  <c:v>0.19387893782385987</c:v>
                </c:pt>
                <c:pt idx="24">
                  <c:v>0.19781611144141834</c:v>
                </c:pt>
                <c:pt idx="25">
                  <c:v>0.20181322226037884</c:v>
                </c:pt>
                <c:pt idx="26">
                  <c:v>0.20587037180094733</c:v>
                </c:pt>
                <c:pt idx="27">
                  <c:v>0.20998762657360251</c:v>
                </c:pt>
                <c:pt idx="28">
                  <c:v>0.21416501695744147</c:v>
                </c:pt>
                <c:pt idx="29">
                  <c:v>0.21840253609763458</c:v>
                </c:pt>
                <c:pt idx="30">
                  <c:v>0.22270013882530895</c:v>
                </c:pt>
                <c:pt idx="31">
                  <c:v>0.22705774060326145</c:v>
                </c:pt>
                <c:pt idx="32">
                  <c:v>0.23147521650098241</c:v>
                </c:pt>
                <c:pt idx="33">
                  <c:v>0.23595240020253408</c:v>
                </c:pt>
                <c:pt idx="34">
                  <c:v>0.24048908305088906</c:v>
                </c:pt>
                <c:pt idx="35">
                  <c:v>0.24508501313237188</c:v>
                </c:pt>
                <c:pt idx="36">
                  <c:v>0.24973989440488245</c:v>
                </c:pt>
                <c:pt idx="37">
                  <c:v>0.25445338587359734</c:v>
                </c:pt>
                <c:pt idx="38">
                  <c:v>0.25922510081784617</c:v>
                </c:pt>
                <c:pt idx="39">
                  <c:v>0.26405460607285186</c:v>
                </c:pt>
                <c:pt idx="40">
                  <c:v>0.26894142136999527</c:v>
                </c:pt>
                <c:pt idx="41">
                  <c:v>0.27388501873922105</c:v>
                </c:pt>
                <c:pt idx="42">
                  <c:v>0.27888482197713726</c:v>
                </c:pt>
                <c:pt idx="43">
                  <c:v>0.28394020618429039</c:v>
                </c:pt>
                <c:pt idx="44">
                  <c:v>0.28905049737499633</c:v>
                </c:pt>
                <c:pt idx="45">
                  <c:v>0.29421497216298897</c:v>
                </c:pt>
                <c:pt idx="46">
                  <c:v>0.29943285752602705</c:v>
                </c:pt>
                <c:pt idx="47">
                  <c:v>0.3047033306524346</c:v>
                </c:pt>
                <c:pt idx="48">
                  <c:v>0.31002551887238772</c:v>
                </c:pt>
                <c:pt idx="49">
                  <c:v>0.31539849967656841</c:v>
                </c:pt>
                <c:pt idx="50">
                  <c:v>0.32082130082460636</c:v>
                </c:pt>
                <c:pt idx="51">
                  <c:v>0.32629290054547766</c:v>
                </c:pt>
                <c:pt idx="52">
                  <c:v>0.33181222783183312</c:v>
                </c:pt>
                <c:pt idx="53">
                  <c:v>0.33737816282991684</c:v>
                </c:pt>
                <c:pt idx="54">
                  <c:v>0.34298953732650034</c:v>
                </c:pt>
                <c:pt idx="55">
                  <c:v>0.34864513533394481</c:v>
                </c:pt>
                <c:pt idx="56">
                  <c:v>0.35434369377420377</c:v>
                </c:pt>
                <c:pt idx="57">
                  <c:v>0.36008390326226508</c:v>
                </c:pt>
                <c:pt idx="58">
                  <c:v>0.36586440898919842</c:v>
                </c:pt>
                <c:pt idx="59">
                  <c:v>0.37168381170463294</c:v>
                </c:pt>
                <c:pt idx="60">
                  <c:v>0.37754066879814446</c:v>
                </c:pt>
                <c:pt idx="61">
                  <c:v>0.38343349547867966</c:v>
                </c:pt>
                <c:pt idx="62">
                  <c:v>0.38936076605077713</c:v>
                </c:pt>
                <c:pt idx="63">
                  <c:v>0.39532091528598995</c:v>
                </c:pt>
                <c:pt idx="64">
                  <c:v>0.40131233988754711</c:v>
                </c:pt>
                <c:pt idx="65">
                  <c:v>0.40733340004592899</c:v>
                </c:pt>
                <c:pt idx="66">
                  <c:v>0.41338242108266926</c:v>
                </c:pt>
                <c:pt idx="67">
                  <c:v>0.4194576951793394</c:v>
                </c:pt>
                <c:pt idx="68">
                  <c:v>0.4255574831883398</c:v>
                </c:pt>
                <c:pt idx="69">
                  <c:v>0.43168001652175081</c:v>
                </c:pt>
                <c:pt idx="70">
                  <c:v>0.4378234991142011</c:v>
                </c:pt>
                <c:pt idx="71">
                  <c:v>0.44398610945537881</c:v>
                </c:pt>
                <c:pt idx="72">
                  <c:v>0.45016600268752083</c:v>
                </c:pt>
                <c:pt idx="73">
                  <c:v>0.45636131276291991</c:v>
                </c:pt>
                <c:pt idx="74">
                  <c:v>0.46257015465624934</c:v>
                </c:pt>
                <c:pt idx="75">
                  <c:v>0.46879062662624255</c:v>
                </c:pt>
                <c:pt idx="76">
                  <c:v>0.47502081252105882</c:v>
                </c:pt>
                <c:pt idx="77">
                  <c:v>0.48125878412146372</c:v>
                </c:pt>
                <c:pt idx="78">
                  <c:v>0.48750260351578861</c:v>
                </c:pt>
                <c:pt idx="79">
                  <c:v>0.49375032550048831</c:v>
                </c:pt>
                <c:pt idx="80">
                  <c:v>0.499999999999999</c:v>
                </c:pt>
                <c:pt idx="81">
                  <c:v>0.50624967449950975</c:v>
                </c:pt>
                <c:pt idx="82">
                  <c:v>0.51249739648420911</c:v>
                </c:pt>
                <c:pt idx="83">
                  <c:v>0.51874121587853472</c:v>
                </c:pt>
                <c:pt idx="84">
                  <c:v>0.52497918747893868</c:v>
                </c:pt>
                <c:pt idx="85">
                  <c:v>0.5312093733737554</c:v>
                </c:pt>
                <c:pt idx="86">
                  <c:v>0.5374298453437486</c:v>
                </c:pt>
                <c:pt idx="87">
                  <c:v>0.54363868723707764</c:v>
                </c:pt>
                <c:pt idx="88">
                  <c:v>0.54983399731247673</c:v>
                </c:pt>
                <c:pt idx="89">
                  <c:v>0.55601389054461869</c:v>
                </c:pt>
                <c:pt idx="90">
                  <c:v>0.56217650088579652</c:v>
                </c:pt>
                <c:pt idx="91">
                  <c:v>0.56831998347824686</c:v>
                </c:pt>
                <c:pt idx="92">
                  <c:v>0.57444251681165759</c:v>
                </c:pt>
                <c:pt idx="93">
                  <c:v>0.58054230482065761</c:v>
                </c:pt>
                <c:pt idx="94">
                  <c:v>0.58661757891732835</c:v>
                </c:pt>
                <c:pt idx="95">
                  <c:v>0.59266659995406801</c:v>
                </c:pt>
                <c:pt idx="96">
                  <c:v>0.59868766011245056</c:v>
                </c:pt>
                <c:pt idx="97">
                  <c:v>0.60467908471400855</c:v>
                </c:pt>
                <c:pt idx="98">
                  <c:v>0.61063923394922115</c:v>
                </c:pt>
                <c:pt idx="99">
                  <c:v>0.61656650452131778</c:v>
                </c:pt>
                <c:pt idx="100">
                  <c:v>0.62245933120185371</c:v>
                </c:pt>
                <c:pt idx="101">
                  <c:v>0.62831618829536451</c:v>
                </c:pt>
                <c:pt idx="102">
                  <c:v>0.63413559101079964</c:v>
                </c:pt>
                <c:pt idx="103">
                  <c:v>0.63991609673773298</c:v>
                </c:pt>
                <c:pt idx="104">
                  <c:v>0.64565630622579484</c:v>
                </c:pt>
                <c:pt idx="105">
                  <c:v>0.6513548646660523</c:v>
                </c:pt>
                <c:pt idx="106">
                  <c:v>0.65701046267349728</c:v>
                </c:pt>
                <c:pt idx="107">
                  <c:v>0.66262183717008161</c:v>
                </c:pt>
                <c:pt idx="108">
                  <c:v>0.66818777216816416</c:v>
                </c:pt>
                <c:pt idx="109">
                  <c:v>0.6737070994545199</c:v>
                </c:pt>
                <c:pt idx="110">
                  <c:v>0.67917869917539131</c:v>
                </c:pt>
                <c:pt idx="111">
                  <c:v>0.68460150032342904</c:v>
                </c:pt>
                <c:pt idx="112">
                  <c:v>0.6899744811276104</c:v>
                </c:pt>
                <c:pt idx="113">
                  <c:v>0.69529666934756329</c:v>
                </c:pt>
                <c:pt idx="114">
                  <c:v>0.70056714247397089</c:v>
                </c:pt>
                <c:pt idx="115">
                  <c:v>0.70578502783700914</c:v>
                </c:pt>
                <c:pt idx="116">
                  <c:v>0.71094950262500256</c:v>
                </c:pt>
                <c:pt idx="117">
                  <c:v>0.71605979381570772</c:v>
                </c:pt>
                <c:pt idx="118">
                  <c:v>0.72111517802286107</c:v>
                </c:pt>
                <c:pt idx="119">
                  <c:v>0.72611498126077711</c:v>
                </c:pt>
                <c:pt idx="120">
                  <c:v>0.73105857863000334</c:v>
                </c:pt>
                <c:pt idx="121">
                  <c:v>0.73594539392714664</c:v>
                </c:pt>
                <c:pt idx="122">
                  <c:v>0.74077489918215245</c:v>
                </c:pt>
                <c:pt idx="123">
                  <c:v>0.74554661412640111</c:v>
                </c:pt>
                <c:pt idx="124">
                  <c:v>0.7502601055951158</c:v>
                </c:pt>
                <c:pt idx="125">
                  <c:v>0.75491498686762648</c:v>
                </c:pt>
                <c:pt idx="126">
                  <c:v>0.75951091694910955</c:v>
                </c:pt>
                <c:pt idx="127">
                  <c:v>0.76404759979746417</c:v>
                </c:pt>
                <c:pt idx="128">
                  <c:v>0.76852478349901621</c:v>
                </c:pt>
                <c:pt idx="129">
                  <c:v>0.77294225939673711</c:v>
                </c:pt>
                <c:pt idx="130">
                  <c:v>0.77729986117468985</c:v>
                </c:pt>
                <c:pt idx="131">
                  <c:v>0.78159746390236329</c:v>
                </c:pt>
                <c:pt idx="132">
                  <c:v>0.78583498304255706</c:v>
                </c:pt>
                <c:pt idx="133">
                  <c:v>0.79001237342639552</c:v>
                </c:pt>
                <c:pt idx="134">
                  <c:v>0.79412962819905131</c:v>
                </c:pt>
                <c:pt idx="135">
                  <c:v>0.79818677773961932</c:v>
                </c:pt>
                <c:pt idx="136">
                  <c:v>0.80218388855858058</c:v>
                </c:pt>
                <c:pt idx="137">
                  <c:v>0.80612106217613888</c:v>
                </c:pt>
                <c:pt idx="138">
                  <c:v>0.80999843398468585</c:v>
                </c:pt>
                <c:pt idx="139">
                  <c:v>0.81381617209849033</c:v>
                </c:pt>
                <c:pt idx="140">
                  <c:v>0.81757447619364243</c:v>
                </c:pt>
                <c:pt idx="141">
                  <c:v>0.82127357634114839</c:v>
                </c:pt>
                <c:pt idx="142">
                  <c:v>0.82491373183595829</c:v>
                </c:pt>
                <c:pt idx="143">
                  <c:v>0.82849523002459835</c:v>
                </c:pt>
                <c:pt idx="144">
                  <c:v>0.83201838513392268</c:v>
                </c:pt>
                <c:pt idx="145">
                  <c:v>0.8354835371034357</c:v>
                </c:pt>
                <c:pt idx="146">
                  <c:v>0.83889105042341416</c:v>
                </c:pt>
                <c:pt idx="147">
                  <c:v>0.84224131298102911</c:v>
                </c:pt>
                <c:pt idx="148">
                  <c:v>0.84553473491646369</c:v>
                </c:pt>
                <c:pt idx="149">
                  <c:v>0.84877174749092488</c:v>
                </c:pt>
                <c:pt idx="150">
                  <c:v>0.85195280196830925</c:v>
                </c:pt>
                <c:pt idx="151">
                  <c:v>0.85507836851217611</c:v>
                </c:pt>
                <c:pt idx="152">
                  <c:v>0.85814893509951162</c:v>
                </c:pt>
                <c:pt idx="153">
                  <c:v>0.86116500645269201</c:v>
                </c:pt>
                <c:pt idx="154">
                  <c:v>0.86412710299090467</c:v>
                </c:pt>
                <c:pt idx="155">
                  <c:v>0.86703575980216951</c:v>
                </c:pt>
                <c:pt idx="156">
                  <c:v>0.86989152563700123</c:v>
                </c:pt>
                <c:pt idx="157">
                  <c:v>0.87269496192462725</c:v>
                </c:pt>
                <c:pt idx="158">
                  <c:v>0.87544664181258303</c:v>
                </c:pt>
                <c:pt idx="159">
                  <c:v>0.87814714923038162</c:v>
                </c:pt>
                <c:pt idx="160">
                  <c:v>0.8807970779778822</c:v>
                </c:pt>
              </c:numCache>
            </c:numRef>
          </c:yVal>
        </c:ser>
        <c:ser>
          <c:idx val="2"/>
          <c:order val="2"/>
          <c:spPr>
            <a:ln w="25400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'0_1'!$A$79:$A$239</c:f>
              <c:numCache>
                <c:formatCode>General</c:formatCode>
                <c:ptCount val="161"/>
                <c:pt idx="0">
                  <c:v>-4</c:v>
                </c:pt>
                <c:pt idx="1">
                  <c:v>-3.9499999999999997</c:v>
                </c:pt>
                <c:pt idx="2">
                  <c:v>-3.9</c:v>
                </c:pt>
                <c:pt idx="3">
                  <c:v>-3.8499999999999988</c:v>
                </c:pt>
                <c:pt idx="4">
                  <c:v>-3.8</c:v>
                </c:pt>
                <c:pt idx="5">
                  <c:v>-3.75</c:v>
                </c:pt>
                <c:pt idx="6">
                  <c:v>-3.7</c:v>
                </c:pt>
                <c:pt idx="7">
                  <c:v>-3.65</c:v>
                </c:pt>
                <c:pt idx="8">
                  <c:v>-3.6</c:v>
                </c:pt>
                <c:pt idx="9">
                  <c:v>-3.55</c:v>
                </c:pt>
                <c:pt idx="10">
                  <c:v>-3.5</c:v>
                </c:pt>
                <c:pt idx="11">
                  <c:v>-3.4499999999999997</c:v>
                </c:pt>
                <c:pt idx="12">
                  <c:v>-3.4</c:v>
                </c:pt>
                <c:pt idx="13">
                  <c:v>-3.3499999999999988</c:v>
                </c:pt>
                <c:pt idx="14">
                  <c:v>-3.3</c:v>
                </c:pt>
                <c:pt idx="15">
                  <c:v>-3.25</c:v>
                </c:pt>
                <c:pt idx="16">
                  <c:v>-3.2</c:v>
                </c:pt>
                <c:pt idx="17">
                  <c:v>-3.15</c:v>
                </c:pt>
                <c:pt idx="18">
                  <c:v>-3.1</c:v>
                </c:pt>
                <c:pt idx="19">
                  <c:v>-3.05</c:v>
                </c:pt>
                <c:pt idx="20">
                  <c:v>-3</c:v>
                </c:pt>
                <c:pt idx="21">
                  <c:v>-2.9499999999999997</c:v>
                </c:pt>
                <c:pt idx="22">
                  <c:v>-2.9</c:v>
                </c:pt>
                <c:pt idx="23">
                  <c:v>-2.8499999999999988</c:v>
                </c:pt>
                <c:pt idx="24">
                  <c:v>-2.8</c:v>
                </c:pt>
                <c:pt idx="25">
                  <c:v>-2.75</c:v>
                </c:pt>
                <c:pt idx="26">
                  <c:v>-2.7</c:v>
                </c:pt>
                <c:pt idx="27">
                  <c:v>-2.65</c:v>
                </c:pt>
                <c:pt idx="28">
                  <c:v>-2.6</c:v>
                </c:pt>
                <c:pt idx="29">
                  <c:v>-2.5499999999999998</c:v>
                </c:pt>
                <c:pt idx="30">
                  <c:v>-2.5</c:v>
                </c:pt>
                <c:pt idx="31">
                  <c:v>-2.4499999999999997</c:v>
                </c:pt>
                <c:pt idx="32">
                  <c:v>-2.4</c:v>
                </c:pt>
                <c:pt idx="33">
                  <c:v>-2.3499999999999988</c:v>
                </c:pt>
                <c:pt idx="34">
                  <c:v>-2.2999999999999998</c:v>
                </c:pt>
                <c:pt idx="35">
                  <c:v>-2.25</c:v>
                </c:pt>
                <c:pt idx="36">
                  <c:v>-2.2000000000000002</c:v>
                </c:pt>
                <c:pt idx="37">
                  <c:v>-2.15</c:v>
                </c:pt>
                <c:pt idx="38">
                  <c:v>-2.1</c:v>
                </c:pt>
                <c:pt idx="39">
                  <c:v>-2.0499999999999998</c:v>
                </c:pt>
                <c:pt idx="40">
                  <c:v>-2</c:v>
                </c:pt>
                <c:pt idx="41">
                  <c:v>-1.9500000000000006</c:v>
                </c:pt>
                <c:pt idx="42">
                  <c:v>-1.9000000000000001</c:v>
                </c:pt>
                <c:pt idx="43">
                  <c:v>-1.85</c:v>
                </c:pt>
                <c:pt idx="44">
                  <c:v>-1.8</c:v>
                </c:pt>
                <c:pt idx="45">
                  <c:v>-1.75</c:v>
                </c:pt>
                <c:pt idx="46">
                  <c:v>-1.7</c:v>
                </c:pt>
                <c:pt idx="47">
                  <c:v>-1.6500000000000001</c:v>
                </c:pt>
                <c:pt idx="48">
                  <c:v>-1.6</c:v>
                </c:pt>
                <c:pt idx="49">
                  <c:v>-1.55000000000001</c:v>
                </c:pt>
                <c:pt idx="50">
                  <c:v>-1.50000000000001</c:v>
                </c:pt>
                <c:pt idx="51">
                  <c:v>-1.4500000000000099</c:v>
                </c:pt>
                <c:pt idx="52">
                  <c:v>-1.4000000000000099</c:v>
                </c:pt>
                <c:pt idx="53">
                  <c:v>-1.3500000000000101</c:v>
                </c:pt>
                <c:pt idx="54">
                  <c:v>-1.30000000000001</c:v>
                </c:pt>
                <c:pt idx="55">
                  <c:v>-1.25000000000001</c:v>
                </c:pt>
                <c:pt idx="56">
                  <c:v>-1.2000000000000099</c:v>
                </c:pt>
                <c:pt idx="57">
                  <c:v>-1.1500000000000101</c:v>
                </c:pt>
                <c:pt idx="58">
                  <c:v>-1.1000000000000101</c:v>
                </c:pt>
                <c:pt idx="59">
                  <c:v>-1.05000000000001</c:v>
                </c:pt>
                <c:pt idx="60">
                  <c:v>-1.00000000000001</c:v>
                </c:pt>
                <c:pt idx="61">
                  <c:v>-0.95000000000000995</c:v>
                </c:pt>
                <c:pt idx="62">
                  <c:v>-0.90000000000001001</c:v>
                </c:pt>
                <c:pt idx="63">
                  <c:v>-0.8500000000000103</c:v>
                </c:pt>
                <c:pt idx="64">
                  <c:v>-0.80000000000001004</c:v>
                </c:pt>
                <c:pt idx="65">
                  <c:v>-0.75000000000001033</c:v>
                </c:pt>
                <c:pt idx="66">
                  <c:v>-0.70000000000000995</c:v>
                </c:pt>
                <c:pt idx="67">
                  <c:v>-0.65000000000001035</c:v>
                </c:pt>
                <c:pt idx="68">
                  <c:v>-0.6000000000000103</c:v>
                </c:pt>
                <c:pt idx="69">
                  <c:v>-0.55000000000001004</c:v>
                </c:pt>
                <c:pt idx="70">
                  <c:v>-0.50000000000000999</c:v>
                </c:pt>
                <c:pt idx="71">
                  <c:v>-0.45000000000001</c:v>
                </c:pt>
                <c:pt idx="72">
                  <c:v>-0.40000000000001001</c:v>
                </c:pt>
                <c:pt idx="73">
                  <c:v>-0.35000000000001008</c:v>
                </c:pt>
                <c:pt idx="74">
                  <c:v>-0.30000000000000998</c:v>
                </c:pt>
                <c:pt idx="75">
                  <c:v>-0.25000000000000999</c:v>
                </c:pt>
                <c:pt idx="76">
                  <c:v>-0.20000000000001</c:v>
                </c:pt>
                <c:pt idx="77">
                  <c:v>-0.15000000000000999</c:v>
                </c:pt>
                <c:pt idx="78">
                  <c:v>-0.10000000000001004</c:v>
                </c:pt>
                <c:pt idx="79">
                  <c:v>-5.0000000000010023E-2</c:v>
                </c:pt>
                <c:pt idx="80">
                  <c:v>-1.0214051826551417E-14</c:v>
                </c:pt>
                <c:pt idx="81">
                  <c:v>4.9999999999990129E-2</c:v>
                </c:pt>
                <c:pt idx="82">
                  <c:v>9.9999999999990014E-2</c:v>
                </c:pt>
                <c:pt idx="83">
                  <c:v>0.14999999999999017</c:v>
                </c:pt>
                <c:pt idx="84">
                  <c:v>0.19999999999998999</c:v>
                </c:pt>
                <c:pt idx="85">
                  <c:v>0.2499999999999902</c:v>
                </c:pt>
                <c:pt idx="86">
                  <c:v>0.29999999999999033</c:v>
                </c:pt>
                <c:pt idx="87">
                  <c:v>0.34999999999999032</c:v>
                </c:pt>
                <c:pt idx="88">
                  <c:v>0.39999999999999042</c:v>
                </c:pt>
                <c:pt idx="89">
                  <c:v>0.44999999999999024</c:v>
                </c:pt>
                <c:pt idx="90">
                  <c:v>0.4999999999999904</c:v>
                </c:pt>
                <c:pt idx="91">
                  <c:v>0.54999999999999005</c:v>
                </c:pt>
                <c:pt idx="92">
                  <c:v>0.59999999999998999</c:v>
                </c:pt>
                <c:pt idx="93">
                  <c:v>0.64999999999999036</c:v>
                </c:pt>
                <c:pt idx="94">
                  <c:v>0.6999999999999903</c:v>
                </c:pt>
                <c:pt idx="95">
                  <c:v>0.74999999999999034</c:v>
                </c:pt>
                <c:pt idx="96">
                  <c:v>0.79999999999999005</c:v>
                </c:pt>
                <c:pt idx="97">
                  <c:v>0.84999999999999032</c:v>
                </c:pt>
                <c:pt idx="98">
                  <c:v>0.89999999999999003</c:v>
                </c:pt>
                <c:pt idx="99">
                  <c:v>0.9499999999999903</c:v>
                </c:pt>
                <c:pt idx="100">
                  <c:v>0.99999999999999001</c:v>
                </c:pt>
                <c:pt idx="101">
                  <c:v>1.0499999999999892</c:v>
                </c:pt>
                <c:pt idx="102">
                  <c:v>1.0999999999999892</c:v>
                </c:pt>
                <c:pt idx="103">
                  <c:v>1.1499999999999893</c:v>
                </c:pt>
                <c:pt idx="104">
                  <c:v>1.1999999999999893</c:v>
                </c:pt>
                <c:pt idx="105">
                  <c:v>1.2499999999999789</c:v>
                </c:pt>
                <c:pt idx="106">
                  <c:v>1.2999999999999792</c:v>
                </c:pt>
                <c:pt idx="107">
                  <c:v>1.3499999999999792</c:v>
                </c:pt>
                <c:pt idx="108">
                  <c:v>1.3999999999999793</c:v>
                </c:pt>
                <c:pt idx="109">
                  <c:v>1.4499999999999786</c:v>
                </c:pt>
                <c:pt idx="110">
                  <c:v>1.4999999999999789</c:v>
                </c:pt>
                <c:pt idx="111">
                  <c:v>1.5499999999999792</c:v>
                </c:pt>
                <c:pt idx="112">
                  <c:v>1.5999999999999792</c:v>
                </c:pt>
                <c:pt idx="113">
                  <c:v>1.6499999999999793</c:v>
                </c:pt>
                <c:pt idx="114">
                  <c:v>1.6999999999999793</c:v>
                </c:pt>
                <c:pt idx="115">
                  <c:v>1.7499999999999789</c:v>
                </c:pt>
                <c:pt idx="116">
                  <c:v>1.7999999999999792</c:v>
                </c:pt>
                <c:pt idx="117">
                  <c:v>1.8499999999999792</c:v>
                </c:pt>
                <c:pt idx="118">
                  <c:v>1.8999999999999793</c:v>
                </c:pt>
                <c:pt idx="119">
                  <c:v>1.9499999999999793</c:v>
                </c:pt>
                <c:pt idx="120">
                  <c:v>1.9999999999999798</c:v>
                </c:pt>
                <c:pt idx="121">
                  <c:v>2.0499999999999798</c:v>
                </c:pt>
                <c:pt idx="122">
                  <c:v>2.0999999999999797</c:v>
                </c:pt>
                <c:pt idx="123">
                  <c:v>2.1499999999999799</c:v>
                </c:pt>
                <c:pt idx="124">
                  <c:v>2.1999999999999797</c:v>
                </c:pt>
                <c:pt idx="125">
                  <c:v>2.24999999999998</c:v>
                </c:pt>
                <c:pt idx="126">
                  <c:v>2.2999999999999798</c:v>
                </c:pt>
                <c:pt idx="127">
                  <c:v>2.3499999999999797</c:v>
                </c:pt>
                <c:pt idx="128">
                  <c:v>2.3999999999999786</c:v>
                </c:pt>
                <c:pt idx="129">
                  <c:v>2.4499999999999797</c:v>
                </c:pt>
                <c:pt idx="130">
                  <c:v>2.4999999999999787</c:v>
                </c:pt>
                <c:pt idx="131">
                  <c:v>2.5499999999999798</c:v>
                </c:pt>
                <c:pt idx="132">
                  <c:v>2.5999999999999797</c:v>
                </c:pt>
                <c:pt idx="133">
                  <c:v>2.6499999999999799</c:v>
                </c:pt>
                <c:pt idx="134">
                  <c:v>2.6999999999999797</c:v>
                </c:pt>
                <c:pt idx="135">
                  <c:v>2.74999999999998</c:v>
                </c:pt>
                <c:pt idx="136">
                  <c:v>2.7999999999999798</c:v>
                </c:pt>
                <c:pt idx="137">
                  <c:v>2.8499999999999797</c:v>
                </c:pt>
                <c:pt idx="138">
                  <c:v>2.8999999999999786</c:v>
                </c:pt>
                <c:pt idx="139">
                  <c:v>2.9499999999999797</c:v>
                </c:pt>
                <c:pt idx="140">
                  <c:v>2.9999999999999787</c:v>
                </c:pt>
                <c:pt idx="141">
                  <c:v>3.0499999999999798</c:v>
                </c:pt>
                <c:pt idx="142">
                  <c:v>3.0999999999999797</c:v>
                </c:pt>
                <c:pt idx="143">
                  <c:v>3.1499999999999799</c:v>
                </c:pt>
                <c:pt idx="144">
                  <c:v>3.1999999999999797</c:v>
                </c:pt>
                <c:pt idx="145">
                  <c:v>3.24999999999998</c:v>
                </c:pt>
                <c:pt idx="146">
                  <c:v>3.2999999999999798</c:v>
                </c:pt>
                <c:pt idx="147">
                  <c:v>3.3499999999999797</c:v>
                </c:pt>
                <c:pt idx="148">
                  <c:v>3.3999999999999786</c:v>
                </c:pt>
                <c:pt idx="149">
                  <c:v>3.4499999999999797</c:v>
                </c:pt>
                <c:pt idx="150">
                  <c:v>3.4999999999999787</c:v>
                </c:pt>
                <c:pt idx="151">
                  <c:v>3.5499999999999798</c:v>
                </c:pt>
                <c:pt idx="152">
                  <c:v>3.5999999999999797</c:v>
                </c:pt>
                <c:pt idx="153">
                  <c:v>3.6499999999999799</c:v>
                </c:pt>
                <c:pt idx="154">
                  <c:v>3.6999999999999797</c:v>
                </c:pt>
                <c:pt idx="155">
                  <c:v>3.74999999999998</c:v>
                </c:pt>
                <c:pt idx="156">
                  <c:v>3.7999999999999798</c:v>
                </c:pt>
                <c:pt idx="157">
                  <c:v>3.8499999999999797</c:v>
                </c:pt>
                <c:pt idx="158">
                  <c:v>3.8999999999999888</c:v>
                </c:pt>
                <c:pt idx="159">
                  <c:v>3.94999999999999</c:v>
                </c:pt>
                <c:pt idx="160">
                  <c:v>3.9999999999999885</c:v>
                </c:pt>
              </c:numCache>
            </c:numRef>
          </c:xVal>
          <c:yVal>
            <c:numRef>
              <c:f>'0_1'!$D$79:$D$239</c:f>
              <c:numCache>
                <c:formatCode>General</c:formatCode>
                <c:ptCount val="161"/>
                <c:pt idx="0">
                  <c:v>0.26348965747156866</c:v>
                </c:pt>
                <c:pt idx="1">
                  <c:v>0.26416822145277935</c:v>
                </c:pt>
                <c:pt idx="2">
                  <c:v>0.26488022930055843</c:v>
                </c:pt>
                <c:pt idx="3">
                  <c:v>0.2656272583890103</c:v>
                </c:pt>
                <c:pt idx="4">
                  <c:v>0.26641095320209801</c:v>
                </c:pt>
                <c:pt idx="5">
                  <c:v>0.26723302743251903</c:v>
                </c:pt>
                <c:pt idx="6">
                  <c:v>0.2680952660632519</c:v>
                </c:pt>
                <c:pt idx="7">
                  <c:v>0.26899952742015376</c:v>
                </c:pt>
                <c:pt idx="8">
                  <c:v>0.26994774518264958</c:v>
                </c:pt>
                <c:pt idx="9">
                  <c:v>0.2709419303380548</c:v>
                </c:pt>
                <c:pt idx="10">
                  <c:v>0.27198417306351746</c:v>
                </c:pt>
                <c:pt idx="11">
                  <c:v>0.27307664451786118</c:v>
                </c:pt>
                <c:pt idx="12">
                  <c:v>0.27422159852383776</c:v>
                </c:pt>
                <c:pt idx="13">
                  <c:v>0.27542137311938386</c:v>
                </c:pt>
                <c:pt idx="14">
                  <c:v>0.27667839195447752</c:v>
                </c:pt>
                <c:pt idx="15">
                  <c:v>0.27799516550809711</c:v>
                </c:pt>
                <c:pt idx="16">
                  <c:v>0.27937429209757347</c:v>
                </c:pt>
                <c:pt idx="17">
                  <c:v>0.28081845865034882</c:v>
                </c:pt>
                <c:pt idx="18">
                  <c:v>0.28233044120581485</c:v>
                </c:pt>
                <c:pt idx="19">
                  <c:v>0.28391310511246587</c:v>
                </c:pt>
                <c:pt idx="20">
                  <c:v>0.28556940488317506</c:v>
                </c:pt>
                <c:pt idx="21">
                  <c:v>0.28730238366891786</c:v>
                </c:pt>
                <c:pt idx="22">
                  <c:v>0.28911517230881345</c:v>
                </c:pt>
                <c:pt idx="23">
                  <c:v>0.29101098791195595</c:v>
                </c:pt>
                <c:pt idx="24">
                  <c:v>0.29299313192415172</c:v>
                </c:pt>
                <c:pt idx="25">
                  <c:v>0.29506498763050593</c:v>
                </c:pt>
                <c:pt idx="26">
                  <c:v>0.29723001704274737</c:v>
                </c:pt>
                <c:pt idx="27">
                  <c:v>0.29949175711841408</c:v>
                </c:pt>
                <c:pt idx="28">
                  <c:v>0.30185381525751037</c:v>
                </c:pt>
                <c:pt idx="29">
                  <c:v>0.30431986402113831</c:v>
                </c:pt>
                <c:pt idx="30">
                  <c:v>0.30689363501593281</c:v>
                </c:pt>
                <c:pt idx="31">
                  <c:v>0.3095789118879842</c:v>
                </c:pt>
                <c:pt idx="32">
                  <c:v>0.3123795223704422</c:v>
                </c:pt>
                <c:pt idx="33">
                  <c:v>0.3152993293302036</c:v>
                </c:pt>
                <c:pt idx="34">
                  <c:v>0.31834222076114227</c:v>
                </c:pt>
                <c:pt idx="35">
                  <c:v>0.32151209867433234</c:v>
                </c:pt>
                <c:pt idx="36">
                  <c:v>0.32481286683976435</c:v>
                </c:pt>
                <c:pt idx="37">
                  <c:v>0.32824841733925142</c:v>
                </c:pt>
                <c:pt idx="38">
                  <c:v>0.33182261589671008</c:v>
                </c:pt>
                <c:pt idx="39">
                  <c:v>0.33553928595984367</c:v>
                </c:pt>
                <c:pt idx="40">
                  <c:v>0.3394021915165884</c:v>
                </c:pt>
                <c:pt idx="41">
                  <c:v>0.34341501864056234</c:v>
                </c:pt>
                <c:pt idx="42">
                  <c:v>0.34758135577224852</c:v>
                </c:pt>
                <c:pt idx="43">
                  <c:v>0.35190467275682091</c:v>
                </c:pt>
                <c:pt idx="44">
                  <c:v>0.35638829867536598</c:v>
                </c:pt>
                <c:pt idx="45">
                  <c:v>0.36103539852376709</c:v>
                </c:pt>
                <c:pt idx="46">
                  <c:v>0.3658489488126514</c:v>
                </c:pt>
                <c:pt idx="47">
                  <c:v>0.3708317121824391</c:v>
                </c:pt>
                <c:pt idx="48">
                  <c:v>0.37598621114955716</c:v>
                </c:pt>
                <c:pt idx="49">
                  <c:v>0.38131470112302918</c:v>
                </c:pt>
                <c:pt idx="50">
                  <c:v>0.38681914285476643</c:v>
                </c:pt>
                <c:pt idx="51">
                  <c:v>0.39250117451148375</c:v>
                </c:pt>
                <c:pt idx="52">
                  <c:v>0.3983620835810629</c:v>
                </c:pt>
                <c:pt idx="53">
                  <c:v>0.40440277885070947</c:v>
                </c:pt>
                <c:pt idx="54">
                  <c:v>0.41062376271807982</c:v>
                </c:pt>
                <c:pt idx="55">
                  <c:v>0.41702510411898031</c:v>
                </c:pt>
                <c:pt idx="56">
                  <c:v>0.4236064123757356</c:v>
                </c:pt>
                <c:pt idx="57">
                  <c:v>0.43036681228816548</c:v>
                </c:pt>
                <c:pt idx="58">
                  <c:v>0.43730492080366068</c:v>
                </c:pt>
                <c:pt idx="59">
                  <c:v>0.44441882561338308</c:v>
                </c:pt>
                <c:pt idx="60">
                  <c:v>0.45170606602749486</c:v>
                </c:pt>
                <c:pt idx="61">
                  <c:v>0.45916361648285131</c:v>
                </c:pt>
                <c:pt idx="62">
                  <c:v>0.46678787303124575</c:v>
                </c:pt>
                <c:pt idx="63">
                  <c:v>0.47457464314451892</c:v>
                </c:pt>
                <c:pt idx="64">
                  <c:v>0.48251913915428918</c:v>
                </c:pt>
                <c:pt idx="65">
                  <c:v>0.49061597561845394</c:v>
                </c:pt>
                <c:pt idx="66">
                  <c:v>0.49885917087387405</c:v>
                </c:pt>
                <c:pt idx="67">
                  <c:v>0.50724215299487452</c:v>
                </c:pt>
                <c:pt idx="68">
                  <c:v>0.51575777033065151</c:v>
                </c:pt>
                <c:pt idx="69">
                  <c:v>0.5243983067418978</c:v>
                </c:pt>
                <c:pt idx="70">
                  <c:v>0.5331555015986077</c:v>
                </c:pt>
                <c:pt idx="71">
                  <c:v>0.54202057453808206</c:v>
                </c:pt>
                <c:pt idx="72">
                  <c:v>0.55098425491565917</c:v>
                </c:pt>
                <c:pt idx="73">
                  <c:v>0.56003681581200049</c:v>
                </c:pt>
                <c:pt idx="74">
                  <c:v>0.56916811239125398</c:v>
                </c:pt>
                <c:pt idx="75">
                  <c:v>0.57836762433564959</c:v>
                </c:pt>
                <c:pt idx="76">
                  <c:v>0.58762450201563954</c:v>
                </c:pt>
                <c:pt idx="77">
                  <c:v>0.59692761599218591</c:v>
                </c:pt>
                <c:pt idx="78">
                  <c:v>0.60626560939079355</c:v>
                </c:pt>
                <c:pt idx="79">
                  <c:v>0.61562695263684086</c:v>
                </c:pt>
                <c:pt idx="80">
                  <c:v>0.62499999999999845</c:v>
                </c:pt>
                <c:pt idx="81">
                  <c:v>0.63437304736315614</c:v>
                </c:pt>
                <c:pt idx="82">
                  <c:v>0.64373439060920346</c:v>
                </c:pt>
                <c:pt idx="83">
                  <c:v>0.65307238400781031</c:v>
                </c:pt>
                <c:pt idx="84">
                  <c:v>0.66237549798435702</c:v>
                </c:pt>
                <c:pt idx="85">
                  <c:v>0.67163237566434675</c:v>
                </c:pt>
                <c:pt idx="86">
                  <c:v>0.68083188760874291</c:v>
                </c:pt>
                <c:pt idx="87">
                  <c:v>0.68996318418799529</c:v>
                </c:pt>
                <c:pt idx="88">
                  <c:v>0.69901574508433717</c:v>
                </c:pt>
                <c:pt idx="89">
                  <c:v>0.70797942546191472</c:v>
                </c:pt>
                <c:pt idx="90">
                  <c:v>0.71684449840138975</c:v>
                </c:pt>
                <c:pt idx="91">
                  <c:v>0.72560169325809987</c:v>
                </c:pt>
                <c:pt idx="92">
                  <c:v>0.73424222966934494</c:v>
                </c:pt>
                <c:pt idx="93">
                  <c:v>0.74275784700512293</c:v>
                </c:pt>
                <c:pt idx="94">
                  <c:v>0.75114082912612323</c:v>
                </c:pt>
                <c:pt idx="95">
                  <c:v>0.7593840243815434</c:v>
                </c:pt>
                <c:pt idx="96">
                  <c:v>0.76748086084570777</c:v>
                </c:pt>
                <c:pt idx="97">
                  <c:v>0.77542535685547875</c:v>
                </c:pt>
                <c:pt idx="98">
                  <c:v>0.78321212696875109</c:v>
                </c:pt>
                <c:pt idx="99">
                  <c:v>0.79083638351714558</c:v>
                </c:pt>
                <c:pt idx="100">
                  <c:v>0.79829393397250259</c:v>
                </c:pt>
                <c:pt idx="101">
                  <c:v>0.80558117438661381</c:v>
                </c:pt>
                <c:pt idx="102">
                  <c:v>0.81269507919633721</c:v>
                </c:pt>
                <c:pt idx="103">
                  <c:v>0.81963318771183158</c:v>
                </c:pt>
                <c:pt idx="104">
                  <c:v>0.82639358762426152</c:v>
                </c:pt>
                <c:pt idx="105">
                  <c:v>0.8329748958810157</c:v>
                </c:pt>
                <c:pt idx="106">
                  <c:v>0.83937623728191668</c:v>
                </c:pt>
                <c:pt idx="107">
                  <c:v>0.84559722114928715</c:v>
                </c:pt>
                <c:pt idx="108">
                  <c:v>0.85163791641893438</c:v>
                </c:pt>
                <c:pt idx="109">
                  <c:v>0.85749882548851364</c:v>
                </c:pt>
                <c:pt idx="110">
                  <c:v>0.86318085714523063</c:v>
                </c:pt>
                <c:pt idx="111">
                  <c:v>0.86868529887696799</c:v>
                </c:pt>
                <c:pt idx="112">
                  <c:v>0.8740137888504409</c:v>
                </c:pt>
                <c:pt idx="113">
                  <c:v>0.87916828781755907</c:v>
                </c:pt>
                <c:pt idx="114">
                  <c:v>0.88415105118734671</c:v>
                </c:pt>
                <c:pt idx="115">
                  <c:v>0.88896460147623069</c:v>
                </c:pt>
                <c:pt idx="116">
                  <c:v>0.89361170132463241</c:v>
                </c:pt>
                <c:pt idx="117">
                  <c:v>0.89809532724317809</c:v>
                </c:pt>
                <c:pt idx="118">
                  <c:v>0.90241864422774964</c:v>
                </c:pt>
                <c:pt idx="119">
                  <c:v>0.90658498135943566</c:v>
                </c:pt>
                <c:pt idx="120">
                  <c:v>0.91059780848341054</c:v>
                </c:pt>
                <c:pt idx="121">
                  <c:v>0.91446071404015528</c:v>
                </c:pt>
                <c:pt idx="122">
                  <c:v>0.91817738410328886</c:v>
                </c:pt>
                <c:pt idx="123">
                  <c:v>0.92175158266074764</c:v>
                </c:pt>
                <c:pt idx="124">
                  <c:v>0.92518713316023449</c:v>
                </c:pt>
                <c:pt idx="125">
                  <c:v>0.92848790132566617</c:v>
                </c:pt>
                <c:pt idx="126">
                  <c:v>0.93165777923885662</c:v>
                </c:pt>
                <c:pt idx="127">
                  <c:v>0.93470067066979612</c:v>
                </c:pt>
                <c:pt idx="128">
                  <c:v>0.93762047762955791</c:v>
                </c:pt>
                <c:pt idx="129">
                  <c:v>0.94042108811201519</c:v>
                </c:pt>
                <c:pt idx="130">
                  <c:v>0.94310636498406597</c:v>
                </c:pt>
                <c:pt idx="131">
                  <c:v>0.94568013597886069</c:v>
                </c:pt>
                <c:pt idx="132">
                  <c:v>0.94814618474248868</c:v>
                </c:pt>
                <c:pt idx="133">
                  <c:v>0.95050824288158531</c:v>
                </c:pt>
                <c:pt idx="134">
                  <c:v>0.95276998295725157</c:v>
                </c:pt>
                <c:pt idx="135">
                  <c:v>0.9549350123694943</c:v>
                </c:pt>
                <c:pt idx="136">
                  <c:v>0.95700686807584767</c:v>
                </c:pt>
                <c:pt idx="137">
                  <c:v>0.95898901208804443</c:v>
                </c:pt>
                <c:pt idx="138">
                  <c:v>0.96088482769118666</c:v>
                </c:pt>
                <c:pt idx="139">
                  <c:v>0.96269761633108264</c:v>
                </c:pt>
                <c:pt idx="140">
                  <c:v>0.96443059511682416</c:v>
                </c:pt>
                <c:pt idx="141">
                  <c:v>0.96608689488753352</c:v>
                </c:pt>
                <c:pt idx="142">
                  <c:v>0.96766955879418515</c:v>
                </c:pt>
                <c:pt idx="143">
                  <c:v>0.96918154134965051</c:v>
                </c:pt>
                <c:pt idx="144">
                  <c:v>0.97062570790242653</c:v>
                </c:pt>
                <c:pt idx="145">
                  <c:v>0.97200483449190278</c:v>
                </c:pt>
                <c:pt idx="146">
                  <c:v>0.97332160804552292</c:v>
                </c:pt>
                <c:pt idx="147">
                  <c:v>0.97457862688061603</c:v>
                </c:pt>
                <c:pt idx="148">
                  <c:v>0.97577840147616202</c:v>
                </c:pt>
                <c:pt idx="149">
                  <c:v>0.9769233554821386</c:v>
                </c:pt>
                <c:pt idx="150">
                  <c:v>0.97801582693648292</c:v>
                </c:pt>
                <c:pt idx="151">
                  <c:v>0.97905806966194486</c:v>
                </c:pt>
                <c:pt idx="152">
                  <c:v>0.98005225481734959</c:v>
                </c:pt>
                <c:pt idx="153">
                  <c:v>0.98100047257984624</c:v>
                </c:pt>
                <c:pt idx="154">
                  <c:v>0.98190473393674749</c:v>
                </c:pt>
                <c:pt idx="155">
                  <c:v>0.98276697256748069</c:v>
                </c:pt>
                <c:pt idx="156">
                  <c:v>0.98358904679790127</c:v>
                </c:pt>
                <c:pt idx="157">
                  <c:v>0.98437274161098898</c:v>
                </c:pt>
                <c:pt idx="158">
                  <c:v>0.98511977069944168</c:v>
                </c:pt>
                <c:pt idx="159">
                  <c:v>0.98583177854722059</c:v>
                </c:pt>
                <c:pt idx="160">
                  <c:v>0.98651034252843117</c:v>
                </c:pt>
              </c:numCache>
            </c:numRef>
          </c:yVal>
        </c:ser>
        <c:axId val="302379392"/>
        <c:axId val="302380928"/>
      </c:scatterChart>
      <c:valAx>
        <c:axId val="302379392"/>
        <c:scaling>
          <c:orientation val="minMax"/>
          <c:max val="4"/>
          <c:min val="-4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+mn-lt"/>
                <a:ea typeface="Calibri"/>
                <a:cs typeface="Calibri"/>
              </a:defRPr>
            </a:pPr>
            <a:endParaRPr lang="en-US"/>
          </a:p>
        </c:txPr>
        <c:crossAx val="302380928"/>
        <c:crosses val="autoZero"/>
        <c:crossBetween val="midCat"/>
      </c:valAx>
      <c:valAx>
        <c:axId val="302380928"/>
        <c:scaling>
          <c:orientation val="minMax"/>
          <c:max val="1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302379392"/>
        <c:crossesAt val="-4"/>
        <c:crossBetween val="midCat"/>
        <c:majorUnit val="0.25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schemeClr val="accent1"/>
            </a:solidFill>
          </c:spPr>
          <c:cat>
            <c:numRef>
              <c:f>Feuil1!$A$1:$A$11</c:f>
              <c:numCache>
                <c:formatCode>General</c:formatCode>
                <c:ptCount val="11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</c:numCache>
            </c:numRef>
          </c:cat>
          <c:val>
            <c:numRef>
              <c:f>Feuil1!$B$1:$B$11</c:f>
              <c:numCache>
                <c:formatCode>General</c:formatCode>
                <c:ptCount val="11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11</c:v>
                </c:pt>
                <c:pt idx="4">
                  <c:v>14</c:v>
                </c:pt>
                <c:pt idx="5">
                  <c:v>17</c:v>
                </c:pt>
                <c:pt idx="6">
                  <c:v>14</c:v>
                </c:pt>
                <c:pt idx="7">
                  <c:v>11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</c:numCache>
            </c:numRef>
          </c:val>
        </c:ser>
        <c:axId val="302913792"/>
        <c:axId val="303214976"/>
      </c:barChart>
      <c:catAx>
        <c:axId val="302913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Length of the facade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3214976"/>
        <c:crosses val="autoZero"/>
        <c:auto val="1"/>
        <c:lblAlgn val="ctr"/>
        <c:lblOffset val="100"/>
      </c:catAx>
      <c:valAx>
        <c:axId val="303214976"/>
        <c:scaling>
          <c:orientation val="minMax"/>
        </c:scaling>
        <c:delete val="1"/>
        <c:axPos val="l"/>
        <c:numFmt formatCode="General" sourceLinked="1"/>
        <c:tickLblPos val="none"/>
        <c:crossAx val="302913792"/>
        <c:crosses val="autoZero"/>
        <c:crossBetween val="between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3.9151744073511491E-2"/>
          <c:y val="3.9370179652076308E-2"/>
          <c:w val="0.92332863106697904"/>
          <c:h val="0.73710316726468661"/>
        </c:manualLayout>
      </c:layout>
      <c:scatterChart>
        <c:scatterStyle val="lineMarker"/>
        <c:ser>
          <c:idx val="0"/>
          <c:order val="0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Sheet1!$D$5:$D$1304</c:f>
              <c:numCache>
                <c:formatCode>0.00</c:formatCode>
                <c:ptCount val="1300"/>
                <c:pt idx="0">
                  <c:v>3.4273371992611537E-4</c:v>
                </c:pt>
                <c:pt idx="1">
                  <c:v>3.8279874246540974E-4</c:v>
                </c:pt>
                <c:pt idx="2">
                  <c:v>4.2707251318758343E-4</c:v>
                </c:pt>
                <c:pt idx="3">
                  <c:v>4.7593778992508141E-4</c:v>
                </c:pt>
                <c:pt idx="4">
                  <c:v>5.2980519081501521E-4</c:v>
                </c:pt>
                <c:pt idx="5">
                  <c:v>5.8911445496013647E-4</c:v>
                </c:pt>
                <c:pt idx="6">
                  <c:v>6.543356758381421E-4</c:v>
                </c:pt>
                <c:pt idx="7">
                  <c:v>7.2597049570761725E-4</c:v>
                </c:pt>
                <c:pt idx="8">
                  <c:v>8.0455324825683724E-4</c:v>
                </c:pt>
                <c:pt idx="9">
                  <c:v>8.9065203574655548E-4</c:v>
                </c:pt>
                <c:pt idx="10">
                  <c:v>9.8486972592177189E-4</c:v>
                </c:pt>
                <c:pt idx="11">
                  <c:v>1.0878448530218078E-3</c:v>
                </c:pt>
                <c:pt idx="12">
                  <c:v>1.2002524063170475E-3</c:v>
                </c:pt>
                <c:pt idx="13">
                  <c:v>1.3228044887576493E-3</c:v>
                </c:pt>
                <c:pt idx="14">
                  <c:v>1.4562508275505421E-3</c:v>
                </c:pt>
                <c:pt idx="15">
                  <c:v>1.6013791178006594E-3</c:v>
                </c:pt>
                <c:pt idx="16">
                  <c:v>1.7590151797785541E-3</c:v>
                </c:pt>
                <c:pt idx="17">
                  <c:v>1.9300229099242624E-3</c:v>
                </c:pt>
                <c:pt idx="18">
                  <c:v>2.1153040053859375E-3</c:v>
                </c:pt>
                <c:pt idx="19">
                  <c:v>2.3157974417362323E-3</c:v>
                </c:pt>
                <c:pt idx="20">
                  <c:v>2.5324786835291416E-3</c:v>
                </c:pt>
                <c:pt idx="21">
                  <c:v>2.7663586075697601E-3</c:v>
                </c:pt>
                <c:pt idx="22">
                  <c:v>3.0184821191872888E-3</c:v>
                </c:pt>
                <c:pt idx="23">
                  <c:v>3.289926442441232E-3</c:v>
                </c:pt>
                <c:pt idx="24">
                  <c:v>3.5817990660681159E-3</c:v>
                </c:pt>
                <c:pt idx="25">
                  <c:v>3.8952353281022376E-3</c:v>
                </c:pt>
                <c:pt idx="26">
                  <c:v>4.2313956234919965E-3</c:v>
                </c:pt>
                <c:pt idx="27">
                  <c:v>4.591462220690218E-3</c:v>
                </c:pt>
                <c:pt idx="28">
                  <c:v>4.9766356751316208E-3</c:v>
                </c:pt>
                <c:pt idx="29">
                  <c:v>5.3881308297281435E-3</c:v>
                </c:pt>
                <c:pt idx="30">
                  <c:v>5.8271723949999661E-3</c:v>
                </c:pt>
                <c:pt idx="31">
                  <c:v>6.2949901042633821E-3</c:v>
                </c:pt>
                <c:pt idx="32">
                  <c:v>6.7928134423098701E-3</c:v>
                </c:pt>
                <c:pt idx="33">
                  <c:v>7.3218659493818677E-3</c:v>
                </c:pt>
                <c:pt idx="34">
                  <c:v>7.8833591057713981E-3</c:v>
                </c:pt>
                <c:pt idx="35">
                  <c:v>8.4784858062250841E-3</c:v>
                </c:pt>
                <c:pt idx="36">
                  <c:v>9.1084134373373253E-3</c:v>
                </c:pt>
                <c:pt idx="37">
                  <c:v>9.774276575346354E-3</c:v>
                </c:pt>
                <c:pt idx="38">
                  <c:v>1.0477169326128207E-2</c:v>
                </c:pt>
                <c:pt idx="39">
                  <c:v>1.1218137333696167E-2</c:v>
                </c:pt>
                <c:pt idx="40">
                  <c:v>1.1998169488120082E-2</c:v>
                </c:pt>
                <c:pt idx="41">
                  <c:v>1.2818189368437136E-2</c:v>
                </c:pt>
                <c:pt idx="42">
                  <c:v>1.3679046460793194E-2</c:v>
                </c:pt>
                <c:pt idx="43">
                  <c:v>1.4581507196678131E-2</c:v>
                </c:pt>
                <c:pt idx="44">
                  <c:v>1.5526245860656224E-2</c:v>
                </c:pt>
                <c:pt idx="45">
                  <c:v>1.6513835421383322E-2</c:v>
                </c:pt>
                <c:pt idx="46">
                  <c:v>1.7544738343897803E-2</c:v>
                </c:pt>
                <c:pt idx="47">
                  <c:v>1.8619297445109612E-2</c:v>
                </c:pt>
                <c:pt idx="48">
                  <c:v>1.9737726858040368E-2</c:v>
                </c:pt>
                <c:pt idx="49">
                  <c:v>2.0900103173621922E-2</c:v>
                </c:pt>
                <c:pt idx="50">
                  <c:v>2.2106356831694984E-2</c:v>
                </c:pt>
                <c:pt idx="51">
                  <c:v>2.3356263835194783E-2</c:v>
                </c:pt>
                <c:pt idx="52">
                  <c:v>2.4649437863327687E-2</c:v>
                </c:pt>
                <c:pt idx="53">
                  <c:v>2.5985322860768496E-2</c:v>
                </c:pt>
                <c:pt idx="54">
                  <c:v>2.7363186180505376E-2</c:v>
                </c:pt>
                <c:pt idx="55">
                  <c:v>2.8782112357880599E-2</c:v>
                </c:pt>
                <c:pt idx="56">
                  <c:v>3.0240997592583949E-2</c:v>
                </c:pt>
                <c:pt idx="57">
                  <c:v>3.1738545013825045E-2</c:v>
                </c:pt>
                <c:pt idx="58">
                  <c:v>3.327326080161009E-2</c:v>
                </c:pt>
                <c:pt idx="59">
                  <c:v>3.4843451233968883E-2</c:v>
                </c:pt>
                <c:pt idx="60">
                  <c:v>3.6447220726102174E-2</c:v>
                </c:pt>
                <c:pt idx="61">
                  <c:v>3.8082470922757336E-2</c:v>
                </c:pt>
                <c:pt idx="62">
                  <c:v>3.9746900899690858E-2</c:v>
                </c:pt>
                <c:pt idx="63">
                  <c:v>4.1438008523865956E-2</c:v>
                </c:pt>
                <c:pt idx="64">
                  <c:v>4.3153093015084701E-2</c:v>
                </c:pt>
                <c:pt idx="65">
                  <c:v>4.4889258744108623E-2</c:v>
                </c:pt>
                <c:pt idx="66">
                  <c:v>4.6643420294021173E-2</c:v>
                </c:pt>
                <c:pt idx="67">
                  <c:v>4.8412308802694572E-2</c:v>
                </c:pt>
                <c:pt idx="68">
                  <c:v>5.0192479594795815E-2</c:v>
                </c:pt>
                <c:pt idx="69">
                  <c:v>5.1980321101893434E-2</c:v>
                </c:pt>
                <c:pt idx="70">
                  <c:v>5.3772065058969552E-2</c:v>
                </c:pt>
                <c:pt idx="71">
                  <c:v>5.5563797955112619E-2</c:v>
                </c:pt>
                <c:pt idx="72">
                  <c:v>5.7351473705441539E-2</c:v>
                </c:pt>
                <c:pt idx="73">
                  <c:v>5.9130927500512666E-2</c:v>
                </c:pt>
                <c:pt idx="74">
                  <c:v>6.0897890778672879E-2</c:v>
                </c:pt>
                <c:pt idx="75">
                  <c:v>6.2648007256179902E-2</c:v>
                </c:pt>
                <c:pt idx="76">
                  <c:v>6.4376849939513564E-2</c:v>
                </c:pt>
                <c:pt idx="77">
                  <c:v>6.6079939034213511E-2</c:v>
                </c:pt>
                <c:pt idx="78">
                  <c:v>6.7752760655113237E-2</c:v>
                </c:pt>
                <c:pt idx="79">
                  <c:v>6.9390786233678073E-2</c:v>
                </c:pt>
                <c:pt idx="80">
                  <c:v>7.0989492510059551E-2</c:v>
                </c:pt>
                <c:pt idx="81">
                  <c:v>7.2544381989764595E-2</c:v>
                </c:pt>
                <c:pt idx="82">
                  <c:v>7.40510037383839E-2</c:v>
                </c:pt>
                <c:pt idx="83">
                  <c:v>7.5504974382075277E-2</c:v>
                </c:pt>
                <c:pt idx="84">
                  <c:v>7.6901999176955851E-2</c:v>
                </c:pt>
                <c:pt idx="85">
                  <c:v>7.8237893007089471E-2</c:v>
                </c:pt>
                <c:pt idx="86">
                  <c:v>7.9508601168479562E-2</c:v>
                </c:pt>
                <c:pt idx="87">
                  <c:v>8.0710219795444252E-2</c:v>
                </c:pt>
                <c:pt idx="88">
                  <c:v>8.183901578597301E-2</c:v>
                </c:pt>
                <c:pt idx="89">
                  <c:v>8.2891446084183723E-2</c:v>
                </c:pt>
                <c:pt idx="90">
                  <c:v>8.3864176180806771E-2</c:v>
                </c:pt>
                <c:pt idx="91">
                  <c:v>8.4754097696717198E-2</c:v>
                </c:pt>
                <c:pt idx="92">
                  <c:v>8.5558344919899013E-2</c:v>
                </c:pt>
                <c:pt idx="93">
                  <c:v>8.627431017280586E-2</c:v>
                </c:pt>
                <c:pt idx="94">
                  <c:v>8.6899657894848686E-2</c:v>
                </c:pt>
                <c:pt idx="95">
                  <c:v>8.7432337333608182E-2</c:v>
                </c:pt>
                <c:pt idx="96">
                  <c:v>8.7870593748279172E-2</c:v>
                </c:pt>
                <c:pt idx="97">
                  <c:v>8.821297803969752E-2</c:v>
                </c:pt>
                <c:pt idx="98">
                  <c:v>8.8458354732992475E-2</c:v>
                </c:pt>
                <c:pt idx="99">
                  <c:v>8.8605908251323515E-2</c:v>
                </c:pt>
                <c:pt idx="100">
                  <c:v>8.8655147432191356E-2</c:v>
                </c:pt>
                <c:pt idx="101">
                  <c:v>8.8605908251323515E-2</c:v>
                </c:pt>
                <c:pt idx="102">
                  <c:v>8.8458354732992503E-2</c:v>
                </c:pt>
                <c:pt idx="103">
                  <c:v>8.821297803969752E-2</c:v>
                </c:pt>
                <c:pt idx="104">
                  <c:v>8.7870593748279172E-2</c:v>
                </c:pt>
                <c:pt idx="105">
                  <c:v>8.7432337333608182E-2</c:v>
                </c:pt>
                <c:pt idx="106">
                  <c:v>8.6899657894848686E-2</c:v>
                </c:pt>
                <c:pt idx="107">
                  <c:v>8.6274310172805846E-2</c:v>
                </c:pt>
                <c:pt idx="108">
                  <c:v>8.5558344919899013E-2</c:v>
                </c:pt>
                <c:pt idx="109">
                  <c:v>8.4754097696717198E-2</c:v>
                </c:pt>
                <c:pt idx="110">
                  <c:v>8.3864176180806813E-2</c:v>
                </c:pt>
                <c:pt idx="111">
                  <c:v>8.2891446084183723E-2</c:v>
                </c:pt>
                <c:pt idx="112">
                  <c:v>8.183901578597301E-2</c:v>
                </c:pt>
                <c:pt idx="113">
                  <c:v>8.0710219795444252E-2</c:v>
                </c:pt>
                <c:pt idx="114">
                  <c:v>7.9508601168479631E-2</c:v>
                </c:pt>
                <c:pt idx="115">
                  <c:v>7.8237893007089415E-2</c:v>
                </c:pt>
                <c:pt idx="116">
                  <c:v>7.6901999176955851E-2</c:v>
                </c:pt>
                <c:pt idx="117">
                  <c:v>7.5504974382075277E-2</c:v>
                </c:pt>
                <c:pt idx="118">
                  <c:v>7.4051003738383969E-2</c:v>
                </c:pt>
                <c:pt idx="119">
                  <c:v>7.2544381989764525E-2</c:v>
                </c:pt>
                <c:pt idx="120">
                  <c:v>7.0989492510059551E-2</c:v>
                </c:pt>
                <c:pt idx="121">
                  <c:v>6.9390786233678073E-2</c:v>
                </c:pt>
                <c:pt idx="122">
                  <c:v>6.7752760655111627E-2</c:v>
                </c:pt>
                <c:pt idx="123">
                  <c:v>6.6079939034213428E-2</c:v>
                </c:pt>
                <c:pt idx="124">
                  <c:v>6.4376849939513481E-2</c:v>
                </c:pt>
                <c:pt idx="125">
                  <c:v>6.2648007256181623E-2</c:v>
                </c:pt>
                <c:pt idx="126">
                  <c:v>6.0897890778672879E-2</c:v>
                </c:pt>
                <c:pt idx="127">
                  <c:v>5.9130927500512666E-2</c:v>
                </c:pt>
                <c:pt idx="128">
                  <c:v>5.7351473705441636E-2</c:v>
                </c:pt>
                <c:pt idx="129">
                  <c:v>5.5563797955112536E-2</c:v>
                </c:pt>
                <c:pt idx="130">
                  <c:v>5.3772065058969552E-2</c:v>
                </c:pt>
                <c:pt idx="131">
                  <c:v>5.1980321101893434E-2</c:v>
                </c:pt>
                <c:pt idx="132">
                  <c:v>5.0192479594795891E-2</c:v>
                </c:pt>
                <c:pt idx="133">
                  <c:v>4.8412308802694502E-2</c:v>
                </c:pt>
                <c:pt idx="134">
                  <c:v>4.6643420294021173E-2</c:v>
                </c:pt>
                <c:pt idx="135">
                  <c:v>4.4889258744108623E-2</c:v>
                </c:pt>
                <c:pt idx="136">
                  <c:v>4.3153093015084784E-2</c:v>
                </c:pt>
                <c:pt idx="137">
                  <c:v>4.1438008523865873E-2</c:v>
                </c:pt>
                <c:pt idx="138">
                  <c:v>3.9746900899690858E-2</c:v>
                </c:pt>
                <c:pt idx="139">
                  <c:v>3.8082470922757336E-2</c:v>
                </c:pt>
                <c:pt idx="140">
                  <c:v>3.6447220726102236E-2</c:v>
                </c:pt>
                <c:pt idx="141">
                  <c:v>3.4843451233968821E-2</c:v>
                </c:pt>
                <c:pt idx="142">
                  <c:v>3.327326080161009E-2</c:v>
                </c:pt>
                <c:pt idx="143">
                  <c:v>3.1738545013825045E-2</c:v>
                </c:pt>
                <c:pt idx="144">
                  <c:v>3.0240997592584005E-2</c:v>
                </c:pt>
                <c:pt idx="145">
                  <c:v>2.878211235788055E-2</c:v>
                </c:pt>
                <c:pt idx="146">
                  <c:v>2.7363186180505376E-2</c:v>
                </c:pt>
                <c:pt idx="147">
                  <c:v>2.5985322860768496E-2</c:v>
                </c:pt>
                <c:pt idx="148">
                  <c:v>2.4649437863327749E-2</c:v>
                </c:pt>
                <c:pt idx="149">
                  <c:v>2.3356263835194728E-2</c:v>
                </c:pt>
                <c:pt idx="150">
                  <c:v>2.2106356831694936E-2</c:v>
                </c:pt>
                <c:pt idx="151">
                  <c:v>2.0900103173621922E-2</c:v>
                </c:pt>
                <c:pt idx="152">
                  <c:v>1.9737726858040368E-2</c:v>
                </c:pt>
                <c:pt idx="153">
                  <c:v>1.8619297445109664E-2</c:v>
                </c:pt>
                <c:pt idx="154">
                  <c:v>1.7544738343897751E-2</c:v>
                </c:pt>
                <c:pt idx="155">
                  <c:v>1.6513835421383322E-2</c:v>
                </c:pt>
                <c:pt idx="156">
                  <c:v>1.5526245860656224E-2</c:v>
                </c:pt>
                <c:pt idx="157">
                  <c:v>1.4581507196678173E-2</c:v>
                </c:pt>
                <c:pt idx="158">
                  <c:v>1.3679046460793154E-2</c:v>
                </c:pt>
                <c:pt idx="159">
                  <c:v>1.2818189368437136E-2</c:v>
                </c:pt>
                <c:pt idx="160">
                  <c:v>1.1998169488120082E-2</c:v>
                </c:pt>
                <c:pt idx="161">
                  <c:v>1.1218137333696195E-2</c:v>
                </c:pt>
                <c:pt idx="162">
                  <c:v>1.0477169326128181E-2</c:v>
                </c:pt>
                <c:pt idx="163">
                  <c:v>9.774276575346354E-3</c:v>
                </c:pt>
                <c:pt idx="164">
                  <c:v>9.1084134373373253E-3</c:v>
                </c:pt>
                <c:pt idx="165">
                  <c:v>8.4784858062251171E-3</c:v>
                </c:pt>
                <c:pt idx="166">
                  <c:v>7.8833591057713721E-3</c:v>
                </c:pt>
                <c:pt idx="167">
                  <c:v>7.3218659493818677E-3</c:v>
                </c:pt>
                <c:pt idx="168">
                  <c:v>6.7928134423098701E-3</c:v>
                </c:pt>
                <c:pt idx="169">
                  <c:v>6.2949901042629024E-3</c:v>
                </c:pt>
                <c:pt idx="170">
                  <c:v>5.8271723949999453E-3</c:v>
                </c:pt>
                <c:pt idx="171">
                  <c:v>5.388130829728127E-3</c:v>
                </c:pt>
                <c:pt idx="172">
                  <c:v>4.9766356751320077E-3</c:v>
                </c:pt>
                <c:pt idx="173">
                  <c:v>4.591462220690218E-3</c:v>
                </c:pt>
                <c:pt idx="174">
                  <c:v>4.2313956234919965E-3</c:v>
                </c:pt>
                <c:pt idx="175">
                  <c:v>3.8952353281022497E-3</c:v>
                </c:pt>
                <c:pt idx="176">
                  <c:v>3.581799066068102E-3</c:v>
                </c:pt>
                <c:pt idx="177">
                  <c:v>3.289926442441232E-3</c:v>
                </c:pt>
                <c:pt idx="178">
                  <c:v>3.0184821191872888E-3</c:v>
                </c:pt>
                <c:pt idx="179">
                  <c:v>2.7663586075697745E-3</c:v>
                </c:pt>
                <c:pt idx="180">
                  <c:v>2.532478683529129E-3</c:v>
                </c:pt>
                <c:pt idx="181">
                  <c:v>2.3157974417362323E-3</c:v>
                </c:pt>
                <c:pt idx="182">
                  <c:v>2.1153040053859375E-3</c:v>
                </c:pt>
                <c:pt idx="183">
                  <c:v>1.9300229099242687E-3</c:v>
                </c:pt>
                <c:pt idx="184">
                  <c:v>1.7590151797785474E-3</c:v>
                </c:pt>
                <c:pt idx="185">
                  <c:v>1.6013791178006594E-3</c:v>
                </c:pt>
                <c:pt idx="186">
                  <c:v>1.4562508275505421E-3</c:v>
                </c:pt>
                <c:pt idx="187">
                  <c:v>1.3228044887576551E-3</c:v>
                </c:pt>
                <c:pt idx="188">
                  <c:v>1.2002524063170423E-3</c:v>
                </c:pt>
                <c:pt idx="189">
                  <c:v>1.0878448530218078E-3</c:v>
                </c:pt>
                <c:pt idx="190">
                  <c:v>9.8486972592177189E-4</c:v>
                </c:pt>
                <c:pt idx="191">
                  <c:v>8.9065203574656057E-4</c:v>
                </c:pt>
                <c:pt idx="192">
                  <c:v>8.0455324825683269E-4</c:v>
                </c:pt>
                <c:pt idx="193">
                  <c:v>7.2597049570761725E-4</c:v>
                </c:pt>
                <c:pt idx="194">
                  <c:v>6.543356758381421E-4</c:v>
                </c:pt>
                <c:pt idx="195">
                  <c:v>5.8911445496013907E-4</c:v>
                </c:pt>
                <c:pt idx="196">
                  <c:v>5.2980519081501348E-4</c:v>
                </c:pt>
                <c:pt idx="197">
                  <c:v>4.7593778992508141E-4</c:v>
                </c:pt>
                <c:pt idx="198">
                  <c:v>4.2707251318758343E-4</c:v>
                </c:pt>
                <c:pt idx="199">
                  <c:v>3.8279874246540974E-4</c:v>
                </c:pt>
                <c:pt idx="200">
                  <c:v>3.4273371992611684E-4</c:v>
                </c:pt>
                <c:pt idx="201">
                  <c:v>3.0652127088157208E-4</c:v>
                </c:pt>
                <c:pt idx="202">
                  <c:v>2.7383051989337355E-4</c:v>
                </c:pt>
                <c:pt idx="203">
                  <c:v>2.4435460894207858E-4</c:v>
                </c:pt>
                <c:pt idx="204">
                  <c:v>2.178094255185636E-4</c:v>
                </c:pt>
                <c:pt idx="205">
                  <c:v>1.9393234758915737E-4</c:v>
                </c:pt>
                <c:pt idx="206">
                  <c:v>1.7248101151795845E-4</c:v>
                </c:pt>
                <c:pt idx="207">
                  <c:v>1.532321082037446E-4</c:v>
                </c:pt>
                <c:pt idx="208">
                  <c:v>1.3598021190861317E-4</c:v>
                </c:pt>
                <c:pt idx="209">
                  <c:v>1.2053664552303017E-4</c:v>
                </c:pt>
                <c:pt idx="210">
                  <c:v>1.067283853292374E-4</c:v>
                </c:pt>
                <c:pt idx="211">
                  <c:v>9.4397007692637378E-5</c:v>
                </c:pt>
                <c:pt idx="212">
                  <c:v>8.3397679529385345E-5</c:v>
                </c:pt>
                <c:pt idx="213">
                  <c:v>7.3598193867424917E-5</c:v>
                </c:pt>
                <c:pt idx="214">
                  <c:v>6.4878051337098836E-5</c:v>
                </c:pt>
                <c:pt idx="215">
                  <c:v>5.7127587994853637E-5</c:v>
                </c:pt>
                <c:pt idx="216">
                  <c:v>5.0247149498003951E-5</c:v>
                </c:pt>
                <c:pt idx="217">
                  <c:v>4.4146311308043004E-5</c:v>
                </c:pt>
                <c:pt idx="218">
                  <c:v>3.8743144302549725E-5</c:v>
                </c:pt>
                <c:pt idx="219">
                  <c:v>3.3963524918920511E-5</c:v>
                </c:pt>
                <c:pt idx="220">
                  <c:v>2.9740488734699402E-5</c:v>
                </c:pt>
                <c:pt idx="221">
                  <c:v>2.6013626206155448E-5</c:v>
                </c:pt>
                <c:pt idx="222">
                  <c:v>2.2728519137022676E-5</c:v>
                </c:pt>
                <c:pt idx="223">
                  <c:v>1.9836216329642318E-5</c:v>
                </c:pt>
                <c:pt idx="224">
                  <c:v>1.7292746778933203E-5</c:v>
                </c:pt>
                <c:pt idx="225">
                  <c:v>1.5058668702900186E-5</c:v>
                </c:pt>
                <c:pt idx="226">
                  <c:v>1.3098652659241016E-5</c:v>
                </c:pt>
                <c:pt idx="227">
                  <c:v>1.138109697362012E-5</c:v>
                </c:pt>
                <c:pt idx="228">
                  <c:v>9.8777736989691689E-6</c:v>
                </c:pt>
                <c:pt idx="229">
                  <c:v>8.563503334522576E-6</c:v>
                </c:pt>
                <c:pt idx="230">
                  <c:v>7.41585655611387E-6</c:v>
                </c:pt>
                <c:pt idx="231">
                  <c:v>6.4148812435499108E-6</c:v>
                </c:pt>
                <c:pt idx="232">
                  <c:v>5.5428531348414124E-6</c:v>
                </c:pt>
                <c:pt idx="233">
                  <c:v>4.7840484889919535E-6</c:v>
                </c:pt>
                <c:pt idx="234">
                  <c:v>4.1245371973992788E-6</c:v>
                </c:pt>
                <c:pt idx="235">
                  <c:v>3.5519948472882484E-6</c:v>
                </c:pt>
                <c:pt idx="236">
                  <c:v>3.0555323077128945E-6</c:v>
                </c:pt>
                <c:pt idx="237">
                  <c:v>2.6255414783968587E-6</c:v>
                </c:pt>
                <c:pt idx="238">
                  <c:v>2.2535559130246482E-6</c:v>
                </c:pt>
                <c:pt idx="239">
                  <c:v>1.9321251006614303E-6</c:v>
                </c:pt>
                <c:pt idx="240">
                  <c:v>1.6547012610035165E-6</c:v>
                </c:pt>
                <c:pt idx="241">
                  <c:v>1.4155375804784847E-6</c:v>
                </c:pt>
                <c:pt idx="242">
                  <c:v>1.2095968862670694E-6</c:v>
                </c:pt>
                <c:pt idx="243">
                  <c:v>1.0324698236351995E-6</c:v>
                </c:pt>
                <c:pt idx="244">
                  <c:v>8.8030166816422516E-7</c:v>
                </c:pt>
                <c:pt idx="245">
                  <c:v>7.4972696824035395E-7</c:v>
                </c:pt>
                <c:pt idx="246">
                  <c:v>6.37811274274697E-7</c:v>
                </c:pt>
                <c:pt idx="247">
                  <c:v>5.4199926939564025E-7</c:v>
                </c:pt>
                <c:pt idx="248">
                  <c:v>4.6006867166592514E-7</c:v>
                </c:pt>
                <c:pt idx="249">
                  <c:v>3.9008933015363052E-7</c:v>
                </c:pt>
                <c:pt idx="250">
                  <c:v>3.3038698639944381E-7</c:v>
                </c:pt>
                <c:pt idx="251">
                  <c:v>2.7951121897583708E-7</c:v>
                </c:pt>
                <c:pt idx="252">
                  <c:v>2.3620713196387348E-7</c:v>
                </c:pt>
                <c:pt idx="253">
                  <c:v>1.9939038834060377E-7</c:v>
                </c:pt>
                <c:pt idx="254">
                  <c:v>1.6812522655675881E-7</c:v>
                </c:pt>
                <c:pt idx="255">
                  <c:v>1.4160513308997992E-7</c:v>
                </c:pt>
                <c:pt idx="256">
                  <c:v>1.1913587559467248E-7</c:v>
                </c:pt>
                <c:pt idx="257">
                  <c:v>1.0012063055852565E-7</c:v>
                </c:pt>
                <c:pt idx="258">
                  <c:v>8.4046966246195189E-8</c:v>
                </c:pt>
                <c:pt idx="259">
                  <c:v>7.0475466296567434E-8</c:v>
                </c:pt>
                <c:pt idx="260">
                  <c:v>5.9029801776733335E-8</c:v>
                </c:pt>
                <c:pt idx="261">
                  <c:v>4.9388079919687358E-8</c:v>
                </c:pt>
                <c:pt idx="262">
                  <c:v>4.1275316318534269E-8</c:v>
                </c:pt>
                <c:pt idx="263">
                  <c:v>3.4456894150070529E-8</c:v>
                </c:pt>
                <c:pt idx="264">
                  <c:v>2.8732889183695219E-8</c:v>
                </c:pt>
                <c:pt idx="265">
                  <c:v>2.3933153022059579E-8</c:v>
                </c:pt>
                <c:pt idx="266">
                  <c:v>1.9913059336747044E-8</c:v>
                </c:pt>
                <c:pt idx="267">
                  <c:v>1.6549828919372202E-8</c:v>
                </c:pt>
                <c:pt idx="268">
                  <c:v>1.3739359272934399E-8</c:v>
                </c:pt>
                <c:pt idx="269">
                  <c:v>1.1393493322137524E-8</c:v>
                </c:pt>
                <c:pt idx="270">
                  <c:v>9.4376697192008791E-9</c:v>
                </c:pt>
                <c:pt idx="271">
                  <c:v>7.8089042527196548E-9</c:v>
                </c:pt>
                <c:pt idx="272">
                  <c:v>6.4540581138536405E-9</c:v>
                </c:pt>
                <c:pt idx="273">
                  <c:v>5.3283543131254739E-9</c:v>
                </c:pt>
                <c:pt idx="274">
                  <c:v>4.3941084430527269E-9</c:v>
                </c:pt>
                <c:pt idx="275">
                  <c:v>3.6196443116923376E-9</c:v>
                </c:pt>
                <c:pt idx="276">
                  <c:v>2.9783687894958058E-9</c:v>
                </c:pt>
                <c:pt idx="277">
                  <c:v>2.4479835710631075E-9</c:v>
                </c:pt>
                <c:pt idx="278">
                  <c:v>2.0098145039862168E-9</c:v>
                </c:pt>
                <c:pt idx="279">
                  <c:v>1.6482417239823176E-9</c:v>
                </c:pt>
                <c:pt idx="280">
                  <c:v>1.3502160996578666E-9</c:v>
                </c:pt>
                <c:pt idx="281">
                  <c:v>1.1048494682977064E-9</c:v>
                </c:pt>
                <c:pt idx="282">
                  <c:v>9.030678691439091E-10</c:v>
                </c:pt>
                <c:pt idx="283">
                  <c:v>7.3731848246038167E-10</c:v>
                </c:pt>
                <c:pt idx="284">
                  <c:v>6.0132228790318091E-10</c:v>
                </c:pt>
                <c:pt idx="285">
                  <c:v>4.8986558813870081E-10</c:v>
                </c:pt>
                <c:pt idx="286">
                  <c:v>3.9862452448549083E-10</c:v>
                </c:pt>
                <c:pt idx="287">
                  <c:v>3.2401755947052657E-10</c:v>
                </c:pt>
                <c:pt idx="288">
                  <c:v>2.630816333251484E-10</c:v>
                </c:pt>
                <c:pt idx="289">
                  <c:v>2.13368332418813E-10</c:v>
                </c:pt>
                <c:pt idx="290">
                  <c:v>1.7285695052803932E-10</c:v>
                </c:pt>
                <c:pt idx="291">
                  <c:v>1.398817901992371E-10</c:v>
                </c:pt>
                <c:pt idx="292">
                  <c:v>1.1307145143186927E-10</c:v>
                </c:pt>
                <c:pt idx="293">
                  <c:v>9.1298197386297027E-11</c:v>
                </c:pt>
                <c:pt idx="294">
                  <c:v>7.3635779605537054E-11</c:v>
                </c:pt>
                <c:pt idx="295">
                  <c:v>5.9324355147927354E-11</c:v>
                </c:pt>
                <c:pt idx="296">
                  <c:v>4.7741341002485342E-11</c:v>
                </c:pt>
                <c:pt idx="297">
                  <c:v>3.8377232376280156E-11</c:v>
                </c:pt>
                <c:pt idx="298">
                  <c:v>3.0815565399686772E-11</c:v>
                </c:pt>
                <c:pt idx="299">
                  <c:v>2.4716335390695479E-11</c:v>
                </c:pt>
                <c:pt idx="300">
                  <c:v>1.9802292428594429E-11</c:v>
                </c:pt>
                <c:pt idx="301">
                  <c:v>1.584762952637153E-11</c:v>
                </c:pt>
                <c:pt idx="302">
                  <c:v>1.2668657674739486E-11</c:v>
                </c:pt>
                <c:pt idx="303">
                  <c:v>1.0116128623189853E-11</c:v>
                </c:pt>
                <c:pt idx="304">
                  <c:v>8.0689223247618593E-12</c:v>
                </c:pt>
                <c:pt idx="305">
                  <c:v>6.428863096294938E-12</c:v>
                </c:pt>
                <c:pt idx="306">
                  <c:v>5.1164681004746813E-12</c:v>
                </c:pt>
                <c:pt idx="307">
                  <c:v>4.0674649071106737E-12</c:v>
                </c:pt>
                <c:pt idx="308">
                  <c:v>3.2299426345875461E-12</c:v>
                </c:pt>
                <c:pt idx="309">
                  <c:v>2.5620243563991109E-12</c:v>
                </c:pt>
                <c:pt idx="310">
                  <c:v>2.0299678032152297E-12</c:v>
                </c:pt>
                <c:pt idx="311">
                  <c:v>1.6066175101016068E-12</c:v>
                </c:pt>
                <c:pt idx="312">
                  <c:v>1.2701449699897431E-12</c:v>
                </c:pt>
                <c:pt idx="313">
                  <c:v>1.0030244970327851E-12</c:v>
                </c:pt>
                <c:pt idx="314">
                  <c:v>7.9120174767923635E-13</c:v>
                </c:pt>
                <c:pt idx="315">
                  <c:v>6.234195055787499E-13</c:v>
                </c:pt>
                <c:pt idx="316">
                  <c:v>4.9067167188692922E-13</c:v>
                </c:pt>
                <c:pt idx="317">
                  <c:v>3.8576163618012761E-13</c:v>
                </c:pt>
                <c:pt idx="318">
                  <c:v>3.0294552055746146E-13</c:v>
                </c:pt>
                <c:pt idx="319">
                  <c:v>2.3764434598525105E-13</c:v>
                </c:pt>
                <c:pt idx="320">
                  <c:v>1.8621209551534776E-13</c:v>
                </c:pt>
                <c:pt idx="321">
                  <c:v>1.4574905223539287E-13</c:v>
                </c:pt>
                <c:pt idx="322">
                  <c:v>1.1395176119444812E-13</c:v>
                </c:pt>
                <c:pt idx="323">
                  <c:v>8.8992579442278203E-14</c:v>
                </c:pt>
                <c:pt idx="324">
                  <c:v>6.9423099355357162E-14</c:v>
                </c:pt>
                <c:pt idx="325">
                  <c:v>5.409680957756675E-14</c:v>
                </c:pt>
                <c:pt idx="326">
                  <c:v>4.2107238251300491E-14</c:v>
                </c:pt>
                <c:pt idx="327">
                  <c:v>3.2738540393631272E-14</c:v>
                </c:pt>
                <c:pt idx="328">
                  <c:v>2.5426074724513848E-14</c:v>
                </c:pt>
                <c:pt idx="329">
                  <c:v>1.972498926574561E-14</c:v>
                </c:pt>
                <c:pt idx="330">
                  <c:v>1.5285219604131614E-14</c:v>
                </c:pt>
                <c:pt idx="331">
                  <c:v>1.1831615300804775E-14</c:v>
                </c:pt>
                <c:pt idx="332">
                  <c:v>9.1481620403483456E-15</c:v>
                </c:pt>
                <c:pt idx="333">
                  <c:v>7.065470825403051E-15</c:v>
                </c:pt>
                <c:pt idx="334">
                  <c:v>5.4508699044060644E-15</c:v>
                </c:pt>
                <c:pt idx="335">
                  <c:v>4.2005675867861207E-15</c:v>
                </c:pt>
                <c:pt idx="336">
                  <c:v>3.2334607044787718E-15</c:v>
                </c:pt>
                <c:pt idx="337">
                  <c:v>2.4862491552700175E-15</c:v>
                </c:pt>
                <c:pt idx="338">
                  <c:v>1.9095857286461805E-15</c:v>
                </c:pt>
                <c:pt idx="339">
                  <c:v>1.4650455330063495E-15</c:v>
                </c:pt>
                <c:pt idx="340">
                  <c:v>1.1227434638621249E-15</c:v>
                </c:pt>
                <c:pt idx="341">
                  <c:v>8.5946342334823368E-16</c:v>
                </c:pt>
                <c:pt idx="342">
                  <c:v>6.5719115985774464E-16</c:v>
                </c:pt>
                <c:pt idx="343">
                  <c:v>5.0196504731619093E-16</c:v>
                </c:pt>
                <c:pt idx="344">
                  <c:v>3.8297699988274466E-16</c:v>
                </c:pt>
                <c:pt idx="345">
                  <c:v>2.9186993302454449E-16</c:v>
                </c:pt>
                <c:pt idx="346">
                  <c:v>2.2218947090295111E-16</c:v>
                </c:pt>
                <c:pt idx="347">
                  <c:v>1.6895655342023609E-16</c:v>
                </c:pt>
                <c:pt idx="348">
                  <c:v>1.2833468801418257E-16</c:v>
                </c:pt>
                <c:pt idx="349">
                  <c:v>9.7371201106948911E-17</c:v>
                </c:pt>
                <c:pt idx="350">
                  <c:v>7.3796275893486964E-17</c:v>
                </c:pt>
                <c:pt idx="351">
                  <c:v>5.5867059716424419E-17</c:v>
                </c:pt>
                <c:pt idx="352">
                  <c:v>4.2246879386785203E-17</c:v>
                </c:pt>
                <c:pt idx="353">
                  <c:v>3.1911770880605033E-17</c:v>
                </c:pt>
                <c:pt idx="354">
                  <c:v>2.4078233742472645E-17</c:v>
                </c:pt>
                <c:pt idx="355">
                  <c:v>1.8147457902035354E-17</c:v>
                </c:pt>
                <c:pt idx="356">
                  <c:v>1.3662318945968661E-17</c:v>
                </c:pt>
                <c:pt idx="357">
                  <c:v>1.0274258594426221E-17</c:v>
                </c:pt>
                <c:pt idx="358">
                  <c:v>7.7178088066089565E-18</c:v>
                </c:pt>
                <c:pt idx="359">
                  <c:v>5.7910189941751329E-18</c:v>
                </c:pt>
                <c:pt idx="360">
                  <c:v>4.3404365684077631E-18</c:v>
                </c:pt>
                <c:pt idx="361">
                  <c:v>3.2495953809045262E-18</c:v>
                </c:pt>
                <c:pt idx="362">
                  <c:v>2.4302033448322866E-18</c:v>
                </c:pt>
                <c:pt idx="363">
                  <c:v>1.8154044279026451E-18</c:v>
                </c:pt>
                <c:pt idx="364">
                  <c:v>1.3546328936218228E-18</c:v>
                </c:pt>
                <c:pt idx="365">
                  <c:v>1.0096882315010302E-18</c:v>
                </c:pt>
                <c:pt idx="366">
                  <c:v>7.517447818451179E-19</c:v>
                </c:pt>
                <c:pt idx="367">
                  <c:v>5.5907619478775006E-19</c:v>
                </c:pt>
                <c:pt idx="368">
                  <c:v>4.1532591408784485E-19</c:v>
                </c:pt>
                <c:pt idx="369">
                  <c:v>3.0819423392426616E-19</c:v>
                </c:pt>
                <c:pt idx="370">
                  <c:v>2.2844278140949501E-19</c:v>
                </c:pt>
                <c:pt idx="371">
                  <c:v>1.6914058175472622E-19</c:v>
                </c:pt>
                <c:pt idx="372">
                  <c:v>1.250937613804065E-19</c:v>
                </c:pt>
                <c:pt idx="373">
                  <c:v>9.2414673429574417E-20</c:v>
                </c:pt>
                <c:pt idx="374">
                  <c:v>6.8196748004987995E-20</c:v>
                </c:pt>
                <c:pt idx="375">
                  <c:v>5.0269417011973366E-20</c:v>
                </c:pt>
                <c:pt idx="376">
                  <c:v>3.701361320329831E-20</c:v>
                </c:pt>
                <c:pt idx="377">
                  <c:v>2.7223036558852535E-20</c:v>
                </c:pt>
                <c:pt idx="378">
                  <c:v>1.9999958805654167E-20</c:v>
                </c:pt>
                <c:pt idx="379">
                  <c:v>1.4677060568597325E-20</c:v>
                </c:pt>
                <c:pt idx="380">
                  <c:v>1.0758866591624311E-20</c:v>
                </c:pt>
                <c:pt idx="381">
                  <c:v>7.8779171445098219E-21</c:v>
                </c:pt>
                <c:pt idx="382">
                  <c:v>5.7620065267814515E-21</c:v>
                </c:pt>
                <c:pt idx="383">
                  <c:v>4.2097231292220553E-21</c:v>
                </c:pt>
                <c:pt idx="384">
                  <c:v>3.0722091034593552E-21</c:v>
                </c:pt>
                <c:pt idx="385">
                  <c:v>2.2395742243625317E-21</c:v>
                </c:pt>
                <c:pt idx="386">
                  <c:v>1.6307883483099373E-21</c:v>
                </c:pt>
                <c:pt idx="387">
                  <c:v>1.1861706934075445E-21</c:v>
                </c:pt>
                <c:pt idx="388">
                  <c:v>8.6181536016252629E-22</c:v>
                </c:pt>
                <c:pt idx="389">
                  <c:v>6.2545882025568256E-22</c:v>
                </c:pt>
                <c:pt idx="390">
                  <c:v>4.534199899746306E-22</c:v>
                </c:pt>
                <c:pt idx="391">
                  <c:v>3.2833717349924209E-22</c:v>
                </c:pt>
                <c:pt idx="392">
                  <c:v>2.3749632733047773E-22</c:v>
                </c:pt>
                <c:pt idx="393">
                  <c:v>1.7159759288580346E-22</c:v>
                </c:pt>
                <c:pt idx="394">
                  <c:v>1.23846271234456E-22</c:v>
                </c:pt>
                <c:pt idx="395">
                  <c:v>8.9283689796977184E-23</c:v>
                </c:pt>
                <c:pt idx="396">
                  <c:v>6.4295233075869464E-23</c:v>
                </c:pt>
                <c:pt idx="397">
                  <c:v>4.6249055788783576E-23</c:v>
                </c:pt>
                <c:pt idx="398">
                  <c:v>3.3231077016717866E-23</c:v>
                </c:pt>
                <c:pt idx="399">
                  <c:v>2.3850825434541485E-23</c:v>
                </c:pt>
                <c:pt idx="400">
                  <c:v>1.7099360213140088E-23</c:v>
                </c:pt>
                <c:pt idx="401">
                  <c:v>1.2245422081151591E-23</c:v>
                </c:pt>
                <c:pt idx="402">
                  <c:v>8.7596167981104212E-24</c:v>
                </c:pt>
                <c:pt idx="403">
                  <c:v>6.2591290646012532E-24</c:v>
                </c:pt>
                <c:pt idx="404">
                  <c:v>4.4674546912860947E-24</c:v>
                </c:pt>
                <c:pt idx="405">
                  <c:v>3.1851057558367974E-24</c:v>
                </c:pt>
                <c:pt idx="406">
                  <c:v>2.2683235816474481E-24</c:v>
                </c:pt>
                <c:pt idx="407">
                  <c:v>1.6136286983883647E-24</c:v>
                </c:pt>
                <c:pt idx="408">
                  <c:v>1.1466203920707136E-24</c:v>
                </c:pt>
                <c:pt idx="409">
                  <c:v>8.1386648349210737E-25</c:v>
                </c:pt>
                <c:pt idx="410">
                  <c:v>5.7703760544514449E-25</c:v>
                </c:pt>
                <c:pt idx="411">
                  <c:v>4.0866977689257633E-25</c:v>
                </c:pt>
                <c:pt idx="412">
                  <c:v>2.8910684548702083E-25</c:v>
                </c:pt>
                <c:pt idx="413">
                  <c:v>2.0429685448028627E-25</c:v>
                </c:pt>
                <c:pt idx="414">
                  <c:v>1.4420570278274683E-25</c:v>
                </c:pt>
                <c:pt idx="415">
                  <c:v>1.0167651248398686E-25</c:v>
                </c:pt>
                <c:pt idx="416">
                  <c:v>7.1610432724826901E-26</c:v>
                </c:pt>
                <c:pt idx="417">
                  <c:v>5.0378984057659581E-26</c:v>
                </c:pt>
                <c:pt idx="418">
                  <c:v>3.5402991681828542E-26</c:v>
                </c:pt>
                <c:pt idx="419">
                  <c:v>2.4851234725872745E-26</c:v>
                </c:pt>
                <c:pt idx="420">
                  <c:v>1.7425025820725181E-26</c:v>
                </c:pt>
                <c:pt idx="421">
                  <c:v>1.2204397374819033E-26</c:v>
                </c:pt>
                <c:pt idx="422">
                  <c:v>8.5384040003713292E-27</c:v>
                </c:pt>
                <c:pt idx="423">
                  <c:v>5.9669790156466763E-27</c:v>
                </c:pt>
                <c:pt idx="424">
                  <c:v>4.1653334288271255E-27</c:v>
                </c:pt>
                <c:pt idx="425">
                  <c:v>2.9044404971319354E-27</c:v>
                </c:pt>
                <c:pt idx="426">
                  <c:v>2.0229849225305199E-27</c:v>
                </c:pt>
                <c:pt idx="427">
                  <c:v>1.4074736044476731E-27</c:v>
                </c:pt>
                <c:pt idx="428">
                  <c:v>9.7814969182511796E-28</c:v>
                </c:pt>
                <c:pt idx="429">
                  <c:v>6.7902824012232741E-28</c:v>
                </c:pt>
                <c:pt idx="430">
                  <c:v>4.7085566642248558E-28</c:v>
                </c:pt>
                <c:pt idx="431">
                  <c:v>3.2614086332043056E-28</c:v>
                </c:pt>
                <c:pt idx="432">
                  <c:v>2.2565246512885518E-28</c:v>
                </c:pt>
                <c:pt idx="433">
                  <c:v>1.5595252068442881E-28</c:v>
                </c:pt>
                <c:pt idx="434">
                  <c:v>1.0766193118460389E-28</c:v>
                </c:pt>
                <c:pt idx="435">
                  <c:v>7.4241952213766713E-29</c:v>
                </c:pt>
                <c:pt idx="436">
                  <c:v>5.113921431532861E-29</c:v>
                </c:pt>
                <c:pt idx="437">
                  <c:v>3.5186508132843381E-29</c:v>
                </c:pt>
                <c:pt idx="438">
                  <c:v>2.4183309797794788E-29</c:v>
                </c:pt>
                <c:pt idx="439">
                  <c:v>1.6602472106239351E-29</c:v>
                </c:pt>
                <c:pt idx="440">
                  <c:v>1.1385372120245525E-29</c:v>
                </c:pt>
                <c:pt idx="441">
                  <c:v>7.7990041368513378E-30</c:v>
                </c:pt>
                <c:pt idx="442">
                  <c:v>5.3364018037827546E-30</c:v>
                </c:pt>
                <c:pt idx="443">
                  <c:v>3.6473323989167499E-30</c:v>
                </c:pt>
                <c:pt idx="444">
                  <c:v>2.4901162200721197E-30</c:v>
                </c:pt>
                <c:pt idx="445">
                  <c:v>1.6981706889036137E-30</c:v>
                </c:pt>
                <c:pt idx="446">
                  <c:v>1.1568059517815382E-30</c:v>
                </c:pt>
                <c:pt idx="447">
                  <c:v>7.8714934585503004E-31</c:v>
                </c:pt>
                <c:pt idx="448">
                  <c:v>5.3502147448755162E-31</c:v>
                </c:pt>
                <c:pt idx="449">
                  <c:v>3.6324758826300494E-31</c:v>
                </c:pt>
                <c:pt idx="450">
                  <c:v>2.4634951734515579E-31</c:v>
                </c:pt>
                <c:pt idx="451">
                  <c:v>1.6688532256679746E-31</c:v>
                </c:pt>
                <c:pt idx="452">
                  <c:v>1.1292809963320632E-31</c:v>
                </c:pt>
                <c:pt idx="453">
                  <c:v>7.6331421070772183E-32</c:v>
                </c:pt>
                <c:pt idx="454">
                  <c:v>5.1537355040005092E-32</c:v>
                </c:pt>
                <c:pt idx="455">
                  <c:v>3.4758286236386264E-32</c:v>
                </c:pt>
                <c:pt idx="456">
                  <c:v>2.3415963635952847E-32</c:v>
                </c:pt>
                <c:pt idx="457">
                  <c:v>1.5757349404950426E-32</c:v>
                </c:pt>
                <c:pt idx="458">
                  <c:v>1.0591848153150419E-32</c:v>
                </c:pt>
                <c:pt idx="459">
                  <c:v>7.1117712216837443E-33</c:v>
                </c:pt>
                <c:pt idx="460">
                  <c:v>4.7698119723083665E-33</c:v>
                </c:pt>
                <c:pt idx="461">
                  <c:v>3.1955247960777909E-33</c:v>
                </c:pt>
                <c:pt idx="462">
                  <c:v>2.1384572612492347E-33</c:v>
                </c:pt>
                <c:pt idx="463">
                  <c:v>1.4294744872833584E-33</c:v>
                </c:pt>
                <c:pt idx="464">
                  <c:v>9.5448628607878097E-34</c:v>
                </c:pt>
                <c:pt idx="465">
                  <c:v>6.366202190969656E-34</c:v>
                </c:pt>
                <c:pt idx="466">
                  <c:v>4.2413939555482356E-34</c:v>
                </c:pt>
                <c:pt idx="467">
                  <c:v>2.8226319240522281E-34</c:v>
                </c:pt>
                <c:pt idx="468">
                  <c:v>1.876365052912903E-34</c:v>
                </c:pt>
                <c:pt idx="469">
                  <c:v>1.2459421345480422E-34</c:v>
                </c:pt>
                <c:pt idx="470">
                  <c:v>8.264105647116724E-35</c:v>
                </c:pt>
                <c:pt idx="471">
                  <c:v>5.4753425999929636E-35</c:v>
                </c:pt>
                <c:pt idx="472">
                  <c:v>3.6236328462537888E-35</c:v>
                </c:pt>
                <c:pt idx="473">
                  <c:v>2.3954909092823741E-35</c:v>
                </c:pt>
                <c:pt idx="474">
                  <c:v>1.5818391394617036E-35</c:v>
                </c:pt>
                <c:pt idx="475">
                  <c:v>1.0433921324828282E-35</c:v>
                </c:pt>
                <c:pt idx="476">
                  <c:v>6.8746445615646737E-36</c:v>
                </c:pt>
                <c:pt idx="477">
                  <c:v>4.5244978958261863E-36</c:v>
                </c:pt>
                <c:pt idx="478">
                  <c:v>2.9744589719826925E-36</c:v>
                </c:pt>
                <c:pt idx="479">
                  <c:v>1.9532733548608861E-36</c:v>
                </c:pt>
                <c:pt idx="480">
                  <c:v>1.2812548407965606E-36</c:v>
                </c:pt>
                <c:pt idx="481">
                  <c:v>8.3950920665129576E-37</c:v>
                </c:pt>
                <c:pt idx="482">
                  <c:v>5.4945592118129392E-37</c:v>
                </c:pt>
                <c:pt idx="483">
                  <c:v>3.5921767952902301E-37</c:v>
                </c:pt>
                <c:pt idx="484">
                  <c:v>2.345848704453589E-37</c:v>
                </c:pt>
                <c:pt idx="485">
                  <c:v>1.5302406874244514E-37</c:v>
                </c:pt>
                <c:pt idx="486">
                  <c:v>9.9709592674339152E-38</c:v>
                </c:pt>
                <c:pt idx="487">
                  <c:v>6.4898041319941557E-38</c:v>
                </c:pt>
                <c:pt idx="488">
                  <c:v>4.2193318863129744E-38</c:v>
                </c:pt>
                <c:pt idx="489">
                  <c:v>2.7401430527453645E-38</c:v>
                </c:pt>
                <c:pt idx="490">
                  <c:v>1.777543491682611E-38</c:v>
                </c:pt>
                <c:pt idx="491">
                  <c:v>1.1518201858303141E-38</c:v>
                </c:pt>
                <c:pt idx="492">
                  <c:v>7.4553250911523834E-39</c:v>
                </c:pt>
                <c:pt idx="493">
                  <c:v>4.8202097479340508E-39</c:v>
                </c:pt>
                <c:pt idx="494">
                  <c:v>3.113025930161893E-39</c:v>
                </c:pt>
                <c:pt idx="495">
                  <c:v>2.0082463683989826E-39</c:v>
                </c:pt>
                <c:pt idx="496">
                  <c:v>1.2941025499477875E-39</c:v>
                </c:pt>
                <c:pt idx="497">
                  <c:v>8.3298627605853079E-40</c:v>
                </c:pt>
                <c:pt idx="498">
                  <c:v>5.3558012223234832E-40</c:v>
                </c:pt>
                <c:pt idx="499">
                  <c:v>3.4397628714081724E-40</c:v>
                </c:pt>
                <c:pt idx="500">
                  <c:v>2.2067341169123103E-40</c:v>
                </c:pt>
                <c:pt idx="501">
                  <c:v>1.4141287928662384E-40</c:v>
                </c:pt>
                <c:pt idx="502">
                  <c:v>9.0520172124113315E-41</c:v>
                </c:pt>
                <c:pt idx="503">
                  <c:v>5.7878761281802891E-41</c:v>
                </c:pt>
                <c:pt idx="504">
                  <c:v>3.6966687405841006E-41</c:v>
                </c:pt>
                <c:pt idx="505">
                  <c:v>2.3584099200652849E-41</c:v>
                </c:pt>
                <c:pt idx="506">
                  <c:v>1.5029533520330631E-41</c:v>
                </c:pt>
                <c:pt idx="507">
                  <c:v>9.5672948915253442E-42</c:v>
                </c:pt>
                <c:pt idx="508">
                  <c:v>6.083454580892196E-42</c:v>
                </c:pt>
                <c:pt idx="509">
                  <c:v>3.8639262641005525E-42</c:v>
                </c:pt>
                <c:pt idx="510">
                  <c:v>2.4514601665602467E-42</c:v>
                </c:pt>
                <c:pt idx="511">
                  <c:v>1.5535967432110017E-42</c:v>
                </c:pt>
                <c:pt idx="512">
                  <c:v>9.8348833693752169E-43</c:v>
                </c:pt>
                <c:pt idx="513">
                  <c:v>6.2189573227819891E-43</c:v>
                </c:pt>
                <c:pt idx="514">
                  <c:v>3.92810772597063E-43</c:v>
                </c:pt>
                <c:pt idx="515">
                  <c:v>2.4783729088206627E-43</c:v>
                </c:pt>
                <c:pt idx="516">
                  <c:v>1.5619508627860822E-43</c:v>
                </c:pt>
                <c:pt idx="517">
                  <c:v>9.8329885195613784E-44</c:v>
                </c:pt>
                <c:pt idx="518">
                  <c:v>6.183311809071941E-44</c:v>
                </c:pt>
                <c:pt idx="519">
                  <c:v>3.88395521361152E-44</c:v>
                </c:pt>
                <c:pt idx="520">
                  <c:v>2.4369394013669717E-44</c:v>
                </c:pt>
                <c:pt idx="521">
                  <c:v>1.5273293480220248E-44</c:v>
                </c:pt>
                <c:pt idx="522">
                  <c:v>9.5617660732179178E-45</c:v>
                </c:pt>
                <c:pt idx="523">
                  <c:v>5.9794464766760389E-45</c:v>
                </c:pt>
                <c:pt idx="524">
                  <c:v>3.7350919833858806E-45</c:v>
                </c:pt>
                <c:pt idx="525">
                  <c:v>2.3305534674028766E-45</c:v>
                </c:pt>
                <c:pt idx="526">
                  <c:v>1.4525607034305412E-45</c:v>
                </c:pt>
                <c:pt idx="527">
                  <c:v>9.043300482146677E-46</c:v>
                </c:pt>
                <c:pt idx="528">
                  <c:v>5.6238934309699645E-46</c:v>
                </c:pt>
                <c:pt idx="529">
                  <c:v>3.4935314249889427E-46</c:v>
                </c:pt>
                <c:pt idx="530">
                  <c:v>2.1677524034862853E-46</c:v>
                </c:pt>
                <c:pt idx="531">
                  <c:v>1.3436066641814069E-46</c:v>
                </c:pt>
                <c:pt idx="532">
                  <c:v>8.3186350695803615E-47</c:v>
                </c:pt>
                <c:pt idx="533">
                  <c:v>5.1445743326383695E-47</c:v>
                </c:pt>
                <c:pt idx="534">
                  <c:v>3.1780759452591151E-47</c:v>
                </c:pt>
                <c:pt idx="535">
                  <c:v>1.9610855799535691E-47</c:v>
                </c:pt>
                <c:pt idx="536">
                  <c:v>1.2087772341254655E-47</c:v>
                </c:pt>
                <c:pt idx="537">
                  <c:v>7.4424075456356769E-48</c:v>
                </c:pt>
                <c:pt idx="538">
                  <c:v>4.577180880024901E-48</c:v>
                </c:pt>
                <c:pt idx="539">
                  <c:v>2.8119018180943088E-48</c:v>
                </c:pt>
                <c:pt idx="540">
                  <c:v>1.7255187409651327E-48</c:v>
                </c:pt>
                <c:pt idx="541">
                  <c:v>1.0576857643846493E-48</c:v>
                </c:pt>
                <c:pt idx="542">
                  <c:v>6.476063347603146E-49</c:v>
                </c:pt>
                <c:pt idx="543">
                  <c:v>3.9608004988182179E-49</c:v>
                </c:pt>
                <c:pt idx="544">
                  <c:v>2.4197600278977105E-49</c:v>
                </c:pt>
                <c:pt idx="545">
                  <c:v>1.4766551323918415E-49</c:v>
                </c:pt>
                <c:pt idx="546">
                  <c:v>9.0012600881632751E-50</c:v>
                </c:pt>
                <c:pt idx="547">
                  <c:v>5.4808131019450865E-50</c:v>
                </c:pt>
                <c:pt idx="548">
                  <c:v>3.3335281379336488E-50</c:v>
                </c:pt>
                <c:pt idx="549">
                  <c:v>2.0252596421096618E-50</c:v>
                </c:pt>
                <c:pt idx="550">
                  <c:v>1.2290646908999807E-50</c:v>
                </c:pt>
                <c:pt idx="551">
                  <c:v>7.4505138536642014E-51</c:v>
                </c:pt>
                <c:pt idx="552">
                  <c:v>4.5114397472446898E-51</c:v>
                </c:pt>
                <c:pt idx="553">
                  <c:v>2.7287361661803246E-51</c:v>
                </c:pt>
                <c:pt idx="554">
                  <c:v>1.6486382931839067E-51</c:v>
                </c:pt>
                <c:pt idx="555">
                  <c:v>9.9496240179902649E-52</c:v>
                </c:pt>
                <c:pt idx="556">
                  <c:v>5.9979854361657868E-52</c:v>
                </c:pt>
                <c:pt idx="557">
                  <c:v>3.6117825440336181E-52</c:v>
                </c:pt>
                <c:pt idx="558">
                  <c:v>2.1724772290514468E-52</c:v>
                </c:pt>
                <c:pt idx="559">
                  <c:v>1.3052879296806499E-52</c:v>
                </c:pt>
                <c:pt idx="560">
                  <c:v>7.8338429643720736E-53</c:v>
                </c:pt>
                <c:pt idx="561">
                  <c:v>4.6963542817394325E-53</c:v>
                </c:pt>
                <c:pt idx="562">
                  <c:v>2.8123171306488254E-53</c:v>
                </c:pt>
                <c:pt idx="563">
                  <c:v>1.6822292634151412E-53</c:v>
                </c:pt>
                <c:pt idx="564">
                  <c:v>1.0051329851747886E-53</c:v>
                </c:pt>
                <c:pt idx="565">
                  <c:v>5.999006296109519E-54</c:v>
                </c:pt>
                <c:pt idx="566">
                  <c:v>3.576453317710838E-54</c:v>
                </c:pt>
                <c:pt idx="567">
                  <c:v>2.1298217326800619E-54</c:v>
                </c:pt>
                <c:pt idx="568">
                  <c:v>1.2669264361347672E-54</c:v>
                </c:pt>
                <c:pt idx="569">
                  <c:v>7.5279546315336654E-55</c:v>
                </c:pt>
                <c:pt idx="570">
                  <c:v>4.46807071899972E-55</c:v>
                </c:pt>
                <c:pt idx="571">
                  <c:v>2.6489913136814255E-55</c:v>
                </c:pt>
                <c:pt idx="572">
                  <c:v>1.5687671283401942E-55</c:v>
                </c:pt>
                <c:pt idx="573">
                  <c:v>9.2801261021197317E-56</c:v>
                </c:pt>
                <c:pt idx="574">
                  <c:v>5.4836120891879846E-56</c:v>
                </c:pt>
                <c:pt idx="575">
                  <c:v>3.2366595729620676E-56</c:v>
                </c:pt>
                <c:pt idx="576">
                  <c:v>1.9082917471143375E-56</c:v>
                </c:pt>
                <c:pt idx="577">
                  <c:v>1.1238541959877382E-56</c:v>
                </c:pt>
                <c:pt idx="578">
                  <c:v>6.6113876359269505E-57</c:v>
                </c:pt>
                <c:pt idx="579">
                  <c:v>3.8850151947986428E-57</c:v>
                </c:pt>
                <c:pt idx="580">
                  <c:v>2.280396011592985E-57</c:v>
                </c:pt>
                <c:pt idx="581">
                  <c:v>1.3370426913197021E-57</c:v>
                </c:pt>
                <c:pt idx="582">
                  <c:v>7.8306484391843116E-58</c:v>
                </c:pt>
                <c:pt idx="583">
                  <c:v>4.5810773978796142E-58</c:v>
                </c:pt>
                <c:pt idx="584">
                  <c:v>2.6770407533865151E-58</c:v>
                </c:pt>
                <c:pt idx="585">
                  <c:v>1.5626430565318764E-58</c:v>
                </c:pt>
                <c:pt idx="586">
                  <c:v>9.1113355500563137E-59</c:v>
                </c:pt>
                <c:pt idx="587">
                  <c:v>5.3066659017836587E-59</c:v>
                </c:pt>
                <c:pt idx="588">
                  <c:v>3.0873004890815328E-59</c:v>
                </c:pt>
                <c:pt idx="589">
                  <c:v>1.7941283465092166E-59</c:v>
                </c:pt>
                <c:pt idx="590">
                  <c:v>1.041467123029741E-59</c:v>
                </c:pt>
                <c:pt idx="591">
                  <c:v>6.0388615390740902E-60</c:v>
                </c:pt>
                <c:pt idx="592">
                  <c:v>3.4976957556705649E-60</c:v>
                </c:pt>
                <c:pt idx="593">
                  <c:v>2.0236082370890998E-60</c:v>
                </c:pt>
                <c:pt idx="594">
                  <c:v>1.1694678784447893E-60</c:v>
                </c:pt>
                <c:pt idx="595">
                  <c:v>6.7509922167527315E-61</c:v>
                </c:pt>
                <c:pt idx="596">
                  <c:v>3.8928204004800186E-61</c:v>
                </c:pt>
                <c:pt idx="597">
                  <c:v>2.2422218395750308E-61</c:v>
                </c:pt>
                <c:pt idx="598">
                  <c:v>1.2900609807508338E-61</c:v>
                </c:pt>
                <c:pt idx="599">
                  <c:v>7.414115574283187E-62</c:v>
                </c:pt>
                <c:pt idx="600">
                  <c:v>4.2562380925004373E-62</c:v>
                </c:pt>
                <c:pt idx="601">
                  <c:v>2.4406748578514719E-62</c:v>
                </c:pt>
                <c:pt idx="602">
                  <c:v>1.3980135831968319E-62</c:v>
                </c:pt>
                <c:pt idx="603">
                  <c:v>7.9989006988076583E-63</c:v>
                </c:pt>
                <c:pt idx="604">
                  <c:v>4.5715836433152504E-63</c:v>
                </c:pt>
                <c:pt idx="605">
                  <c:v>2.6098796772169646E-63</c:v>
                </c:pt>
                <c:pt idx="606">
                  <c:v>1.4883043516901335E-63</c:v>
                </c:pt>
                <c:pt idx="607">
                  <c:v>8.4777473187387556E-64</c:v>
                </c:pt>
                <c:pt idx="608">
                  <c:v>4.8237704786945485E-64</c:v>
                </c:pt>
                <c:pt idx="609">
                  <c:v>2.7416388971956884E-64</c:v>
                </c:pt>
                <c:pt idx="610">
                  <c:v>1.5565078716123366E-64</c:v>
                </c:pt>
                <c:pt idx="611">
                  <c:v>8.8269332052161539E-65</c:v>
                </c:pt>
                <c:pt idx="612">
                  <c:v>5.0001819690253947E-65</c:v>
                </c:pt>
                <c:pt idx="613">
                  <c:v>2.8293014992372137E-65</c:v>
                </c:pt>
                <c:pt idx="614">
                  <c:v>1.5991533062372459E-65</c:v>
                </c:pt>
                <c:pt idx="615">
                  <c:v>9.0285586062656984E-66</c:v>
                </c:pt>
                <c:pt idx="616">
                  <c:v>5.0917162482194263E-66</c:v>
                </c:pt>
                <c:pt idx="617">
                  <c:v>2.8683187744054509E-66</c:v>
                </c:pt>
                <c:pt idx="618">
                  <c:v>1.6140169396484122E-66</c:v>
                </c:pt>
                <c:pt idx="619">
                  <c:v>9.0720662270699221E-67</c:v>
                </c:pt>
                <c:pt idx="620">
                  <c:v>5.0935642184915857E-67</c:v>
                </c:pt>
                <c:pt idx="621">
                  <c:v>2.8566353795492674E-67</c:v>
                </c:pt>
                <c:pt idx="622">
                  <c:v>1.6003142994660057E-67</c:v>
                </c:pt>
                <c:pt idx="623">
                  <c:v>8.9551571530911176E-68</c:v>
                </c:pt>
                <c:pt idx="624">
                  <c:v>5.0056281925724987E-68</c:v>
                </c:pt>
                <c:pt idx="625">
                  <c:v>2.7948687317368494E-68</c:v>
                </c:pt>
                <c:pt idx="626">
                  <c:v>1.5587687568850232E-68</c:v>
                </c:pt>
                <c:pt idx="627">
                  <c:v>8.6839921167029026E-69</c:v>
                </c:pt>
                <c:pt idx="628">
                  <c:v>4.8325304497200882E-69</c:v>
                </c:pt>
                <c:pt idx="629">
                  <c:v>2.686254947840914E-69</c:v>
                </c:pt>
                <c:pt idx="630">
                  <c:v>1.4915482546546883E-69</c:v>
                </c:pt>
                <c:pt idx="631">
                  <c:v>8.272653582781496E-70</c:v>
                </c:pt>
                <c:pt idx="632">
                  <c:v>4.5832106625303482E-70</c:v>
                </c:pt>
                <c:pt idx="633">
                  <c:v>2.5363679173733585E-70</c:v>
                </c:pt>
                <c:pt idx="634">
                  <c:v>1.4020778657240693E-70</c:v>
                </c:pt>
                <c:pt idx="635">
                  <c:v>7.7419340233656785E-71</c:v>
                </c:pt>
                <c:pt idx="636">
                  <c:v>4.2701609947072754E-71</c:v>
                </c:pt>
                <c:pt idx="637">
                  <c:v>2.352645451619193E-71</c:v>
                </c:pt>
                <c:pt idx="638">
                  <c:v>1.2947507387236816E-71</c:v>
                </c:pt>
                <c:pt idx="639">
                  <c:v>7.1175954916224585E-72</c:v>
                </c:pt>
                <c:pt idx="640">
                  <c:v>3.9083899515313326E-72</c:v>
                </c:pt>
                <c:pt idx="641">
                  <c:v>2.1437785648104964E-72</c:v>
                </c:pt>
                <c:pt idx="642">
                  <c:v>1.1745713703705684E-72</c:v>
                </c:pt>
                <c:pt idx="643">
                  <c:v>6.428303133697062E-73</c:v>
                </c:pt>
                <c:pt idx="644">
                  <c:v>3.5142344845054189E-73</c:v>
                </c:pt>
                <c:pt idx="645">
                  <c:v>1.9190335812037581E-73</c:v>
                </c:pt>
                <c:pt idx="646">
                  <c:v>1.0467714367894392E-73</c:v>
                </c:pt>
                <c:pt idx="647">
                  <c:v>5.7034626671327662E-74</c:v>
                </c:pt>
                <c:pt idx="648">
                  <c:v>3.1041506724483884E-74</c:v>
                </c:pt>
                <c:pt idx="649">
                  <c:v>1.6875802498155133E-74</c:v>
                </c:pt>
                <c:pt idx="650">
                  <c:v>9.164389211843082E-75</c:v>
                </c:pt>
                <c:pt idx="651">
                  <c:v>4.9711866234891589E-75</c:v>
                </c:pt>
                <c:pt idx="652">
                  <c:v>2.6936059318775204E-75</c:v>
                </c:pt>
                <c:pt idx="653">
                  <c:v>1.4578925035799487E-75</c:v>
                </c:pt>
                <c:pt idx="654">
                  <c:v>7.8819630840024315E-76</c:v>
                </c:pt>
                <c:pt idx="655">
                  <c:v>4.2565794173524091E-76</c:v>
                </c:pt>
                <c:pt idx="656">
                  <c:v>2.2961726275496538E-76</c:v>
                </c:pt>
                <c:pt idx="657">
                  <c:v>1.237273698096305E-76</c:v>
                </c:pt>
                <c:pt idx="658">
                  <c:v>6.6595437557447364E-77</c:v>
                </c:pt>
                <c:pt idx="659">
                  <c:v>3.5804748150012268E-77</c:v>
                </c:pt>
                <c:pt idx="660">
                  <c:v>1.9228890234751822E-77</c:v>
                </c:pt>
                <c:pt idx="661">
                  <c:v>1.0315380873275775E-77</c:v>
                </c:pt>
                <c:pt idx="662">
                  <c:v>5.5275638287214184E-78</c:v>
                </c:pt>
                <c:pt idx="663">
                  <c:v>2.9586917111914957E-78</c:v>
                </c:pt>
                <c:pt idx="664">
                  <c:v>1.5819148918141513E-78</c:v>
                </c:pt>
                <c:pt idx="665">
                  <c:v>8.448584738961742E-79</c:v>
                </c:pt>
                <c:pt idx="666">
                  <c:v>4.5071526266696961E-79</c:v>
                </c:pt>
                <c:pt idx="667">
                  <c:v>2.4018065012157485E-79</c:v>
                </c:pt>
                <c:pt idx="668">
                  <c:v>1.2784719906038513E-79</c:v>
                </c:pt>
                <c:pt idx="669">
                  <c:v>6.7976980568695582E-80</c:v>
                </c:pt>
                <c:pt idx="670">
                  <c:v>3.6103555436634725E-80</c:v>
                </c:pt>
                <c:pt idx="671">
                  <c:v>1.9153825489665084E-80</c:v>
                </c:pt>
                <c:pt idx="672">
                  <c:v>1.0150291864014949E-80</c:v>
                </c:pt>
                <c:pt idx="673">
                  <c:v>5.3730265281353741E-81</c:v>
                </c:pt>
                <c:pt idx="674">
                  <c:v>2.8410370012671755E-81</c:v>
                </c:pt>
                <c:pt idx="675">
                  <c:v>1.5005561311309297E-81</c:v>
                </c:pt>
                <c:pt idx="676">
                  <c:v>7.9167157518949134E-82</c:v>
                </c:pt>
                <c:pt idx="677">
                  <c:v>4.1721057587812047E-82</c:v>
                </c:pt>
                <c:pt idx="678">
                  <c:v>2.1962562797276283E-82</c:v>
                </c:pt>
                <c:pt idx="679">
                  <c:v>1.1548569021233727E-82</c:v>
                </c:pt>
                <c:pt idx="680">
                  <c:v>6.0658376570352526E-83</c:v>
                </c:pt>
                <c:pt idx="681">
                  <c:v>3.1825178051461668E-83</c:v>
                </c:pt>
                <c:pt idx="682">
                  <c:v>1.667893636850027E-83</c:v>
                </c:pt>
                <c:pt idx="683">
                  <c:v>8.7313884942266357E-84</c:v>
                </c:pt>
                <c:pt idx="684">
                  <c:v>4.5657877971484799E-84</c:v>
                </c:pt>
                <c:pt idx="685">
                  <c:v>2.3848747995646052E-84</c:v>
                </c:pt>
                <c:pt idx="686">
                  <c:v>1.244322334969748E-84</c:v>
                </c:pt>
                <c:pt idx="687">
                  <c:v>6.4851146624612366E-85</c:v>
                </c:pt>
                <c:pt idx="688">
                  <c:v>3.3761355298165554E-85</c:v>
                </c:pt>
                <c:pt idx="689">
                  <c:v>1.755656449232068E-85</c:v>
                </c:pt>
                <c:pt idx="690">
                  <c:v>9.1196180718327963E-86</c:v>
                </c:pt>
                <c:pt idx="691">
                  <c:v>4.7318526851656716E-86</c:v>
                </c:pt>
                <c:pt idx="692">
                  <c:v>2.4524673312748766E-86</c:v>
                </c:pt>
                <c:pt idx="693">
                  <c:v>1.2696753761348321E-86</c:v>
                </c:pt>
                <c:pt idx="694">
                  <c:v>6.5659808793399846E-87</c:v>
                </c:pt>
                <c:pt idx="695">
                  <c:v>3.3917511500242394E-87</c:v>
                </c:pt>
                <c:pt idx="696">
                  <c:v>1.7501118230534979E-87</c:v>
                </c:pt>
                <c:pt idx="697">
                  <c:v>9.0203848548397207E-88</c:v>
                </c:pt>
                <c:pt idx="698">
                  <c:v>4.6441023886662596E-88</c:v>
                </c:pt>
                <c:pt idx="699">
                  <c:v>2.3883389184503506E-88</c:v>
                </c:pt>
                <c:pt idx="700">
                  <c:v>1.2268955060979778E-88</c:v>
                </c:pt>
                <c:pt idx="701">
                  <c:v>6.2955930375268162E-89</c:v>
                </c:pt>
                <c:pt idx="702">
                  <c:v>3.2268826179596769E-89</c:v>
                </c:pt>
                <c:pt idx="703">
                  <c:v>1.6521411163832729E-89</c:v>
                </c:pt>
                <c:pt idx="704">
                  <c:v>8.4494523652997828E-90</c:v>
                </c:pt>
                <c:pt idx="705">
                  <c:v>4.3164571592457145E-90</c:v>
                </c:pt>
                <c:pt idx="706">
                  <c:v>2.202641200537034E-90</c:v>
                </c:pt>
                <c:pt idx="707">
                  <c:v>1.1227357008700247E-90</c:v>
                </c:pt>
                <c:pt idx="708">
                  <c:v>5.7164809074331543E-91</c:v>
                </c:pt>
                <c:pt idx="709">
                  <c:v>2.9073507722272136E-91</c:v>
                </c:pt>
                <c:pt idx="710">
                  <c:v>1.4770104176231199E-91</c:v>
                </c:pt>
                <c:pt idx="711">
                  <c:v>7.4952674628143562E-92</c:v>
                </c:pt>
                <c:pt idx="712">
                  <c:v>3.7993400172313573E-92</c:v>
                </c:pt>
                <c:pt idx="713">
                  <c:v>1.9237411704807224E-92</c:v>
                </c:pt>
                <c:pt idx="714">
                  <c:v>9.7297698546175923E-93</c:v>
                </c:pt>
                <c:pt idx="715">
                  <c:v>4.9155933321801327E-93</c:v>
                </c:pt>
                <c:pt idx="716">
                  <c:v>2.4806573265305253E-93</c:v>
                </c:pt>
                <c:pt idx="717">
                  <c:v>1.2504751212273139E-93</c:v>
                </c:pt>
                <c:pt idx="718">
                  <c:v>6.2965228846501212E-94</c:v>
                </c:pt>
                <c:pt idx="719">
                  <c:v>3.1669701295724338E-94</c:v>
                </c:pt>
                <c:pt idx="720">
                  <c:v>1.5911260965981657E-94</c:v>
                </c:pt>
                <c:pt idx="721">
                  <c:v>7.9851426875365943E-95</c:v>
                </c:pt>
                <c:pt idx="722">
                  <c:v>4.0029320111778688E-95</c:v>
                </c:pt>
                <c:pt idx="723">
                  <c:v>2.0044313984282456E-95</c:v>
                </c:pt>
                <c:pt idx="724">
                  <c:v>1.0025859888704486E-95</c:v>
                </c:pt>
                <c:pt idx="725">
                  <c:v>5.0092131910042279E-96</c:v>
                </c:pt>
                <c:pt idx="726">
                  <c:v>2.4999703081402397E-96</c:v>
                </c:pt>
                <c:pt idx="727">
                  <c:v>1.2462857699505529E-96</c:v>
                </c:pt>
                <c:pt idx="728">
                  <c:v>6.2060871868095504E-97</c:v>
                </c:pt>
                <c:pt idx="729">
                  <c:v>3.0869923932312993E-97</c:v>
                </c:pt>
                <c:pt idx="730">
                  <c:v>1.5338069337030046E-97</c:v>
                </c:pt>
                <c:pt idx="731">
                  <c:v>7.6124295188173293E-98</c:v>
                </c:pt>
                <c:pt idx="732">
                  <c:v>3.773925504874475E-98</c:v>
                </c:pt>
                <c:pt idx="733">
                  <c:v>1.8688774003561936E-98</c:v>
                </c:pt>
                <c:pt idx="734">
                  <c:v>9.2445494947572839E-99</c:v>
                </c:pt>
                <c:pt idx="735">
                  <c:v>4.5678111704951867E-99</c:v>
                </c:pt>
                <c:pt idx="736">
                  <c:v>2.2544882857653963E-99</c:v>
                </c:pt>
                <c:pt idx="737">
                  <c:v>1.1114892699493283E-99</c:v>
                </c:pt>
                <c:pt idx="738">
                  <c:v>5.473687715844991E-100</c:v>
                </c:pt>
                <c:pt idx="739">
                  <c:v>2.6926022789153257E-100</c:v>
                </c:pt>
                <c:pt idx="740">
                  <c:v>1.3230670450366843E-100</c:v>
                </c:pt>
                <c:pt idx="741">
                  <c:v>6.4939500809186125E-101</c:v>
                </c:pt>
                <c:pt idx="742">
                  <c:v>3.1838565351753164E-101</c:v>
                </c:pt>
                <c:pt idx="743">
                  <c:v>1.5592490388880162E-101</c:v>
                </c:pt>
                <c:pt idx="744">
                  <c:v>7.6277233015006966E-102</c:v>
                </c:pt>
                <c:pt idx="745">
                  <c:v>3.7272783480312656E-102</c:v>
                </c:pt>
                <c:pt idx="746">
                  <c:v>1.8193077647349477E-102</c:v>
                </c:pt>
                <c:pt idx="747">
                  <c:v>8.8702930965203182E-103</c:v>
                </c:pt>
                <c:pt idx="748">
                  <c:v>4.3200345283914706E-103</c:v>
                </c:pt>
                <c:pt idx="749">
                  <c:v>2.1016186622119415E-103</c:v>
                </c:pt>
                <c:pt idx="750">
                  <c:v>1.0212640989569174E-103</c:v>
                </c:pt>
                <c:pt idx="751">
                  <c:v>4.9572367959088405E-104</c:v>
                </c:pt>
                <c:pt idx="752">
                  <c:v>2.4035807365086732E-104</c:v>
                </c:pt>
                <c:pt idx="753">
                  <c:v>1.1641132041589167E-104</c:v>
                </c:pt>
                <c:pt idx="754">
                  <c:v>5.6318251969201751E-105</c:v>
                </c:pt>
                <c:pt idx="755">
                  <c:v>2.7215766379233724E-105</c:v>
                </c:pt>
                <c:pt idx="756">
                  <c:v>1.3137399920625014E-105</c:v>
                </c:pt>
                <c:pt idx="757">
                  <c:v>6.3345493448664888E-106</c:v>
                </c:pt>
                <c:pt idx="758">
                  <c:v>3.050980817200876E-106</c:v>
                </c:pt>
                <c:pt idx="759">
                  <c:v>1.467846633537068E-106</c:v>
                </c:pt>
                <c:pt idx="760">
                  <c:v>7.0540630282628399E-107</c:v>
                </c:pt>
                <c:pt idx="761">
                  <c:v>3.3862221095290968E-107</c:v>
                </c:pt>
                <c:pt idx="762">
                  <c:v>1.6237119868208007E-107</c:v>
                </c:pt>
                <c:pt idx="763">
                  <c:v>7.7771415439698274E-108</c:v>
                </c:pt>
                <c:pt idx="764">
                  <c:v>3.7209039558702658E-108</c:v>
                </c:pt>
                <c:pt idx="765">
                  <c:v>1.7782563478134939E-108</c:v>
                </c:pt>
                <c:pt idx="766">
                  <c:v>8.4890233033202908E-109</c:v>
                </c:pt>
                <c:pt idx="767">
                  <c:v>4.0479816437012057E-109</c:v>
                </c:pt>
                <c:pt idx="768">
                  <c:v>1.928132138969023E-109</c:v>
                </c:pt>
                <c:pt idx="769">
                  <c:v>9.1738683512081898E-110</c:v>
                </c:pt>
                <c:pt idx="770">
                  <c:v>4.3599917143333092E-110</c:v>
                </c:pt>
                <c:pt idx="771">
                  <c:v>2.0698376142479511E-110</c:v>
                </c:pt>
                <c:pt idx="772">
                  <c:v>9.8153171388791434E-111</c:v>
                </c:pt>
                <c:pt idx="773">
                  <c:v>4.6493243903138842E-111</c:v>
                </c:pt>
                <c:pt idx="774">
                  <c:v>2.1998486956711151E-111</c:v>
                </c:pt>
                <c:pt idx="775">
                  <c:v>1.0397124025077084E-111</c:v>
                </c:pt>
                <c:pt idx="776">
                  <c:v>4.9085259176746682E-112</c:v>
                </c:pt>
                <c:pt idx="777">
                  <c:v>2.3147623128492785E-112</c:v>
                </c:pt>
                <c:pt idx="778">
                  <c:v>1.090383241175588E-112</c:v>
                </c:pt>
                <c:pt idx="779">
                  <c:v>5.1306144916637416E-113</c:v>
                </c:pt>
                <c:pt idx="780">
                  <c:v>2.4114432711721538E-113</c:v>
                </c:pt>
                <c:pt idx="781">
                  <c:v>1.1321452959482494E-113</c:v>
                </c:pt>
                <c:pt idx="782">
                  <c:v>5.3093912984346251E-114</c:v>
                </c:pt>
                <c:pt idx="783">
                  <c:v>2.4871658821471341E-114</c:v>
                </c:pt>
                <c:pt idx="784">
                  <c:v>1.1638103632215527E-114</c:v>
                </c:pt>
                <c:pt idx="785">
                  <c:v>5.4397274324340534E-115</c:v>
                </c:pt>
                <c:pt idx="786">
                  <c:v>2.5397414604211666E-115</c:v>
                </c:pt>
                <c:pt idx="787">
                  <c:v>1.184457081864507E-115</c:v>
                </c:pt>
                <c:pt idx="788">
                  <c:v>5.5178081929848233E-116</c:v>
                </c:pt>
                <c:pt idx="789">
                  <c:v>2.5676233768040816E-116</c:v>
                </c:pt>
                <c:pt idx="790">
                  <c:v>1.1934754583610451E-116</c:v>
                </c:pt>
                <c:pt idx="791">
                  <c:v>5.5413185319713141E-117</c:v>
                </c:pt>
                <c:pt idx="792">
                  <c:v>2.5699826329480386E-117</c:v>
                </c:pt>
                <c:pt idx="793">
                  <c:v>1.1905968033471114E-117</c:v>
                </c:pt>
                <c:pt idx="794">
                  <c:v>5.5095570749533496E-118</c:v>
                </c:pt>
                <c:pt idx="795">
                  <c:v>2.5467488058500738E-118</c:v>
                </c:pt>
                <c:pt idx="796">
                  <c:v>1.1759070295264652E-118</c:v>
                </c:pt>
                <c:pt idx="797">
                  <c:v>5.4234708782329168E-119</c:v>
                </c:pt>
                <c:pt idx="798">
                  <c:v>2.4986135397204288E-119</c:v>
                </c:pt>
                <c:pt idx="799">
                  <c:v>1.1498423923129808E-119</c:v>
                </c:pt>
                <c:pt idx="800">
                  <c:v>5.2856085196053811E-120</c:v>
                </c:pt>
                <c:pt idx="801">
                  <c:v>2.4269963437620598E-120</c:v>
                </c:pt>
                <c:pt idx="802">
                  <c:v>1.1131679682833454E-120</c:v>
                </c:pt>
                <c:pt idx="803">
                  <c:v>5.0999947649283588E-121</c:v>
                </c:pt>
                <c:pt idx="804">
                  <c:v>2.3339750560262139E-121</c:v>
                </c:pt>
                <c:pt idx="805">
                  <c:v>1.066940352620904E-121</c:v>
                </c:pt>
                <c:pt idx="806">
                  <c:v>4.871935409917928E-122</c:v>
                </c:pt>
                <c:pt idx="807">
                  <c:v>2.2221857262731741E-122</c:v>
                </c:pt>
                <c:pt idx="808">
                  <c:v>1.0124571132349458E-122</c:v>
                </c:pt>
                <c:pt idx="809">
                  <c:v>4.6077655010360172E-123</c:v>
                </c:pt>
                <c:pt idx="810">
                  <c:v>2.0946986472508819E-123</c:v>
                </c:pt>
                <c:pt idx="811">
                  <c:v>9.511963744076617E-124</c:v>
                </c:pt>
                <c:pt idx="812">
                  <c:v>4.3145575957716857E-124</c:v>
                </c:pt>
                <c:pt idx="813">
                  <c:v>1.9548786610822914E-124</c:v>
                </c:pt>
                <c:pt idx="814">
                  <c:v>8.8475044905272914E-125</c:v>
                </c:pt>
                <c:pt idx="815">
                  <c:v>3.9998087676757965E-125</c:v>
                </c:pt>
                <c:pt idx="816">
                  <c:v>1.8062385827468463E-125</c:v>
                </c:pt>
                <c:pt idx="817">
                  <c:v>8.1475766035586579E-126</c:v>
                </c:pt>
                <c:pt idx="818">
                  <c:v>3.6711255761698407E-126</c:v>
                </c:pt>
                <c:pt idx="819">
                  <c:v>1.652294583010523E-126</c:v>
                </c:pt>
                <c:pt idx="820">
                  <c:v>7.4283638566758401E-127</c:v>
                </c:pt>
                <c:pt idx="821">
                  <c:v>3.3359252301395971E-127</c:v>
                </c:pt>
                <c:pt idx="822">
                  <c:v>1.4964316956724173E-127</c:v>
                </c:pt>
                <c:pt idx="823">
                  <c:v>6.7052494509271032E-128</c:v>
                </c:pt>
                <c:pt idx="824">
                  <c:v>3.0011688542752069E-128</c:v>
                </c:pt>
                <c:pt idx="825">
                  <c:v>1.3417863603014295E-128</c:v>
                </c:pt>
                <c:pt idx="826">
                  <c:v>5.992303002406581E-129</c:v>
                </c:pt>
                <c:pt idx="827">
                  <c:v>2.6731394096048776E-129</c:v>
                </c:pt>
                <c:pt idx="828">
                  <c:v>1.1911512270979286E-129</c:v>
                </c:pt>
                <c:pt idx="829">
                  <c:v>5.3018769838324112E-130</c:v>
                </c:pt>
                <c:pt idx="830">
                  <c:v>2.357272782545438E-130</c:v>
                </c:pt>
                <c:pt idx="831">
                  <c:v>1.0469055142358973E-130</c:v>
                </c:pt>
                <c:pt idx="832">
                  <c:v>4.6443247890972197E-131</c:v>
                </c:pt>
                <c:pt idx="833">
                  <c:v>2.0580462488195132E-131</c:v>
                </c:pt>
                <c:pt idx="834">
                  <c:v>9.1097220725607511E-132</c:v>
                </c:pt>
                <c:pt idx="835">
                  <c:v>4.0278433818670241E-132</c:v>
                </c:pt>
                <c:pt idx="836">
                  <c:v>1.7789243244399262E-132</c:v>
                </c:pt>
                <c:pt idx="837">
                  <c:v>7.848014965515707E-133</c:v>
                </c:pt>
                <c:pt idx="838">
                  <c:v>3.4584350350370337E-133</c:v>
                </c:pt>
                <c:pt idx="839">
                  <c:v>1.5223582749103119E-133</c:v>
                </c:pt>
                <c:pt idx="840">
                  <c:v>6.6937821320567461E-134</c:v>
                </c:pt>
                <c:pt idx="841">
                  <c:v>2.9399755874626725E-134</c:v>
                </c:pt>
                <c:pt idx="842">
                  <c:v>1.2898325307771066E-134</c:v>
                </c:pt>
                <c:pt idx="843">
                  <c:v>5.6524974940609415E-135</c:v>
                </c:pt>
                <c:pt idx="844">
                  <c:v>2.4743713672433167E-135</c:v>
                </c:pt>
                <c:pt idx="845">
                  <c:v>1.0819491126587299E-135</c:v>
                </c:pt>
                <c:pt idx="846">
                  <c:v>4.7257009926026395E-136</c:v>
                </c:pt>
                <c:pt idx="847">
                  <c:v>2.0617836624440278E-136</c:v>
                </c:pt>
                <c:pt idx="848">
                  <c:v>8.9853996699834006E-137</c:v>
                </c:pt>
                <c:pt idx="849">
                  <c:v>3.9115524236395567E-137</c:v>
                </c:pt>
                <c:pt idx="850">
                  <c:v>1.7008983568912617E-137</c:v>
                </c:pt>
                <c:pt idx="851">
                  <c:v>7.3879682204559178E-138</c:v>
                </c:pt>
                <c:pt idx="852">
                  <c:v>3.2054508804939763E-138</c:v>
                </c:pt>
                <c:pt idx="853">
                  <c:v>1.3892189041128969E-138</c:v>
                </c:pt>
                <c:pt idx="854">
                  <c:v>6.0140868182124523E-139</c:v>
                </c:pt>
                <c:pt idx="855">
                  <c:v>2.6006754172240109E-139</c:v>
                </c:pt>
                <c:pt idx="856">
                  <c:v>1.1233628627918861E-139</c:v>
                </c:pt>
                <c:pt idx="857">
                  <c:v>4.8469821789601455E-140</c:v>
                </c:pt>
                <c:pt idx="858">
                  <c:v>2.0890086294679307E-140</c:v>
                </c:pt>
                <c:pt idx="859">
                  <c:v>8.9934535442385848E-141</c:v>
                </c:pt>
                <c:pt idx="860">
                  <c:v>3.8674989802817651E-141</c:v>
                </c:pt>
                <c:pt idx="861">
                  <c:v>1.6613126448527065E-141</c:v>
                </c:pt>
                <c:pt idx="862">
                  <c:v>7.1283659004386585E-142</c:v>
                </c:pt>
                <c:pt idx="863">
                  <c:v>3.0552450417198484E-142</c:v>
                </c:pt>
                <c:pt idx="864">
                  <c:v>1.3080355952116057E-142</c:v>
                </c:pt>
                <c:pt idx="865">
                  <c:v>5.5938462784280641E-143</c:v>
                </c:pt>
                <c:pt idx="866">
                  <c:v>2.389565521196752E-143</c:v>
                </c:pt>
                <c:pt idx="867">
                  <c:v>1.01963517572284E-143</c:v>
                </c:pt>
                <c:pt idx="868">
                  <c:v>4.3459840321242134E-144</c:v>
                </c:pt>
                <c:pt idx="869">
                  <c:v>1.8503287366376647E-144</c:v>
                </c:pt>
                <c:pt idx="870">
                  <c:v>7.8691370966848447E-145</c:v>
                </c:pt>
                <c:pt idx="871">
                  <c:v>3.3428953431031663E-145</c:v>
                </c:pt>
                <c:pt idx="872">
                  <c:v>1.4185214240199798E-145</c:v>
                </c:pt>
                <c:pt idx="873">
                  <c:v>6.0126575456398465E-146</c:v>
                </c:pt>
                <c:pt idx="874">
                  <c:v>2.5457425959301006E-146</c:v>
                </c:pt>
                <c:pt idx="875">
                  <c:v>1.0766634254088558E-146</c:v>
                </c:pt>
                <c:pt idx="876">
                  <c:v>4.5484443092029769E-147</c:v>
                </c:pt>
                <c:pt idx="877">
                  <c:v>1.919390114067098E-147</c:v>
                </c:pt>
                <c:pt idx="878">
                  <c:v>8.0906064466215074E-148</c:v>
                </c:pt>
                <c:pt idx="879">
                  <c:v>3.4065624060469541E-148</c:v>
                </c:pt>
                <c:pt idx="880">
                  <c:v>1.4327455659316999E-148</c:v>
                </c:pt>
                <c:pt idx="881">
                  <c:v>6.0192065627175055E-149</c:v>
                </c:pt>
                <c:pt idx="882">
                  <c:v>2.5259623456020518E-149</c:v>
                </c:pt>
                <c:pt idx="883">
                  <c:v>1.0588439212825046E-149</c:v>
                </c:pt>
                <c:pt idx="884">
                  <c:v>4.433579228435423E-150</c:v>
                </c:pt>
                <c:pt idx="885">
                  <c:v>1.8543617066866766E-150</c:v>
                </c:pt>
                <c:pt idx="886">
                  <c:v>7.7473268294427243E-151</c:v>
                </c:pt>
                <c:pt idx="887">
                  <c:v>3.2331567105391311E-151</c:v>
                </c:pt>
                <c:pt idx="888">
                  <c:v>1.3477802362926174E-151</c:v>
                </c:pt>
                <c:pt idx="889">
                  <c:v>5.6121447318983224E-152</c:v>
                </c:pt>
                <c:pt idx="890">
                  <c:v>2.3342968932698525E-152</c:v>
                </c:pt>
                <c:pt idx="891">
                  <c:v>9.6984151839642712E-153</c:v>
                </c:pt>
                <c:pt idx="892">
                  <c:v>4.0249723634364895E-153</c:v>
                </c:pt>
                <c:pt idx="893">
                  <c:v>1.6685625196244601E-153</c:v>
                </c:pt>
                <c:pt idx="894">
                  <c:v>6.9093869554954061E-154</c:v>
                </c:pt>
                <c:pt idx="895">
                  <c:v>2.857945864580599E-154</c:v>
                </c:pt>
                <c:pt idx="896">
                  <c:v>1.1808260651028964E-154</c:v>
                </c:pt>
                <c:pt idx="897">
                  <c:v>4.8734365324527221E-155</c:v>
                </c:pt>
                <c:pt idx="898">
                  <c:v>2.009102752481256E-155</c:v>
                </c:pt>
                <c:pt idx="899">
                  <c:v>8.2734459364140815E-156</c:v>
                </c:pt>
                <c:pt idx="900">
                  <c:v>3.4032054539144503E-156</c:v>
                </c:pt>
                <c:pt idx="901">
                  <c:v>1.3983225275460391E-156</c:v>
                </c:pt>
                <c:pt idx="902">
                  <c:v>5.7391026252246361E-157</c:v>
                </c:pt>
                <c:pt idx="903">
                  <c:v>2.3528707876796157E-157</c:v>
                </c:pt>
                <c:pt idx="904">
                  <c:v>9.6353970446015554E-158</c:v>
                </c:pt>
                <c:pt idx="905">
                  <c:v>3.9414734311622219E-158</c:v>
                </c:pt>
                <c:pt idx="906">
                  <c:v>1.6105159938140228E-158</c:v>
                </c:pt>
                <c:pt idx="907">
                  <c:v>6.5733829101138672E-159</c:v>
                </c:pt>
                <c:pt idx="908">
                  <c:v>2.6799720901955065E-159</c:v>
                </c:pt>
                <c:pt idx="909">
                  <c:v>1.0914128472278331E-159</c:v>
                </c:pt>
                <c:pt idx="910">
                  <c:v>4.4398193806310218E-160</c:v>
                </c:pt>
                <c:pt idx="911">
                  <c:v>1.8040933023748415E-160</c:v>
                </c:pt>
                <c:pt idx="912">
                  <c:v>7.3226813558990855E-161</c:v>
                </c:pt>
                <c:pt idx="913">
                  <c:v>2.9689215980320172E-161</c:v>
                </c:pt>
                <c:pt idx="914">
                  <c:v>1.2023883851452958E-161</c:v>
                </c:pt>
                <c:pt idx="915">
                  <c:v>4.8641646395269299E-162</c:v>
                </c:pt>
                <c:pt idx="916">
                  <c:v>1.9655731487942156E-162</c:v>
                </c:pt>
                <c:pt idx="917">
                  <c:v>7.9339161400197108E-163</c:v>
                </c:pt>
                <c:pt idx="918">
                  <c:v>3.1989205315502686E-163</c:v>
                </c:pt>
                <c:pt idx="919">
                  <c:v>1.2883585606796094E-163</c:v>
                </c:pt>
                <c:pt idx="920">
                  <c:v>5.1830750130233335E-164</c:v>
                </c:pt>
                <c:pt idx="921">
                  <c:v>2.0828389550272361E-164</c:v>
                </c:pt>
                <c:pt idx="922">
                  <c:v>8.3606749589086521E-165</c:v>
                </c:pt>
                <c:pt idx="923">
                  <c:v>3.3523120489875898E-165</c:v>
                </c:pt>
                <c:pt idx="924">
                  <c:v>1.3426567114640807E-165</c:v>
                </c:pt>
                <c:pt idx="925">
                  <c:v>5.3715916085919227E-166</c:v>
                </c:pt>
                <c:pt idx="926">
                  <c:v>2.1466361410106607E-166</c:v>
                </c:pt>
                <c:pt idx="927">
                  <c:v>8.5690235758774392E-167</c:v>
                </c:pt>
                <c:pt idx="928">
                  <c:v>3.4168167628351536E-167</c:v>
                </c:pt>
                <c:pt idx="929">
                  <c:v>1.3609102685704104E-167</c:v>
                </c:pt>
                <c:pt idx="930">
                  <c:v>5.4144549365113056E-168</c:v>
                </c:pt>
                <c:pt idx="931">
                  <c:v>2.1517779191029745E-168</c:v>
                </c:pt>
                <c:pt idx="932">
                  <c:v>8.541961315226662E-169</c:v>
                </c:pt>
                <c:pt idx="933">
                  <c:v>3.3871560420106794E-169</c:v>
                </c:pt>
                <c:pt idx="934">
                  <c:v>1.3416222720848306E-169</c:v>
                </c:pt>
                <c:pt idx="935">
                  <c:v>5.3081448404556416E-170</c:v>
                </c:pt>
                <c:pt idx="936">
                  <c:v>2.097841732828873E-170</c:v>
                </c:pt>
                <c:pt idx="937">
                  <c:v>8.2817120679439709E-171</c:v>
                </c:pt>
                <c:pt idx="938">
                  <c:v>3.2657654064524225E-171</c:v>
                </c:pt>
                <c:pt idx="939">
                  <c:v>1.286374113838991E-171</c:v>
                </c:pt>
                <c:pt idx="940">
                  <c:v>5.061357922911547E-172</c:v>
                </c:pt>
                <c:pt idx="941">
                  <c:v>1.9892266052515698E-172</c:v>
                </c:pt>
                <c:pt idx="942">
                  <c:v>7.8094224856109914E-173</c:v>
                </c:pt>
                <c:pt idx="943">
                  <c:v>3.0624642566411661E-173</c:v>
                </c:pt>
                <c:pt idx="944">
                  <c:v>1.1996114135129738E-173</c:v>
                </c:pt>
                <c:pt idx="945">
                  <c:v>4.6938326361210384E-174</c:v>
                </c:pt>
                <c:pt idx="946">
                  <c:v>1.8345605994575698E-174</c:v>
                </c:pt>
                <c:pt idx="947">
                  <c:v>7.1623241835094848E-175</c:v>
                </c:pt>
                <c:pt idx="948">
                  <c:v>2.793144070300116E-175</c:v>
                </c:pt>
                <c:pt idx="949">
                  <c:v>1.0880532502605199E-175</c:v>
                </c:pt>
                <c:pt idx="950">
                  <c:v>4.2337422498974784E-176</c:v>
                </c:pt>
                <c:pt idx="951">
                  <c:v>1.6455691209985986E-176</c:v>
                </c:pt>
                <c:pt idx="952">
                  <c:v>6.3888882884045139E-177</c:v>
                </c:pt>
                <c:pt idx="953">
                  <c:v>2.477718195684711E-177</c:v>
                </c:pt>
                <c:pt idx="954">
                  <c:v>9.5983366123773564E-178</c:v>
                </c:pt>
                <c:pt idx="955">
                  <c:v>3.7141333592908282E-178</c:v>
                </c:pt>
                <c:pt idx="956">
                  <c:v>1.435609953947459E-178</c:v>
                </c:pt>
                <c:pt idx="957">
                  <c:v>5.5428468479544922E-179</c:v>
                </c:pt>
                <c:pt idx="958">
                  <c:v>2.1376999524650602E-179</c:v>
                </c:pt>
                <c:pt idx="959">
                  <c:v>8.2352742542956971E-180</c:v>
                </c:pt>
                <c:pt idx="960">
                  <c:v>3.1690335467771522E-180</c:v>
                </c:pt>
                <c:pt idx="961">
                  <c:v>1.2181283671225824E-180</c:v>
                </c:pt>
                <c:pt idx="962">
                  <c:v>4.6771007786904094E-181</c:v>
                </c:pt>
                <c:pt idx="963">
                  <c:v>1.7938158181522879E-181</c:v>
                </c:pt>
                <c:pt idx="964">
                  <c:v>6.8722099893107928E-182</c:v>
                </c:pt>
                <c:pt idx="965">
                  <c:v>2.6298588772068621E-182</c:v>
                </c:pt>
                <c:pt idx="966">
                  <c:v>1.0052773958800099E-182</c:v>
                </c:pt>
                <c:pt idx="967">
                  <c:v>3.8384584260352838E-183</c:v>
                </c:pt>
                <c:pt idx="968">
                  <c:v>1.4640139520083548E-183</c:v>
                </c:pt>
                <c:pt idx="969">
                  <c:v>5.5776471989915821E-184</c:v>
                </c:pt>
                <c:pt idx="970">
                  <c:v>2.1226300882623484E-184</c:v>
                </c:pt>
                <c:pt idx="971">
                  <c:v>8.0689131727220085E-185</c:v>
                </c:pt>
                <c:pt idx="972">
                  <c:v>3.0638903505855894E-185</c:v>
                </c:pt>
                <c:pt idx="973">
                  <c:v>1.1621143022671443E-185</c:v>
                </c:pt>
                <c:pt idx="974">
                  <c:v>4.4029314506499087E-186</c:v>
                </c:pt>
                <c:pt idx="975">
                  <c:v>1.6662971533631972E-186</c:v>
                </c:pt>
                <c:pt idx="976">
                  <c:v>6.2991279703945767E-187</c:v>
                </c:pt>
                <c:pt idx="977">
                  <c:v>2.3786243527532904E-187</c:v>
                </c:pt>
                <c:pt idx="978">
                  <c:v>8.971989178577361E-188</c:v>
                </c:pt>
                <c:pt idx="979">
                  <c:v>3.380407618501206E-188</c:v>
                </c:pt>
                <c:pt idx="980">
                  <c:v>1.2722335762547611E-188</c:v>
                </c:pt>
                <c:pt idx="981">
                  <c:v>4.7827985067561597E-189</c:v>
                </c:pt>
                <c:pt idx="982">
                  <c:v>1.7960348831981954E-189</c:v>
                </c:pt>
                <c:pt idx="983">
                  <c:v>6.7369744524525724E-190</c:v>
                </c:pt>
                <c:pt idx="984">
                  <c:v>2.5242506923443656E-190</c:v>
                </c:pt>
                <c:pt idx="985">
                  <c:v>9.4475134358111898E-191</c:v>
                </c:pt>
                <c:pt idx="986">
                  <c:v>3.531994372698584E-191</c:v>
                </c:pt>
                <c:pt idx="987">
                  <c:v>1.3189852480853279E-191</c:v>
                </c:pt>
                <c:pt idx="988">
                  <c:v>4.9201384551055021E-192</c:v>
                </c:pt>
                <c:pt idx="989">
                  <c:v>1.8332941840130147E-192</c:v>
                </c:pt>
                <c:pt idx="990">
                  <c:v>6.8234568219318862E-193</c:v>
                </c:pt>
                <c:pt idx="991">
                  <c:v>2.5368464749620605E-193</c:v>
                </c:pt>
                <c:pt idx="992">
                  <c:v>9.4210947922798103E-194</c:v>
                </c:pt>
                <c:pt idx="993">
                  <c:v>3.4948296559987723E-194</c:v>
                </c:pt>
                <c:pt idx="994">
                  <c:v>1.2949950300928732E-194</c:v>
                </c:pt>
                <c:pt idx="995">
                  <c:v>4.7932230776695782E-195</c:v>
                </c:pt>
                <c:pt idx="996">
                  <c:v>1.772166946743963E-195</c:v>
                </c:pt>
                <c:pt idx="997">
                  <c:v>6.5448405919497103E-196</c:v>
                </c:pt>
                <c:pt idx="998">
                  <c:v>2.4144096868641192E-196</c:v>
                </c:pt>
                <c:pt idx="999">
                  <c:v>8.8969327348606942E-197</c:v>
                </c:pt>
                <c:pt idx="1000">
                  <c:v>3.2748174804057599E-197</c:v>
                </c:pt>
                <c:pt idx="1001">
                  <c:v>1.2040689116093937E-197</c:v>
                </c:pt>
                <c:pt idx="1002">
                  <c:v>4.4221455954064992E-198</c:v>
                </c:pt>
                <c:pt idx="1003">
                  <c:v>1.6223037863230617E-198</c:v>
                </c:pt>
                <c:pt idx="1004">
                  <c:v>5.9449578103683564E-199</c:v>
                </c:pt>
                <c:pt idx="1005">
                  <c:v>2.1761199106216977E-199</c:v>
                </c:pt>
                <c:pt idx="1006">
                  <c:v>7.9567244613975358E-200</c:v>
                </c:pt>
                <c:pt idx="1007">
                  <c:v>2.9060512273391472E-200</c:v>
                </c:pt>
                <c:pt idx="1008">
                  <c:v>1.0602045484963338E-200</c:v>
                </c:pt>
                <c:pt idx="1009">
                  <c:v>3.8636120429131079E-201</c:v>
                </c:pt>
                <c:pt idx="1010">
                  <c:v>1.4064192746082013E-201</c:v>
                </c:pt>
                <c:pt idx="1011">
                  <c:v>5.113915631148807E-202</c:v>
                </c:pt>
                <c:pt idx="1012">
                  <c:v>1.8574184644514322E-202</c:v>
                </c:pt>
                <c:pt idx="1013">
                  <c:v>6.7388130591739741E-203</c:v>
                </c:pt>
                <c:pt idx="1014">
                  <c:v>2.4421622268317376E-203</c:v>
                </c:pt>
                <c:pt idx="1015">
                  <c:v>8.840626872543855E-204</c:v>
                </c:pt>
                <c:pt idx="1016">
                  <c:v>3.1967528655284698E-204</c:v>
                </c:pt>
                <c:pt idx="1017">
                  <c:v>1.1546557317150164E-204</c:v>
                </c:pt>
                <c:pt idx="1018">
                  <c:v>4.1659439154951454E-205</c:v>
                </c:pt>
                <c:pt idx="1019">
                  <c:v>1.501383963032861E-205</c:v>
                </c:pt>
                <c:pt idx="1020">
                  <c:v>5.4048989274110655E-206</c:v>
                </c:pt>
                <c:pt idx="1021">
                  <c:v>1.943572886497909E-206</c:v>
                </c:pt>
                <c:pt idx="1022">
                  <c:v>6.9812234264603543E-207</c:v>
                </c:pt>
                <c:pt idx="1023">
                  <c:v>2.5048382896231138E-207</c:v>
                </c:pt>
                <c:pt idx="1024">
                  <c:v>8.9772909360059066E-208</c:v>
                </c:pt>
                <c:pt idx="1025">
                  <c:v>3.2138703812158233E-208</c:v>
                </c:pt>
                <c:pt idx="1026">
                  <c:v>1.1492879810824929E-208</c:v>
                </c:pt>
                <c:pt idx="1027">
                  <c:v>4.1053181883565703E-209</c:v>
                </c:pt>
                <c:pt idx="1028">
                  <c:v>1.4648131574137537E-209</c:v>
                </c:pt>
                <c:pt idx="1029">
                  <c:v>5.2207763822215182E-210</c:v>
                </c:pt>
                <c:pt idx="1030">
                  <c:v>1.8586833213117098E-210</c:v>
                </c:pt>
                <c:pt idx="1031">
                  <c:v>6.6098737206277964E-211</c:v>
                </c:pt>
                <c:pt idx="1032">
                  <c:v>2.3480015201497643E-211</c:v>
                </c:pt>
                <c:pt idx="1033">
                  <c:v>8.3314585031949166E-212</c:v>
                </c:pt>
                <c:pt idx="1034">
                  <c:v>2.9529843677092969E-212</c:v>
                </c:pt>
                <c:pt idx="1035">
                  <c:v>1.0454871778884541E-212</c:v>
                </c:pt>
                <c:pt idx="1036">
                  <c:v>3.6973769073305878E-213</c:v>
                </c:pt>
                <c:pt idx="1037">
                  <c:v>1.3061293498451113E-213</c:v>
                </c:pt>
                <c:pt idx="1038">
                  <c:v>4.6088874555828217E-214</c:v>
                </c:pt>
                <c:pt idx="1039">
                  <c:v>1.6245140375812185E-214</c:v>
                </c:pt>
                <c:pt idx="1040">
                  <c:v>5.7196345950398545E-215</c:v>
                </c:pt>
                <c:pt idx="1041">
                  <c:v>2.0115486969074951E-215</c:v>
                </c:pt>
                <c:pt idx="1042">
                  <c:v>7.0665960727038364E-216</c:v>
                </c:pt>
                <c:pt idx="1043">
                  <c:v>2.4797473525753936E-216</c:v>
                </c:pt>
                <c:pt idx="1044">
                  <c:v>8.6920467482429724E-217</c:v>
                </c:pt>
                <c:pt idx="1045">
                  <c:v>3.0433655633274101E-217</c:v>
                </c:pt>
                <c:pt idx="1046">
                  <c:v>1.0643969989979367E-217</c:v>
                </c:pt>
                <c:pt idx="1047">
                  <c:v>3.718524192092519E-218</c:v>
                </c:pt>
                <c:pt idx="1048">
                  <c:v>1.297642412564036E-218</c:v>
                </c:pt>
                <c:pt idx="1049">
                  <c:v>4.5233157292912523E-219</c:v>
                </c:pt>
                <c:pt idx="1050">
                  <c:v>1.5749842832542133E-219</c:v>
                </c:pt>
                <c:pt idx="1051">
                  <c:v>5.4778860827973281E-220</c:v>
                </c:pt>
                <c:pt idx="1052">
                  <c:v>1.9031245833795558E-220</c:v>
                </c:pt>
                <c:pt idx="1053">
                  <c:v>6.6044840024758347E-221</c:v>
                </c:pt>
                <c:pt idx="1054">
                  <c:v>2.2894334110978919E-221</c:v>
                </c:pt>
                <c:pt idx="1055">
                  <c:v>7.9274697029503562E-222</c:v>
                </c:pt>
                <c:pt idx="1056">
                  <c:v>2.7419442223931888E-222</c:v>
                </c:pt>
                <c:pt idx="1057">
                  <c:v>9.4732738429378572E-223</c:v>
                </c:pt>
                <c:pt idx="1058">
                  <c:v>3.2693319431877281E-223</c:v>
                </c:pt>
                <c:pt idx="1059">
                  <c:v>1.1270297872971181E-223</c:v>
                </c:pt>
                <c:pt idx="1060">
                  <c:v>3.8808711328129921E-224</c:v>
                </c:pt>
                <c:pt idx="1061">
                  <c:v>1.3348746936049464E-224</c:v>
                </c:pt>
                <c:pt idx="1062">
                  <c:v>4.5863714819790896E-225</c:v>
                </c:pt>
                <c:pt idx="1063">
                  <c:v>1.5740387054504829E-225</c:v>
                </c:pt>
                <c:pt idx="1064">
                  <c:v>5.396088167518831E-226</c:v>
                </c:pt>
                <c:pt idx="1065">
                  <c:v>1.8478219311366667E-226</c:v>
                </c:pt>
                <c:pt idx="1066">
                  <c:v>6.3206049668667124E-227</c:v>
                </c:pt>
                <c:pt idx="1067">
                  <c:v>2.1596065175364066E-227</c:v>
                </c:pt>
                <c:pt idx="1068">
                  <c:v>7.3706885676853732E-228</c:v>
                </c:pt>
                <c:pt idx="1069">
                  <c:v>2.5128059049232675E-228</c:v>
                </c:pt>
                <c:pt idx="1070">
                  <c:v>8.5571131971363178E-229</c:v>
                </c:pt>
                <c:pt idx="1071">
                  <c:v>2.9108046547370024E-229</c:v>
                </c:pt>
                <c:pt idx="1072">
                  <c:v>9.8904555392498808E-230</c:v>
                </c:pt>
                <c:pt idx="1073">
                  <c:v>3.3568889912567289E-230</c:v>
                </c:pt>
                <c:pt idx="1074">
                  <c:v>1.1380860898142907E-230</c:v>
                </c:pt>
                <c:pt idx="1075">
                  <c:v>3.854168532042131E-231</c:v>
                </c:pt>
                <c:pt idx="1076">
                  <c:v>1.3037782681327333E-231</c:v>
                </c:pt>
                <c:pt idx="1077">
                  <c:v>4.4054900521280088E-232</c:v>
                </c:pt>
                <c:pt idx="1078">
                  <c:v>1.4869698494113774E-232</c:v>
                </c:pt>
                <c:pt idx="1079">
                  <c:v>5.0133445234654298E-233</c:v>
                </c:pt>
                <c:pt idx="1080">
                  <c:v>1.6883807416552642E-233</c:v>
                </c:pt>
                <c:pt idx="1081">
                  <c:v>5.6797690809356549E-234</c:v>
                </c:pt>
                <c:pt idx="1082">
                  <c:v>1.9085714334060027E-234</c:v>
                </c:pt>
                <c:pt idx="1083">
                  <c:v>6.4062459741539471E-235</c:v>
                </c:pt>
                <c:pt idx="1084">
                  <c:v>2.1479108458656143E-235</c:v>
                </c:pt>
                <c:pt idx="1085">
                  <c:v>7.1936009524609713E-236</c:v>
                </c:pt>
                <c:pt idx="1086">
                  <c:v>2.4065444351810824E-236</c:v>
                </c:pt>
                <c:pt idx="1087">
                  <c:v>8.0419038797668231E-237</c:v>
                </c:pt>
                <c:pt idx="1088">
                  <c:v>2.6843634779123037E-237</c:v>
                </c:pt>
                <c:pt idx="1089">
                  <c:v>8.9503746662607257E-238</c:v>
                </c:pt>
                <c:pt idx="1090">
                  <c:v>2.9809765528052532E-238</c:v>
                </c:pt>
                <c:pt idx="1091">
                  <c:v>9.9172978154808936E-239</c:v>
                </c:pt>
                <c:pt idx="1092">
                  <c:v>3.2956842841716789E-239</c:v>
                </c:pt>
                <c:pt idx="1093">
                  <c:v>1.0939948999068181E-239</c:v>
                </c:pt>
                <c:pt idx="1094">
                  <c:v>3.6274584306885077E-240</c:v>
                </c:pt>
                <c:pt idx="1095">
                  <c:v>1.2014537071245667E-240</c:v>
                </c:pt>
                <c:pt idx="1096">
                  <c:v>3.9749263836583399E-241</c:v>
                </c:pt>
                <c:pt idx="1097">
                  <c:v>1.313616480742093E-241</c:v>
                </c:pt>
                <c:pt idx="1098">
                  <c:v>4.3363620771946486E-242</c:v>
                </c:pt>
                <c:pt idx="1099">
                  <c:v>1.429881138796618E-242</c:v>
                </c:pt>
                <c:pt idx="1100">
                  <c:v>4.7096842074644136E-243</c:v>
                </c:pt>
                <c:pt idx="1101">
                  <c:v>1.5495339245365315E-243</c:v>
                </c:pt>
                <c:pt idx="1102">
                  <c:v>5.092462508968486E-244</c:v>
                </c:pt>
                <c:pt idx="1103">
                  <c:v>1.6717527353894949E-244</c:v>
                </c:pt>
                <c:pt idx="1104">
                  <c:v>5.4819326447645429E-245</c:v>
                </c:pt>
                <c:pt idx="1105">
                  <c:v>1.7956132374836863E-245</c:v>
                </c:pt>
                <c:pt idx="1106">
                  <c:v>5.8750200385922309E-246</c:v>
                </c:pt>
                <c:pt idx="1107">
                  <c:v>1.920097829325598E-246</c:v>
                </c:pt>
                <c:pt idx="1108">
                  <c:v>6.2683727162096274E-247</c:v>
                </c:pt>
                <c:pt idx="1109">
                  <c:v>2.0441074317187426E-247</c:v>
                </c:pt>
                <c:pt idx="1110">
                  <c:v>6.6584029389322115E-248</c:v>
                </c:pt>
                <c:pt idx="1111">
                  <c:v>2.1664759885129243E-248</c:v>
                </c:pt>
                <c:pt idx="1112">
                  <c:v>7.0413371144438536E-249</c:v>
                </c:pt>
                <c:pt idx="1113">
                  <c:v>2.2859874677058599E-249</c:v>
                </c:pt>
                <c:pt idx="1114">
                  <c:v>7.4132731694327376E-250</c:v>
                </c:pt>
                <c:pt idx="1115">
                  <c:v>2.4013950584297195E-250</c:v>
                </c:pt>
                <c:pt idx="1116">
                  <c:v>7.7702442779256008E-251</c:v>
                </c:pt>
                <c:pt idx="1117">
                  <c:v>2.5114421704488479E-251</c:v>
                </c:pt>
                <c:pt idx="1118">
                  <c:v>8.1082875706448354E-252</c:v>
                </c:pt>
                <c:pt idx="1119">
                  <c:v>2.6148847628791387E-252</c:v>
                </c:pt>
                <c:pt idx="1120">
                  <c:v>8.4235162168140674E-253</c:v>
                </c:pt>
                <c:pt idx="1121">
                  <c:v>2.710514461700915E-253</c:v>
                </c:pt>
                <c:pt idx="1122">
                  <c:v>8.7121930818746132E-254</c:v>
                </c:pt>
                <c:pt idx="1123">
                  <c:v>2.7971818746954741E-254</c:v>
                </c:pt>
                <c:pt idx="1124">
                  <c:v>8.9708040326055744E-255</c:v>
                </c:pt>
                <c:pt idx="1125">
                  <c:v>2.8738194805485315E-255</c:v>
                </c:pt>
                <c:pt idx="1126">
                  <c:v>9.1961288930593468E-256</c:v>
                </c:pt>
                <c:pt idx="1127">
                  <c:v>2.9394634581147236E-256</c:v>
                </c:pt>
                <c:pt idx="1128">
                  <c:v>9.3853080559034121E-257</c:v>
                </c:pt>
                <c:pt idx="1129">
                  <c:v>2.9932738335218093E-257</c:v>
                </c:pt>
                <c:pt idx="1130">
                  <c:v>9.5359028266343662E-258</c:v>
                </c:pt>
                <c:pt idx="1131">
                  <c:v>3.03455235716072E-258</c:v>
                </c:pt>
                <c:pt idx="1132">
                  <c:v>9.6459477221729736E-259</c:v>
                </c:pt>
                <c:pt idx="1133">
                  <c:v>3.062757579028397E-259</c:v>
                </c:pt>
                <c:pt idx="1134">
                  <c:v>9.7139931565772012E-260</c:v>
                </c:pt>
                <c:pt idx="1135">
                  <c:v>3.0775166675131511E-260</c:v>
                </c:pt>
                <c:pt idx="1136">
                  <c:v>9.7391372180959295E-261</c:v>
                </c:pt>
                <c:pt idx="1137">
                  <c:v>3.0786336110027879E-261</c:v>
                </c:pt>
                <c:pt idx="1138">
                  <c:v>9.7210455637698253E-262</c:v>
                </c:pt>
                <c:pt idx="1139">
                  <c:v>3.0660935501091681E-262</c:v>
                </c:pt>
                <c:pt idx="1140">
                  <c:v>9.6599588181264451E-263</c:v>
                </c:pt>
                <c:pt idx="1141">
                  <c:v>3.0400631066541997E-263</c:v>
                </c:pt>
                <c:pt idx="1142">
                  <c:v>9.5566872471152386E-264</c:v>
                </c:pt>
                <c:pt idx="1143">
                  <c:v>3.0008866992358024E-264</c:v>
                </c:pt>
                <c:pt idx="1144">
                  <c:v>9.4125928720196171E-265</c:v>
                </c:pt>
                <c:pt idx="1145">
                  <c:v>2.9490789592639193E-265</c:v>
                </c:pt>
                <c:pt idx="1146">
                  <c:v>9.2295595753597077E-266</c:v>
                </c:pt>
                <c:pt idx="1147">
                  <c:v>2.885313480913482E-266</c:v>
                </c:pt>
                <c:pt idx="1148">
                  <c:v>9.0099521159202172E-267</c:v>
                </c:pt>
                <c:pt idx="1149">
                  <c:v>2.8104082487849315E-267</c:v>
                </c:pt>
                <c:pt idx="1150">
                  <c:v>8.7565652993067545E-268</c:v>
                </c:pt>
                <c:pt idx="1151">
                  <c:v>2.7253081838698998E-268</c:v>
                </c:pt>
                <c:pt idx="1152">
                  <c:v>8.4725648308045318E-269</c:v>
                </c:pt>
                <c:pt idx="1153">
                  <c:v>2.631065328217226E-269</c:v>
                </c:pt>
                <c:pt idx="1154">
                  <c:v>8.1614215990601742E-270</c:v>
                </c:pt>
                <c:pt idx="1155">
                  <c:v>2.5288172484664185E-270</c:v>
                </c:pt>
                <c:pt idx="1156">
                  <c:v>7.8268412943165157E-271</c:v>
                </c:pt>
                <c:pt idx="1157">
                  <c:v>2.4197642765362418E-271</c:v>
                </c:pt>
                <c:pt idx="1158">
                  <c:v>7.4726913496556082E-272</c:v>
                </c:pt>
                <c:pt idx="1159">
                  <c:v>2.3051462210884203E-272</c:v>
                </c:pt>
                <c:pt idx="1160">
                  <c:v>7.102927206509254E-273</c:v>
                </c:pt>
                <c:pt idx="1161">
                  <c:v>2.1862191762895003E-273</c:v>
                </c:pt>
                <c:pt idx="1162">
                  <c:v>6.7215198485731378E-274</c:v>
                </c:pt>
                <c:pt idx="1163">
                  <c:v>2.0642330258131162E-274</c:v>
                </c:pt>
                <c:pt idx="1164">
                  <c:v>6.332386426261169E-275</c:v>
                </c:pt>
                <c:pt idx="1165">
                  <c:v>1.940410191998658E-275</c:v>
                </c:pt>
                <c:pt idx="1166">
                  <c:v>5.9393256144294226E-276</c:v>
                </c:pt>
                <c:pt idx="1167">
                  <c:v>1.8159261154103192E-276</c:v>
                </c:pt>
                <c:pt idx="1168">
                  <c:v>5.5459591188870671E-277</c:v>
                </c:pt>
                <c:pt idx="1169">
                  <c:v>1.6918918719336126E-277</c:v>
                </c:pt>
                <c:pt idx="1170">
                  <c:v>5.1556804835536315E-278</c:v>
                </c:pt>
                <c:pt idx="1171">
                  <c:v>1.5693392468308599E-278</c:v>
                </c:pt>
                <c:pt idx="1172">
                  <c:v>4.7716120621175109E-279</c:v>
                </c:pt>
                <c:pt idx="1173">
                  <c:v>1.4492084917790207E-279</c:v>
                </c:pt>
                <c:pt idx="1174">
                  <c:v>4.396570718416114E-280</c:v>
                </c:pt>
                <c:pt idx="1175">
                  <c:v>1.3323388957300808E-280</c:v>
                </c:pt>
                <c:pt idx="1176">
                  <c:v>4.0330425204809961E-281</c:v>
                </c:pt>
                <c:pt idx="1177">
                  <c:v>1.2194622072930087E-281</c:v>
                </c:pt>
                <c:pt idx="1178">
                  <c:v>3.6831664060190311E-282</c:v>
                </c:pt>
                <c:pt idx="1179">
                  <c:v>1.1111988586256101E-282</c:v>
                </c:pt>
                <c:pt idx="1180">
                  <c:v>3.3487265319609137E-283</c:v>
                </c:pt>
                <c:pt idx="1181">
                  <c:v>1.0080568615203759E-283</c:v>
                </c:pt>
                <c:pt idx="1182">
                  <c:v>3.0311527860989643E-284</c:v>
                </c:pt>
                <c:pt idx="1183">
                  <c:v>9.104331778169312E-285</c:v>
                </c:pt>
                <c:pt idx="1184">
                  <c:v>2.7315287412618462E-285</c:v>
                </c:pt>
                <c:pt idx="1185">
                  <c:v>8.1861731019653606E-286</c:v>
                </c:pt>
                <c:pt idx="1186">
                  <c:v>2.4506061762581452E-286</c:v>
                </c:pt>
                <c:pt idx="1187">
                  <c:v>7.3279681689558377E-287</c:v>
                </c:pt>
                <c:pt idx="1188">
                  <c:v>2.1888251753432578E-287</c:v>
                </c:pt>
                <c:pt idx="1189">
                  <c:v>6.5306442524177325E-288</c:v>
                </c:pt>
                <c:pt idx="1190">
                  <c:v>1.9463387492739978E-288</c:v>
                </c:pt>
                <c:pt idx="1191">
                  <c:v>5.7942640400301394E-289</c:v>
                </c:pt>
                <c:pt idx="1192">
                  <c:v>1.723040894634388E-289</c:v>
                </c:pt>
                <c:pt idx="1193">
                  <c:v>5.1181185249600174E-290</c:v>
                </c:pt>
                <c:pt idx="1194">
                  <c:v>1.5185970206996301E-290</c:v>
                </c:pt>
                <c:pt idx="1195">
                  <c:v>4.5008257403797392E-291</c:v>
                </c:pt>
                <c:pt idx="1196">
                  <c:v>1.3324757201055577E-291</c:v>
                </c:pt>
                <c:pt idx="1197">
                  <c:v>3.940432209923148E-292</c:v>
                </c:pt>
                <c:pt idx="1198">
                  <c:v>1.1639809355702747E-292</c:v>
                </c:pt>
                <c:pt idx="1199">
                  <c:v>3.4345142654517769E-293</c:v>
                </c:pt>
                <c:pt idx="1200">
                  <c:v>1.0122836737051943E-293</c:v>
                </c:pt>
                <c:pt idx="1201">
                  <c:v>2.9802767245318494E-294</c:v>
                </c:pt>
                <c:pt idx="1202">
                  <c:v>8.7645253225326145E-295</c:v>
                </c:pt>
                <c:pt idx="1203">
                  <c:v>2.5746468031747843E-295</c:v>
                </c:pt>
                <c:pt idx="1204">
                  <c:v>7.5548243260099643E-296</c:v>
                </c:pt>
                <c:pt idx="1205">
                  <c:v>2.2143615453114056E-296</c:v>
                </c:pt>
                <c:pt idx="1206">
                  <c:v>6.4832107918256942E-297</c:v>
                </c:pt>
                <c:pt idx="1207">
                  <c:v>1.896047461146248E-297</c:v>
                </c:pt>
                <c:pt idx="1208">
                  <c:v>5.5389279611041579E-298</c:v>
                </c:pt>
                <c:pt idx="1209">
                  <c:v>1.6162914661327404E-298</c:v>
                </c:pt>
                <c:pt idx="1210">
                  <c:v>4.7111951432699977E-299</c:v>
                </c:pt>
                <c:pt idx="1211">
                  <c:v>1.3717025875312603E-299</c:v>
                </c:pt>
                <c:pt idx="1212">
                  <c:v>3.9893879608406118E-300</c:v>
                </c:pt>
                <c:pt idx="1213">
                  <c:v>1.1589642458583856E-300</c:v>
                </c:pt>
                <c:pt idx="1214">
                  <c:v>3.3631888470527197E-301</c:v>
                </c:pt>
                <c:pt idx="1215">
                  <c:v>9.7487721640200942E-302</c:v>
                </c:pt>
                <c:pt idx="1216">
                  <c:v>2.8227085444420879E-302</c:v>
                </c:pt>
                <c:pt idx="1217">
                  <c:v>8.1639362657853473E-303</c:v>
                </c:pt>
                <c:pt idx="1218">
                  <c:v>2.3585800671733369E-303</c:v>
                </c:pt>
                <c:pt idx="1219">
                  <c:v>6.8064254607772363E-304</c:v>
                </c:pt>
                <c:pt idx="1220">
                  <c:v>1.9620271477855096E-304</c:v>
                </c:pt>
                <c:pt idx="1221">
                  <c:v>5.649478787106465E-305</c:v>
                </c:pt>
                <c:pt idx="1222">
                  <c:v>1.6249095939180806E-305</c:v>
                </c:pt>
                <c:pt idx="1223">
                  <c:v>4.668393697374482E-306</c:v>
                </c:pt>
                <c:pt idx="1224">
                  <c:v>1.3397482419382603E-306</c:v>
                </c:pt>
                <c:pt idx="1225">
                  <c:v>3.8405760397870131E-307</c:v>
                </c:pt>
                <c:pt idx="1226">
                  <c:v>1.0997323259586045E-307</c:v>
                </c:pt>
                <c:pt idx="1227">
                  <c:v>3.1455389303777487E-308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Sheet1!$E$5:$E$1304</c:f>
              <c:numCache>
                <c:formatCode>0.00</c:formatCode>
                <c:ptCount val="1300"/>
                <c:pt idx="0">
                  <c:v>2.9703438642878457E-11</c:v>
                </c:pt>
                <c:pt idx="1">
                  <c:v>3.707450308602731E-11</c:v>
                </c:pt>
                <c:pt idx="2">
                  <c:v>4.6223348099509275E-11</c:v>
                </c:pt>
                <c:pt idx="3">
                  <c:v>5.7565848564394601E-11</c:v>
                </c:pt>
                <c:pt idx="4">
                  <c:v>7.1612011503696993E-11</c:v>
                </c:pt>
                <c:pt idx="5">
                  <c:v>8.898653272185247E-11</c:v>
                </c:pt>
                <c:pt idx="6">
                  <c:v>1.1045366940825924E-10</c:v>
                </c:pt>
                <c:pt idx="7">
                  <c:v>1.3694729607938573E-10</c:v>
                </c:pt>
                <c:pt idx="8">
                  <c:v>1.6960717714773158E-10</c:v>
                </c:pt>
                <c:pt idx="9">
                  <c:v>2.0982268529876691E-10</c:v>
                </c:pt>
                <c:pt idx="10">
                  <c:v>2.5928542579195319E-10</c:v>
                </c:pt>
                <c:pt idx="11">
                  <c:v>3.200524986280823E-10</c:v>
                </c:pt>
                <c:pt idx="12">
                  <c:v>3.9462244998755862E-10</c:v>
                </c:pt>
                <c:pt idx="13">
                  <c:v>4.8602633920558955E-10</c:v>
                </c:pt>
                <c:pt idx="14">
                  <c:v>5.9793678672799431E-10</c:v>
                </c:pt>
                <c:pt idx="15">
                  <c:v>7.3479838220774548E-10</c:v>
                </c:pt>
                <c:pt idx="16">
                  <c:v>9.0198343185440369E-10</c:v>
                </c:pt>
                <c:pt idx="17">
                  <c:v>1.1059777236901248E-9</c:v>
                </c:pt>
                <c:pt idx="18">
                  <c:v>1.3546018037153301E-9</c:v>
                </c:pt>
                <c:pt idx="19">
                  <c:v>1.6572742024458747E-9</c:v>
                </c:pt>
                <c:pt idx="20">
                  <c:v>2.0253241494859878E-9</c:v>
                </c:pt>
                <c:pt idx="21">
                  <c:v>2.4723625859724916E-9</c:v>
                </c:pt>
                <c:pt idx="22">
                  <c:v>3.0147217559781685E-9</c:v>
                </c:pt>
                <c:pt idx="23">
                  <c:v>3.6719753565931718E-9</c:v>
                </c:pt>
                <c:pt idx="24">
                  <c:v>4.4675531842419659E-9</c:v>
                </c:pt>
                <c:pt idx="25">
                  <c:v>5.4294664675364018E-9</c:v>
                </c:pt>
                <c:pt idx="26">
                  <c:v>6.5911626645765882E-9</c:v>
                </c:pt>
                <c:pt idx="27">
                  <c:v>7.9925314696850916E-9</c:v>
                </c:pt>
                <c:pt idx="28">
                  <c:v>9.6810871707748061E-9</c:v>
                </c:pt>
                <c:pt idx="29">
                  <c:v>1.1713356379075029E-8</c:v>
                </c:pt>
                <c:pt idx="30">
                  <c:v>1.415650457879341E-8</c:v>
                </c:pt>
                <c:pt idx="31">
                  <c:v>1.7090239983199925E-8</c:v>
                </c:pt>
                <c:pt idx="32">
                  <c:v>2.0609038909390029E-8</c:v>
                </c:pt>
                <c:pt idx="33">
                  <c:v>2.4824743379044262E-8</c:v>
                </c:pt>
                <c:pt idx="34">
                  <c:v>2.9869589005104082E-8</c:v>
                </c:pt>
                <c:pt idx="35">
                  <c:v>3.5899729533069889E-8</c:v>
                </c:pt>
                <c:pt idx="36">
                  <c:v>4.3099333775527509E-8</c:v>
                </c:pt>
                <c:pt idx="37">
                  <c:v>5.168534122508658E-8</c:v>
                </c:pt>
                <c:pt idx="38">
                  <c:v>6.1912974477779222E-8</c:v>
                </c:pt>
                <c:pt idx="39">
                  <c:v>7.4082119879504521E-8</c:v>
                </c:pt>
                <c:pt idx="40">
                  <c:v>8.8544702665069049E-8</c:v>
                </c:pt>
                <c:pt idx="41">
                  <c:v>1.0571319944481343E-7</c:v>
                </c:pt>
                <c:pt idx="42">
                  <c:v>1.260704493692484E-7</c:v>
                </c:pt>
                <c:pt idx="43">
                  <c:v>1.5018094583773607E-7</c:v>
                </c:pt>
                <c:pt idx="44">
                  <c:v>1.7870381339194826E-7</c:v>
                </c:pt>
                <c:pt idx="45">
                  <c:v>2.1240769963489468E-7</c:v>
                </c:pt>
                <c:pt idx="46">
                  <c:v>2.5218783983505207E-7</c:v>
                </c:pt>
                <c:pt idx="47">
                  <c:v>2.9908558251080399E-7</c:v>
                </c:pt>
                <c:pt idx="48">
                  <c:v>3.5431069794569412E-7</c:v>
                </c:pt>
                <c:pt idx="49">
                  <c:v>4.1926682846361147E-7</c:v>
                </c:pt>
                <c:pt idx="50">
                  <c:v>4.9558047959900125E-7</c:v>
                </c:pt>
                <c:pt idx="51">
                  <c:v>5.8513399523025234E-7</c:v>
                </c:pt>
                <c:pt idx="52">
                  <c:v>6.901030074986616E-7</c:v>
                </c:pt>
                <c:pt idx="53">
                  <c:v>8.1299890409320256E-7</c:v>
                </c:pt>
                <c:pt idx="54">
                  <c:v>9.5671691141172781E-7</c:v>
                </c:pt>
                <c:pt idx="55">
                  <c:v>1.1245904523601676E-6</c:v>
                </c:pt>
                <c:pt idx="56">
                  <c:v>1.3204525022459148E-6</c:v>
                </c:pt>
                <c:pt idx="57">
                  <c:v>1.5487047354523148E-6</c:v>
                </c:pt>
                <c:pt idx="58">
                  <c:v>1.8143953294000253E-6</c:v>
                </c:pt>
                <c:pt idx="59">
                  <c:v>2.123306370717066E-6</c:v>
                </c:pt>
                <c:pt idx="60">
                  <c:v>2.4820518915045004E-6</c:v>
                </c:pt>
                <c:pt idx="61">
                  <c:v>2.8981876509912754E-6</c:v>
                </c:pt>
                <c:pt idx="62">
                  <c:v>3.3803338695359122E-6</c:v>
                </c:pt>
                <c:pt idx="63">
                  <c:v>3.9383122175940918E-6</c:v>
                </c:pt>
                <c:pt idx="64">
                  <c:v>4.583298461567956E-6</c:v>
                </c:pt>
                <c:pt idx="65">
                  <c:v>5.3279922709308136E-6</c:v>
                </c:pt>
                <c:pt idx="66">
                  <c:v>6.1868057960970336E-6</c:v>
                </c:pt>
                <c:pt idx="67">
                  <c:v>7.1760727334858021E-6</c:v>
                </c:pt>
                <c:pt idx="68">
                  <c:v>8.3142797022596787E-6</c:v>
                </c:pt>
                <c:pt idx="69">
                  <c:v>9.6223218653221167E-6</c:v>
                </c:pt>
                <c:pt idx="70">
                  <c:v>1.1123784834167555E-5</c:v>
                </c:pt>
                <c:pt idx="71">
                  <c:v>1.2845255001780193E-5</c:v>
                </c:pt>
                <c:pt idx="72">
                  <c:v>1.4816660548449522E-5</c:v>
                </c:pt>
                <c:pt idx="73">
                  <c:v>1.7071645460425522E-5</c:v>
                </c:pt>
                <c:pt idx="74">
                  <c:v>1.9647978988855884E-5</c:v>
                </c:pt>
                <c:pt idx="75">
                  <c:v>2.2588003054340802E-5</c:v>
                </c:pt>
                <c:pt idx="76">
                  <c:v>2.5939120168392652E-5</c:v>
                </c:pt>
                <c:pt idx="77">
                  <c:v>2.9754324494451312E-5</c:v>
                </c:pt>
                <c:pt idx="78">
                  <c:v>3.4092778705525034E-5</c:v>
                </c:pt>
                <c:pt idx="79">
                  <c:v>3.9020439309217356E-5</c:v>
                </c:pt>
                <c:pt idx="80">
                  <c:v>4.4610733102031197E-5</c:v>
                </c:pt>
                <c:pt idx="81">
                  <c:v>5.0945287378360699E-5</c:v>
                </c:pt>
                <c:pt idx="82">
                  <c:v>5.8114716453801952E-5</c:v>
                </c:pt>
                <c:pt idx="83">
                  <c:v>6.6219466962047599E-5</c:v>
                </c:pt>
                <c:pt idx="84">
                  <c:v>7.5370724246986282E-5</c:v>
                </c:pt>
                <c:pt idx="85">
                  <c:v>8.5691381992258561E-5</c:v>
                </c:pt>
                <c:pt idx="86">
                  <c:v>9.731707700562352E-5</c:v>
                </c:pt>
                <c:pt idx="87">
                  <c:v>1.1039729080111022E-4</c:v>
                </c:pt>
                <c:pt idx="88">
                  <c:v>1.2509651929404621E-4</c:v>
                </c:pt>
                <c:pt idx="89">
                  <c:v>1.4159551153892111E-4</c:v>
                </c:pt>
                <c:pt idx="90">
                  <c:v>1.6009257799381706E-4</c:v>
                </c:pt>
                <c:pt idx="91">
                  <c:v>1.8080496828450275E-4</c:v>
                </c:pt>
                <c:pt idx="92">
                  <c:v>2.0397031786286939E-4</c:v>
                </c:pt>
                <c:pt idx="93">
                  <c:v>2.2984816230556216E-4</c:v>
                </c:pt>
                <c:pt idx="94">
                  <c:v>2.5872151727687694E-4</c:v>
                </c:pt>
                <c:pt idx="95">
                  <c:v>2.9089852138366974E-4</c:v>
                </c:pt>
                <c:pt idx="96">
                  <c:v>3.2671413827776833E-4</c:v>
                </c:pt>
                <c:pt idx="97">
                  <c:v>3.6653191341303435E-4</c:v>
                </c:pt>
                <c:pt idx="98">
                  <c:v>4.1074577983996735E-4</c:v>
                </c:pt>
                <c:pt idx="99">
                  <c:v>4.5978190632225708E-4</c:v>
                </c:pt>
                <c:pt idx="100">
                  <c:v>5.1410057988905884E-4</c:v>
                </c:pt>
                <c:pt idx="101">
                  <c:v>5.7419811369798608E-4</c:v>
                </c:pt>
                <c:pt idx="102">
                  <c:v>6.4060876978123211E-4</c:v>
                </c:pt>
                <c:pt idx="103">
                  <c:v>7.139066848874723E-4</c:v>
                </c:pt>
                <c:pt idx="104">
                  <c:v>7.9470778622235346E-4</c:v>
                </c:pt>
                <c:pt idx="105">
                  <c:v>8.8367168244001914E-4</c:v>
                </c:pt>
                <c:pt idx="106">
                  <c:v>9.8150351375700471E-4</c:v>
                </c:pt>
                <c:pt idx="107">
                  <c:v>1.0889557435612067E-3</c:v>
                </c:pt>
                <c:pt idx="108">
                  <c:v>1.2068298723850077E-3</c:v>
                </c:pt>
                <c:pt idx="109">
                  <c:v>1.3359780536195613E-3</c:v>
                </c:pt>
                <c:pt idx="110">
                  <c:v>1.4773045888823559E-3</c:v>
                </c:pt>
                <c:pt idx="111">
                  <c:v>1.6317672795323958E-3</c:v>
                </c:pt>
                <c:pt idx="112">
                  <c:v>1.8003786094752188E-3</c:v>
                </c:pt>
                <c:pt idx="113">
                  <c:v>1.9842067331360931E-3</c:v>
                </c:pt>
                <c:pt idx="114">
                  <c:v>2.1843762413253863E-3</c:v>
                </c:pt>
                <c:pt idx="115">
                  <c:v>2.4020686767005461E-3</c:v>
                </c:pt>
                <c:pt idx="116">
                  <c:v>2.6385227696673411E-3</c:v>
                </c:pt>
                <c:pt idx="117">
                  <c:v>2.8950343648858584E-3</c:v>
                </c:pt>
                <c:pt idx="118">
                  <c:v>3.172956008078316E-3</c:v>
                </c:pt>
                <c:pt idx="119">
                  <c:v>3.4736961626037348E-3</c:v>
                </c:pt>
                <c:pt idx="120">
                  <c:v>3.7987180252930402E-3</c:v>
                </c:pt>
                <c:pt idx="121">
                  <c:v>4.1495379113539116E-3</c:v>
                </c:pt>
                <c:pt idx="122">
                  <c:v>4.5277231787801383E-3</c:v>
                </c:pt>
                <c:pt idx="123">
                  <c:v>4.9348896636610198E-3</c:v>
                </c:pt>
                <c:pt idx="124">
                  <c:v>5.3726985991008275E-3</c:v>
                </c:pt>
                <c:pt idx="125">
                  <c:v>5.8428529921519014E-3</c:v>
                </c:pt>
                <c:pt idx="126">
                  <c:v>6.3470934352364144E-3</c:v>
                </c:pt>
                <c:pt idx="127">
                  <c:v>6.887193331033643E-3</c:v>
                </c:pt>
                <c:pt idx="128">
                  <c:v>7.4649535126961996E-3</c:v>
                </c:pt>
                <c:pt idx="129">
                  <c:v>8.082196244590327E-3</c:v>
                </c:pt>
                <c:pt idx="130">
                  <c:v>8.7407585924985879E-3</c:v>
                </c:pt>
                <c:pt idx="131">
                  <c:v>9.4424851563928852E-3</c:v>
                </c:pt>
                <c:pt idx="132">
                  <c:v>1.0189220163463231E-2</c:v>
                </c:pt>
                <c:pt idx="133">
                  <c:v>1.0982798924071195E-2</c:v>
                </c:pt>
                <c:pt idx="134">
                  <c:v>1.1825038658655368E-2</c:v>
                </c:pt>
                <c:pt idx="135">
                  <c:v>1.271772870933578E-2</c:v>
                </c:pt>
                <c:pt idx="136">
                  <c:v>1.3662620156004019E-2</c:v>
                </c:pt>
                <c:pt idx="137">
                  <c:v>1.4661414863017518E-2</c:v>
                </c:pt>
                <c:pt idx="138">
                  <c:v>1.5715753989190145E-2</c:v>
                </c:pt>
                <c:pt idx="139">
                  <c:v>1.6827206000541974E-2</c:v>
                </c:pt>
                <c:pt idx="140">
                  <c:v>1.7997254232177649E-2</c:v>
                </c:pt>
                <c:pt idx="141">
                  <c:v>1.9227284052653223E-2</c:v>
                </c:pt>
                <c:pt idx="142">
                  <c:v>2.0518569691187136E-2</c:v>
                </c:pt>
                <c:pt idx="143">
                  <c:v>2.1872260795014437E-2</c:v>
                </c:pt>
                <c:pt idx="144">
                  <c:v>2.3289368790981382E-2</c:v>
                </c:pt>
                <c:pt idx="145">
                  <c:v>2.4770753132071999E-2</c:v>
                </c:pt>
                <c:pt idx="146">
                  <c:v>2.6317107515843558E-2</c:v>
                </c:pt>
                <c:pt idx="147">
                  <c:v>2.7928946167661148E-2</c:v>
                </c:pt>
                <c:pt idx="148">
                  <c:v>2.9606590287057054E-2</c:v>
                </c:pt>
                <c:pt idx="149">
                  <c:v>3.1350154760429405E-2</c:v>
                </c:pt>
                <c:pt idx="150">
                  <c:v>3.3159535247538778E-2</c:v>
                </c:pt>
                <c:pt idx="151">
                  <c:v>3.503439575278839E-2</c:v>
                </c:pt>
                <c:pt idx="152">
                  <c:v>3.697415679498757E-2</c:v>
                </c:pt>
                <c:pt idx="153">
                  <c:v>3.8977984291148585E-2</c:v>
                </c:pt>
                <c:pt idx="154">
                  <c:v>4.1044779270753902E-2</c:v>
                </c:pt>
                <c:pt idx="155">
                  <c:v>4.3173168536816575E-2</c:v>
                </c:pt>
                <c:pt idx="156">
                  <c:v>4.5361496388871492E-2</c:v>
                </c:pt>
                <c:pt idx="157">
                  <c:v>4.7607817520732884E-2</c:v>
                </c:pt>
                <c:pt idx="158">
                  <c:v>4.9909891202410572E-2</c:v>
                </c:pt>
                <c:pt idx="159">
                  <c:v>5.2265176850948621E-2</c:v>
                </c:pt>
                <c:pt idx="160">
                  <c:v>5.4670831089148407E-2</c:v>
                </c:pt>
                <c:pt idx="161">
                  <c:v>5.7123706384130973E-2</c:v>
                </c:pt>
                <c:pt idx="162">
                  <c:v>5.9620351349531392E-2</c:v>
                </c:pt>
                <c:pt idx="163">
                  <c:v>6.2157012785793872E-2</c:v>
                </c:pt>
                <c:pt idx="164">
                  <c:v>6.4729639522621923E-2</c:v>
                </c:pt>
                <c:pt idx="165">
                  <c:v>6.7333888116157564E-2</c:v>
                </c:pt>
                <c:pt idx="166">
                  <c:v>6.9965130441026674E-2</c:v>
                </c:pt>
                <c:pt idx="167">
                  <c:v>7.2618463204036546E-2</c:v>
                </c:pt>
                <c:pt idx="168">
                  <c:v>7.5288719392188341E-2</c:v>
                </c:pt>
                <c:pt idx="169">
                  <c:v>7.7970481652834697E-2</c:v>
                </c:pt>
                <c:pt idx="170">
                  <c:v>8.0658097588449176E-2</c:v>
                </c:pt>
                <c:pt idx="171">
                  <c:v>8.334569693266089E-2</c:v>
                </c:pt>
                <c:pt idx="172">
                  <c:v>8.602721055815428E-2</c:v>
                </c:pt>
                <c:pt idx="173">
                  <c:v>8.8696391250760995E-2</c:v>
                </c:pt>
                <c:pt idx="174">
                  <c:v>9.1346836168001364E-2</c:v>
                </c:pt>
                <c:pt idx="175">
                  <c:v>9.3972010884264531E-2</c:v>
                </c:pt>
                <c:pt idx="176">
                  <c:v>9.6565274909262699E-2</c:v>
                </c:pt>
                <c:pt idx="177">
                  <c:v>9.9119908551315195E-2</c:v>
                </c:pt>
                <c:pt idx="178">
                  <c:v>0.10162914098266235</c:v>
                </c:pt>
                <c:pt idx="179">
                  <c:v>0.10408617935051215</c:v>
                </c:pt>
                <c:pt idx="180">
                  <c:v>0.10648423876508473</c:v>
                </c:pt>
                <c:pt idx="181">
                  <c:v>0.1088165729846424</c:v>
                </c:pt>
                <c:pt idx="182">
                  <c:v>0.11107650560757139</c:v>
                </c:pt>
                <c:pt idx="183">
                  <c:v>0.11325746157310848</c:v>
                </c:pt>
                <c:pt idx="184">
                  <c:v>0.11535299876542975</c:v>
                </c:pt>
                <c:pt idx="185">
                  <c:v>0.11735683951063028</c:v>
                </c:pt>
                <c:pt idx="186">
                  <c:v>0.11926290175271567</c:v>
                </c:pt>
                <c:pt idx="187">
                  <c:v>0.12106532969316278</c:v>
                </c:pt>
                <c:pt idx="188">
                  <c:v>0.12275852367895622</c:v>
                </c:pt>
                <c:pt idx="189">
                  <c:v>0.12433716912627256</c:v>
                </c:pt>
                <c:pt idx="190">
                  <c:v>0.12579626427120721</c:v>
                </c:pt>
                <c:pt idx="191">
                  <c:v>0.12713114654507304</c:v>
                </c:pt>
                <c:pt idx="192">
                  <c:v>0.128337517379846</c:v>
                </c:pt>
                <c:pt idx="193">
                  <c:v>0.12941146525920688</c:v>
                </c:pt>
                <c:pt idx="194">
                  <c:v>0.13034948684227149</c:v>
                </c:pt>
                <c:pt idx="195">
                  <c:v>0.13114850600041078</c:v>
                </c:pt>
                <c:pt idx="196">
                  <c:v>0.13180589062241749</c:v>
                </c:pt>
                <c:pt idx="197">
                  <c:v>0.13231946705954525</c:v>
                </c:pt>
                <c:pt idx="198">
                  <c:v>0.132687532099488</c:v>
                </c:pt>
                <c:pt idx="199">
                  <c:v>0.1329088623769849</c:v>
                </c:pt>
                <c:pt idx="200">
                  <c:v>0.13298272114828688</c:v>
                </c:pt>
                <c:pt idx="201">
                  <c:v>0.13290886237698543</c:v>
                </c:pt>
                <c:pt idx="202">
                  <c:v>0.13268753209948919</c:v>
                </c:pt>
                <c:pt idx="203">
                  <c:v>0.132319467059547</c:v>
                </c:pt>
                <c:pt idx="204">
                  <c:v>0.1318058906224199</c:v>
                </c:pt>
                <c:pt idx="205">
                  <c:v>0.13114850600041369</c:v>
                </c:pt>
                <c:pt idx="206">
                  <c:v>0.13034948684227499</c:v>
                </c:pt>
                <c:pt idx="207">
                  <c:v>0.12941146525921091</c:v>
                </c:pt>
                <c:pt idx="208">
                  <c:v>0.12833751737985058</c:v>
                </c:pt>
                <c:pt idx="209">
                  <c:v>0.12713114654507821</c:v>
                </c:pt>
                <c:pt idx="210">
                  <c:v>0.12579626427121279</c:v>
                </c:pt>
                <c:pt idx="211">
                  <c:v>0.12433716912627864</c:v>
                </c:pt>
                <c:pt idx="212">
                  <c:v>0.12275852367896276</c:v>
                </c:pt>
                <c:pt idx="213">
                  <c:v>0.12106532969316978</c:v>
                </c:pt>
                <c:pt idx="214">
                  <c:v>0.11926290175272307</c:v>
                </c:pt>
                <c:pt idx="215">
                  <c:v>0.11735683951063811</c:v>
                </c:pt>
                <c:pt idx="216">
                  <c:v>0.11535299876543795</c:v>
                </c:pt>
                <c:pt idx="217">
                  <c:v>0.11325746157311703</c:v>
                </c:pt>
                <c:pt idx="218">
                  <c:v>0.11107650560758242</c:v>
                </c:pt>
                <c:pt idx="219">
                  <c:v>0.10881657298465378</c:v>
                </c:pt>
                <c:pt idx="220">
                  <c:v>0.10648423876509649</c:v>
                </c:pt>
                <c:pt idx="221">
                  <c:v>0.10408617935052442</c:v>
                </c:pt>
                <c:pt idx="222">
                  <c:v>0.1016291409826747</c:v>
                </c:pt>
                <c:pt idx="223">
                  <c:v>9.9119908551327796E-2</c:v>
                </c:pt>
                <c:pt idx="224">
                  <c:v>9.6565274909275467E-2</c:v>
                </c:pt>
                <c:pt idx="225">
                  <c:v>9.3972010884277743E-2</c:v>
                </c:pt>
                <c:pt idx="226">
                  <c:v>9.1346836168014728E-2</c:v>
                </c:pt>
                <c:pt idx="227">
                  <c:v>8.8696391250774248E-2</c:v>
                </c:pt>
                <c:pt idx="228">
                  <c:v>8.6027210558167644E-2</c:v>
                </c:pt>
                <c:pt idx="229">
                  <c:v>8.3345696932674226E-2</c:v>
                </c:pt>
                <c:pt idx="230">
                  <c:v>8.0658097588459918E-2</c:v>
                </c:pt>
                <c:pt idx="231">
                  <c:v>7.7970481652845439E-2</c:v>
                </c:pt>
                <c:pt idx="232">
                  <c:v>7.5288719392199027E-2</c:v>
                </c:pt>
                <c:pt idx="233">
                  <c:v>7.261846320404719E-2</c:v>
                </c:pt>
                <c:pt idx="234">
                  <c:v>6.9965130441037193E-2</c:v>
                </c:pt>
                <c:pt idx="235">
                  <c:v>6.733388811616807E-2</c:v>
                </c:pt>
                <c:pt idx="236">
                  <c:v>6.4729639522632276E-2</c:v>
                </c:pt>
                <c:pt idx="237">
                  <c:v>6.2157012785804079E-2</c:v>
                </c:pt>
                <c:pt idx="238">
                  <c:v>5.9620351349541439E-2</c:v>
                </c:pt>
                <c:pt idx="239">
                  <c:v>5.7123706384140882E-2</c:v>
                </c:pt>
                <c:pt idx="240">
                  <c:v>5.4670831089158073E-2</c:v>
                </c:pt>
                <c:pt idx="241">
                  <c:v>5.2265176850958113E-2</c:v>
                </c:pt>
                <c:pt idx="242">
                  <c:v>4.9909891202419863E-2</c:v>
                </c:pt>
                <c:pt idx="243">
                  <c:v>4.7607817520741995E-2</c:v>
                </c:pt>
                <c:pt idx="244">
                  <c:v>4.5361496388880346E-2</c:v>
                </c:pt>
                <c:pt idx="245">
                  <c:v>4.3173168536825207E-2</c:v>
                </c:pt>
                <c:pt idx="246">
                  <c:v>4.1044779270762291E-2</c:v>
                </c:pt>
                <c:pt idx="247">
                  <c:v>3.8977984291156717E-2</c:v>
                </c:pt>
                <c:pt idx="248">
                  <c:v>3.6974156794995452E-2</c:v>
                </c:pt>
                <c:pt idx="249">
                  <c:v>3.5034395752796002E-2</c:v>
                </c:pt>
                <c:pt idx="250">
                  <c:v>3.3159535247546154E-2</c:v>
                </c:pt>
                <c:pt idx="251">
                  <c:v>3.1350154760436497E-2</c:v>
                </c:pt>
                <c:pt idx="252">
                  <c:v>2.9606590287063892E-2</c:v>
                </c:pt>
                <c:pt idx="253">
                  <c:v>2.7928946167667716E-2</c:v>
                </c:pt>
                <c:pt idx="254">
                  <c:v>2.6317107515849862E-2</c:v>
                </c:pt>
                <c:pt idx="255">
                  <c:v>2.4770753132078042E-2</c:v>
                </c:pt>
                <c:pt idx="256">
                  <c:v>2.3289368790987176E-2</c:v>
                </c:pt>
                <c:pt idx="257">
                  <c:v>2.1872260795019985E-2</c:v>
                </c:pt>
                <c:pt idx="258">
                  <c:v>2.051856969119242E-2</c:v>
                </c:pt>
                <c:pt idx="259">
                  <c:v>1.922728405265826E-2</c:v>
                </c:pt>
                <c:pt idx="260">
                  <c:v>1.7997254232182461E-2</c:v>
                </c:pt>
                <c:pt idx="261">
                  <c:v>1.6827206000546529E-2</c:v>
                </c:pt>
                <c:pt idx="262">
                  <c:v>1.5715753989194468E-2</c:v>
                </c:pt>
                <c:pt idx="263">
                  <c:v>1.4661414863021607E-2</c:v>
                </c:pt>
                <c:pt idx="264">
                  <c:v>1.3662620156007905E-2</c:v>
                </c:pt>
                <c:pt idx="265">
                  <c:v>1.2717728709340351E-2</c:v>
                </c:pt>
                <c:pt idx="266">
                  <c:v>1.1825038658659677E-2</c:v>
                </c:pt>
                <c:pt idx="267">
                  <c:v>1.0982798924075257E-2</c:v>
                </c:pt>
                <c:pt idx="268">
                  <c:v>1.0189220163467133E-2</c:v>
                </c:pt>
                <c:pt idx="269">
                  <c:v>9.4424851563964813E-3</c:v>
                </c:pt>
                <c:pt idx="270">
                  <c:v>8.7407585925019758E-3</c:v>
                </c:pt>
                <c:pt idx="271">
                  <c:v>8.0821962445934981E-3</c:v>
                </c:pt>
                <c:pt idx="272">
                  <c:v>7.4649535126992267E-3</c:v>
                </c:pt>
                <c:pt idx="273">
                  <c:v>6.8871933310364715E-3</c:v>
                </c:pt>
                <c:pt idx="274">
                  <c:v>6.3470934352390105E-3</c:v>
                </c:pt>
                <c:pt idx="275">
                  <c:v>5.8428529921543326E-3</c:v>
                </c:pt>
                <c:pt idx="276">
                  <c:v>5.3726985991030827E-3</c:v>
                </c:pt>
                <c:pt idx="277">
                  <c:v>4.9348896636627069E-3</c:v>
                </c:pt>
                <c:pt idx="278">
                  <c:v>4.527723178781703E-3</c:v>
                </c:pt>
                <c:pt idx="279">
                  <c:v>4.1495379113553671E-3</c:v>
                </c:pt>
                <c:pt idx="280">
                  <c:v>3.7987180252943903E-3</c:v>
                </c:pt>
                <c:pt idx="281">
                  <c:v>3.4736961626049855E-3</c:v>
                </c:pt>
                <c:pt idx="282">
                  <c:v>3.1729560080794696E-3</c:v>
                </c:pt>
                <c:pt idx="283">
                  <c:v>2.8950343648869253E-3</c:v>
                </c:pt>
                <c:pt idx="284">
                  <c:v>2.6385227696683229E-3</c:v>
                </c:pt>
                <c:pt idx="285">
                  <c:v>2.4020686767014542E-3</c:v>
                </c:pt>
                <c:pt idx="286">
                  <c:v>2.1843762413262208E-3</c:v>
                </c:pt>
                <c:pt idx="287">
                  <c:v>1.9842067331368603E-3</c:v>
                </c:pt>
                <c:pt idx="288">
                  <c:v>1.8003786094759223E-3</c:v>
                </c:pt>
                <c:pt idx="289">
                  <c:v>1.6317672795330405E-3</c:v>
                </c:pt>
                <c:pt idx="290">
                  <c:v>1.4773045888829468E-3</c:v>
                </c:pt>
                <c:pt idx="291">
                  <c:v>1.3359780536201017E-3</c:v>
                </c:pt>
                <c:pt idx="292">
                  <c:v>1.2068298723855008E-3</c:v>
                </c:pt>
                <c:pt idx="293">
                  <c:v>1.0889557435616553E-3</c:v>
                </c:pt>
                <c:pt idx="294">
                  <c:v>9.8150351375741389E-4</c:v>
                </c:pt>
                <c:pt idx="295">
                  <c:v>8.8367168244039244E-4</c:v>
                </c:pt>
                <c:pt idx="296">
                  <c:v>7.9470778622269173E-4</c:v>
                </c:pt>
                <c:pt idx="297">
                  <c:v>7.1390668488777967E-4</c:v>
                </c:pt>
                <c:pt idx="298">
                  <c:v>6.4060876978151704E-4</c:v>
                </c:pt>
                <c:pt idx="299">
                  <c:v>5.741981136982387E-4</c:v>
                </c:pt>
                <c:pt idx="300">
                  <c:v>5.1410057988928739E-4</c:v>
                </c:pt>
                <c:pt idx="301">
                  <c:v>4.5978190632246329E-4</c:v>
                </c:pt>
                <c:pt idx="302">
                  <c:v>4.1074577984015573E-4</c:v>
                </c:pt>
                <c:pt idx="303">
                  <c:v>3.6653191341319991E-4</c:v>
                </c:pt>
                <c:pt idx="304">
                  <c:v>3.267141382779192E-4</c:v>
                </c:pt>
                <c:pt idx="305">
                  <c:v>2.9089852138380532E-4</c:v>
                </c:pt>
                <c:pt idx="306">
                  <c:v>2.587215172770001E-4</c:v>
                </c:pt>
                <c:pt idx="307">
                  <c:v>2.2984816230567042E-4</c:v>
                </c:pt>
                <c:pt idx="308">
                  <c:v>2.0397031786296722E-4</c:v>
                </c:pt>
                <c:pt idx="309">
                  <c:v>1.8080496828459027E-4</c:v>
                </c:pt>
                <c:pt idx="310">
                  <c:v>1.6009257799389596E-4</c:v>
                </c:pt>
                <c:pt idx="311">
                  <c:v>1.4159551153899015E-4</c:v>
                </c:pt>
                <c:pt idx="312">
                  <c:v>1.2509651929412368E-4</c:v>
                </c:pt>
                <c:pt idx="313">
                  <c:v>1.1039729080117929E-4</c:v>
                </c:pt>
                <c:pt idx="314">
                  <c:v>9.7317077005685428E-5</c:v>
                </c:pt>
                <c:pt idx="315">
                  <c:v>8.5691381992313422E-5</c:v>
                </c:pt>
                <c:pt idx="316">
                  <c:v>7.5370724247034529E-5</c:v>
                </c:pt>
                <c:pt idx="317">
                  <c:v>6.6219466962090358E-5</c:v>
                </c:pt>
                <c:pt idx="318">
                  <c:v>5.8114716453840278E-5</c:v>
                </c:pt>
                <c:pt idx="319">
                  <c:v>5.0945287378394526E-5</c:v>
                </c:pt>
                <c:pt idx="320">
                  <c:v>4.4610733102060816E-5</c:v>
                </c:pt>
                <c:pt idx="321">
                  <c:v>3.902043930924335E-5</c:v>
                </c:pt>
                <c:pt idx="322">
                  <c:v>3.4092778705543506E-5</c:v>
                </c:pt>
                <c:pt idx="323">
                  <c:v>2.9754324494471827E-5</c:v>
                </c:pt>
                <c:pt idx="324">
                  <c:v>2.5939120168407045E-5</c:v>
                </c:pt>
                <c:pt idx="325">
                  <c:v>2.2588003054356452E-5</c:v>
                </c:pt>
                <c:pt idx="326">
                  <c:v>1.9647978988866882E-5</c:v>
                </c:pt>
                <c:pt idx="327">
                  <c:v>1.7071645460435134E-5</c:v>
                </c:pt>
                <c:pt idx="328">
                  <c:v>1.4816660548458061E-5</c:v>
                </c:pt>
                <c:pt idx="329">
                  <c:v>1.2845255001787449E-5</c:v>
                </c:pt>
                <c:pt idx="330">
                  <c:v>1.112378483417397E-5</c:v>
                </c:pt>
                <c:pt idx="331">
                  <c:v>9.6223218653277054E-6</c:v>
                </c:pt>
                <c:pt idx="332">
                  <c:v>8.3142797022646254E-6</c:v>
                </c:pt>
                <c:pt idx="333">
                  <c:v>7.176072733489994E-6</c:v>
                </c:pt>
                <c:pt idx="334">
                  <c:v>6.1868057961007131E-6</c:v>
                </c:pt>
                <c:pt idx="335">
                  <c:v>5.3279922709340052E-6</c:v>
                </c:pt>
                <c:pt idx="336">
                  <c:v>4.583298461570752E-6</c:v>
                </c:pt>
                <c:pt idx="337">
                  <c:v>3.9383122175964694E-6</c:v>
                </c:pt>
                <c:pt idx="338">
                  <c:v>3.3803338695379845E-6</c:v>
                </c:pt>
                <c:pt idx="339">
                  <c:v>2.8981876509930609E-6</c:v>
                </c:pt>
                <c:pt idx="340">
                  <c:v>2.4820518915060619E-6</c:v>
                </c:pt>
                <c:pt idx="341">
                  <c:v>2.1233063707183793E-6</c:v>
                </c:pt>
                <c:pt idx="342">
                  <c:v>1.8143953294011695E-6</c:v>
                </c:pt>
                <c:pt idx="343">
                  <c:v>1.5487047354533005E-6</c:v>
                </c:pt>
                <c:pt idx="344">
                  <c:v>1.3204525022467695E-6</c:v>
                </c:pt>
                <c:pt idx="345">
                  <c:v>1.1245904523608827E-6</c:v>
                </c:pt>
                <c:pt idx="346">
                  <c:v>9.5671691141234784E-7</c:v>
                </c:pt>
                <c:pt idx="347">
                  <c:v>8.1299890409373281E-7</c:v>
                </c:pt>
                <c:pt idx="348">
                  <c:v>6.90103007499119E-7</c:v>
                </c:pt>
                <c:pt idx="349">
                  <c:v>5.8513399523064409E-7</c:v>
                </c:pt>
                <c:pt idx="350">
                  <c:v>4.9558047959932715E-7</c:v>
                </c:pt>
                <c:pt idx="351">
                  <c:v>4.1926682846389305E-7</c:v>
                </c:pt>
                <c:pt idx="352">
                  <c:v>3.5431069794593324E-7</c:v>
                </c:pt>
                <c:pt idx="353">
                  <c:v>2.9908558251100849E-7</c:v>
                </c:pt>
                <c:pt idx="354">
                  <c:v>2.5218783983522328E-7</c:v>
                </c:pt>
                <c:pt idx="355">
                  <c:v>2.1240769963504119E-7</c:v>
                </c:pt>
                <c:pt idx="356">
                  <c:v>1.7870381339207209E-7</c:v>
                </c:pt>
                <c:pt idx="357">
                  <c:v>1.5018094583784203E-7</c:v>
                </c:pt>
                <c:pt idx="358">
                  <c:v>1.2607044936933564E-7</c:v>
                </c:pt>
                <c:pt idx="359">
                  <c:v>1.057131994449058E-7</c:v>
                </c:pt>
                <c:pt idx="360">
                  <c:v>8.8544702665147545E-8</c:v>
                </c:pt>
                <c:pt idx="361">
                  <c:v>7.4082119879571238E-8</c:v>
                </c:pt>
                <c:pt idx="362">
                  <c:v>6.1912974477834981E-8</c:v>
                </c:pt>
                <c:pt idx="363">
                  <c:v>5.168534122513324E-8</c:v>
                </c:pt>
                <c:pt idx="364">
                  <c:v>4.3099333775566486E-8</c:v>
                </c:pt>
                <c:pt idx="365">
                  <c:v>3.5899729533102863E-8</c:v>
                </c:pt>
                <c:pt idx="366">
                  <c:v>2.9869589005131815E-8</c:v>
                </c:pt>
                <c:pt idx="367">
                  <c:v>2.4824743379067235E-8</c:v>
                </c:pt>
                <c:pt idx="368">
                  <c:v>2.0609038909409193E-8</c:v>
                </c:pt>
                <c:pt idx="369">
                  <c:v>1.7090239983212776E-8</c:v>
                </c:pt>
                <c:pt idx="370">
                  <c:v>1.4156504578806789E-8</c:v>
                </c:pt>
                <c:pt idx="371">
                  <c:v>1.1713356379084017E-8</c:v>
                </c:pt>
                <c:pt idx="372">
                  <c:v>9.6810871707840309E-9</c:v>
                </c:pt>
                <c:pt idx="373">
                  <c:v>7.992531469691254E-9</c:v>
                </c:pt>
                <c:pt idx="374">
                  <c:v>6.5911626645816935E-9</c:v>
                </c:pt>
                <c:pt idx="375">
                  <c:v>5.4294664675406684E-9</c:v>
                </c:pt>
                <c:pt idx="376">
                  <c:v>4.4675531842454102E-9</c:v>
                </c:pt>
                <c:pt idx="377">
                  <c:v>3.6719753565960699E-9</c:v>
                </c:pt>
                <c:pt idx="378">
                  <c:v>3.0147217559805471E-9</c:v>
                </c:pt>
                <c:pt idx="379">
                  <c:v>2.4723625859744773E-9</c:v>
                </c:pt>
                <c:pt idx="380">
                  <c:v>2.0253241494876004E-9</c:v>
                </c:pt>
                <c:pt idx="381">
                  <c:v>1.6572742024472057E-9</c:v>
                </c:pt>
                <c:pt idx="382">
                  <c:v>1.3546018037164226E-9</c:v>
                </c:pt>
                <c:pt idx="383">
                  <c:v>1.105977723691033E-9</c:v>
                </c:pt>
                <c:pt idx="384">
                  <c:v>9.0198343185513109E-10</c:v>
                </c:pt>
                <c:pt idx="385">
                  <c:v>7.3479838220834859E-10</c:v>
                </c:pt>
                <c:pt idx="386">
                  <c:v>5.9793678672848752E-10</c:v>
                </c:pt>
                <c:pt idx="387">
                  <c:v>4.8602633920599725E-10</c:v>
                </c:pt>
                <c:pt idx="388">
                  <c:v>3.9462244998788236E-10</c:v>
                </c:pt>
                <c:pt idx="389">
                  <c:v>3.2005249862835057E-10</c:v>
                </c:pt>
                <c:pt idx="390">
                  <c:v>2.5928542579217152E-10</c:v>
                </c:pt>
                <c:pt idx="391">
                  <c:v>2.0982268529894584E-10</c:v>
                </c:pt>
                <c:pt idx="392">
                  <c:v>1.6960717714787566E-10</c:v>
                </c:pt>
                <c:pt idx="393">
                  <c:v>1.3694729607950301E-10</c:v>
                </c:pt>
                <c:pt idx="394">
                  <c:v>1.1045366940835465E-10</c:v>
                </c:pt>
                <c:pt idx="395">
                  <c:v>8.8986532721930522E-11</c:v>
                </c:pt>
                <c:pt idx="396">
                  <c:v>7.1612011503759536E-11</c:v>
                </c:pt>
                <c:pt idx="397">
                  <c:v>5.7565848564444917E-11</c:v>
                </c:pt>
                <c:pt idx="398">
                  <c:v>4.6223348099549988E-11</c:v>
                </c:pt>
                <c:pt idx="399">
                  <c:v>3.7074503086060119E-11</c:v>
                </c:pt>
                <c:pt idx="400">
                  <c:v>2.9703438642905283E-11</c:v>
                </c:pt>
                <c:pt idx="401">
                  <c:v>2.3771444289567604E-11</c:v>
                </c:pt>
                <c:pt idx="402">
                  <c:v>1.9002986512117605E-11</c:v>
                </c:pt>
                <c:pt idx="403">
                  <c:v>1.5174192934791719E-11</c:v>
                </c:pt>
                <c:pt idx="404">
                  <c:v>1.2103383487148423E-11</c:v>
                </c:pt>
                <c:pt idx="405">
                  <c:v>9.6432946444490159E-12</c:v>
                </c:pt>
                <c:pt idx="406">
                  <c:v>7.6747021507171652E-12</c:v>
                </c:pt>
                <c:pt idx="407">
                  <c:v>6.1011973606702413E-12</c:v>
                </c:pt>
                <c:pt idx="408">
                  <c:v>4.8449139518846931E-12</c:v>
                </c:pt>
                <c:pt idx="409">
                  <c:v>3.843036534601384E-12</c:v>
                </c:pt>
                <c:pt idx="410">
                  <c:v>3.044951704824934E-12</c:v>
                </c:pt>
                <c:pt idx="411">
                  <c:v>2.40992626515413E-12</c:v>
                </c:pt>
                <c:pt idx="412">
                  <c:v>1.9052174549855213E-12</c:v>
                </c:pt>
                <c:pt idx="413">
                  <c:v>1.5045367455499114E-12</c:v>
                </c:pt>
                <c:pt idx="414">
                  <c:v>1.1868026215194034E-12</c:v>
                </c:pt>
                <c:pt idx="415">
                  <c:v>9.3512925836856066E-13</c:v>
                </c:pt>
                <c:pt idx="416">
                  <c:v>7.3600750783075678E-13</c:v>
                </c:pt>
                <c:pt idx="417">
                  <c:v>5.7864245427047314E-13</c:v>
                </c:pt>
                <c:pt idx="418">
                  <c:v>4.5441828083640829E-13</c:v>
                </c:pt>
                <c:pt idx="419">
                  <c:v>3.5646651897804659E-13</c:v>
                </c:pt>
                <c:pt idx="420">
                  <c:v>2.7931814327316194E-13</c:v>
                </c:pt>
                <c:pt idx="421">
                  <c:v>2.1862357835319972E-13</c:v>
                </c:pt>
                <c:pt idx="422">
                  <c:v>1.7092764179175715E-13</c:v>
                </c:pt>
                <c:pt idx="423">
                  <c:v>1.3348886916348219E-13</c:v>
                </c:pt>
                <c:pt idx="424">
                  <c:v>1.0413464903308598E-13</c:v>
                </c:pt>
                <c:pt idx="425">
                  <c:v>8.1145214366391575E-14</c:v>
                </c:pt>
                <c:pt idx="426">
                  <c:v>6.3160857376983193E-14</c:v>
                </c:pt>
                <c:pt idx="427">
                  <c:v>4.9107810590470984E-14</c:v>
                </c:pt>
                <c:pt idx="428">
                  <c:v>3.8139112086789743E-14</c:v>
                </c:pt>
                <c:pt idx="429">
                  <c:v>2.9587483898633622E-14</c:v>
                </c:pt>
                <c:pt idx="430">
                  <c:v>2.2927829406209411E-14</c:v>
                </c:pt>
                <c:pt idx="431">
                  <c:v>1.7747422951216053E-14</c:v>
                </c:pt>
                <c:pt idx="432">
                  <c:v>1.3722243060529397E-14</c:v>
                </c:pt>
                <c:pt idx="433">
                  <c:v>1.0598206238110186E-14</c:v>
                </c:pt>
                <c:pt idx="434">
                  <c:v>8.1763048566133971E-15</c:v>
                </c:pt>
                <c:pt idx="435">
                  <c:v>6.3008513801824268E-15</c:v>
                </c:pt>
                <c:pt idx="436">
                  <c:v>4.8501910567206396E-15</c:v>
                </c:pt>
                <c:pt idx="437">
                  <c:v>3.7293737329070434E-15</c:v>
                </c:pt>
                <c:pt idx="438">
                  <c:v>2.8643785929708262E-15</c:v>
                </c:pt>
                <c:pt idx="439">
                  <c:v>2.1975682995106552E-15</c:v>
                </c:pt>
                <c:pt idx="440">
                  <c:v>1.6841151957940726E-15</c:v>
                </c:pt>
                <c:pt idx="441">
                  <c:v>1.2891951350230452E-15</c:v>
                </c:pt>
                <c:pt idx="442">
                  <c:v>9.8578673978714954E-16</c:v>
                </c:pt>
                <c:pt idx="443">
                  <c:v>7.5294757097468743E-16</c:v>
                </c:pt>
                <c:pt idx="444">
                  <c:v>5.7446549982441925E-16</c:v>
                </c:pt>
                <c:pt idx="445">
                  <c:v>4.3780489953706614E-16</c:v>
                </c:pt>
                <c:pt idx="446">
                  <c:v>3.3328420635461114E-16</c:v>
                </c:pt>
                <c:pt idx="447">
                  <c:v>2.5343483013049626E-16</c:v>
                </c:pt>
                <c:pt idx="448">
                  <c:v>1.925020320213779E-16</c:v>
                </c:pt>
                <c:pt idx="449">
                  <c:v>1.4605680166050136E-16</c:v>
                </c:pt>
                <c:pt idx="450">
                  <c:v>1.1069441384029407E-16</c:v>
                </c:pt>
                <c:pt idx="451">
                  <c:v>8.380058957468433E-17</c:v>
                </c:pt>
                <c:pt idx="452">
                  <c:v>6.3370319080231904E-17</c:v>
                </c:pt>
                <c:pt idx="453">
                  <c:v>4.7867656320947011E-17</c:v>
                </c:pt>
                <c:pt idx="454">
                  <c:v>3.611735061374002E-17</c:v>
                </c:pt>
                <c:pt idx="455">
                  <c:v>2.722118685307644E-17</c:v>
                </c:pt>
                <c:pt idx="456">
                  <c:v>2.0493478418970326E-17</c:v>
                </c:pt>
                <c:pt idx="457">
                  <c:v>1.5411387891652263E-17</c:v>
                </c:pt>
                <c:pt idx="458">
                  <c:v>1.1576713209923313E-17</c:v>
                </c:pt>
                <c:pt idx="459">
                  <c:v>8.6865284912678767E-18</c:v>
                </c:pt>
                <c:pt idx="460">
                  <c:v>6.510654852615443E-18</c:v>
                </c:pt>
                <c:pt idx="461">
                  <c:v>4.8743930713595929E-18</c:v>
                </c:pt>
                <c:pt idx="462">
                  <c:v>3.6453050172505045E-18</c:v>
                </c:pt>
                <c:pt idx="463">
                  <c:v>2.7231066418555777E-18</c:v>
                </c:pt>
                <c:pt idx="464">
                  <c:v>2.0319493404339743E-18</c:v>
                </c:pt>
                <c:pt idx="465">
                  <c:v>1.5145323472524048E-18</c:v>
                </c:pt>
                <c:pt idx="466">
                  <c:v>1.1276171727683347E-18</c:v>
                </c:pt>
                <c:pt idx="467">
                  <c:v>8.3861429218213247E-19</c:v>
                </c:pt>
                <c:pt idx="468">
                  <c:v>6.2298887113214355E-19</c:v>
                </c:pt>
                <c:pt idx="469">
                  <c:v>4.6229135088668457E-19</c:v>
                </c:pt>
                <c:pt idx="470">
                  <c:v>3.4266417211443946E-19</c:v>
                </c:pt>
                <c:pt idx="471">
                  <c:v>2.5371087263224091E-19</c:v>
                </c:pt>
                <c:pt idx="472">
                  <c:v>1.876406420707259E-19</c:v>
                </c:pt>
                <c:pt idx="473">
                  <c:v>1.386220101444474E-19</c:v>
                </c:pt>
                <c:pt idx="474">
                  <c:v>1.0229512200754303E-19</c:v>
                </c:pt>
                <c:pt idx="475">
                  <c:v>7.5404125518004505E-20</c:v>
                </c:pt>
                <c:pt idx="476">
                  <c:v>5.5520419804982953E-20</c:v>
                </c:pt>
                <c:pt idx="477">
                  <c:v>4.0834554838304065E-20</c:v>
                </c:pt>
                <c:pt idx="478">
                  <c:v>2.9999938208499586E-20</c:v>
                </c:pt>
                <c:pt idx="479">
                  <c:v>2.201559085290946E-20</c:v>
                </c:pt>
                <c:pt idx="480">
                  <c:v>1.6138299887446569E-20</c:v>
                </c:pt>
                <c:pt idx="481">
                  <c:v>1.1816875716772386E-20</c:v>
                </c:pt>
                <c:pt idx="482">
                  <c:v>8.6430097901773972E-21</c:v>
                </c:pt>
                <c:pt idx="483">
                  <c:v>6.3145846938370217E-21</c:v>
                </c:pt>
                <c:pt idx="484">
                  <c:v>4.6083136551919834E-21</c:v>
                </c:pt>
                <c:pt idx="485">
                  <c:v>3.3593613365459444E-21</c:v>
                </c:pt>
                <c:pt idx="486">
                  <c:v>2.4461825224664362E-21</c:v>
                </c:pt>
                <c:pt idx="487">
                  <c:v>1.7792560401124031E-21</c:v>
                </c:pt>
                <c:pt idx="488">
                  <c:v>1.2927230402446434E-21</c:v>
                </c:pt>
                <c:pt idx="489">
                  <c:v>9.3818823038413844E-22</c:v>
                </c:pt>
                <c:pt idx="490">
                  <c:v>6.8012998496238106E-22</c:v>
                </c:pt>
                <c:pt idx="491">
                  <c:v>4.925057602491775E-22</c:v>
                </c:pt>
                <c:pt idx="492">
                  <c:v>3.5624449099595216E-22</c:v>
                </c:pt>
                <c:pt idx="493">
                  <c:v>2.5739638932887877E-22</c:v>
                </c:pt>
                <c:pt idx="494">
                  <c:v>1.8576940685180681E-22</c:v>
                </c:pt>
                <c:pt idx="495">
                  <c:v>1.3392553469555248E-22</c:v>
                </c:pt>
                <c:pt idx="496">
                  <c:v>9.6442849613866521E-23</c:v>
                </c:pt>
                <c:pt idx="497">
                  <c:v>6.9373583683221852E-23</c:v>
                </c:pt>
                <c:pt idx="498">
                  <c:v>4.9846615525111132E-23</c:v>
                </c:pt>
                <c:pt idx="499">
                  <c:v>3.5776238151847834E-23</c:v>
                </c:pt>
                <c:pt idx="500">
                  <c:v>2.5649040319735297E-23</c:v>
                </c:pt>
                <c:pt idx="501">
                  <c:v>1.8368133121746305E-23</c:v>
                </c:pt>
                <c:pt idx="502">
                  <c:v>1.3139425197178515E-23</c:v>
                </c:pt>
                <c:pt idx="503">
                  <c:v>9.3886935969111486E-24</c:v>
                </c:pt>
                <c:pt idx="504">
                  <c:v>6.7011820369358097E-24</c:v>
                </c:pt>
                <c:pt idx="505">
                  <c:v>4.777658633758387E-24</c:v>
                </c:pt>
                <c:pt idx="506">
                  <c:v>3.4024853724735088E-24</c:v>
                </c:pt>
                <c:pt idx="507">
                  <c:v>2.4204430475842683E-24</c:v>
                </c:pt>
                <c:pt idx="508">
                  <c:v>1.7199305881072681E-24</c:v>
                </c:pt>
                <c:pt idx="509">
                  <c:v>1.2207997252390101E-24</c:v>
                </c:pt>
                <c:pt idx="510">
                  <c:v>8.6555640816828887E-25</c:v>
                </c:pt>
                <c:pt idx="511">
                  <c:v>6.1300466533928276E-25</c:v>
                </c:pt>
                <c:pt idx="512">
                  <c:v>4.3366026823082785E-25</c:v>
                </c:pt>
                <c:pt idx="513">
                  <c:v>3.064452817206342E-25</c:v>
                </c:pt>
                <c:pt idx="514">
                  <c:v>2.1630855417427717E-25</c:v>
                </c:pt>
                <c:pt idx="515">
                  <c:v>1.5251476872608858E-25</c:v>
                </c:pt>
                <c:pt idx="516">
                  <c:v>1.074156490873167E-25</c:v>
                </c:pt>
                <c:pt idx="517">
                  <c:v>7.5568476086544683E-26</c:v>
                </c:pt>
                <c:pt idx="518">
                  <c:v>5.3104487522782792E-26</c:v>
                </c:pt>
                <c:pt idx="519">
                  <c:v>3.7276852088835347E-26</c:v>
                </c:pt>
                <c:pt idx="520">
                  <c:v>2.6137538731105589E-26</c:v>
                </c:pt>
                <c:pt idx="521">
                  <c:v>1.8306596062241434E-26</c:v>
                </c:pt>
                <c:pt idx="522">
                  <c:v>1.2807606000566007E-26</c:v>
                </c:pt>
                <c:pt idx="523">
                  <c:v>8.9504685234764992E-27</c:v>
                </c:pt>
                <c:pt idx="524">
                  <c:v>6.248000143245351E-27</c:v>
                </c:pt>
                <c:pt idx="525">
                  <c:v>4.3566607457010945E-27</c:v>
                </c:pt>
                <c:pt idx="526">
                  <c:v>3.0344773837979997E-27</c:v>
                </c:pt>
                <c:pt idx="527">
                  <c:v>2.1112104066729815E-27</c:v>
                </c:pt>
                <c:pt idx="528">
                  <c:v>1.4672245377387287E-27</c:v>
                </c:pt>
                <c:pt idx="529">
                  <c:v>1.0185423601842291E-27</c:v>
                </c:pt>
                <c:pt idx="530">
                  <c:v>7.0628349963422472E-28</c:v>
                </c:pt>
                <c:pt idx="531">
                  <c:v>4.8921129498102098E-28</c:v>
                </c:pt>
                <c:pt idx="532">
                  <c:v>3.3847869769353545E-28</c:v>
                </c:pt>
                <c:pt idx="533">
                  <c:v>2.3392878102681773E-28</c:v>
                </c:pt>
                <c:pt idx="534">
                  <c:v>1.6149289677702969E-28</c:v>
                </c:pt>
                <c:pt idx="535">
                  <c:v>1.1136292832073144E-28</c:v>
                </c:pt>
                <c:pt idx="536">
                  <c:v>7.6708821473049628E-29</c:v>
                </c:pt>
                <c:pt idx="537">
                  <c:v>5.2779762199302946E-29</c:v>
                </c:pt>
                <c:pt idx="538">
                  <c:v>3.6274964696718979E-29</c:v>
                </c:pt>
                <c:pt idx="539">
                  <c:v>2.4903708159377954E-29</c:v>
                </c:pt>
                <c:pt idx="540">
                  <c:v>1.7078058180381147E-29</c:v>
                </c:pt>
                <c:pt idx="541">
                  <c:v>1.1698506205286152E-29</c:v>
                </c:pt>
                <c:pt idx="542">
                  <c:v>8.0046027056802693E-30</c:v>
                </c:pt>
                <c:pt idx="543">
                  <c:v>5.4709985983795569E-30</c:v>
                </c:pt>
                <c:pt idx="544">
                  <c:v>3.7351743301108857E-30</c:v>
                </c:pt>
                <c:pt idx="545">
                  <c:v>2.5472560333573736E-30</c:v>
                </c:pt>
                <c:pt idx="546">
                  <c:v>1.735208927674327E-30</c:v>
                </c:pt>
                <c:pt idx="547">
                  <c:v>1.1807240187838869E-30</c:v>
                </c:pt>
                <c:pt idx="548">
                  <c:v>8.0253221173229804E-31</c:v>
                </c:pt>
                <c:pt idx="549">
                  <c:v>5.4487138239512698E-31</c:v>
                </c:pt>
                <c:pt idx="550">
                  <c:v>3.6952427601815391E-31</c:v>
                </c:pt>
                <c:pt idx="551">
                  <c:v>2.5032798385048071E-31</c:v>
                </c:pt>
                <c:pt idx="552">
                  <c:v>1.6939214944993928E-31</c:v>
                </c:pt>
                <c:pt idx="553">
                  <c:v>1.1449713160624929E-31</c:v>
                </c:pt>
                <c:pt idx="554">
                  <c:v>7.7306032560069213E-32</c:v>
                </c:pt>
                <c:pt idx="555">
                  <c:v>5.2137429354622428E-32</c:v>
                </c:pt>
                <c:pt idx="556">
                  <c:v>3.5123945453957236E-32</c:v>
                </c:pt>
                <c:pt idx="557">
                  <c:v>2.3636024107444113E-32</c:v>
                </c:pt>
                <c:pt idx="558">
                  <c:v>1.5887772229737835E-32</c:v>
                </c:pt>
                <c:pt idx="559">
                  <c:v>1.0667656832533953E-32</c:v>
                </c:pt>
                <c:pt idx="560">
                  <c:v>7.1547179584681402E-33</c:v>
                </c:pt>
                <c:pt idx="561">
                  <c:v>4.7932871941205703E-33</c:v>
                </c:pt>
                <c:pt idx="562">
                  <c:v>3.2076858918765435E-33</c:v>
                </c:pt>
                <c:pt idx="563">
                  <c:v>2.1442117309268078E-33</c:v>
                </c:pt>
                <c:pt idx="564">
                  <c:v>1.4317294291193305E-33</c:v>
                </c:pt>
                <c:pt idx="565">
                  <c:v>9.5493032864619382E-34</c:v>
                </c:pt>
                <c:pt idx="566">
                  <c:v>6.3620909333274086E-34</c:v>
                </c:pt>
                <c:pt idx="567">
                  <c:v>4.2339478860817746E-34</c:v>
                </c:pt>
                <c:pt idx="568">
                  <c:v>2.8145475793715934E-34</c:v>
                </c:pt>
                <c:pt idx="569">
                  <c:v>1.8689132018235764E-34</c:v>
                </c:pt>
                <c:pt idx="570">
                  <c:v>1.2396158470685303E-34</c:v>
                </c:pt>
                <c:pt idx="571">
                  <c:v>8.2130138999963262E-35</c:v>
                </c:pt>
                <c:pt idx="572">
                  <c:v>5.4354492693853164E-35</c:v>
                </c:pt>
                <c:pt idx="573">
                  <c:v>3.5932363639265767E-35</c:v>
                </c:pt>
                <c:pt idx="574">
                  <c:v>2.3727587091945091E-35</c:v>
                </c:pt>
                <c:pt idx="575">
                  <c:v>1.5650881987255107E-35</c:v>
                </c:pt>
                <c:pt idx="576">
                  <c:v>1.0311966842355501E-35</c:v>
                </c:pt>
                <c:pt idx="577">
                  <c:v>6.7867468437448765E-36</c:v>
                </c:pt>
                <c:pt idx="578">
                  <c:v>4.4616884579778462E-36</c:v>
                </c:pt>
                <c:pt idx="579">
                  <c:v>2.92991003229391E-36</c:v>
                </c:pt>
                <c:pt idx="580">
                  <c:v>1.9218822611965074E-36</c:v>
                </c:pt>
                <c:pt idx="581">
                  <c:v>1.259263809978035E-36</c:v>
                </c:pt>
                <c:pt idx="582">
                  <c:v>8.2418388177260907E-37</c:v>
                </c:pt>
                <c:pt idx="583">
                  <c:v>5.3882651929398686E-37</c:v>
                </c:pt>
                <c:pt idx="584">
                  <c:v>3.5187730566833864E-37</c:v>
                </c:pt>
                <c:pt idx="585">
                  <c:v>2.29536103113857E-37</c:v>
                </c:pt>
                <c:pt idx="586">
                  <c:v>1.4956438901164254E-37</c:v>
                </c:pt>
                <c:pt idx="587">
                  <c:v>9.7347061979998041E-38</c:v>
                </c:pt>
                <c:pt idx="588">
                  <c:v>6.3289978294750342E-38</c:v>
                </c:pt>
                <c:pt idx="589">
                  <c:v>4.1102145791217771E-38</c:v>
                </c:pt>
                <c:pt idx="590">
                  <c:v>2.6663152375261903E-38</c:v>
                </c:pt>
                <c:pt idx="591">
                  <c:v>1.7277302787469442E-38</c:v>
                </c:pt>
                <c:pt idx="592">
                  <c:v>1.1182987636737952E-38</c:v>
                </c:pt>
                <c:pt idx="593">
                  <c:v>7.2303146219107333E-39</c:v>
                </c:pt>
                <c:pt idx="594">
                  <c:v>4.6695388952490108E-39</c:v>
                </c:pt>
                <c:pt idx="595">
                  <c:v>3.0123695526025412E-39</c:v>
                </c:pt>
                <c:pt idx="596">
                  <c:v>1.941153824924191E-39</c:v>
                </c:pt>
                <c:pt idx="597">
                  <c:v>1.2494794140894113E-39</c:v>
                </c:pt>
                <c:pt idx="598">
                  <c:v>8.033701833495613E-40</c:v>
                </c:pt>
                <c:pt idx="599">
                  <c:v>5.159644307116659E-40</c:v>
                </c:pt>
                <c:pt idx="600">
                  <c:v>3.3101011753715216E-40</c:v>
                </c:pt>
                <c:pt idx="601">
                  <c:v>2.1211931893012279E-40</c:v>
                </c:pt>
                <c:pt idx="602">
                  <c:v>1.357802581862991E-40</c:v>
                </c:pt>
                <c:pt idx="603">
                  <c:v>8.6818141922787014E-41</c:v>
                </c:pt>
                <c:pt idx="604">
                  <c:v>5.5450031108810396E-41</c:v>
                </c:pt>
                <c:pt idx="605">
                  <c:v>3.5376148801010489E-41</c:v>
                </c:pt>
                <c:pt idx="606">
                  <c:v>2.2544300280515509E-41</c:v>
                </c:pt>
                <c:pt idx="607">
                  <c:v>1.4350942337300637E-41</c:v>
                </c:pt>
                <c:pt idx="608">
                  <c:v>9.1251818713464665E-42</c:v>
                </c:pt>
                <c:pt idx="609">
                  <c:v>5.7958893961558507E-42</c:v>
                </c:pt>
                <c:pt idx="610">
                  <c:v>3.6771902498439276E-42</c:v>
                </c:pt>
                <c:pt idx="611">
                  <c:v>2.3303951148187534E-42</c:v>
                </c:pt>
                <c:pt idx="612">
                  <c:v>1.4752325054076034E-42</c:v>
                </c:pt>
                <c:pt idx="613">
                  <c:v>9.3284359841812E-43</c:v>
                </c:pt>
                <c:pt idx="614">
                  <c:v>5.8921615889612994E-43</c:v>
                </c:pt>
                <c:pt idx="615">
                  <c:v>3.7175593632343751E-43</c:v>
                </c:pt>
                <c:pt idx="616">
                  <c:v>2.3429262941811868E-43</c:v>
                </c:pt>
                <c:pt idx="617">
                  <c:v>1.4749482779355678E-43</c:v>
                </c:pt>
                <c:pt idx="618">
                  <c:v>9.2749677136164774E-44</c:v>
                </c:pt>
                <c:pt idx="619">
                  <c:v>5.8259328204230724E-44</c:v>
                </c:pt>
                <c:pt idx="620">
                  <c:v>3.655409102054092E-44</c:v>
                </c:pt>
                <c:pt idx="621">
                  <c:v>2.2909940220351239E-44</c:v>
                </c:pt>
                <c:pt idx="622">
                  <c:v>1.4342649109840114E-44</c:v>
                </c:pt>
                <c:pt idx="623">
                  <c:v>8.9691697150222179E-45</c:v>
                </c:pt>
                <c:pt idx="624">
                  <c:v>5.602637975083996E-45</c:v>
                </c:pt>
                <c:pt idx="625">
                  <c:v>3.4958302011075966E-45</c:v>
                </c:pt>
                <c:pt idx="626">
                  <c:v>2.1788410551477944E-45</c:v>
                </c:pt>
                <c:pt idx="627">
                  <c:v>1.3564950723233709E-45</c:v>
                </c:pt>
                <c:pt idx="628">
                  <c:v>8.4358401464635804E-46</c:v>
                </c:pt>
                <c:pt idx="629">
                  <c:v>5.2402971374883303E-46</c:v>
                </c:pt>
                <c:pt idx="630">
                  <c:v>3.251628605232386E-46</c:v>
                </c:pt>
                <c:pt idx="631">
                  <c:v>2.0154099962739982E-46</c:v>
                </c:pt>
                <c:pt idx="632">
                  <c:v>1.247795260438241E-46</c:v>
                </c:pt>
                <c:pt idx="633">
                  <c:v>7.7168614989646927E-47</c:v>
                </c:pt>
                <c:pt idx="634">
                  <c:v>4.7671139178932103E-47</c:v>
                </c:pt>
                <c:pt idx="635">
                  <c:v>2.9416283699333604E-47</c:v>
                </c:pt>
                <c:pt idx="636">
                  <c:v>1.8131658511900793E-47</c:v>
                </c:pt>
                <c:pt idx="637">
                  <c:v>1.1163611318463834E-47</c:v>
                </c:pt>
                <c:pt idx="638">
                  <c:v>6.8657713200438866E-48</c:v>
                </c:pt>
                <c:pt idx="639">
                  <c:v>4.2178527271455379E-48</c:v>
                </c:pt>
                <c:pt idx="640">
                  <c:v>2.5882781114514513E-48</c:v>
                </c:pt>
                <c:pt idx="641">
                  <c:v>1.58652864657934E-48</c:v>
                </c:pt>
                <c:pt idx="642">
                  <c:v>9.7140950214192002E-49</c:v>
                </c:pt>
                <c:pt idx="643">
                  <c:v>5.9412007482356044E-49</c:v>
                </c:pt>
                <c:pt idx="644">
                  <c:v>3.629640041851879E-49</c:v>
                </c:pt>
                <c:pt idx="645">
                  <c:v>2.2149826985910672E-49</c:v>
                </c:pt>
                <c:pt idx="646">
                  <c:v>1.3501890132258159E-49</c:v>
                </c:pt>
                <c:pt idx="647">
                  <c:v>8.221219652925455E-50</c:v>
                </c:pt>
                <c:pt idx="648">
                  <c:v>5.0002922069053793E-50</c:v>
                </c:pt>
                <c:pt idx="649">
                  <c:v>3.0378894631677296E-50</c:v>
                </c:pt>
                <c:pt idx="650">
                  <c:v>1.8435970363519385E-50</c:v>
                </c:pt>
                <c:pt idx="651">
                  <c:v>1.11757707805071E-50</c:v>
                </c:pt>
                <c:pt idx="652">
                  <c:v>6.7671596208737632E-51</c:v>
                </c:pt>
                <c:pt idx="653">
                  <c:v>4.0931042492745533E-51</c:v>
                </c:pt>
                <c:pt idx="654">
                  <c:v>2.4729574397782458E-51</c:v>
                </c:pt>
                <c:pt idx="655">
                  <c:v>1.4924436027000238E-51</c:v>
                </c:pt>
                <c:pt idx="656">
                  <c:v>8.9969781542576335E-52</c:v>
                </c:pt>
                <c:pt idx="657">
                  <c:v>5.4176738160562772E-52</c:v>
                </c:pt>
                <c:pt idx="658">
                  <c:v>3.2587158435807368E-52</c:v>
                </c:pt>
                <c:pt idx="659">
                  <c:v>1.957931894522948E-52</c:v>
                </c:pt>
                <c:pt idx="660">
                  <c:v>1.1750764446569968E-52</c:v>
                </c:pt>
                <c:pt idx="661">
                  <c:v>7.0445314226160571E-53</c:v>
                </c:pt>
                <c:pt idx="662">
                  <c:v>4.2184756959775602E-53</c:v>
                </c:pt>
                <c:pt idx="663">
                  <c:v>2.523343895125258E-53</c:v>
                </c:pt>
                <c:pt idx="664">
                  <c:v>1.507699477763682E-53</c:v>
                </c:pt>
                <c:pt idx="665">
                  <c:v>8.9985094441742487E-54</c:v>
                </c:pt>
                <c:pt idx="666">
                  <c:v>5.364679976572204E-54</c:v>
                </c:pt>
                <c:pt idx="667">
                  <c:v>3.1947325990235863E-54</c:v>
                </c:pt>
                <c:pt idx="668">
                  <c:v>1.9003896542040418E-54</c:v>
                </c:pt>
                <c:pt idx="669">
                  <c:v>1.1291931947312058E-54</c:v>
                </c:pt>
                <c:pt idx="670">
                  <c:v>6.7021060785065278E-55</c:v>
                </c:pt>
                <c:pt idx="671">
                  <c:v>3.9734869705261442E-55</c:v>
                </c:pt>
                <c:pt idx="672">
                  <c:v>2.3531506925127319E-55</c:v>
                </c:pt>
                <c:pt idx="673">
                  <c:v>1.3920189153194046E-55</c:v>
                </c:pt>
                <c:pt idx="674">
                  <c:v>8.2254181337912005E-56</c:v>
                </c:pt>
                <c:pt idx="675">
                  <c:v>4.8549893594485461E-56</c:v>
                </c:pt>
                <c:pt idx="676">
                  <c:v>2.8624376206744759E-56</c:v>
                </c:pt>
                <c:pt idx="677">
                  <c:v>1.6857812939833798E-56</c:v>
                </c:pt>
                <c:pt idx="678">
                  <c:v>9.9170814539005733E-57</c:v>
                </c:pt>
                <c:pt idx="679">
                  <c:v>5.8275227922040974E-57</c:v>
                </c:pt>
                <c:pt idx="680">
                  <c:v>3.4205940173930709E-57</c:v>
                </c:pt>
                <c:pt idx="681">
                  <c:v>2.0055640369816068E-57</c:v>
                </c:pt>
                <c:pt idx="682">
                  <c:v>1.1745972658789815E-57</c:v>
                </c:pt>
                <c:pt idx="683">
                  <c:v>6.8716160968272332E-58</c:v>
                </c:pt>
                <c:pt idx="684">
                  <c:v>4.0155611300838819E-58</c:v>
                </c:pt>
                <c:pt idx="685">
                  <c:v>2.3439645848002133E-58</c:v>
                </c:pt>
                <c:pt idx="686">
                  <c:v>1.3667003325099225E-58</c:v>
                </c:pt>
                <c:pt idx="687">
                  <c:v>7.9599988526883778E-59</c:v>
                </c:pt>
                <c:pt idx="688">
                  <c:v>4.6309507336297997E-59</c:v>
                </c:pt>
                <c:pt idx="689">
                  <c:v>2.691192519768338E-59</c:v>
                </c:pt>
                <c:pt idx="690">
                  <c:v>1.5622006845472752E-59</c:v>
                </c:pt>
                <c:pt idx="691">
                  <c:v>9.0582923086260653E-60</c:v>
                </c:pt>
                <c:pt idx="692">
                  <c:v>5.2465436335145004E-60</c:v>
                </c:pt>
                <c:pt idx="693">
                  <c:v>3.0354123556370148E-60</c:v>
                </c:pt>
                <c:pt idx="694">
                  <c:v>1.7542018176690275E-60</c:v>
                </c:pt>
                <c:pt idx="695">
                  <c:v>1.0126488325140033E-60</c:v>
                </c:pt>
                <c:pt idx="696">
                  <c:v>5.8392306007268363E-61</c:v>
                </c:pt>
                <c:pt idx="697">
                  <c:v>3.3633327593665632E-61</c:v>
                </c:pt>
                <c:pt idx="698">
                  <c:v>1.9350914711282849E-61</c:v>
                </c:pt>
                <c:pt idx="699">
                  <c:v>1.1121173361436799E-61</c:v>
                </c:pt>
                <c:pt idx="700">
                  <c:v>6.384357138757726E-62</c:v>
                </c:pt>
                <c:pt idx="701">
                  <c:v>3.6610122867750218E-62</c:v>
                </c:pt>
                <c:pt idx="702">
                  <c:v>2.0970203747939948E-62</c:v>
                </c:pt>
                <c:pt idx="703">
                  <c:v>1.1998351048204329E-62</c:v>
                </c:pt>
                <c:pt idx="704">
                  <c:v>6.8573754649695595E-63</c:v>
                </c:pt>
                <c:pt idx="705">
                  <c:v>3.9148195158235534E-63</c:v>
                </c:pt>
                <c:pt idx="706">
                  <c:v>2.232456527533996E-63</c:v>
                </c:pt>
                <c:pt idx="707">
                  <c:v>1.2716620978100163E-63</c:v>
                </c:pt>
                <c:pt idx="708">
                  <c:v>7.2356557180375047E-64</c:v>
                </c:pt>
                <c:pt idx="709">
                  <c:v>4.1124583457910753E-64</c:v>
                </c:pt>
                <c:pt idx="710">
                  <c:v>2.334761807417111E-64</c:v>
                </c:pt>
                <c:pt idx="711">
                  <c:v>1.3240399807815957E-64</c:v>
                </c:pt>
                <c:pt idx="712">
                  <c:v>7.5002729535344744E-65</c:v>
                </c:pt>
                <c:pt idx="713">
                  <c:v>4.2439522488535287E-65</c:v>
                </c:pt>
                <c:pt idx="714">
                  <c:v>2.3987299593547082E-65</c:v>
                </c:pt>
                <c:pt idx="715">
                  <c:v>1.3542837909390081E-65</c:v>
                </c:pt>
                <c:pt idx="716">
                  <c:v>7.6375743723245825E-66</c:v>
                </c:pt>
                <c:pt idx="717">
                  <c:v>4.3024781616054823E-66</c:v>
                </c:pt>
                <c:pt idx="718">
                  <c:v>2.4210254094711027E-66</c:v>
                </c:pt>
                <c:pt idx="719">
                  <c:v>1.3608099340596359E-66</c:v>
                </c:pt>
                <c:pt idx="720">
                  <c:v>7.6403463277326039E-67</c:v>
                </c:pt>
                <c:pt idx="721">
                  <c:v>4.2849530693217124E-67</c:v>
                </c:pt>
                <c:pt idx="722">
                  <c:v>2.4004714491977808E-67</c:v>
                </c:pt>
                <c:pt idx="723">
                  <c:v>1.3432735729629038E-67</c:v>
                </c:pt>
                <c:pt idx="724">
                  <c:v>7.5084422888540485E-68</c:v>
                </c:pt>
                <c:pt idx="725">
                  <c:v>4.1923030976026554E-68</c:v>
                </c:pt>
                <c:pt idx="726">
                  <c:v>2.3381531353260714E-68</c:v>
                </c:pt>
                <c:pt idx="727">
                  <c:v>1.3025988175046198E-68</c:v>
                </c:pt>
                <c:pt idx="728">
                  <c:v>7.2487956745756014E-69</c:v>
                </c:pt>
                <c:pt idx="729">
                  <c:v>4.0293824217593078E-69</c:v>
                </c:pt>
                <c:pt idx="730">
                  <c:v>2.2373223819807631E-69</c:v>
                </c:pt>
                <c:pt idx="731">
                  <c:v>1.2408980374166241E-69</c:v>
                </c:pt>
                <c:pt idx="732">
                  <c:v>6.8748159937910249E-70</c:v>
                </c:pt>
                <c:pt idx="733">
                  <c:v>3.8045518760576607E-70</c:v>
                </c:pt>
                <c:pt idx="734">
                  <c:v>2.1031167985847906E-70</c:v>
                </c:pt>
                <c:pt idx="735">
                  <c:v>1.1612901035041252E-70</c:v>
                </c:pt>
                <c:pt idx="736">
                  <c:v>6.4052414920567267E-71</c:v>
                </c:pt>
                <c:pt idx="737">
                  <c:v>3.5289681774266879E-71</c:v>
                </c:pt>
                <c:pt idx="738">
                  <c:v>1.9421261080845293E-71</c:v>
                </c:pt>
                <c:pt idx="739">
                  <c:v>1.0676393237428226E-71</c:v>
                </c:pt>
                <c:pt idx="740">
                  <c:v>5.8625849272894903E-72</c:v>
                </c:pt>
                <c:pt idx="741">
                  <c:v>3.2156678472116312E-72</c:v>
                </c:pt>
                <c:pt idx="742">
                  <c:v>1.761857055553598E-72</c:v>
                </c:pt>
                <c:pt idx="743">
                  <c:v>9.6424547005343528E-73</c:v>
                </c:pt>
                <c:pt idx="744">
                  <c:v>5.271351726751692E-73</c:v>
                </c:pt>
                <c:pt idx="745">
                  <c:v>2.8785503718023633E-73</c:v>
                </c:pt>
                <c:pt idx="746">
                  <c:v>1.5701571551823304E-73</c:v>
                </c:pt>
                <c:pt idx="747">
                  <c:v>8.555194000688698E-74</c:v>
                </c:pt>
                <c:pt idx="748">
                  <c:v>4.6562260086671547E-74</c:v>
                </c:pt>
                <c:pt idx="749">
                  <c:v>2.531370374719959E-74</c:v>
                </c:pt>
                <c:pt idx="750">
                  <c:v>1.3746583817746645E-74</c:v>
                </c:pt>
                <c:pt idx="751">
                  <c:v>7.4567799352244159E-75</c:v>
                </c:pt>
                <c:pt idx="752">
                  <c:v>4.0404088978115728E-75</c:v>
                </c:pt>
                <c:pt idx="753">
                  <c:v>2.1868387553673146E-75</c:v>
                </c:pt>
                <c:pt idx="754">
                  <c:v>1.1822944625988854E-75</c:v>
                </c:pt>
                <c:pt idx="755">
                  <c:v>6.3848691260209891E-76</c:v>
                </c:pt>
                <c:pt idx="756">
                  <c:v>3.4442589413204702E-76</c:v>
                </c:pt>
                <c:pt idx="757">
                  <c:v>1.8559105471420314E-76</c:v>
                </c:pt>
                <c:pt idx="758">
                  <c:v>9.9893156336040441E-77</c:v>
                </c:pt>
                <c:pt idx="759">
                  <c:v>5.3707122224954292E-77</c:v>
                </c:pt>
                <c:pt idx="760">
                  <c:v>2.8843335352093293E-77</c:v>
                </c:pt>
                <c:pt idx="761">
                  <c:v>1.5473071309894323E-77</c:v>
                </c:pt>
                <c:pt idx="762">
                  <c:v>8.2913457430722169E-78</c:v>
                </c:pt>
                <c:pt idx="763">
                  <c:v>4.438037566781815E-78</c:v>
                </c:pt>
                <c:pt idx="764">
                  <c:v>2.3728723377181893E-78</c:v>
                </c:pt>
                <c:pt idx="765">
                  <c:v>1.2672877108425682E-78</c:v>
                </c:pt>
                <c:pt idx="766">
                  <c:v>6.7607289399955152E-79</c:v>
                </c:pt>
                <c:pt idx="767">
                  <c:v>3.6027097518187092E-79</c:v>
                </c:pt>
                <c:pt idx="768">
                  <c:v>1.9177079859033255E-79</c:v>
                </c:pt>
                <c:pt idx="769">
                  <c:v>1.0196547085291861E-79</c:v>
                </c:pt>
                <c:pt idx="770">
                  <c:v>5.415533315488591E-80</c:v>
                </c:pt>
                <c:pt idx="771">
                  <c:v>2.8730738234460854E-80</c:v>
                </c:pt>
                <c:pt idx="772">
                  <c:v>1.5225437796003825E-80</c:v>
                </c:pt>
                <c:pt idx="773">
                  <c:v>8.0595397921932174E-81</c:v>
                </c:pt>
                <c:pt idx="774">
                  <c:v>4.2615555018949469E-81</c:v>
                </c:pt>
                <c:pt idx="775">
                  <c:v>2.2508341966933887E-81</c:v>
                </c:pt>
                <c:pt idx="776">
                  <c:v>1.1875073627827516E-81</c:v>
                </c:pt>
                <c:pt idx="777">
                  <c:v>6.2581586381641608E-82</c:v>
                </c:pt>
                <c:pt idx="778">
                  <c:v>3.2943844195872299E-82</c:v>
                </c:pt>
                <c:pt idx="779">
                  <c:v>1.7322853531828924E-82</c:v>
                </c:pt>
                <c:pt idx="780">
                  <c:v>9.0987564855417625E-83</c:v>
                </c:pt>
                <c:pt idx="781">
                  <c:v>4.7737767077439445E-83</c:v>
                </c:pt>
                <c:pt idx="782">
                  <c:v>2.5018404552715566E-83</c:v>
                </c:pt>
                <c:pt idx="783">
                  <c:v>1.3097082741407718E-83</c:v>
                </c:pt>
                <c:pt idx="784">
                  <c:v>6.8486816957143595E-84</c:v>
                </c:pt>
                <c:pt idx="785">
                  <c:v>3.5773121993422291E-84</c:v>
                </c:pt>
                <c:pt idx="786">
                  <c:v>1.8664835024522871E-84</c:v>
                </c:pt>
                <c:pt idx="787">
                  <c:v>9.7276719936730499E-85</c:v>
                </c:pt>
                <c:pt idx="788">
                  <c:v>5.0642032947477194E-85</c:v>
                </c:pt>
                <c:pt idx="789">
                  <c:v>2.6334846738600034E-85</c:v>
                </c:pt>
                <c:pt idx="790">
                  <c:v>1.3679427107812962E-85</c:v>
                </c:pt>
                <c:pt idx="791">
                  <c:v>7.0977790277345786E-86</c:v>
                </c:pt>
                <c:pt idx="792">
                  <c:v>3.6787009969293615E-86</c:v>
                </c:pt>
                <c:pt idx="793">
                  <c:v>1.9045130641985148E-86</c:v>
                </c:pt>
                <c:pt idx="794">
                  <c:v>9.84897131899066E-87</c:v>
                </c:pt>
                <c:pt idx="795">
                  <c:v>5.0876267250259514E-87</c:v>
                </c:pt>
                <c:pt idx="796">
                  <c:v>2.6251677345922601E-87</c:v>
                </c:pt>
                <c:pt idx="797">
                  <c:v>1.353057728232188E-87</c:v>
                </c:pt>
                <c:pt idx="798">
                  <c:v>6.9661535829861314E-88</c:v>
                </c:pt>
                <c:pt idx="799">
                  <c:v>3.5825083776923261E-88</c:v>
                </c:pt>
                <c:pt idx="800">
                  <c:v>1.840343259143306E-88</c:v>
                </c:pt>
                <c:pt idx="801">
                  <c:v>9.4433895563527628E-89</c:v>
                </c:pt>
                <c:pt idx="802">
                  <c:v>4.840323926939516E-89</c:v>
                </c:pt>
                <c:pt idx="803">
                  <c:v>2.4782116745749069E-89</c:v>
                </c:pt>
                <c:pt idx="804">
                  <c:v>1.2674178548033961E-89</c:v>
                </c:pt>
                <c:pt idx="805">
                  <c:v>6.4746857389121877E-90</c:v>
                </c:pt>
                <c:pt idx="806">
                  <c:v>3.3039618008276184E-90</c:v>
                </c:pt>
                <c:pt idx="807">
                  <c:v>1.6841035513050367E-90</c:v>
                </c:pt>
                <c:pt idx="808">
                  <c:v>8.574721361208218E-91</c:v>
                </c:pt>
                <c:pt idx="809">
                  <c:v>4.3610261583408149E-91</c:v>
                </c:pt>
                <c:pt idx="810">
                  <c:v>2.2155156264346798E-91</c:v>
                </c:pt>
                <c:pt idx="811">
                  <c:v>1.1242901194221532E-91</c:v>
                </c:pt>
                <c:pt idx="812">
                  <c:v>5.6990100258470299E-92</c:v>
                </c:pt>
                <c:pt idx="813">
                  <c:v>2.8856117557405232E-92</c:v>
                </c:pt>
                <c:pt idx="814">
                  <c:v>1.4594654782025095E-92</c:v>
                </c:pt>
                <c:pt idx="815">
                  <c:v>7.3733899983213325E-93</c:v>
                </c:pt>
                <c:pt idx="816">
                  <c:v>3.7209859897957871E-93</c:v>
                </c:pt>
                <c:pt idx="817">
                  <c:v>1.8757126818539781E-93</c:v>
                </c:pt>
                <c:pt idx="818">
                  <c:v>9.4447843269751813E-94</c:v>
                </c:pt>
                <c:pt idx="819">
                  <c:v>4.7504551943586534E-94</c:v>
                </c:pt>
                <c:pt idx="820">
                  <c:v>2.3866891448972475E-94</c:v>
                </c:pt>
                <c:pt idx="821">
                  <c:v>1.197771403138693E-94</c:v>
                </c:pt>
                <c:pt idx="822">
                  <c:v>6.004398016808441E-95</c:v>
                </c:pt>
                <c:pt idx="823">
                  <c:v>3.0066470976423686E-95</c:v>
                </c:pt>
                <c:pt idx="824">
                  <c:v>1.5038789833162303E-95</c:v>
                </c:pt>
                <c:pt idx="825">
                  <c:v>7.5138197865063294E-96</c:v>
                </c:pt>
                <c:pt idx="826">
                  <c:v>3.7499554622364736E-96</c:v>
                </c:pt>
                <c:pt idx="827">
                  <c:v>1.8694286549258284E-96</c:v>
                </c:pt>
                <c:pt idx="828">
                  <c:v>9.3091307802786208E-97</c:v>
                </c:pt>
                <c:pt idx="829">
                  <c:v>4.6304885898793255E-97</c:v>
                </c:pt>
                <c:pt idx="830">
                  <c:v>2.3007104005704634E-97</c:v>
                </c:pt>
                <c:pt idx="831">
                  <c:v>1.1418644278305505E-97</c:v>
                </c:pt>
                <c:pt idx="832">
                  <c:v>5.6608882573519287E-98</c:v>
                </c:pt>
                <c:pt idx="833">
                  <c:v>2.8033161005542085E-98</c:v>
                </c:pt>
                <c:pt idx="834">
                  <c:v>1.3866824242234863E-98</c:v>
                </c:pt>
                <c:pt idx="835">
                  <c:v>6.8517167557906931E-99</c:v>
                </c:pt>
                <c:pt idx="836">
                  <c:v>3.3817324286720266E-99</c:v>
                </c:pt>
                <c:pt idx="837">
                  <c:v>1.6672339049356968E-99</c:v>
                </c:pt>
                <c:pt idx="838">
                  <c:v>8.2105315738251247E-100</c:v>
                </c:pt>
                <c:pt idx="839">
                  <c:v>4.0389034184016907E-100</c:v>
                </c:pt>
                <c:pt idx="840">
                  <c:v>1.9846005675692983E-100</c:v>
                </c:pt>
                <c:pt idx="841">
                  <c:v>9.7409251214482299E-101</c:v>
                </c:pt>
                <c:pt idx="842">
                  <c:v>4.7757848027975874E-101</c:v>
                </c:pt>
                <c:pt idx="843">
                  <c:v>2.338873558348775E-101</c:v>
                </c:pt>
                <c:pt idx="844">
                  <c:v>1.1441584952332353E-101</c:v>
                </c:pt>
                <c:pt idx="845">
                  <c:v>5.5909175220866192E-102</c:v>
                </c:pt>
                <c:pt idx="846">
                  <c:v>2.7289616471220478E-102</c:v>
                </c:pt>
                <c:pt idx="847">
                  <c:v>1.3305439644875398E-102</c:v>
                </c:pt>
                <c:pt idx="848">
                  <c:v>6.4800517926336315E-103</c:v>
                </c:pt>
                <c:pt idx="849">
                  <c:v>3.1524279933409369E-103</c:v>
                </c:pt>
                <c:pt idx="850">
                  <c:v>1.5318961484465663E-103</c:v>
                </c:pt>
                <c:pt idx="851">
                  <c:v>7.435855193916517E-104</c:v>
                </c:pt>
                <c:pt idx="852">
                  <c:v>3.6053711047888306E-104</c:v>
                </c:pt>
                <c:pt idx="853">
                  <c:v>1.7461698062510793E-104</c:v>
                </c:pt>
                <c:pt idx="854">
                  <c:v>8.4477377954410046E-105</c:v>
                </c:pt>
                <c:pt idx="855">
                  <c:v>4.0823649569144135E-105</c:v>
                </c:pt>
                <c:pt idx="856">
                  <c:v>1.9706099881081489E-105</c:v>
                </c:pt>
                <c:pt idx="857">
                  <c:v>9.5018240173699564E-106</c:v>
                </c:pt>
                <c:pt idx="858">
                  <c:v>4.5764712258351331E-106</c:v>
                </c:pt>
                <c:pt idx="859">
                  <c:v>2.2017699503219373E-106</c:v>
                </c:pt>
                <c:pt idx="860">
                  <c:v>1.0581094542471841E-106</c:v>
                </c:pt>
                <c:pt idx="861">
                  <c:v>5.079333164330751E-107</c:v>
                </c:pt>
                <c:pt idx="862">
                  <c:v>2.4355679802489196E-107</c:v>
                </c:pt>
                <c:pt idx="863">
                  <c:v>1.1665712316040943E-107</c:v>
                </c:pt>
                <c:pt idx="864">
                  <c:v>5.5813559338461684E-108</c:v>
                </c:pt>
                <c:pt idx="865">
                  <c:v>2.6673845217402574E-108</c:v>
                </c:pt>
                <c:pt idx="866">
                  <c:v>1.2733534955075979E-108</c:v>
                </c:pt>
                <c:pt idx="867">
                  <c:v>6.0719724655973736E-109</c:v>
                </c:pt>
                <c:pt idx="868">
                  <c:v>2.8921982084748222E-109</c:v>
                </c:pt>
                <c:pt idx="869">
                  <c:v>1.3760802526913583E-109</c:v>
                </c:pt>
                <c:pt idx="870">
                  <c:v>6.539987571548845E-110</c:v>
                </c:pt>
                <c:pt idx="871">
                  <c:v>3.1047564213948667E-110</c:v>
                </c:pt>
                <c:pt idx="872">
                  <c:v>1.4722975708427932E-110</c:v>
                </c:pt>
                <c:pt idx="873">
                  <c:v>6.9739865855229539E-111</c:v>
                </c:pt>
                <c:pt idx="874">
                  <c:v>3.2997730435317174E-111</c:v>
                </c:pt>
                <c:pt idx="875">
                  <c:v>1.5595686037733972E-111</c:v>
                </c:pt>
                <c:pt idx="876">
                  <c:v>7.3627888765668198E-112</c:v>
                </c:pt>
                <c:pt idx="877">
                  <c:v>3.4721434693000707E-112</c:v>
                </c:pt>
                <c:pt idx="878">
                  <c:v>1.6355748617756081E-112</c:v>
                </c:pt>
                <c:pt idx="879">
                  <c:v>7.6959217375529146E-113</c:v>
                </c:pt>
                <c:pt idx="880">
                  <c:v>3.61716490678558E-113</c:v>
                </c:pt>
                <c:pt idx="881">
                  <c:v>1.6982179439223746E-113</c:v>
                </c:pt>
                <c:pt idx="882">
                  <c:v>7.9640869477130426E-114</c:v>
                </c:pt>
                <c:pt idx="883">
                  <c:v>3.7307488232206977E-114</c:v>
                </c:pt>
                <c:pt idx="884">
                  <c:v>1.7457155448457243E-114</c:v>
                </c:pt>
                <c:pt idx="885">
                  <c:v>8.159591148712763E-115</c:v>
                </c:pt>
                <c:pt idx="886">
                  <c:v>3.8096121906605501E-115</c:v>
                </c:pt>
                <c:pt idx="887">
                  <c:v>1.7766856228103933E-115</c:v>
                </c:pt>
                <c:pt idx="888">
                  <c:v>8.2767122894772282E-116</c:v>
                </c:pt>
                <c:pt idx="889">
                  <c:v>3.8514350652061209E-116</c:v>
                </c:pt>
                <c:pt idx="890">
                  <c:v>1.7902131875415671E-116</c:v>
                </c:pt>
                <c:pt idx="891">
                  <c:v>8.3119777980212241E-117</c:v>
                </c:pt>
                <c:pt idx="892">
                  <c:v>3.8549739494220589E-117</c:v>
                </c:pt>
                <c:pt idx="893">
                  <c:v>1.7858952050343703E-117</c:v>
                </c:pt>
                <c:pt idx="894">
                  <c:v>8.2643356124939109E-118</c:v>
                </c:pt>
                <c:pt idx="895">
                  <c:v>3.8201232088042116E-118</c:v>
                </c:pt>
                <c:pt idx="896">
                  <c:v>1.763860544289696E-118</c:v>
                </c:pt>
                <c:pt idx="897">
                  <c:v>8.1352063173493879E-119</c:v>
                </c:pt>
                <c:pt idx="898">
                  <c:v>3.7479203096094062E-119</c:v>
                </c:pt>
                <c:pt idx="899">
                  <c:v>1.7247635884694713E-119</c:v>
                </c:pt>
                <c:pt idx="900">
                  <c:v>7.9284127794707145E-120</c:v>
                </c:pt>
                <c:pt idx="901">
                  <c:v>3.6404945156430895E-120</c:v>
                </c:pt>
                <c:pt idx="902">
                  <c:v>1.6697519524379256E-120</c:v>
                </c:pt>
                <c:pt idx="903">
                  <c:v>7.6499921474516809E-121</c:v>
                </c:pt>
                <c:pt idx="904">
                  <c:v>3.5009625840393206E-121</c:v>
                </c:pt>
                <c:pt idx="905">
                  <c:v>1.6004105289313574E-121</c:v>
                </c:pt>
                <c:pt idx="906">
                  <c:v>7.3079031148768904E-122</c:v>
                </c:pt>
                <c:pt idx="907">
                  <c:v>3.3332785894362859E-122</c:v>
                </c:pt>
                <c:pt idx="908">
                  <c:v>1.5186856698524189E-122</c:v>
                </c:pt>
                <c:pt idx="909">
                  <c:v>6.9116482516090335E-123</c:v>
                </c:pt>
                <c:pt idx="910">
                  <c:v>3.14204797090097E-123</c:v>
                </c:pt>
                <c:pt idx="911">
                  <c:v>1.4267945616227673E-123</c:v>
                </c:pt>
                <c:pt idx="912">
                  <c:v>6.4718363937079303E-124</c:v>
                </c:pt>
                <c:pt idx="913">
                  <c:v>2.9323179916234345E-124</c:v>
                </c:pt>
                <c:pt idx="914">
                  <c:v>1.3271256735790929E-124</c:v>
                </c:pt>
                <c:pt idx="915">
                  <c:v>5.9997131515137026E-125</c:v>
                </c:pt>
                <c:pt idx="916">
                  <c:v>2.7093578741421393E-125</c:v>
                </c:pt>
                <c:pt idx="917">
                  <c:v>1.2221364905337989E-125</c:v>
                </c:pt>
                <c:pt idx="918">
                  <c:v>5.506688364298896E-126</c:v>
                </c:pt>
                <c:pt idx="919">
                  <c:v>2.4784418745355084E-126</c:v>
                </c:pt>
                <c:pt idx="920">
                  <c:v>1.1142545785101803E-126</c:v>
                </c:pt>
                <c:pt idx="921">
                  <c:v>5.0038878452093969E-127</c:v>
                </c:pt>
                <c:pt idx="922">
                  <c:v>2.2446475435086277E-127</c:v>
                </c:pt>
                <c:pt idx="923">
                  <c:v>1.0057874176470685E-127</c:v>
                </c:pt>
                <c:pt idx="924">
                  <c:v>4.5017532814128136E-128</c:v>
                </c:pt>
                <c:pt idx="925">
                  <c:v>2.0126795404686182E-128</c:v>
                </c:pt>
                <c:pt idx="926">
                  <c:v>8.9884545036098792E-129</c:v>
                </c:pt>
                <c:pt idx="927">
                  <c:v>4.0097091144392309E-129</c:v>
                </c:pt>
                <c:pt idx="928">
                  <c:v>1.7867268406468933E-129</c:v>
                </c:pt>
                <c:pt idx="929">
                  <c:v>7.9528154757486096E-130</c:v>
                </c:pt>
                <c:pt idx="930">
                  <c:v>3.5359091738181536E-130</c:v>
                </c:pt>
                <c:pt idx="931">
                  <c:v>1.5703582713538456E-130</c:v>
                </c:pt>
                <c:pt idx="932">
                  <c:v>6.966487183645832E-131</c:v>
                </c:pt>
                <c:pt idx="933">
                  <c:v>3.0870693732292678E-131</c:v>
                </c:pt>
                <c:pt idx="934">
                  <c:v>1.3664583108841119E-131</c:v>
                </c:pt>
                <c:pt idx="935">
                  <c:v>6.0417650728005356E-132</c:v>
                </c:pt>
                <c:pt idx="936">
                  <c:v>2.6683864866598895E-132</c:v>
                </c:pt>
                <c:pt idx="937">
                  <c:v>1.1772022448273569E-132</c:v>
                </c:pt>
                <c:pt idx="938">
                  <c:v>5.1876525525555492E-133</c:v>
                </c:pt>
                <c:pt idx="939">
                  <c:v>2.2835374123654701E-133</c:v>
                </c:pt>
                <c:pt idx="940">
                  <c:v>1.0040673198085118E-133</c:v>
                </c:pt>
                <c:pt idx="941">
                  <c:v>4.4099633811940144E-134</c:v>
                </c:pt>
                <c:pt idx="942">
                  <c:v>1.9347487961656605E-134</c:v>
                </c:pt>
                <c:pt idx="943">
                  <c:v>8.4787462410914141E-135</c:v>
                </c:pt>
                <c:pt idx="944">
                  <c:v>3.7115570508649756E-135</c:v>
                </c:pt>
                <c:pt idx="945">
                  <c:v>1.6229236689880946E-135</c:v>
                </c:pt>
                <c:pt idx="946">
                  <c:v>7.0885514889039554E-136</c:v>
                </c:pt>
                <c:pt idx="947">
                  <c:v>3.0926754936660368E-136</c:v>
                </c:pt>
                <c:pt idx="948">
                  <c:v>1.3478099504975081E-136</c:v>
                </c:pt>
                <c:pt idx="949">
                  <c:v>5.8673286354593394E-137</c:v>
                </c:pt>
                <c:pt idx="950">
                  <c:v>2.5513475353368923E-137</c:v>
                </c:pt>
                <c:pt idx="951">
                  <c:v>1.1081952330683878E-137</c:v>
                </c:pt>
                <c:pt idx="952">
                  <c:v>4.8081763207409636E-138</c:v>
                </c:pt>
                <c:pt idx="953">
                  <c:v>2.0838283561693451E-138</c:v>
                </c:pt>
                <c:pt idx="954">
                  <c:v>9.0211302273186829E-139</c:v>
                </c:pt>
                <c:pt idx="955">
                  <c:v>3.9010131258360165E-139</c:v>
                </c:pt>
                <c:pt idx="956">
                  <c:v>1.6850442941878282E-139</c:v>
                </c:pt>
                <c:pt idx="957">
                  <c:v>7.2704732684402197E-140</c:v>
                </c:pt>
                <c:pt idx="958">
                  <c:v>3.1335129442018974E-140</c:v>
                </c:pt>
                <c:pt idx="959">
                  <c:v>1.3490180316357875E-140</c:v>
                </c:pt>
                <c:pt idx="960">
                  <c:v>5.8012484704226526E-141</c:v>
                </c:pt>
                <c:pt idx="961">
                  <c:v>2.4919689672790581E-141</c:v>
                </c:pt>
                <c:pt idx="962">
                  <c:v>1.069254885065799E-141</c:v>
                </c:pt>
                <c:pt idx="963">
                  <c:v>4.582867562579775E-142</c:v>
                </c:pt>
                <c:pt idx="964">
                  <c:v>1.9620533928174089E-142</c:v>
                </c:pt>
                <c:pt idx="965">
                  <c:v>8.3907694176421048E-143</c:v>
                </c:pt>
                <c:pt idx="966">
                  <c:v>3.5843482817951284E-143</c:v>
                </c:pt>
                <c:pt idx="967">
                  <c:v>1.5294527635842603E-143</c:v>
                </c:pt>
                <c:pt idx="968">
                  <c:v>6.518976048186321E-144</c:v>
                </c:pt>
                <c:pt idx="969">
                  <c:v>2.7754931049564974E-144</c:v>
                </c:pt>
                <c:pt idx="970">
                  <c:v>1.180370564502728E-144</c:v>
                </c:pt>
                <c:pt idx="971">
                  <c:v>5.0143430146547555E-145</c:v>
                </c:pt>
                <c:pt idx="972">
                  <c:v>2.127782136029972E-145</c:v>
                </c:pt>
                <c:pt idx="973">
                  <c:v>9.0189863184597787E-146</c:v>
                </c:pt>
                <c:pt idx="974">
                  <c:v>3.8186138938951527E-146</c:v>
                </c:pt>
                <c:pt idx="975">
                  <c:v>1.6149951381132838E-146</c:v>
                </c:pt>
                <c:pt idx="976">
                  <c:v>6.8226664638044634E-147</c:v>
                </c:pt>
                <c:pt idx="977">
                  <c:v>2.8790851711006454E-147</c:v>
                </c:pt>
                <c:pt idx="978">
                  <c:v>1.213590966993226E-147</c:v>
                </c:pt>
                <c:pt idx="979">
                  <c:v>5.1098436090704329E-148</c:v>
                </c:pt>
                <c:pt idx="980">
                  <c:v>2.1491183488975518E-148</c:v>
                </c:pt>
                <c:pt idx="981">
                  <c:v>9.0288098440762551E-149</c:v>
                </c:pt>
                <c:pt idx="982">
                  <c:v>3.7889435184030775E-149</c:v>
                </c:pt>
                <c:pt idx="983">
                  <c:v>1.5882658819237576E-149</c:v>
                </c:pt>
                <c:pt idx="984">
                  <c:v>6.6503688426531361E-150</c:v>
                </c:pt>
                <c:pt idx="985">
                  <c:v>2.7815425600300146E-150</c:v>
                </c:pt>
                <c:pt idx="986">
                  <c:v>1.1620990244164092E-150</c:v>
                </c:pt>
                <c:pt idx="987">
                  <c:v>4.849735065808697E-151</c:v>
                </c:pt>
                <c:pt idx="988">
                  <c:v>2.0216703544389262E-151</c:v>
                </c:pt>
                <c:pt idx="989">
                  <c:v>8.4182170978474908E-152</c:v>
                </c:pt>
                <c:pt idx="990">
                  <c:v>3.5014453399047792E-152</c:v>
                </c:pt>
                <c:pt idx="991">
                  <c:v>1.45476227759464E-152</c:v>
                </c:pt>
                <c:pt idx="992">
                  <c:v>6.0374585451547437E-153</c:v>
                </c:pt>
                <c:pt idx="993">
                  <c:v>2.5028437794366885E-153</c:v>
                </c:pt>
                <c:pt idx="994">
                  <c:v>1.0364080433243105E-153</c:v>
                </c:pt>
                <c:pt idx="995">
                  <c:v>4.2869187968709029E-154</c:v>
                </c:pt>
                <c:pt idx="996">
                  <c:v>1.7712390976543441E-154</c:v>
                </c:pt>
                <c:pt idx="997">
                  <c:v>7.3101547986790786E-155</c:v>
                </c:pt>
                <c:pt idx="998">
                  <c:v>3.0136541287218802E-155</c:v>
                </c:pt>
                <c:pt idx="999">
                  <c:v>1.2410168904621111E-155</c:v>
                </c:pt>
                <c:pt idx="1000">
                  <c:v>5.1048081808716772E-156</c:v>
                </c:pt>
                <c:pt idx="1001">
                  <c:v>2.0974837913190579E-156</c:v>
                </c:pt>
                <c:pt idx="1002">
                  <c:v>8.6086539378369425E-157</c:v>
                </c:pt>
                <c:pt idx="1003">
                  <c:v>3.5293061815194251E-157</c:v>
                </c:pt>
                <c:pt idx="1004">
                  <c:v>1.4453095566902329E-157</c:v>
                </c:pt>
                <c:pt idx="1005">
                  <c:v>5.9122101467433353E-158</c:v>
                </c:pt>
                <c:pt idx="1006">
                  <c:v>2.4157739907210322E-158</c:v>
                </c:pt>
                <c:pt idx="1007">
                  <c:v>9.8600743651708009E-159</c:v>
                </c:pt>
                <c:pt idx="1008">
                  <c:v>4.0199581352932629E-159</c:v>
                </c:pt>
                <c:pt idx="1009">
                  <c:v>1.6371192708417503E-159</c:v>
                </c:pt>
                <c:pt idx="1010">
                  <c:v>6.6597290709465283E-160</c:v>
                </c:pt>
                <c:pt idx="1011">
                  <c:v>2.7061399535622636E-160</c:v>
                </c:pt>
                <c:pt idx="1012">
                  <c:v>1.0984022033848633E-160</c:v>
                </c:pt>
                <c:pt idx="1013">
                  <c:v>4.4533823970480206E-161</c:v>
                </c:pt>
                <c:pt idx="1014">
                  <c:v>1.8035825777179441E-161</c:v>
                </c:pt>
                <c:pt idx="1015">
                  <c:v>7.2962469592904042E-162</c:v>
                </c:pt>
                <c:pt idx="1016">
                  <c:v>2.948359723191323E-162</c:v>
                </c:pt>
                <c:pt idx="1017">
                  <c:v>1.1900874210029575E-162</c:v>
                </c:pt>
                <c:pt idx="1018">
                  <c:v>4.7983807973254016E-163</c:v>
                </c:pt>
                <c:pt idx="1019">
                  <c:v>1.9325378410194132E-163</c:v>
                </c:pt>
                <c:pt idx="1020">
                  <c:v>7.7746125195349998E-164</c:v>
                </c:pt>
                <c:pt idx="1021">
                  <c:v>3.1242584325408526E-164</c:v>
                </c:pt>
                <c:pt idx="1022">
                  <c:v>1.2541012438362962E-164</c:v>
                </c:pt>
                <c:pt idx="1023">
                  <c:v>5.028468073481384E-165</c:v>
                </c:pt>
                <c:pt idx="1024">
                  <c:v>2.0139850671961222E-165</c:v>
                </c:pt>
                <c:pt idx="1025">
                  <c:v>8.0573874128878888E-166</c:v>
                </c:pt>
                <c:pt idx="1026">
                  <c:v>3.2199542115159918E-166</c:v>
                </c:pt>
                <c:pt idx="1027">
                  <c:v>1.285353536381616E-166</c:v>
                </c:pt>
                <c:pt idx="1028">
                  <c:v>5.1252251442527311E-167</c:v>
                </c:pt>
                <c:pt idx="1029">
                  <c:v>2.0413654028556163E-167</c:v>
                </c:pt>
                <c:pt idx="1030">
                  <c:v>8.1216824047669641E-168</c:v>
                </c:pt>
                <c:pt idx="1031">
                  <c:v>3.2276668786544616E-168</c:v>
                </c:pt>
                <c:pt idx="1032">
                  <c:v>1.2812941972839989E-168</c:v>
                </c:pt>
                <c:pt idx="1033">
                  <c:v>5.0807340630160149E-169</c:v>
                </c:pt>
                <c:pt idx="1034">
                  <c:v>2.0124334081272465E-169</c:v>
                </c:pt>
                <c:pt idx="1035">
                  <c:v>7.9622172606834686E-170</c:v>
                </c:pt>
                <c:pt idx="1036">
                  <c:v>3.1467625992433061E-170</c:v>
                </c:pt>
                <c:pt idx="1037">
                  <c:v>1.2422568101915962E-170</c:v>
                </c:pt>
                <c:pt idx="1038">
                  <c:v>4.8986481096786328E-171</c:v>
                </c:pt>
                <c:pt idx="1039">
                  <c:v>1.9295611707584865E-171</c:v>
                </c:pt>
                <c:pt idx="1040">
                  <c:v>7.5920368843673216E-172</c:v>
                </c:pt>
                <c:pt idx="1041">
                  <c:v>2.9838399078773564E-172</c:v>
                </c:pt>
                <c:pt idx="1042">
                  <c:v>1.1714133728416481E-172</c:v>
                </c:pt>
                <c:pt idx="1043">
                  <c:v>4.5936963849617504E-173</c:v>
                </c:pt>
                <c:pt idx="1044">
                  <c:v>1.7994171202694612E-173</c:v>
                </c:pt>
                <c:pt idx="1045">
                  <c:v>7.0407489541815648E-174</c:v>
                </c:pt>
                <c:pt idx="1046">
                  <c:v>2.7518408991863532E-174</c:v>
                </c:pt>
                <c:pt idx="1047">
                  <c:v>1.0743486275264226E-174</c:v>
                </c:pt>
                <c:pt idx="1048">
                  <c:v>4.1897161054501746E-175</c:v>
                </c:pt>
                <c:pt idx="1049">
                  <c:v>1.6320798753907812E-175</c:v>
                </c:pt>
                <c:pt idx="1050">
                  <c:v>6.3506133748462151E-176</c:v>
                </c:pt>
                <c:pt idx="1051">
                  <c:v>2.4683536814978974E-176</c:v>
                </c:pt>
                <c:pt idx="1052">
                  <c:v>9.5833324326067704E-177</c:v>
                </c:pt>
                <c:pt idx="1053">
                  <c:v>3.7165772935270687E-177</c:v>
                </c:pt>
                <c:pt idx="1054">
                  <c:v>1.4397504918566034E-177</c:v>
                </c:pt>
                <c:pt idx="1055">
                  <c:v>5.571200038936244E-178</c:v>
                </c:pt>
                <c:pt idx="1056">
                  <c:v>2.1534149309211901E-178</c:v>
                </c:pt>
                <c:pt idx="1057">
                  <c:v>8.3142702719317376E-179</c:v>
                </c:pt>
                <c:pt idx="1058">
                  <c:v>3.2065499286975891E-179</c:v>
                </c:pt>
                <c:pt idx="1059">
                  <c:v>1.235291138144354E-179</c:v>
                </c:pt>
                <c:pt idx="1060">
                  <c:v>4.7535503201657223E-180</c:v>
                </c:pt>
                <c:pt idx="1061">
                  <c:v>1.8271925506838745E-180</c:v>
                </c:pt>
                <c:pt idx="1062">
                  <c:v>7.0156511680356162E-181</c:v>
                </c:pt>
                <c:pt idx="1063">
                  <c:v>2.690723727228433E-181</c:v>
                </c:pt>
                <c:pt idx="1064">
                  <c:v>1.0308314983966182E-181</c:v>
                </c:pt>
                <c:pt idx="1065">
                  <c:v>3.9447883158102935E-182</c:v>
                </c:pt>
                <c:pt idx="1066">
                  <c:v>1.5079160938200149E-182</c:v>
                </c:pt>
                <c:pt idx="1067">
                  <c:v>5.7576876390529294E-183</c:v>
                </c:pt>
                <c:pt idx="1068">
                  <c:v>2.1960209280125315E-183</c:v>
                </c:pt>
                <c:pt idx="1069">
                  <c:v>8.3664707984873715E-184</c:v>
                </c:pt>
                <c:pt idx="1070">
                  <c:v>3.1839451323935204E-184</c:v>
                </c:pt>
                <c:pt idx="1071">
                  <c:v>1.2103369759083024E-184</c:v>
                </c:pt>
                <c:pt idx="1072">
                  <c:v>4.5958355258783785E-185</c:v>
                </c:pt>
                <c:pt idx="1073">
                  <c:v>1.7431714534007162E-185</c:v>
                </c:pt>
                <c:pt idx="1074">
                  <c:v>6.6043971759748655E-186</c:v>
                </c:pt>
                <c:pt idx="1075">
                  <c:v>2.4994457300447926E-186</c:v>
                </c:pt>
                <c:pt idx="1076">
                  <c:v>9.4486919555918579E-187</c:v>
                </c:pt>
                <c:pt idx="1077">
                  <c:v>3.5679365291299353E-187</c:v>
                </c:pt>
                <c:pt idx="1078">
                  <c:v>1.3457983767866043E-187</c:v>
                </c:pt>
                <c:pt idx="1079">
                  <c:v>5.0706114277518093E-188</c:v>
                </c:pt>
                <c:pt idx="1080">
                  <c:v>1.9083503643821422E-188</c:v>
                </c:pt>
                <c:pt idx="1081">
                  <c:v>7.1741977601342419E-189</c:v>
                </c:pt>
                <c:pt idx="1082">
                  <c:v>2.6940523247972925E-189</c:v>
                </c:pt>
                <c:pt idx="1083">
                  <c:v>1.0105461678678858E-189</c:v>
                </c:pt>
                <c:pt idx="1084">
                  <c:v>3.7863760385165495E-190</c:v>
                </c:pt>
                <c:pt idx="1085">
                  <c:v>1.4171270153716782E-190</c:v>
                </c:pt>
                <c:pt idx="1086">
                  <c:v>5.2979915590478717E-191</c:v>
                </c:pt>
                <c:pt idx="1087">
                  <c:v>1.9784778721279923E-191</c:v>
                </c:pt>
                <c:pt idx="1088">
                  <c:v>7.3802076826582587E-192</c:v>
                </c:pt>
                <c:pt idx="1089">
                  <c:v>2.7499412760195248E-192</c:v>
                </c:pt>
                <c:pt idx="1090">
                  <c:v>1.0235185232897839E-192</c:v>
                </c:pt>
                <c:pt idx="1091">
                  <c:v>3.8052697124430938E-193</c:v>
                </c:pt>
                <c:pt idx="1092">
                  <c:v>1.4131642188419701E-193</c:v>
                </c:pt>
                <c:pt idx="1093">
                  <c:v>5.2422444839981631E-194</c:v>
                </c:pt>
                <c:pt idx="1094">
                  <c:v>1.9424925451393099E-194</c:v>
                </c:pt>
                <c:pt idx="1095">
                  <c:v>7.1898346165043627E-195</c:v>
                </c:pt>
                <c:pt idx="1096">
                  <c:v>2.6582504201159422E-195</c:v>
                </c:pt>
                <c:pt idx="1097">
                  <c:v>9.8172608879245693E-196</c:v>
                </c:pt>
                <c:pt idx="1098">
                  <c:v>3.6216145302961822E-196</c:v>
                </c:pt>
                <c:pt idx="1099">
                  <c:v>1.3345399102291029E-196</c:v>
                </c:pt>
                <c:pt idx="1100">
                  <c:v>4.9122262206086417E-197</c:v>
                </c:pt>
                <c:pt idx="1101">
                  <c:v>1.8061033674140905E-197</c:v>
                </c:pt>
                <c:pt idx="1102">
                  <c:v>6.6332183931097547E-198</c:v>
                </c:pt>
                <c:pt idx="1103">
                  <c:v>2.4334556794845896E-198</c:v>
                </c:pt>
                <c:pt idx="1104">
                  <c:v>8.9174367155525472E-199</c:v>
                </c:pt>
                <c:pt idx="1105">
                  <c:v>3.2641798659325507E-199</c:v>
                </c:pt>
                <c:pt idx="1106">
                  <c:v>1.1935086692096302E-199</c:v>
                </c:pt>
                <c:pt idx="1107">
                  <c:v>4.3590768410087208E-200</c:v>
                </c:pt>
                <c:pt idx="1108">
                  <c:v>1.5903068227444996E-200</c:v>
                </c:pt>
                <c:pt idx="1109">
                  <c:v>5.7954180643696582E-201</c:v>
                </c:pt>
                <c:pt idx="1110">
                  <c:v>2.1096289119123024E-201</c:v>
                </c:pt>
                <c:pt idx="1111">
                  <c:v>7.6708734467232191E-202</c:v>
                </c:pt>
                <c:pt idx="1112">
                  <c:v>2.7861276966771492E-202</c:v>
                </c:pt>
                <c:pt idx="1113">
                  <c:v>1.0108219588760956E-202</c:v>
                </c:pt>
                <c:pt idx="1114">
                  <c:v>3.6632433402476087E-203</c:v>
                </c:pt>
                <c:pt idx="1115">
                  <c:v>1.3260940308815775E-203</c:v>
                </c:pt>
                <c:pt idx="1116">
                  <c:v>4.7951292982927047E-204</c:v>
                </c:pt>
                <c:pt idx="1117">
                  <c:v>1.7319835975725223E-204</c:v>
                </c:pt>
                <c:pt idx="1118">
                  <c:v>6.2489158732427186E-205</c:v>
                </c:pt>
                <c:pt idx="1119">
                  <c:v>2.2520759445492887E-205</c:v>
                </c:pt>
                <c:pt idx="1120">
                  <c:v>8.1073483911165933E-206</c:v>
                </c:pt>
                <c:pt idx="1121">
                  <c:v>2.9153593297468611E-206</c:v>
                </c:pt>
                <c:pt idx="1122">
                  <c:v>1.0471835139690519E-206</c:v>
                </c:pt>
                <c:pt idx="1123">
                  <c:v>3.7572574344346697E-207</c:v>
                </c:pt>
                <c:pt idx="1124">
                  <c:v>1.3465936404008848E-207</c:v>
                </c:pt>
                <c:pt idx="1125">
                  <c:v>4.8208055718237337E-208</c:v>
                </c:pt>
                <c:pt idx="1126">
                  <c:v>1.7239319716237393E-208</c:v>
                </c:pt>
                <c:pt idx="1127">
                  <c:v>6.1579772825348514E-209</c:v>
                </c:pt>
                <c:pt idx="1128">
                  <c:v>2.1972197361206308E-209</c:v>
                </c:pt>
                <c:pt idx="1129">
                  <c:v>7.8311645733322739E-210</c:v>
                </c:pt>
                <c:pt idx="1130">
                  <c:v>2.7880249819675657E-210</c:v>
                </c:pt>
                <c:pt idx="1131">
                  <c:v>9.9148105809416954E-211</c:v>
                </c:pt>
                <c:pt idx="1132">
                  <c:v>3.5220022802246456E-211</c:v>
                </c:pt>
                <c:pt idx="1133">
                  <c:v>1.2497187754792371E-211</c:v>
                </c:pt>
                <c:pt idx="1134">
                  <c:v>4.4294765515639449E-212</c:v>
                </c:pt>
                <c:pt idx="1135">
                  <c:v>1.5682307668326808E-212</c:v>
                </c:pt>
                <c:pt idx="1136">
                  <c:v>5.5460653609958791E-213</c:v>
                </c:pt>
                <c:pt idx="1137">
                  <c:v>1.9591940247676675E-213</c:v>
                </c:pt>
                <c:pt idx="1138">
                  <c:v>6.9133311833742371E-214</c:v>
                </c:pt>
                <c:pt idx="1139">
                  <c:v>2.4367710563718281E-214</c:v>
                </c:pt>
                <c:pt idx="1140">
                  <c:v>8.5794518925597807E-215</c:v>
                </c:pt>
                <c:pt idx="1141">
                  <c:v>3.0173230453612456E-215</c:v>
                </c:pt>
                <c:pt idx="1142">
                  <c:v>1.0599894109055754E-215</c:v>
                </c:pt>
                <c:pt idx="1143">
                  <c:v>3.7196210288630889E-216</c:v>
                </c:pt>
                <c:pt idx="1144">
                  <c:v>1.3038070122364447E-216</c:v>
                </c:pt>
                <c:pt idx="1145">
                  <c:v>4.5650483449911121E-217</c:v>
                </c:pt>
                <c:pt idx="1146">
                  <c:v>1.5965954984969056E-217</c:v>
                </c:pt>
                <c:pt idx="1147">
                  <c:v>5.5777862881387734E-218</c:v>
                </c:pt>
                <c:pt idx="1148">
                  <c:v>1.9464636188460546E-218</c:v>
                </c:pt>
                <c:pt idx="1149">
                  <c:v>6.7849735939368803E-219</c:v>
                </c:pt>
                <c:pt idx="1150">
                  <c:v>2.362476424881319E-219</c:v>
                </c:pt>
                <c:pt idx="1151">
                  <c:v>8.2168291241959807E-220</c:v>
                </c:pt>
                <c:pt idx="1152">
                  <c:v>2.8546868750693323E-220</c:v>
                </c:pt>
                <c:pt idx="1153">
                  <c:v>9.9067260037137619E-221</c:v>
                </c:pt>
                <c:pt idx="1154">
                  <c:v>3.4341501166468366E-221</c:v>
                </c:pt>
                <c:pt idx="1155">
                  <c:v>1.1891204554425527E-221</c:v>
                </c:pt>
                <c:pt idx="1156">
                  <c:v>4.1129163335897803E-222</c:v>
                </c:pt>
                <c:pt idx="1157">
                  <c:v>1.4209910764406777E-222</c:v>
                </c:pt>
                <c:pt idx="1158">
                  <c:v>4.9039979147815918E-223</c:v>
                </c:pt>
                <c:pt idx="1159">
                  <c:v>1.6905446809456786E-223</c:v>
                </c:pt>
                <c:pt idx="1160">
                  <c:v>5.8213066992194871E-224</c:v>
                </c:pt>
                <c:pt idx="1161">
                  <c:v>2.0023120404074239E-224</c:v>
                </c:pt>
                <c:pt idx="1162">
                  <c:v>6.8795572229686284E-225</c:v>
                </c:pt>
                <c:pt idx="1163">
                  <c:v>2.3610580581757261E-225</c:v>
                </c:pt>
                <c:pt idx="1164">
                  <c:v>8.0941322512782518E-226</c:v>
                </c:pt>
                <c:pt idx="1165">
                  <c:v>2.7717328967050013E-226</c:v>
                </c:pt>
                <c:pt idx="1166">
                  <c:v>9.4809074503000709E-227</c:v>
                </c:pt>
                <c:pt idx="1167">
                  <c:v>3.2394097763046073E-227</c:v>
                </c:pt>
                <c:pt idx="1168">
                  <c:v>1.1056032851528056E-227</c:v>
                </c:pt>
                <c:pt idx="1169">
                  <c:v>3.7692088573849065E-228</c:v>
                </c:pt>
                <c:pt idx="1170">
                  <c:v>1.2835669795704477E-228</c:v>
                </c:pt>
                <c:pt idx="1171">
                  <c:v>4.3662069821055048E-229</c:v>
                </c:pt>
                <c:pt idx="1172">
                  <c:v>1.4835683308874799E-229</c:v>
                </c:pt>
                <c:pt idx="1173">
                  <c:v>5.0353334868851013E-230</c:v>
                </c:pt>
                <c:pt idx="1174">
                  <c:v>1.7071291347214349E-230</c:v>
                </c:pt>
                <c:pt idx="1175">
                  <c:v>5.781252798063202E-231</c:v>
                </c:pt>
                <c:pt idx="1176">
                  <c:v>1.9556674021991002E-231</c:v>
                </c:pt>
                <c:pt idx="1177">
                  <c:v>6.6082350781920118E-232</c:v>
                </c:pt>
                <c:pt idx="1178">
                  <c:v>2.230454774117067E-232</c:v>
                </c:pt>
                <c:pt idx="1179">
                  <c:v>7.5200167851981461E-233</c:v>
                </c:pt>
                <c:pt idx="1180">
                  <c:v>2.5325711124828955E-233</c:v>
                </c:pt>
                <c:pt idx="1181">
                  <c:v>8.5196536214034762E-234</c:v>
                </c:pt>
                <c:pt idx="1182">
                  <c:v>2.8628571501090012E-234</c:v>
                </c:pt>
                <c:pt idx="1183">
                  <c:v>9.6093689612308997E-235</c:v>
                </c:pt>
                <c:pt idx="1184">
                  <c:v>3.2218662687984181E-235</c:v>
                </c:pt>
                <c:pt idx="1185">
                  <c:v>1.0790401428691456E-235</c:v>
                </c:pt>
                <c:pt idx="1186">
                  <c:v>3.6098166527716277E-236</c:v>
                </c:pt>
                <c:pt idx="1187">
                  <c:v>1.206285581965024E-236</c:v>
                </c:pt>
                <c:pt idx="1188">
                  <c:v>4.0265452168684479E-237</c:v>
                </c:pt>
                <c:pt idx="1189">
                  <c:v>1.3425561999391086E-237</c:v>
                </c:pt>
                <c:pt idx="1190">
                  <c:v>4.471464829207876E-238</c:v>
                </c:pt>
                <c:pt idx="1191">
                  <c:v>1.4875946723221311E-238</c:v>
                </c:pt>
                <c:pt idx="1192">
                  <c:v>4.9435264262575173E-239</c:v>
                </c:pt>
                <c:pt idx="1193">
                  <c:v>1.6409923498602276E-239</c:v>
                </c:pt>
                <c:pt idx="1194">
                  <c:v>5.4411876460327629E-240</c:v>
                </c:pt>
                <c:pt idx="1195">
                  <c:v>1.8021805606868523E-240</c:v>
                </c:pt>
                <c:pt idx="1196">
                  <c:v>5.9623895754875101E-241</c:v>
                </c:pt>
                <c:pt idx="1197">
                  <c:v>1.9704247211131401E-241</c:v>
                </c:pt>
                <c:pt idx="1198">
                  <c:v>6.5045431157919717E-242</c:v>
                </c:pt>
                <c:pt idx="1199">
                  <c:v>2.1448217081949284E-242</c:v>
                </c:pt>
                <c:pt idx="1200">
                  <c:v>7.0645263111966173E-243</c:v>
                </c:pt>
                <c:pt idx="1201">
                  <c:v>2.3243008868047956E-243</c:v>
                </c:pt>
                <c:pt idx="1202">
                  <c:v>7.6386937634527384E-244</c:v>
                </c:pt>
                <c:pt idx="1203">
                  <c:v>2.5076291030842414E-244</c:v>
                </c:pt>
                <c:pt idx="1204">
                  <c:v>8.2228989671468038E-245</c:v>
                </c:pt>
                <c:pt idx="1205">
                  <c:v>2.6934198562255328E-245</c:v>
                </c:pt>
                <c:pt idx="1206">
                  <c:v>8.8125300578883631E-246</c:v>
                </c:pt>
                <c:pt idx="1207">
                  <c:v>2.8801467439883964E-246</c:v>
                </c:pt>
                <c:pt idx="1208">
                  <c:v>9.4025590743144468E-247</c:v>
                </c:pt>
                <c:pt idx="1209">
                  <c:v>3.0661611475781147E-247</c:v>
                </c:pt>
                <c:pt idx="1210">
                  <c:v>9.9876044083983212E-248</c:v>
                </c:pt>
                <c:pt idx="1211">
                  <c:v>3.2497139827693882E-248</c:v>
                </c:pt>
                <c:pt idx="1212">
                  <c:v>1.0562005671665783E-248</c:v>
                </c:pt>
                <c:pt idx="1213">
                  <c:v>3.4289812015587884E-249</c:v>
                </c:pt>
                <c:pt idx="1214">
                  <c:v>1.1119909754149091E-249</c:v>
                </c:pt>
                <c:pt idx="1215">
                  <c:v>3.6020925876445781E-250</c:v>
                </c:pt>
                <c:pt idx="1216">
                  <c:v>1.1655366416888401E-250</c:v>
                </c:pt>
                <c:pt idx="1217">
                  <c:v>3.7671632556732785E-251</c:v>
                </c:pt>
                <c:pt idx="1218">
                  <c:v>1.2162431355967253E-251</c:v>
                </c:pt>
                <c:pt idx="1219">
                  <c:v>3.9223271443187063E-252</c:v>
                </c:pt>
                <c:pt idx="1220">
                  <c:v>1.2635274325221088E-252</c:v>
                </c:pt>
                <c:pt idx="1221">
                  <c:v>4.0657716925513717E-253</c:v>
                </c:pt>
                <c:pt idx="1222">
                  <c:v>1.3068289622811924E-253</c:v>
                </c:pt>
                <c:pt idx="1223">
                  <c:v>4.1957728120432075E-254</c:v>
                </c:pt>
                <c:pt idx="1224">
                  <c:v>1.3456206048908347E-254</c:v>
                </c:pt>
                <c:pt idx="1225">
                  <c:v>4.3107292208228006E-255</c:v>
                </c:pt>
                <c:pt idx="1226">
                  <c:v>1.3794193339589027E-255</c:v>
                </c:pt>
                <c:pt idx="1227">
                  <c:v>4.409195187172091E-256</c:v>
                </c:pt>
                <c:pt idx="1228">
                  <c:v>1.4077962083855086E-256</c:v>
                </c:pt>
                <c:pt idx="1229">
                  <c:v>4.4899107502827149E-257</c:v>
                </c:pt>
                <c:pt idx="1230">
                  <c:v>1.4303854239951554E-257</c:v>
                </c:pt>
                <c:pt idx="1231">
                  <c:v>4.5518285357410816E-258</c:v>
                </c:pt>
                <c:pt idx="1232">
                  <c:v>1.4468921583259463E-258</c:v>
                </c:pt>
                <c:pt idx="1233">
                  <c:v>4.5941363685425921E-259</c:v>
                </c:pt>
                <c:pt idx="1234">
                  <c:v>1.4570989734865809E-259</c:v>
                </c:pt>
                <c:pt idx="1235">
                  <c:v>4.6162750012697245E-260</c:v>
                </c:pt>
                <c:pt idx="1236">
                  <c:v>1.4608705827143882E-260</c:v>
                </c:pt>
                <c:pt idx="1237">
                  <c:v>4.6179504165041772E-261</c:v>
                </c:pt>
                <c:pt idx="1238">
                  <c:v>1.4581568345654749E-261</c:v>
                </c:pt>
                <c:pt idx="1239">
                  <c:v>4.599140325163755E-262</c:v>
                </c:pt>
                <c:pt idx="1240">
                  <c:v>1.4489938227189649E-262</c:v>
                </c:pt>
                <c:pt idx="1241">
                  <c:v>4.5600946599812983E-263</c:v>
                </c:pt>
                <c:pt idx="1242">
                  <c:v>1.4335030870672836E-263</c:v>
                </c:pt>
                <c:pt idx="1243">
                  <c:v>4.5013300488537071E-264</c:v>
                </c:pt>
                <c:pt idx="1244">
                  <c:v>1.4118889308029406E-264</c:v>
                </c:pt>
                <c:pt idx="1245">
                  <c:v>4.4236184388958801E-265</c:v>
                </c:pt>
                <c:pt idx="1246">
                  <c:v>1.3844339363039564E-265</c:v>
                </c:pt>
                <c:pt idx="1247">
                  <c:v>4.3279702213702181E-266</c:v>
                </c:pt>
                <c:pt idx="1248">
                  <c:v>1.3514928173880312E-266</c:v>
                </c:pt>
                <c:pt idx="1249">
                  <c:v>4.2156123731773984E-267</c:v>
                </c:pt>
                <c:pt idx="1250">
                  <c:v>1.3134847948960115E-267</c:v>
                </c:pt>
                <c:pt idx="1251">
                  <c:v>4.0879622758048532E-268</c:v>
                </c:pt>
                <c:pt idx="1252">
                  <c:v>1.270884724620678E-268</c:v>
                </c:pt>
                <c:pt idx="1253">
                  <c:v>3.9465979923258413E-269</c:v>
                </c:pt>
                <c:pt idx="1254">
                  <c:v>1.2242132398590263E-269</c:v>
                </c:pt>
                <c:pt idx="1255">
                  <c:v>3.7932258726996236E-270</c:v>
                </c:pt>
                <c:pt idx="1256">
                  <c:v>1.174026194147477E-270</c:v>
                </c:pt>
                <c:pt idx="1257">
                  <c:v>3.6296464148043611E-271</c:v>
                </c:pt>
                <c:pt idx="1258">
                  <c:v>1.1209037024483408E-271</c:v>
                </c:pt>
                <c:pt idx="1259">
                  <c:v>3.4577193316326319E-272</c:v>
                </c:pt>
                <c:pt idx="1260">
                  <c:v>1.0654390809763879E-272</c:v>
                </c:pt>
                <c:pt idx="1261">
                  <c:v>3.2793287644342529E-273</c:v>
                </c:pt>
                <c:pt idx="1262">
                  <c:v>1.0082279772859705E-273</c:v>
                </c:pt>
                <c:pt idx="1263">
                  <c:v>3.0963495387196737E-274</c:v>
                </c:pt>
                <c:pt idx="1264">
                  <c:v>9.4985796393917542E-275</c:v>
                </c:pt>
                <c:pt idx="1265">
                  <c:v>2.9106152879979856E-275</c:v>
                </c:pt>
                <c:pt idx="1266">
                  <c:v>8.9089884216441223E-276</c:v>
                </c:pt>
                <c:pt idx="1267">
                  <c:v>2.7238891731154802E-276</c:v>
                </c:pt>
                <c:pt idx="1268">
                  <c:v>8.3189386783306032E-277</c:v>
                </c:pt>
                <c:pt idx="1269">
                  <c:v>2.5378378079004205E-277</c:v>
                </c:pt>
                <c:pt idx="1270">
                  <c:v>7.7335207253304494E-278</c:v>
                </c:pt>
                <c:pt idx="1271">
                  <c:v>2.3540088702462899E-278</c:v>
                </c:pt>
                <c:pt idx="1272">
                  <c:v>7.1574180931762608E-279</c:v>
                </c:pt>
                <c:pt idx="1273">
                  <c:v>2.1738127376939866E-279</c:v>
                </c:pt>
                <c:pt idx="1274">
                  <c:v>6.5948560777036438E-280</c:v>
                </c:pt>
                <c:pt idx="1275">
                  <c:v>1.9985083436189785E-280</c:v>
                </c:pt>
                <c:pt idx="1276">
                  <c:v>6.0495637807957712E-281</c:v>
                </c:pt>
                <c:pt idx="1277">
                  <c:v>1.829193310961974E-281</c:v>
                </c:pt>
                <c:pt idx="1278">
                  <c:v>5.5247496090951231E-282</c:v>
                </c:pt>
                <c:pt idx="1279">
                  <c:v>1.6667982879579332E-282</c:v>
                </c:pt>
                <c:pt idx="1280">
                  <c:v>5.0230897980001901E-283</c:v>
                </c:pt>
                <c:pt idx="1281">
                  <c:v>1.5120852922987838E-283</c:v>
                </c:pt>
                <c:pt idx="1282">
                  <c:v>4.5467291792032438E-284</c:v>
                </c:pt>
                <c:pt idx="1283">
                  <c:v>1.3656497667418548E-284</c:v>
                </c:pt>
                <c:pt idx="1284">
                  <c:v>4.0972931119421455E-285</c:v>
                </c:pt>
                <c:pt idx="1285">
                  <c:v>1.2279259653096018E-285</c:v>
                </c:pt>
                <c:pt idx="1286">
                  <c:v>3.6759092644315187E-286</c:v>
                </c:pt>
                <c:pt idx="1287">
                  <c:v>1.0991952253564969E-286</c:v>
                </c:pt>
                <c:pt idx="1288">
                  <c:v>3.2832377630548277E-287</c:v>
                </c:pt>
                <c:pt idx="1289">
                  <c:v>9.7959663787457671E-288</c:v>
                </c:pt>
                <c:pt idx="1290">
                  <c:v>2.9195081239461757E-288</c:v>
                </c:pt>
                <c:pt idx="1291">
                  <c:v>8.6913960601509308E-289</c:v>
                </c:pt>
                <c:pt idx="1292">
                  <c:v>2.5845613419824377E-289</c:v>
                </c:pt>
                <c:pt idx="1293">
                  <c:v>7.67717778753342E-290</c:v>
                </c:pt>
                <c:pt idx="1294">
                  <c:v>2.2778955310771548E-290</c:v>
                </c:pt>
                <c:pt idx="1295">
                  <c:v>6.7512386106517385E-291</c:v>
                </c:pt>
                <c:pt idx="1296">
                  <c:v>1.9987135801826503E-291</c:v>
                </c:pt>
                <c:pt idx="1297">
                  <c:v>5.9106483149566266E-292</c:v>
                </c:pt>
                <c:pt idx="1298">
                  <c:v>1.7459714033768481E-292</c:v>
                </c:pt>
                <c:pt idx="1299">
                  <c:v>5.1517713982391589E-293</c:v>
                </c:pt>
              </c:numCache>
            </c:numRef>
          </c:yVal>
        </c:ser>
        <c:ser>
          <c:idx val="2"/>
          <c:order val="2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Sheet1!$F$5:$F$1304</c:f>
              <c:numCache>
                <c:formatCode>0.00</c:formatCode>
                <c:ptCount val="1300"/>
                <c:pt idx="0">
                  <c:v>2.8498933688528355E-23</c:v>
                </c:pt>
                <c:pt idx="1">
                  <c:v>3.9751375724183007E-23</c:v>
                </c:pt>
                <c:pt idx="2">
                  <c:v>5.5385128361123177E-23</c:v>
                </c:pt>
                <c:pt idx="3">
                  <c:v>7.7081759647870871E-23</c:v>
                </c:pt>
                <c:pt idx="4">
                  <c:v>1.0715872179297487E-22</c:v>
                </c:pt>
                <c:pt idx="5">
                  <c:v>1.488061496614309E-22</c:v>
                </c:pt>
                <c:pt idx="6">
                  <c:v>2.0641045205715856E-22</c:v>
                </c:pt>
                <c:pt idx="7">
                  <c:v>2.8599598814263384E-22</c:v>
                </c:pt>
                <c:pt idx="8">
                  <c:v>3.9582721221695676E-22</c:v>
                </c:pt>
                <c:pt idx="9">
                  <c:v>5.472286224980285E-22</c:v>
                </c:pt>
                <c:pt idx="10">
                  <c:v>7.5569998329007947E-22</c:v>
                </c:pt>
                <c:pt idx="11">
                  <c:v>1.0424313670914711E-21</c:v>
                </c:pt>
                <c:pt idx="12">
                  <c:v>1.4363589336023951E-21</c:v>
                </c:pt>
                <c:pt idx="13">
                  <c:v>1.9769511556766845E-21</c:v>
                </c:pt>
                <c:pt idx="14">
                  <c:v>2.7179805805131056E-21</c:v>
                </c:pt>
                <c:pt idx="15">
                  <c:v>3.732623707266165E-21</c:v>
                </c:pt>
                <c:pt idx="16">
                  <c:v>5.1203485057592277E-21</c:v>
                </c:pt>
                <c:pt idx="17">
                  <c:v>7.0162052153611655E-21</c:v>
                </c:pt>
                <c:pt idx="18">
                  <c:v>9.603344211290418E-21</c:v>
                </c:pt>
                <c:pt idx="19">
                  <c:v>1.3129861907499942E-20</c:v>
                </c:pt>
                <c:pt idx="20">
                  <c:v>1.7931444319351818E-20</c:v>
                </c:pt>
                <c:pt idx="21">
                  <c:v>2.4461767614298649E-20</c:v>
                </c:pt>
                <c:pt idx="22">
                  <c:v>3.3333264676049312E-20</c:v>
                </c:pt>
                <c:pt idx="23">
                  <c:v>4.5371727598031809E-20</c:v>
                </c:pt>
                <c:pt idx="24">
                  <c:v>6.1689355338755908E-20</c:v>
                </c:pt>
                <c:pt idx="25">
                  <c:v>8.3782361686518676E-20</c:v>
                </c:pt>
                <c:pt idx="26">
                  <c:v>1.1366124667484203E-19</c:v>
                </c:pt>
                <c:pt idx="27">
                  <c:v>1.540244557157714E-19</c:v>
                </c:pt>
                <c:pt idx="28">
                  <c:v>2.0848960230036208E-19</c:v>
                </c:pt>
                <c:pt idx="29">
                  <c:v>2.8190096959086768E-19</c:v>
                </c:pt>
                <c:pt idx="30">
                  <c:v>3.8073796901525412E-19</c:v>
                </c:pt>
                <c:pt idx="31">
                  <c:v>5.1365705653982679E-19</c:v>
                </c:pt>
                <c:pt idx="32">
                  <c:v>6.9220985681205143E-19</c:v>
                </c:pt>
                <c:pt idx="33">
                  <c:v>9.3179365797820106E-19</c:v>
                </c:pt>
                <c:pt idx="34">
                  <c:v>1.2529079697400033E-18</c:v>
                </c:pt>
                <c:pt idx="35">
                  <c:v>1.6828137191659084E-18</c:v>
                </c:pt>
                <c:pt idx="36">
                  <c:v>2.2577214893664326E-18</c:v>
                </c:pt>
                <c:pt idx="37">
                  <c:v>3.0256740465000254E-18</c:v>
                </c:pt>
                <c:pt idx="38">
                  <c:v>4.050338908047884E-18</c:v>
                </c:pt>
                <c:pt idx="39">
                  <c:v>5.415992301499694E-18</c:v>
                </c:pt>
                <c:pt idx="40">
                  <c:v>7.234060947335792E-18</c:v>
                </c:pt>
                <c:pt idx="41">
                  <c:v>9.6516983236114974E-18</c:v>
                </c:pt>
                <c:pt idx="42">
                  <c:v>1.2863014677667074E-17</c:v>
                </c:pt>
                <c:pt idx="43">
                  <c:v>1.7123764324023875E-17</c:v>
                </c:pt>
                <c:pt idx="44">
                  <c:v>2.277053157658853E-17</c:v>
                </c:pt>
                <c:pt idx="45">
                  <c:v>3.0245763170024541E-17</c:v>
                </c:pt>
                <c:pt idx="46">
                  <c:v>4.0130389570743251E-17</c:v>
                </c:pt>
                <c:pt idx="47">
                  <c:v>5.3186284800948686E-17</c:v>
                </c:pt>
                <c:pt idx="48">
                  <c:v>7.041146564456353E-17</c:v>
                </c:pt>
                <c:pt idx="49">
                  <c:v>9.3111766193936877E-17</c:v>
                </c:pt>
                <c:pt idx="50">
                  <c:v>1.2299379315567701E-16</c:v>
                </c:pt>
                <c:pt idx="51">
                  <c:v>1.6228533517806735E-16</c:v>
                </c:pt>
                <c:pt idx="52">
                  <c:v>2.1389114669006874E-16</c:v>
                </c:pt>
                <c:pt idx="53">
                  <c:v>2.8159425570008509E-16</c:v>
                </c:pt>
                <c:pt idx="54">
                  <c:v>3.7031578483784692E-16</c:v>
                </c:pt>
                <c:pt idx="55">
                  <c:v>4.8644988837371903E-16</c:v>
                </c:pt>
                <c:pt idx="56">
                  <c:v>6.3829499980387552E-16</c:v>
                </c:pt>
                <c:pt idx="57">
                  <c:v>8.3660841219274804E-16</c:v>
                </c:pt>
                <c:pt idx="58">
                  <c:v>1.095318599761726E-15</c:v>
                </c:pt>
                <c:pt idx="59">
                  <c:v>1.4324390389122042E-15</c:v>
                </c:pt>
                <c:pt idx="60">
                  <c:v>1.8712391064348664E-15</c:v>
                </c:pt>
                <c:pt idx="61">
                  <c:v>2.4417425550079884E-15</c:v>
                </c:pt>
                <c:pt idx="62">
                  <c:v>3.1826428810735954E-15</c:v>
                </c:pt>
                <c:pt idx="63">
                  <c:v>4.1437485921124005E-15</c:v>
                </c:pt>
                <c:pt idx="64">
                  <c:v>5.3891011741255616E-15</c:v>
                </c:pt>
                <c:pt idx="65">
                  <c:v>7.0009459779695764E-15</c:v>
                </c:pt>
                <c:pt idx="66">
                  <c:v>9.0847831740006508E-15</c:v>
                </c:pt>
                <c:pt idx="67">
                  <c:v>1.1775784708993041E-14</c:v>
                </c:pt>
                <c:pt idx="68">
                  <c:v>1.5246936733897985E-14</c:v>
                </c:pt>
                <c:pt idx="69">
                  <c:v>1.9719358834654453E-14</c:v>
                </c:pt>
                <c:pt idx="70">
                  <c:v>2.5475366006859985E-14</c:v>
                </c:pt>
                <c:pt idx="71">
                  <c:v>3.2874982109542837E-14</c:v>
                </c:pt>
                <c:pt idx="72">
                  <c:v>4.2376791207479874E-14</c:v>
                </c:pt>
                <c:pt idx="73">
                  <c:v>5.4564233989330471E-14</c:v>
                </c:pt>
                <c:pt idx="74">
                  <c:v>7.0178730418763541E-14</c:v>
                </c:pt>
                <c:pt idx="75">
                  <c:v>9.0161349295832843E-14</c:v>
                </c:pt>
                <c:pt idx="76">
                  <c:v>1.1570516559214515E-13</c:v>
                </c:pt>
                <c:pt idx="77">
                  <c:v>1.4832096573694615E-13</c:v>
                </c:pt>
                <c:pt idx="78">
                  <c:v>1.8991960199055931E-13</c:v>
                </c:pt>
                <c:pt idx="79">
                  <c:v>2.4291508705869049E-13</c:v>
                </c:pt>
                <c:pt idx="80">
                  <c:v>3.1035349252520399E-13</c:v>
                </c:pt>
                <c:pt idx="81">
                  <c:v>3.9607390997493635E-13</c:v>
                </c:pt>
                <c:pt idx="82">
                  <c:v>5.049092009284895E-13</c:v>
                </c:pt>
                <c:pt idx="83">
                  <c:v>6.4293606029943889E-13</c:v>
                </c:pt>
                <c:pt idx="84">
                  <c:v>8.1778611981056921E-13</c:v>
                </c:pt>
                <c:pt idx="85">
                  <c:v>1.0390325092966697E-12</c:v>
                </c:pt>
                <c:pt idx="86">
                  <c:v>1.3186695794638253E-12</c:v>
                </c:pt>
                <c:pt idx="87">
                  <c:v>1.671707495052684E-12</c:v>
                </c:pt>
                <c:pt idx="88">
                  <c:v>2.1169082833137455E-12</c:v>
                </c:pt>
                <c:pt idx="89">
                  <c:v>2.6776958501668694E-12</c:v>
                </c:pt>
                <c:pt idx="90">
                  <c:v>3.3832796720221873E-12</c:v>
                </c:pt>
                <c:pt idx="91">
                  <c:v>4.2700405939945615E-12</c:v>
                </c:pt>
                <c:pt idx="92">
                  <c:v>5.3832377243076077E-12</c:v>
                </c:pt>
                <c:pt idx="93">
                  <c:v>6.7791081785116559E-12</c:v>
                </c:pt>
                <c:pt idx="94">
                  <c:v>8.5274468341165568E-12</c:v>
                </c:pt>
                <c:pt idx="95">
                  <c:v>1.0714771827148439E-11</c:v>
                </c:pt>
                <c:pt idx="96">
                  <c:v>1.3448203874590908E-11</c:v>
                </c:pt>
                <c:pt idx="97">
                  <c:v>1.6860214371967994E-11</c:v>
                </c:pt>
                <c:pt idx="98">
                  <c:v>2.1114429457880005E-11</c:v>
                </c:pt>
                <c:pt idx="99">
                  <c:v>2.6412715877262256E-11</c:v>
                </c:pt>
                <c:pt idx="100">
                  <c:v>3.3003820714294755E-11</c:v>
                </c:pt>
                <c:pt idx="101">
                  <c:v>4.1193892317789362E-11</c:v>
                </c:pt>
                <c:pt idx="102">
                  <c:v>5.1359275666098632E-11</c:v>
                </c:pt>
                <c:pt idx="103">
                  <c:v>6.3962053960411008E-11</c:v>
                </c:pt>
                <c:pt idx="104">
                  <c:v>7.9568901670739622E-11</c:v>
                </c:pt>
                <c:pt idx="105">
                  <c:v>9.8873925246459899E-11</c:v>
                </c:pt>
                <c:pt idx="106">
                  <c:v>1.227262993424562E-10</c:v>
                </c:pt>
                <c:pt idx="107">
                  <c:v>1.521636623103646E-10</c:v>
                </c:pt>
                <c:pt idx="108">
                  <c:v>1.8845241905295467E-10</c:v>
                </c:pt>
                <c:pt idx="109">
                  <c:v>2.3313631699853015E-10</c:v>
                </c:pt>
                <c:pt idx="110">
                  <c:v>2.8809491754648964E-10</c:v>
                </c:pt>
                <c:pt idx="111">
                  <c:v>3.5561388736439017E-10</c:v>
                </c:pt>
                <c:pt idx="112">
                  <c:v>4.3846938887488145E-10</c:v>
                </c:pt>
                <c:pt idx="113">
                  <c:v>5.4002926578376416E-10</c:v>
                </c:pt>
                <c:pt idx="114">
                  <c:v>6.6437420747527085E-10</c:v>
                </c:pt>
                <c:pt idx="115">
                  <c:v>8.1644264689716492E-10</c:v>
                </c:pt>
                <c:pt idx="116">
                  <c:v>1.002203813171149E-9</c:v>
                </c:pt>
                <c:pt idx="117">
                  <c:v>1.2288641374329687E-9</c:v>
                </c:pt>
                <c:pt idx="118">
                  <c:v>1.5051131152386297E-9</c:v>
                </c:pt>
                <c:pt idx="119">
                  <c:v>1.8414157804946971E-9</c:v>
                </c:pt>
                <c:pt idx="120">
                  <c:v>2.2503601660946456E-9</c:v>
                </c:pt>
                <c:pt idx="121">
                  <c:v>2.747069539968353E-9</c:v>
                </c:pt>
                <c:pt idx="122">
                  <c:v>3.3496908399743837E-9</c:v>
                </c:pt>
                <c:pt idx="123">
                  <c:v>4.0799726184353085E-9</c:v>
                </c:pt>
                <c:pt idx="124">
                  <c:v>4.9639479824881826E-9</c:v>
                </c:pt>
                <c:pt idx="125">
                  <c:v>6.0327405194814188E-9</c:v>
                </c:pt>
                <c:pt idx="126">
                  <c:v>7.3235140717474871E-9</c:v>
                </c:pt>
                <c:pt idx="127">
                  <c:v>8.8805905218671601E-9</c:v>
                </c:pt>
                <c:pt idx="128">
                  <c:v>1.0756763523078947E-8</c:v>
                </c:pt>
                <c:pt idx="129">
                  <c:v>1.3014840421187081E-8</c:v>
                </c:pt>
                <c:pt idx="130">
                  <c:v>1.5729449531986764E-8</c:v>
                </c:pt>
                <c:pt idx="131">
                  <c:v>1.8989155536878101E-8</c:v>
                </c:pt>
                <c:pt idx="132">
                  <c:v>2.2898932121535692E-8</c:v>
                </c:pt>
                <c:pt idx="133">
                  <c:v>2.7583048198928134E-8</c:v>
                </c:pt>
                <c:pt idx="134">
                  <c:v>3.3188432227881163E-8</c:v>
                </c:pt>
                <c:pt idx="135">
                  <c:v>3.9888588370063058E-8</c:v>
                </c:pt>
                <c:pt idx="136">
                  <c:v>4.7888148639457114E-8</c:v>
                </c:pt>
                <c:pt idx="137">
                  <c:v>5.7428156916742594E-8</c:v>
                </c:pt>
                <c:pt idx="138">
                  <c:v>6.879219386417435E-8</c:v>
                </c:pt>
                <c:pt idx="139">
                  <c:v>8.2313466532753376E-8</c:v>
                </c:pt>
                <c:pt idx="140">
                  <c:v>9.8383002961152315E-8</c:v>
                </c:pt>
                <c:pt idx="141">
                  <c:v>1.1745911049419613E-7</c:v>
                </c:pt>
                <c:pt idx="142">
                  <c:v>1.4007827707689362E-7</c:v>
                </c:pt>
                <c:pt idx="143">
                  <c:v>1.6686771759742641E-7</c:v>
                </c:pt>
                <c:pt idx="144">
                  <c:v>1.9855979265764984E-7</c:v>
                </c:pt>
                <c:pt idx="145">
                  <c:v>2.3600855514980422E-7</c:v>
                </c:pt>
                <c:pt idx="146">
                  <c:v>2.802087109277397E-7</c:v>
                </c:pt>
                <c:pt idx="147">
                  <c:v>3.3231731390078068E-7</c:v>
                </c:pt>
                <c:pt idx="148">
                  <c:v>3.936785532728568E-7</c:v>
                </c:pt>
                <c:pt idx="149">
                  <c:v>4.6585203162608225E-7</c:v>
                </c:pt>
                <c:pt idx="150">
                  <c:v>5.5064497733204058E-7</c:v>
                </c:pt>
                <c:pt idx="151">
                  <c:v>6.5014888358895451E-7</c:v>
                </c:pt>
                <c:pt idx="152">
                  <c:v>7.6678111944270497E-7</c:v>
                </c:pt>
                <c:pt idx="153">
                  <c:v>9.033321156588105E-7</c:v>
                </c:pt>
                <c:pt idx="154">
                  <c:v>1.0630187904571386E-6</c:v>
                </c:pt>
                <c:pt idx="155">
                  <c:v>1.2495449470664503E-6</c:v>
                </c:pt>
                <c:pt idx="156">
                  <c:v>1.4671694469394341E-6</c:v>
                </c:pt>
                <c:pt idx="157">
                  <c:v>1.7207830393909088E-6</c:v>
                </c:pt>
                <c:pt idx="158">
                  <c:v>2.0159948104438447E-6</c:v>
                </c:pt>
                <c:pt idx="159">
                  <c:v>2.3592293007959994E-6</c:v>
                </c:pt>
                <c:pt idx="160">
                  <c:v>2.7578354350041432E-6</c:v>
                </c:pt>
                <c:pt idx="161">
                  <c:v>3.2202085011003924E-6</c:v>
                </c:pt>
                <c:pt idx="162">
                  <c:v>3.7559265217054479E-6</c:v>
                </c:pt>
                <c:pt idx="163">
                  <c:v>4.3759024639920975E-6</c:v>
                </c:pt>
                <c:pt idx="164">
                  <c:v>5.0925538461850774E-6</c:v>
                </c:pt>
                <c:pt idx="165">
                  <c:v>5.9199914121435287E-6</c:v>
                </c:pt>
                <c:pt idx="166">
                  <c:v>6.8742286623280476E-6</c:v>
                </c:pt>
                <c:pt idx="167">
                  <c:v>7.9734141483152037E-6</c:v>
                </c:pt>
                <c:pt idx="168">
                  <c:v>9.2380885580635994E-6</c:v>
                </c:pt>
                <c:pt idx="169">
                  <c:v>1.0691468739243644E-5</c:v>
                </c:pt>
                <c:pt idx="170">
                  <c:v>1.2359760926849298E-5</c:v>
                </c:pt>
                <c:pt idx="171">
                  <c:v>1.4272505557527433E-5</c:v>
                </c:pt>
                <c:pt idx="172">
                  <c:v>1.6462956164936943E-5</c:v>
                </c:pt>
                <c:pt idx="173">
                  <c:v>1.8968494956020307E-5</c:v>
                </c:pt>
                <c:pt idx="174">
                  <c:v>2.1831087765386242E-5</c:v>
                </c:pt>
                <c:pt idx="175">
                  <c:v>2.509778117148265E-5</c:v>
                </c:pt>
                <c:pt idx="176">
                  <c:v>2.8821244631535576E-5</c:v>
                </c:pt>
                <c:pt idx="177">
                  <c:v>3.3060360549381372E-5</c:v>
                </c:pt>
                <c:pt idx="178">
                  <c:v>3.788086522834574E-5</c:v>
                </c:pt>
                <c:pt idx="179">
                  <c:v>4.335604367689625E-5</c:v>
                </c:pt>
                <c:pt idx="180">
                  <c:v>4.9567481224466242E-5</c:v>
                </c:pt>
                <c:pt idx="181">
                  <c:v>5.6605874864830304E-5</c:v>
                </c:pt>
                <c:pt idx="182">
                  <c:v>6.4571907170874094E-5</c:v>
                </c:pt>
                <c:pt idx="183">
                  <c:v>7.357718551336673E-5</c:v>
                </c:pt>
                <c:pt idx="184">
                  <c:v>8.3745249163296961E-5</c:v>
                </c:pt>
                <c:pt idx="185">
                  <c:v>9.5212646658040723E-5</c:v>
                </c:pt>
                <c:pt idx="186">
                  <c:v>1.0813008556177659E-4</c:v>
                </c:pt>
                <c:pt idx="187">
                  <c:v>1.2266365644564663E-4</c:v>
                </c:pt>
                <c:pt idx="188">
                  <c:v>1.389961325489064E-4</c:v>
                </c:pt>
                <c:pt idx="189">
                  <c:v>1.5732834615431805E-4</c:v>
                </c:pt>
                <c:pt idx="190">
                  <c:v>1.7788064221530879E-4</c:v>
                </c:pt>
                <c:pt idx="191">
                  <c:v>2.0089440920495325E-4</c:v>
                </c:pt>
                <c:pt idx="192">
                  <c:v>2.2663368651424683E-4</c:v>
                </c:pt>
                <c:pt idx="193">
                  <c:v>2.5538684700611962E-4</c:v>
                </c:pt>
                <c:pt idx="194">
                  <c:v>2.8746835252979564E-4</c:v>
                </c:pt>
                <c:pt idx="195">
                  <c:v>3.2322057931511155E-4</c:v>
                </c:pt>
                <c:pt idx="196">
                  <c:v>3.6301570919743803E-4</c:v>
                </c:pt>
                <c:pt idx="197">
                  <c:v>4.0725768156994464E-4</c:v>
                </c:pt>
                <c:pt idx="198">
                  <c:v>4.5638419982208282E-4</c:v>
                </c:pt>
                <c:pt idx="199">
                  <c:v>5.1086878480239043E-4</c:v>
                </c:pt>
                <c:pt idx="200">
                  <c:v>5.7122286654326935E-4</c:v>
                </c:pt>
                <c:pt idx="201">
                  <c:v>6.3799790410873575E-4</c:v>
                </c:pt>
                <c:pt idx="202">
                  <c:v>7.1178752197899472E-4</c:v>
                </c:pt>
                <c:pt idx="203">
                  <c:v>7.9322964987479396E-4</c:v>
                </c:pt>
                <c:pt idx="204">
                  <c:v>8.8300865135798004E-4</c:v>
                </c:pt>
                <c:pt idx="205">
                  <c:v>9.8185742493315077E-4</c:v>
                </c:pt>
                <c:pt idx="206">
                  <c:v>1.0905594597297823E-3</c:v>
                </c:pt>
                <c:pt idx="207">
                  <c:v>1.2099508261788627E-3</c:v>
                </c:pt>
                <c:pt idx="208">
                  <c:v>1.3409220804275061E-3</c:v>
                </c:pt>
                <c:pt idx="209">
                  <c:v>1.4844200595769989E-3</c:v>
                </c:pt>
                <c:pt idx="210">
                  <c:v>1.6414495432022966E-3</c:v>
                </c:pt>
                <c:pt idx="211">
                  <c:v>1.8130747550356287E-3</c:v>
                </c:pt>
                <c:pt idx="212">
                  <c:v>2.0004206771942878E-3</c:v>
                </c:pt>
                <c:pt idx="213">
                  <c:v>2.2046741479285763E-3</c:v>
                </c:pt>
                <c:pt idx="214">
                  <c:v>2.4270847125833113E-3</c:v>
                </c:pt>
                <c:pt idx="215">
                  <c:v>2.6689651963334236E-3</c:v>
                </c:pt>
                <c:pt idx="216">
                  <c:v>2.9316919662964848E-3</c:v>
                </c:pt>
                <c:pt idx="217">
                  <c:v>3.2167048498725958E-3</c:v>
                </c:pt>
                <c:pt idx="218">
                  <c:v>3.525506675641631E-3</c:v>
                </c:pt>
                <c:pt idx="219">
                  <c:v>3.8596624028919878E-3</c:v>
                </c:pt>
                <c:pt idx="220">
                  <c:v>4.220797805880026E-3</c:v>
                </c:pt>
                <c:pt idx="221">
                  <c:v>4.6105976792809016E-3</c:v>
                </c:pt>
                <c:pt idx="222">
                  <c:v>5.0308035319766523E-3</c:v>
                </c:pt>
                <c:pt idx="223">
                  <c:v>5.4832107373997208E-3</c:v>
                </c:pt>
                <c:pt idx="224">
                  <c:v>5.9696651101109931E-3</c:v>
                </c:pt>
                <c:pt idx="225">
                  <c:v>6.4920588801676777E-3</c:v>
                </c:pt>
                <c:pt idx="226">
                  <c:v>7.0523260391503898E-3</c:v>
                </c:pt>
                <c:pt idx="227">
                  <c:v>7.6524370344806091E-3</c:v>
                </c:pt>
                <c:pt idx="228">
                  <c:v>8.294392791883369E-3</c:v>
                </c:pt>
                <c:pt idx="229">
                  <c:v>8.9802180495433554E-3</c:v>
                </c:pt>
                <c:pt idx="230">
                  <c:v>9.7119539916635522E-3</c:v>
                </c:pt>
                <c:pt idx="231">
                  <c:v>1.0491650173768291E-2</c:v>
                </c:pt>
                <c:pt idx="232">
                  <c:v>1.1321355737179701E-2</c:v>
                </c:pt>
                <c:pt idx="233">
                  <c:v>1.2203109915632818E-2</c:v>
                </c:pt>
                <c:pt idx="234">
                  <c:v>1.3138931842948419E-2</c:v>
                </c:pt>
                <c:pt idx="235">
                  <c:v>1.4130809677037776E-2</c:v>
                </c:pt>
                <c:pt idx="236">
                  <c:v>1.5180689062224563E-2</c:v>
                </c:pt>
                <c:pt idx="237">
                  <c:v>1.629046095890602E-2</c:v>
                </c:pt>
                <c:pt idx="238">
                  <c:v>1.7461948876875487E-2</c:v>
                </c:pt>
                <c:pt idx="239">
                  <c:v>1.8696895556155262E-2</c:v>
                </c:pt>
                <c:pt idx="240">
                  <c:v>1.9996949146861467E-2</c:v>
                </c:pt>
                <c:pt idx="241">
                  <c:v>2.136364894738961E-2</c:v>
                </c:pt>
                <c:pt idx="242">
                  <c:v>2.2798410767982717E-2</c:v>
                </c:pt>
                <c:pt idx="243">
                  <c:v>2.4302511994457442E-2</c:v>
                </c:pt>
                <c:pt idx="244">
                  <c:v>2.587707643442063E-2</c:v>
                </c:pt>
                <c:pt idx="245">
                  <c:v>2.7523059035632128E-2</c:v>
                </c:pt>
                <c:pt idx="246">
                  <c:v>2.9241230573155915E-2</c:v>
                </c:pt>
                <c:pt idx="247">
                  <c:v>3.1032162408508819E-2</c:v>
                </c:pt>
                <c:pt idx="248">
                  <c:v>3.2896211430059705E-2</c:v>
                </c:pt>
                <c:pt idx="249">
                  <c:v>3.4833505289361993E-2</c:v>
                </c:pt>
                <c:pt idx="250">
                  <c:v>3.6843928052816742E-2</c:v>
                </c:pt>
                <c:pt idx="251">
                  <c:v>3.8927106391982734E-2</c:v>
                </c:pt>
                <c:pt idx="252">
                  <c:v>4.1082396438870822E-2</c:v>
                </c:pt>
                <c:pt idx="253">
                  <c:v>4.3308871434605128E-2</c:v>
                </c:pt>
                <c:pt idx="254">
                  <c:v>4.5605310300832945E-2</c:v>
                </c:pt>
                <c:pt idx="255">
                  <c:v>4.7970187263124672E-2</c:v>
                </c:pt>
                <c:pt idx="256">
                  <c:v>5.0401662654296804E-2</c:v>
                </c:pt>
                <c:pt idx="257">
                  <c:v>5.2897575023031676E-2</c:v>
                </c:pt>
                <c:pt idx="258">
                  <c:v>5.5455434669339797E-2</c:v>
                </c:pt>
                <c:pt idx="259">
                  <c:v>5.8072418723270798E-2</c:v>
                </c:pt>
                <c:pt idx="260">
                  <c:v>6.0745367876826287E-2</c:v>
                </c:pt>
                <c:pt idx="261">
                  <c:v>6.3470784871251282E-2</c:v>
                </c:pt>
                <c:pt idx="262">
                  <c:v>6.6244834832806909E-2</c:v>
                </c:pt>
                <c:pt idx="263">
                  <c:v>6.9063347539765174E-2</c:v>
                </c:pt>
                <c:pt idx="264">
                  <c:v>7.1921821691796464E-2</c:v>
                </c:pt>
                <c:pt idx="265">
                  <c:v>7.4815431240166624E-2</c:v>
                </c:pt>
                <c:pt idx="266">
                  <c:v>7.7739033823354065E-2</c:v>
                </c:pt>
                <c:pt idx="267">
                  <c:v>8.0687181337809444E-2</c:v>
                </c:pt>
                <c:pt idx="268">
                  <c:v>8.365413265797815E-2</c:v>
                </c:pt>
                <c:pt idx="269">
                  <c:v>8.6633868503140934E-2</c:v>
                </c:pt>
                <c:pt idx="270">
                  <c:v>8.9620108431601092E-2</c:v>
                </c:pt>
                <c:pt idx="271">
                  <c:v>9.2606329925172717E-2</c:v>
                </c:pt>
                <c:pt idx="272">
                  <c:v>9.5585789509054261E-2</c:v>
                </c:pt>
                <c:pt idx="273">
                  <c:v>9.8551545834172818E-2</c:v>
                </c:pt>
                <c:pt idx="274">
                  <c:v>0.10149648463110693</c:v>
                </c:pt>
                <c:pt idx="275">
                  <c:v>0.10441334542695498</c:v>
                </c:pt>
                <c:pt idx="276">
                  <c:v>0.10729474989917492</c:v>
                </c:pt>
                <c:pt idx="277">
                  <c:v>0.11013323172367784</c:v>
                </c:pt>
                <c:pt idx="278">
                  <c:v>0.11292126775850823</c:v>
                </c:pt>
                <c:pt idx="279">
                  <c:v>0.11565131038945256</c:v>
                </c:pt>
                <c:pt idx="280">
                  <c:v>0.11831582085008874</c:v>
                </c:pt>
                <c:pt idx="281">
                  <c:v>0.12090730331626401</c:v>
                </c:pt>
                <c:pt idx="282">
                  <c:v>0.12341833956396335</c:v>
                </c:pt>
                <c:pt idx="283">
                  <c:v>0.12584162397011581</c:v>
                </c:pt>
                <c:pt idx="284">
                  <c:v>0.12816999862825063</c:v>
                </c:pt>
                <c:pt idx="285">
                  <c:v>0.13039648834514045</c:v>
                </c:pt>
                <c:pt idx="286">
                  <c:v>0.13251433528079126</c:v>
                </c:pt>
                <c:pt idx="287">
                  <c:v>0.1345170329923995</c:v>
                </c:pt>
                <c:pt idx="288">
                  <c:v>0.13639835964328098</c:v>
                </c:pt>
                <c:pt idx="289">
                  <c:v>0.13815241014029941</c:v>
                </c:pt>
                <c:pt idx="290">
                  <c:v>0.13977362696800483</c:v>
                </c:pt>
                <c:pt idx="291">
                  <c:v>0.14125682949452284</c:v>
                </c:pt>
                <c:pt idx="292">
                  <c:v>0.14259724153315981</c:v>
                </c:pt>
                <c:pt idx="293">
                  <c:v>0.14379051695467188</c:v>
                </c:pt>
                <c:pt idx="294">
                  <c:v>0.14483276315807733</c:v>
                </c:pt>
                <c:pt idx="295">
                  <c:v>0.14572056222267707</c:v>
                </c:pt>
                <c:pt idx="296">
                  <c:v>0.14645098958046276</c:v>
                </c:pt>
                <c:pt idx="297">
                  <c:v>0.14702163006616048</c:v>
                </c:pt>
                <c:pt idx="298">
                  <c:v>0.1474305912216527</c:v>
                </c:pt>
                <c:pt idx="299">
                  <c:v>0.14767651375220503</c:v>
                </c:pt>
                <c:pt idx="300">
                  <c:v>0.14775857905365206</c:v>
                </c:pt>
                <c:pt idx="301">
                  <c:v>0.14767651375220636</c:v>
                </c:pt>
                <c:pt idx="302">
                  <c:v>0.1474305912216553</c:v>
                </c:pt>
                <c:pt idx="303">
                  <c:v>0.14702163006616442</c:v>
                </c:pt>
                <c:pt idx="304">
                  <c:v>0.1464509895804679</c:v>
                </c:pt>
                <c:pt idx="305">
                  <c:v>0.14572056222268345</c:v>
                </c:pt>
                <c:pt idx="306">
                  <c:v>0.14483276315808505</c:v>
                </c:pt>
                <c:pt idx="307">
                  <c:v>0.14379051695468087</c:v>
                </c:pt>
                <c:pt idx="308">
                  <c:v>0.14259724153317002</c:v>
                </c:pt>
                <c:pt idx="309">
                  <c:v>0.14125682949453414</c:v>
                </c:pt>
                <c:pt idx="310">
                  <c:v>0.13977362696801718</c:v>
                </c:pt>
                <c:pt idx="311">
                  <c:v>0.1381524101403129</c:v>
                </c:pt>
                <c:pt idx="312">
                  <c:v>0.13639835964329736</c:v>
                </c:pt>
                <c:pt idx="313">
                  <c:v>0.13451703299241688</c:v>
                </c:pt>
                <c:pt idx="314">
                  <c:v>0.13251433528080969</c:v>
                </c:pt>
                <c:pt idx="315">
                  <c:v>0.13039648834516018</c:v>
                </c:pt>
                <c:pt idx="316">
                  <c:v>0.12816999862827108</c:v>
                </c:pt>
                <c:pt idx="317">
                  <c:v>0.12584162397013718</c:v>
                </c:pt>
                <c:pt idx="318">
                  <c:v>0.12341833956398553</c:v>
                </c:pt>
                <c:pt idx="319">
                  <c:v>0.12090730331628714</c:v>
                </c:pt>
                <c:pt idx="320">
                  <c:v>0.11831582085011237</c:v>
                </c:pt>
                <c:pt idx="321">
                  <c:v>0.11565131038947681</c:v>
                </c:pt>
                <c:pt idx="322">
                  <c:v>0.11292126775853308</c:v>
                </c:pt>
                <c:pt idx="323">
                  <c:v>0.11013323172370329</c:v>
                </c:pt>
                <c:pt idx="324">
                  <c:v>0.10729474989920085</c:v>
                </c:pt>
                <c:pt idx="325">
                  <c:v>0.10441334542698102</c:v>
                </c:pt>
                <c:pt idx="326">
                  <c:v>0.10149648463113323</c:v>
                </c:pt>
                <c:pt idx="327">
                  <c:v>9.8551545834199616E-2</c:v>
                </c:pt>
                <c:pt idx="328">
                  <c:v>9.5585789509081198E-2</c:v>
                </c:pt>
                <c:pt idx="329">
                  <c:v>9.2606329925199515E-2</c:v>
                </c:pt>
                <c:pt idx="330">
                  <c:v>8.9620108431627904E-2</c:v>
                </c:pt>
                <c:pt idx="331">
                  <c:v>8.6633868503167719E-2</c:v>
                </c:pt>
                <c:pt idx="332">
                  <c:v>8.3654132658005101E-2</c:v>
                </c:pt>
                <c:pt idx="333">
                  <c:v>8.0687181337835978E-2</c:v>
                </c:pt>
                <c:pt idx="334">
                  <c:v>7.7739033823380432E-2</c:v>
                </c:pt>
                <c:pt idx="335">
                  <c:v>7.4815431240192729E-2</c:v>
                </c:pt>
                <c:pt idx="336">
                  <c:v>7.192182169181946E-2</c:v>
                </c:pt>
                <c:pt idx="337">
                  <c:v>6.9063347539787864E-2</c:v>
                </c:pt>
                <c:pt idx="338">
                  <c:v>6.6244834832829294E-2</c:v>
                </c:pt>
                <c:pt idx="339">
                  <c:v>6.3470784871273264E-2</c:v>
                </c:pt>
                <c:pt idx="340">
                  <c:v>6.0745367876847839E-2</c:v>
                </c:pt>
                <c:pt idx="341">
                  <c:v>5.8072418723291962E-2</c:v>
                </c:pt>
                <c:pt idx="342">
                  <c:v>5.5455434669360461E-2</c:v>
                </c:pt>
                <c:pt idx="343">
                  <c:v>5.2897575023051834E-2</c:v>
                </c:pt>
                <c:pt idx="344">
                  <c:v>5.0401662654316504E-2</c:v>
                </c:pt>
                <c:pt idx="345">
                  <c:v>4.7970187263143824E-2</c:v>
                </c:pt>
                <c:pt idx="346">
                  <c:v>4.5605310300851555E-2</c:v>
                </c:pt>
                <c:pt idx="347">
                  <c:v>4.3308871434623225E-2</c:v>
                </c:pt>
                <c:pt idx="348">
                  <c:v>4.1082396438888343E-2</c:v>
                </c:pt>
                <c:pt idx="349">
                  <c:v>3.8927106391999838E-2</c:v>
                </c:pt>
                <c:pt idx="350">
                  <c:v>3.684392805283309E-2</c:v>
                </c:pt>
                <c:pt idx="351">
                  <c:v>3.4833505289377766E-2</c:v>
                </c:pt>
                <c:pt idx="352">
                  <c:v>3.2896211430074894E-2</c:v>
                </c:pt>
                <c:pt idx="353">
                  <c:v>3.1032162408523457E-2</c:v>
                </c:pt>
                <c:pt idx="354">
                  <c:v>2.9241230573169952E-2</c:v>
                </c:pt>
                <c:pt idx="355">
                  <c:v>2.7523059035645579E-2</c:v>
                </c:pt>
                <c:pt idx="356">
                  <c:v>2.5877076434433495E-2</c:v>
                </c:pt>
                <c:pt idx="357">
                  <c:v>2.4302511994469762E-2</c:v>
                </c:pt>
                <c:pt idx="358">
                  <c:v>2.2798410767994472E-2</c:v>
                </c:pt>
                <c:pt idx="359">
                  <c:v>2.136364894740218E-2</c:v>
                </c:pt>
                <c:pt idx="360">
                  <c:v>1.9996949146873423E-2</c:v>
                </c:pt>
                <c:pt idx="361">
                  <c:v>1.8696895556166621E-2</c:v>
                </c:pt>
                <c:pt idx="362">
                  <c:v>1.7461948876886384E-2</c:v>
                </c:pt>
                <c:pt idx="363">
                  <c:v>1.6290460958916241E-2</c:v>
                </c:pt>
                <c:pt idx="364">
                  <c:v>1.5180689062234267E-2</c:v>
                </c:pt>
                <c:pt idx="365">
                  <c:v>1.413080967704692E-2</c:v>
                </c:pt>
                <c:pt idx="366">
                  <c:v>1.313893184295715E-2</c:v>
                </c:pt>
                <c:pt idx="367">
                  <c:v>1.2203109915640959E-2</c:v>
                </c:pt>
                <c:pt idx="368">
                  <c:v>1.1321355737187377E-2</c:v>
                </c:pt>
                <c:pt idx="369">
                  <c:v>1.049165017377551E-2</c:v>
                </c:pt>
                <c:pt idx="370">
                  <c:v>9.7119539916704009E-3</c:v>
                </c:pt>
                <c:pt idx="371">
                  <c:v>8.9802180495497704E-3</c:v>
                </c:pt>
                <c:pt idx="372">
                  <c:v>8.2943927918893226E-3</c:v>
                </c:pt>
                <c:pt idx="373">
                  <c:v>7.6524370344861724E-3</c:v>
                </c:pt>
                <c:pt idx="374">
                  <c:v>7.0523260391556434E-3</c:v>
                </c:pt>
                <c:pt idx="375">
                  <c:v>6.49205888017258E-3</c:v>
                </c:pt>
                <c:pt idx="376">
                  <c:v>5.9696651101155207E-3</c:v>
                </c:pt>
                <c:pt idx="377">
                  <c:v>5.4832107374039275E-3</c:v>
                </c:pt>
                <c:pt idx="378">
                  <c:v>5.0308035319805624E-3</c:v>
                </c:pt>
                <c:pt idx="379">
                  <c:v>4.6105976792845706E-3</c:v>
                </c:pt>
                <c:pt idx="380">
                  <c:v>4.2207978058833888E-3</c:v>
                </c:pt>
                <c:pt idx="381">
                  <c:v>3.859662402895106E-3</c:v>
                </c:pt>
                <c:pt idx="382">
                  <c:v>3.5255066756445111E-3</c:v>
                </c:pt>
                <c:pt idx="383">
                  <c:v>3.2167048498749655E-3</c:v>
                </c:pt>
                <c:pt idx="384">
                  <c:v>2.9316919662986706E-3</c:v>
                </c:pt>
                <c:pt idx="385">
                  <c:v>2.6689651963354398E-3</c:v>
                </c:pt>
                <c:pt idx="386">
                  <c:v>2.4270847125851648E-3</c:v>
                </c:pt>
                <c:pt idx="387">
                  <c:v>2.2046741479302798E-3</c:v>
                </c:pt>
                <c:pt idx="388">
                  <c:v>2.0004206771958499E-3</c:v>
                </c:pt>
                <c:pt idx="389">
                  <c:v>1.813074755037062E-3</c:v>
                </c:pt>
                <c:pt idx="390">
                  <c:v>1.6414495432036087E-3</c:v>
                </c:pt>
                <c:pt idx="391">
                  <c:v>1.4844200595781989E-3</c:v>
                </c:pt>
                <c:pt idx="392">
                  <c:v>1.3409220804286015E-3</c:v>
                </c:pt>
                <c:pt idx="393">
                  <c:v>1.2099508261798617E-3</c:v>
                </c:pt>
                <c:pt idx="394">
                  <c:v>1.0905594597306922E-3</c:v>
                </c:pt>
                <c:pt idx="395">
                  <c:v>9.8185742493397997E-4</c:v>
                </c:pt>
                <c:pt idx="396">
                  <c:v>8.830086513587418E-4</c:v>
                </c:pt>
                <c:pt idx="397">
                  <c:v>7.9322964987547776E-4</c:v>
                </c:pt>
                <c:pt idx="398">
                  <c:v>7.1178752197961466E-4</c:v>
                </c:pt>
                <c:pt idx="399">
                  <c:v>6.3799790410929693E-4</c:v>
                </c:pt>
                <c:pt idx="400">
                  <c:v>5.7122286654378174E-4</c:v>
                </c:pt>
                <c:pt idx="401">
                  <c:v>5.1086878480284862E-4</c:v>
                </c:pt>
                <c:pt idx="402">
                  <c:v>4.5638419982249595E-4</c:v>
                </c:pt>
                <c:pt idx="403">
                  <c:v>4.072576815703175E-4</c:v>
                </c:pt>
                <c:pt idx="404">
                  <c:v>3.6301570919777343E-4</c:v>
                </c:pt>
                <c:pt idx="405">
                  <c:v>3.2322057931545302E-4</c:v>
                </c:pt>
                <c:pt idx="406">
                  <c:v>2.8746835253009895E-4</c:v>
                </c:pt>
                <c:pt idx="407">
                  <c:v>2.5538684700639229E-4</c:v>
                </c:pt>
                <c:pt idx="408">
                  <c:v>2.2663368651449058E-4</c:v>
                </c:pt>
                <c:pt idx="409">
                  <c:v>2.0089440920517362E-4</c:v>
                </c:pt>
                <c:pt idx="410">
                  <c:v>1.7788064221550376E-4</c:v>
                </c:pt>
                <c:pt idx="411">
                  <c:v>1.5732834615449201E-4</c:v>
                </c:pt>
                <c:pt idx="412">
                  <c:v>1.3899613254906169E-4</c:v>
                </c:pt>
                <c:pt idx="413">
                  <c:v>1.2266365644578609E-4</c:v>
                </c:pt>
                <c:pt idx="414">
                  <c:v>1.0813008556189947E-4</c:v>
                </c:pt>
                <c:pt idx="415">
                  <c:v>9.5212646658149753E-5</c:v>
                </c:pt>
                <c:pt idx="416">
                  <c:v>8.3745249163393753E-5</c:v>
                </c:pt>
                <c:pt idx="417">
                  <c:v>7.3577185513453385E-5</c:v>
                </c:pt>
                <c:pt idx="418">
                  <c:v>6.4571907170950056E-5</c:v>
                </c:pt>
                <c:pt idx="419">
                  <c:v>5.6605874864897463E-5</c:v>
                </c:pt>
                <c:pt idx="420">
                  <c:v>4.9567481224525501E-5</c:v>
                </c:pt>
                <c:pt idx="421">
                  <c:v>4.3356043676948996E-5</c:v>
                </c:pt>
                <c:pt idx="422">
                  <c:v>3.7880865228392232E-5</c:v>
                </c:pt>
                <c:pt idx="423">
                  <c:v>3.3060360549421975E-5</c:v>
                </c:pt>
                <c:pt idx="424">
                  <c:v>2.882124463157122E-5</c:v>
                </c:pt>
                <c:pt idx="425">
                  <c:v>2.5097781171514228E-5</c:v>
                </c:pt>
                <c:pt idx="426">
                  <c:v>2.1831087765413943E-5</c:v>
                </c:pt>
                <c:pt idx="427">
                  <c:v>1.8968494956044261E-5</c:v>
                </c:pt>
                <c:pt idx="428">
                  <c:v>1.6462956164957967E-5</c:v>
                </c:pt>
                <c:pt idx="429">
                  <c:v>1.4272505557545786E-5</c:v>
                </c:pt>
                <c:pt idx="430">
                  <c:v>1.235976092686358E-5</c:v>
                </c:pt>
                <c:pt idx="431">
                  <c:v>1.0691468739256087E-5</c:v>
                </c:pt>
                <c:pt idx="432">
                  <c:v>9.2380885580744261E-6</c:v>
                </c:pt>
                <c:pt idx="433">
                  <c:v>7.9734141483246261E-6</c:v>
                </c:pt>
                <c:pt idx="434">
                  <c:v>6.8742286623362274E-6</c:v>
                </c:pt>
                <c:pt idx="435">
                  <c:v>5.9199914121506252E-6</c:v>
                </c:pt>
                <c:pt idx="436">
                  <c:v>5.0925538461912294E-6</c:v>
                </c:pt>
                <c:pt idx="437">
                  <c:v>4.3759024639974195E-6</c:v>
                </c:pt>
                <c:pt idx="438">
                  <c:v>3.7559265217100511E-6</c:v>
                </c:pt>
                <c:pt idx="439">
                  <c:v>3.2202085011043684E-6</c:v>
                </c:pt>
                <c:pt idx="440">
                  <c:v>2.7578354350075737E-6</c:v>
                </c:pt>
                <c:pt idx="441">
                  <c:v>2.3592293007989547E-6</c:v>
                </c:pt>
                <c:pt idx="442">
                  <c:v>2.0159948104463888E-6</c:v>
                </c:pt>
                <c:pt idx="443">
                  <c:v>1.7207830393930943E-6</c:v>
                </c:pt>
                <c:pt idx="444">
                  <c:v>1.4671694469413116E-6</c:v>
                </c:pt>
                <c:pt idx="445">
                  <c:v>1.2495449470680601E-6</c:v>
                </c:pt>
                <c:pt idx="446">
                  <c:v>1.0630187904585169E-6</c:v>
                </c:pt>
                <c:pt idx="447">
                  <c:v>9.0333211566000132E-7</c:v>
                </c:pt>
                <c:pt idx="448">
                  <c:v>7.6678111944371315E-7</c:v>
                </c:pt>
                <c:pt idx="449">
                  <c:v>6.5014888358981499E-7</c:v>
                </c:pt>
                <c:pt idx="450">
                  <c:v>5.5064497733277432E-7</c:v>
                </c:pt>
                <c:pt idx="451">
                  <c:v>4.6585203162670699E-7</c:v>
                </c:pt>
                <c:pt idx="452">
                  <c:v>3.9367855327345972E-7</c:v>
                </c:pt>
                <c:pt idx="453">
                  <c:v>3.3231731390128604E-7</c:v>
                </c:pt>
                <c:pt idx="454">
                  <c:v>2.8020871092817005E-7</c:v>
                </c:pt>
                <c:pt idx="455">
                  <c:v>2.36008555150169E-7</c:v>
                </c:pt>
                <c:pt idx="456">
                  <c:v>1.9855979265796163E-7</c:v>
                </c:pt>
                <c:pt idx="457">
                  <c:v>1.668677175976879E-7</c:v>
                </c:pt>
                <c:pt idx="458">
                  <c:v>1.4007827707711382E-7</c:v>
                </c:pt>
                <c:pt idx="459">
                  <c:v>1.1745911049438247E-7</c:v>
                </c:pt>
                <c:pt idx="460">
                  <c:v>9.8383002961310777E-8</c:v>
                </c:pt>
                <c:pt idx="461">
                  <c:v>8.2313466532885567E-8</c:v>
                </c:pt>
                <c:pt idx="462">
                  <c:v>6.8792193864285549E-8</c:v>
                </c:pt>
                <c:pt idx="463">
                  <c:v>5.7428156916835754E-8</c:v>
                </c:pt>
                <c:pt idx="464">
                  <c:v>4.7888148639536185E-8</c:v>
                </c:pt>
                <c:pt idx="465">
                  <c:v>3.9888588370128525E-8</c:v>
                </c:pt>
                <c:pt idx="466">
                  <c:v>3.3188432227936174E-8</c:v>
                </c:pt>
                <c:pt idx="467">
                  <c:v>2.7583048198974106E-8</c:v>
                </c:pt>
                <c:pt idx="468">
                  <c:v>2.2898932121574441E-8</c:v>
                </c:pt>
                <c:pt idx="469">
                  <c:v>1.8989155536910411E-8</c:v>
                </c:pt>
                <c:pt idx="470">
                  <c:v>1.5729449532013366E-8</c:v>
                </c:pt>
                <c:pt idx="471">
                  <c:v>1.3014840421209268E-8</c:v>
                </c:pt>
                <c:pt idx="472">
                  <c:v>1.0756763523097602E-8</c:v>
                </c:pt>
                <c:pt idx="473">
                  <c:v>8.8805905218826218E-9</c:v>
                </c:pt>
                <c:pt idx="474">
                  <c:v>7.3235140717602133E-9</c:v>
                </c:pt>
                <c:pt idx="475">
                  <c:v>6.0327405194919223E-9</c:v>
                </c:pt>
                <c:pt idx="476">
                  <c:v>4.9639479824968944E-9</c:v>
                </c:pt>
                <c:pt idx="477">
                  <c:v>4.079972618441715E-9</c:v>
                </c:pt>
                <c:pt idx="478">
                  <c:v>3.3496908399796806E-9</c:v>
                </c:pt>
                <c:pt idx="479">
                  <c:v>2.747069539972716E-9</c:v>
                </c:pt>
                <c:pt idx="480">
                  <c:v>2.2503601660982426E-9</c:v>
                </c:pt>
                <c:pt idx="481">
                  <c:v>1.8414157804976609E-9</c:v>
                </c:pt>
                <c:pt idx="482">
                  <c:v>1.5051131152410629E-9</c:v>
                </c:pt>
                <c:pt idx="483">
                  <c:v>1.2288641374349684E-9</c:v>
                </c:pt>
                <c:pt idx="484">
                  <c:v>1.0022038131727868E-9</c:v>
                </c:pt>
                <c:pt idx="485">
                  <c:v>8.1644264689850795E-10</c:v>
                </c:pt>
                <c:pt idx="486">
                  <c:v>6.6437420747636851E-10</c:v>
                </c:pt>
                <c:pt idx="487">
                  <c:v>5.4002926578465989E-10</c:v>
                </c:pt>
                <c:pt idx="488">
                  <c:v>4.3846938887561382E-10</c:v>
                </c:pt>
                <c:pt idx="489">
                  <c:v>3.5561388736498647E-10</c:v>
                </c:pt>
                <c:pt idx="490">
                  <c:v>2.8809491754697576E-10</c:v>
                </c:pt>
                <c:pt idx="491">
                  <c:v>2.3313631699892601E-10</c:v>
                </c:pt>
                <c:pt idx="492">
                  <c:v>1.8845241905327605E-10</c:v>
                </c:pt>
                <c:pt idx="493">
                  <c:v>1.5216366231062579E-10</c:v>
                </c:pt>
                <c:pt idx="494">
                  <c:v>1.2272629934267036E-10</c:v>
                </c:pt>
                <c:pt idx="495">
                  <c:v>9.8873925246631293E-11</c:v>
                </c:pt>
                <c:pt idx="496">
                  <c:v>7.9568901670878162E-11</c:v>
                </c:pt>
                <c:pt idx="497">
                  <c:v>6.3962053960522819E-11</c:v>
                </c:pt>
                <c:pt idx="498">
                  <c:v>5.1359275666189829E-11</c:v>
                </c:pt>
                <c:pt idx="499">
                  <c:v>4.1193892317871912E-11</c:v>
                </c:pt>
                <c:pt idx="500">
                  <c:v>3.3003820714360651E-11</c:v>
                </c:pt>
                <c:pt idx="501">
                  <c:v>2.6412715877315741E-11</c:v>
                </c:pt>
                <c:pt idx="502">
                  <c:v>2.1114429457922314E-11</c:v>
                </c:pt>
                <c:pt idx="503">
                  <c:v>1.6860214372001947E-11</c:v>
                </c:pt>
                <c:pt idx="504">
                  <c:v>1.3448203874618294E-11</c:v>
                </c:pt>
                <c:pt idx="505">
                  <c:v>1.071477182717037E-11</c:v>
                </c:pt>
                <c:pt idx="506">
                  <c:v>8.527446834134157E-12</c:v>
                </c:pt>
                <c:pt idx="507">
                  <c:v>6.7791081785256953E-12</c:v>
                </c:pt>
                <c:pt idx="508">
                  <c:v>5.3832377243188748E-12</c:v>
                </c:pt>
                <c:pt idx="509">
                  <c:v>4.2700405940035434E-12</c:v>
                </c:pt>
                <c:pt idx="510">
                  <c:v>3.3832796720292292E-12</c:v>
                </c:pt>
                <c:pt idx="511">
                  <c:v>2.6776958501724738E-12</c:v>
                </c:pt>
                <c:pt idx="512">
                  <c:v>2.1169082833182271E-12</c:v>
                </c:pt>
                <c:pt idx="513">
                  <c:v>1.6717074950562306E-12</c:v>
                </c:pt>
                <c:pt idx="514">
                  <c:v>1.3186695794666453E-12</c:v>
                </c:pt>
                <c:pt idx="515">
                  <c:v>1.0390325092989103E-12</c:v>
                </c:pt>
                <c:pt idx="516">
                  <c:v>8.1778611981234706E-13</c:v>
                </c:pt>
                <c:pt idx="517">
                  <c:v>6.4293606030084324E-13</c:v>
                </c:pt>
                <c:pt idx="518">
                  <c:v>5.0490920092960304E-13</c:v>
                </c:pt>
                <c:pt idx="519">
                  <c:v>3.9607390997579741E-13</c:v>
                </c:pt>
                <c:pt idx="520">
                  <c:v>3.1035349252588299E-13</c:v>
                </c:pt>
                <c:pt idx="521">
                  <c:v>2.4291508705922631E-13</c:v>
                </c:pt>
                <c:pt idx="522">
                  <c:v>1.8991960199093375E-13</c:v>
                </c:pt>
                <c:pt idx="523">
                  <c:v>1.4832096573727714E-13</c:v>
                </c:pt>
                <c:pt idx="524">
                  <c:v>1.1570516559237706E-13</c:v>
                </c:pt>
                <c:pt idx="525">
                  <c:v>9.0161349296037253E-14</c:v>
                </c:pt>
                <c:pt idx="526">
                  <c:v>7.0178730418905915E-14</c:v>
                </c:pt>
                <c:pt idx="527">
                  <c:v>5.4564233989439025E-14</c:v>
                </c:pt>
                <c:pt idx="528">
                  <c:v>4.2376791207565096E-14</c:v>
                </c:pt>
                <c:pt idx="529">
                  <c:v>3.2874982109609543E-14</c:v>
                </c:pt>
                <c:pt idx="530">
                  <c:v>2.5475366006912019E-14</c:v>
                </c:pt>
                <c:pt idx="531">
                  <c:v>1.9719358834694871E-14</c:v>
                </c:pt>
                <c:pt idx="532">
                  <c:v>1.5246936733929621E-14</c:v>
                </c:pt>
                <c:pt idx="533">
                  <c:v>1.1775784709017521E-14</c:v>
                </c:pt>
                <c:pt idx="534">
                  <c:v>9.0847831740197239E-15</c:v>
                </c:pt>
                <c:pt idx="535">
                  <c:v>7.0009459779840275E-15</c:v>
                </c:pt>
                <c:pt idx="536">
                  <c:v>5.389101174136821E-15</c:v>
                </c:pt>
                <c:pt idx="537">
                  <c:v>4.1437485921210567E-15</c:v>
                </c:pt>
                <c:pt idx="538">
                  <c:v>3.182642881080324E-15</c:v>
                </c:pt>
                <c:pt idx="539">
                  <c:v>2.441742555013174E-15</c:v>
                </c:pt>
                <c:pt idx="540">
                  <c:v>1.8712391064388687E-15</c:v>
                </c:pt>
                <c:pt idx="541">
                  <c:v>1.4324390389152782E-15</c:v>
                </c:pt>
                <c:pt idx="542">
                  <c:v>1.0953185997641139E-15</c:v>
                </c:pt>
                <c:pt idx="543">
                  <c:v>8.3660841219457928E-16</c:v>
                </c:pt>
                <c:pt idx="544">
                  <c:v>6.3829499980524982E-16</c:v>
                </c:pt>
                <c:pt idx="545">
                  <c:v>4.8644988837477315E-16</c:v>
                </c:pt>
                <c:pt idx="546">
                  <c:v>3.703157848387653E-16</c:v>
                </c:pt>
                <c:pt idx="547">
                  <c:v>2.8159425570078535E-16</c:v>
                </c:pt>
                <c:pt idx="548">
                  <c:v>2.1389114669060236E-16</c:v>
                </c:pt>
                <c:pt idx="549">
                  <c:v>1.6228533517846629E-16</c:v>
                </c:pt>
                <c:pt idx="550">
                  <c:v>1.2299379315598279E-16</c:v>
                </c:pt>
                <c:pt idx="551">
                  <c:v>9.3111766194169763E-17</c:v>
                </c:pt>
                <c:pt idx="552">
                  <c:v>7.0411465644739643E-17</c:v>
                </c:pt>
                <c:pt idx="553">
                  <c:v>5.3186284801083593E-17</c:v>
                </c:pt>
                <c:pt idx="554">
                  <c:v>4.0130389570845045E-17</c:v>
                </c:pt>
                <c:pt idx="555">
                  <c:v>3.0245763170102337E-17</c:v>
                </c:pt>
                <c:pt idx="556">
                  <c:v>2.2770531576647106E-17</c:v>
                </c:pt>
                <c:pt idx="557">
                  <c:v>1.7123764324067678E-17</c:v>
                </c:pt>
                <c:pt idx="558">
                  <c:v>1.2863014677699877E-17</c:v>
                </c:pt>
                <c:pt idx="559">
                  <c:v>9.6516983236363296E-18</c:v>
                </c:pt>
                <c:pt idx="560">
                  <c:v>7.2340609473546076E-18</c:v>
                </c:pt>
                <c:pt idx="561">
                  <c:v>5.4159923015138157E-18</c:v>
                </c:pt>
                <c:pt idx="562">
                  <c:v>4.0503389080584997E-18</c:v>
                </c:pt>
                <c:pt idx="563">
                  <c:v>3.0256740465080438E-18</c:v>
                </c:pt>
                <c:pt idx="564">
                  <c:v>2.2577214893724322E-18</c:v>
                </c:pt>
                <c:pt idx="565">
                  <c:v>1.6828137191703207E-18</c:v>
                </c:pt>
                <c:pt idx="566">
                  <c:v>1.2529079697433065E-18</c:v>
                </c:pt>
                <c:pt idx="567">
                  <c:v>9.3179365798068994E-19</c:v>
                </c:pt>
                <c:pt idx="568">
                  <c:v>6.922098568138957E-19</c:v>
                </c:pt>
                <c:pt idx="569">
                  <c:v>5.1365705654105669E-19</c:v>
                </c:pt>
                <c:pt idx="570">
                  <c:v>3.8073796901628189E-19</c:v>
                </c:pt>
                <c:pt idx="571">
                  <c:v>2.8190096959155072E-19</c:v>
                </c:pt>
                <c:pt idx="572">
                  <c:v>2.0848960230093399E-19</c:v>
                </c:pt>
                <c:pt idx="573">
                  <c:v>1.5402445571614999E-19</c:v>
                </c:pt>
                <c:pt idx="574">
                  <c:v>1.1366124667511659E-19</c:v>
                </c:pt>
                <c:pt idx="575">
                  <c:v>8.3782361686722283E-20</c:v>
                </c:pt>
                <c:pt idx="576">
                  <c:v>6.1689355338906287E-20</c:v>
                </c:pt>
                <c:pt idx="577">
                  <c:v>4.5371727598143338E-20</c:v>
                </c:pt>
                <c:pt idx="578">
                  <c:v>3.3333264676131501E-20</c:v>
                </c:pt>
                <c:pt idx="579">
                  <c:v>2.4461767614359313E-20</c:v>
                </c:pt>
                <c:pt idx="580">
                  <c:v>1.7931444319396665E-20</c:v>
                </c:pt>
                <c:pt idx="581">
                  <c:v>1.3129861907533161E-20</c:v>
                </c:pt>
                <c:pt idx="582">
                  <c:v>9.6033442113141626E-21</c:v>
                </c:pt>
                <c:pt idx="583">
                  <c:v>7.0162052153786613E-21</c:v>
                </c:pt>
                <c:pt idx="584">
                  <c:v>5.1203485057720366E-21</c:v>
                </c:pt>
                <c:pt idx="585">
                  <c:v>3.7326237072756065E-21</c:v>
                </c:pt>
                <c:pt idx="586">
                  <c:v>2.7179805805200216E-21</c:v>
                </c:pt>
                <c:pt idx="587">
                  <c:v>1.9769511556817558E-21</c:v>
                </c:pt>
                <c:pt idx="588">
                  <c:v>1.43635893360609E-21</c:v>
                </c:pt>
                <c:pt idx="589">
                  <c:v>1.0424313670941593E-21</c:v>
                </c:pt>
                <c:pt idx="590">
                  <c:v>7.5569998329200145E-22</c:v>
                </c:pt>
                <c:pt idx="591">
                  <c:v>5.4722862249943251E-22</c:v>
                </c:pt>
                <c:pt idx="592">
                  <c:v>3.9582721221797761E-22</c:v>
                </c:pt>
                <c:pt idx="593">
                  <c:v>2.85995988143477E-22</c:v>
                </c:pt>
                <c:pt idx="594">
                  <c:v>2.0641045205776865E-22</c:v>
                </c:pt>
                <c:pt idx="595">
                  <c:v>1.4880614966187502E-22</c:v>
                </c:pt>
                <c:pt idx="596">
                  <c:v>1.0715872179328854E-22</c:v>
                </c:pt>
                <c:pt idx="597">
                  <c:v>7.7081759648098705E-23</c:v>
                </c:pt>
                <c:pt idx="598">
                  <c:v>5.5385128361288486E-23</c:v>
                </c:pt>
                <c:pt idx="599">
                  <c:v>3.9751375724301368E-23</c:v>
                </c:pt>
                <c:pt idx="600">
                  <c:v>2.8498933688614014E-23</c:v>
                </c:pt>
                <c:pt idx="601">
                  <c:v>2.0409036801953849E-23</c:v>
                </c:pt>
                <c:pt idx="602">
                  <c:v>1.4599361330208817E-23</c:v>
                </c:pt>
                <c:pt idx="603">
                  <c:v>1.0431881774353204E-23</c:v>
                </c:pt>
                <c:pt idx="604">
                  <c:v>7.4457578188223827E-24</c:v>
                </c:pt>
                <c:pt idx="605">
                  <c:v>5.3085095930684168E-24</c:v>
                </c:pt>
                <c:pt idx="606">
                  <c:v>3.7805393027508725E-24</c:v>
                </c:pt>
                <c:pt idx="607">
                  <c:v>2.6893811639842786E-24</c:v>
                </c:pt>
                <c:pt idx="608">
                  <c:v>1.9110339867871438E-24</c:v>
                </c:pt>
                <c:pt idx="609">
                  <c:v>1.3564441391553722E-24</c:v>
                </c:pt>
                <c:pt idx="610">
                  <c:v>9.6172934240991262E-25</c:v>
                </c:pt>
                <c:pt idx="611">
                  <c:v>6.8111629482192847E-25</c:v>
                </c:pt>
                <c:pt idx="612">
                  <c:v>4.8184474247902591E-25</c:v>
                </c:pt>
                <c:pt idx="613">
                  <c:v>3.4049475746760344E-25</c:v>
                </c:pt>
                <c:pt idx="614">
                  <c:v>2.4034283797157939E-25</c:v>
                </c:pt>
                <c:pt idx="615">
                  <c:v>1.694608541402153E-25</c:v>
                </c:pt>
                <c:pt idx="616">
                  <c:v>1.1935072120821182E-25</c:v>
                </c:pt>
                <c:pt idx="617">
                  <c:v>8.3964973429550788E-26</c:v>
                </c:pt>
                <c:pt idx="618">
                  <c:v>5.9004986136466453E-26</c:v>
                </c:pt>
                <c:pt idx="619">
                  <c:v>4.1418724543181573E-26</c:v>
                </c:pt>
                <c:pt idx="620">
                  <c:v>2.9041709701250316E-26</c:v>
                </c:pt>
                <c:pt idx="621">
                  <c:v>2.0340662291393252E-26</c:v>
                </c:pt>
                <c:pt idx="622">
                  <c:v>1.4230673333972339E-26</c:v>
                </c:pt>
                <c:pt idx="623">
                  <c:v>9.9449650260920582E-27</c:v>
                </c:pt>
                <c:pt idx="624">
                  <c:v>6.942222381388511E-27</c:v>
                </c:pt>
                <c:pt idx="625">
                  <c:v>4.8407341618935424E-27</c:v>
                </c:pt>
                <c:pt idx="626">
                  <c:v>3.37164153755575E-27</c:v>
                </c:pt>
                <c:pt idx="627">
                  <c:v>2.3457893407495725E-27</c:v>
                </c:pt>
                <c:pt idx="628">
                  <c:v>1.6302494863776284E-27</c:v>
                </c:pt>
                <c:pt idx="629">
                  <c:v>1.1317137335388445E-27</c:v>
                </c:pt>
                <c:pt idx="630">
                  <c:v>7.8475944403859596E-28</c:v>
                </c:pt>
                <c:pt idx="631">
                  <c:v>5.4356810553485066E-28</c:v>
                </c:pt>
                <c:pt idx="632">
                  <c:v>3.7608744188197855E-28</c:v>
                </c:pt>
                <c:pt idx="633">
                  <c:v>2.5992086780776558E-28</c:v>
                </c:pt>
                <c:pt idx="634">
                  <c:v>1.7943655197460628E-28</c:v>
                </c:pt>
                <c:pt idx="635">
                  <c:v>1.2373658702313359E-28</c:v>
                </c:pt>
                <c:pt idx="636">
                  <c:v>8.5232023859011815E-29</c:v>
                </c:pt>
                <c:pt idx="637">
                  <c:v>5.8644180221491036E-29</c:v>
                </c:pt>
                <c:pt idx="638">
                  <c:v>4.0305516329716691E-29</c:v>
                </c:pt>
                <c:pt idx="639">
                  <c:v>2.7670786843773939E-29</c:v>
                </c:pt>
                <c:pt idx="640">
                  <c:v>1.8975620200445346E-29</c:v>
                </c:pt>
                <c:pt idx="641">
                  <c:v>1.29983402281105E-29</c:v>
                </c:pt>
                <c:pt idx="642">
                  <c:v>8.8940030063216474E-30</c:v>
                </c:pt>
                <c:pt idx="643">
                  <c:v>6.0788873315395765E-30</c:v>
                </c:pt>
                <c:pt idx="644">
                  <c:v>4.1501937001280432E-30</c:v>
                </c:pt>
                <c:pt idx="645">
                  <c:v>2.8302844815114122E-30</c:v>
                </c:pt>
                <c:pt idx="646">
                  <c:v>1.9280099196396212E-30</c:v>
                </c:pt>
                <c:pt idx="647">
                  <c:v>1.3119155764275483E-30</c:v>
                </c:pt>
                <c:pt idx="648">
                  <c:v>8.917024574810026E-31</c:v>
                </c:pt>
                <c:pt idx="649">
                  <c:v>6.0541264710619547E-31</c:v>
                </c:pt>
                <c:pt idx="650">
                  <c:v>4.1058252890939818E-31</c:v>
                </c:pt>
                <c:pt idx="651">
                  <c:v>2.7814220427852552E-31</c:v>
                </c:pt>
                <c:pt idx="652">
                  <c:v>1.8821349938896331E-31</c:v>
                </c:pt>
                <c:pt idx="653">
                  <c:v>1.2721903511815247E-31</c:v>
                </c:pt>
                <c:pt idx="654">
                  <c:v>8.589559173347744E-32</c:v>
                </c:pt>
                <c:pt idx="655">
                  <c:v>5.7930477060735206E-32</c:v>
                </c:pt>
                <c:pt idx="656">
                  <c:v>3.9026606059982959E-32</c:v>
                </c:pt>
                <c:pt idx="657">
                  <c:v>2.6262249008293281E-32</c:v>
                </c:pt>
                <c:pt idx="658">
                  <c:v>1.7653080255279301E-32</c:v>
                </c:pt>
                <c:pt idx="659">
                  <c:v>1.1852952036157939E-32</c:v>
                </c:pt>
                <c:pt idx="660">
                  <c:v>7.9496866205264876E-33</c:v>
                </c:pt>
                <c:pt idx="661">
                  <c:v>5.3258746601381956E-33</c:v>
                </c:pt>
                <c:pt idx="662">
                  <c:v>3.5640954354211137E-33</c:v>
                </c:pt>
                <c:pt idx="663">
                  <c:v>2.3824574788094239E-33</c:v>
                </c:pt>
                <c:pt idx="664">
                  <c:v>1.5908104768005239E-33</c:v>
                </c:pt>
                <c:pt idx="665">
                  <c:v>1.0610336984966753E-33</c:v>
                </c:pt>
                <c:pt idx="666">
                  <c:v>7.0689899259254708E-34</c:v>
                </c:pt>
                <c:pt idx="667">
                  <c:v>4.7043865400949349E-34</c:v>
                </c:pt>
                <c:pt idx="668">
                  <c:v>3.1272750881931495E-34</c:v>
                </c:pt>
                <c:pt idx="669">
                  <c:v>2.07657022425007E-34</c:v>
                </c:pt>
                <c:pt idx="670">
                  <c:v>1.3773509411883721E-34</c:v>
                </c:pt>
                <c:pt idx="671">
                  <c:v>9.1255710000033097E-35</c:v>
                </c:pt>
                <c:pt idx="672">
                  <c:v>6.0393880770996019E-35</c:v>
                </c:pt>
                <c:pt idx="673">
                  <c:v>3.9924848488105982E-35</c:v>
                </c:pt>
                <c:pt idx="674">
                  <c:v>2.6363985657740028E-35</c:v>
                </c:pt>
                <c:pt idx="675">
                  <c:v>1.7389868874743209E-35</c:v>
                </c:pt>
                <c:pt idx="676">
                  <c:v>1.1457740935959675E-35</c:v>
                </c:pt>
                <c:pt idx="677">
                  <c:v>7.5408298263894053E-36</c:v>
                </c:pt>
                <c:pt idx="678">
                  <c:v>4.957431619979467E-36</c:v>
                </c:pt>
                <c:pt idx="679">
                  <c:v>3.2554555914403151E-36</c:v>
                </c:pt>
                <c:pt idx="680">
                  <c:v>2.1354247346645454E-36</c:v>
                </c:pt>
                <c:pt idx="681">
                  <c:v>1.3991820110878789E-36</c:v>
                </c:pt>
                <c:pt idx="682">
                  <c:v>9.157598686370649E-37</c:v>
                </c:pt>
                <c:pt idx="683">
                  <c:v>5.9869613254941917E-37</c:v>
                </c:pt>
                <c:pt idx="684">
                  <c:v>3.9097478407625972E-37</c:v>
                </c:pt>
                <c:pt idx="685">
                  <c:v>2.5504011457116609E-37</c:v>
                </c:pt>
                <c:pt idx="686">
                  <c:v>1.6618265445751767E-37</c:v>
                </c:pt>
                <c:pt idx="687">
                  <c:v>1.081634022001392E-37</c:v>
                </c:pt>
                <c:pt idx="688">
                  <c:v>7.0322198105370105E-38</c:v>
                </c:pt>
                <c:pt idx="689">
                  <c:v>4.5669050879189293E-38</c:v>
                </c:pt>
                <c:pt idx="690">
                  <c:v>2.9625724861440413E-38</c:v>
                </c:pt>
                <c:pt idx="691">
                  <c:v>1.919700309721365E-38</c:v>
                </c:pt>
                <c:pt idx="692">
                  <c:v>1.242554181861414E-38</c:v>
                </c:pt>
                <c:pt idx="693">
                  <c:v>8.0336829132408878E-39</c:v>
                </c:pt>
                <c:pt idx="694">
                  <c:v>5.1883765502811783E-39</c:v>
                </c:pt>
                <c:pt idx="695">
                  <c:v>3.3470772806723927E-39</c:v>
                </c:pt>
                <c:pt idx="696">
                  <c:v>2.1568375832511234E-39</c:v>
                </c:pt>
                <c:pt idx="697">
                  <c:v>1.3883104601006496E-39</c:v>
                </c:pt>
                <c:pt idx="698">
                  <c:v>8.9263353705585519E-40</c:v>
                </c:pt>
                <c:pt idx="699">
                  <c:v>5.7329381190235627E-40</c:v>
                </c:pt>
                <c:pt idx="700">
                  <c:v>3.6778901948603825E-40</c:v>
                </c:pt>
                <c:pt idx="701">
                  <c:v>2.3568813214446677E-40</c:v>
                </c:pt>
                <c:pt idx="702">
                  <c:v>1.5086695354026156E-40</c:v>
                </c:pt>
                <c:pt idx="703">
                  <c:v>9.6464602136384807E-41</c:v>
                </c:pt>
                <c:pt idx="704">
                  <c:v>6.1611145676431403E-41</c:v>
                </c:pt>
                <c:pt idx="705">
                  <c:v>3.9306832001106552E-41</c:v>
                </c:pt>
                <c:pt idx="706">
                  <c:v>2.5049222533896504E-41</c:v>
                </c:pt>
                <c:pt idx="707">
                  <c:v>1.5945491485882137E-41</c:v>
                </c:pt>
                <c:pt idx="708">
                  <c:v>1.0139090968157833E-41</c:v>
                </c:pt>
                <c:pt idx="709">
                  <c:v>6.4398771068367244E-42</c:v>
                </c:pt>
                <c:pt idx="710">
                  <c:v>4.0857669442690568E-42</c:v>
                </c:pt>
                <c:pt idx="711">
                  <c:v>2.5893279053529243E-42</c:v>
                </c:pt>
                <c:pt idx="712">
                  <c:v>1.6391472282299948E-42</c:v>
                </c:pt>
                <c:pt idx="713">
                  <c:v>1.0364928871308319E-42</c:v>
                </c:pt>
                <c:pt idx="714">
                  <c:v>6.5468462099542131E-43</c:v>
                </c:pt>
                <c:pt idx="715">
                  <c:v>4.1306215147028078E-43</c:v>
                </c:pt>
                <c:pt idx="716">
                  <c:v>2.6032514379778393E-43</c:v>
                </c:pt>
                <c:pt idx="717">
                  <c:v>1.6388314199275938E-43</c:v>
                </c:pt>
                <c:pt idx="718">
                  <c:v>1.0305519681790969E-43</c:v>
                </c:pt>
                <c:pt idx="719">
                  <c:v>6.4732586893557557E-44</c:v>
                </c:pt>
                <c:pt idx="720">
                  <c:v>4.0615656689469671E-44</c:v>
                </c:pt>
                <c:pt idx="721">
                  <c:v>2.5455489133713073E-44</c:v>
                </c:pt>
                <c:pt idx="722">
                  <c:v>1.5936276788704675E-44</c:v>
                </c:pt>
                <c:pt idx="723">
                  <c:v>9.9657441277984997E-45</c:v>
                </c:pt>
                <c:pt idx="724">
                  <c:v>6.2251533056457887E-45</c:v>
                </c:pt>
                <c:pt idx="725">
                  <c:v>3.8842557790064516E-45</c:v>
                </c:pt>
                <c:pt idx="726">
                  <c:v>2.4209345057185338E-45</c:v>
                </c:pt>
                <c:pt idx="727">
                  <c:v>1.5072167470251952E-45</c:v>
                </c:pt>
                <c:pt idx="728">
                  <c:v>9.3731557182880778E-46</c:v>
                </c:pt>
                <c:pt idx="729">
                  <c:v>5.8225523749845466E-46</c:v>
                </c:pt>
                <c:pt idx="730">
                  <c:v>3.6129206724789415E-46</c:v>
                </c:pt>
                <c:pt idx="731">
                  <c:v>2.2393444403034906E-46</c:v>
                </c:pt>
                <c:pt idx="732">
                  <c:v>1.3864391782640037E-46</c:v>
                </c:pt>
                <c:pt idx="733">
                  <c:v>8.5742905544008231E-47</c:v>
                </c:pt>
                <c:pt idx="734">
                  <c:v>5.2967932421008609E-47</c:v>
                </c:pt>
                <c:pt idx="735">
                  <c:v>3.268475966590953E-47</c:v>
                </c:pt>
                <c:pt idx="736">
                  <c:v>2.0146287235435021E-47</c:v>
                </c:pt>
                <c:pt idx="737">
                  <c:v>1.2404012576065798E-47</c:v>
                </c:pt>
                <c:pt idx="738">
                  <c:v>7.6286348000453969E-48</c:v>
                </c:pt>
                <c:pt idx="739">
                  <c:v>4.6865030301596484E-48</c:v>
                </c:pt>
                <c:pt idx="740">
                  <c:v>2.8758645682764073E-48</c:v>
                </c:pt>
                <c:pt idx="741">
                  <c:v>1.7628096073085499E-48</c:v>
                </c:pt>
                <c:pt idx="742">
                  <c:v>1.0793438912676808E-48</c:v>
                </c:pt>
                <c:pt idx="743">
                  <c:v>6.6013341646997504E-49</c:v>
                </c:pt>
                <c:pt idx="744">
                  <c:v>4.0329333798316389E-49</c:v>
                </c:pt>
                <c:pt idx="745">
                  <c:v>2.4610918873210301E-49</c:v>
                </c:pt>
                <c:pt idx="746">
                  <c:v>1.5002100146938804E-49</c:v>
                </c:pt>
                <c:pt idx="747">
                  <c:v>9.1346885032418101E-50</c:v>
                </c:pt>
                <c:pt idx="748">
                  <c:v>5.5558802298894138E-50</c:v>
                </c:pt>
                <c:pt idx="749">
                  <c:v>3.3754327368494351E-50</c:v>
                </c:pt>
                <c:pt idx="750">
                  <c:v>2.0484411514999711E-50</c:v>
                </c:pt>
                <c:pt idx="751">
                  <c:v>1.2417523089440331E-50</c:v>
                </c:pt>
                <c:pt idx="752">
                  <c:v>7.5190662454078114E-51</c:v>
                </c:pt>
                <c:pt idx="753">
                  <c:v>4.5478936103005368E-51</c:v>
                </c:pt>
                <c:pt idx="754">
                  <c:v>2.7477304886398454E-51</c:v>
                </c:pt>
                <c:pt idx="755">
                  <c:v>1.6582706696650445E-51</c:v>
                </c:pt>
                <c:pt idx="756">
                  <c:v>9.996642393609662E-52</c:v>
                </c:pt>
                <c:pt idx="757">
                  <c:v>6.0196375733893637E-52</c:v>
                </c:pt>
                <c:pt idx="758">
                  <c:v>3.6207953817524139E-52</c:v>
                </c:pt>
                <c:pt idx="759">
                  <c:v>2.1754798828010814E-52</c:v>
                </c:pt>
                <c:pt idx="760">
                  <c:v>1.3056404940620114E-52</c:v>
                </c:pt>
                <c:pt idx="761">
                  <c:v>7.8272571362323906E-53</c:v>
                </c:pt>
                <c:pt idx="762">
                  <c:v>4.6871952177480414E-53</c:v>
                </c:pt>
                <c:pt idx="763">
                  <c:v>2.803715439025234E-53</c:v>
                </c:pt>
                <c:pt idx="764">
                  <c:v>1.6752216419579811E-53</c:v>
                </c:pt>
                <c:pt idx="765">
                  <c:v>9.9983438268491984E-54</c:v>
                </c:pt>
                <c:pt idx="766">
                  <c:v>5.960755529518063E-54</c:v>
                </c:pt>
                <c:pt idx="767">
                  <c:v>3.5497028878001002E-54</c:v>
                </c:pt>
                <c:pt idx="768">
                  <c:v>2.1115440602246123E-54</c:v>
                </c:pt>
                <c:pt idx="769">
                  <c:v>1.2546591052556115E-54</c:v>
                </c:pt>
                <c:pt idx="770">
                  <c:v>7.4467845316661978E-55</c:v>
                </c:pt>
                <c:pt idx="771">
                  <c:v>4.4149855228023701E-55</c:v>
                </c:pt>
                <c:pt idx="772">
                  <c:v>2.6146118805669909E-55</c:v>
                </c:pt>
                <c:pt idx="773">
                  <c:v>1.5466876836866225E-55</c:v>
                </c:pt>
                <c:pt idx="774">
                  <c:v>9.1393534819799607E-56</c:v>
                </c:pt>
                <c:pt idx="775">
                  <c:v>5.394432621603443E-56</c:v>
                </c:pt>
                <c:pt idx="776">
                  <c:v>3.1804862451905654E-56</c:v>
                </c:pt>
                <c:pt idx="777">
                  <c:v>1.873090326646231E-56</c:v>
                </c:pt>
                <c:pt idx="778">
                  <c:v>1.1018979393211585E-56</c:v>
                </c:pt>
                <c:pt idx="779">
                  <c:v>6.4750253246644124E-57</c:v>
                </c:pt>
                <c:pt idx="780">
                  <c:v>3.8006600193216365E-57</c:v>
                </c:pt>
                <c:pt idx="781">
                  <c:v>2.2284044855446181E-57</c:v>
                </c:pt>
                <c:pt idx="782">
                  <c:v>1.3051080731973842E-57</c:v>
                </c:pt>
                <c:pt idx="783">
                  <c:v>7.6351289965074661E-58</c:v>
                </c:pt>
                <c:pt idx="784">
                  <c:v>4.4617345889775201E-58</c:v>
                </c:pt>
                <c:pt idx="785">
                  <c:v>2.6044050942197922E-58</c:v>
                </c:pt>
                <c:pt idx="786">
                  <c:v>1.518555925009385E-58</c:v>
                </c:pt>
                <c:pt idx="787">
                  <c:v>8.8444431696394226E-59</c:v>
                </c:pt>
                <c:pt idx="788">
                  <c:v>5.1455008151635231E-59</c:v>
                </c:pt>
                <c:pt idx="789">
                  <c:v>2.9902139108650125E-59</c:v>
                </c:pt>
                <c:pt idx="790">
                  <c:v>1.7357785383924717E-59</c:v>
                </c:pt>
                <c:pt idx="791">
                  <c:v>1.0064769231790151E-59</c:v>
                </c:pt>
                <c:pt idx="792">
                  <c:v>5.829492926149915E-60</c:v>
                </c:pt>
                <c:pt idx="793">
                  <c:v>3.3726803951464864E-60</c:v>
                </c:pt>
                <c:pt idx="794">
                  <c:v>1.9491131307401519E-60</c:v>
                </c:pt>
                <c:pt idx="795">
                  <c:v>1.1251653694581497E-60</c:v>
                </c:pt>
                <c:pt idx="796">
                  <c:v>6.488034000832306E-61</c:v>
                </c:pt>
                <c:pt idx="797">
                  <c:v>3.7370363993104118E-61</c:v>
                </c:pt>
                <c:pt idx="798">
                  <c:v>2.150101634583682E-61</c:v>
                </c:pt>
                <c:pt idx="799">
                  <c:v>1.235685929053415E-61</c:v>
                </c:pt>
                <c:pt idx="800">
                  <c:v>7.09373015416316E-62</c:v>
                </c:pt>
                <c:pt idx="801">
                  <c:v>4.067791429772452E-62</c:v>
                </c:pt>
                <c:pt idx="802">
                  <c:v>2.3300226386599938E-62</c:v>
                </c:pt>
                <c:pt idx="803">
                  <c:v>1.3331501164671475E-62</c:v>
                </c:pt>
                <c:pt idx="804">
                  <c:v>7.6193060722306309E-63</c:v>
                </c:pt>
                <c:pt idx="805">
                  <c:v>4.3497994620504052E-63</c:v>
                </c:pt>
                <c:pt idx="806">
                  <c:v>2.480507252829583E-63</c:v>
                </c:pt>
                <c:pt idx="807">
                  <c:v>1.412957886455575E-63</c:v>
                </c:pt>
                <c:pt idx="808">
                  <c:v>8.0396174645320435E-64</c:v>
                </c:pt>
                <c:pt idx="809">
                  <c:v>4.5693981619900877E-64</c:v>
                </c:pt>
                <c:pt idx="810">
                  <c:v>2.594179786019013E-64</c:v>
                </c:pt>
                <c:pt idx="811">
                  <c:v>1.4711555342017735E-64</c:v>
                </c:pt>
                <c:pt idx="812">
                  <c:v>8.3336366150383148E-65</c:v>
                </c:pt>
                <c:pt idx="813">
                  <c:v>4.7155024987529489E-65</c:v>
                </c:pt>
                <c:pt idx="814">
                  <c:v>2.6652555104091938E-65</c:v>
                </c:pt>
                <c:pt idx="815">
                  <c:v>1.5047597677187338E-65</c:v>
                </c:pt>
                <c:pt idx="816">
                  <c:v>8.486193747027319E-66</c:v>
                </c:pt>
                <c:pt idx="817">
                  <c:v>4.7805312907006153E-66</c:v>
                </c:pt>
                <c:pt idx="818">
                  <c:v>2.6900282327456698E-66</c:v>
                </c:pt>
                <c:pt idx="819">
                  <c:v>1.5120110378440394E-66</c:v>
                </c:pt>
                <c:pt idx="820">
                  <c:v>8.4892736974806732E-67</c:v>
                </c:pt>
                <c:pt idx="821">
                  <c:v>4.7610589659403483E-67</c:v>
                </c:pt>
                <c:pt idx="822">
                  <c:v>2.6671904991239585E-67</c:v>
                </c:pt>
                <c:pt idx="823">
                  <c:v>1.4925261921810031E-67</c:v>
                </c:pt>
                <c:pt idx="824">
                  <c:v>8.3427136543313588E-68</c:v>
                </c:pt>
                <c:pt idx="825">
                  <c:v>4.6581145528918299E-68</c:v>
                </c:pt>
                <c:pt idx="826">
                  <c:v>2.5979479281550695E-68</c:v>
                </c:pt>
                <c:pt idx="827">
                  <c:v>1.4473320194495779E-68</c:v>
                </c:pt>
                <c:pt idx="828">
                  <c:v>8.0542174162418127E-69</c:v>
                </c:pt>
                <c:pt idx="829">
                  <c:v>4.477091579758649E-69</c:v>
                </c:pt>
                <c:pt idx="830">
                  <c:v>2.4859137577711009E-69</c:v>
                </c:pt>
                <c:pt idx="831">
                  <c:v>1.3787755971376551E-69</c:v>
                </c:pt>
                <c:pt idx="832">
                  <c:v>7.6386844375913955E-70</c:v>
                </c:pt>
                <c:pt idx="833">
                  <c:v>4.2272798623116407E-70</c:v>
                </c:pt>
                <c:pt idx="834">
                  <c:v>2.3367964428860024E-70</c:v>
                </c:pt>
                <c:pt idx="835">
                  <c:v>1.2903223372343972E-70</c:v>
                </c:pt>
                <c:pt idx="836">
                  <c:v>7.1169349912162051E-71</c:v>
                </c:pt>
                <c:pt idx="837">
                  <c:v>3.9210757527198346E-71</c:v>
                </c:pt>
                <c:pt idx="838">
                  <c:v>2.1579178978845176E-71</c:v>
                </c:pt>
                <c:pt idx="839">
                  <c:v>1.1862659152768504E-71</c:v>
                </c:pt>
                <c:pt idx="840">
                  <c:v>6.5139832525835052E-72</c:v>
                </c:pt>
                <c:pt idx="841">
                  <c:v>3.5729642747013211E-72</c:v>
                </c:pt>
                <c:pt idx="842">
                  <c:v>1.957618950627072E-72</c:v>
                </c:pt>
                <c:pt idx="843">
                  <c:v>1.0713838556213225E-72</c:v>
                </c:pt>
                <c:pt idx="844">
                  <c:v>5.8570574742039963E-73</c:v>
                </c:pt>
                <c:pt idx="845">
                  <c:v>3.1983893020218066E-73</c:v>
                </c:pt>
                <c:pt idx="846">
                  <c:v>1.7446190613242116E-73</c:v>
                </c:pt>
                <c:pt idx="847">
                  <c:v>9.5057711119341342E-74</c:v>
                </c:pt>
                <c:pt idx="848">
                  <c:v>5.1735844541057877E-74</c:v>
                </c:pt>
                <c:pt idx="849">
                  <c:v>2.8126337497061911E-74</c:v>
                </c:pt>
                <c:pt idx="850">
                  <c:v>1.5273982019813128E-74</c:v>
                </c:pt>
                <c:pt idx="851">
                  <c:v>8.2853110391891011E-75</c:v>
                </c:pt>
                <c:pt idx="852">
                  <c:v>4.4893432198179455E-75</c:v>
                </c:pt>
                <c:pt idx="853">
                  <c:v>2.4298208393117932E-75</c:v>
                </c:pt>
                <c:pt idx="854">
                  <c:v>1.3136605140068637E-75</c:v>
                </c:pt>
                <c:pt idx="855">
                  <c:v>7.0942990289555609E-76</c:v>
                </c:pt>
                <c:pt idx="856">
                  <c:v>3.826954379268351E-76</c:v>
                </c:pt>
                <c:pt idx="857">
                  <c:v>2.0621228301707068E-76</c:v>
                </c:pt>
                <c:pt idx="858">
                  <c:v>1.1099239592963086E-76</c:v>
                </c:pt>
                <c:pt idx="859">
                  <c:v>5.9674580250324061E-77</c:v>
                </c:pt>
                <c:pt idx="860">
                  <c:v>3.2048150391412413E-77</c:v>
                </c:pt>
                <c:pt idx="861">
                  <c:v>1.7192301455545628E-77</c:v>
                </c:pt>
                <c:pt idx="862">
                  <c:v>9.2126063812484523E-78</c:v>
                </c:pt>
                <c:pt idx="863">
                  <c:v>4.9311528520104916E-78</c:v>
                </c:pt>
                <c:pt idx="864">
                  <c:v>2.6365248197034421E-78</c:v>
                </c:pt>
                <c:pt idx="865">
                  <c:v>1.4080974565006659E-78</c:v>
                </c:pt>
                <c:pt idx="866">
                  <c:v>7.5119210444872862E-79</c:v>
                </c:pt>
                <c:pt idx="867">
                  <c:v>4.0030108353797184E-79</c:v>
                </c:pt>
                <c:pt idx="868">
                  <c:v>2.1307866510171398E-79</c:v>
                </c:pt>
                <c:pt idx="869">
                  <c:v>1.1329496761506576E-79</c:v>
                </c:pt>
                <c:pt idx="870">
                  <c:v>6.0172592394695589E-80</c:v>
                </c:pt>
                <c:pt idx="871">
                  <c:v>3.1923042482936635E-80</c:v>
                </c:pt>
                <c:pt idx="872">
                  <c:v>1.6917153106777654E-80</c:v>
                </c:pt>
                <c:pt idx="873">
                  <c:v>8.9550442136045294E-81</c:v>
                </c:pt>
                <c:pt idx="874">
                  <c:v>4.7350616688027144E-81</c:v>
                </c:pt>
                <c:pt idx="875">
                  <c:v>2.5009268852310118E-81</c:v>
                </c:pt>
                <c:pt idx="876">
                  <c:v>1.3194526253225684E-81</c:v>
                </c:pt>
                <c:pt idx="877">
                  <c:v>6.9535095980044492E-82</c:v>
                </c:pt>
                <c:pt idx="878">
                  <c:v>3.6604271328982116E-82</c:v>
                </c:pt>
                <c:pt idx="879">
                  <c:v>1.9247615035488565E-82</c:v>
                </c:pt>
                <c:pt idx="880">
                  <c:v>1.0109729428444387E-82</c:v>
                </c:pt>
                <c:pt idx="881">
                  <c:v>5.3041963419377119E-83</c:v>
                </c:pt>
                <c:pt idx="882">
                  <c:v>2.779822728097759E-83</c:v>
                </c:pt>
                <c:pt idx="883">
                  <c:v>1.4552314157119676E-83</c:v>
                </c:pt>
                <c:pt idx="884">
                  <c:v>7.6096463286214654E-84</c:v>
                </c:pt>
                <c:pt idx="885">
                  <c:v>3.9747913326283489E-84</c:v>
                </c:pt>
                <c:pt idx="886">
                  <c:v>2.0738705582936987E-84</c:v>
                </c:pt>
                <c:pt idx="887">
                  <c:v>1.0808524437484247E-84</c:v>
                </c:pt>
                <c:pt idx="888">
                  <c:v>5.6268925497196868E-85</c:v>
                </c:pt>
                <c:pt idx="889">
                  <c:v>2.9260940820666707E-85</c:v>
                </c:pt>
                <c:pt idx="890">
                  <c:v>1.5199363453125501E-85</c:v>
                </c:pt>
                <c:pt idx="891">
                  <c:v>7.8864211419797635E-86</c:v>
                </c:pt>
                <c:pt idx="892">
                  <c:v>4.0874455521437343E-86</c:v>
                </c:pt>
                <c:pt idx="893">
                  <c:v>2.1161256269010705E-86</c:v>
                </c:pt>
                <c:pt idx="894">
                  <c:v>1.0943301465616729E-86</c:v>
                </c:pt>
                <c:pt idx="895">
                  <c:v>5.6529185833995994E-87</c:v>
                </c:pt>
                <c:pt idx="896">
                  <c:v>2.9168530384358408E-87</c:v>
                </c:pt>
                <c:pt idx="897">
                  <c:v>1.5033974758135419E-87</c:v>
                </c:pt>
                <c:pt idx="898">
                  <c:v>7.7401706478138436E-88</c:v>
                </c:pt>
                <c:pt idx="899">
                  <c:v>3.9805648641025837E-88</c:v>
                </c:pt>
                <c:pt idx="900">
                  <c:v>2.0448258435063945E-88</c:v>
                </c:pt>
                <c:pt idx="901">
                  <c:v>1.0492655062614183E-88</c:v>
                </c:pt>
                <c:pt idx="902">
                  <c:v>5.3781376966355335E-89</c:v>
                </c:pt>
                <c:pt idx="903">
                  <c:v>2.7535685273237664E-89</c:v>
                </c:pt>
                <c:pt idx="904">
                  <c:v>1.408242060892662E-89</c:v>
                </c:pt>
                <c:pt idx="905">
                  <c:v>7.1940952654579803E-90</c:v>
                </c:pt>
                <c:pt idx="906">
                  <c:v>3.6710686675862403E-90</c:v>
                </c:pt>
                <c:pt idx="907">
                  <c:v>1.8712261681294703E-90</c:v>
                </c:pt>
                <c:pt idx="908">
                  <c:v>9.5274681791202499E-91</c:v>
                </c:pt>
                <c:pt idx="909">
                  <c:v>4.8455846204118733E-91</c:v>
                </c:pt>
                <c:pt idx="910">
                  <c:v>2.4616840293884489E-91</c:v>
                </c:pt>
                <c:pt idx="911">
                  <c:v>1.2492112438108063E-91</c:v>
                </c:pt>
                <c:pt idx="912">
                  <c:v>6.3322333620952715E-92</c:v>
                </c:pt>
                <c:pt idx="913">
                  <c:v>3.2062352841561345E-92</c:v>
                </c:pt>
                <c:pt idx="914">
                  <c:v>1.6216283091139002E-92</c:v>
                </c:pt>
                <c:pt idx="915">
                  <c:v>8.1926555536903775E-93</c:v>
                </c:pt>
                <c:pt idx="916">
                  <c:v>4.134428877579542E-93</c:v>
                </c:pt>
                <c:pt idx="917">
                  <c:v>2.0841252020599781E-93</c:v>
                </c:pt>
                <c:pt idx="918">
                  <c:v>1.0494204807821773E-93</c:v>
                </c:pt>
                <c:pt idx="919">
                  <c:v>5.2782835493236966E-94</c:v>
                </c:pt>
                <c:pt idx="920">
                  <c:v>2.6518768276816987E-94</c:v>
                </c:pt>
                <c:pt idx="921">
                  <c:v>1.3308571145985495E-94</c:v>
                </c:pt>
                <c:pt idx="922">
                  <c:v>6.6715533520093816E-95</c:v>
                </c:pt>
                <c:pt idx="923">
                  <c:v>3.3407189974032891E-95</c:v>
                </c:pt>
                <c:pt idx="924">
                  <c:v>1.6709766481291441E-95</c:v>
                </c:pt>
                <c:pt idx="925">
                  <c:v>8.3486886517323089E-96</c:v>
                </c:pt>
                <c:pt idx="926">
                  <c:v>4.1666171802627476E-96</c:v>
                </c:pt>
                <c:pt idx="927">
                  <c:v>2.0771429499319325E-96</c:v>
                </c:pt>
                <c:pt idx="928">
                  <c:v>1.0343478644754029E-96</c:v>
                </c:pt>
                <c:pt idx="929">
                  <c:v>5.1449873220881368E-97</c:v>
                </c:pt>
                <c:pt idx="930">
                  <c:v>2.5563448895227357E-97</c:v>
                </c:pt>
                <c:pt idx="931">
                  <c:v>1.2687382531450558E-97</c:v>
                </c:pt>
                <c:pt idx="932">
                  <c:v>6.2898758415021466E-98</c:v>
                </c:pt>
                <c:pt idx="933">
                  <c:v>3.1147956672824546E-98</c:v>
                </c:pt>
                <c:pt idx="934">
                  <c:v>1.5407582491372063E-98</c:v>
                </c:pt>
                <c:pt idx="935">
                  <c:v>7.6130186175452104E-99</c:v>
                </c:pt>
                <c:pt idx="936">
                  <c:v>3.7574804763022519E-99</c:v>
                </c:pt>
                <c:pt idx="937">
                  <c:v>1.8524821165952187E-99</c:v>
                </c:pt>
                <c:pt idx="938">
                  <c:v>9.1228128598056921E-100</c:v>
                </c:pt>
                <c:pt idx="939">
                  <c:v>4.4876704648907671E-100</c:v>
                </c:pt>
                <c:pt idx="940">
                  <c:v>2.2051117417436662E-100</c:v>
                </c:pt>
                <c:pt idx="941">
                  <c:v>1.0823250134942488E-100</c:v>
                </c:pt>
                <c:pt idx="942">
                  <c:v>5.3064275586639859E-101</c:v>
                </c:pt>
                <c:pt idx="943">
                  <c:v>2.5987483981653056E-101</c:v>
                </c:pt>
                <c:pt idx="944">
                  <c:v>1.2712872169258158E-101</c:v>
                </c:pt>
                <c:pt idx="945">
                  <c:v>6.2121305800962458E-102</c:v>
                </c:pt>
                <c:pt idx="946">
                  <c:v>3.0321796079133829E-102</c:v>
                </c:pt>
                <c:pt idx="947">
                  <c:v>1.4783821827639325E-102</c:v>
                </c:pt>
                <c:pt idx="948">
                  <c:v>7.2000575473706968E-103</c:v>
                </c:pt>
                <c:pt idx="949">
                  <c:v>3.5026977703788197E-103</c:v>
                </c:pt>
                <c:pt idx="950">
                  <c:v>1.7021068316072963E-103</c:v>
                </c:pt>
                <c:pt idx="951">
                  <c:v>8.2620613265738989E-104</c:v>
                </c:pt>
                <c:pt idx="952">
                  <c:v>4.0059678942098138E-104</c:v>
                </c:pt>
                <c:pt idx="953">
                  <c:v>1.9401886736123108E-104</c:v>
                </c:pt>
                <c:pt idx="954">
                  <c:v>9.3863753282677872E-105</c:v>
                </c:pt>
                <c:pt idx="955">
                  <c:v>4.5359610632382363E-105</c:v>
                </c:pt>
                <c:pt idx="956">
                  <c:v>2.1895666534534981E-105</c:v>
                </c:pt>
                <c:pt idx="957">
                  <c:v>1.0557582241522166E-105</c:v>
                </c:pt>
                <c:pt idx="958">
                  <c:v>5.0849680287056993E-106</c:v>
                </c:pt>
                <c:pt idx="959">
                  <c:v>2.4464110559132616E-106</c:v>
                </c:pt>
                <c:pt idx="960">
                  <c:v>1.1756771713857618E-106</c:v>
                </c:pt>
                <c:pt idx="961">
                  <c:v>5.6437035159230536E-107</c:v>
                </c:pt>
                <c:pt idx="962">
                  <c:v>2.7061866447210249E-107</c:v>
                </c:pt>
                <c:pt idx="963">
                  <c:v>1.2961902573378818E-107</c:v>
                </c:pt>
                <c:pt idx="964">
                  <c:v>6.2015065931624107E-108</c:v>
                </c:pt>
                <c:pt idx="965">
                  <c:v>2.9637605797113961E-108</c:v>
                </c:pt>
                <c:pt idx="966">
                  <c:v>1.4148372172306636E-108</c:v>
                </c:pt>
                <c:pt idx="967">
                  <c:v>6.746636072885969E-109</c:v>
                </c:pt>
                <c:pt idx="968">
                  <c:v>3.2135535649720278E-109</c:v>
                </c:pt>
                <c:pt idx="969">
                  <c:v>1.5289780585459531E-109</c:v>
                </c:pt>
                <c:pt idx="970">
                  <c:v>7.2666528572764925E-110</c:v>
                </c:pt>
                <c:pt idx="971">
                  <c:v>3.4497293571054115E-110</c:v>
                </c:pt>
                <c:pt idx="972">
                  <c:v>1.6358861898253259E-110</c:v>
                </c:pt>
                <c:pt idx="973">
                  <c:v>7.7488739839143941E-111</c:v>
                </c:pt>
                <c:pt idx="974">
                  <c:v>3.6664144928130196E-111</c:v>
                </c:pt>
                <c:pt idx="975">
                  <c:v>1.7328540041926641E-111</c:v>
                </c:pt>
                <c:pt idx="976">
                  <c:v>8.1808765295186961E-112</c:v>
                </c:pt>
                <c:pt idx="977">
                  <c:v>3.8579371881111912E-112</c:v>
                </c:pt>
                <c:pt idx="978">
                  <c:v>1.8173054019728975E-112</c:v>
                </c:pt>
                <c:pt idx="979">
                  <c:v>8.5510241528365721E-113</c:v>
                </c:pt>
                <c:pt idx="980">
                  <c:v>4.0190721186506438E-113</c:v>
                </c:pt>
                <c:pt idx="981">
                  <c:v>1.8869088265804155E-113</c:v>
                </c:pt>
                <c:pt idx="982">
                  <c:v>8.8489854974589379E-114</c:v>
                </c:pt>
                <c:pt idx="983">
                  <c:v>4.1452764702452203E-114</c:v>
                </c:pt>
                <c:pt idx="984">
                  <c:v>1.9396839387174707E-114</c:v>
                </c:pt>
                <c:pt idx="985">
                  <c:v>9.0662123874586202E-115</c:v>
                </c:pt>
                <c:pt idx="986">
                  <c:v>4.2329024340672807E-115</c:v>
                </c:pt>
                <c:pt idx="987">
                  <c:v>1.974095136455993E-115</c:v>
                </c:pt>
                <c:pt idx="988">
                  <c:v>9.1963469883080404E-116</c:v>
                </c:pt>
                <c:pt idx="989">
                  <c:v>4.2793722946734745E-116</c:v>
                </c:pt>
                <c:pt idx="990">
                  <c:v>1.9891257639350748E-116</c:v>
                </c:pt>
                <c:pt idx="991">
                  <c:v>9.2355308866902526E-117</c:v>
                </c:pt>
                <c:pt idx="992">
                  <c:v>4.283304388246734E-117</c:v>
                </c:pt>
                <c:pt idx="993">
                  <c:v>1.9843280055937471E-117</c:v>
                </c:pt>
                <c:pt idx="994">
                  <c:v>9.1825951249932349E-118</c:v>
                </c:pt>
                <c:pt idx="995">
                  <c:v>4.2445813431157859E-118</c:v>
                </c:pt>
                <c:pt idx="996">
                  <c:v>1.9598450492107748E-118</c:v>
                </c:pt>
                <c:pt idx="997">
                  <c:v>9.0391181303881976E-119</c:v>
                </c:pt>
                <c:pt idx="998">
                  <c:v>4.1643558995659979E-119</c:v>
                </c:pt>
                <c:pt idx="999">
                  <c:v>1.9164039871883028E-119</c:v>
                </c:pt>
                <c:pt idx="1000">
                  <c:v>8.8093475327452479E-120</c:v>
                </c:pt>
                <c:pt idx="1001">
                  <c:v>4.0449939062700957E-120</c:v>
                </c:pt>
                <c:pt idx="1002">
                  <c:v>1.8552799471532511E-120</c:v>
                </c:pt>
                <c:pt idx="1003">
                  <c:v>8.4999912749463184E-121</c:v>
                </c:pt>
                <c:pt idx="1004">
                  <c:v>3.8899584267103561E-121</c:v>
                </c:pt>
                <c:pt idx="1005">
                  <c:v>1.7782339210348407E-121</c:v>
                </c:pt>
                <c:pt idx="1006">
                  <c:v>8.119892349863218E-122</c:v>
                </c:pt>
                <c:pt idx="1007">
                  <c:v>3.7036428771514318E-122</c:v>
                </c:pt>
                <c:pt idx="1008">
                  <c:v>1.6874285220582428E-122</c:v>
                </c:pt>
                <c:pt idx="1009">
                  <c:v>7.6796091684544882E-123</c:v>
                </c:pt>
                <c:pt idx="1010">
                  <c:v>3.4911644121121901E-123</c:v>
                </c:pt>
                <c:pt idx="1011">
                  <c:v>1.5853272906919633E-123</c:v>
                </c:pt>
                <c:pt idx="1012">
                  <c:v>7.190929326342138E-124</c:v>
                </c:pt>
                <c:pt idx="1013">
                  <c:v>3.2581311018038168E-124</c:v>
                </c:pt>
                <c:pt idx="1014">
                  <c:v>1.4745840817545481E-124</c:v>
                </c:pt>
                <c:pt idx="1015">
                  <c:v>6.6663479461263271E-125</c:v>
                </c:pt>
                <c:pt idx="1016">
                  <c:v>3.0103976379357094E-125</c:v>
                </c:pt>
                <c:pt idx="1017">
                  <c:v>1.3579294339264431E-125</c:v>
                </c:pt>
                <c:pt idx="1018">
                  <c:v>6.1185426269987722E-126</c:v>
                </c:pt>
                <c:pt idx="1019">
                  <c:v>2.7538243050394544E-126</c:v>
                </c:pt>
                <c:pt idx="1020">
                  <c:v>1.2380606427890882E-126</c:v>
                </c:pt>
                <c:pt idx="1021">
                  <c:v>5.5598753835659968E-127</c:v>
                </c:pt>
                <c:pt idx="1022">
                  <c:v>2.494052826120695E-127</c:v>
                </c:pt>
                <c:pt idx="1023">
                  <c:v>1.1175415751634099E-127</c:v>
                </c:pt>
                <c:pt idx="1024">
                  <c:v>5.0019480904586817E-128</c:v>
                </c:pt>
                <c:pt idx="1025">
                  <c:v>2.2363106005206878E-128</c:v>
                </c:pt>
                <c:pt idx="1026">
                  <c:v>9.9871716706776282E-129</c:v>
                </c:pt>
                <c:pt idx="1027">
                  <c:v>4.4552323493769186E-129</c:v>
                </c:pt>
                <c:pt idx="1028">
                  <c:v>1.9852520451632153E-129</c:v>
                </c:pt>
                <c:pt idx="1029">
                  <c:v>8.8364616397206853E-130</c:v>
                </c:pt>
                <c:pt idx="1030">
                  <c:v>3.9287879709090643E-130</c:v>
                </c:pt>
                <c:pt idx="1031">
                  <c:v>1.7448425237264952E-130</c:v>
                </c:pt>
                <c:pt idx="1032">
                  <c:v>7.7405413151620355E-131</c:v>
                </c:pt>
                <c:pt idx="1033">
                  <c:v>3.4300770813658539E-131</c:v>
                </c:pt>
                <c:pt idx="1034">
                  <c:v>1.5182870120934581E-131</c:v>
                </c:pt>
                <c:pt idx="1035">
                  <c:v>6.7130723031117081E-132</c:v>
                </c:pt>
                <c:pt idx="1036">
                  <c:v>2.9648738740665442E-132</c:v>
                </c:pt>
                <c:pt idx="1037">
                  <c:v>1.3080024942526192E-132</c:v>
                </c:pt>
                <c:pt idx="1038">
                  <c:v>5.7640583917283901E-133</c:v>
                </c:pt>
                <c:pt idx="1039">
                  <c:v>2.537263791517186E-133</c:v>
                </c:pt>
                <c:pt idx="1040">
                  <c:v>1.1156303553427902E-133</c:v>
                </c:pt>
                <c:pt idx="1041">
                  <c:v>4.8999593124377867E-134</c:v>
                </c:pt>
                <c:pt idx="1042">
                  <c:v>2.1497208846285125E-134</c:v>
                </c:pt>
                <c:pt idx="1043">
                  <c:v>9.4208291567682379E-135</c:v>
                </c:pt>
                <c:pt idx="1044">
                  <c:v>4.1239522787388568E-135</c:v>
                </c:pt>
                <c:pt idx="1045">
                  <c:v>1.8032485210978833E-135</c:v>
                </c:pt>
                <c:pt idx="1046">
                  <c:v>7.8761683210043991E-136</c:v>
                </c:pt>
                <c:pt idx="1047">
                  <c:v>3.4363061040733752E-136</c:v>
                </c:pt>
                <c:pt idx="1048">
                  <c:v>1.4975666116638986E-136</c:v>
                </c:pt>
                <c:pt idx="1049">
                  <c:v>6.5192540393992657E-137</c:v>
                </c:pt>
                <c:pt idx="1050">
                  <c:v>2.8348305948187682E-137</c:v>
                </c:pt>
                <c:pt idx="1051">
                  <c:v>1.2313280367426524E-137</c:v>
                </c:pt>
                <c:pt idx="1052">
                  <c:v>5.3424181341566278E-138</c:v>
                </c:pt>
                <c:pt idx="1053">
                  <c:v>2.3153648401881602E-138</c:v>
                </c:pt>
                <c:pt idx="1054">
                  <c:v>1.0023478030354097E-138</c:v>
                </c:pt>
                <c:pt idx="1055">
                  <c:v>4.3344590287066829E-139</c:v>
                </c:pt>
                <c:pt idx="1056">
                  <c:v>1.8722714379864762E-139</c:v>
                </c:pt>
                <c:pt idx="1057">
                  <c:v>8.0783036316002379E-140</c:v>
                </c:pt>
                <c:pt idx="1058">
                  <c:v>3.4816810491132192E-140</c:v>
                </c:pt>
                <c:pt idx="1059">
                  <c:v>1.4989089240397636E-140</c:v>
                </c:pt>
                <c:pt idx="1060">
                  <c:v>6.4458316338029424E-141</c:v>
                </c:pt>
                <c:pt idx="1061">
                  <c:v>2.7688544080878452E-141</c:v>
                </c:pt>
                <c:pt idx="1062">
                  <c:v>1.1880609834064439E-141</c:v>
                </c:pt>
                <c:pt idx="1063">
                  <c:v>5.0920750695330808E-142</c:v>
                </c:pt>
                <c:pt idx="1064">
                  <c:v>2.1800593253526759E-142</c:v>
                </c:pt>
                <c:pt idx="1065">
                  <c:v>9.3230771307134423E-143</c:v>
                </c:pt>
                <c:pt idx="1066">
                  <c:v>3.9826092019945865E-143</c:v>
                </c:pt>
                <c:pt idx="1067">
                  <c:v>1.6993919595380667E-143</c:v>
                </c:pt>
                <c:pt idx="1068">
                  <c:v>7.2433067202070252E-144</c:v>
                </c:pt>
                <c:pt idx="1069">
                  <c:v>3.0838812277294437E-144</c:v>
                </c:pt>
                <c:pt idx="1070">
                  <c:v>1.3115228494474732E-144</c:v>
                </c:pt>
                <c:pt idx="1071">
                  <c:v>5.5714922385052808E-145</c:v>
                </c:pt>
                <c:pt idx="1072">
                  <c:v>2.3642023733666342E-145</c:v>
                </c:pt>
                <c:pt idx="1073">
                  <c:v>1.0021095909399744E-145</c:v>
                </c:pt>
                <c:pt idx="1074">
                  <c:v>4.2429043265501703E-146</c:v>
                </c:pt>
                <c:pt idx="1075">
                  <c:v>1.794439042348092E-146</c:v>
                </c:pt>
                <c:pt idx="1076">
                  <c:v>7.580740515338295E-147</c:v>
                </c:pt>
                <c:pt idx="1077">
                  <c:v>3.198983523445163E-147</c:v>
                </c:pt>
                <c:pt idx="1078">
                  <c:v>1.348434407770251E-147</c:v>
                </c:pt>
                <c:pt idx="1079">
                  <c:v>5.6776040100782566E-148</c:v>
                </c:pt>
                <c:pt idx="1080">
                  <c:v>2.3879092765528337E-148</c:v>
                </c:pt>
                <c:pt idx="1081">
                  <c:v>1.0032010937862503E-148</c:v>
                </c:pt>
                <c:pt idx="1082">
                  <c:v>4.2099372426700825E-149</c:v>
                </c:pt>
                <c:pt idx="1083">
                  <c:v>1.7647398688041732E-149</c:v>
                </c:pt>
                <c:pt idx="1084">
                  <c:v>7.3892987140590444E-150</c:v>
                </c:pt>
                <c:pt idx="1085">
                  <c:v>3.090602844477794E-150</c:v>
                </c:pt>
                <c:pt idx="1086">
                  <c:v>1.2912211382404531E-150</c:v>
                </c:pt>
                <c:pt idx="1087">
                  <c:v>5.3885945175652138E-151</c:v>
                </c:pt>
                <c:pt idx="1088">
                  <c:v>2.2463003938210303E-151</c:v>
                </c:pt>
                <c:pt idx="1089">
                  <c:v>9.3535745531638857E-152</c:v>
                </c:pt>
                <c:pt idx="1090">
                  <c:v>3.8904948221164248E-152</c:v>
                </c:pt>
                <c:pt idx="1091">
                  <c:v>1.6164025306607136E-152</c:v>
                </c:pt>
                <c:pt idx="1092">
                  <c:v>6.7082872723941558E-153</c:v>
                </c:pt>
                <c:pt idx="1093">
                  <c:v>2.7809375327074356E-153</c:v>
                </c:pt>
                <c:pt idx="1094">
                  <c:v>1.1515644925825666E-153</c:v>
                </c:pt>
                <c:pt idx="1095">
                  <c:v>4.7632431076343359E-154</c:v>
                </c:pt>
                <c:pt idx="1096">
                  <c:v>1.9680434418381625E-154</c:v>
                </c:pt>
                <c:pt idx="1097">
                  <c:v>8.1223942207545393E-155</c:v>
                </c:pt>
                <c:pt idx="1098">
                  <c:v>3.348504587468757E-155</c:v>
                </c:pt>
                <c:pt idx="1099">
                  <c:v>1.3789076560690127E-155</c:v>
                </c:pt>
                <c:pt idx="1100">
                  <c:v>5.672009089857419E-156</c:v>
                </c:pt>
                <c:pt idx="1101">
                  <c:v>2.3305375459100654E-156</c:v>
                </c:pt>
                <c:pt idx="1102">
                  <c:v>9.5651710420410494E-157</c:v>
                </c:pt>
                <c:pt idx="1103">
                  <c:v>3.9214513127993607E-157</c:v>
                </c:pt>
                <c:pt idx="1104">
                  <c:v>1.6058995074335923E-157</c:v>
                </c:pt>
                <c:pt idx="1105">
                  <c:v>6.5691223852703745E-158</c:v>
                </c:pt>
                <c:pt idx="1106">
                  <c:v>2.6841933230233709E-158</c:v>
                </c:pt>
                <c:pt idx="1107">
                  <c:v>1.0955638183523102E-158</c:v>
                </c:pt>
                <c:pt idx="1108">
                  <c:v>4.4666201503258459E-159</c:v>
                </c:pt>
                <c:pt idx="1109">
                  <c:v>1.8190214120463876E-159</c:v>
                </c:pt>
                <c:pt idx="1110">
                  <c:v>7.3996989677183672E-160</c:v>
                </c:pt>
                <c:pt idx="1111">
                  <c:v>3.0068221706247357E-160</c:v>
                </c:pt>
                <c:pt idx="1112">
                  <c:v>1.2204468926498473E-160</c:v>
                </c:pt>
                <c:pt idx="1113">
                  <c:v>4.9482026633866934E-161</c:v>
                </c:pt>
                <c:pt idx="1114">
                  <c:v>2.0039806419088275E-161</c:v>
                </c:pt>
                <c:pt idx="1115">
                  <c:v>8.1069410658782214E-162</c:v>
                </c:pt>
                <c:pt idx="1116">
                  <c:v>3.2759552479903607E-162</c:v>
                </c:pt>
                <c:pt idx="1117">
                  <c:v>1.3223193566699513E-162</c:v>
                </c:pt>
                <c:pt idx="1118">
                  <c:v>5.3315342192504441E-163</c:v>
                </c:pt>
                <c:pt idx="1119">
                  <c:v>2.1472642677993491E-163</c:v>
                </c:pt>
                <c:pt idx="1120">
                  <c:v>8.6384583550388873E-164</c:v>
                </c:pt>
                <c:pt idx="1121">
                  <c:v>3.4713982583787277E-164</c:v>
                </c:pt>
                <c:pt idx="1122">
                  <c:v>1.3934458264847745E-164</c:v>
                </c:pt>
                <c:pt idx="1123">
                  <c:v>5.5871867483126444E-165</c:v>
                </c:pt>
                <c:pt idx="1124">
                  <c:v>2.2377611857734691E-165</c:v>
                </c:pt>
                <c:pt idx="1125">
                  <c:v>8.9526526809865426E-166</c:v>
                </c:pt>
                <c:pt idx="1126">
                  <c:v>3.5777269016844348E-166</c:v>
                </c:pt>
                <c:pt idx="1127">
                  <c:v>1.4281705959795725E-166</c:v>
                </c:pt>
                <c:pt idx="1128">
                  <c:v>5.6946946047252534E-167</c:v>
                </c:pt>
                <c:pt idx="1129">
                  <c:v>2.2681837809506862E-167</c:v>
                </c:pt>
                <c:pt idx="1130">
                  <c:v>9.0240915608521785E-168</c:v>
                </c:pt>
                <c:pt idx="1131">
                  <c:v>3.5862965318382882E-168</c:v>
                </c:pt>
                <c:pt idx="1132">
                  <c:v>1.423660219204443E-168</c:v>
                </c:pt>
                <c:pt idx="1133">
                  <c:v>5.645260070017795E-169</c:v>
                </c:pt>
                <c:pt idx="1134">
                  <c:v>2.2360371201413859E-169</c:v>
                </c:pt>
                <c:pt idx="1135">
                  <c:v>8.8469080674260759E-170</c:v>
                </c:pt>
                <c:pt idx="1136">
                  <c:v>3.4964028880481179E-170</c:v>
                </c:pt>
                <c:pt idx="1137">
                  <c:v>1.3802853446573302E-170</c:v>
                </c:pt>
                <c:pt idx="1138">
                  <c:v>5.4429423440873701E-171</c:v>
                </c:pt>
                <c:pt idx="1139">
                  <c:v>2.1439568563983195E-171</c:v>
                </c:pt>
                <c:pt idx="1140">
                  <c:v>8.435596538185925E-172</c:v>
                </c:pt>
                <c:pt idx="1141">
                  <c:v>3.315377675419282E-172</c:v>
                </c:pt>
                <c:pt idx="1142">
                  <c:v>1.3015704142684972E-172</c:v>
                </c:pt>
                <c:pt idx="1143">
                  <c:v>5.1041070944019391E-173</c:v>
                </c:pt>
                <c:pt idx="1144">
                  <c:v>1.9993523558549569E-173</c:v>
                </c:pt>
                <c:pt idx="1145">
                  <c:v>7.8230543935350682E-174</c:v>
                </c:pt>
                <c:pt idx="1146">
                  <c:v>3.0576009990959471E-174</c:v>
                </c:pt>
                <c:pt idx="1147">
                  <c:v>1.1937206972515799E-174</c:v>
                </c:pt>
                <c:pt idx="1148">
                  <c:v>4.6552401171668576E-175</c:v>
                </c:pt>
                <c:pt idx="1149">
                  <c:v>1.8134220837675335E-175</c:v>
                </c:pt>
                <c:pt idx="1150">
                  <c:v>7.0562370831624656E-176</c:v>
                </c:pt>
                <c:pt idx="1151">
                  <c:v>2.7426152016643307E-176</c:v>
                </c:pt>
                <c:pt idx="1152">
                  <c:v>1.0648147147340849E-176</c:v>
                </c:pt>
                <c:pt idx="1153">
                  <c:v>4.1295303261411847E-177</c:v>
                </c:pt>
                <c:pt idx="1154">
                  <c:v>1.5997227687295594E-177</c:v>
                </c:pt>
                <c:pt idx="1155">
                  <c:v>6.1902222654847133E-178</c:v>
                </c:pt>
                <c:pt idx="1156">
                  <c:v>2.3926832565790993E-178</c:v>
                </c:pt>
                <c:pt idx="1157">
                  <c:v>9.2380780799241481E-179</c:v>
                </c:pt>
                <c:pt idx="1158">
                  <c:v>3.5628332541084317E-179</c:v>
                </c:pt>
                <c:pt idx="1159">
                  <c:v>1.3725457090492835E-179</c:v>
                </c:pt>
                <c:pt idx="1160">
                  <c:v>5.2817225779619167E-180</c:v>
                </c:pt>
                <c:pt idx="1161">
                  <c:v>2.0302139452043037E-180</c:v>
                </c:pt>
                <c:pt idx="1162">
                  <c:v>7.7951679644840224E-181</c:v>
                </c:pt>
                <c:pt idx="1163">
                  <c:v>2.9896930302538127E-181</c:v>
                </c:pt>
                <c:pt idx="1164">
                  <c:v>1.1453683315517991E-181</c:v>
                </c:pt>
                <c:pt idx="1165">
                  <c:v>4.3830981286781037E-182</c:v>
                </c:pt>
                <c:pt idx="1166">
                  <c:v>1.6754623264666841E-182</c:v>
                </c:pt>
                <c:pt idx="1167">
                  <c:v>6.3974307100588088E-183</c:v>
                </c:pt>
                <c:pt idx="1168">
                  <c:v>2.4400232533472582E-183</c:v>
                </c:pt>
                <c:pt idx="1169">
                  <c:v>9.2960786649859527E-184</c:v>
                </c:pt>
                <c:pt idx="1170">
                  <c:v>3.5377168137705775E-184</c:v>
                </c:pt>
                <c:pt idx="1171">
                  <c:v>1.3448188621203359E-184</c:v>
                </c:pt>
                <c:pt idx="1172">
                  <c:v>5.1064839176426444E-185</c:v>
                </c:pt>
                <c:pt idx="1173">
                  <c:v>1.9368571704452424E-185</c:v>
                </c:pt>
                <c:pt idx="1174">
                  <c:v>7.3382190844165188E-186</c:v>
                </c:pt>
                <c:pt idx="1175">
                  <c:v>2.777161922271997E-186</c:v>
                </c:pt>
                <c:pt idx="1176">
                  <c:v>1.0498546617324284E-186</c:v>
                </c:pt>
                <c:pt idx="1177">
                  <c:v>3.9643739212554838E-187</c:v>
                </c:pt>
                <c:pt idx="1178">
                  <c:v>1.4953315297628936E-187</c:v>
                </c:pt>
                <c:pt idx="1179">
                  <c:v>5.6340126975020066E-188</c:v>
                </c:pt>
                <c:pt idx="1180">
                  <c:v>2.1203892937579355E-188</c:v>
                </c:pt>
                <c:pt idx="1181">
                  <c:v>7.9713308445936053E-189</c:v>
                </c:pt>
                <c:pt idx="1182">
                  <c:v>2.9933914719969945E-189</c:v>
                </c:pt>
                <c:pt idx="1183">
                  <c:v>1.1228290754087618E-189</c:v>
                </c:pt>
                <c:pt idx="1184">
                  <c:v>4.2070844872406096E-190</c:v>
                </c:pt>
                <c:pt idx="1185">
                  <c:v>1.5745855726351989E-190</c:v>
                </c:pt>
                <c:pt idx="1186">
                  <c:v>5.8866572878309729E-191</c:v>
                </c:pt>
                <c:pt idx="1187">
                  <c:v>2.1983087468088802E-191</c:v>
                </c:pt>
                <c:pt idx="1188">
                  <c:v>8.2002307585091765E-192</c:v>
                </c:pt>
                <c:pt idx="1189">
                  <c:v>3.0554903066883578E-192</c:v>
                </c:pt>
                <c:pt idx="1190">
                  <c:v>1.1372428036553154E-192</c:v>
                </c:pt>
                <c:pt idx="1191">
                  <c:v>4.2280774582701017E-193</c:v>
                </c:pt>
                <c:pt idx="1192">
                  <c:v>1.5701824653799685E-193</c:v>
                </c:pt>
                <c:pt idx="1193">
                  <c:v>5.8247160933312882E-194</c:v>
                </c:pt>
                <c:pt idx="1194">
                  <c:v>2.1583250501547882E-194</c:v>
                </c:pt>
                <c:pt idx="1195">
                  <c:v>7.9887051294492959E-195</c:v>
                </c:pt>
                <c:pt idx="1196">
                  <c:v>2.9536115779066058E-195</c:v>
                </c:pt>
                <c:pt idx="1197">
                  <c:v>1.0908067653249513E-195</c:v>
                </c:pt>
                <c:pt idx="1198">
                  <c:v>4.0240161447735309E-196</c:v>
                </c:pt>
                <c:pt idx="1199">
                  <c:v>1.4828221224767824E-196</c:v>
                </c:pt>
                <c:pt idx="1200">
                  <c:v>5.4580291340096034E-197</c:v>
                </c:pt>
                <c:pt idx="1201">
                  <c:v>2.0067815193489903E-197</c:v>
                </c:pt>
                <c:pt idx="1202">
                  <c:v>7.3702426590108369E-198</c:v>
                </c:pt>
                <c:pt idx="1203">
                  <c:v>2.7038396438717693E-198</c:v>
                </c:pt>
                <c:pt idx="1204">
                  <c:v>9.908263017280595E-199</c:v>
                </c:pt>
                <c:pt idx="1205">
                  <c:v>3.6268665177028304E-199</c:v>
                </c:pt>
                <c:pt idx="1206">
                  <c:v>1.3261207435662565E-199</c:v>
                </c:pt>
                <c:pt idx="1207">
                  <c:v>4.8434187122319136E-200</c:v>
                </c:pt>
                <c:pt idx="1208">
                  <c:v>1.7670075808272227E-200</c:v>
                </c:pt>
                <c:pt idx="1209">
                  <c:v>6.4393534048551834E-201</c:v>
                </c:pt>
                <c:pt idx="1210">
                  <c:v>2.3440321243470026E-201</c:v>
                </c:pt>
                <c:pt idx="1211">
                  <c:v>8.5231927185813568E-202</c:v>
                </c:pt>
                <c:pt idx="1212">
                  <c:v>3.0956974407523859E-202</c:v>
                </c:pt>
                <c:pt idx="1213">
                  <c:v>1.1231355098623293E-202</c:v>
                </c:pt>
                <c:pt idx="1214">
                  <c:v>4.0702703780528977E-203</c:v>
                </c:pt>
                <c:pt idx="1215">
                  <c:v>1.4734378120906407E-203</c:v>
                </c:pt>
                <c:pt idx="1216">
                  <c:v>5.3279214425474482E-204</c:v>
                </c:pt>
                <c:pt idx="1217">
                  <c:v>1.9244262195250253E-204</c:v>
                </c:pt>
                <c:pt idx="1218">
                  <c:v>6.9432398591585789E-205</c:v>
                </c:pt>
                <c:pt idx="1219">
                  <c:v>2.5023066050547669E-205</c:v>
                </c:pt>
                <c:pt idx="1220">
                  <c:v>9.0081648790184481E-206</c:v>
                </c:pt>
                <c:pt idx="1221">
                  <c:v>3.2392881441631803E-206</c:v>
                </c:pt>
                <c:pt idx="1222">
                  <c:v>1.1635372377433912E-206</c:v>
                </c:pt>
                <c:pt idx="1223">
                  <c:v>4.1747304827051897E-207</c:v>
                </c:pt>
                <c:pt idx="1224">
                  <c:v>1.4962151560009834E-207</c:v>
                </c:pt>
                <c:pt idx="1225">
                  <c:v>5.3564506353597067E-208</c:v>
                </c:pt>
                <c:pt idx="1226">
                  <c:v>1.9154799684708219E-208</c:v>
                </c:pt>
                <c:pt idx="1227">
                  <c:v>6.8421969805942851E-209</c:v>
                </c:pt>
                <c:pt idx="1228">
                  <c:v>2.4413552623562561E-209</c:v>
                </c:pt>
                <c:pt idx="1229">
                  <c:v>8.7012939703691929E-210</c:v>
                </c:pt>
                <c:pt idx="1230">
                  <c:v>3.0978055355195133E-210</c:v>
                </c:pt>
                <c:pt idx="1231">
                  <c:v>1.1016456201046324E-210</c:v>
                </c:pt>
                <c:pt idx="1232">
                  <c:v>3.9133358669162749E-211</c:v>
                </c:pt>
                <c:pt idx="1233">
                  <c:v>1.388576417199152E-211</c:v>
                </c:pt>
                <c:pt idx="1234">
                  <c:v>4.9216406128488328E-212</c:v>
                </c:pt>
                <c:pt idx="1235">
                  <c:v>1.7424786298140894E-212</c:v>
                </c:pt>
                <c:pt idx="1236">
                  <c:v>6.1622948455509748E-213</c:v>
                </c:pt>
                <c:pt idx="1237">
                  <c:v>2.1768822497418512E-213</c:v>
                </c:pt>
                <c:pt idx="1238">
                  <c:v>7.6814790926380381E-214</c:v>
                </c:pt>
                <c:pt idx="1239">
                  <c:v>2.7075233959686989E-214</c:v>
                </c:pt>
                <c:pt idx="1240">
                  <c:v>9.5327243250664262E-215</c:v>
                </c:pt>
                <c:pt idx="1241">
                  <c:v>3.3525811615124944E-215</c:v>
                </c:pt>
                <c:pt idx="1242">
                  <c:v>1.1777660121173055E-215</c:v>
                </c:pt>
                <c:pt idx="1243">
                  <c:v>4.132912254292318E-216</c:v>
                </c:pt>
                <c:pt idx="1244">
                  <c:v>1.4486744580404934E-216</c:v>
                </c:pt>
                <c:pt idx="1245">
                  <c:v>5.0722759388790121E-217</c:v>
                </c:pt>
                <c:pt idx="1246">
                  <c:v>1.7739949983298939E-217</c:v>
                </c:pt>
                <c:pt idx="1247">
                  <c:v>6.1975403201541929E-218</c:v>
                </c:pt>
                <c:pt idx="1248">
                  <c:v>2.1627373542733955E-218</c:v>
                </c:pt>
                <c:pt idx="1249">
                  <c:v>7.5388595488187546E-219</c:v>
                </c:pt>
                <c:pt idx="1250">
                  <c:v>2.6249738054236911E-219</c:v>
                </c:pt>
                <c:pt idx="1251">
                  <c:v>9.1298101379955418E-220</c:v>
                </c:pt>
                <c:pt idx="1252">
                  <c:v>3.1718743056325953E-220</c:v>
                </c:pt>
                <c:pt idx="1253">
                  <c:v>1.1007473337459736E-220</c:v>
                </c:pt>
                <c:pt idx="1254">
                  <c:v>3.8157223518298174E-221</c:v>
                </c:pt>
                <c:pt idx="1255">
                  <c:v>1.3212449504917253E-221</c:v>
                </c:pt>
                <c:pt idx="1256">
                  <c:v>4.56990703732198E-222</c:v>
                </c:pt>
                <c:pt idx="1257">
                  <c:v>1.5788789738229767E-222</c:v>
                </c:pt>
                <c:pt idx="1258">
                  <c:v>5.4488865719795415E-223</c:v>
                </c:pt>
                <c:pt idx="1259">
                  <c:v>1.8783829788285334E-223</c:v>
                </c:pt>
                <c:pt idx="1260">
                  <c:v>6.4681185546883188E-224</c:v>
                </c:pt>
                <c:pt idx="1261">
                  <c:v>2.2247911560082472E-224</c:v>
                </c:pt>
                <c:pt idx="1262">
                  <c:v>7.6439524699651418E-225</c:v>
                </c:pt>
                <c:pt idx="1263">
                  <c:v>2.6233978424174767E-225</c:v>
                </c:pt>
                <c:pt idx="1264">
                  <c:v>8.9934802791980607E-226</c:v>
                </c:pt>
                <c:pt idx="1265">
                  <c:v>3.0797032185611127E-226</c:v>
                </c:pt>
                <c:pt idx="1266">
                  <c:v>1.0534341611444521E-226</c:v>
                </c:pt>
                <c:pt idx="1267">
                  <c:v>3.5993441958940079E-227</c:v>
                </c:pt>
                <c:pt idx="1268">
                  <c:v>1.2284480946142288E-227</c:v>
                </c:pt>
                <c:pt idx="1269">
                  <c:v>4.1880098415387842E-228</c:v>
                </c:pt>
                <c:pt idx="1270">
                  <c:v>1.4261855328560539E-228</c:v>
                </c:pt>
                <c:pt idx="1271">
                  <c:v>4.8513410912283406E-229</c:v>
                </c:pt>
                <c:pt idx="1272">
                  <c:v>1.6484092565416451E-229</c:v>
                </c:pt>
                <c:pt idx="1273">
                  <c:v>5.5948149854883104E-230</c:v>
                </c:pt>
                <c:pt idx="1274">
                  <c:v>1.896810149711186E-230</c:v>
                </c:pt>
                <c:pt idx="1275">
                  <c:v>6.4236142201395928E-231</c:v>
                </c:pt>
                <c:pt idx="1276">
                  <c:v>2.172963780244938E-231</c:v>
                </c:pt>
                <c:pt idx="1277">
                  <c:v>7.3424834202934843E-232</c:v>
                </c:pt>
                <c:pt idx="1278">
                  <c:v>2.4782830823793431E-232</c:v>
                </c:pt>
                <c:pt idx="1279">
                  <c:v>8.3555742058669201E-233</c:v>
                </c:pt>
                <c:pt idx="1280">
                  <c:v>2.8139679027894843E-233</c:v>
                </c:pt>
                <c:pt idx="1281">
                  <c:v>9.4662818016627334E-234</c:v>
                </c:pt>
                <c:pt idx="1282">
                  <c:v>3.180952389045082E-234</c:v>
                </c:pt>
                <c:pt idx="1283">
                  <c:v>1.0677076623705213E-234</c:v>
                </c:pt>
                <c:pt idx="1284">
                  <c:v>3.5798514098142731E-235</c:v>
                </c:pt>
                <c:pt idx="1285">
                  <c:v>1.1989334920900498E-235</c:v>
                </c:pt>
                <c:pt idx="1286">
                  <c:v>4.0109073920136157E-236</c:v>
                </c:pt>
                <c:pt idx="1287">
                  <c:v>1.3403173133092509E-236</c:v>
                </c:pt>
                <c:pt idx="1288">
                  <c:v>4.4739391299031751E-237</c:v>
                </c:pt>
                <c:pt idx="1289">
                  <c:v>1.4917291110599029E-237</c:v>
                </c:pt>
                <c:pt idx="1290">
                  <c:v>4.9682942547290759E-238</c:v>
                </c:pt>
                <c:pt idx="1291">
                  <c:v>1.6528829692646668E-238</c:v>
                </c:pt>
                <c:pt idx="1292">
                  <c:v>5.4928071403467039E-239</c:v>
                </c:pt>
                <c:pt idx="1293">
                  <c:v>1.8233248331985515E-239</c:v>
                </c:pt>
                <c:pt idx="1294">
                  <c:v>6.0457640512155576E-240</c:v>
                </c:pt>
                <c:pt idx="1295">
                  <c:v>2.0024228452296941E-240</c:v>
                </c:pt>
                <c:pt idx="1296">
                  <c:v>6.6248773061710412E-241</c:v>
                </c:pt>
                <c:pt idx="1297">
                  <c:v>2.1893608012607169E-241</c:v>
                </c:pt>
                <c:pt idx="1298">
                  <c:v>7.2272701287366201E-242</c:v>
                </c:pt>
                <c:pt idx="1299">
                  <c:v>2.3831352313542493E-242</c:v>
                </c:pt>
              </c:numCache>
            </c:numRef>
          </c:yVal>
        </c:ser>
        <c:ser>
          <c:idx val="3"/>
          <c:order val="3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Sheet1!$G$5:$G$1304</c:f>
              <c:numCache>
                <c:formatCode>0.00</c:formatCode>
                <c:ptCount val="1300"/>
                <c:pt idx="0">
                  <c:v>6.6202023507166042E-40</c:v>
                </c:pt>
                <c:pt idx="1">
                  <c:v>1.0319288614192403E-39</c:v>
                </c:pt>
                <c:pt idx="2">
                  <c:v>1.6067403666927761E-39</c:v>
                </c:pt>
                <c:pt idx="3">
                  <c:v>2.498958828168878E-39</c:v>
                </c:pt>
                <c:pt idx="4">
                  <c:v>3.8823076498331532E-39</c:v>
                </c:pt>
                <c:pt idx="5">
                  <c:v>6.0247391051811932E-39</c:v>
                </c:pt>
                <c:pt idx="6">
                  <c:v>9.3390777904609984E-39</c:v>
                </c:pt>
                <c:pt idx="7">
                  <c:v>1.4460629243764141E-38</c:v>
                </c:pt>
                <c:pt idx="8">
                  <c:v>2.2365975273398655E-38</c:v>
                </c:pt>
                <c:pt idx="9">
                  <c:v>3.4554605574819581E-38</c:v>
                </c:pt>
                <c:pt idx="10">
                  <c:v>5.3326304750340451E-38</c:v>
                </c:pt>
                <c:pt idx="11">
                  <c:v>8.2204291582147083E-38</c:v>
                </c:pt>
                <c:pt idx="12">
                  <c:v>1.2657995658906354E-37</c:v>
                </c:pt>
                <c:pt idx="13">
                  <c:v>1.94694123959321E-37</c:v>
                </c:pt>
                <c:pt idx="14">
                  <c:v>2.9912877802226071E-37</c:v>
                </c:pt>
                <c:pt idx="15">
                  <c:v>4.5907220622614183E-37</c:v>
                </c:pt>
                <c:pt idx="16">
                  <c:v>7.0375461133428732E-37</c:v>
                </c:pt>
                <c:pt idx="17">
                  <c:v>1.0776530385843281E-36</c:v>
                </c:pt>
                <c:pt idx="18">
                  <c:v>1.6483677635397143E-36</c:v>
                </c:pt>
                <c:pt idx="19">
                  <c:v>2.5185276199474808E-36</c:v>
                </c:pt>
                <c:pt idx="20">
                  <c:v>3.843764522379959E-36</c:v>
                </c:pt>
                <c:pt idx="21">
                  <c:v>5.8598200645679186E-36</c:v>
                </c:pt>
                <c:pt idx="22">
                  <c:v>8.9233769159256372E-36</c:v>
                </c:pt>
                <c:pt idx="23">
                  <c:v>1.357349368744441E-35</c:v>
                </c:pt>
                <c:pt idx="24">
                  <c:v>2.0623933684642731E-35</c:v>
                </c:pt>
                <c:pt idx="25">
                  <c:v>3.1301763974406564E-35</c:v>
                </c:pt>
                <c:pt idx="26">
                  <c:v>4.7455174183734434E-35</c:v>
                </c:pt>
                <c:pt idx="27">
                  <c:v>7.1864727278290515E-35</c:v>
                </c:pt>
                <c:pt idx="28">
                  <c:v>1.0870898538729998E-34</c:v>
                </c:pt>
                <c:pt idx="29">
                  <c:v>1.6426027799938509E-34</c:v>
                </c:pt>
                <c:pt idx="30">
                  <c:v>2.4792316941278993E-34</c:v>
                </c:pt>
                <c:pt idx="31">
                  <c:v>3.7378264036349343E-34</c:v>
                </c:pt>
                <c:pt idx="32">
                  <c:v>5.6290951587225487E-34</c:v>
                </c:pt>
                <c:pt idx="33">
                  <c:v>8.4678957721326135E-34</c:v>
                </c:pt>
                <c:pt idx="34">
                  <c:v>1.2724181866608534E-33</c:v>
                </c:pt>
                <c:pt idx="35">
                  <c:v>1.909860657285493E-33</c:v>
                </c:pt>
                <c:pt idx="36">
                  <c:v>2.863458858228164E-33</c:v>
                </c:pt>
                <c:pt idx="37">
                  <c:v>4.2884234618378913E-33</c:v>
                </c:pt>
                <c:pt idx="38">
                  <c:v>6.4153717837298397E-33</c:v>
                </c:pt>
                <c:pt idx="39">
                  <c:v>9.5865743882065283E-33</c:v>
                </c:pt>
                <c:pt idx="40">
                  <c:v>1.4309435916885045E-32</c:v>
                </c:pt>
                <c:pt idx="41">
                  <c:v>2.1335313664991223E-32</c:v>
                </c:pt>
                <c:pt idx="42">
                  <c:v>3.1775544459363232E-32</c:v>
                </c:pt>
                <c:pt idx="43">
                  <c:v>4.7272048214720945E-32</c:v>
                </c:pt>
                <c:pt idx="44">
                  <c:v>7.0247890907662861E-32</c:v>
                </c:pt>
                <c:pt idx="45">
                  <c:v>1.0427485870887143E-31</c:v>
                </c:pt>
                <c:pt idx="46">
                  <c:v>1.5461206511959129E-31</c:v>
                </c:pt>
                <c:pt idx="47">
                  <c:v>2.2899426321168846E-31</c:v>
                </c:pt>
                <c:pt idx="48">
                  <c:v>3.3878429889868474E-31</c:v>
                </c:pt>
                <c:pt idx="49">
                  <c:v>5.006559676992111E-31</c:v>
                </c:pt>
                <c:pt idx="50">
                  <c:v>7.3904855203374433E-31</c:v>
                </c:pt>
                <c:pt idx="51">
                  <c:v>1.0897427647864755E-30</c:v>
                </c:pt>
                <c:pt idx="52">
                  <c:v>1.605064423458938E-30</c:v>
                </c:pt>
                <c:pt idx="53">
                  <c:v>2.3614480375595503E-30</c:v>
                </c:pt>
                <c:pt idx="54">
                  <c:v>3.4704178553365727E-30</c:v>
                </c:pt>
                <c:pt idx="55">
                  <c:v>5.0945120666991801E-30</c:v>
                </c:pt>
                <c:pt idx="56">
                  <c:v>7.4703486601991629E-30</c:v>
                </c:pt>
                <c:pt idx="57">
                  <c:v>1.0941997196725672E-29</c:v>
                </c:pt>
                <c:pt idx="58">
                  <c:v>1.6009205411311401E-29</c:v>
                </c:pt>
                <c:pt idx="59">
                  <c:v>2.3397012410501154E-29</c:v>
                </c:pt>
                <c:pt idx="60">
                  <c:v>3.41561163606594E-29</c:v>
                </c:pt>
                <c:pt idx="61">
                  <c:v>4.9807416318605891E-29</c:v>
                </c:pt>
                <c:pt idx="62">
                  <c:v>7.2549929393220408E-29</c:v>
                </c:pt>
                <c:pt idx="63">
                  <c:v>1.0555952439829153E-28</c:v>
                </c:pt>
                <c:pt idx="64">
                  <c:v>1.534176429456436E-28</c:v>
                </c:pt>
                <c:pt idx="65">
                  <c:v>2.2272585664080478E-28</c:v>
                </c:pt>
                <c:pt idx="66">
                  <c:v>3.2298579355308843E-28</c:v>
                </c:pt>
                <c:pt idx="67">
                  <c:v>4.6785756205225272E-28</c:v>
                </c:pt>
                <c:pt idx="68">
                  <c:v>6.7695739538505994E-28</c:v>
                </c:pt>
                <c:pt idx="69">
                  <c:v>9.7842258995916421E-28</c:v>
                </c:pt>
                <c:pt idx="70">
                  <c:v>1.4125669992643138E-27</c:v>
                </c:pt>
                <c:pt idx="71">
                  <c:v>2.0370847203625395E-27</c:v>
                </c:pt>
                <c:pt idx="72">
                  <c:v>2.9344490754689505E-27</c:v>
                </c:pt>
                <c:pt idx="73">
                  <c:v>4.2224208133338392E-27</c:v>
                </c:pt>
                <c:pt idx="74">
                  <c:v>6.0689547675783131E-27</c:v>
                </c:pt>
                <c:pt idx="75">
                  <c:v>8.713321491373634E-27</c:v>
                </c:pt>
                <c:pt idx="76">
                  <c:v>1.2496000286454472E-26</c:v>
                </c:pt>
                <c:pt idx="77">
                  <c:v>1.7900937046895119E-26</c:v>
                </c:pt>
                <c:pt idx="78">
                  <c:v>2.5615212001058866E-26</c:v>
                </c:pt>
                <c:pt idx="79">
                  <c:v>3.6613192124365307E-26</c:v>
                </c:pt>
                <c:pt idx="80">
                  <c:v>5.2275077462044761E-26</c:v>
                </c:pt>
                <c:pt idx="81">
                  <c:v>7.4553704177435447E-26</c:v>
                </c:pt>
                <c:pt idx="82">
                  <c:v>1.0620897504522373E-25</c:v>
                </c:pt>
                <c:pt idx="83">
                  <c:v>1.5113695217260723E-25</c:v>
                </c:pt>
                <c:pt idx="84">
                  <c:v>2.148312981739495E-25</c:v>
                </c:pt>
                <c:pt idx="85">
                  <c:v>3.0502953745121487E-25</c:v>
                </c:pt>
                <c:pt idx="86">
                  <c:v>4.3261710834719544E-25</c:v>
                </c:pt>
                <c:pt idx="87">
                  <c:v>6.1289056343935611E-25</c:v>
                </c:pt>
                <c:pt idx="88">
                  <c:v>8.6732053645896162E-25</c:v>
                </c:pt>
                <c:pt idx="89">
                  <c:v>1.2260093306747758E-24</c:v>
                </c:pt>
                <c:pt idx="90">
                  <c:v>1.7311128163312752E-24</c:v>
                </c:pt>
                <c:pt idx="91">
                  <c:v>2.4415994504704239E-24</c:v>
                </c:pt>
                <c:pt idx="92">
                  <c:v>3.4398611762038531E-24</c:v>
                </c:pt>
                <c:pt idx="93">
                  <c:v>4.840886095153646E-24</c:v>
                </c:pt>
                <c:pt idx="94">
                  <c:v>6.8049707449261805E-24</c:v>
                </c:pt>
                <c:pt idx="95">
                  <c:v>9.5553172674877819E-24</c:v>
                </c:pt>
                <c:pt idx="96">
                  <c:v>1.3402364073830856E-23</c:v>
                </c:pt>
                <c:pt idx="97">
                  <c:v>1.8777387193765994E-23</c:v>
                </c:pt>
                <c:pt idx="98">
                  <c:v>2.6278850394278591E-23</c:v>
                </c:pt>
                <c:pt idx="99">
                  <c:v>3.6736266243381426E-23</c:v>
                </c:pt>
                <c:pt idx="100">
                  <c:v>5.1298080639317491E-23</c:v>
                </c:pt>
                <c:pt idx="101">
                  <c:v>7.155247630348007E-23</c:v>
                </c:pt>
                <c:pt idx="102">
                  <c:v>9.9693231049955157E-23</c:v>
                </c:pt>
                <c:pt idx="103">
                  <c:v>1.3874716736607784E-22</c:v>
                </c:pt>
                <c:pt idx="104">
                  <c:v>1.9288569922722596E-22</c:v>
                </c:pt>
                <c:pt idx="105">
                  <c:v>2.6785106939040253E-22</c:v>
                </c:pt>
                <c:pt idx="106">
                  <c:v>3.7153881370263165E-22</c:v>
                </c:pt>
                <c:pt idx="107">
                  <c:v>5.1479277865641927E-22</c:v>
                </c:pt>
                <c:pt idx="108">
                  <c:v>7.1248898199005598E-22</c:v>
                </c:pt>
                <c:pt idx="109">
                  <c:v>9.8501152049580766E-22</c:v>
                </c:pt>
                <c:pt idx="110">
                  <c:v>1.360259969921255E-21</c:v>
                </c:pt>
                <c:pt idx="111">
                  <c:v>1.8763764607634624E-21</c:v>
                </c:pt>
                <c:pt idx="112">
                  <c:v>2.5854460804826747E-21</c:v>
                </c:pt>
                <c:pt idx="113">
                  <c:v>3.5585120802157288E-21</c:v>
                </c:pt>
                <c:pt idx="114">
                  <c:v>4.8923650449204608E-21</c:v>
                </c:pt>
                <c:pt idx="115">
                  <c:v>6.7187226730748986E-21</c:v>
                </c:pt>
                <c:pt idx="116">
                  <c:v>9.2166273103607158E-21</c:v>
                </c:pt>
                <c:pt idx="117">
                  <c:v>1.2629169387642288E-20</c:v>
                </c:pt>
                <c:pt idx="118">
                  <c:v>1.728601958031144E-20</c:v>
                </c:pt>
                <c:pt idx="119">
                  <c:v>2.36337514334858E-20</c:v>
                </c:pt>
                <c:pt idx="120">
                  <c:v>3.2276599774812874E-20</c:v>
                </c:pt>
                <c:pt idx="121">
                  <c:v>4.4031181705710002E-20</c:v>
                </c:pt>
                <c:pt idx="122">
                  <c:v>5.9999876416851248E-20</c:v>
                </c:pt>
                <c:pt idx="123">
                  <c:v>8.166910967640728E-20</c:v>
                </c:pt>
                <c:pt idx="124">
                  <c:v>1.1104083960965901E-19</c:v>
                </c:pt>
                <c:pt idx="125">
                  <c:v>1.5080825103559655E-19</c:v>
                </c:pt>
                <c:pt idx="126">
                  <c:v>2.0459024401452929E-19</c:v>
                </c:pt>
                <c:pt idx="127">
                  <c:v>2.7724402028813247E-19</c:v>
                </c:pt>
                <c:pt idx="128">
                  <c:v>3.752812841404224E-19</c:v>
                </c:pt>
                <c:pt idx="129">
                  <c:v>5.0742174526310439E-19</c:v>
                </c:pt>
                <c:pt idx="130">
                  <c:v>6.853283442270386E-19</c:v>
                </c:pt>
                <c:pt idx="131">
                  <c:v>9.2458270177086755E-19</c:v>
                </c:pt>
                <c:pt idx="132">
                  <c:v>1.2459777422609219E-18</c:v>
                </c:pt>
                <c:pt idx="133">
                  <c:v>1.6772285843598064E-18</c:v>
                </c:pt>
                <c:pt idx="134">
                  <c:v>2.25523434553066E-18</c:v>
                </c:pt>
                <c:pt idx="135">
                  <c:v>3.0290646944968262E-18</c:v>
                </c:pt>
                <c:pt idx="136">
                  <c:v>4.0638986808571519E-18</c:v>
                </c:pt>
                <c:pt idx="137">
                  <c:v>5.446213283696912E-18</c:v>
                </c:pt>
                <c:pt idx="138">
                  <c:v>7.290610034482047E-18</c:v>
                </c:pt>
                <c:pt idx="139">
                  <c:v>9.748786142693688E-18</c:v>
                </c:pt>
                <c:pt idx="140">
                  <c:v>1.3021309705196845E-17</c:v>
                </c:pt>
                <c:pt idx="141">
                  <c:v>1.7373056982490813E-17</c:v>
                </c:pt>
                <c:pt idx="142">
                  <c:v>2.315342641978722E-17</c:v>
                </c:pt>
                <c:pt idx="143">
                  <c:v>3.0822775783225684E-17</c:v>
                </c:pt>
                <c:pt idx="144">
                  <c:v>4.0986956837834927E-17</c:v>
                </c:pt>
                <c:pt idx="145">
                  <c:v>5.4442373706014756E-17</c:v>
                </c:pt>
                <c:pt idx="146">
                  <c:v>7.2234701227296308E-17</c:v>
                </c:pt>
                <c:pt idx="147">
                  <c:v>9.5735312641653235E-17</c:v>
                </c:pt>
                <c:pt idx="148">
                  <c:v>1.267406381601423E-16</c:v>
                </c:pt>
                <c:pt idx="149">
                  <c:v>1.6760117914899459E-16</c:v>
                </c:pt>
                <c:pt idx="150">
                  <c:v>2.2138882768009734E-16</c:v>
                </c:pt>
                <c:pt idx="151">
                  <c:v>2.9211360332035713E-16</c:v>
                </c:pt>
                <c:pt idx="152">
                  <c:v>3.8500406404190758E-16</c:v>
                </c:pt>
                <c:pt idx="153">
                  <c:v>5.0686966025987253E-16</c:v>
                </c:pt>
                <c:pt idx="154">
                  <c:v>6.665684127077685E-16</c:v>
                </c:pt>
                <c:pt idx="155">
                  <c:v>8.7560979907222826E-16</c:v>
                </c:pt>
                <c:pt idx="156">
                  <c:v>1.1489309996463481E-15</c:v>
                </c:pt>
                <c:pt idx="157">
                  <c:v>1.5058951419461218E-15</c:v>
                </c:pt>
                <c:pt idx="158">
                  <c:v>1.9715734795700696E-15</c:v>
                </c:pt>
                <c:pt idx="159">
                  <c:v>2.5783902700405771E-15</c:v>
                </c:pt>
                <c:pt idx="160">
                  <c:v>3.3682303915809662E-15</c:v>
                </c:pt>
                <c:pt idx="161">
                  <c:v>4.3951365990119853E-15</c:v>
                </c:pt>
                <c:pt idx="162">
                  <c:v>5.7287571859295481E-15</c:v>
                </c:pt>
                <c:pt idx="163">
                  <c:v>7.4587474657983963E-15</c:v>
                </c:pt>
                <c:pt idx="164">
                  <c:v>9.7003821134209502E-15</c:v>
                </c:pt>
                <c:pt idx="165">
                  <c:v>1.260170276033857E-14</c:v>
                </c:pt>
                <c:pt idx="166">
                  <c:v>1.6352609713192801E-14</c:v>
                </c:pt>
                <c:pt idx="167">
                  <c:v>2.1196412476176558E-14</c:v>
                </c:pt>
                <c:pt idx="168">
                  <c:v>2.7444486121002239E-14</c:v>
                </c:pt>
                <c:pt idx="169">
                  <c:v>3.549484590235924E-14</c:v>
                </c:pt>
                <c:pt idx="170">
                  <c:v>4.5855658812325124E-14</c:v>
                </c:pt>
                <c:pt idx="171">
                  <c:v>5.9174967797132507E-14</c:v>
                </c:pt>
                <c:pt idx="172">
                  <c:v>7.6278224173405999E-14</c:v>
                </c:pt>
                <c:pt idx="173">
                  <c:v>9.8215621180719801E-14</c:v>
                </c:pt>
                <c:pt idx="174">
                  <c:v>1.2632171475367932E-13</c:v>
                </c:pt>
                <c:pt idx="175">
                  <c:v>1.6229042873241583E-13</c:v>
                </c:pt>
                <c:pt idx="176">
                  <c:v>2.0826929806570809E-13</c:v>
                </c:pt>
                <c:pt idx="177">
                  <c:v>2.6697773832637059E-13</c:v>
                </c:pt>
                <c:pt idx="178">
                  <c:v>3.4185528358275042E-13</c:v>
                </c:pt>
                <c:pt idx="179">
                  <c:v>4.3724715670542503E-13</c:v>
                </c:pt>
                <c:pt idx="180">
                  <c:v>5.5863628654509673E-13</c:v>
                </c:pt>
                <c:pt idx="181">
                  <c:v>7.1293303795453778E-13</c:v>
                </c:pt>
                <c:pt idx="182">
                  <c:v>9.0883656167084113E-13</c:v>
                </c:pt>
                <c:pt idx="183">
                  <c:v>1.1572849085384177E-12</c:v>
                </c:pt>
                <c:pt idx="184">
                  <c:v>1.4720150156583399E-12</c:v>
                </c:pt>
                <c:pt idx="185">
                  <c:v>1.8702585167331086E-12</c:v>
                </c:pt>
                <c:pt idx="186">
                  <c:v>2.3736052430337532E-12</c:v>
                </c:pt>
                <c:pt idx="187">
                  <c:v>3.0090734910933778E-12</c:v>
                </c:pt>
                <c:pt idx="188">
                  <c:v>3.8104349099629995E-12</c:v>
                </c:pt>
                <c:pt idx="189">
                  <c:v>4.8198525302981021E-12</c:v>
                </c:pt>
                <c:pt idx="190">
                  <c:v>6.0899034096371033E-12</c:v>
                </c:pt>
                <c:pt idx="191">
                  <c:v>7.6860730691866009E-12</c:v>
                </c:pt>
                <c:pt idx="192">
                  <c:v>9.6898279037492867E-12</c:v>
                </c:pt>
                <c:pt idx="193">
                  <c:v>1.220239472131538E-11</c:v>
                </c:pt>
                <c:pt idx="194">
                  <c:v>1.5349404301402814E-11</c:v>
                </c:pt>
                <c:pt idx="195">
                  <c:v>1.9286589288858234E-11</c:v>
                </c:pt>
                <c:pt idx="196">
                  <c:v>2.420676697425299E-11</c:v>
                </c:pt>
                <c:pt idx="197">
                  <c:v>3.0348385869528682E-11</c:v>
                </c:pt>
                <c:pt idx="198">
                  <c:v>3.8005973024167033E-11</c:v>
                </c:pt>
                <c:pt idx="199">
                  <c:v>4.7542888579050202E-11</c:v>
                </c:pt>
                <c:pt idx="200">
                  <c:v>5.9406877285703549E-11</c:v>
                </c:pt>
                <c:pt idx="201">
                  <c:v>7.4149006171988962E-11</c:v>
                </c:pt>
                <c:pt idx="202">
                  <c:v>9.2446696198937487E-11</c:v>
                </c:pt>
                <c:pt idx="203">
                  <c:v>1.1513169712868878E-10</c:v>
                </c:pt>
                <c:pt idx="204">
                  <c:v>1.4322402300726771E-10</c:v>
                </c:pt>
                <c:pt idx="205">
                  <c:v>1.7797306544355302E-10</c:v>
                </c:pt>
                <c:pt idx="206">
                  <c:v>2.2090733881632859E-10</c:v>
                </c:pt>
                <c:pt idx="207">
                  <c:v>2.7389459215853582E-10</c:v>
                </c:pt>
                <c:pt idx="208">
                  <c:v>3.3921435429517266E-10</c:v>
                </c:pt>
                <c:pt idx="209">
                  <c:v>4.196453705971804E-10</c:v>
                </c:pt>
                <c:pt idx="210">
                  <c:v>5.1857085158346819E-10</c:v>
                </c:pt>
                <c:pt idx="211">
                  <c:v>6.4010499725562549E-10</c:v>
                </c:pt>
                <c:pt idx="212">
                  <c:v>7.8924489997444753E-10</c:v>
                </c:pt>
                <c:pt idx="213">
                  <c:v>9.7205267841038067E-10</c:v>
                </c:pt>
                <c:pt idx="214">
                  <c:v>1.1958735734549981E-9</c:v>
                </c:pt>
                <c:pt idx="215">
                  <c:v>1.4695967644142849E-9</c:v>
                </c:pt>
                <c:pt idx="216">
                  <c:v>1.8039668637073116E-9</c:v>
                </c:pt>
                <c:pt idx="217">
                  <c:v>2.2119554473784732E-9</c:v>
                </c:pt>
                <c:pt idx="218">
                  <c:v>2.7092036074279285E-9</c:v>
                </c:pt>
                <c:pt idx="219">
                  <c:v>3.3145484048884499E-9</c:v>
                </c:pt>
                <c:pt idx="220">
                  <c:v>4.0506482989679132E-9</c:v>
                </c:pt>
                <c:pt idx="221">
                  <c:v>4.9447251719400317E-9</c:v>
                </c:pt>
                <c:pt idx="222">
                  <c:v>6.0294435119503822E-9</c:v>
                </c:pt>
                <c:pt idx="223">
                  <c:v>7.3439507131791737E-9</c:v>
                </c:pt>
                <c:pt idx="224">
                  <c:v>8.9351063684751702E-9</c:v>
                </c:pt>
                <c:pt idx="225">
                  <c:v>1.0858932935062188E-8</c:v>
                </c:pt>
                <c:pt idx="226">
                  <c:v>1.3182325329140294E-8</c:v>
                </c:pt>
                <c:pt idx="227">
                  <c:v>1.5985062939354903E-8</c:v>
                </c:pt>
                <c:pt idx="228">
                  <c:v>1.9362174341534849E-8</c:v>
                </c:pt>
                <c:pt idx="229">
                  <c:v>2.3426712758127766E-8</c:v>
                </c:pt>
                <c:pt idx="230">
                  <c:v>2.8313009157565108E-8</c:v>
                </c:pt>
                <c:pt idx="231">
                  <c:v>3.4180479966368047E-8</c:v>
                </c:pt>
                <c:pt idx="232">
                  <c:v>4.1218077818749333E-8</c:v>
                </c:pt>
                <c:pt idx="233">
                  <c:v>4.9649486758051745E-8</c:v>
                </c:pt>
                <c:pt idx="234">
                  <c:v>5.9739178010163827E-8</c:v>
                </c:pt>
                <c:pt idx="235">
                  <c:v>7.17994590660875E-8</c:v>
                </c:pt>
                <c:pt idx="236">
                  <c:v>8.6198667550992285E-8</c:v>
                </c:pt>
                <c:pt idx="237">
                  <c:v>1.0337068245009832E-7</c:v>
                </c:pt>
                <c:pt idx="238">
                  <c:v>1.2382594895546802E-7</c:v>
                </c:pt>
                <c:pt idx="239">
                  <c:v>1.4816423975890441E-7</c:v>
                </c:pt>
                <c:pt idx="240">
                  <c:v>1.7708940533001205E-7</c:v>
                </c:pt>
                <c:pt idx="241">
                  <c:v>2.1142639888947728E-7</c:v>
                </c:pt>
                <c:pt idx="242">
                  <c:v>2.5214089873831744E-7</c:v>
                </c:pt>
                <c:pt idx="243">
                  <c:v>3.0036189167526552E-7</c:v>
                </c:pt>
                <c:pt idx="244">
                  <c:v>3.5740762678364898E-7</c:v>
                </c:pt>
                <c:pt idx="245">
                  <c:v>4.2481539926949777E-7</c:v>
                </c:pt>
                <c:pt idx="246">
                  <c:v>5.0437567966975675E-7</c:v>
                </c:pt>
                <c:pt idx="247">
                  <c:v>5.9817116502120468E-7</c:v>
                </c:pt>
                <c:pt idx="248">
                  <c:v>7.0862139589090955E-7</c:v>
                </c:pt>
                <c:pt idx="249">
                  <c:v>8.3853365692666199E-7</c:v>
                </c:pt>
                <c:pt idx="250">
                  <c:v>9.9116095919733335E-7</c:v>
                </c:pt>
                <c:pt idx="251">
                  <c:v>1.1702679904597256E-6</c:v>
                </c:pt>
                <c:pt idx="252">
                  <c:v>1.3802060149964234E-6</c:v>
                </c:pt>
                <c:pt idx="253">
                  <c:v>1.6259978081853427E-6</c:v>
                </c:pt>
                <c:pt idx="254">
                  <c:v>1.9134338228222151E-6</c:v>
                </c:pt>
                <c:pt idx="255">
                  <c:v>2.249180904718869E-6</c:v>
                </c:pt>
                <c:pt idx="256">
                  <c:v>2.6409050044901584E-6</c:v>
                </c:pt>
                <c:pt idx="257">
                  <c:v>3.0974094709026661E-6</c:v>
                </c:pt>
                <c:pt idx="258">
                  <c:v>3.6287906587977645E-6</c:v>
                </c:pt>
                <c:pt idx="259">
                  <c:v>4.2466127414314376E-6</c:v>
                </c:pt>
                <c:pt idx="260">
                  <c:v>4.9641037830059507E-6</c:v>
                </c:pt>
                <c:pt idx="261">
                  <c:v>5.7963753019789644E-6</c:v>
                </c:pt>
                <c:pt idx="262">
                  <c:v>6.7606677390676816E-6</c:v>
                </c:pt>
                <c:pt idx="263">
                  <c:v>7.8766244351833571E-6</c:v>
                </c:pt>
                <c:pt idx="264">
                  <c:v>9.1665969231304266E-6</c:v>
                </c:pt>
                <c:pt idx="265">
                  <c:v>1.0655984541853663E-5</c:v>
                </c:pt>
                <c:pt idx="266">
                  <c:v>1.2373611592184889E-5</c:v>
                </c:pt>
                <c:pt idx="267">
                  <c:v>1.4352145466960994E-5</c:v>
                </c:pt>
                <c:pt idx="268">
                  <c:v>1.6628559404507174E-5</c:v>
                </c:pt>
                <c:pt idx="269">
                  <c:v>1.9244643730630356E-5</c:v>
                </c:pt>
                <c:pt idx="270">
                  <c:v>2.2247569668319101E-5</c:v>
                </c:pt>
                <c:pt idx="271">
                  <c:v>2.5690510003541802E-5</c:v>
                </c:pt>
                <c:pt idx="272">
                  <c:v>2.9633321096877974E-5</c:v>
                </c:pt>
                <c:pt idx="273">
                  <c:v>3.4143290920826676E-5</c:v>
                </c:pt>
                <c:pt idx="274">
                  <c:v>3.9295957977684547E-5</c:v>
                </c:pt>
                <c:pt idx="275">
                  <c:v>4.5176006108656599E-5</c:v>
                </c:pt>
                <c:pt idx="276">
                  <c:v>5.187824033674939E-5</c:v>
                </c:pt>
                <c:pt idx="277">
                  <c:v>5.9508648988869976E-5</c:v>
                </c:pt>
                <c:pt idx="278">
                  <c:v>6.818555741100399E-5</c:v>
                </c:pt>
                <c:pt idx="279">
                  <c:v>7.8040878618392822E-5</c:v>
                </c:pt>
                <c:pt idx="280">
                  <c:v>8.922146620401477E-5</c:v>
                </c:pt>
                <c:pt idx="281">
                  <c:v>1.0189057475666701E-4</c:v>
                </c:pt>
                <c:pt idx="282">
                  <c:v>1.1622943290754362E-4</c:v>
                </c:pt>
                <c:pt idx="283">
                  <c:v>1.3243893392402643E-4</c:v>
                </c:pt>
                <c:pt idx="284">
                  <c:v>1.507414484938948E-4</c:v>
                </c:pt>
                <c:pt idx="285">
                  <c:v>1.7138276398442841E-4</c:v>
                </c:pt>
                <c:pt idx="286">
                  <c:v>1.9463415401114984E-4</c:v>
                </c:pt>
                <c:pt idx="287">
                  <c:v>2.2079458160210961E-4</c:v>
                </c:pt>
                <c:pt idx="288">
                  <c:v>2.5019303858796806E-4</c:v>
                </c:pt>
                <c:pt idx="289">
                  <c:v>2.8319102307770134E-4</c:v>
                </c:pt>
                <c:pt idx="290">
                  <c:v>3.2018515598747902E-4</c:v>
                </c:pt>
                <c:pt idx="291">
                  <c:v>3.6160993656883051E-4</c:v>
                </c:pt>
                <c:pt idx="292">
                  <c:v>4.0794063572554282E-4</c:v>
                </c:pt>
                <c:pt idx="293">
                  <c:v>4.5969632461090413E-4</c:v>
                </c:pt>
                <c:pt idx="294">
                  <c:v>5.1744303455351296E-4</c:v>
                </c:pt>
                <c:pt idx="295">
                  <c:v>5.8179704276706799E-4</c:v>
                </c:pt>
                <c:pt idx="296">
                  <c:v>6.5342827655523472E-4</c:v>
                </c:pt>
                <c:pt idx="297">
                  <c:v>7.3306382682572881E-4</c:v>
                </c:pt>
                <c:pt idx="298">
                  <c:v>8.2149155967955849E-4</c:v>
                </c:pt>
                <c:pt idx="299">
                  <c:v>9.1956381264410205E-4</c:v>
                </c:pt>
                <c:pt idx="300">
                  <c:v>1.0282011597776601E-3</c:v>
                </c:pt>
                <c:pt idx="301">
                  <c:v>1.1483962273954667E-3</c:v>
                </c:pt>
                <c:pt idx="302">
                  <c:v>1.2812175395619069E-3</c:v>
                </c:pt>
                <c:pt idx="303">
                  <c:v>1.4278133697743294E-3</c:v>
                </c:pt>
                <c:pt idx="304">
                  <c:v>1.5894155724440293E-3</c:v>
                </c:pt>
                <c:pt idx="305">
                  <c:v>1.7673433648792924E-3</c:v>
                </c:pt>
                <c:pt idx="306">
                  <c:v>1.9630070275131889E-3</c:v>
                </c:pt>
                <c:pt idx="307">
                  <c:v>2.1779114871215127E-3</c:v>
                </c:pt>
                <c:pt idx="308">
                  <c:v>2.4136597447690306E-3</c:v>
                </c:pt>
                <c:pt idx="309">
                  <c:v>2.6719561072380432E-3</c:v>
                </c:pt>
                <c:pt idx="310">
                  <c:v>2.954609177763533E-3</c:v>
                </c:pt>
                <c:pt idx="311">
                  <c:v>3.2635345590635045E-3</c:v>
                </c:pt>
                <c:pt idx="312">
                  <c:v>3.6007572189486895E-3</c:v>
                </c:pt>
                <c:pt idx="313">
                  <c:v>3.9684134662702746E-3</c:v>
                </c:pt>
                <c:pt idx="314">
                  <c:v>4.3687524826486919E-3</c:v>
                </c:pt>
                <c:pt idx="315">
                  <c:v>4.8041373533987955E-3</c:v>
                </c:pt>
                <c:pt idx="316">
                  <c:v>5.2770455393322301E-3</c:v>
                </c:pt>
                <c:pt idx="317">
                  <c:v>5.7900687297690653E-3</c:v>
                </c:pt>
                <c:pt idx="318">
                  <c:v>6.3459120161537472E-3</c:v>
                </c:pt>
                <c:pt idx="319">
                  <c:v>6.9473923252043107E-3</c:v>
                </c:pt>
                <c:pt idx="320">
                  <c:v>7.597436050582715E-3</c:v>
                </c:pt>
                <c:pt idx="321">
                  <c:v>8.2990758227042046E-3</c:v>
                </c:pt>
                <c:pt idx="322">
                  <c:v>9.0554463575563803E-3</c:v>
                </c:pt>
                <c:pt idx="323">
                  <c:v>9.8697793273177722E-3</c:v>
                </c:pt>
                <c:pt idx="324">
                  <c:v>1.0745397198197931E-2</c:v>
                </c:pt>
                <c:pt idx="325">
                  <c:v>1.1685705984299908E-2</c:v>
                </c:pt>
                <c:pt idx="326">
                  <c:v>1.2694186870468652E-2</c:v>
                </c:pt>
                <c:pt idx="327">
                  <c:v>1.3774386662062823E-2</c:v>
                </c:pt>
                <c:pt idx="328">
                  <c:v>1.4929907025387625E-2</c:v>
                </c:pt>
                <c:pt idx="329">
                  <c:v>1.6164392489175547E-2</c:v>
                </c:pt>
                <c:pt idx="330">
                  <c:v>1.7481517184991739E-2</c:v>
                </c:pt>
                <c:pt idx="331">
                  <c:v>1.8884970312779983E-2</c:v>
                </c:pt>
                <c:pt idx="332">
                  <c:v>2.0378440326920311E-2</c:v>
                </c:pt>
                <c:pt idx="333">
                  <c:v>2.1965597848135853E-2</c:v>
                </c:pt>
                <c:pt idx="334">
                  <c:v>2.3650077317303796E-2</c:v>
                </c:pt>
                <c:pt idx="335">
                  <c:v>2.5435457418664237E-2</c:v>
                </c:pt>
                <c:pt idx="336">
                  <c:v>2.732524031200028E-2</c:v>
                </c:pt>
                <c:pt idx="337">
                  <c:v>2.9322829726026803E-2</c:v>
                </c:pt>
                <c:pt idx="338">
                  <c:v>3.1431507978371666E-2</c:v>
                </c:pt>
                <c:pt idx="339">
                  <c:v>3.3654412001074836E-2</c:v>
                </c:pt>
                <c:pt idx="340">
                  <c:v>3.5994508464345716E-2</c:v>
                </c:pt>
                <c:pt idx="341">
                  <c:v>3.845456810529637E-2</c:v>
                </c:pt>
                <c:pt idx="342">
                  <c:v>4.1037139382363717E-2</c:v>
                </c:pt>
                <c:pt idx="343">
                  <c:v>4.3744521590017772E-2</c:v>
                </c:pt>
                <c:pt idx="344">
                  <c:v>4.6578737581951177E-2</c:v>
                </c:pt>
                <c:pt idx="345">
                  <c:v>4.9541506264131896E-2</c:v>
                </c:pt>
                <c:pt idx="346">
                  <c:v>5.2634215031674425E-2</c:v>
                </c:pt>
                <c:pt idx="347">
                  <c:v>5.585789233530912E-2</c:v>
                </c:pt>
                <c:pt idx="348">
                  <c:v>5.9213180574100431E-2</c:v>
                </c:pt>
                <c:pt idx="349">
                  <c:v>6.2700309520844294E-2</c:v>
                </c:pt>
                <c:pt idx="350">
                  <c:v>6.631907049506286E-2</c:v>
                </c:pt>
                <c:pt idx="351">
                  <c:v>7.0068791505561515E-2</c:v>
                </c:pt>
                <c:pt idx="352">
                  <c:v>7.3948313589959375E-2</c:v>
                </c:pt>
                <c:pt idx="353">
                  <c:v>7.7955968582280905E-2</c:v>
                </c:pt>
                <c:pt idx="354">
                  <c:v>8.2089558541491164E-2</c:v>
                </c:pt>
                <c:pt idx="355">
                  <c:v>8.6346337073615914E-2</c:v>
                </c:pt>
                <c:pt idx="356">
                  <c:v>9.0722992777725248E-2</c:v>
                </c:pt>
                <c:pt idx="357">
                  <c:v>9.5215635041447561E-2</c:v>
                </c:pt>
                <c:pt idx="358">
                  <c:v>9.9819782404802493E-2</c:v>
                </c:pt>
                <c:pt idx="359">
                  <c:v>0.10453035370187351</c:v>
                </c:pt>
                <c:pt idx="360">
                  <c:v>0.10934166217827261</c:v>
                </c:pt>
                <c:pt idx="361">
                  <c:v>0.11424741276823736</c:v>
                </c:pt>
                <c:pt idx="362">
                  <c:v>0.11924070269903721</c:v>
                </c:pt>
                <c:pt idx="363">
                  <c:v>0.12431402557156238</c:v>
                </c:pt>
                <c:pt idx="364">
                  <c:v>0.12945927904521798</c:v>
                </c:pt>
                <c:pt idx="365">
                  <c:v>0.13466777623228912</c:v>
                </c:pt>
                <c:pt idx="366">
                  <c:v>0.13993026088202662</c:v>
                </c:pt>
                <c:pt idx="367">
                  <c:v>0.14523692640804658</c:v>
                </c:pt>
                <c:pt idx="368">
                  <c:v>0.15057743878435012</c:v>
                </c:pt>
                <c:pt idx="369">
                  <c:v>0.15594096330564272</c:v>
                </c:pt>
                <c:pt idx="370">
                  <c:v>0.16131619517687099</c:v>
                </c:pt>
                <c:pt idx="371">
                  <c:v>0.16669139386529994</c:v>
                </c:pt>
                <c:pt idx="372">
                  <c:v>0.17205442111628724</c:v>
                </c:pt>
                <c:pt idx="373">
                  <c:v>0.17739278250150059</c:v>
                </c:pt>
                <c:pt idx="374">
                  <c:v>0.18269367233598161</c:v>
                </c:pt>
                <c:pt idx="375">
                  <c:v>0.1879440217685083</c:v>
                </c:pt>
                <c:pt idx="376">
                  <c:v>0.19313054981850467</c:v>
                </c:pt>
                <c:pt idx="377">
                  <c:v>0.19823981710261021</c:v>
                </c:pt>
                <c:pt idx="378">
                  <c:v>0.20325828196530477</c:v>
                </c:pt>
                <c:pt idx="379">
                  <c:v>0.20817235870100476</c:v>
                </c:pt>
                <c:pt idx="380">
                  <c:v>0.21296847753015066</c:v>
                </c:pt>
                <c:pt idx="381">
                  <c:v>0.21763314596926633</c:v>
                </c:pt>
                <c:pt idx="382">
                  <c:v>0.22215301121512493</c:v>
                </c:pt>
                <c:pt idx="383">
                  <c:v>0.22651492314619995</c:v>
                </c:pt>
                <c:pt idx="384">
                  <c:v>0.23070599753084325</c:v>
                </c:pt>
                <c:pt idx="385">
                  <c:v>0.23471367902124496</c:v>
                </c:pt>
                <c:pt idx="386">
                  <c:v>0.23852580350541644</c:v>
                </c:pt>
                <c:pt idx="387">
                  <c:v>0.2421306593863117</c:v>
                </c:pt>
                <c:pt idx="388">
                  <c:v>0.24551704735789956</c:v>
                </c:pt>
                <c:pt idx="389">
                  <c:v>0.24867433825253293</c:v>
                </c:pt>
                <c:pt idx="390">
                  <c:v>0.25159252854240322</c:v>
                </c:pt>
                <c:pt idx="391">
                  <c:v>0.25426229309013593</c:v>
                </c:pt>
                <c:pt idx="392">
                  <c:v>0.25667503475968306</c:v>
                </c:pt>
                <c:pt idx="393">
                  <c:v>0.25882293051840571</c:v>
                </c:pt>
                <c:pt idx="394">
                  <c:v>0.26069897368453582</c:v>
                </c:pt>
                <c:pt idx="395">
                  <c:v>0.26229701200081573</c:v>
                </c:pt>
                <c:pt idx="396">
                  <c:v>0.26361178124483042</c:v>
                </c:pt>
                <c:pt idx="397">
                  <c:v>0.26463893411908695</c:v>
                </c:pt>
                <c:pt idx="398">
                  <c:v>0.26537506419897383</c:v>
                </c:pt>
                <c:pt idx="399">
                  <c:v>0.26581772475396848</c:v>
                </c:pt>
                <c:pt idx="400">
                  <c:v>0.26596544229657376</c:v>
                </c:pt>
                <c:pt idx="401">
                  <c:v>0.26581772475397208</c:v>
                </c:pt>
                <c:pt idx="402">
                  <c:v>0.26537506419898088</c:v>
                </c:pt>
                <c:pt idx="403">
                  <c:v>0.26463893411909756</c:v>
                </c:pt>
                <c:pt idx="404">
                  <c:v>0.26361178124484463</c:v>
                </c:pt>
                <c:pt idx="405">
                  <c:v>0.26229701200083461</c:v>
                </c:pt>
                <c:pt idx="406">
                  <c:v>0.26069897368455841</c:v>
                </c:pt>
                <c:pt idx="407">
                  <c:v>0.2588229305184318</c:v>
                </c:pt>
                <c:pt idx="408">
                  <c:v>0.25667503475971265</c:v>
                </c:pt>
                <c:pt idx="409">
                  <c:v>0.25426229309016912</c:v>
                </c:pt>
                <c:pt idx="410">
                  <c:v>0.2515925285424393</c:v>
                </c:pt>
                <c:pt idx="411">
                  <c:v>0.2486743382525724</c:v>
                </c:pt>
                <c:pt idx="412">
                  <c:v>0.24551704735794197</c:v>
                </c:pt>
                <c:pt idx="413">
                  <c:v>0.24213065938635731</c:v>
                </c:pt>
                <c:pt idx="414">
                  <c:v>0.23852580350546468</c:v>
                </c:pt>
                <c:pt idx="415">
                  <c:v>0.23471367902129578</c:v>
                </c:pt>
                <c:pt idx="416">
                  <c:v>0.23070599753089646</c:v>
                </c:pt>
                <c:pt idx="417">
                  <c:v>0.22651492314625571</c:v>
                </c:pt>
                <c:pt idx="418">
                  <c:v>0.22215301121518258</c:v>
                </c:pt>
                <c:pt idx="419">
                  <c:v>0.21763314596932587</c:v>
                </c:pt>
                <c:pt idx="420">
                  <c:v>0.21296847753021203</c:v>
                </c:pt>
                <c:pt idx="421">
                  <c:v>0.20817235870106821</c:v>
                </c:pt>
                <c:pt idx="422">
                  <c:v>0.20325828196536969</c:v>
                </c:pt>
                <c:pt idx="423">
                  <c:v>0.19823981710267591</c:v>
                </c:pt>
                <c:pt idx="424">
                  <c:v>0.19313054981857133</c:v>
                </c:pt>
                <c:pt idx="425">
                  <c:v>0.18794402176857641</c:v>
                </c:pt>
                <c:pt idx="426">
                  <c:v>0.18269367233605055</c:v>
                </c:pt>
                <c:pt idx="427">
                  <c:v>0.17739278250156962</c:v>
                </c:pt>
                <c:pt idx="428">
                  <c:v>0.17205442111635669</c:v>
                </c:pt>
                <c:pt idx="429">
                  <c:v>0.16669139386536996</c:v>
                </c:pt>
                <c:pt idx="430">
                  <c:v>0.16131619517694126</c:v>
                </c:pt>
                <c:pt idx="431">
                  <c:v>0.1559409633057123</c:v>
                </c:pt>
                <c:pt idx="432">
                  <c:v>0.15057743878441956</c:v>
                </c:pt>
                <c:pt idx="433">
                  <c:v>0.14523692640811559</c:v>
                </c:pt>
                <c:pt idx="434">
                  <c:v>0.13993026088209565</c:v>
                </c:pt>
                <c:pt idx="435">
                  <c:v>0.1346677762323569</c:v>
                </c:pt>
                <c:pt idx="436">
                  <c:v>0.1294592790452852</c:v>
                </c:pt>
                <c:pt idx="437">
                  <c:v>0.12431402557162863</c:v>
                </c:pt>
                <c:pt idx="438">
                  <c:v>0.11924070269910296</c:v>
                </c:pt>
                <c:pt idx="439">
                  <c:v>0.1142474127683015</c:v>
                </c:pt>
                <c:pt idx="440">
                  <c:v>0.10934166217833556</c:v>
                </c:pt>
                <c:pt idx="441">
                  <c:v>0.10453035370193528</c:v>
                </c:pt>
                <c:pt idx="442">
                  <c:v>9.9819782404858351E-2</c:v>
                </c:pt>
                <c:pt idx="443">
                  <c:v>9.5215635041502128E-2</c:v>
                </c:pt>
                <c:pt idx="444">
                  <c:v>9.0722992777778469E-2</c:v>
                </c:pt>
                <c:pt idx="445">
                  <c:v>8.6346337073667692E-2</c:v>
                </c:pt>
                <c:pt idx="446">
                  <c:v>8.208955854154143E-2</c:v>
                </c:pt>
                <c:pt idx="447">
                  <c:v>7.7955968582330087E-2</c:v>
                </c:pt>
                <c:pt idx="448">
                  <c:v>7.394831359000667E-2</c:v>
                </c:pt>
                <c:pt idx="449">
                  <c:v>7.0068791505607256E-2</c:v>
                </c:pt>
                <c:pt idx="450">
                  <c:v>6.631907049510706E-2</c:v>
                </c:pt>
                <c:pt idx="451">
                  <c:v>6.2700309520887204E-2</c:v>
                </c:pt>
                <c:pt idx="452">
                  <c:v>5.9213180574145124E-2</c:v>
                </c:pt>
                <c:pt idx="453">
                  <c:v>5.5857892335351794E-2</c:v>
                </c:pt>
                <c:pt idx="454">
                  <c:v>5.2634215031715399E-2</c:v>
                </c:pt>
                <c:pt idx="455">
                  <c:v>4.9541506264171156E-2</c:v>
                </c:pt>
                <c:pt idx="456">
                  <c:v>4.6578737581988994E-2</c:v>
                </c:pt>
                <c:pt idx="457">
                  <c:v>4.3744521590053702E-2</c:v>
                </c:pt>
                <c:pt idx="458">
                  <c:v>4.1037139382398037E-2</c:v>
                </c:pt>
                <c:pt idx="459">
                  <c:v>3.8454568105329059E-2</c:v>
                </c:pt>
                <c:pt idx="460">
                  <c:v>3.5994508464377059E-2</c:v>
                </c:pt>
                <c:pt idx="461">
                  <c:v>3.3654412001104382E-2</c:v>
                </c:pt>
                <c:pt idx="462">
                  <c:v>3.1431507978399748E-2</c:v>
                </c:pt>
                <c:pt idx="463">
                  <c:v>2.9322829726053448E-2</c:v>
                </c:pt>
                <c:pt idx="464">
                  <c:v>2.7325240312025642E-2</c:v>
                </c:pt>
                <c:pt idx="465">
                  <c:v>2.5435457418688051E-2</c:v>
                </c:pt>
                <c:pt idx="466">
                  <c:v>2.3650077317326275E-2</c:v>
                </c:pt>
                <c:pt idx="467">
                  <c:v>2.1965597848157048E-2</c:v>
                </c:pt>
                <c:pt idx="468">
                  <c:v>2.0378440326940403E-2</c:v>
                </c:pt>
                <c:pt idx="469">
                  <c:v>1.8884970312798881E-2</c:v>
                </c:pt>
                <c:pt idx="470">
                  <c:v>1.7481517185009388E-2</c:v>
                </c:pt>
                <c:pt idx="471">
                  <c:v>1.6164392489192079E-2</c:v>
                </c:pt>
                <c:pt idx="472">
                  <c:v>1.4929907025403219E-2</c:v>
                </c:pt>
                <c:pt idx="473">
                  <c:v>1.3774386662077408E-2</c:v>
                </c:pt>
                <c:pt idx="474">
                  <c:v>1.2694186870482179E-2</c:v>
                </c:pt>
                <c:pt idx="475">
                  <c:v>1.168570598431256E-2</c:v>
                </c:pt>
                <c:pt idx="476">
                  <c:v>1.074539719820978E-2</c:v>
                </c:pt>
                <c:pt idx="477">
                  <c:v>9.8697793273287964E-3</c:v>
                </c:pt>
                <c:pt idx="478">
                  <c:v>9.0554463575665614E-3</c:v>
                </c:pt>
                <c:pt idx="479">
                  <c:v>8.2990758227136467E-3</c:v>
                </c:pt>
                <c:pt idx="480">
                  <c:v>7.5974360505914771E-3</c:v>
                </c:pt>
                <c:pt idx="481">
                  <c:v>6.9473923252124708E-3</c:v>
                </c:pt>
                <c:pt idx="482">
                  <c:v>6.3459120161612498E-3</c:v>
                </c:pt>
                <c:pt idx="483">
                  <c:v>5.7900687297759833E-3</c:v>
                </c:pt>
                <c:pt idx="484">
                  <c:v>5.2770455393386104E-3</c:v>
                </c:pt>
                <c:pt idx="485">
                  <c:v>4.8041373534047204E-3</c:v>
                </c:pt>
                <c:pt idx="486">
                  <c:v>4.3687524826541103E-3</c:v>
                </c:pt>
                <c:pt idx="487">
                  <c:v>3.9684134662752498E-3</c:v>
                </c:pt>
                <c:pt idx="488">
                  <c:v>3.6007572189532518E-3</c:v>
                </c:pt>
                <c:pt idx="489">
                  <c:v>3.2635345590673755E-3</c:v>
                </c:pt>
                <c:pt idx="490">
                  <c:v>2.9546091777670758E-3</c:v>
                </c:pt>
                <c:pt idx="491">
                  <c:v>2.6719561072412832E-3</c:v>
                </c:pt>
                <c:pt idx="492">
                  <c:v>2.4136597447719892E-3</c:v>
                </c:pt>
                <c:pt idx="493">
                  <c:v>2.1779114871242101E-3</c:v>
                </c:pt>
                <c:pt idx="494">
                  <c:v>1.9630070275156648E-3</c:v>
                </c:pt>
                <c:pt idx="495">
                  <c:v>1.7673433648815295E-3</c:v>
                </c:pt>
                <c:pt idx="496">
                  <c:v>1.5894155724460626E-3</c:v>
                </c:pt>
                <c:pt idx="497">
                  <c:v>1.4278133697761741E-3</c:v>
                </c:pt>
                <c:pt idx="498">
                  <c:v>1.2812175395635922E-3</c:v>
                </c:pt>
                <c:pt idx="499">
                  <c:v>1.148396227397116E-3</c:v>
                </c:pt>
                <c:pt idx="500">
                  <c:v>1.028201159779142E-3</c:v>
                </c:pt>
                <c:pt idx="501">
                  <c:v>9.1956381264544907E-4</c:v>
                </c:pt>
                <c:pt idx="502">
                  <c:v>8.2149155968076586E-4</c:v>
                </c:pt>
                <c:pt idx="503">
                  <c:v>7.3306382682681746E-4</c:v>
                </c:pt>
                <c:pt idx="504">
                  <c:v>6.5342827655621408E-4</c:v>
                </c:pt>
                <c:pt idx="505">
                  <c:v>5.817970427679476E-4</c:v>
                </c:pt>
                <c:pt idx="506">
                  <c:v>5.1744303455430324E-4</c:v>
                </c:pt>
                <c:pt idx="507">
                  <c:v>4.5969632461161786E-4</c:v>
                </c:pt>
                <c:pt idx="508">
                  <c:v>4.0794063572618234E-4</c:v>
                </c:pt>
                <c:pt idx="509">
                  <c:v>3.6160993656940215E-4</c:v>
                </c:pt>
                <c:pt idx="510">
                  <c:v>3.2018515598798334E-4</c:v>
                </c:pt>
                <c:pt idx="511">
                  <c:v>2.8319102307815399E-4</c:v>
                </c:pt>
                <c:pt idx="512">
                  <c:v>2.5019303858837182E-4</c:v>
                </c:pt>
                <c:pt idx="513">
                  <c:v>2.2079458160246924E-4</c:v>
                </c:pt>
                <c:pt idx="514">
                  <c:v>1.9463415401146949E-4</c:v>
                </c:pt>
                <c:pt idx="515">
                  <c:v>1.713827639847142E-4</c:v>
                </c:pt>
                <c:pt idx="516">
                  <c:v>1.5074144849414834E-4</c:v>
                </c:pt>
                <c:pt idx="517">
                  <c:v>1.3243893392425122E-4</c:v>
                </c:pt>
                <c:pt idx="518">
                  <c:v>1.162294329077426E-4</c:v>
                </c:pt>
                <c:pt idx="519">
                  <c:v>1.0189057475684165E-4</c:v>
                </c:pt>
                <c:pt idx="520">
                  <c:v>8.9221466204169187E-5</c:v>
                </c:pt>
                <c:pt idx="521">
                  <c:v>7.80408786185287E-5</c:v>
                </c:pt>
                <c:pt idx="522">
                  <c:v>6.8185557411123903E-5</c:v>
                </c:pt>
                <c:pt idx="523">
                  <c:v>5.9508648988976126E-5</c:v>
                </c:pt>
                <c:pt idx="524">
                  <c:v>5.1878240336842645E-5</c:v>
                </c:pt>
                <c:pt idx="525">
                  <c:v>4.5176006108738531E-5</c:v>
                </c:pt>
                <c:pt idx="526">
                  <c:v>3.9295957977756376E-5</c:v>
                </c:pt>
                <c:pt idx="527">
                  <c:v>3.4143290920889146E-5</c:v>
                </c:pt>
                <c:pt idx="528">
                  <c:v>2.963332109693255E-5</c:v>
                </c:pt>
                <c:pt idx="529">
                  <c:v>2.5690510003589598E-5</c:v>
                </c:pt>
                <c:pt idx="530">
                  <c:v>2.2247569668360792E-5</c:v>
                </c:pt>
                <c:pt idx="531">
                  <c:v>1.9244643730666629E-5</c:v>
                </c:pt>
                <c:pt idx="532">
                  <c:v>1.6628559404539009E-5</c:v>
                </c:pt>
                <c:pt idx="533">
                  <c:v>1.4352145466988684E-5</c:v>
                </c:pt>
                <c:pt idx="534">
                  <c:v>1.2373611592208941E-5</c:v>
                </c:pt>
                <c:pt idx="535">
                  <c:v>1.0655984541874233E-5</c:v>
                </c:pt>
                <c:pt idx="536">
                  <c:v>9.1665969231469318E-6</c:v>
                </c:pt>
                <c:pt idx="537">
                  <c:v>7.8766244351977245E-6</c:v>
                </c:pt>
                <c:pt idx="538">
                  <c:v>6.7606677390801118E-6</c:v>
                </c:pt>
                <c:pt idx="539">
                  <c:v>5.7963753019897048E-6</c:v>
                </c:pt>
                <c:pt idx="540">
                  <c:v>4.9641037830152113E-6</c:v>
                </c:pt>
                <c:pt idx="541">
                  <c:v>4.2466127414394632E-6</c:v>
                </c:pt>
                <c:pt idx="542">
                  <c:v>3.6287906588046742E-6</c:v>
                </c:pt>
                <c:pt idx="543">
                  <c:v>3.097409470908619E-6</c:v>
                </c:pt>
                <c:pt idx="544">
                  <c:v>2.6409050044951915E-6</c:v>
                </c:pt>
                <c:pt idx="545">
                  <c:v>2.249180904723213E-6</c:v>
                </c:pt>
                <c:pt idx="546">
                  <c:v>1.9134338228262665E-6</c:v>
                </c:pt>
                <c:pt idx="547">
                  <c:v>1.6259978081888118E-6</c:v>
                </c:pt>
                <c:pt idx="548">
                  <c:v>1.3802060149993872E-6</c:v>
                </c:pt>
                <c:pt idx="549">
                  <c:v>1.1702679904622345E-6</c:v>
                </c:pt>
                <c:pt idx="550">
                  <c:v>9.9116095919947592E-7</c:v>
                </c:pt>
                <c:pt idx="551">
                  <c:v>8.3853365692848682E-7</c:v>
                </c:pt>
                <c:pt idx="552">
                  <c:v>7.0862139589246057E-7</c:v>
                </c:pt>
                <c:pt idx="553">
                  <c:v>5.9817116502252415E-7</c:v>
                </c:pt>
                <c:pt idx="554">
                  <c:v>5.0437567967088394E-7</c:v>
                </c:pt>
                <c:pt idx="555">
                  <c:v>4.2481539927045328E-7</c:v>
                </c:pt>
                <c:pt idx="556">
                  <c:v>3.5740762678445795E-7</c:v>
                </c:pt>
                <c:pt idx="557">
                  <c:v>3.0036189167593986E-7</c:v>
                </c:pt>
                <c:pt idx="558">
                  <c:v>2.521408987388921E-7</c:v>
                </c:pt>
                <c:pt idx="559">
                  <c:v>2.1142639888996104E-7</c:v>
                </c:pt>
                <c:pt idx="560">
                  <c:v>1.7708940533042072E-7</c:v>
                </c:pt>
                <c:pt idx="561">
                  <c:v>1.4816423975924835E-7</c:v>
                </c:pt>
                <c:pt idx="562">
                  <c:v>1.2382594895575906E-7</c:v>
                </c:pt>
                <c:pt idx="563">
                  <c:v>1.033706824503427E-7</c:v>
                </c:pt>
                <c:pt idx="564">
                  <c:v>8.6198667551197465E-8</c:v>
                </c:pt>
                <c:pt idx="565">
                  <c:v>7.1799459066257211E-8</c:v>
                </c:pt>
                <c:pt idx="566">
                  <c:v>5.9739178010306565E-8</c:v>
                </c:pt>
                <c:pt idx="567">
                  <c:v>4.964948675817127E-8</c:v>
                </c:pt>
                <c:pt idx="568">
                  <c:v>4.1218077818849117E-8</c:v>
                </c:pt>
                <c:pt idx="569">
                  <c:v>3.4180479966451162E-8</c:v>
                </c:pt>
                <c:pt idx="570">
                  <c:v>2.8313009157635012E-8</c:v>
                </c:pt>
                <c:pt idx="571">
                  <c:v>2.3426712758185844E-8</c:v>
                </c:pt>
                <c:pt idx="572">
                  <c:v>1.936217434158314E-8</c:v>
                </c:pt>
                <c:pt idx="573">
                  <c:v>1.5985062939394992E-8</c:v>
                </c:pt>
                <c:pt idx="574">
                  <c:v>1.318232532917336E-8</c:v>
                </c:pt>
                <c:pt idx="575">
                  <c:v>1.0858932935089619E-8</c:v>
                </c:pt>
                <c:pt idx="576">
                  <c:v>8.9351063684978085E-9</c:v>
                </c:pt>
                <c:pt idx="577">
                  <c:v>7.3439507131979035E-9</c:v>
                </c:pt>
                <c:pt idx="578">
                  <c:v>6.0294435119658687E-9</c:v>
                </c:pt>
                <c:pt idx="579">
                  <c:v>4.9447251719528745E-9</c:v>
                </c:pt>
                <c:pt idx="580">
                  <c:v>4.0506482989785078E-9</c:v>
                </c:pt>
                <c:pt idx="581">
                  <c:v>3.3145484048971547E-9</c:v>
                </c:pt>
                <c:pt idx="582">
                  <c:v>2.7092036074349914E-9</c:v>
                </c:pt>
                <c:pt idx="583">
                  <c:v>2.211955447383816E-9</c:v>
                </c:pt>
                <c:pt idx="584">
                  <c:v>1.8039668637117348E-9</c:v>
                </c:pt>
                <c:pt idx="585">
                  <c:v>1.4695967644179082E-9</c:v>
                </c:pt>
                <c:pt idx="586">
                  <c:v>1.1958735734579637E-9</c:v>
                </c:pt>
                <c:pt idx="587">
                  <c:v>9.7205267841280203E-10</c:v>
                </c:pt>
                <c:pt idx="588">
                  <c:v>7.8924489997644393E-10</c:v>
                </c:pt>
                <c:pt idx="589">
                  <c:v>6.4010499725724914E-10</c:v>
                </c:pt>
                <c:pt idx="590">
                  <c:v>5.1857085158476872E-10</c:v>
                </c:pt>
                <c:pt idx="591">
                  <c:v>4.1964537059824049E-10</c:v>
                </c:pt>
                <c:pt idx="592">
                  <c:v>3.3921435429604042E-10</c:v>
                </c:pt>
                <c:pt idx="593">
                  <c:v>2.7389459215930241E-10</c:v>
                </c:pt>
                <c:pt idx="594">
                  <c:v>2.2090733881695027E-10</c:v>
                </c:pt>
                <c:pt idx="595">
                  <c:v>1.7797306544405636E-10</c:v>
                </c:pt>
                <c:pt idx="596">
                  <c:v>1.4322402300767228E-10</c:v>
                </c:pt>
                <c:pt idx="597">
                  <c:v>1.1513169712901511E-10</c:v>
                </c:pt>
                <c:pt idx="598">
                  <c:v>9.2446696199201228E-11</c:v>
                </c:pt>
                <c:pt idx="599">
                  <c:v>7.4149006172201845E-11</c:v>
                </c:pt>
                <c:pt idx="600">
                  <c:v>5.9406877285875977E-11</c:v>
                </c:pt>
                <c:pt idx="601">
                  <c:v>4.754288857918889E-11</c:v>
                </c:pt>
                <c:pt idx="602">
                  <c:v>3.8005973024278418E-11</c:v>
                </c:pt>
                <c:pt idx="603">
                  <c:v>3.0348385869618063E-11</c:v>
                </c:pt>
                <c:pt idx="604">
                  <c:v>2.4206766974323607E-11</c:v>
                </c:pt>
                <c:pt idx="605">
                  <c:v>1.9286589288915241E-11</c:v>
                </c:pt>
                <c:pt idx="606">
                  <c:v>1.5349404301448402E-11</c:v>
                </c:pt>
                <c:pt idx="607">
                  <c:v>1.2202394721351705E-11</c:v>
                </c:pt>
                <c:pt idx="608">
                  <c:v>9.6898279037783366E-12</c:v>
                </c:pt>
                <c:pt idx="609">
                  <c:v>7.6860730692098928E-12</c:v>
                </c:pt>
                <c:pt idx="610">
                  <c:v>6.0899034096556462E-12</c:v>
                </c:pt>
                <c:pt idx="611">
                  <c:v>4.8198525303128653E-12</c:v>
                </c:pt>
                <c:pt idx="612">
                  <c:v>3.8104349099745598E-12</c:v>
                </c:pt>
                <c:pt idx="613">
                  <c:v>3.0090734911026137E-12</c:v>
                </c:pt>
                <c:pt idx="614">
                  <c:v>2.3736052430410649E-12</c:v>
                </c:pt>
                <c:pt idx="615">
                  <c:v>1.8702585167389094E-12</c:v>
                </c:pt>
                <c:pt idx="616">
                  <c:v>1.4720150156629262E-12</c:v>
                </c:pt>
                <c:pt idx="617">
                  <c:v>1.1572849085420606E-12</c:v>
                </c:pt>
                <c:pt idx="618">
                  <c:v>9.0883656167371435E-13</c:v>
                </c:pt>
                <c:pt idx="619">
                  <c:v>7.1293303795680454E-13</c:v>
                </c:pt>
                <c:pt idx="620">
                  <c:v>5.5863628654688105E-13</c:v>
                </c:pt>
                <c:pt idx="621">
                  <c:v>4.3724715670681519E-13</c:v>
                </c:pt>
                <c:pt idx="622">
                  <c:v>3.4185528358384463E-13</c:v>
                </c:pt>
                <c:pt idx="623">
                  <c:v>2.6697773832722898E-13</c:v>
                </c:pt>
                <c:pt idx="624">
                  <c:v>2.0826929806637896E-13</c:v>
                </c:pt>
                <c:pt idx="625">
                  <c:v>1.6229042873294514E-13</c:v>
                </c:pt>
                <c:pt idx="626">
                  <c:v>1.2632171475409306E-13</c:v>
                </c:pt>
                <c:pt idx="627">
                  <c:v>9.8215621181043284E-14</c:v>
                </c:pt>
                <c:pt idx="628">
                  <c:v>7.6278224173658308E-14</c:v>
                </c:pt>
                <c:pt idx="629">
                  <c:v>5.9174967797326352E-14</c:v>
                </c:pt>
                <c:pt idx="630">
                  <c:v>4.5855658812464733E-14</c:v>
                </c:pt>
                <c:pt idx="631">
                  <c:v>3.5494845902468558E-14</c:v>
                </c:pt>
                <c:pt idx="632">
                  <c:v>2.7444486121087064E-14</c:v>
                </c:pt>
                <c:pt idx="633">
                  <c:v>2.1196412476242368E-14</c:v>
                </c:pt>
                <c:pt idx="634">
                  <c:v>1.6352609713243755E-14</c:v>
                </c:pt>
                <c:pt idx="635">
                  <c:v>1.2601702760378283E-14</c:v>
                </c:pt>
                <c:pt idx="636">
                  <c:v>9.7003821134517189E-15</c:v>
                </c:pt>
                <c:pt idx="637">
                  <c:v>7.4587474658217687E-15</c:v>
                </c:pt>
                <c:pt idx="638">
                  <c:v>5.7287571859475404E-15</c:v>
                </c:pt>
                <c:pt idx="639">
                  <c:v>4.395136599025975E-15</c:v>
                </c:pt>
                <c:pt idx="640">
                  <c:v>3.3682303915926923E-15</c:v>
                </c:pt>
                <c:pt idx="641">
                  <c:v>2.5783902700495902E-15</c:v>
                </c:pt>
                <c:pt idx="642">
                  <c:v>1.9715734795769899E-15</c:v>
                </c:pt>
                <c:pt idx="643">
                  <c:v>1.5058951419513861E-15</c:v>
                </c:pt>
                <c:pt idx="644">
                  <c:v>1.1489309996503969E-15</c:v>
                </c:pt>
                <c:pt idx="645">
                  <c:v>8.756097990753134E-16</c:v>
                </c:pt>
                <c:pt idx="646">
                  <c:v>6.66568412710127E-16</c:v>
                </c:pt>
                <c:pt idx="647">
                  <c:v>5.068696602616877E-16</c:v>
                </c:pt>
                <c:pt idx="648">
                  <c:v>3.8500406404329469E-16</c:v>
                </c:pt>
                <c:pt idx="649">
                  <c:v>2.9211360332141154E-16</c:v>
                </c:pt>
                <c:pt idx="650">
                  <c:v>2.2138882768089963E-16</c:v>
                </c:pt>
                <c:pt idx="651">
                  <c:v>1.6760117914959721E-16</c:v>
                </c:pt>
                <c:pt idx="652">
                  <c:v>1.2674063816060156E-16</c:v>
                </c:pt>
                <c:pt idx="653">
                  <c:v>9.5735312642002171E-17</c:v>
                </c:pt>
                <c:pt idx="654">
                  <c:v>7.2234701227561674E-17</c:v>
                </c:pt>
                <c:pt idx="655">
                  <c:v>5.4442373706214369E-17</c:v>
                </c:pt>
                <c:pt idx="656">
                  <c:v>4.098695683798722E-17</c:v>
                </c:pt>
                <c:pt idx="657">
                  <c:v>3.0822775783340667E-17</c:v>
                </c:pt>
                <c:pt idx="658">
                  <c:v>2.3153426419873933E-17</c:v>
                </c:pt>
                <c:pt idx="659">
                  <c:v>1.7373056982555259E-17</c:v>
                </c:pt>
                <c:pt idx="660">
                  <c:v>1.3021309705245511E-17</c:v>
                </c:pt>
                <c:pt idx="661">
                  <c:v>9.7487861427304686E-18</c:v>
                </c:pt>
                <c:pt idx="662">
                  <c:v>7.2906100345095015E-18</c:v>
                </c:pt>
                <c:pt idx="663">
                  <c:v>5.4462132837175395E-18</c:v>
                </c:pt>
                <c:pt idx="664">
                  <c:v>4.0638986808727158E-18</c:v>
                </c:pt>
                <c:pt idx="665">
                  <c:v>3.0290646945084688E-18</c:v>
                </c:pt>
                <c:pt idx="666">
                  <c:v>2.2552343455393614E-18</c:v>
                </c:pt>
                <c:pt idx="667">
                  <c:v>1.6772285843663018E-18</c:v>
                </c:pt>
                <c:pt idx="668">
                  <c:v>1.2459777422657471E-18</c:v>
                </c:pt>
                <c:pt idx="669">
                  <c:v>9.2458270177444766E-19</c:v>
                </c:pt>
                <c:pt idx="670">
                  <c:v>6.8532834422970187E-19</c:v>
                </c:pt>
                <c:pt idx="671">
                  <c:v>5.0742174526509099E-19</c:v>
                </c:pt>
                <c:pt idx="672">
                  <c:v>3.7528128414190493E-19</c:v>
                </c:pt>
                <c:pt idx="673">
                  <c:v>2.7724402028922967E-19</c:v>
                </c:pt>
                <c:pt idx="674">
                  <c:v>2.0459024401534203E-19</c:v>
                </c:pt>
                <c:pt idx="675">
                  <c:v>1.5080825103619763E-19</c:v>
                </c:pt>
                <c:pt idx="676">
                  <c:v>1.1104083961009841E-19</c:v>
                </c:pt>
                <c:pt idx="677">
                  <c:v>8.16691096767061E-20</c:v>
                </c:pt>
                <c:pt idx="678">
                  <c:v>5.9999876417073344E-20</c:v>
                </c:pt>
                <c:pt idx="679">
                  <c:v>4.4031181705873634E-20</c:v>
                </c:pt>
                <c:pt idx="680">
                  <c:v>3.2276599774933281E-20</c:v>
                </c:pt>
                <c:pt idx="681">
                  <c:v>2.3633751433574308E-20</c:v>
                </c:pt>
                <c:pt idx="682">
                  <c:v>1.728601958037703E-20</c:v>
                </c:pt>
                <c:pt idx="683">
                  <c:v>1.2629169387690111E-20</c:v>
                </c:pt>
                <c:pt idx="684">
                  <c:v>9.2166273103952335E-21</c:v>
                </c:pt>
                <c:pt idx="685">
                  <c:v>6.7187226731002938E-21</c:v>
                </c:pt>
                <c:pt idx="686">
                  <c:v>4.8923650449390934E-21</c:v>
                </c:pt>
                <c:pt idx="687">
                  <c:v>3.5585120802305479E-21</c:v>
                </c:pt>
                <c:pt idx="688">
                  <c:v>2.5854460804934761E-21</c:v>
                </c:pt>
                <c:pt idx="689">
                  <c:v>1.8763764607713294E-21</c:v>
                </c:pt>
                <c:pt idx="690">
                  <c:v>1.360259969926938E-21</c:v>
                </c:pt>
                <c:pt idx="691">
                  <c:v>9.8501152049993054E-22</c:v>
                </c:pt>
                <c:pt idx="692">
                  <c:v>7.1248898199306327E-22</c:v>
                </c:pt>
                <c:pt idx="693">
                  <c:v>5.1479277865858801E-22</c:v>
                </c:pt>
                <c:pt idx="694">
                  <c:v>3.7153881370421556E-22</c:v>
                </c:pt>
                <c:pt idx="695">
                  <c:v>2.6785106939154836E-22</c:v>
                </c:pt>
                <c:pt idx="696">
                  <c:v>1.928856992280552E-22</c:v>
                </c:pt>
                <c:pt idx="697">
                  <c:v>1.3874716736667535E-22</c:v>
                </c:pt>
                <c:pt idx="698">
                  <c:v>9.969323105038232E-23</c:v>
                </c:pt>
                <c:pt idx="699">
                  <c:v>7.1552476303789178E-23</c:v>
                </c:pt>
                <c:pt idx="700">
                  <c:v>5.1298080639539095E-23</c:v>
                </c:pt>
                <c:pt idx="701">
                  <c:v>3.6736266243503854E-23</c:v>
                </c:pt>
                <c:pt idx="702">
                  <c:v>2.6278850394366539E-23</c:v>
                </c:pt>
                <c:pt idx="703">
                  <c:v>1.8777387193828962E-23</c:v>
                </c:pt>
                <c:pt idx="704">
                  <c:v>1.340236407387638E-23</c:v>
                </c:pt>
                <c:pt idx="705">
                  <c:v>9.5553172675202373E-24</c:v>
                </c:pt>
                <c:pt idx="706">
                  <c:v>6.8049707449494847E-24</c:v>
                </c:pt>
                <c:pt idx="707">
                  <c:v>4.8408860951699479E-24</c:v>
                </c:pt>
                <c:pt idx="708">
                  <c:v>3.4398611762155867E-24</c:v>
                </c:pt>
                <c:pt idx="709">
                  <c:v>2.4415994504787842E-24</c:v>
                </c:pt>
                <c:pt idx="710">
                  <c:v>1.7311128163372165E-24</c:v>
                </c:pt>
                <c:pt idx="711">
                  <c:v>1.2260093306790179E-24</c:v>
                </c:pt>
                <c:pt idx="712">
                  <c:v>8.6732053646197547E-25</c:v>
                </c:pt>
                <c:pt idx="713">
                  <c:v>6.1289056344149441E-25</c:v>
                </c:pt>
                <c:pt idx="714">
                  <c:v>4.3261710834871422E-25</c:v>
                </c:pt>
                <c:pt idx="715">
                  <c:v>3.0502953745227249E-25</c:v>
                </c:pt>
                <c:pt idx="716">
                  <c:v>2.1483129817470067E-25</c:v>
                </c:pt>
                <c:pt idx="717">
                  <c:v>1.5113695217313446E-25</c:v>
                </c:pt>
                <c:pt idx="718">
                  <c:v>1.0620897504559954E-25</c:v>
                </c:pt>
                <c:pt idx="719">
                  <c:v>7.4553704177698728E-26</c:v>
                </c:pt>
                <c:pt idx="720">
                  <c:v>5.2275077462230866E-26</c:v>
                </c:pt>
                <c:pt idx="721">
                  <c:v>3.6613192124496942E-26</c:v>
                </c:pt>
                <c:pt idx="722">
                  <c:v>2.5615212001141857E-26</c:v>
                </c:pt>
                <c:pt idx="723">
                  <c:v>1.790093704695986E-26</c:v>
                </c:pt>
                <c:pt idx="724">
                  <c:v>1.2496000286494509E-26</c:v>
                </c:pt>
                <c:pt idx="725">
                  <c:v>8.7133214914050245E-27</c:v>
                </c:pt>
                <c:pt idx="726">
                  <c:v>6.0689547675979774E-27</c:v>
                </c:pt>
                <c:pt idx="727">
                  <c:v>4.2224208133475787E-27</c:v>
                </c:pt>
                <c:pt idx="728">
                  <c:v>2.9344490754785828E-27</c:v>
                </c:pt>
                <c:pt idx="729">
                  <c:v>2.0370847203692399E-27</c:v>
                </c:pt>
                <c:pt idx="730">
                  <c:v>1.4125669992690012E-27</c:v>
                </c:pt>
                <c:pt idx="731">
                  <c:v>9.7842258996242491E-28</c:v>
                </c:pt>
                <c:pt idx="732">
                  <c:v>6.7695739538729672E-28</c:v>
                </c:pt>
                <c:pt idx="733">
                  <c:v>4.6785756205379169E-28</c:v>
                </c:pt>
                <c:pt idx="734">
                  <c:v>3.2298579355416266E-28</c:v>
                </c:pt>
                <c:pt idx="735">
                  <c:v>2.2272585664155188E-28</c:v>
                </c:pt>
                <c:pt idx="736">
                  <c:v>1.5341764294616033E-28</c:v>
                </c:pt>
                <c:pt idx="737">
                  <c:v>1.0555952439864782E-28</c:v>
                </c:pt>
                <c:pt idx="738">
                  <c:v>7.2549929393466802E-29</c:v>
                </c:pt>
                <c:pt idx="739">
                  <c:v>4.9807416318776115E-29</c:v>
                </c:pt>
                <c:pt idx="740">
                  <c:v>3.4156116360773959E-29</c:v>
                </c:pt>
                <c:pt idx="741">
                  <c:v>2.3397012410579971E-29</c:v>
                </c:pt>
                <c:pt idx="742">
                  <c:v>1.6009205411366004E-29</c:v>
                </c:pt>
                <c:pt idx="743">
                  <c:v>1.0941997196762995E-29</c:v>
                </c:pt>
                <c:pt idx="744">
                  <c:v>7.4703486602248543E-30</c:v>
                </c:pt>
                <c:pt idx="745">
                  <c:v>5.0945120667167685E-30</c:v>
                </c:pt>
                <c:pt idx="746">
                  <c:v>3.470417855348654E-30</c:v>
                </c:pt>
                <c:pt idx="747">
                  <c:v>2.3614480375677717E-30</c:v>
                </c:pt>
                <c:pt idx="748">
                  <c:v>1.605064423464594E-30</c:v>
                </c:pt>
                <c:pt idx="749">
                  <c:v>1.0897427647902543E-30</c:v>
                </c:pt>
                <c:pt idx="750">
                  <c:v>7.3904855203630739E-31</c:v>
                </c:pt>
                <c:pt idx="751">
                  <c:v>5.0065596770096133E-31</c:v>
                </c:pt>
                <c:pt idx="752">
                  <c:v>3.3878429889987856E-31</c:v>
                </c:pt>
                <c:pt idx="753">
                  <c:v>2.2899426321249867E-31</c:v>
                </c:pt>
                <c:pt idx="754">
                  <c:v>1.5461206512013838E-31</c:v>
                </c:pt>
                <c:pt idx="755">
                  <c:v>1.0427485870924473E-31</c:v>
                </c:pt>
                <c:pt idx="756">
                  <c:v>7.0247890907914438E-32</c:v>
                </c:pt>
                <c:pt idx="757">
                  <c:v>4.7272048214888209E-32</c:v>
                </c:pt>
                <c:pt idx="758">
                  <c:v>3.177554445947567E-32</c:v>
                </c:pt>
                <c:pt idx="759">
                  <c:v>2.1335313665067933E-32</c:v>
                </c:pt>
                <c:pt idx="760">
                  <c:v>1.4309435916936289E-32</c:v>
                </c:pt>
                <c:pt idx="761">
                  <c:v>9.5865743882411324E-33</c:v>
                </c:pt>
                <c:pt idx="762">
                  <c:v>6.4153717837530898E-33</c:v>
                </c:pt>
                <c:pt idx="763">
                  <c:v>4.2884234618536162E-33</c:v>
                </c:pt>
                <c:pt idx="764">
                  <c:v>2.8634588582386631E-33</c:v>
                </c:pt>
                <c:pt idx="765">
                  <c:v>1.909860657292387E-33</c:v>
                </c:pt>
                <c:pt idx="766">
                  <c:v>1.2724181866654826E-33</c:v>
                </c:pt>
                <c:pt idx="767">
                  <c:v>8.4678957721635474E-34</c:v>
                </c:pt>
                <c:pt idx="768">
                  <c:v>5.6290951587431884E-34</c:v>
                </c:pt>
                <c:pt idx="769">
                  <c:v>3.7378264036471516E-34</c:v>
                </c:pt>
                <c:pt idx="770">
                  <c:v>2.4792316941370598E-34</c:v>
                </c:pt>
                <c:pt idx="771">
                  <c:v>1.6426027799992657E-34</c:v>
                </c:pt>
                <c:pt idx="772">
                  <c:v>1.0870898538770629E-34</c:v>
                </c:pt>
                <c:pt idx="773">
                  <c:v>7.1864727278531556E-35</c:v>
                </c:pt>
                <c:pt idx="774">
                  <c:v>4.7455174183890192E-35</c:v>
                </c:pt>
                <c:pt idx="775">
                  <c:v>3.1301763974510214E-35</c:v>
                </c:pt>
                <c:pt idx="776">
                  <c:v>2.0623933684711028E-35</c:v>
                </c:pt>
                <c:pt idx="777">
                  <c:v>1.3573493687489742E-35</c:v>
                </c:pt>
                <c:pt idx="778">
                  <c:v>8.9233769159556897E-36</c:v>
                </c:pt>
                <c:pt idx="779">
                  <c:v>5.85982006458782E-36</c:v>
                </c:pt>
                <c:pt idx="780">
                  <c:v>3.8437645223930154E-36</c:v>
                </c:pt>
                <c:pt idx="781">
                  <c:v>2.5185276199666997E-36</c:v>
                </c:pt>
                <c:pt idx="782">
                  <c:v>1.6483677635452188E-36</c:v>
                </c:pt>
                <c:pt idx="783">
                  <c:v>1.0776530385926133E-36</c:v>
                </c:pt>
                <c:pt idx="784">
                  <c:v>7.0375461133667711E-37</c:v>
                </c:pt>
                <c:pt idx="785">
                  <c:v>4.5907220622771417E-37</c:v>
                </c:pt>
                <c:pt idx="786">
                  <c:v>2.9912877802328534E-37</c:v>
                </c:pt>
                <c:pt idx="787">
                  <c:v>1.94694123959996E-37</c:v>
                </c:pt>
                <c:pt idx="788">
                  <c:v>1.265799565900439E-37</c:v>
                </c:pt>
                <c:pt idx="789">
                  <c:v>8.2204291582787262E-38</c:v>
                </c:pt>
                <c:pt idx="790">
                  <c:v>5.3326304750757966E-38</c:v>
                </c:pt>
                <c:pt idx="791">
                  <c:v>3.4554605574938879E-38</c:v>
                </c:pt>
                <c:pt idx="792">
                  <c:v>2.2365975273574444E-38</c:v>
                </c:pt>
                <c:pt idx="793">
                  <c:v>1.4460629243814696E-38</c:v>
                </c:pt>
                <c:pt idx="794">
                  <c:v>9.3390777904937776E-39</c:v>
                </c:pt>
                <c:pt idx="795">
                  <c:v>6.0247391052022543E-39</c:v>
                </c:pt>
                <c:pt idx="796">
                  <c:v>3.8823076498638274E-39</c:v>
                </c:pt>
                <c:pt idx="797">
                  <c:v>2.498958828188802E-39</c:v>
                </c:pt>
                <c:pt idx="798">
                  <c:v>1.6067403666984844E-39</c:v>
                </c:pt>
                <c:pt idx="799">
                  <c:v>1.0319288614274812E-39</c:v>
                </c:pt>
                <c:pt idx="800">
                  <c:v>6.6202023507399363E-40</c:v>
                </c:pt>
                <c:pt idx="801">
                  <c:v>4.2423863786192715E-40</c:v>
                </c:pt>
                <c:pt idx="802">
                  <c:v>2.7156051637247075E-40</c:v>
                </c:pt>
                <c:pt idx="803">
                  <c:v>1.7363628384549258E-40</c:v>
                </c:pt>
                <c:pt idx="804">
                  <c:v>1.1090006221807306E-40</c:v>
                </c:pt>
                <c:pt idx="805">
                  <c:v>7.0752297602309528E-41</c:v>
                </c:pt>
                <c:pt idx="806">
                  <c:v>4.5088600561214879E-41</c:v>
                </c:pt>
                <c:pt idx="807">
                  <c:v>2.870188467458782E-41</c:v>
                </c:pt>
                <c:pt idx="808">
                  <c:v>1.825036374276788E-41</c:v>
                </c:pt>
                <c:pt idx="809">
                  <c:v>1.1591778792306109E-41</c:v>
                </c:pt>
                <c:pt idx="810">
                  <c:v>7.3543804996842955E-42</c:v>
                </c:pt>
                <c:pt idx="811">
                  <c:v>4.6607902296352573E-42</c:v>
                </c:pt>
                <c:pt idx="812">
                  <c:v>2.950465010813989E-42</c:v>
                </c:pt>
                <c:pt idx="813">
                  <c:v>1.8656871968440089E-42</c:v>
                </c:pt>
                <c:pt idx="814">
                  <c:v>1.1784323177971666E-42</c:v>
                </c:pt>
                <c:pt idx="815">
                  <c:v>7.4351187264998124E-43</c:v>
                </c:pt>
                <c:pt idx="816">
                  <c:v>4.685852588360109E-43</c:v>
                </c:pt>
                <c:pt idx="817">
                  <c:v>2.9498965558835023E-43</c:v>
                </c:pt>
                <c:pt idx="818">
                  <c:v>1.8549935427223723E-43</c:v>
                </c:pt>
                <c:pt idx="819">
                  <c:v>1.1651865640840362E-43</c:v>
                </c:pt>
                <c:pt idx="820">
                  <c:v>7.3108182041045508E-44</c:v>
                </c:pt>
                <c:pt idx="821">
                  <c:v>4.5819880440897133E-44</c:v>
                </c:pt>
                <c:pt idx="822">
                  <c:v>2.8685298219802129E-44</c:v>
                </c:pt>
                <c:pt idx="823">
                  <c:v>1.7938339430037287E-44</c:v>
                </c:pt>
                <c:pt idx="824">
                  <c:v>1.1205275950215769E-44</c:v>
                </c:pt>
                <c:pt idx="825">
                  <c:v>6.9916604022116175E-45</c:v>
                </c:pt>
                <c:pt idx="826">
                  <c:v>4.3576821103139199E-45</c:v>
                </c:pt>
                <c:pt idx="827">
                  <c:v>2.7129901446453551E-45</c:v>
                </c:pt>
                <c:pt idx="828">
                  <c:v>1.6871680292998371E-45</c:v>
                </c:pt>
                <c:pt idx="829">
                  <c:v>1.0480594275021935E-45</c:v>
                </c:pt>
                <c:pt idx="830">
                  <c:v>6.5032572104929607E-46</c:v>
                </c:pt>
                <c:pt idx="831">
                  <c:v>4.0308199925655289E-46</c:v>
                </c:pt>
                <c:pt idx="832">
                  <c:v>2.4955905208873364E-46</c:v>
                </c:pt>
                <c:pt idx="833">
                  <c:v>1.5433722997996697E-46</c:v>
                </c:pt>
                <c:pt idx="834">
                  <c:v>9.5342278358280215E-47</c:v>
                </c:pt>
                <c:pt idx="835">
                  <c:v>5.8832567398920563E-47</c:v>
                </c:pt>
                <c:pt idx="836">
                  <c:v>3.6263317023957774E-47</c:v>
                </c:pt>
                <c:pt idx="837">
                  <c:v>2.232722263702601E-47</c:v>
                </c:pt>
                <c:pt idx="838">
                  <c:v>1.3731542640148457E-47</c:v>
                </c:pt>
                <c:pt idx="839">
                  <c:v>8.4357054543283689E-48</c:v>
                </c:pt>
                <c:pt idx="840">
                  <c:v>5.1765562229231297E-48</c:v>
                </c:pt>
                <c:pt idx="841">
                  <c:v>3.1730572931711278E-48</c:v>
                </c:pt>
                <c:pt idx="842">
                  <c:v>1.9428190042914894E-48</c:v>
                </c:pt>
                <c:pt idx="843">
                  <c:v>1.1882401496517824E-48</c:v>
                </c:pt>
                <c:pt idx="844">
                  <c:v>7.2592800837324408E-49</c:v>
                </c:pt>
                <c:pt idx="845">
                  <c:v>4.4299653971996336E-49</c:v>
                </c:pt>
                <c:pt idx="846">
                  <c:v>2.7003780264623002E-49</c:v>
                </c:pt>
                <c:pt idx="847">
                  <c:v>1.6442439305916348E-49</c:v>
                </c:pt>
                <c:pt idx="848">
                  <c:v>1.0000584413850556E-49</c:v>
                </c:pt>
                <c:pt idx="849">
                  <c:v>6.0757789263597231E-50</c:v>
                </c:pt>
                <c:pt idx="850">
                  <c:v>3.6871940727186037E-50</c:v>
                </c:pt>
                <c:pt idx="851">
                  <c:v>2.2351541561103791E-50</c:v>
                </c:pt>
                <c:pt idx="852">
                  <c:v>1.3534319241801763E-50</c:v>
                </c:pt>
                <c:pt idx="853">
                  <c:v>8.1862084985820314E-51</c:v>
                </c:pt>
                <c:pt idx="854">
                  <c:v>4.9459148795764536E-51</c:v>
                </c:pt>
                <c:pt idx="855">
                  <c:v>2.9848872054120957E-51</c:v>
                </c:pt>
                <c:pt idx="856">
                  <c:v>1.7993956308588151E-51</c:v>
                </c:pt>
                <c:pt idx="857">
                  <c:v>1.0835347632156589E-51</c:v>
                </c:pt>
                <c:pt idx="858">
                  <c:v>6.5174316871879595E-52</c:v>
                </c:pt>
                <c:pt idx="859">
                  <c:v>3.9158637890621453E-52</c:v>
                </c:pt>
                <c:pt idx="860">
                  <c:v>2.3501528893235757E-52</c:v>
                </c:pt>
                <c:pt idx="861">
                  <c:v>1.4089062845289774E-52</c:v>
                </c:pt>
                <c:pt idx="862">
                  <c:v>8.4369513919896457E-53</c:v>
                </c:pt>
                <c:pt idx="863">
                  <c:v>5.0466877902713172E-53</c:v>
                </c:pt>
                <c:pt idx="864">
                  <c:v>3.0153989555397925E-53</c:v>
                </c:pt>
                <c:pt idx="865">
                  <c:v>1.7997018888422663E-53</c:v>
                </c:pt>
                <c:pt idx="866">
                  <c:v>1.0729359953188782E-53</c:v>
                </c:pt>
                <c:pt idx="867">
                  <c:v>6.38946519807369E-54</c:v>
                </c:pt>
                <c:pt idx="868">
                  <c:v>3.8007793084238546E-54</c:v>
                </c:pt>
                <c:pt idx="869">
                  <c:v>2.2583863894718146E-54</c:v>
                </c:pt>
                <c:pt idx="870">
                  <c:v>1.3404212157069059E-54</c:v>
                </c:pt>
                <c:pt idx="871">
                  <c:v>7.94697394108549E-55</c:v>
                </c:pt>
                <c:pt idx="872">
                  <c:v>4.7063013850451986E-55</c:v>
                </c:pt>
                <c:pt idx="873">
                  <c:v>2.7840378306505207E-55</c:v>
                </c:pt>
                <c:pt idx="874">
                  <c:v>1.6450836267651612E-55</c:v>
                </c:pt>
                <c:pt idx="875">
                  <c:v>9.7099787189380819E-56</c:v>
                </c:pt>
                <c:pt idx="876">
                  <c:v>5.7248752413731938E-56</c:v>
                </c:pt>
                <c:pt idx="877">
                  <c:v>3.3715625879810381E-56</c:v>
                </c:pt>
                <c:pt idx="878">
                  <c:v>1.9834162907885142E-56</c:v>
                </c:pt>
                <c:pt idx="879">
                  <c:v>1.1655045584457711E-56</c:v>
                </c:pt>
                <c:pt idx="880">
                  <c:v>6.8411880348153033E-57</c:v>
                </c:pt>
                <c:pt idx="881">
                  <c:v>4.0111280739803113E-57</c:v>
                </c:pt>
                <c:pt idx="882">
                  <c:v>2.3491945317680457E-57</c:v>
                </c:pt>
                <c:pt idx="883">
                  <c:v>1.3743232193713442E-57</c:v>
                </c:pt>
                <c:pt idx="884">
                  <c:v>8.0311222602031334E-58</c:v>
                </c:pt>
                <c:pt idx="885">
                  <c:v>4.6879291696206774E-58</c:v>
                </c:pt>
                <c:pt idx="886">
                  <c:v>2.7334006650316542E-58</c:v>
                </c:pt>
                <c:pt idx="887">
                  <c:v>1.591999770543647E-58</c:v>
                </c:pt>
                <c:pt idx="888">
                  <c:v>9.2619014672943418E-59</c:v>
                </c:pt>
                <c:pt idx="889">
                  <c:v>5.3823850395570194E-59</c:v>
                </c:pt>
                <c:pt idx="890">
                  <c:v>3.1244013691064511E-59</c:v>
                </c:pt>
                <c:pt idx="891">
                  <c:v>1.8116584617322679E-59</c:v>
                </c:pt>
                <c:pt idx="892">
                  <c:v>1.0493087267069853E-59</c:v>
                </c:pt>
                <c:pt idx="893">
                  <c:v>6.070824711296976E-60</c:v>
                </c:pt>
                <c:pt idx="894">
                  <c:v>3.5084036353514185E-60</c:v>
                </c:pt>
                <c:pt idx="895">
                  <c:v>2.0252976650357209E-60</c:v>
                </c:pt>
                <c:pt idx="896">
                  <c:v>1.1678461201498151E-60</c:v>
                </c:pt>
                <c:pt idx="897">
                  <c:v>6.7266655187587378E-61</c:v>
                </c:pt>
                <c:pt idx="898">
                  <c:v>3.8701829422718593E-61</c:v>
                </c:pt>
                <c:pt idx="899">
                  <c:v>2.2242346722961481E-61</c:v>
                </c:pt>
                <c:pt idx="900">
                  <c:v>1.276871427756554E-61</c:v>
                </c:pt>
                <c:pt idx="901">
                  <c:v>7.3220245735904107E-62</c:v>
                </c:pt>
                <c:pt idx="902">
                  <c:v>4.1940407496112321E-62</c:v>
                </c:pt>
                <c:pt idx="903">
                  <c:v>2.3996702096542985E-62</c:v>
                </c:pt>
                <c:pt idx="904">
                  <c:v>1.3714750930015135E-62</c:v>
                </c:pt>
                <c:pt idx="905">
                  <c:v>7.8296390316907259E-63</c:v>
                </c:pt>
                <c:pt idx="906">
                  <c:v>4.4649130550932425E-63</c:v>
                </c:pt>
                <c:pt idx="907">
                  <c:v>2.5433241956345646E-63</c:v>
                </c:pt>
                <c:pt idx="908">
                  <c:v>1.4471311436157682E-63</c:v>
                </c:pt>
                <c:pt idx="909">
                  <c:v>8.2249166916291408E-64</c:v>
                </c:pt>
                <c:pt idx="910">
                  <c:v>4.6695236148606304E-64</c:v>
                </c:pt>
                <c:pt idx="911">
                  <c:v>2.6480799615780926E-64</c:v>
                </c:pt>
                <c:pt idx="912">
                  <c:v>1.5000545907153366E-64</c:v>
                </c:pt>
                <c:pt idx="913">
                  <c:v>8.4879044977553137E-65</c:v>
                </c:pt>
                <c:pt idx="914">
                  <c:v>4.7974599187365494E-65</c:v>
                </c:pt>
                <c:pt idx="915">
                  <c:v>2.7085675818937216E-65</c:v>
                </c:pt>
                <c:pt idx="916">
                  <c:v>1.5275148744737739E-65</c:v>
                </c:pt>
                <c:pt idx="917">
                  <c:v>8.6049563232611064E-66</c:v>
                </c:pt>
                <c:pt idx="918">
                  <c:v>4.8420508189698649E-66</c:v>
                </c:pt>
                <c:pt idx="919">
                  <c:v>2.7216198681348195E-66</c:v>
                </c:pt>
                <c:pt idx="920">
                  <c:v>1.5280692655553802E-66</c:v>
                </c:pt>
                <c:pt idx="921">
                  <c:v>8.5699061386926278E-67</c:v>
                </c:pt>
                <c:pt idx="922">
                  <c:v>4.8009428984231262E-67</c:v>
                </c:pt>
                <c:pt idx="923">
                  <c:v>2.6865471459414618E-67</c:v>
                </c:pt>
                <c:pt idx="924">
                  <c:v>1.5016884577796427E-67</c:v>
                </c:pt>
                <c:pt idx="925">
                  <c:v>8.3846061952548773E-68</c:v>
                </c:pt>
                <c:pt idx="926">
                  <c:v>4.6763062706791235E-68</c:v>
                </c:pt>
                <c:pt idx="927">
                  <c:v>2.6051976350245686E-68</c:v>
                </c:pt>
                <c:pt idx="928">
                  <c:v>1.4497591349235264E-68</c:v>
                </c:pt>
                <c:pt idx="929">
                  <c:v>8.0587648435655696E-69</c:v>
                </c:pt>
                <c:pt idx="930">
                  <c:v>4.4746447639879795E-69</c:v>
                </c:pt>
                <c:pt idx="931">
                  <c:v>2.4817960748477798E-69</c:v>
                </c:pt>
                <c:pt idx="932">
                  <c:v>1.3749631987664508E-69</c:v>
                </c:pt>
                <c:pt idx="933">
                  <c:v>7.6091037521609519E-70</c:v>
                </c:pt>
                <c:pt idx="934">
                  <c:v>4.2062335971948042E-70</c:v>
                </c:pt>
                <c:pt idx="935">
                  <c:v>2.322580207021916E-70</c:v>
                </c:pt>
                <c:pt idx="936">
                  <c:v>1.2810482984189166E-70</c:v>
                </c:pt>
                <c:pt idx="937">
                  <c:v>7.0579363548956984E-71</c:v>
                </c:pt>
                <c:pt idx="938">
                  <c:v>3.8842522161921301E-71</c:v>
                </c:pt>
                <c:pt idx="939">
                  <c:v>2.1352786474983291E-71</c:v>
                </c:pt>
                <c:pt idx="940">
                  <c:v>1.1725169854650318E-71</c:v>
                </c:pt>
                <c:pt idx="941">
                  <c:v>6.4313356944623809E-72</c:v>
                </c:pt>
                <c:pt idx="942">
                  <c:v>3.5237141111287283E-72</c:v>
                </c:pt>
                <c:pt idx="943">
                  <c:v>1.9284909401183804E-72</c:v>
                </c:pt>
                <c:pt idx="944">
                  <c:v>1.0542703453567203E-72</c:v>
                </c:pt>
                <c:pt idx="945">
                  <c:v>5.7571007436392488E-73</c:v>
                </c:pt>
                <c:pt idx="946">
                  <c:v>3.1403143103835821E-73</c:v>
                </c:pt>
                <c:pt idx="947">
                  <c:v>1.7110388001481447E-73</c:v>
                </c:pt>
                <c:pt idx="948">
                  <c:v>9.3124520173904333E-74</c:v>
                </c:pt>
                <c:pt idx="949">
                  <c:v>5.0627407494711438E-74</c:v>
                </c:pt>
                <c:pt idx="950">
                  <c:v>2.7493167635663655E-74</c:v>
                </c:pt>
                <c:pt idx="951">
                  <c:v>1.4913559870540375E-74</c:v>
                </c:pt>
                <c:pt idx="952">
                  <c:v>8.0808177956722925E-75</c:v>
                </c:pt>
                <c:pt idx="953">
                  <c:v>4.373677510761232E-75</c:v>
                </c:pt>
                <c:pt idx="954">
                  <c:v>2.3645889252123542E-75</c:v>
                </c:pt>
                <c:pt idx="955">
                  <c:v>1.2769738252120008E-75</c:v>
                </c:pt>
                <c:pt idx="956">
                  <c:v>6.888517882683031E-76</c:v>
                </c:pt>
                <c:pt idx="957">
                  <c:v>3.7118210943072735E-76</c:v>
                </c:pt>
                <c:pt idx="958">
                  <c:v>1.9978631267333574E-76</c:v>
                </c:pt>
                <c:pt idx="959">
                  <c:v>1.0741424445058337E-76</c:v>
                </c:pt>
                <c:pt idx="960">
                  <c:v>5.7686670704542396E-77</c:v>
                </c:pt>
                <c:pt idx="961">
                  <c:v>3.0946142619982144E-77</c:v>
                </c:pt>
                <c:pt idx="962">
                  <c:v>1.6582691486247206E-77</c:v>
                </c:pt>
                <c:pt idx="963">
                  <c:v>8.8760751336188822E-78</c:v>
                </c:pt>
                <c:pt idx="964">
                  <c:v>4.7457446754661947E-78</c:v>
                </c:pt>
                <c:pt idx="965">
                  <c:v>2.5345754217011987E-78</c:v>
                </c:pt>
                <c:pt idx="966">
                  <c:v>1.3521457880077112E-78</c:v>
                </c:pt>
                <c:pt idx="967">
                  <c:v>7.2054195036834915E-79</c:v>
                </c:pt>
                <c:pt idx="968">
                  <c:v>3.8354159718308478E-79</c:v>
                </c:pt>
                <c:pt idx="969">
                  <c:v>2.0393094170711833E-79</c:v>
                </c:pt>
                <c:pt idx="970">
                  <c:v>1.0831066631045208E-79</c:v>
                </c:pt>
                <c:pt idx="971">
                  <c:v>5.7461476469285912E-80</c:v>
                </c:pt>
                <c:pt idx="972">
                  <c:v>3.045087559219979E-80</c:v>
                </c:pt>
                <c:pt idx="973">
                  <c:v>1.6119079584488132E-80</c:v>
                </c:pt>
                <c:pt idx="974">
                  <c:v>8.5231110038448792E-81</c:v>
                </c:pt>
                <c:pt idx="975">
                  <c:v>4.5016683934158234E-81</c:v>
                </c:pt>
                <c:pt idx="976">
                  <c:v>2.3750147255806232E-81</c:v>
                </c:pt>
                <c:pt idx="977">
                  <c:v>1.2516317276407997E-81</c:v>
                </c:pt>
                <c:pt idx="978">
                  <c:v>6.5887688392167799E-82</c:v>
                </c:pt>
                <c:pt idx="979">
                  <c:v>3.4645707063879419E-82</c:v>
                </c:pt>
                <c:pt idx="980">
                  <c:v>1.8197512971199885E-82</c:v>
                </c:pt>
                <c:pt idx="981">
                  <c:v>9.5475534154878832E-83</c:v>
                </c:pt>
                <c:pt idx="982">
                  <c:v>5.0036809105759626E-83</c:v>
                </c:pt>
                <c:pt idx="983">
                  <c:v>2.6194165482815443E-83</c:v>
                </c:pt>
                <c:pt idx="984">
                  <c:v>1.3697363391518638E-83</c:v>
                </c:pt>
                <c:pt idx="985">
                  <c:v>7.1546243987310244E-84</c:v>
                </c:pt>
                <c:pt idx="986">
                  <c:v>3.7329670049286569E-84</c:v>
                </c:pt>
                <c:pt idx="987">
                  <c:v>1.9455343987471623E-84</c:v>
                </c:pt>
                <c:pt idx="988">
                  <c:v>1.012840658949543E-84</c:v>
                </c:pt>
                <c:pt idx="989">
                  <c:v>5.2669693477200034E-85</c:v>
                </c:pt>
                <c:pt idx="990">
                  <c:v>2.7358854215625912E-85</c:v>
                </c:pt>
                <c:pt idx="991">
                  <c:v>1.4195558055563565E-85</c:v>
                </c:pt>
                <c:pt idx="992">
                  <c:v>7.3574019938587229E-86</c:v>
                </c:pt>
                <c:pt idx="993">
                  <c:v>3.8090261284219274E-86</c:v>
                </c:pt>
                <c:pt idx="994">
                  <c:v>1.9697942638110095E-86</c:v>
                </c:pt>
                <c:pt idx="995">
                  <c:v>1.0175253450119277E-86</c:v>
                </c:pt>
                <c:pt idx="996">
                  <c:v>5.2503354691845176E-87</c:v>
                </c:pt>
                <c:pt idx="997">
                  <c:v>2.7061154564643761E-87</c:v>
                </c:pt>
                <c:pt idx="998">
                  <c:v>1.3932307166064912E-87</c:v>
                </c:pt>
                <c:pt idx="999">
                  <c:v>7.1650167553846488E-88</c:v>
                </c:pt>
                <c:pt idx="1000">
                  <c:v>3.680686518311511E-88</c:v>
                </c:pt>
                <c:pt idx="1001">
                  <c:v>1.8886779112705534E-88</c:v>
                </c:pt>
                <c:pt idx="1002">
                  <c:v>9.6806478539439697E-89</c:v>
                </c:pt>
                <c:pt idx="1003">
                  <c:v>4.9564233491827807E-89</c:v>
                </c:pt>
                <c:pt idx="1004">
                  <c:v>2.5348357096067915E-89</c:v>
                </c:pt>
                <c:pt idx="1005">
                  <c:v>1.2949371477824368E-89</c:v>
                </c:pt>
                <c:pt idx="1006">
                  <c:v>6.6079236016552332E-90</c:v>
                </c:pt>
                <c:pt idx="1007">
                  <c:v>3.3682071026330483E-90</c:v>
                </c:pt>
                <c:pt idx="1008">
                  <c:v>1.7149442722416436E-90</c:v>
                </c:pt>
                <c:pt idx="1009">
                  <c:v>8.7220523167413792E-91</c:v>
                </c:pt>
                <c:pt idx="1010">
                  <c:v>4.4310312528992102E-91</c:v>
                </c:pt>
                <c:pt idx="1011">
                  <c:v>2.2485802388594539E-91</c:v>
                </c:pt>
                <c:pt idx="1012">
                  <c:v>1.1398020051771482E-91</c:v>
                </c:pt>
                <c:pt idx="1013">
                  <c:v>5.7712235114810451E-92</c:v>
                </c:pt>
                <c:pt idx="1014">
                  <c:v>2.9189309564050227E-92</c:v>
                </c:pt>
                <c:pt idx="1015">
                  <c:v>1.4746779996642667E-92</c:v>
                </c:pt>
                <c:pt idx="1016">
                  <c:v>7.4419719796431857E-93</c:v>
                </c:pt>
                <c:pt idx="1017">
                  <c:v>3.7514253637079566E-93</c:v>
                </c:pt>
                <c:pt idx="1018">
                  <c:v>1.8889568654079211E-93</c:v>
                </c:pt>
                <c:pt idx="1019">
                  <c:v>9.5009103887826484E-94</c:v>
                </c:pt>
                <c:pt idx="1020">
                  <c:v>4.7733782898270604E-94</c:v>
                </c:pt>
                <c:pt idx="1021">
                  <c:v>2.3955428062773861E-94</c:v>
                </c:pt>
                <c:pt idx="1022">
                  <c:v>1.2008796033616877E-94</c:v>
                </c:pt>
                <c:pt idx="1023">
                  <c:v>6.0132941953259262E-95</c:v>
                </c:pt>
                <c:pt idx="1024">
                  <c:v>3.0077579666324632E-95</c:v>
                </c:pt>
                <c:pt idx="1025">
                  <c:v>1.5027639573118156E-95</c:v>
                </c:pt>
                <c:pt idx="1026">
                  <c:v>7.4999109244729456E-96</c:v>
                </c:pt>
                <c:pt idx="1027">
                  <c:v>3.7388573098774793E-96</c:v>
                </c:pt>
                <c:pt idx="1028">
                  <c:v>1.8618261560557233E-96</c:v>
                </c:pt>
                <c:pt idx="1029">
                  <c:v>9.2609771797586499E-97</c:v>
                </c:pt>
                <c:pt idx="1030">
                  <c:v>4.6014208011409253E-97</c:v>
                </c:pt>
                <c:pt idx="1031">
                  <c:v>2.283728855661104E-97</c:v>
                </c:pt>
                <c:pt idx="1032">
                  <c:v>1.1321776514703868E-97</c:v>
                </c:pt>
                <c:pt idx="1033">
                  <c:v>5.6066322011084182E-98</c:v>
                </c:pt>
                <c:pt idx="1034">
                  <c:v>2.773364848446974E-98</c:v>
                </c:pt>
                <c:pt idx="1035">
                  <c:v>1.3703433511581386E-98</c:v>
                </c:pt>
                <c:pt idx="1036">
                  <c:v>6.7634648573440492E-99</c:v>
                </c:pt>
                <c:pt idx="1037">
                  <c:v>3.3344678098713931E-99</c:v>
                </c:pt>
                <c:pt idx="1038">
                  <c:v>1.6421063147650243E-99</c:v>
                </c:pt>
                <c:pt idx="1039">
                  <c:v>8.0778068368033834E-100</c:v>
                </c:pt>
                <c:pt idx="1040">
                  <c:v>3.969201135138594E-100</c:v>
                </c:pt>
                <c:pt idx="1041">
                  <c:v>1.948185024289649E-100</c:v>
                </c:pt>
                <c:pt idx="1042">
                  <c:v>9.5515696055951748E-101</c:v>
                </c:pt>
                <c:pt idx="1043">
                  <c:v>4.6777471166975507E-101</c:v>
                </c:pt>
                <c:pt idx="1044">
                  <c:v>2.2883169904664696E-101</c:v>
                </c:pt>
                <c:pt idx="1045">
                  <c:v>1.1181835044173257E-101</c:v>
                </c:pt>
                <c:pt idx="1046">
                  <c:v>5.4579232942440925E-102</c:v>
                </c:pt>
                <c:pt idx="1047">
                  <c:v>2.6610879289750793E-102</c:v>
                </c:pt>
                <c:pt idx="1048">
                  <c:v>1.2960103585267259E-102</c:v>
                </c:pt>
                <c:pt idx="1049">
                  <c:v>6.3048559866818739E-103</c:v>
                </c:pt>
                <c:pt idx="1050">
                  <c:v>3.0637922968931336E-103</c:v>
                </c:pt>
                <c:pt idx="1051">
                  <c:v>1.4871710387833027E-103</c:v>
                </c:pt>
                <c:pt idx="1052">
                  <c:v>7.210742209577665E-104</c:v>
                </c:pt>
                <c:pt idx="1053">
                  <c:v>3.4923396125021587E-104</c:v>
                </c:pt>
                <c:pt idx="1054">
                  <c:v>1.6895475590882018E-104</c:v>
                </c:pt>
                <c:pt idx="1055">
                  <c:v>8.1647299138288285E-105</c:v>
                </c:pt>
                <c:pt idx="1056">
                  <c:v>3.9412199762162956E-105</c:v>
                </c:pt>
                <c:pt idx="1057">
                  <c:v>1.9003648034739897E-105</c:v>
                </c:pt>
                <c:pt idx="1058">
                  <c:v>9.1529424516702642E-106</c:v>
                </c:pt>
                <c:pt idx="1059">
                  <c:v>4.4035399006438735E-106</c:v>
                </c:pt>
                <c:pt idx="1060">
                  <c:v>2.116218908494369E-106</c:v>
                </c:pt>
                <c:pt idx="1061">
                  <c:v>1.0158666328661483E-106</c:v>
                </c:pt>
                <c:pt idx="1062">
                  <c:v>4.8711359604978392E-107</c:v>
                </c:pt>
                <c:pt idx="1063">
                  <c:v>2.3331424632081861E-107</c:v>
                </c:pt>
                <c:pt idx="1064">
                  <c:v>1.1162711867692341E-107</c:v>
                </c:pt>
                <c:pt idx="1065">
                  <c:v>5.3347690434805109E-108</c:v>
                </c:pt>
                <c:pt idx="1066">
                  <c:v>2.5467069910151955E-108</c:v>
                </c:pt>
                <c:pt idx="1067">
                  <c:v>1.2143944931194726E-108</c:v>
                </c:pt>
                <c:pt idx="1068">
                  <c:v>5.7843964169496464E-109</c:v>
                </c:pt>
                <c:pt idx="1069">
                  <c:v>2.7521605053827165E-109</c:v>
                </c:pt>
                <c:pt idx="1070">
                  <c:v>1.3079975143097697E-109</c:v>
                </c:pt>
                <c:pt idx="1071">
                  <c:v>6.2095128427897357E-110</c:v>
                </c:pt>
                <c:pt idx="1072">
                  <c:v>2.9445951416855863E-110</c:v>
                </c:pt>
                <c:pt idx="1073">
                  <c:v>1.3947973171045896E-110</c:v>
                </c:pt>
                <c:pt idx="1074">
                  <c:v>6.5995460870634319E-111</c:v>
                </c:pt>
                <c:pt idx="1075">
                  <c:v>3.119137207546797E-111</c:v>
                </c:pt>
                <c:pt idx="1076">
                  <c:v>1.4725577753133654E-111</c:v>
                </c:pt>
                <c:pt idx="1077">
                  <c:v>6.9442869386001422E-112</c:v>
                </c:pt>
                <c:pt idx="1078">
                  <c:v>3.2711497235512149E-112</c:v>
                </c:pt>
                <c:pt idx="1079">
                  <c:v>1.5391843475105824E-112</c:v>
                </c:pt>
                <c:pt idx="1080">
                  <c:v>7.2343298135711601E-113</c:v>
                </c:pt>
                <c:pt idx="1081">
                  <c:v>3.3964358878447452E-113</c:v>
                </c:pt>
                <c:pt idx="1082">
                  <c:v>1.5928173895426094E-113</c:v>
                </c:pt>
                <c:pt idx="1083">
                  <c:v>7.4614976464413984E-114</c:v>
                </c:pt>
                <c:pt idx="1084">
                  <c:v>3.4914310896914471E-114</c:v>
                </c:pt>
                <c:pt idx="1085">
                  <c:v>1.6319182297425522E-114</c:v>
                </c:pt>
                <c:pt idx="1086">
                  <c:v>7.6192243813211039E-115</c:v>
                </c:pt>
                <c:pt idx="1087">
                  <c:v>3.5533712456207879E-115</c:v>
                </c:pt>
                <c:pt idx="1088">
                  <c:v>1.6553424578954459E-115</c:v>
                </c:pt>
                <c:pt idx="1089">
                  <c:v>7.702870130412243E-116</c:v>
                </c:pt>
                <c:pt idx="1090">
                  <c:v>3.5804263750831342E-116</c:v>
                </c:pt>
                <c:pt idx="1091">
                  <c:v>1.662395559604246E-116</c:v>
                </c:pt>
                <c:pt idx="1092">
                  <c:v>7.7099478988441191E-117</c:v>
                </c:pt>
                <c:pt idx="1093">
                  <c:v>3.5717904100687428E-117</c:v>
                </c:pt>
                <c:pt idx="1094">
                  <c:v>1.6528671224987836E-117</c:v>
                </c:pt>
                <c:pt idx="1095">
                  <c:v>7.6402464176084214E-118</c:v>
                </c:pt>
                <c:pt idx="1096">
                  <c:v>3.5277210885793964E-118</c:v>
                </c:pt>
                <c:pt idx="1097">
                  <c:v>1.6270412634698756E-118</c:v>
                </c:pt>
                <c:pt idx="1098">
                  <c:v>7.4958406192188091E-119</c:v>
                </c:pt>
                <c:pt idx="1099">
                  <c:v>3.4495271769389436E-119</c:v>
                </c:pt>
                <c:pt idx="1100">
                  <c:v>1.5856825558941429E-119</c:v>
                </c:pt>
                <c:pt idx="1101">
                  <c:v>7.2809890312861763E-120</c:v>
                </c:pt>
                <c:pt idx="1102">
                  <c:v>3.3395039048758492E-120</c:v>
                </c:pt>
                <c:pt idx="1103">
                  <c:v>1.5299984294903357E-120</c:v>
                </c:pt>
                <c:pt idx="1104">
                  <c:v>7.0019251680786413E-121</c:v>
                </c:pt>
                <c:pt idx="1105">
                  <c:v>3.2008210578627153E-121</c:v>
                </c:pt>
                <c:pt idx="1106">
                  <c:v>1.4615806229753776E-121</c:v>
                </c:pt>
                <c:pt idx="1107">
                  <c:v>6.666557178872573E-122</c:v>
                </c:pt>
                <c:pt idx="1108">
                  <c:v>3.0373713397048362E-122</c:v>
                </c:pt>
                <c:pt idx="1109">
                  <c:v>1.3823296503218064E-122</c:v>
                </c:pt>
                <c:pt idx="1110">
                  <c:v>6.2840959418019401E-123</c:v>
                </c:pt>
                <c:pt idx="1111">
                  <c:v>2.8535891232455333E-123</c:v>
                </c:pt>
                <c:pt idx="1112">
                  <c:v>1.2943672787415854E-123</c:v>
                </c:pt>
                <c:pt idx="1113">
                  <c:v>5.8646359832468674E-124</c:v>
                </c:pt>
                <c:pt idx="1114">
                  <c:v>2.6542513471581862E-124</c:v>
                </c:pt>
                <c:pt idx="1115">
                  <c:v>1.1999426303027397E-124</c:v>
                </c:pt>
                <c:pt idx="1116">
                  <c:v>5.4187157482842775E-125</c:v>
                </c:pt>
                <c:pt idx="1117">
                  <c:v>2.4442729810675978E-125</c:v>
                </c:pt>
                <c:pt idx="1118">
                  <c:v>1.1013376728597789E-125</c:v>
                </c:pt>
                <c:pt idx="1119">
                  <c:v>4.9568837490710155E-126</c:v>
                </c:pt>
                <c:pt idx="1120">
                  <c:v>2.2285091570203613E-126</c:v>
                </c:pt>
                <c:pt idx="1121">
                  <c:v>1.0007775690418807E-126</c:v>
                </c:pt>
                <c:pt idx="1122">
                  <c:v>4.4892950870172586E-127</c:v>
                </c:pt>
                <c:pt idx="1123">
                  <c:v>2.0115748352941371E-127</c:v>
                </c:pt>
                <c:pt idx="1124">
                  <c:v>9.0035065628256263E-128</c:v>
                </c:pt>
                <c:pt idx="1125">
                  <c:v>4.0253590809372385E-128</c:v>
                </c:pt>
                <c:pt idx="1126">
                  <c:v>1.797690900721974E-128</c:v>
                </c:pt>
                <c:pt idx="1127">
                  <c:v>8.0194182288784541E-129</c:v>
                </c:pt>
                <c:pt idx="1128">
                  <c:v>3.5734536812937853E-129</c:v>
                </c:pt>
                <c:pt idx="1129">
                  <c:v>1.5905630951497216E-129</c:v>
                </c:pt>
                <c:pt idx="1130">
                  <c:v>7.0718183476363096E-130</c:v>
                </c:pt>
                <c:pt idx="1131">
                  <c:v>3.1407165427076924E-130</c:v>
                </c:pt>
                <c:pt idx="1132">
                  <c:v>1.393297436729166E-130</c:v>
                </c:pt>
                <c:pt idx="1133">
                  <c:v>6.1741387464585337E-131</c:v>
                </c:pt>
                <c:pt idx="1134">
                  <c:v>2.7329166217682227E-131</c:v>
                </c:pt>
                <c:pt idx="1135">
                  <c:v>1.2083530145601069E-131</c:v>
                </c:pt>
                <c:pt idx="1136">
                  <c:v>5.3367729733197804E-132</c:v>
                </c:pt>
                <c:pt idx="1137">
                  <c:v>2.3544044896547116E-132</c:v>
                </c:pt>
                <c:pt idx="1138">
                  <c:v>1.0375305105111097E-132</c:v>
                </c:pt>
                <c:pt idx="1139">
                  <c:v>4.5670748247309315E-133</c:v>
                </c:pt>
                <c:pt idx="1140">
                  <c:v>2.0081346396170243E-133</c:v>
                </c:pt>
                <c:pt idx="1141">
                  <c:v>8.8199267623880171E-134</c:v>
                </c:pt>
                <c:pt idx="1142">
                  <c:v>3.8694975923313214E-134</c:v>
                </c:pt>
                <c:pt idx="1143">
                  <c:v>1.6957492482182814E-134</c:v>
                </c:pt>
                <c:pt idx="1144">
                  <c:v>7.4231141017299463E-135</c:v>
                </c:pt>
                <c:pt idx="1145">
                  <c:v>3.2458473379761893E-135</c:v>
                </c:pt>
                <c:pt idx="1146">
                  <c:v>1.4177102977807902E-135</c:v>
                </c:pt>
                <c:pt idx="1147">
                  <c:v>6.1853509873320774E-136</c:v>
                </c:pt>
                <c:pt idx="1148">
                  <c:v>2.6956199009950185E-136</c:v>
                </c:pt>
                <c:pt idx="1149">
                  <c:v>1.1734657270918679E-136</c:v>
                </c:pt>
                <c:pt idx="1150">
                  <c:v>5.1026950706737846E-137</c:v>
                </c:pt>
                <c:pt idx="1151">
                  <c:v>2.2163904661367757E-137</c:v>
                </c:pt>
                <c:pt idx="1152">
                  <c:v>9.6163526414819248E-138</c:v>
                </c:pt>
                <c:pt idx="1153">
                  <c:v>4.167656712338686E-138</c:v>
                </c:pt>
                <c:pt idx="1154">
                  <c:v>1.8042260454637366E-138</c:v>
                </c:pt>
                <c:pt idx="1155">
                  <c:v>7.80202625167203E-139</c:v>
                </c:pt>
                <c:pt idx="1156">
                  <c:v>3.3700885883756565E-139</c:v>
                </c:pt>
                <c:pt idx="1157">
                  <c:v>1.454094653688043E-139</c:v>
                </c:pt>
                <c:pt idx="1158">
                  <c:v>6.2670258884037939E-140</c:v>
                </c:pt>
                <c:pt idx="1159">
                  <c:v>2.6980360632715746E-140</c:v>
                </c:pt>
                <c:pt idx="1160">
                  <c:v>1.1602496940845293E-140</c:v>
                </c:pt>
                <c:pt idx="1161">
                  <c:v>4.9839379345581197E-141</c:v>
                </c:pt>
                <c:pt idx="1162">
                  <c:v>2.1385097701315992E-141</c:v>
                </c:pt>
                <c:pt idx="1163">
                  <c:v>9.1657351251595529E-142</c:v>
                </c:pt>
                <c:pt idx="1164">
                  <c:v>3.924106785634817E-142</c:v>
                </c:pt>
                <c:pt idx="1165">
                  <c:v>1.6781538835284206E-142</c:v>
                </c:pt>
                <c:pt idx="1166">
                  <c:v>7.168696563590255E-143</c:v>
                </c:pt>
                <c:pt idx="1167">
                  <c:v>3.0589055271685193E-143</c:v>
                </c:pt>
                <c:pt idx="1168">
                  <c:v>1.3037952096372642E-143</c:v>
                </c:pt>
                <c:pt idx="1169">
                  <c:v>5.5509862099129902E-144</c:v>
                </c:pt>
                <c:pt idx="1170">
                  <c:v>2.3607411290054528E-144</c:v>
                </c:pt>
                <c:pt idx="1171">
                  <c:v>1.0028686029309495E-144</c:v>
                </c:pt>
                <c:pt idx="1172">
                  <c:v>4.2555642720599389E-145</c:v>
                </c:pt>
                <c:pt idx="1173">
                  <c:v>1.803797263691955E-145</c:v>
                </c:pt>
                <c:pt idx="1174">
                  <c:v>7.6372277877903107E-146</c:v>
                </c:pt>
                <c:pt idx="1175">
                  <c:v>3.2299902762265684E-146</c:v>
                </c:pt>
                <c:pt idx="1176">
                  <c:v>1.364533292760892E-146</c:v>
                </c:pt>
                <c:pt idx="1177">
                  <c:v>5.7581703422012931E-147</c:v>
                </c:pt>
                <c:pt idx="1178">
                  <c:v>2.4271819339864533E-147</c:v>
                </c:pt>
                <c:pt idx="1179">
                  <c:v>1.0219687218140859E-147</c:v>
                </c:pt>
                <c:pt idx="1180">
                  <c:v>4.298236697795098E-148</c:v>
                </c:pt>
                <c:pt idx="1181">
                  <c:v>1.8057619688152521E-148</c:v>
                </c:pt>
                <c:pt idx="1182">
                  <c:v>7.5778870368061489E-149</c:v>
                </c:pt>
                <c:pt idx="1183">
                  <c:v>3.1765317638475151E-149</c:v>
                </c:pt>
                <c:pt idx="1184">
                  <c:v>1.330073768530627E-149</c:v>
                </c:pt>
                <c:pt idx="1185">
                  <c:v>5.5630851200600271E-150</c:v>
                </c:pt>
                <c:pt idx="1186">
                  <c:v>2.3241980488328189E-150</c:v>
                </c:pt>
                <c:pt idx="1187">
                  <c:v>9.6994701316173941E-151</c:v>
                </c:pt>
                <c:pt idx="1188">
                  <c:v>4.0433407088778558E-151</c:v>
                </c:pt>
                <c:pt idx="1189">
                  <c:v>1.6836434195694968E-151</c:v>
                </c:pt>
                <c:pt idx="1190">
                  <c:v>7.0028906798095608E-152</c:v>
                </c:pt>
                <c:pt idx="1191">
                  <c:v>2.9095245551892835E-152</c:v>
                </c:pt>
                <c:pt idx="1192">
                  <c:v>1.2074917090309473E-152</c:v>
                </c:pt>
                <c:pt idx="1193">
                  <c:v>5.005687558873376E-153</c:v>
                </c:pt>
                <c:pt idx="1194">
                  <c:v>2.0728160866486192E-153</c:v>
                </c:pt>
                <c:pt idx="1195">
                  <c:v>8.5738375937418045E-154</c:v>
                </c:pt>
                <c:pt idx="1196">
                  <c:v>3.5424781953086883E-154</c:v>
                </c:pt>
                <c:pt idx="1197">
                  <c:v>1.4620309597358165E-154</c:v>
                </c:pt>
                <c:pt idx="1198">
                  <c:v>6.0273082574437596E-155</c:v>
                </c:pt>
                <c:pt idx="1199">
                  <c:v>2.4820337809242235E-155</c:v>
                </c:pt>
                <c:pt idx="1200">
                  <c:v>1.0209616361743342E-155</c:v>
                </c:pt>
                <c:pt idx="1201">
                  <c:v>4.1949675826381137E-156</c:v>
                </c:pt>
                <c:pt idx="1202">
                  <c:v>1.7217307875673877E-156</c:v>
                </c:pt>
                <c:pt idx="1203">
                  <c:v>7.0586123630388489E-157</c:v>
                </c:pt>
                <c:pt idx="1204">
                  <c:v>2.8906191133804648E-157</c:v>
                </c:pt>
                <c:pt idx="1205">
                  <c:v>1.1824420293486682E-157</c:v>
                </c:pt>
                <c:pt idx="1206">
                  <c:v>4.83154798144207E-158</c:v>
                </c:pt>
                <c:pt idx="1207">
                  <c:v>1.9720148730341598E-158</c:v>
                </c:pt>
                <c:pt idx="1208">
                  <c:v>8.0399162705865237E-159</c:v>
                </c:pt>
                <c:pt idx="1209">
                  <c:v>3.2742385416834995E-159</c:v>
                </c:pt>
                <c:pt idx="1210">
                  <c:v>1.3319458141893057E-159</c:v>
                </c:pt>
                <c:pt idx="1211">
                  <c:v>5.4122799071245273E-160</c:v>
                </c:pt>
                <c:pt idx="1212">
                  <c:v>2.1968044067697247E-160</c:v>
                </c:pt>
                <c:pt idx="1213">
                  <c:v>8.9067647940960444E-161</c:v>
                </c:pt>
                <c:pt idx="1214">
                  <c:v>3.6071651554358882E-161</c:v>
                </c:pt>
                <c:pt idx="1215">
                  <c:v>1.4592493918580799E-161</c:v>
                </c:pt>
                <c:pt idx="1216">
                  <c:v>5.8967194463826449E-162</c:v>
                </c:pt>
                <c:pt idx="1217">
                  <c:v>2.380174842005914E-162</c:v>
                </c:pt>
                <c:pt idx="1218">
                  <c:v>9.5967615946508057E-163</c:v>
                </c:pt>
                <c:pt idx="1219">
                  <c:v>3.8650756820388234E-163</c:v>
                </c:pt>
                <c:pt idx="1220">
                  <c:v>1.5549225039070003E-163</c:v>
                </c:pt>
                <c:pt idx="1221">
                  <c:v>6.2485168650817059E-164</c:v>
                </c:pt>
                <c:pt idx="1222">
                  <c:v>2.5082024876725925E-164</c:v>
                </c:pt>
                <c:pt idx="1223">
                  <c:v>1.005693614696276E-164</c:v>
                </c:pt>
                <c:pt idx="1224">
                  <c:v>4.0279701343922425E-165</c:v>
                </c:pt>
                <c:pt idx="1225">
                  <c:v>1.6114774825775763E-165</c:v>
                </c:pt>
                <c:pt idx="1226">
                  <c:v>6.4399084230319837E-166</c:v>
                </c:pt>
                <c:pt idx="1227">
                  <c:v>2.5707070727632308E-166</c:v>
                </c:pt>
                <c:pt idx="1228">
                  <c:v>1.0250450288505465E-166</c:v>
                </c:pt>
                <c:pt idx="1229">
                  <c:v>4.0827308057112303E-167</c:v>
                </c:pt>
                <c:pt idx="1230">
                  <c:v>1.624336480953393E-167</c:v>
                </c:pt>
                <c:pt idx="1231">
                  <c:v>6.4553337573089185E-168</c:v>
                </c:pt>
                <c:pt idx="1232">
                  <c:v>2.5625883945680012E-168</c:v>
                </c:pt>
                <c:pt idx="1233">
                  <c:v>1.0161468126032026E-168</c:v>
                </c:pt>
                <c:pt idx="1234">
                  <c:v>4.0248668162544906E-169</c:v>
                </c:pt>
                <c:pt idx="1235">
                  <c:v>1.5924434521366934E-169</c:v>
                </c:pt>
                <c:pt idx="1236">
                  <c:v>6.2935251984866152E-170</c:v>
                </c:pt>
                <c:pt idx="1237">
                  <c:v>2.4845136203831913E-170</c:v>
                </c:pt>
                <c:pt idx="1238">
                  <c:v>9.7972962193572655E-171</c:v>
                </c:pt>
                <c:pt idx="1239">
                  <c:v>3.859122341516974E-171</c:v>
                </c:pt>
                <c:pt idx="1240">
                  <c:v>1.5184073768734648E-171</c:v>
                </c:pt>
                <c:pt idx="1241">
                  <c:v>5.9676798157547128E-172</c:v>
                </c:pt>
                <c:pt idx="1242">
                  <c:v>2.3428267456832954E-172</c:v>
                </c:pt>
                <c:pt idx="1243">
                  <c:v>9.1873927699234908E-173</c:v>
                </c:pt>
                <c:pt idx="1244">
                  <c:v>3.5988342405389231E-173</c:v>
                </c:pt>
                <c:pt idx="1245">
                  <c:v>1.4081497908363124E-173</c:v>
                </c:pt>
                <c:pt idx="1246">
                  <c:v>5.5036817983727108E-174</c:v>
                </c:pt>
                <c:pt idx="1247">
                  <c:v>2.1486972550528466E-174</c:v>
                </c:pt>
                <c:pt idx="1248">
                  <c:v>8.3794322109003593E-175</c:v>
                </c:pt>
                <c:pt idx="1249">
                  <c:v>3.2641597507815636E-175</c:v>
                </c:pt>
                <c:pt idx="1250">
                  <c:v>1.270122674969243E-175</c:v>
                </c:pt>
                <c:pt idx="1251">
                  <c:v>4.9367073629957955E-176</c:v>
                </c:pt>
                <c:pt idx="1252">
                  <c:v>1.9166664865213541E-176</c:v>
                </c:pt>
                <c:pt idx="1253">
                  <c:v>7.4331545870541356E-177</c:v>
                </c:pt>
                <c:pt idx="1254">
                  <c:v>2.8795009837132042E-177</c:v>
                </c:pt>
                <c:pt idx="1255">
                  <c:v>1.1142400077872486E-177</c:v>
                </c:pt>
                <c:pt idx="1256">
                  <c:v>4.3068298618423801E-178</c:v>
                </c:pt>
                <c:pt idx="1257">
                  <c:v>1.6628540543863486E-178</c:v>
                </c:pt>
                <c:pt idx="1258">
                  <c:v>6.4130998573951754E-179</c:v>
                </c:pt>
                <c:pt idx="1259">
                  <c:v>2.4705822762887086E-179</c:v>
                </c:pt>
                <c:pt idx="1260">
                  <c:v>9.507100640331443E-180</c:v>
                </c:pt>
                <c:pt idx="1261">
                  <c:v>3.6543851013677498E-180</c:v>
                </c:pt>
                <c:pt idx="1262">
                  <c:v>1.4031302336071224E-180</c:v>
                </c:pt>
                <c:pt idx="1263">
                  <c:v>5.381447454456865E-181</c:v>
                </c:pt>
                <c:pt idx="1264">
                  <c:v>2.061662996793235E-181</c:v>
                </c:pt>
                <c:pt idx="1265">
                  <c:v>7.889576631620587E-182</c:v>
                </c:pt>
                <c:pt idx="1266">
                  <c:v>3.0158321876400298E-182</c:v>
                </c:pt>
                <c:pt idx="1267">
                  <c:v>1.1515375278105862E-182</c:v>
                </c:pt>
                <c:pt idx="1268">
                  <c:v>4.3920418560250588E-183</c:v>
                </c:pt>
                <c:pt idx="1269">
                  <c:v>1.6732941596974726E-183</c:v>
                </c:pt>
                <c:pt idx="1270">
                  <c:v>6.3678902647870356E-184</c:v>
                </c:pt>
                <c:pt idx="1271">
                  <c:v>2.4206739518166037E-184</c:v>
                </c:pt>
                <c:pt idx="1272">
                  <c:v>9.191671051756757E-185</c:v>
                </c:pt>
                <c:pt idx="1273">
                  <c:v>3.4863429068349232E-185</c:v>
                </c:pt>
                <c:pt idx="1274">
                  <c:v>1.3208794352077367E-185</c:v>
                </c:pt>
                <c:pt idx="1275">
                  <c:v>4.9988914601384666E-186</c:v>
                </c:pt>
                <c:pt idx="1276">
                  <c:v>1.8897383911369562E-186</c:v>
                </c:pt>
                <c:pt idx="1277">
                  <c:v>7.135873058330451E-187</c:v>
                </c:pt>
                <c:pt idx="1278">
                  <c:v>2.6915967535998309E-187</c:v>
                </c:pt>
                <c:pt idx="1279">
                  <c:v>1.0141222855602764E-187</c:v>
                </c:pt>
                <c:pt idx="1280">
                  <c:v>3.8167007288011639E-188</c:v>
                </c:pt>
                <c:pt idx="1281">
                  <c:v>1.4348395520407946E-188</c:v>
                </c:pt>
                <c:pt idx="1282">
                  <c:v>5.3881046496475674E-189</c:v>
                </c:pt>
                <c:pt idx="1283">
                  <c:v>2.0210923357554165E-189</c:v>
                </c:pt>
                <c:pt idx="1284">
                  <c:v>7.5727520771071352E-190</c:v>
                </c:pt>
                <c:pt idx="1285">
                  <c:v>2.8342540307715506E-190</c:v>
                </c:pt>
                <c:pt idx="1286">
                  <c:v>1.0595983118201749E-190</c:v>
                </c:pt>
                <c:pt idx="1287">
                  <c:v>3.9569557442946697E-191</c:v>
                </c:pt>
                <c:pt idx="1288">
                  <c:v>1.476041536546083E-191</c:v>
                </c:pt>
                <c:pt idx="1289">
                  <c:v>5.4998825520934448E-192</c:v>
                </c:pt>
                <c:pt idx="1290">
                  <c:v>2.0470370465995833E-192</c:v>
                </c:pt>
                <c:pt idx="1291">
                  <c:v>7.6105394249605951E-193</c:v>
                </c:pt>
                <c:pt idx="1292">
                  <c:v>2.8263284377120576E-193</c:v>
                </c:pt>
                <c:pt idx="1293">
                  <c:v>1.0484488968101805E-193</c:v>
                </c:pt>
                <c:pt idx="1294">
                  <c:v>3.8849850903177068E-194</c:v>
                </c:pt>
                <c:pt idx="1295">
                  <c:v>1.4379669233150124E-194</c:v>
                </c:pt>
                <c:pt idx="1296">
                  <c:v>5.3165008402850708E-195</c:v>
                </c:pt>
                <c:pt idx="1297">
                  <c:v>1.9634521776043335E-195</c:v>
                </c:pt>
                <c:pt idx="1298">
                  <c:v>7.243229060664006E-196</c:v>
                </c:pt>
                <c:pt idx="1299">
                  <c:v>2.6690798204849085E-196</c:v>
                </c:pt>
              </c:numCache>
            </c:numRef>
          </c:yVal>
        </c:ser>
        <c:ser>
          <c:idx val="4"/>
          <c:order val="4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Sheet1!$H$5:$H$1304</c:f>
              <c:numCache>
                <c:formatCode>0.00</c:formatCode>
                <c:ptCount val="1300"/>
                <c:pt idx="0">
                  <c:v>1.5960892846796337E-61</c:v>
                </c:pt>
                <c:pt idx="1">
                  <c:v>2.7802933403423704E-61</c:v>
                </c:pt>
                <c:pt idx="2">
                  <c:v>4.8377286777917016E-61</c:v>
                </c:pt>
                <c:pt idx="3">
                  <c:v>8.4083318983647854E-61</c:v>
                </c:pt>
                <c:pt idx="4">
                  <c:v>1.4598076501727874E-60</c:v>
                </c:pt>
                <c:pt idx="5">
                  <c:v>2.5316220812696822E-60</c:v>
                </c:pt>
                <c:pt idx="6">
                  <c:v>4.3855045441461429E-60</c:v>
                </c:pt>
                <c:pt idx="7">
                  <c:v>7.5885308890463797E-60</c:v>
                </c:pt>
                <c:pt idx="8">
                  <c:v>1.311635908370721E-59</c:v>
                </c:pt>
                <c:pt idx="9">
                  <c:v>2.2645730771429386E-59</c:v>
                </c:pt>
                <c:pt idx="10">
                  <c:v>3.9055017113447671E-59</c:v>
                </c:pt>
                <c:pt idx="11">
                  <c:v>6.7279812993803029E-59</c:v>
                </c:pt>
                <c:pt idx="12">
                  <c:v>1.1577376834005731E-58</c:v>
                </c:pt>
                <c:pt idx="13">
                  <c:v>1.9899997131602729E-58</c:v>
                </c:pt>
                <c:pt idx="14">
                  <c:v>3.4167508312563554E-58</c:v>
                </c:pt>
                <c:pt idx="15">
                  <c:v>5.8599114619692187E-58</c:v>
                </c:pt>
                <c:pt idx="16">
                  <c:v>1.0038902825156043E-57</c:v>
                </c:pt>
                <c:pt idx="17">
                  <c:v>1.7179040241974808E-57</c:v>
                </c:pt>
                <c:pt idx="18">
                  <c:v>2.9364931646816783E-57</c:v>
                </c:pt>
                <c:pt idx="19">
                  <c:v>5.01391009242708E-57</c:v>
                </c:pt>
                <c:pt idx="20">
                  <c:v>8.5514850434372276E-57</c:v>
                </c:pt>
                <c:pt idx="21">
                  <c:v>1.4568806980432802E-56</c:v>
                </c:pt>
                <c:pt idx="22">
                  <c:v>2.4792703634620716E-56</c:v>
                </c:pt>
                <c:pt idx="23">
                  <c:v>4.2144532349361695E-56</c:v>
                </c:pt>
                <c:pt idx="24">
                  <c:v>7.1560940516484601E-56</c:v>
                </c:pt>
                <c:pt idx="25">
                  <c:v>1.2137473398556526E-55</c:v>
                </c:pt>
                <c:pt idx="26">
                  <c:v>2.0563545334369592E-55</c:v>
                </c:pt>
                <c:pt idx="27">
                  <c:v>3.4800472882802133E-55</c:v>
                </c:pt>
                <c:pt idx="28">
                  <c:v>5.8828767312478026E-55</c:v>
                </c:pt>
                <c:pt idx="29">
                  <c:v>9.9337174262638343E-55</c:v>
                </c:pt>
                <c:pt idx="30">
                  <c:v>1.675526519616965E-54</c:v>
                </c:pt>
                <c:pt idx="31">
                  <c:v>2.8229829868133702E-54</c:v>
                </c:pt>
                <c:pt idx="32">
                  <c:v>4.7509741354831008E-54</c:v>
                </c:pt>
                <c:pt idx="33">
                  <c:v>7.9868314975131142E-54</c:v>
                </c:pt>
                <c:pt idx="34">
                  <c:v>1.3411699941353895E-53</c:v>
                </c:pt>
                <c:pt idx="35">
                  <c:v>2.2496273610307442E-53</c:v>
                </c:pt>
                <c:pt idx="36">
                  <c:v>3.7692486943878355E-53</c:v>
                </c:pt>
                <c:pt idx="37">
                  <c:v>6.308359737777375E-53</c:v>
                </c:pt>
                <c:pt idx="38">
                  <c:v>1.0546189239884106E-52</c:v>
                </c:pt>
                <c:pt idx="39">
                  <c:v>1.7611328556441029E-52</c:v>
                </c:pt>
                <c:pt idx="40">
                  <c:v>2.9376911116260851E-52</c:v>
                </c:pt>
                <c:pt idx="41">
                  <c:v>4.894829736280102E-52</c:v>
                </c:pt>
                <c:pt idx="42">
                  <c:v>8.1467896089061165E-52</c:v>
                </c:pt>
                <c:pt idx="43">
                  <c:v>1.3544184540065253E-51</c:v>
                </c:pt>
                <c:pt idx="44">
                  <c:v>2.2492445385518477E-51</c:v>
                </c:pt>
                <c:pt idx="45">
                  <c:v>3.7311090067292752E-51</c:v>
                </c:pt>
                <c:pt idx="46">
                  <c:v>6.1823935994114479E-51</c:v>
                </c:pt>
                <c:pt idx="47">
                  <c:v>1.0232760623129524E-50</c:v>
                </c:pt>
                <c:pt idx="48">
                  <c:v>1.69178990520916E-50</c:v>
                </c:pt>
                <c:pt idx="49">
                  <c:v>2.7939426951114883E-50</c:v>
                </c:pt>
                <c:pt idx="50">
                  <c:v>4.6089925908545649E-50</c:v>
                </c:pt>
                <c:pt idx="51">
                  <c:v>7.5947236578775522E-50</c:v>
                </c:pt>
                <c:pt idx="52">
                  <c:v>1.2500730517194867E-49</c:v>
                </c:pt>
                <c:pt idx="53">
                  <c:v>2.0553049132201757E-49</c:v>
                </c:pt>
                <c:pt idx="54">
                  <c:v>3.375472533046069E-49</c:v>
                </c:pt>
                <c:pt idx="55">
                  <c:v>5.5374567464475209E-49</c:v>
                </c:pt>
                <c:pt idx="56">
                  <c:v>9.0741001045805622E-49</c:v>
                </c:pt>
                <c:pt idx="57">
                  <c:v>1.4853001870508996E-48</c:v>
                </c:pt>
                <c:pt idx="58">
                  <c:v>2.4285237553415852E-48</c:v>
                </c:pt>
                <c:pt idx="59">
                  <c:v>3.966321616426935E-48</c:v>
                </c:pt>
                <c:pt idx="60">
                  <c:v>6.4706952785939611E-48</c:v>
                </c:pt>
                <c:pt idx="61">
                  <c:v>1.0544631817812609E-47</c:v>
                </c:pt>
                <c:pt idx="62">
                  <c:v>1.7164428300026535E-47</c:v>
                </c:pt>
                <c:pt idx="63">
                  <c:v>2.7909028296025511E-47</c:v>
                </c:pt>
                <c:pt idx="64">
                  <c:v>4.5329146279529729E-47</c:v>
                </c:pt>
                <c:pt idx="65">
                  <c:v>7.3540709247977644E-47</c:v>
                </c:pt>
                <c:pt idx="66">
                  <c:v>1.1917784794675112E-46</c:v>
                </c:pt>
                <c:pt idx="67">
                  <c:v>1.9292153747319606E-46</c:v>
                </c:pt>
                <c:pt idx="68">
                  <c:v>3.1194881510806635E-46</c:v>
                </c:pt>
                <c:pt idx="69">
                  <c:v>5.0385249906609427E-46</c:v>
                </c:pt>
                <c:pt idx="70">
                  <c:v>8.1290715130424963E-46</c:v>
                </c:pt>
                <c:pt idx="71">
                  <c:v>1.3100742843658634E-45</c:v>
                </c:pt>
                <c:pt idx="72">
                  <c:v>2.1089600366057342E-45</c:v>
                </c:pt>
                <c:pt idx="73">
                  <c:v>3.3912376807922337E-45</c:v>
                </c:pt>
                <c:pt idx="74">
                  <c:v>5.4471026378436314E-45</c:v>
                </c:pt>
                <c:pt idx="75">
                  <c:v>8.7395755027234049E-45</c:v>
                </c:pt>
                <c:pt idx="76">
                  <c:v>1.4006594937644297E-44</c:v>
                </c:pt>
                <c:pt idx="77">
                  <c:v>2.2422924287439851E-44</c:v>
                </c:pt>
                <c:pt idx="78">
                  <c:v>3.585662277443316E-44</c:v>
                </c:pt>
                <c:pt idx="79">
                  <c:v>5.7274850550585824E-44</c:v>
                </c:pt>
                <c:pt idx="80">
                  <c:v>9.1385227550876964E-44</c:v>
                </c:pt>
                <c:pt idx="81">
                  <c:v>1.4564832050983171E-43</c:v>
                </c:pt>
                <c:pt idx="82">
                  <c:v>2.3187419283922247E-43</c:v>
                </c:pt>
                <c:pt idx="83">
                  <c:v>3.6873706948200569E-43</c:v>
                </c:pt>
                <c:pt idx="84">
                  <c:v>5.8573157354232524E-43</c:v>
                </c:pt>
                <c:pt idx="85">
                  <c:v>9.2938984080386453E-43</c:v>
                </c:pt>
                <c:pt idx="86">
                  <c:v>1.4730403972328512E-42</c:v>
                </c:pt>
                <c:pt idx="87">
                  <c:v>2.3321089960335987E-42</c:v>
                </c:pt>
                <c:pt idx="88">
                  <c:v>3.688081263500562E-42</c:v>
                </c:pt>
                <c:pt idx="89">
                  <c:v>5.8259877870175769E-42</c:v>
                </c:pt>
                <c:pt idx="90">
                  <c:v>9.192975624563561E-42</c:v>
                </c:pt>
                <c:pt idx="91">
                  <c:v>1.4489723490317355E-41</c:v>
                </c:pt>
                <c:pt idx="92">
                  <c:v>2.2812954678252044E-41</c:v>
                </c:pt>
                <c:pt idx="93">
                  <c:v>3.587735584307268E-41</c:v>
                </c:pt>
                <c:pt idx="94">
                  <c:v>5.6360750701009204E-41</c:v>
                </c:pt>
                <c:pt idx="95">
                  <c:v>8.8440372002091376E-41</c:v>
                </c:pt>
                <c:pt idx="96">
                  <c:v>1.386250777713463E-40</c:v>
                </c:pt>
                <c:pt idx="97">
                  <c:v>2.1704535480589729E-40</c:v>
                </c:pt>
                <c:pt idx="98">
                  <c:v>3.3945064546408348E-40</c:v>
                </c:pt>
                <c:pt idx="99">
                  <c:v>5.3029829732269889E-40</c:v>
                </c:pt>
                <c:pt idx="100">
                  <c:v>8.2752529383882355E-40</c:v>
                </c:pt>
                <c:pt idx="101">
                  <c:v>1.2899110767728951E-39</c:v>
                </c:pt>
                <c:pt idx="102">
                  <c:v>2.0084254583641133E-39</c:v>
                </c:pt>
                <c:pt idx="103">
                  <c:v>3.1236985352084811E-39</c:v>
                </c:pt>
                <c:pt idx="104">
                  <c:v>4.8528845622870918E-39</c:v>
                </c:pt>
                <c:pt idx="105">
                  <c:v>7.530923881469749E-39</c:v>
                </c:pt>
                <c:pt idx="106">
                  <c:v>1.1673847238065972E-38</c:v>
                </c:pt>
                <c:pt idx="107">
                  <c:v>1.8075786554689749E-38</c:v>
                </c:pt>
                <c:pt idx="108">
                  <c:v>2.795746909172408E-38</c:v>
                </c:pt>
                <c:pt idx="109">
                  <c:v>4.3193256968486415E-38</c:v>
                </c:pt>
                <c:pt idx="110">
                  <c:v>6.6657880937866781E-38</c:v>
                </c:pt>
                <c:pt idx="111">
                  <c:v>1.0275536447759621E-37</c:v>
                </c:pt>
                <c:pt idx="112">
                  <c:v>1.5822494573619231E-37</c:v>
                </c:pt>
                <c:pt idx="113">
                  <c:v>2.4336765494894712E-37</c:v>
                </c:pt>
                <c:pt idx="114">
                  <c:v>3.7391097252749132E-37</c:v>
                </c:pt>
                <c:pt idx="115">
                  <c:v>5.7384025778221223E-37</c:v>
                </c:pt>
                <c:pt idx="116">
                  <c:v>8.7969326416709562E-37</c:v>
                </c:pt>
                <c:pt idx="117">
                  <c:v>1.3470662982292409E-36</c:v>
                </c:pt>
                <c:pt idx="118">
                  <c:v>2.0604597044228552E-36</c:v>
                </c:pt>
                <c:pt idx="119">
                  <c:v>3.1481595249317111E-36</c:v>
                </c:pt>
                <c:pt idx="120">
                  <c:v>4.8047056529709162E-36</c:v>
                </c:pt>
                <c:pt idx="121">
                  <c:v>7.3247750807036523E-36</c:v>
                </c:pt>
                <c:pt idx="122">
                  <c:v>1.1154221144897533E-35</c:v>
                </c:pt>
                <c:pt idx="123">
                  <c:v>1.6966867109291289E-35</c:v>
                </c:pt>
                <c:pt idx="124">
                  <c:v>2.5779917105771191E-35</c:v>
                </c:pt>
                <c:pt idx="125">
                  <c:v>3.912720496795927E-35</c:v>
                </c:pt>
                <c:pt idx="126">
                  <c:v>5.9318967729593894E-35</c:v>
                </c:pt>
                <c:pt idx="127">
                  <c:v>8.9830909097752061E-35</c:v>
                </c:pt>
                <c:pt idx="128">
                  <c:v>1.3588623173400716E-34</c:v>
                </c:pt>
                <c:pt idx="129">
                  <c:v>2.0532534749898012E-34</c:v>
                </c:pt>
                <c:pt idx="130">
                  <c:v>3.099039617657277E-34</c:v>
                </c:pt>
                <c:pt idx="131">
                  <c:v>4.6722830045378264E-34</c:v>
                </c:pt>
                <c:pt idx="132">
                  <c:v>7.0363689483973907E-34</c:v>
                </c:pt>
                <c:pt idx="133">
                  <c:v>1.058486971515721E-33</c:v>
                </c:pt>
                <c:pt idx="134">
                  <c:v>1.5905227333248008E-33</c:v>
                </c:pt>
                <c:pt idx="135">
                  <c:v>2.3873258216048997E-33</c:v>
                </c:pt>
                <c:pt idx="136">
                  <c:v>3.5793235727823084E-33</c:v>
                </c:pt>
                <c:pt idx="137">
                  <c:v>5.3605293272930957E-33</c:v>
                </c:pt>
                <c:pt idx="138">
                  <c:v>8.0192147296557975E-33</c:v>
                </c:pt>
                <c:pt idx="139">
                  <c:v>1.1983217985248787E-32</c:v>
                </c:pt>
                <c:pt idx="140">
                  <c:v>1.7886794896091557E-32</c:v>
                </c:pt>
                <c:pt idx="141">
                  <c:v>2.6669142081218548E-32</c:v>
                </c:pt>
                <c:pt idx="142">
                  <c:v>3.9719430574171847E-32</c:v>
                </c:pt>
                <c:pt idx="143">
                  <c:v>5.9090060268354175E-32</c:v>
                </c:pt>
                <c:pt idx="144">
                  <c:v>8.7809863634508679E-32</c:v>
                </c:pt>
                <c:pt idx="145">
                  <c:v>1.3034357338598919E-31</c:v>
                </c:pt>
                <c:pt idx="146">
                  <c:v>1.9326508139933816E-31</c:v>
                </c:pt>
                <c:pt idx="147">
                  <c:v>2.8624282901438258E-31</c:v>
                </c:pt>
                <c:pt idx="148">
                  <c:v>4.2348037362302525E-31</c:v>
                </c:pt>
                <c:pt idx="149">
                  <c:v>6.2581995962353374E-31</c:v>
                </c:pt>
                <c:pt idx="150">
                  <c:v>9.2381069004145811E-31</c:v>
                </c:pt>
                <c:pt idx="151">
                  <c:v>1.3621784559820486E-30</c:v>
                </c:pt>
                <c:pt idx="152">
                  <c:v>2.0063305293221043E-30</c:v>
                </c:pt>
                <c:pt idx="153">
                  <c:v>2.9518100469471339E-30</c:v>
                </c:pt>
                <c:pt idx="154">
                  <c:v>4.3380223191674457E-30</c:v>
                </c:pt>
                <c:pt idx="155">
                  <c:v>6.3681400833690909E-30</c:v>
                </c:pt>
                <c:pt idx="156">
                  <c:v>9.3379358252419174E-30</c:v>
                </c:pt>
                <c:pt idx="157">
                  <c:v>1.3677496495896201E-29</c:v>
                </c:pt>
                <c:pt idx="158">
                  <c:v>2.0011506764124465E-29</c:v>
                </c:pt>
                <c:pt idx="159">
                  <c:v>2.9246265513104004E-29</c:v>
                </c:pt>
                <c:pt idx="160">
                  <c:v>4.2695145450791472E-29</c:v>
                </c:pt>
                <c:pt idx="161">
                  <c:v>6.2259270398209959E-29</c:v>
                </c:pt>
                <c:pt idx="162">
                  <c:v>9.0687411741457836E-29</c:v>
                </c:pt>
                <c:pt idx="163">
                  <c:v>1.3194940549776693E-28</c:v>
                </c:pt>
                <c:pt idx="164">
                  <c:v>1.9177205368190998E-28</c:v>
                </c:pt>
                <c:pt idx="165">
                  <c:v>2.7840732080079662E-28</c:v>
                </c:pt>
                <c:pt idx="166">
                  <c:v>4.0373224194106562E-28</c:v>
                </c:pt>
                <c:pt idx="167">
                  <c:v>5.8482195256487554E-28</c:v>
                </c:pt>
                <c:pt idx="168">
                  <c:v>8.4619674423071126E-28</c:v>
                </c:pt>
                <c:pt idx="169">
                  <c:v>1.2230282374480163E-27</c:v>
                </c:pt>
                <c:pt idx="170">
                  <c:v>1.7657087490791371E-27</c:v>
                </c:pt>
                <c:pt idx="171">
                  <c:v>2.5463559004504042E-27</c:v>
                </c:pt>
                <c:pt idx="172">
                  <c:v>3.6680613443322031E-27</c:v>
                </c:pt>
                <c:pt idx="173">
                  <c:v>5.278026016661486E-27</c:v>
                </c:pt>
                <c:pt idx="174">
                  <c:v>7.5861934594645464E-27</c:v>
                </c:pt>
                <c:pt idx="175">
                  <c:v>1.0891651864209083E-26</c:v>
                </c:pt>
                <c:pt idx="176">
                  <c:v>1.5620000358051334E-26</c:v>
                </c:pt>
                <c:pt idx="177">
                  <c:v>2.2376171308603168E-26</c:v>
                </c:pt>
                <c:pt idx="178">
                  <c:v>3.2019015001288758E-26</c:v>
                </c:pt>
                <c:pt idx="179">
                  <c:v>4.5766490155423507E-26</c:v>
                </c:pt>
                <c:pt idx="180">
                  <c:v>6.5343846827509991E-26</c:v>
                </c:pt>
                <c:pt idx="181">
                  <c:v>9.3192130221727392E-26</c:v>
                </c:pt>
                <c:pt idx="182">
                  <c:v>1.3276121880643719E-25</c:v>
                </c:pt>
                <c:pt idx="183">
                  <c:v>1.8892119021562072E-25</c:v>
                </c:pt>
                <c:pt idx="184">
                  <c:v>2.6853912271725584E-25</c:v>
                </c:pt>
                <c:pt idx="185">
                  <c:v>3.8128692181374762E-25</c:v>
                </c:pt>
                <c:pt idx="186">
                  <c:v>5.4077138543360988E-25</c:v>
                </c:pt>
                <c:pt idx="187">
                  <c:v>7.6611320429865647E-25</c:v>
                </c:pt>
                <c:pt idx="188">
                  <c:v>1.0841506705729625E-24</c:v>
                </c:pt>
                <c:pt idx="189">
                  <c:v>1.5325116633424238E-24</c:v>
                </c:pt>
                <c:pt idx="190">
                  <c:v>2.1638910204125888E-24</c:v>
                </c:pt>
                <c:pt idx="191">
                  <c:v>3.0519993130859015E-24</c:v>
                </c:pt>
                <c:pt idx="192">
                  <c:v>4.299826470251917E-24</c:v>
                </c:pt>
                <c:pt idx="193">
                  <c:v>6.0511076189378838E-24</c:v>
                </c:pt>
                <c:pt idx="194">
                  <c:v>8.5062134311520418E-24</c:v>
                </c:pt>
                <c:pt idx="195">
                  <c:v>1.1944146584351313E-23</c:v>
                </c:pt>
                <c:pt idx="196">
                  <c:v>1.6752955092277633E-23</c:v>
                </c:pt>
                <c:pt idx="197">
                  <c:v>2.3471733992191462E-23</c:v>
                </c:pt>
                <c:pt idx="198">
                  <c:v>3.2848562992825849E-23</c:v>
                </c:pt>
                <c:pt idx="199">
                  <c:v>4.5920332804195464E-23</c:v>
                </c:pt>
                <c:pt idx="200">
                  <c:v>6.4122600799102221E-23</c:v>
                </c:pt>
                <c:pt idx="201">
                  <c:v>8.9440595379293617E-23</c:v>
                </c:pt>
                <c:pt idx="202">
                  <c:v>1.2461653881236247E-22</c:v>
                </c:pt>
                <c:pt idx="203">
                  <c:v>1.7343395920748141E-22</c:v>
                </c:pt>
                <c:pt idx="204">
                  <c:v>2.411071240338713E-22</c:v>
                </c:pt>
                <c:pt idx="205">
                  <c:v>3.3481383673778684E-22</c:v>
                </c:pt>
                <c:pt idx="206">
                  <c:v>4.6442351712799869E-22</c:v>
                </c:pt>
                <c:pt idx="207">
                  <c:v>6.4349097332008972E-22</c:v>
                </c:pt>
                <c:pt idx="208">
                  <c:v>8.9061122748698286E-22</c:v>
                </c:pt>
                <c:pt idx="209">
                  <c:v>1.2312644006189711E-21</c:v>
                </c:pt>
                <c:pt idx="210">
                  <c:v>1.7003249624004909E-21</c:v>
                </c:pt>
                <c:pt idx="211">
                  <c:v>2.345470575952795E-21</c:v>
                </c:pt>
                <c:pt idx="212">
                  <c:v>3.2318076006012079E-21</c:v>
                </c:pt>
                <c:pt idx="213">
                  <c:v>4.4481401002669442E-21</c:v>
                </c:pt>
                <c:pt idx="214">
                  <c:v>6.1154563061467053E-21</c:v>
                </c:pt>
                <c:pt idx="215">
                  <c:v>8.3984033413382509E-21</c:v>
                </c:pt>
                <c:pt idx="216">
                  <c:v>1.1520784137943528E-20</c:v>
                </c:pt>
                <c:pt idx="217">
                  <c:v>1.5786461734543094E-20</c:v>
                </c:pt>
                <c:pt idx="218">
                  <c:v>2.1607524475369512E-20</c:v>
                </c:pt>
                <c:pt idx="219">
                  <c:v>2.9542189291829318E-20</c:v>
                </c:pt>
                <c:pt idx="220">
                  <c:v>4.0345749718478799E-20</c:v>
                </c:pt>
                <c:pt idx="221">
                  <c:v>5.5038977132085522E-20</c:v>
                </c:pt>
                <c:pt idx="222">
                  <c:v>7.4999845520995816E-20</c:v>
                </c:pt>
                <c:pt idx="223">
                  <c:v>1.0208638709541406E-19</c:v>
                </c:pt>
                <c:pt idx="224">
                  <c:v>1.3880104951198793E-19</c:v>
                </c:pt>
                <c:pt idx="225">
                  <c:v>1.8851031379437909E-19</c:v>
                </c:pt>
                <c:pt idx="226">
                  <c:v>2.5573780501800006E-19</c:v>
                </c:pt>
                <c:pt idx="227">
                  <c:v>3.4655502535996364E-19</c:v>
                </c:pt>
                <c:pt idx="228">
                  <c:v>4.6910160517524776E-19</c:v>
                </c:pt>
                <c:pt idx="229">
                  <c:v>6.3427718157849278E-19</c:v>
                </c:pt>
                <c:pt idx="230">
                  <c:v>8.5666043028328116E-19</c:v>
                </c:pt>
                <c:pt idx="231">
                  <c:v>1.1557283772129016E-18</c:v>
                </c:pt>
                <c:pt idx="232">
                  <c:v>1.5574721778252571E-18</c:v>
                </c:pt>
                <c:pt idx="233">
                  <c:v>2.096535730448461E-18</c:v>
                </c:pt>
                <c:pt idx="234">
                  <c:v>2.8190429319116384E-18</c:v>
                </c:pt>
                <c:pt idx="235">
                  <c:v>3.7863308681188293E-18</c:v>
                </c:pt>
                <c:pt idx="236">
                  <c:v>5.0798733510685146E-18</c:v>
                </c:pt>
                <c:pt idx="237">
                  <c:v>6.8077666046171219E-18</c:v>
                </c:pt>
                <c:pt idx="238">
                  <c:v>9.1132625430969855E-18</c:v>
                </c:pt>
                <c:pt idx="239">
                  <c:v>1.2185982678360361E-17</c:v>
                </c:pt>
                <c:pt idx="240">
                  <c:v>1.6276637131486683E-17</c:v>
                </c:pt>
                <c:pt idx="241">
                  <c:v>2.1716321228100871E-17</c:v>
                </c:pt>
                <c:pt idx="242">
                  <c:v>2.8941783024717174E-17</c:v>
                </c:pt>
                <c:pt idx="243">
                  <c:v>3.8528469729010457E-17</c:v>
                </c:pt>
                <c:pt idx="244">
                  <c:v>5.1233696047265967E-17</c:v>
                </c:pt>
                <c:pt idx="245">
                  <c:v>6.8052967132478357E-17</c:v>
                </c:pt>
                <c:pt idx="246">
                  <c:v>9.0293376534069051E-17</c:v>
                </c:pt>
                <c:pt idx="247">
                  <c:v>1.1966914080200006E-16</c:v>
                </c:pt>
                <c:pt idx="248">
                  <c:v>1.5842579770009017E-16</c:v>
                </c:pt>
                <c:pt idx="249">
                  <c:v>2.0950147393612567E-16</c:v>
                </c:pt>
                <c:pt idx="250">
                  <c:v>2.7673603459996061E-16</c:v>
                </c:pt>
                <c:pt idx="251">
                  <c:v>3.6514200415024183E-16</c:v>
                </c:pt>
                <c:pt idx="252">
                  <c:v>4.8125508005212423E-16</c:v>
                </c:pt>
                <c:pt idx="253">
                  <c:v>6.3358707532449857E-16</c:v>
                </c:pt>
                <c:pt idx="254">
                  <c:v>8.3321051588424936E-16</c:v>
                </c:pt>
                <c:pt idx="255">
                  <c:v>1.0945122488396622E-15</c:v>
                </c:pt>
                <c:pt idx="256">
                  <c:v>1.436163749557179E-15</c:v>
                </c:pt>
                <c:pt idx="257">
                  <c:v>1.8823689274316496E-15</c:v>
                </c:pt>
                <c:pt idx="258">
                  <c:v>2.4644668494612374E-15</c:v>
                </c:pt>
                <c:pt idx="259">
                  <c:v>3.2229878375489807E-15</c:v>
                </c:pt>
                <c:pt idx="260">
                  <c:v>4.2102879894739935E-15</c:v>
                </c:pt>
                <c:pt idx="261">
                  <c:v>5.493920748762139E-15</c:v>
                </c:pt>
                <c:pt idx="262">
                  <c:v>7.1609464824080385E-15</c:v>
                </c:pt>
                <c:pt idx="263">
                  <c:v>9.3234343322429715E-15</c:v>
                </c:pt>
                <c:pt idx="264">
                  <c:v>1.2125477641769984E-14</c:v>
                </c:pt>
                <c:pt idx="265">
                  <c:v>1.5752128450411125E-14</c:v>
                </c:pt>
                <c:pt idx="266">
                  <c:v>2.0440762141474969E-14</c:v>
                </c:pt>
                <c:pt idx="267">
                  <c:v>2.6495515595199892E-14</c:v>
                </c:pt>
                <c:pt idx="268">
                  <c:v>3.4305607651226257E-14</c:v>
                </c:pt>
                <c:pt idx="269">
                  <c:v>4.4368557377915794E-14</c:v>
                </c:pt>
                <c:pt idx="270">
                  <c:v>5.731957351536241E-14</c:v>
                </c:pt>
                <c:pt idx="271">
                  <c:v>7.396870974637702E-14</c:v>
                </c:pt>
                <c:pt idx="272">
                  <c:v>9.534778021670798E-14</c:v>
                </c:pt>
                <c:pt idx="273">
                  <c:v>1.2276952647583687E-13</c:v>
                </c:pt>
                <c:pt idx="274">
                  <c:v>1.5790214344202051E-13</c:v>
                </c:pt>
                <c:pt idx="275">
                  <c:v>2.0286303591542115E-13</c:v>
                </c:pt>
                <c:pt idx="276">
                  <c:v>2.6033662258200218E-13</c:v>
                </c:pt>
                <c:pt idx="277">
                  <c:v>3.3372217290779387E-13</c:v>
                </c:pt>
                <c:pt idx="278">
                  <c:v>4.2731910447823353E-13</c:v>
                </c:pt>
                <c:pt idx="279">
                  <c:v>5.4655894588151735E-13</c:v>
                </c:pt>
                <c:pt idx="280">
                  <c:v>6.9829535818102619E-13</c:v>
                </c:pt>
                <c:pt idx="281">
                  <c:v>8.9116629744272985E-13</c:v>
                </c:pt>
                <c:pt idx="282">
                  <c:v>1.136045702088015E-12</c:v>
                </c:pt>
                <c:pt idx="283">
                  <c:v>1.446606135672343E-12</c:v>
                </c:pt>
                <c:pt idx="284">
                  <c:v>1.8400187695720168E-12</c:v>
                </c:pt>
                <c:pt idx="285">
                  <c:v>2.3378231459152545E-12</c:v>
                </c:pt>
                <c:pt idx="286">
                  <c:v>2.9670065537908019E-12</c:v>
                </c:pt>
                <c:pt idx="287">
                  <c:v>3.7613418638649866E-12</c:v>
                </c:pt>
                <c:pt idx="288">
                  <c:v>4.7630436374514479E-12</c:v>
                </c:pt>
                <c:pt idx="289">
                  <c:v>6.0248156628697349E-12</c:v>
                </c:pt>
                <c:pt idx="290">
                  <c:v>7.6123792620429115E-12</c:v>
                </c:pt>
                <c:pt idx="291">
                  <c:v>9.6075913364788494E-12</c:v>
                </c:pt>
                <c:pt idx="292">
                  <c:v>1.2112284879680914E-11</c:v>
                </c:pt>
                <c:pt idx="293">
                  <c:v>1.5252993401637011E-11</c:v>
                </c:pt>
                <c:pt idx="294">
                  <c:v>1.9186755376744924E-11</c:v>
                </c:pt>
                <c:pt idx="295">
                  <c:v>2.4108236611062062E-11</c:v>
                </c:pt>
                <c:pt idx="296">
                  <c:v>3.0258458717802148E-11</c:v>
                </c:pt>
                <c:pt idx="297">
                  <c:v>3.7935482336893612E-11</c:v>
                </c:pt>
                <c:pt idx="298">
                  <c:v>4.7507466280186847E-11</c:v>
                </c:pt>
                <c:pt idx="299">
                  <c:v>5.9428610723787076E-11</c:v>
                </c:pt>
                <c:pt idx="300">
                  <c:v>7.4258596607097218E-11</c:v>
                </c:pt>
                <c:pt idx="301">
                  <c:v>9.2686257714944052E-11</c:v>
                </c:pt>
                <c:pt idx="302">
                  <c:v>1.1555837024862016E-10</c:v>
                </c:pt>
                <c:pt idx="303">
                  <c:v>1.4391462141079836E-10</c:v>
                </c:pt>
                <c:pt idx="304">
                  <c:v>1.7903002875900828E-10</c:v>
                </c:pt>
                <c:pt idx="305">
                  <c:v>2.2246633180434259E-10</c:v>
                </c:pt>
                <c:pt idx="306">
                  <c:v>2.7613417352028829E-10</c:v>
                </c:pt>
                <c:pt idx="307">
                  <c:v>3.4236824019802745E-10</c:v>
                </c:pt>
                <c:pt idx="308">
                  <c:v>4.2401794286878673E-10</c:v>
                </c:pt>
                <c:pt idx="309">
                  <c:v>5.2455671324624966E-10</c:v>
                </c:pt>
                <c:pt idx="310">
                  <c:v>6.4821356447905399E-10</c:v>
                </c:pt>
                <c:pt idx="311">
                  <c:v>8.0013124656920378E-10</c:v>
                </c:pt>
                <c:pt idx="312">
                  <c:v>9.865561249674566E-10</c:v>
                </c:pt>
                <c:pt idx="313">
                  <c:v>1.2150658480122165E-9</c:v>
                </c:pt>
                <c:pt idx="314">
                  <c:v>1.4948419668178191E-9</c:v>
                </c:pt>
                <c:pt idx="315">
                  <c:v>1.836995955516709E-9</c:v>
                </c:pt>
                <c:pt idx="316">
                  <c:v>2.2549585796327944E-9</c:v>
                </c:pt>
                <c:pt idx="317">
                  <c:v>2.7649443092213829E-9</c:v>
                </c:pt>
                <c:pt idx="318">
                  <c:v>3.3865045092835237E-9</c:v>
                </c:pt>
                <c:pt idx="319">
                  <c:v>4.1431855061088403E-9</c:v>
                </c:pt>
                <c:pt idx="320">
                  <c:v>5.0633103737079303E-9</c:v>
                </c:pt>
                <c:pt idx="321">
                  <c:v>6.1809064649226667E-9</c:v>
                </c:pt>
                <c:pt idx="322">
                  <c:v>7.536804389934923E-9</c:v>
                </c:pt>
                <c:pt idx="323">
                  <c:v>9.1799383914702793E-9</c:v>
                </c:pt>
                <c:pt idx="324">
                  <c:v>1.1168882960589472E-8</c:v>
                </c:pt>
                <c:pt idx="325">
                  <c:v>1.3573666168822629E-8</c:v>
                </c:pt>
                <c:pt idx="326">
                  <c:v>1.6477906661419157E-8</c:v>
                </c:pt>
                <c:pt idx="327">
                  <c:v>1.998132867418577E-8</c:v>
                </c:pt>
                <c:pt idx="328">
                  <c:v>2.4202717926909197E-8</c:v>
                </c:pt>
                <c:pt idx="329">
                  <c:v>2.9283390947648775E-8</c:v>
                </c:pt>
                <c:pt idx="330">
                  <c:v>3.5391261446943442E-8</c:v>
                </c:pt>
                <c:pt idx="331">
                  <c:v>4.2725599957943649E-8</c:v>
                </c:pt>
                <c:pt idx="332">
                  <c:v>5.1522597273416854E-8</c:v>
                </c:pt>
                <c:pt idx="333">
                  <c:v>6.2061858447542316E-8</c:v>
                </c:pt>
                <c:pt idx="334">
                  <c:v>7.4673972512677572E-8</c:v>
                </c:pt>
                <c:pt idx="335">
                  <c:v>8.9749323832576066E-8</c:v>
                </c:pt>
                <c:pt idx="336">
                  <c:v>1.0774833443870015E-7</c:v>
                </c:pt>
                <c:pt idx="337">
                  <c:v>1.2921335306257749E-7</c:v>
                </c:pt>
                <c:pt idx="338">
                  <c:v>1.5478243619428083E-7</c:v>
                </c:pt>
                <c:pt idx="339">
                  <c:v>1.8520529969856265E-7</c:v>
                </c:pt>
                <c:pt idx="340">
                  <c:v>2.2136175666243555E-7</c:v>
                </c:pt>
                <c:pt idx="341">
                  <c:v>2.6428299861175467E-7</c:v>
                </c:pt>
                <c:pt idx="342">
                  <c:v>3.1517612342278941E-7</c:v>
                </c:pt>
                <c:pt idx="343">
                  <c:v>3.7545236459394802E-7</c:v>
                </c:pt>
                <c:pt idx="344">
                  <c:v>4.467595334794024E-7</c:v>
                </c:pt>
                <c:pt idx="345">
                  <c:v>5.3101924908669364E-7</c:v>
                </c:pt>
                <c:pt idx="346">
                  <c:v>6.3046959958698333E-7</c:v>
                </c:pt>
                <c:pt idx="347">
                  <c:v>7.4771395627624801E-7</c:v>
                </c:pt>
                <c:pt idx="348">
                  <c:v>8.8577674486333068E-7</c:v>
                </c:pt>
                <c:pt idx="349">
                  <c:v>1.0481670711579649E-6</c:v>
                </c:pt>
                <c:pt idx="350">
                  <c:v>1.2389511989962633E-6</c:v>
                </c:pt>
                <c:pt idx="351">
                  <c:v>1.4628349880741764E-6</c:v>
                </c:pt>
                <c:pt idx="352">
                  <c:v>1.7252575187449524E-6</c:v>
                </c:pt>
                <c:pt idx="353">
                  <c:v>2.0324972602309967E-6</c:v>
                </c:pt>
                <c:pt idx="354">
                  <c:v>2.3917922785270127E-6</c:v>
                </c:pt>
                <c:pt idx="355">
                  <c:v>2.8114761308977005E-6</c:v>
                </c:pt>
                <c:pt idx="356">
                  <c:v>3.3011312556116213E-6</c:v>
                </c:pt>
                <c:pt idx="357">
                  <c:v>3.8717618386270837E-6</c:v>
                </c:pt>
                <c:pt idx="358">
                  <c:v>4.5359883234957874E-6</c:v>
                </c:pt>
                <c:pt idx="359">
                  <c:v>5.3082659267868512E-6</c:v>
                </c:pt>
                <c:pt idx="360">
                  <c:v>6.2051297287545102E-6</c:v>
                </c:pt>
                <c:pt idx="361">
                  <c:v>7.2454691274703386E-6</c:v>
                </c:pt>
                <c:pt idx="362">
                  <c:v>8.4508346738307051E-6</c:v>
                </c:pt>
                <c:pt idx="363">
                  <c:v>9.8457805439748062E-6</c:v>
                </c:pt>
                <c:pt idx="364">
                  <c:v>1.145824615390781E-5</c:v>
                </c:pt>
                <c:pt idx="365">
                  <c:v>1.3319980677312986E-5</c:v>
                </c:pt>
                <c:pt idx="366">
                  <c:v>1.5467014490226452E-5</c:v>
                </c:pt>
                <c:pt idx="367">
                  <c:v>1.794018183369602E-5</c:v>
                </c:pt>
                <c:pt idx="368">
                  <c:v>2.0785699255628001E-5</c:v>
                </c:pt>
                <c:pt idx="369">
                  <c:v>2.4055804663280766E-5</c:v>
                </c:pt>
                <c:pt idx="370">
                  <c:v>2.7809462085390613E-5</c:v>
                </c:pt>
                <c:pt idx="371">
                  <c:v>3.211313750441797E-5</c:v>
                </c:pt>
                <c:pt idx="372">
                  <c:v>3.7041651371087046E-5</c:v>
                </c:pt>
                <c:pt idx="373">
                  <c:v>4.2679113651021573E-5</c:v>
                </c:pt>
                <c:pt idx="374">
                  <c:v>4.9119947472091529E-5</c:v>
                </c:pt>
                <c:pt idx="375">
                  <c:v>5.6470007635804572E-5</c:v>
                </c:pt>
                <c:pt idx="376">
                  <c:v>6.4847800420919334E-5</c:v>
                </c:pt>
                <c:pt idx="377">
                  <c:v>7.4385811236067417E-5</c:v>
                </c:pt>
                <c:pt idx="378">
                  <c:v>8.5231946763731701E-5</c:v>
                </c:pt>
                <c:pt idx="379">
                  <c:v>9.7551098272964095E-5</c:v>
                </c:pt>
                <c:pt idx="380">
                  <c:v>1.1152683275498943E-4</c:v>
                </c:pt>
                <c:pt idx="381">
                  <c:v>1.2736321844580091E-4</c:v>
                </c:pt>
                <c:pt idx="382">
                  <c:v>1.4528679113439067E-4</c:v>
                </c:pt>
                <c:pt idx="383">
                  <c:v>1.6554866740498914E-4</c:v>
                </c:pt>
                <c:pt idx="384">
                  <c:v>1.8842681061732088E-4</c:v>
                </c:pt>
                <c:pt idx="385">
                  <c:v>2.1422845498048223E-4</c:v>
                </c:pt>
                <c:pt idx="386">
                  <c:v>2.4329269251387392E-4</c:v>
                </c:pt>
                <c:pt idx="387">
                  <c:v>2.7599322700256641E-4</c:v>
                </c:pt>
                <c:pt idx="388">
                  <c:v>3.1274129823488395E-4</c:v>
                </c:pt>
                <c:pt idx="389">
                  <c:v>3.5398877884704113E-4</c:v>
                </c:pt>
                <c:pt idx="390">
                  <c:v>4.0023144498424896E-4</c:v>
                </c:pt>
                <c:pt idx="391">
                  <c:v>4.5201242071092514E-4</c:v>
                </c:pt>
                <c:pt idx="392">
                  <c:v>5.0992579465680991E-4</c:v>
                </c:pt>
                <c:pt idx="393">
                  <c:v>5.7462040576349645E-4</c:v>
                </c:pt>
                <c:pt idx="394">
                  <c:v>6.4680379319173521E-4</c:v>
                </c:pt>
                <c:pt idx="395">
                  <c:v>7.2724630345866236E-4</c:v>
                </c:pt>
                <c:pt idx="396">
                  <c:v>8.1678534569384897E-4</c:v>
                </c:pt>
                <c:pt idx="397">
                  <c:v>9.1632978353195743E-4</c:v>
                </c:pt>
                <c:pt idx="398">
                  <c:v>1.02686444959922E-3</c:v>
                </c:pt>
                <c:pt idx="399">
                  <c:v>1.1494547658048629E-3</c:v>
                </c:pt>
                <c:pt idx="400">
                  <c:v>1.2852514497217855E-3</c:v>
                </c:pt>
                <c:pt idx="401">
                  <c:v>1.4354952842440232E-3</c:v>
                </c:pt>
                <c:pt idx="402">
                  <c:v>1.6015219244520425E-3</c:v>
                </c:pt>
                <c:pt idx="403">
                  <c:v>1.784766712217516E-3</c:v>
                </c:pt>
                <c:pt idx="404">
                  <c:v>1.9867694655546059E-3</c:v>
                </c:pt>
                <c:pt idx="405">
                  <c:v>2.2091792060984095E-3</c:v>
                </c:pt>
                <c:pt idx="406">
                  <c:v>2.4537587843907346E-3</c:v>
                </c:pt>
                <c:pt idx="407">
                  <c:v>2.722389358901043E-3</c:v>
                </c:pt>
                <c:pt idx="408">
                  <c:v>3.017074680960356E-3</c:v>
                </c:pt>
                <c:pt idx="409">
                  <c:v>3.339945134046536E-3</c:v>
                </c:pt>
                <c:pt idx="410">
                  <c:v>3.6932614722033344E-3</c:v>
                </c:pt>
                <c:pt idx="411">
                  <c:v>4.0794181988281671E-3</c:v>
                </c:pt>
                <c:pt idx="412">
                  <c:v>4.5009465236849535E-3</c:v>
                </c:pt>
                <c:pt idx="413">
                  <c:v>4.9605168328368627E-3</c:v>
                </c:pt>
                <c:pt idx="414">
                  <c:v>5.4609406033098423E-3</c:v>
                </c:pt>
                <c:pt idx="415">
                  <c:v>6.0051716917473913E-3</c:v>
                </c:pt>
                <c:pt idx="416">
                  <c:v>6.5963069241640341E-3</c:v>
                </c:pt>
                <c:pt idx="417">
                  <c:v>7.2375859122099564E-3</c:v>
                </c:pt>
                <c:pt idx="418">
                  <c:v>7.932390020190784E-3</c:v>
                </c:pt>
                <c:pt idx="419">
                  <c:v>8.6842404065038473E-3</c:v>
                </c:pt>
                <c:pt idx="420">
                  <c:v>9.4967950632266779E-3</c:v>
                </c:pt>
                <c:pt idx="421">
                  <c:v>1.0373844778378397E-2</c:v>
                </c:pt>
                <c:pt idx="422">
                  <c:v>1.131930794694345E-2</c:v>
                </c:pt>
                <c:pt idx="423">
                  <c:v>1.2337224159145146E-2</c:v>
                </c:pt>
                <c:pt idx="424">
                  <c:v>1.3431746497745195E-2</c:v>
                </c:pt>
                <c:pt idx="425">
                  <c:v>1.4607132480372402E-2</c:v>
                </c:pt>
                <c:pt idx="426">
                  <c:v>1.586773358808316E-2</c:v>
                </c:pt>
                <c:pt idx="427">
                  <c:v>1.7217983327575782E-2</c:v>
                </c:pt>
                <c:pt idx="428">
                  <c:v>1.8662383781731625E-2</c:v>
                </c:pt>
                <c:pt idx="429">
                  <c:v>2.0205490611466176E-2</c:v>
                </c:pt>
                <c:pt idx="430">
                  <c:v>2.1851896481236234E-2</c:v>
                </c:pt>
                <c:pt idx="431">
                  <c:v>2.360621289097144E-2</c:v>
                </c:pt>
                <c:pt idx="432">
                  <c:v>2.5473050408646631E-2</c:v>
                </c:pt>
                <c:pt idx="433">
                  <c:v>2.7456997310165668E-2</c:v>
                </c:pt>
                <c:pt idx="434">
                  <c:v>2.9562596646625274E-2</c:v>
                </c:pt>
                <c:pt idx="435">
                  <c:v>3.1794321773325813E-2</c:v>
                </c:pt>
                <c:pt idx="436">
                  <c:v>3.4156550389995557E-2</c:v>
                </c:pt>
                <c:pt idx="437">
                  <c:v>3.665353715752831E-2</c:v>
                </c:pt>
                <c:pt idx="438">
                  <c:v>3.928938497295905E-2</c:v>
                </c:pt>
                <c:pt idx="439">
                  <c:v>4.2068015001337965E-2</c:v>
                </c:pt>
                <c:pt idx="440">
                  <c:v>4.4993135580426336E-2</c:v>
                </c:pt>
                <c:pt idx="441">
                  <c:v>4.8068210131614032E-2</c:v>
                </c:pt>
                <c:pt idx="442">
                  <c:v>5.1296424227947952E-2</c:v>
                </c:pt>
                <c:pt idx="443">
                  <c:v>5.4680651987515497E-2</c:v>
                </c:pt>
                <c:pt idx="444">
                  <c:v>5.8223421977431924E-2</c:v>
                </c:pt>
                <c:pt idx="445">
                  <c:v>6.1926882830157175E-2</c:v>
                </c:pt>
                <c:pt idx="446">
                  <c:v>6.5792768789584968E-2</c:v>
                </c:pt>
                <c:pt idx="447">
                  <c:v>6.9822365419127994E-2</c:v>
                </c:pt>
                <c:pt idx="448">
                  <c:v>7.4016475717617242E-2</c:v>
                </c:pt>
                <c:pt idx="449">
                  <c:v>7.8375386901046715E-2</c:v>
                </c:pt>
                <c:pt idx="450">
                  <c:v>8.2898838118819262E-2</c:v>
                </c:pt>
                <c:pt idx="451">
                  <c:v>8.7585989381942161E-2</c:v>
                </c:pt>
                <c:pt idx="452">
                  <c:v>9.2435391987434348E-2</c:v>
                </c:pt>
                <c:pt idx="453">
                  <c:v>9.7444960727836247E-2</c:v>
                </c:pt>
                <c:pt idx="454">
                  <c:v>0.10261194817684807</c:v>
                </c:pt>
                <c:pt idx="455">
                  <c:v>0.10793292134200363</c:v>
                </c:pt>
                <c:pt idx="456">
                  <c:v>0.11340374097213986</c:v>
                </c:pt>
                <c:pt idx="457">
                  <c:v>0.11901954380179282</c:v>
                </c:pt>
                <c:pt idx="458">
                  <c:v>0.12477472800598562</c:v>
                </c:pt>
                <c:pt idx="459">
                  <c:v>0.13066294212732979</c:v>
                </c:pt>
                <c:pt idx="460">
                  <c:v>0.13667707772282831</c:v>
                </c:pt>
                <c:pt idx="461">
                  <c:v>0.14280926596028454</c:v>
                </c:pt>
                <c:pt idx="462">
                  <c:v>0.14905087837378417</c:v>
                </c:pt>
                <c:pt idx="463">
                  <c:v>0.15539253196443989</c:v>
                </c:pt>
                <c:pt idx="464">
                  <c:v>0.16182409880650928</c:v>
                </c:pt>
                <c:pt idx="465">
                  <c:v>0.16833472029034852</c:v>
                </c:pt>
                <c:pt idx="466">
                  <c:v>0.17491282610252029</c:v>
                </c:pt>
                <c:pt idx="467">
                  <c:v>0.18154615801004473</c:v>
                </c:pt>
                <c:pt idx="468">
                  <c:v>0.188221798480424</c:v>
                </c:pt>
                <c:pt idx="469">
                  <c:v>0.19492620413203962</c:v>
                </c:pt>
                <c:pt idx="470">
                  <c:v>0.20164524397107556</c:v>
                </c:pt>
                <c:pt idx="471">
                  <c:v>0.20836424233161163</c:v>
                </c:pt>
                <c:pt idx="472">
                  <c:v>0.21506802639534539</c:v>
                </c:pt>
                <c:pt idx="473">
                  <c:v>0.22174097812686214</c:v>
                </c:pt>
                <c:pt idx="474">
                  <c:v>0.22836709041996417</c:v>
                </c:pt>
                <c:pt idx="475">
                  <c:v>0.23493002721062251</c:v>
                </c:pt>
                <c:pt idx="476">
                  <c:v>0.24141318727311778</c:v>
                </c:pt>
                <c:pt idx="477">
                  <c:v>0.24779977137824971</c:v>
                </c:pt>
                <c:pt idx="478">
                  <c:v>0.2540728524566187</c:v>
                </c:pt>
                <c:pt idx="479">
                  <c:v>0.26021544837624411</c:v>
                </c:pt>
                <c:pt idx="480">
                  <c:v>0.26621059691267618</c:v>
                </c:pt>
                <c:pt idx="481">
                  <c:v>0.27204143246157086</c:v>
                </c:pt>
                <c:pt idx="482">
                  <c:v>0.27769126401889527</c:v>
                </c:pt>
                <c:pt idx="483">
                  <c:v>0.28314365393273933</c:v>
                </c:pt>
                <c:pt idx="484">
                  <c:v>0.28838249691354378</c:v>
                </c:pt>
                <c:pt idx="485">
                  <c:v>0.29339209877654632</c:v>
                </c:pt>
                <c:pt idx="486">
                  <c:v>0.29815725438176144</c:v>
                </c:pt>
                <c:pt idx="487">
                  <c:v>0.30266332423288111</c:v>
                </c:pt>
                <c:pt idx="488">
                  <c:v>0.30689630919736605</c:v>
                </c:pt>
                <c:pt idx="489">
                  <c:v>0.31084292281565878</c:v>
                </c:pt>
                <c:pt idx="490">
                  <c:v>0.31449066067799741</c:v>
                </c:pt>
                <c:pt idx="491">
                  <c:v>0.31782786636266425</c:v>
                </c:pt>
                <c:pt idx="492">
                  <c:v>0.32084379344959818</c:v>
                </c:pt>
                <c:pt idx="493">
                  <c:v>0.32352866314800227</c:v>
                </c:pt>
                <c:pt idx="494">
                  <c:v>0.32587371710566559</c:v>
                </c:pt>
                <c:pt idx="495">
                  <c:v>0.32787126500101643</c:v>
                </c:pt>
                <c:pt idx="496">
                  <c:v>0.32951472655603481</c:v>
                </c:pt>
                <c:pt idx="497">
                  <c:v>0.33079866764885679</c:v>
                </c:pt>
                <c:pt idx="498">
                  <c:v>0.33171883024871573</c:v>
                </c:pt>
                <c:pt idx="499">
                  <c:v>0.3322721559424599</c:v>
                </c:pt>
                <c:pt idx="500">
                  <c:v>0.33245680287071766</c:v>
                </c:pt>
                <c:pt idx="501">
                  <c:v>0.33227215594246656</c:v>
                </c:pt>
                <c:pt idx="502">
                  <c:v>0.33171883024872822</c:v>
                </c:pt>
                <c:pt idx="503">
                  <c:v>0.3307986676488755</c:v>
                </c:pt>
                <c:pt idx="504">
                  <c:v>0.3295147265560599</c:v>
                </c:pt>
                <c:pt idx="505">
                  <c:v>0.32787126500104741</c:v>
                </c:pt>
                <c:pt idx="506">
                  <c:v>0.32587371710570257</c:v>
                </c:pt>
                <c:pt idx="507">
                  <c:v>0.32352866314804518</c:v>
                </c:pt>
                <c:pt idx="508">
                  <c:v>0.32084379344964703</c:v>
                </c:pt>
                <c:pt idx="509">
                  <c:v>0.31782786636271843</c:v>
                </c:pt>
                <c:pt idx="510">
                  <c:v>0.31449066067805642</c:v>
                </c:pt>
                <c:pt idx="511">
                  <c:v>0.31084292281572307</c:v>
                </c:pt>
                <c:pt idx="512">
                  <c:v>0.30689630919743544</c:v>
                </c:pt>
                <c:pt idx="513">
                  <c:v>0.30266332423295528</c:v>
                </c:pt>
                <c:pt idx="514">
                  <c:v>0.29815725438184032</c:v>
                </c:pt>
                <c:pt idx="515">
                  <c:v>0.29339209877662958</c:v>
                </c:pt>
                <c:pt idx="516">
                  <c:v>0.28838249691363116</c:v>
                </c:pt>
                <c:pt idx="517">
                  <c:v>0.28314365393283075</c:v>
                </c:pt>
                <c:pt idx="518">
                  <c:v>0.27769126401898991</c:v>
                </c:pt>
                <c:pt idx="519">
                  <c:v>0.27204143246166834</c:v>
                </c:pt>
                <c:pt idx="520">
                  <c:v>0.26621059691277632</c:v>
                </c:pt>
                <c:pt idx="521">
                  <c:v>0.26021544837634691</c:v>
                </c:pt>
                <c:pt idx="522">
                  <c:v>0.2540728524567239</c:v>
                </c:pt>
                <c:pt idx="523">
                  <c:v>0.24779977137835771</c:v>
                </c:pt>
                <c:pt idx="524">
                  <c:v>0.24141318727322758</c:v>
                </c:pt>
                <c:pt idx="525">
                  <c:v>0.23493002721073378</c:v>
                </c:pt>
                <c:pt idx="526">
                  <c:v>0.22836709042007669</c:v>
                </c:pt>
                <c:pt idx="527">
                  <c:v>0.22174097812697491</c:v>
                </c:pt>
                <c:pt idx="528">
                  <c:v>0.21506802639545891</c:v>
                </c:pt>
                <c:pt idx="529">
                  <c:v>0.20836424233172554</c:v>
                </c:pt>
                <c:pt idx="530">
                  <c:v>0.20164524397118949</c:v>
                </c:pt>
                <c:pt idx="531">
                  <c:v>0.19492620413215414</c:v>
                </c:pt>
                <c:pt idx="532">
                  <c:v>0.18822179848053799</c:v>
                </c:pt>
                <c:pt idx="533">
                  <c:v>0.18154615801015817</c:v>
                </c:pt>
                <c:pt idx="534">
                  <c:v>0.17491282610263295</c:v>
                </c:pt>
                <c:pt idx="535">
                  <c:v>0.16833472029045907</c:v>
                </c:pt>
                <c:pt idx="536">
                  <c:v>0.16182409880661908</c:v>
                </c:pt>
                <c:pt idx="537">
                  <c:v>0.15539253196454819</c:v>
                </c:pt>
                <c:pt idx="538">
                  <c:v>0.149050878373891</c:v>
                </c:pt>
                <c:pt idx="539">
                  <c:v>0.14280926596038948</c:v>
                </c:pt>
                <c:pt idx="540">
                  <c:v>0.13667707772293189</c:v>
                </c:pt>
                <c:pt idx="541">
                  <c:v>0.13066294212743129</c:v>
                </c:pt>
                <c:pt idx="542">
                  <c:v>0.12477472800608494</c:v>
                </c:pt>
                <c:pt idx="543">
                  <c:v>0.11901954380188984</c:v>
                </c:pt>
                <c:pt idx="544">
                  <c:v>0.11340374097223392</c:v>
                </c:pt>
                <c:pt idx="545">
                  <c:v>0.10793292134209519</c:v>
                </c:pt>
                <c:pt idx="546">
                  <c:v>0.10261194817694266</c:v>
                </c:pt>
                <c:pt idx="547">
                  <c:v>9.7444960727927965E-2</c:v>
                </c:pt>
                <c:pt idx="548">
                  <c:v>9.2435391987523666E-2</c:v>
                </c:pt>
                <c:pt idx="549">
                  <c:v>8.7585989382023069E-2</c:v>
                </c:pt>
                <c:pt idx="550">
                  <c:v>8.2898838118897422E-2</c:v>
                </c:pt>
                <c:pt idx="551">
                  <c:v>7.8375386901122029E-2</c:v>
                </c:pt>
                <c:pt idx="552">
                  <c:v>7.4016475717689795E-2</c:v>
                </c:pt>
                <c:pt idx="553">
                  <c:v>6.9822365419198118E-2</c:v>
                </c:pt>
                <c:pt idx="554">
                  <c:v>6.5792768789652289E-2</c:v>
                </c:pt>
                <c:pt idx="555">
                  <c:v>6.1926882830221727E-2</c:v>
                </c:pt>
                <c:pt idx="556">
                  <c:v>5.8223421977493701E-2</c:v>
                </c:pt>
                <c:pt idx="557">
                  <c:v>5.4680651987573908E-2</c:v>
                </c:pt>
                <c:pt idx="558">
                  <c:v>5.1296424228004026E-2</c:v>
                </c:pt>
                <c:pt idx="559">
                  <c:v>4.8068210131667503E-2</c:v>
                </c:pt>
                <c:pt idx="560">
                  <c:v>4.499313558047717E-2</c:v>
                </c:pt>
                <c:pt idx="561">
                  <c:v>4.2068015001386322E-2</c:v>
                </c:pt>
                <c:pt idx="562">
                  <c:v>3.9289384973005201E-2</c:v>
                </c:pt>
                <c:pt idx="563">
                  <c:v>3.6653537157572059E-2</c:v>
                </c:pt>
                <c:pt idx="564">
                  <c:v>3.4156550390036969E-2</c:v>
                </c:pt>
                <c:pt idx="565">
                  <c:v>3.1794321773364546E-2</c:v>
                </c:pt>
                <c:pt idx="566">
                  <c:v>2.9562596646662068E-2</c:v>
                </c:pt>
                <c:pt idx="567">
                  <c:v>2.7456997310200338E-2</c:v>
                </c:pt>
                <c:pt idx="568">
                  <c:v>2.5473050408679289E-2</c:v>
                </c:pt>
                <c:pt idx="569">
                  <c:v>2.3606212891002148E-2</c:v>
                </c:pt>
                <c:pt idx="570">
                  <c:v>2.1851896481265221E-2</c:v>
                </c:pt>
                <c:pt idx="571">
                  <c:v>2.0205490611493359E-2</c:v>
                </c:pt>
                <c:pt idx="572">
                  <c:v>1.8662383781757094E-2</c:v>
                </c:pt>
                <c:pt idx="573">
                  <c:v>1.7217983327599596E-2</c:v>
                </c:pt>
                <c:pt idx="574">
                  <c:v>1.5867733588105285E-2</c:v>
                </c:pt>
                <c:pt idx="575">
                  <c:v>1.460713248039305E-2</c:v>
                </c:pt>
                <c:pt idx="576">
                  <c:v>1.3431746497764442E-2</c:v>
                </c:pt>
                <c:pt idx="577">
                  <c:v>1.2337224159163045E-2</c:v>
                </c:pt>
                <c:pt idx="578">
                  <c:v>1.1319307946960181E-2</c:v>
                </c:pt>
                <c:pt idx="579">
                  <c:v>1.0373844778393928E-2</c:v>
                </c:pt>
                <c:pt idx="580">
                  <c:v>9.4967950632410727E-3</c:v>
                </c:pt>
                <c:pt idx="581">
                  <c:v>8.6842404065171699E-3</c:v>
                </c:pt>
                <c:pt idx="582">
                  <c:v>7.9323900202029722E-3</c:v>
                </c:pt>
                <c:pt idx="583">
                  <c:v>7.2375859122212833E-3</c:v>
                </c:pt>
                <c:pt idx="584">
                  <c:v>6.5963069241744754E-3</c:v>
                </c:pt>
                <c:pt idx="585">
                  <c:v>6.0051716917570034E-3</c:v>
                </c:pt>
                <c:pt idx="586">
                  <c:v>5.4609406033187015E-3</c:v>
                </c:pt>
                <c:pt idx="587">
                  <c:v>4.9605168328450385E-3</c:v>
                </c:pt>
                <c:pt idx="588">
                  <c:v>4.5009465236924579E-3</c:v>
                </c:pt>
                <c:pt idx="589">
                  <c:v>4.0794181988350444E-3</c:v>
                </c:pt>
                <c:pt idx="590">
                  <c:v>3.6932614722095659E-3</c:v>
                </c:pt>
                <c:pt idx="591">
                  <c:v>3.3399451340522623E-3</c:v>
                </c:pt>
                <c:pt idx="592">
                  <c:v>3.0170746809655862E-3</c:v>
                </c:pt>
                <c:pt idx="593">
                  <c:v>2.7223893589061166E-3</c:v>
                </c:pt>
                <c:pt idx="594">
                  <c:v>2.453758784395355E-3</c:v>
                </c:pt>
                <c:pt idx="595">
                  <c:v>2.2091792061026375E-3</c:v>
                </c:pt>
                <c:pt idx="596">
                  <c:v>1.986769465558199E-3</c:v>
                </c:pt>
                <c:pt idx="597">
                  <c:v>1.784766712220782E-3</c:v>
                </c:pt>
                <c:pt idx="598">
                  <c:v>1.6015219244550018E-3</c:v>
                </c:pt>
                <c:pt idx="599">
                  <c:v>1.4354952842467021E-3</c:v>
                </c:pt>
                <c:pt idx="600">
                  <c:v>1.2852514497242208E-3</c:v>
                </c:pt>
                <c:pt idx="601">
                  <c:v>1.1494547658070634E-3</c:v>
                </c:pt>
                <c:pt idx="602">
                  <c:v>1.0268644496012058E-3</c:v>
                </c:pt>
                <c:pt idx="603">
                  <c:v>9.1632978353374615E-4</c:v>
                </c:pt>
                <c:pt idx="604">
                  <c:v>8.1678534569545056E-4</c:v>
                </c:pt>
                <c:pt idx="605">
                  <c:v>7.2724630346010153E-4</c:v>
                </c:pt>
                <c:pt idx="606">
                  <c:v>6.4680379319302748E-4</c:v>
                </c:pt>
                <c:pt idx="607">
                  <c:v>5.74620405764656E-4</c:v>
                </c:pt>
                <c:pt idx="608">
                  <c:v>5.0992579465784782E-4</c:v>
                </c:pt>
                <c:pt idx="609">
                  <c:v>4.5201242071185875E-4</c:v>
                </c:pt>
                <c:pt idx="610">
                  <c:v>4.0023144498508331E-4</c:v>
                </c:pt>
                <c:pt idx="611">
                  <c:v>3.5398877884778565E-4</c:v>
                </c:pt>
                <c:pt idx="612">
                  <c:v>3.1274129823554098E-4</c:v>
                </c:pt>
                <c:pt idx="613">
                  <c:v>2.7599322700315411E-4</c:v>
                </c:pt>
                <c:pt idx="614">
                  <c:v>2.4329269251439697E-4</c:v>
                </c:pt>
                <c:pt idx="615">
                  <c:v>2.1422845498094662E-4</c:v>
                </c:pt>
                <c:pt idx="616">
                  <c:v>1.8842681061773291E-4</c:v>
                </c:pt>
                <c:pt idx="617">
                  <c:v>1.6554866740535622E-4</c:v>
                </c:pt>
                <c:pt idx="618">
                  <c:v>1.4528679113471558E-4</c:v>
                </c:pt>
                <c:pt idx="619">
                  <c:v>1.2736321844608795E-4</c:v>
                </c:pt>
                <c:pt idx="620">
                  <c:v>1.1152683275524301E-4</c:v>
                </c:pt>
                <c:pt idx="621">
                  <c:v>9.755109827318679E-5</c:v>
                </c:pt>
                <c:pt idx="622">
                  <c:v>8.5231946763927494E-5</c:v>
                </c:pt>
                <c:pt idx="623">
                  <c:v>7.4385811236239981E-5</c:v>
                </c:pt>
                <c:pt idx="624">
                  <c:v>6.4847800421070933E-5</c:v>
                </c:pt>
                <c:pt idx="625">
                  <c:v>5.6470007635938431E-5</c:v>
                </c:pt>
                <c:pt idx="626">
                  <c:v>4.9119947472208805E-5</c:v>
                </c:pt>
                <c:pt idx="627">
                  <c:v>4.2679113651124281E-5</c:v>
                </c:pt>
                <c:pt idx="628">
                  <c:v>3.7041651371176865E-5</c:v>
                </c:pt>
                <c:pt idx="629">
                  <c:v>3.2113137504495958E-5</c:v>
                </c:pt>
                <c:pt idx="630">
                  <c:v>2.7809462085458792E-5</c:v>
                </c:pt>
                <c:pt idx="631">
                  <c:v>2.405580466334017E-5</c:v>
                </c:pt>
                <c:pt idx="632">
                  <c:v>2.0785699255679657E-5</c:v>
                </c:pt>
                <c:pt idx="633">
                  <c:v>1.7940181833741018E-5</c:v>
                </c:pt>
                <c:pt idx="634">
                  <c:v>1.5467014490265717E-5</c:v>
                </c:pt>
                <c:pt idx="635">
                  <c:v>1.3319980677347062E-5</c:v>
                </c:pt>
                <c:pt idx="636">
                  <c:v>1.1458246153937324E-5</c:v>
                </c:pt>
                <c:pt idx="637">
                  <c:v>9.84578054400008E-6</c:v>
                </c:pt>
                <c:pt idx="638">
                  <c:v>8.4508346738526957E-6</c:v>
                </c:pt>
                <c:pt idx="639">
                  <c:v>7.2454691274893087E-6</c:v>
                </c:pt>
                <c:pt idx="640">
                  <c:v>6.2051297287719252E-6</c:v>
                </c:pt>
                <c:pt idx="641">
                  <c:v>5.3082659268018555E-6</c:v>
                </c:pt>
                <c:pt idx="642">
                  <c:v>4.5359883235079974E-6</c:v>
                </c:pt>
                <c:pt idx="643">
                  <c:v>3.8717618386375098E-6</c:v>
                </c:pt>
                <c:pt idx="644">
                  <c:v>3.3011312556205812E-6</c:v>
                </c:pt>
                <c:pt idx="645">
                  <c:v>2.8114761309053924E-6</c:v>
                </c:pt>
                <c:pt idx="646">
                  <c:v>2.3917922785335891E-6</c:v>
                </c:pt>
                <c:pt idx="647">
                  <c:v>2.0324972602366579E-6</c:v>
                </c:pt>
                <c:pt idx="648">
                  <c:v>1.7252575187497917E-6</c:v>
                </c:pt>
                <c:pt idx="649">
                  <c:v>1.4628349880783089E-6</c:v>
                </c:pt>
                <c:pt idx="650">
                  <c:v>1.2389511989997845E-6</c:v>
                </c:pt>
                <c:pt idx="651">
                  <c:v>1.0481670711609501E-6</c:v>
                </c:pt>
                <c:pt idx="652">
                  <c:v>8.8577674486586998E-7</c:v>
                </c:pt>
                <c:pt idx="653">
                  <c:v>7.4771395627840244E-7</c:v>
                </c:pt>
                <c:pt idx="654">
                  <c:v>6.3046959958881451E-7</c:v>
                </c:pt>
                <c:pt idx="655">
                  <c:v>5.3101924908824625E-7</c:v>
                </c:pt>
                <c:pt idx="656">
                  <c:v>4.4675953348072292E-7</c:v>
                </c:pt>
                <c:pt idx="657">
                  <c:v>3.7545236459506504E-7</c:v>
                </c:pt>
                <c:pt idx="658">
                  <c:v>3.1517612342373338E-7</c:v>
                </c:pt>
                <c:pt idx="659">
                  <c:v>2.6428299861254342E-7</c:v>
                </c:pt>
                <c:pt idx="660">
                  <c:v>2.2136175666310245E-7</c:v>
                </c:pt>
                <c:pt idx="661">
                  <c:v>1.8520529969912532E-7</c:v>
                </c:pt>
                <c:pt idx="662">
                  <c:v>1.5478243619475374E-7</c:v>
                </c:pt>
                <c:pt idx="663">
                  <c:v>1.2921335306297414E-7</c:v>
                </c:pt>
                <c:pt idx="664">
                  <c:v>1.0774833443903491E-7</c:v>
                </c:pt>
                <c:pt idx="665">
                  <c:v>8.9749323832856698E-8</c:v>
                </c:pt>
                <c:pt idx="666">
                  <c:v>7.4673972512912505E-8</c:v>
                </c:pt>
                <c:pt idx="667">
                  <c:v>6.2061858447738656E-8</c:v>
                </c:pt>
                <c:pt idx="668">
                  <c:v>5.1522597273580126E-8</c:v>
                </c:pt>
                <c:pt idx="669">
                  <c:v>4.2725599958079843E-8</c:v>
                </c:pt>
                <c:pt idx="670">
                  <c:v>3.5391261447056726E-8</c:v>
                </c:pt>
                <c:pt idx="671">
                  <c:v>2.928339094774315E-8</c:v>
                </c:pt>
                <c:pt idx="672">
                  <c:v>2.4202717926988114E-8</c:v>
                </c:pt>
                <c:pt idx="673">
                  <c:v>1.9981328674251217E-8</c:v>
                </c:pt>
                <c:pt idx="674">
                  <c:v>1.6477906661473479E-8</c:v>
                </c:pt>
                <c:pt idx="675">
                  <c:v>1.3573666168867626E-8</c:v>
                </c:pt>
                <c:pt idx="676">
                  <c:v>1.1168882960626532E-8</c:v>
                </c:pt>
                <c:pt idx="677">
                  <c:v>9.1799383915009049E-9</c:v>
                </c:pt>
                <c:pt idx="678">
                  <c:v>7.5368043899602264E-9</c:v>
                </c:pt>
                <c:pt idx="679">
                  <c:v>6.1809064649435248E-9</c:v>
                </c:pt>
                <c:pt idx="680">
                  <c:v>5.0633103737250902E-9</c:v>
                </c:pt>
                <c:pt idx="681">
                  <c:v>4.1431855061230579E-9</c:v>
                </c:pt>
                <c:pt idx="682">
                  <c:v>3.386504509295206E-9</c:v>
                </c:pt>
                <c:pt idx="683">
                  <c:v>2.7649443092309703E-9</c:v>
                </c:pt>
                <c:pt idx="684">
                  <c:v>2.2549585796405649E-9</c:v>
                </c:pt>
                <c:pt idx="685">
                  <c:v>1.8369959555231169E-9</c:v>
                </c:pt>
                <c:pt idx="686">
                  <c:v>1.4948419668230607E-9</c:v>
                </c:pt>
                <c:pt idx="687">
                  <c:v>1.2150658480167625E-9</c:v>
                </c:pt>
                <c:pt idx="688">
                  <c:v>9.8655612497117581E-10</c:v>
                </c:pt>
                <c:pt idx="689">
                  <c:v>8.0013124657206955E-10</c:v>
                </c:pt>
                <c:pt idx="690">
                  <c:v>6.4821356448137744E-10</c:v>
                </c:pt>
                <c:pt idx="691">
                  <c:v>5.2455671324813594E-10</c:v>
                </c:pt>
                <c:pt idx="692">
                  <c:v>4.2401794287032337E-10</c:v>
                </c:pt>
                <c:pt idx="693">
                  <c:v>3.4236824019927287E-10</c:v>
                </c:pt>
                <c:pt idx="694">
                  <c:v>2.761341735213036E-10</c:v>
                </c:pt>
                <c:pt idx="695">
                  <c:v>2.224663318051646E-10</c:v>
                </c:pt>
                <c:pt idx="696">
                  <c:v>1.7903002875967367E-10</c:v>
                </c:pt>
                <c:pt idx="697">
                  <c:v>1.439146214113358E-10</c:v>
                </c:pt>
                <c:pt idx="698">
                  <c:v>1.1555837024905124E-10</c:v>
                </c:pt>
                <c:pt idx="699">
                  <c:v>9.268625771529214E-11</c:v>
                </c:pt>
                <c:pt idx="700">
                  <c:v>7.4258596607377399E-11</c:v>
                </c:pt>
                <c:pt idx="701">
                  <c:v>5.9428610723972015E-11</c:v>
                </c:pt>
                <c:pt idx="702">
                  <c:v>4.7507466280336735E-11</c:v>
                </c:pt>
                <c:pt idx="703">
                  <c:v>3.7935482337013424E-11</c:v>
                </c:pt>
                <c:pt idx="704">
                  <c:v>3.0258458717898463E-11</c:v>
                </c:pt>
                <c:pt idx="705">
                  <c:v>2.4108236611139155E-11</c:v>
                </c:pt>
                <c:pt idx="706">
                  <c:v>1.9186755376806481E-11</c:v>
                </c:pt>
                <c:pt idx="707">
                  <c:v>1.5252993401685889E-11</c:v>
                </c:pt>
                <c:pt idx="708">
                  <c:v>1.2112284879719946E-11</c:v>
                </c:pt>
                <c:pt idx="709">
                  <c:v>9.6075913365099818E-12</c:v>
                </c:pt>
                <c:pt idx="710">
                  <c:v>7.6123792620676607E-12</c:v>
                </c:pt>
                <c:pt idx="711">
                  <c:v>6.0248156628895549E-12</c:v>
                </c:pt>
                <c:pt idx="712">
                  <c:v>4.7630436374672007E-12</c:v>
                </c:pt>
                <c:pt idx="713">
                  <c:v>3.7613418638774678E-12</c:v>
                </c:pt>
                <c:pt idx="714">
                  <c:v>2.9670065538007099E-12</c:v>
                </c:pt>
                <c:pt idx="715">
                  <c:v>2.3378231459230368E-12</c:v>
                </c:pt>
                <c:pt idx="716">
                  <c:v>1.8400187695781883E-12</c:v>
                </c:pt>
                <c:pt idx="717">
                  <c:v>1.446606135677205E-12</c:v>
                </c:pt>
                <c:pt idx="718">
                  <c:v>1.1360457020918494E-12</c:v>
                </c:pt>
                <c:pt idx="719">
                  <c:v>8.9116629744577523E-13</c:v>
                </c:pt>
                <c:pt idx="720">
                  <c:v>6.9829535818341817E-13</c:v>
                </c:pt>
                <c:pt idx="721">
                  <c:v>5.4655894588340285E-13</c:v>
                </c:pt>
                <c:pt idx="722">
                  <c:v>4.2731910447971386E-13</c:v>
                </c:pt>
                <c:pt idx="723">
                  <c:v>3.3372217290896164E-13</c:v>
                </c:pt>
                <c:pt idx="724">
                  <c:v>2.6033662258290575E-13</c:v>
                </c:pt>
                <c:pt idx="725">
                  <c:v>2.0286303591612762E-13</c:v>
                </c:pt>
                <c:pt idx="726">
                  <c:v>1.5790214344257426E-13</c:v>
                </c:pt>
                <c:pt idx="727">
                  <c:v>1.2276952647627088E-13</c:v>
                </c:pt>
                <c:pt idx="728">
                  <c:v>9.5347780217047102E-14</c:v>
                </c:pt>
                <c:pt idx="729">
                  <c:v>7.3968709746641421E-14</c:v>
                </c:pt>
                <c:pt idx="730">
                  <c:v>5.7319573515567678E-14</c:v>
                </c:pt>
                <c:pt idx="731">
                  <c:v>4.4368557378075592E-14</c:v>
                </c:pt>
                <c:pt idx="732">
                  <c:v>3.4305607651349471E-14</c:v>
                </c:pt>
                <c:pt idx="733">
                  <c:v>2.6495515595295622E-14</c:v>
                </c:pt>
                <c:pt idx="734">
                  <c:v>2.0440762141549024E-14</c:v>
                </c:pt>
                <c:pt idx="735">
                  <c:v>1.5752128450468488E-14</c:v>
                </c:pt>
                <c:pt idx="736">
                  <c:v>1.2125477641811256E-14</c:v>
                </c:pt>
                <c:pt idx="737">
                  <c:v>9.3234343322749961E-15</c:v>
                </c:pt>
                <c:pt idx="738">
                  <c:v>7.1609464824327662E-15</c:v>
                </c:pt>
                <c:pt idx="739">
                  <c:v>5.4939207487811876E-15</c:v>
                </c:pt>
                <c:pt idx="740">
                  <c:v>4.2102879894884714E-15</c:v>
                </c:pt>
                <c:pt idx="741">
                  <c:v>3.2229878375601557E-15</c:v>
                </c:pt>
                <c:pt idx="742">
                  <c:v>2.464466849469817E-15</c:v>
                </c:pt>
                <c:pt idx="743">
                  <c:v>1.8823689274382575E-15</c:v>
                </c:pt>
                <c:pt idx="744">
                  <c:v>1.4361637495622208E-15</c:v>
                </c:pt>
                <c:pt idx="745">
                  <c:v>1.0945122488435511E-15</c:v>
                </c:pt>
                <c:pt idx="746">
                  <c:v>8.332105158872212E-16</c:v>
                </c:pt>
                <c:pt idx="747">
                  <c:v>6.3358707532676753E-16</c:v>
                </c:pt>
                <c:pt idx="748">
                  <c:v>4.812550800538544E-16</c:v>
                </c:pt>
                <c:pt idx="749">
                  <c:v>3.6514200415154937E-16</c:v>
                </c:pt>
                <c:pt idx="750">
                  <c:v>2.7673603460096148E-16</c:v>
                </c:pt>
                <c:pt idx="751">
                  <c:v>2.0950147393688177E-16</c:v>
                </c:pt>
                <c:pt idx="752">
                  <c:v>1.5842579770066433E-16</c:v>
                </c:pt>
                <c:pt idx="753">
                  <c:v>1.1966914080243798E-16</c:v>
                </c:pt>
                <c:pt idx="754">
                  <c:v>9.0293376534401371E-17</c:v>
                </c:pt>
                <c:pt idx="755">
                  <c:v>6.8052967132730274E-17</c:v>
                </c:pt>
                <c:pt idx="756">
                  <c:v>5.123369604745599E-17</c:v>
                </c:pt>
                <c:pt idx="757">
                  <c:v>3.8528469729152255E-17</c:v>
                </c:pt>
                <c:pt idx="758">
                  <c:v>2.8941783024824736E-17</c:v>
                </c:pt>
                <c:pt idx="759">
                  <c:v>2.171632122818172E-17</c:v>
                </c:pt>
                <c:pt idx="760">
                  <c:v>1.627663713154786E-17</c:v>
                </c:pt>
                <c:pt idx="761">
                  <c:v>1.2185982678406077E-17</c:v>
                </c:pt>
                <c:pt idx="762">
                  <c:v>9.1132625431316291E-18</c:v>
                </c:pt>
                <c:pt idx="763">
                  <c:v>6.8077666046430973E-18</c:v>
                </c:pt>
                <c:pt idx="764">
                  <c:v>5.0798733510879673E-18</c:v>
                </c:pt>
                <c:pt idx="765">
                  <c:v>3.7863308681332221E-18</c:v>
                </c:pt>
                <c:pt idx="766">
                  <c:v>2.8190429319224352E-18</c:v>
                </c:pt>
                <c:pt idx="767">
                  <c:v>2.0965357304565506E-18</c:v>
                </c:pt>
                <c:pt idx="768">
                  <c:v>1.5574721778312662E-18</c:v>
                </c:pt>
                <c:pt idx="769">
                  <c:v>1.1557283772173768E-18</c:v>
                </c:pt>
                <c:pt idx="770">
                  <c:v>8.5666043028663527E-19</c:v>
                </c:pt>
                <c:pt idx="771">
                  <c:v>6.3427718158098965E-19</c:v>
                </c:pt>
                <c:pt idx="772">
                  <c:v>4.6910160517710099E-19</c:v>
                </c:pt>
                <c:pt idx="773">
                  <c:v>3.465550253613376E-19</c:v>
                </c:pt>
                <c:pt idx="774">
                  <c:v>2.5573780501901219E-19</c:v>
                </c:pt>
                <c:pt idx="775">
                  <c:v>1.8851031379512522E-19</c:v>
                </c:pt>
                <c:pt idx="776">
                  <c:v>1.3880104951253925E-19</c:v>
                </c:pt>
                <c:pt idx="777">
                  <c:v>1.0208638709582252E-19</c:v>
                </c:pt>
                <c:pt idx="778">
                  <c:v>7.4999845521295852E-20</c:v>
                </c:pt>
                <c:pt idx="779">
                  <c:v>5.5038977132308461E-20</c:v>
                </c:pt>
                <c:pt idx="780">
                  <c:v>4.0345749718642497E-20</c:v>
                </c:pt>
                <c:pt idx="781">
                  <c:v>2.9542189292041526E-20</c:v>
                </c:pt>
                <c:pt idx="782">
                  <c:v>2.1607524475456868E-20</c:v>
                </c:pt>
                <c:pt idx="783">
                  <c:v>1.5786461734652358E-20</c:v>
                </c:pt>
                <c:pt idx="784">
                  <c:v>1.1520784137987092E-20</c:v>
                </c:pt>
                <c:pt idx="785">
                  <c:v>8.39840334137011E-21</c:v>
                </c:pt>
                <c:pt idx="786">
                  <c:v>6.1154563061700414E-21</c:v>
                </c:pt>
                <c:pt idx="787">
                  <c:v>4.4481401002839511E-21</c:v>
                </c:pt>
                <c:pt idx="788">
                  <c:v>3.2318076006240106E-21</c:v>
                </c:pt>
                <c:pt idx="789">
                  <c:v>2.3454705759693768E-21</c:v>
                </c:pt>
                <c:pt idx="790">
                  <c:v>1.7003249624125483E-21</c:v>
                </c:pt>
                <c:pt idx="791">
                  <c:v>1.2312644006237222E-21</c:v>
                </c:pt>
                <c:pt idx="792">
                  <c:v>8.9061122749337397E-22</c:v>
                </c:pt>
                <c:pt idx="793">
                  <c:v>6.4349097332259963E-22</c:v>
                </c:pt>
                <c:pt idx="794">
                  <c:v>4.6442351712981723E-22</c:v>
                </c:pt>
                <c:pt idx="795">
                  <c:v>3.3481383673910241E-22</c:v>
                </c:pt>
                <c:pt idx="796">
                  <c:v>2.411071240356172E-22</c:v>
                </c:pt>
                <c:pt idx="797">
                  <c:v>1.7343395920874084E-22</c:v>
                </c:pt>
                <c:pt idx="798">
                  <c:v>1.2461653881286105E-22</c:v>
                </c:pt>
                <c:pt idx="799">
                  <c:v>8.9440595379947533E-23</c:v>
                </c:pt>
                <c:pt idx="800">
                  <c:v>6.4122600799358749E-23</c:v>
                </c:pt>
                <c:pt idx="801">
                  <c:v>4.5920332804531897E-23</c:v>
                </c:pt>
                <c:pt idx="802">
                  <c:v>3.2848562992958162E-23</c:v>
                </c:pt>
                <c:pt idx="803">
                  <c:v>2.3471733992286201E-23</c:v>
                </c:pt>
                <c:pt idx="804">
                  <c:v>1.6752955092401662E-23</c:v>
                </c:pt>
                <c:pt idx="805">
                  <c:v>1.1944146584440594E-23</c:v>
                </c:pt>
                <c:pt idx="806">
                  <c:v>8.5062134312156845E-24</c:v>
                </c:pt>
                <c:pt idx="807">
                  <c:v>6.0511076189624325E-24</c:v>
                </c:pt>
                <c:pt idx="808">
                  <c:v>4.2998264702843973E-24</c:v>
                </c:pt>
                <c:pt idx="809">
                  <c:v>3.0519993130984804E-24</c:v>
                </c:pt>
                <c:pt idx="810">
                  <c:v>2.1638910204215219E-24</c:v>
                </c:pt>
                <c:pt idx="811">
                  <c:v>1.5325116633487728E-24</c:v>
                </c:pt>
                <c:pt idx="812">
                  <c:v>1.0841506705774689E-24</c:v>
                </c:pt>
                <c:pt idx="813">
                  <c:v>7.6611320430451907E-25</c:v>
                </c:pt>
                <c:pt idx="814">
                  <c:v>5.4077138543776351E-25</c:v>
                </c:pt>
                <c:pt idx="815">
                  <c:v>3.8128692181669251E-25</c:v>
                </c:pt>
                <c:pt idx="816">
                  <c:v>2.6853912271837577E-25</c:v>
                </c:pt>
                <c:pt idx="817">
                  <c:v>1.8892119021709192E-25</c:v>
                </c:pt>
                <c:pt idx="818">
                  <c:v>1.327612188069994E-25</c:v>
                </c:pt>
                <c:pt idx="819">
                  <c:v>9.3192130222123375E-26</c:v>
                </c:pt>
                <c:pt idx="820">
                  <c:v>6.5343846827788585E-26</c:v>
                </c:pt>
                <c:pt idx="821">
                  <c:v>4.5766490155782836E-26</c:v>
                </c:pt>
                <c:pt idx="822">
                  <c:v>3.201901500154153E-26</c:v>
                </c:pt>
                <c:pt idx="823">
                  <c:v>2.237617130869983E-26</c:v>
                </c:pt>
                <c:pt idx="824">
                  <c:v>1.5620000358175088E-26</c:v>
                </c:pt>
                <c:pt idx="825">
                  <c:v>1.0891651864256289E-26</c:v>
                </c:pt>
                <c:pt idx="826">
                  <c:v>7.5861934595248636E-27</c:v>
                </c:pt>
                <c:pt idx="827">
                  <c:v>5.278026016684475E-27</c:v>
                </c:pt>
                <c:pt idx="828">
                  <c:v>3.6680613443614979E-27</c:v>
                </c:pt>
                <c:pt idx="829">
                  <c:v>2.54635590047083E-27</c:v>
                </c:pt>
                <c:pt idx="830">
                  <c:v>1.7657087490926994E-27</c:v>
                </c:pt>
                <c:pt idx="831">
                  <c:v>1.2230282374574879E-27</c:v>
                </c:pt>
                <c:pt idx="832">
                  <c:v>8.461967442372827E-28</c:v>
                </c:pt>
                <c:pt idx="833">
                  <c:v>5.8482195256943431E-28</c:v>
                </c:pt>
                <c:pt idx="834">
                  <c:v>4.0373224194422112E-28</c:v>
                </c:pt>
                <c:pt idx="835">
                  <c:v>2.7840732080296663E-28</c:v>
                </c:pt>
                <c:pt idx="836">
                  <c:v>1.9177205368341298E-28</c:v>
                </c:pt>
                <c:pt idx="837">
                  <c:v>1.3194940549880205E-28</c:v>
                </c:pt>
                <c:pt idx="838">
                  <c:v>9.0687411742171164E-29</c:v>
                </c:pt>
                <c:pt idx="839">
                  <c:v>6.2259270398703653E-29</c:v>
                </c:pt>
                <c:pt idx="840">
                  <c:v>4.2695145451131242E-29</c:v>
                </c:pt>
                <c:pt idx="841">
                  <c:v>2.9246265513337147E-29</c:v>
                </c:pt>
                <c:pt idx="842">
                  <c:v>2.0011506764284563E-29</c:v>
                </c:pt>
                <c:pt idx="843">
                  <c:v>1.3677496496005631E-29</c:v>
                </c:pt>
                <c:pt idx="844">
                  <c:v>9.3379358253166248E-30</c:v>
                </c:pt>
                <c:pt idx="845">
                  <c:v>6.3681400834202215E-30</c:v>
                </c:pt>
                <c:pt idx="846">
                  <c:v>4.3380223192024621E-30</c:v>
                </c:pt>
                <c:pt idx="847">
                  <c:v>2.9518100469710853E-30</c:v>
                </c:pt>
                <c:pt idx="848">
                  <c:v>2.0063305293384417E-30</c:v>
                </c:pt>
                <c:pt idx="849">
                  <c:v>1.3621784559931598E-30</c:v>
                </c:pt>
                <c:pt idx="850">
                  <c:v>9.2381069004902039E-31</c:v>
                </c:pt>
                <c:pt idx="851">
                  <c:v>6.2581995962863876E-31</c:v>
                </c:pt>
                <c:pt idx="852">
                  <c:v>4.2348037362649154E-31</c:v>
                </c:pt>
                <c:pt idx="853">
                  <c:v>2.8624282901674197E-31</c:v>
                </c:pt>
                <c:pt idx="854">
                  <c:v>1.932650814009311E-31</c:v>
                </c:pt>
                <c:pt idx="855">
                  <c:v>1.3034357338706537E-31</c:v>
                </c:pt>
                <c:pt idx="856">
                  <c:v>8.7809863635239982E-32</c:v>
                </c:pt>
                <c:pt idx="857">
                  <c:v>5.9090060268847137E-32</c:v>
                </c:pt>
                <c:pt idx="858">
                  <c:v>3.97194305745043E-32</c:v>
                </c:pt>
                <c:pt idx="859">
                  <c:v>2.6669142081442537E-32</c:v>
                </c:pt>
                <c:pt idx="860">
                  <c:v>1.7886794896241783E-32</c:v>
                </c:pt>
                <c:pt idx="861">
                  <c:v>1.1983217985349429E-32</c:v>
                </c:pt>
                <c:pt idx="862">
                  <c:v>8.0192147297233814E-33</c:v>
                </c:pt>
                <c:pt idx="863">
                  <c:v>5.3605293273384949E-33</c:v>
                </c:pt>
                <c:pt idx="864">
                  <c:v>3.5793235728127757E-33</c:v>
                </c:pt>
                <c:pt idx="865">
                  <c:v>2.3873258216252897E-33</c:v>
                </c:pt>
                <c:pt idx="866">
                  <c:v>1.5905227333384071E-33</c:v>
                </c:pt>
                <c:pt idx="867">
                  <c:v>1.0584869715248061E-33</c:v>
                </c:pt>
                <c:pt idx="868">
                  <c:v>7.0363689484575839E-34</c:v>
                </c:pt>
                <c:pt idx="869">
                  <c:v>4.6722830045779281E-34</c:v>
                </c:pt>
                <c:pt idx="870">
                  <c:v>3.0990396176840534E-34</c:v>
                </c:pt>
                <c:pt idx="871">
                  <c:v>2.0532534750075133E-34</c:v>
                </c:pt>
                <c:pt idx="872">
                  <c:v>1.3588623173519094E-34</c:v>
                </c:pt>
                <c:pt idx="873">
                  <c:v>8.9830909098535866E-35</c:v>
                </c:pt>
                <c:pt idx="874">
                  <c:v>5.9318967730112335E-35</c:v>
                </c:pt>
                <c:pt idx="875">
                  <c:v>3.9127204968302892E-35</c:v>
                </c:pt>
                <c:pt idx="876">
                  <c:v>2.5779917105995398E-35</c:v>
                </c:pt>
                <c:pt idx="877">
                  <c:v>1.6966867109433074E-35</c:v>
                </c:pt>
                <c:pt idx="878">
                  <c:v>1.1154221144991209E-35</c:v>
                </c:pt>
                <c:pt idx="879">
                  <c:v>7.3247750807652702E-36</c:v>
                </c:pt>
                <c:pt idx="880">
                  <c:v>4.8047056530114741E-36</c:v>
                </c:pt>
                <c:pt idx="881">
                  <c:v>3.1481595249583733E-36</c:v>
                </c:pt>
                <c:pt idx="882">
                  <c:v>2.0604597044403938E-36</c:v>
                </c:pt>
                <c:pt idx="883">
                  <c:v>1.3470662982407655E-36</c:v>
                </c:pt>
                <c:pt idx="884">
                  <c:v>8.7969326417464702E-37</c:v>
                </c:pt>
                <c:pt idx="885">
                  <c:v>5.738402577870891E-37</c:v>
                </c:pt>
                <c:pt idx="886">
                  <c:v>3.7391097253069551E-37</c:v>
                </c:pt>
                <c:pt idx="887">
                  <c:v>2.4336765495103618E-37</c:v>
                </c:pt>
                <c:pt idx="888">
                  <c:v>1.5822494573755496E-37</c:v>
                </c:pt>
                <c:pt idx="889">
                  <c:v>1.0275536447848405E-37</c:v>
                </c:pt>
                <c:pt idx="890">
                  <c:v>6.6657880938447471E-38</c:v>
                </c:pt>
                <c:pt idx="891">
                  <c:v>4.3193256968863896E-38</c:v>
                </c:pt>
                <c:pt idx="892">
                  <c:v>2.7957469091968006E-38</c:v>
                </c:pt>
                <c:pt idx="893">
                  <c:v>1.8075786554846693E-38</c:v>
                </c:pt>
                <c:pt idx="894">
                  <c:v>1.1673847238168161E-38</c:v>
                </c:pt>
                <c:pt idx="895">
                  <c:v>7.5309238815357824E-39</c:v>
                </c:pt>
                <c:pt idx="896">
                  <c:v>4.8528845623297797E-39</c:v>
                </c:pt>
                <c:pt idx="897">
                  <c:v>3.1236985352360048E-39</c:v>
                </c:pt>
                <c:pt idx="898">
                  <c:v>2.0084254583819534E-39</c:v>
                </c:pt>
                <c:pt idx="899">
                  <c:v>1.2899110767843518E-39</c:v>
                </c:pt>
                <c:pt idx="900">
                  <c:v>8.2752529384622047E-40</c:v>
                </c:pt>
                <c:pt idx="901">
                  <c:v>5.302982973274091E-40</c:v>
                </c:pt>
                <c:pt idx="902">
                  <c:v>3.3945064546709845E-40</c:v>
                </c:pt>
                <c:pt idx="903">
                  <c:v>2.1704535480782796E-40</c:v>
                </c:pt>
                <c:pt idx="904">
                  <c:v>1.3862507777259132E-40</c:v>
                </c:pt>
                <c:pt idx="905">
                  <c:v>8.8440372002886943E-41</c:v>
                </c:pt>
                <c:pt idx="906">
                  <c:v>5.6360750701518616E-41</c:v>
                </c:pt>
                <c:pt idx="907">
                  <c:v>3.5877355843398971E-41</c:v>
                </c:pt>
                <c:pt idx="908">
                  <c:v>2.2812954678459854E-41</c:v>
                </c:pt>
                <c:pt idx="909">
                  <c:v>1.4489723490449332E-41</c:v>
                </c:pt>
                <c:pt idx="910">
                  <c:v>9.1929756246469128E-42</c:v>
                </c:pt>
                <c:pt idx="911">
                  <c:v>5.825987787070567E-42</c:v>
                </c:pt>
                <c:pt idx="912">
                  <c:v>3.6880812635343139E-42</c:v>
                </c:pt>
                <c:pt idx="913">
                  <c:v>2.3321089960550085E-42</c:v>
                </c:pt>
                <c:pt idx="914">
                  <c:v>1.4730403972464578E-42</c:v>
                </c:pt>
                <c:pt idx="915">
                  <c:v>9.2938984081247631E-43</c:v>
                </c:pt>
                <c:pt idx="916">
                  <c:v>5.8573157354775203E-43</c:v>
                </c:pt>
                <c:pt idx="917">
                  <c:v>3.6873706948543793E-43</c:v>
                </c:pt>
                <c:pt idx="918">
                  <c:v>2.3187419284136749E-43</c:v>
                </c:pt>
                <c:pt idx="919">
                  <c:v>1.4564832051117915E-43</c:v>
                </c:pt>
                <c:pt idx="920">
                  <c:v>9.138522755172887E-44</c:v>
                </c:pt>
                <c:pt idx="921">
                  <c:v>5.7274850551121401E-44</c:v>
                </c:pt>
                <c:pt idx="922">
                  <c:v>3.5856622774752655E-44</c:v>
                </c:pt>
                <c:pt idx="923">
                  <c:v>2.2422924287650797E-44</c:v>
                </c:pt>
                <c:pt idx="924">
                  <c:v>1.4006594937769703E-44</c:v>
                </c:pt>
                <c:pt idx="925">
                  <c:v>8.7395755028063676E-45</c:v>
                </c:pt>
                <c:pt idx="926">
                  <c:v>5.447102637892398E-45</c:v>
                </c:pt>
                <c:pt idx="927">
                  <c:v>3.3912376808226437E-45</c:v>
                </c:pt>
                <c:pt idx="928">
                  <c:v>2.1089600366247953E-45</c:v>
                </c:pt>
                <c:pt idx="929">
                  <c:v>1.3100742843777417E-45</c:v>
                </c:pt>
                <c:pt idx="930">
                  <c:v>8.129071513116197E-46</c:v>
                </c:pt>
                <c:pt idx="931">
                  <c:v>5.0385249907069106E-46</c:v>
                </c:pt>
                <c:pt idx="932">
                  <c:v>3.119488151109168E-46</c:v>
                </c:pt>
                <c:pt idx="933">
                  <c:v>1.9292153747495885E-46</c:v>
                </c:pt>
                <c:pt idx="934">
                  <c:v>1.1917784794785022E-46</c:v>
                </c:pt>
                <c:pt idx="935">
                  <c:v>7.3540709248650653E-47</c:v>
                </c:pt>
                <c:pt idx="936">
                  <c:v>4.5329146279947137E-47</c:v>
                </c:pt>
                <c:pt idx="937">
                  <c:v>2.7909028296282497E-47</c:v>
                </c:pt>
                <c:pt idx="938">
                  <c:v>1.7164428300185579E-47</c:v>
                </c:pt>
                <c:pt idx="939">
                  <c:v>1.0544631817910458E-47</c:v>
                </c:pt>
                <c:pt idx="940">
                  <c:v>6.470695278653916E-48</c:v>
                </c:pt>
                <c:pt idx="941">
                  <c:v>3.9663216164639096E-48</c:v>
                </c:pt>
                <c:pt idx="942">
                  <c:v>2.4285237553643636E-48</c:v>
                </c:pt>
                <c:pt idx="943">
                  <c:v>1.4853001870647257E-48</c:v>
                </c:pt>
                <c:pt idx="944">
                  <c:v>9.0741001046655438E-49</c:v>
                </c:pt>
                <c:pt idx="945">
                  <c:v>5.5374567464995376E-49</c:v>
                </c:pt>
                <c:pt idx="946">
                  <c:v>3.3754725330778716E-49</c:v>
                </c:pt>
                <c:pt idx="947">
                  <c:v>2.0553049132395417E-49</c:v>
                </c:pt>
                <c:pt idx="948">
                  <c:v>1.2500730517313194E-49</c:v>
                </c:pt>
                <c:pt idx="949">
                  <c:v>7.5947236579496511E-50</c:v>
                </c:pt>
                <c:pt idx="950">
                  <c:v>4.6089925908982483E-50</c:v>
                </c:pt>
                <c:pt idx="951">
                  <c:v>2.7939426951379719E-50</c:v>
                </c:pt>
                <c:pt idx="952">
                  <c:v>1.6917899052252206E-50</c:v>
                </c:pt>
                <c:pt idx="953">
                  <c:v>1.0232760623227539E-50</c:v>
                </c:pt>
                <c:pt idx="954">
                  <c:v>6.1823935994705768E-51</c:v>
                </c:pt>
                <c:pt idx="955">
                  <c:v>3.7311090067651186E-51</c:v>
                </c:pt>
                <c:pt idx="956">
                  <c:v>2.2492445385735198E-51</c:v>
                </c:pt>
                <c:pt idx="957">
                  <c:v>1.3544184540195743E-51</c:v>
                </c:pt>
                <c:pt idx="958">
                  <c:v>8.1467896089849564E-52</c:v>
                </c:pt>
                <c:pt idx="959">
                  <c:v>4.8948297363276799E-52</c:v>
                </c:pt>
                <c:pt idx="960">
                  <c:v>2.9376911116544724E-52</c:v>
                </c:pt>
                <c:pt idx="961">
                  <c:v>1.7611328556612227E-52</c:v>
                </c:pt>
                <c:pt idx="962">
                  <c:v>1.054618923998707E-52</c:v>
                </c:pt>
                <c:pt idx="963">
                  <c:v>6.3083597378391444E-53</c:v>
                </c:pt>
                <c:pt idx="964">
                  <c:v>3.7692486944247407E-53</c:v>
                </c:pt>
                <c:pt idx="965">
                  <c:v>2.2496273610528353E-53</c:v>
                </c:pt>
                <c:pt idx="966">
                  <c:v>1.3411699941485978E-53</c:v>
                </c:pt>
                <c:pt idx="967">
                  <c:v>7.9868314975921111E-54</c:v>
                </c:pt>
                <c:pt idx="968">
                  <c:v>4.7509741355298188E-54</c:v>
                </c:pt>
                <c:pt idx="969">
                  <c:v>2.822982986839767E-54</c:v>
                </c:pt>
                <c:pt idx="970">
                  <c:v>1.6755265196336329E-54</c:v>
                </c:pt>
                <c:pt idx="971">
                  <c:v>9.9337174263568615E-55</c:v>
                </c:pt>
                <c:pt idx="972">
                  <c:v>5.8828767313064899E-55</c:v>
                </c:pt>
                <c:pt idx="973">
                  <c:v>3.4800472883131491E-55</c:v>
                </c:pt>
                <c:pt idx="974">
                  <c:v>2.056354533456451E-55</c:v>
                </c:pt>
                <c:pt idx="975">
                  <c:v>1.2137473398672609E-55</c:v>
                </c:pt>
                <c:pt idx="976">
                  <c:v>7.1560940517164918E-56</c:v>
                </c:pt>
                <c:pt idx="977">
                  <c:v>4.2144532349762952E-56</c:v>
                </c:pt>
                <c:pt idx="978">
                  <c:v>2.4792703634856417E-56</c:v>
                </c:pt>
                <c:pt idx="979">
                  <c:v>1.4568806980572132E-56</c:v>
                </c:pt>
                <c:pt idx="980">
                  <c:v>8.5514850435191328E-57</c:v>
                </c:pt>
                <c:pt idx="981">
                  <c:v>5.0139100924753875E-57</c:v>
                </c:pt>
                <c:pt idx="982">
                  <c:v>2.9364931647100554E-57</c:v>
                </c:pt>
                <c:pt idx="983">
                  <c:v>1.7179040242141792E-57</c:v>
                </c:pt>
                <c:pt idx="984">
                  <c:v>1.0038902825253911E-57</c:v>
                </c:pt>
                <c:pt idx="985">
                  <c:v>5.859911462025845E-58</c:v>
                </c:pt>
                <c:pt idx="986">
                  <c:v>3.4167508312895657E-58</c:v>
                </c:pt>
                <c:pt idx="987">
                  <c:v>1.9899997131795587E-58</c:v>
                </c:pt>
                <c:pt idx="988">
                  <c:v>1.1577376834117939E-58</c:v>
                </c:pt>
                <c:pt idx="989">
                  <c:v>6.7279812994462723E-59</c:v>
                </c:pt>
                <c:pt idx="990">
                  <c:v>3.9055017113830636E-59</c:v>
                </c:pt>
                <c:pt idx="991">
                  <c:v>2.2645730771653363E-59</c:v>
                </c:pt>
                <c:pt idx="992">
                  <c:v>1.3116359083837315E-59</c:v>
                </c:pt>
                <c:pt idx="993">
                  <c:v>7.5885308891212206E-60</c:v>
                </c:pt>
                <c:pt idx="994">
                  <c:v>4.3855045441892684E-60</c:v>
                </c:pt>
                <c:pt idx="995">
                  <c:v>2.5316220812946489E-60</c:v>
                </c:pt>
                <c:pt idx="996">
                  <c:v>1.4598076501872677E-60</c:v>
                </c:pt>
                <c:pt idx="997">
                  <c:v>8.4083318984484291E-61</c:v>
                </c:pt>
                <c:pt idx="998">
                  <c:v>4.8377286778398223E-61</c:v>
                </c:pt>
                <c:pt idx="999">
                  <c:v>2.7802933403701844E-61</c:v>
                </c:pt>
                <c:pt idx="1000">
                  <c:v>1.5960892846956925E-61</c:v>
                </c:pt>
                <c:pt idx="1001">
                  <c:v>9.1525307169880304E-62</c:v>
                </c:pt>
                <c:pt idx="1002">
                  <c:v>5.2425509370140421E-62</c:v>
                </c:pt>
                <c:pt idx="1003">
                  <c:v>2.9995877620678775E-62</c:v>
                </c:pt>
                <c:pt idx="1004">
                  <c:v>1.7143438662518921E-62</c:v>
                </c:pt>
                <c:pt idx="1005">
                  <c:v>9.7870487896133977E-63</c:v>
                </c:pt>
                <c:pt idx="1006">
                  <c:v>5.5811413188665572E-63</c:v>
                </c:pt>
                <c:pt idx="1007">
                  <c:v>3.1791552445432043E-63</c:v>
                </c:pt>
                <c:pt idx="1008">
                  <c:v>1.8089139295197106E-63</c:v>
                </c:pt>
                <c:pt idx="1009">
                  <c:v>1.028114586453643E-63</c:v>
                </c:pt>
                <c:pt idx="1010">
                  <c:v>5.8369045185757855E-64</c:v>
                </c:pt>
                <c:pt idx="1011">
                  <c:v>3.3100999519726154E-64</c:v>
                </c:pt>
                <c:pt idx="1012">
                  <c:v>1.8750682383941696E-64</c:v>
                </c:pt>
                <c:pt idx="1013">
                  <c:v>1.0609880622194132E-64</c:v>
                </c:pt>
                <c:pt idx="1014">
                  <c:v>5.996824898420691E-65</c:v>
                </c:pt>
                <c:pt idx="1015">
                  <c:v>3.3857094773671513E-65</c:v>
                </c:pt>
                <c:pt idx="1016">
                  <c:v>1.9093935930922162E-65</c:v>
                </c:pt>
                <c:pt idx="1017">
                  <c:v>1.075619540407638E-65</c:v>
                </c:pt>
                <c:pt idx="1018">
                  <c:v>6.0525635237123338E-66</c:v>
                </c:pt>
                <c:pt idx="1019">
                  <c:v>3.4020248351685235E-66</c:v>
                </c:pt>
                <c:pt idx="1020">
                  <c:v>1.9100865819442262E-66</c:v>
                </c:pt>
                <c:pt idx="1021">
                  <c:v>1.0712382673365779E-66</c:v>
                </c:pt>
                <c:pt idx="1022">
                  <c:v>6.0011786230289078E-67</c:v>
                </c:pt>
                <c:pt idx="1023">
                  <c:v>3.3581839324268248E-67</c:v>
                </c:pt>
                <c:pt idx="1024">
                  <c:v>1.8771105722245548E-67</c:v>
                </c:pt>
                <c:pt idx="1025">
                  <c:v>1.0480757744068601E-67</c:v>
                </c:pt>
                <c:pt idx="1026">
                  <c:v>5.845382838348905E-68</c:v>
                </c:pt>
                <c:pt idx="1027">
                  <c:v>3.2564970437807109E-68</c:v>
                </c:pt>
                <c:pt idx="1028">
                  <c:v>1.8121989186544069E-68</c:v>
                </c:pt>
                <c:pt idx="1029">
                  <c:v>1.0073456054456955E-68</c:v>
                </c:pt>
                <c:pt idx="1030">
                  <c:v>5.5933059549849724E-69</c:v>
                </c:pt>
                <c:pt idx="1031">
                  <c:v>3.1022450935597213E-69</c:v>
                </c:pt>
                <c:pt idx="1032">
                  <c:v>1.7187039984580633E-69</c:v>
                </c:pt>
                <c:pt idx="1033">
                  <c:v>9.5113796902011841E-70</c:v>
                </c:pt>
                <c:pt idx="1034">
                  <c:v>5.2577919964935022E-70</c:v>
                </c:pt>
                <c:pt idx="1035">
                  <c:v>2.9032252587773975E-70</c:v>
                </c:pt>
                <c:pt idx="1036">
                  <c:v>1.6013103730236465E-70</c:v>
                </c:pt>
                <c:pt idx="1037">
                  <c:v>8.8224204436196268E-71</c:v>
                </c:pt>
                <c:pt idx="1038">
                  <c:v>4.8553152702401604E-71</c:v>
                </c:pt>
                <c:pt idx="1039">
                  <c:v>2.6690983093729117E-71</c:v>
                </c:pt>
                <c:pt idx="1040">
                  <c:v>1.4656462318312888E-71</c:v>
                </c:pt>
                <c:pt idx="1041">
                  <c:v>8.0391696180779701E-72</c:v>
                </c:pt>
                <c:pt idx="1042">
                  <c:v>4.4046426389109125E-72</c:v>
                </c:pt>
                <c:pt idx="1043">
                  <c:v>2.410613675147976E-72</c:v>
                </c:pt>
                <c:pt idx="1044">
                  <c:v>1.3178379316959003E-72</c:v>
                </c:pt>
                <c:pt idx="1045">
                  <c:v>7.1963759295490607E-73</c:v>
                </c:pt>
                <c:pt idx="1046">
                  <c:v>3.9253928879794769E-73</c:v>
                </c:pt>
                <c:pt idx="1047">
                  <c:v>2.1387985001851813E-73</c:v>
                </c:pt>
                <c:pt idx="1048">
                  <c:v>1.1640565021738037E-73</c:v>
                </c:pt>
                <c:pt idx="1049">
                  <c:v>6.3284259368389268E-74</c:v>
                </c:pt>
                <c:pt idx="1050">
                  <c:v>3.4366459544579516E-74</c:v>
                </c:pt>
                <c:pt idx="1051">
                  <c:v>1.8641949838175472E-74</c:v>
                </c:pt>
                <c:pt idx="1052">
                  <c:v>1.0101022244590367E-74</c:v>
                </c:pt>
                <c:pt idx="1053">
                  <c:v>5.4670968884515342E-75</c:v>
                </c:pt>
                <c:pt idx="1054">
                  <c:v>2.9557361565154441E-75</c:v>
                </c:pt>
                <c:pt idx="1055">
                  <c:v>1.5962172815150013E-75</c:v>
                </c:pt>
                <c:pt idx="1056">
                  <c:v>8.6106473533537919E-76</c:v>
                </c:pt>
                <c:pt idx="1057">
                  <c:v>4.6397763678840904E-76</c:v>
                </c:pt>
                <c:pt idx="1058">
                  <c:v>2.4973289084166963E-76</c:v>
                </c:pt>
                <c:pt idx="1059">
                  <c:v>1.3426780556322909E-76</c:v>
                </c:pt>
                <c:pt idx="1060">
                  <c:v>7.2108338380677924E-77</c:v>
                </c:pt>
                <c:pt idx="1061">
                  <c:v>3.8682678274977686E-77</c:v>
                </c:pt>
                <c:pt idx="1062">
                  <c:v>2.0728364357808982E-77</c:v>
                </c:pt>
                <c:pt idx="1063">
                  <c:v>1.1095093917023591E-77</c:v>
                </c:pt>
                <c:pt idx="1064">
                  <c:v>5.9321808443327443E-78</c:v>
                </c:pt>
                <c:pt idx="1065">
                  <c:v>3.1682192771265017E-78</c:v>
                </c:pt>
                <c:pt idx="1066">
                  <c:v>1.6901822350096393E-78</c:v>
                </c:pt>
                <c:pt idx="1067">
                  <c:v>9.0067743796043751E-79</c:v>
                </c:pt>
                <c:pt idx="1068">
                  <c:v>4.7942699647885623E-79</c:v>
                </c:pt>
                <c:pt idx="1069">
                  <c:v>2.5491367713389824E-79</c:v>
                </c:pt>
                <c:pt idx="1070">
                  <c:v>1.3538833288806516E-79</c:v>
                </c:pt>
                <c:pt idx="1071">
                  <c:v>7.182684558660735E-80</c:v>
                </c:pt>
                <c:pt idx="1072">
                  <c:v>3.8063594490249713E-80</c:v>
                </c:pt>
                <c:pt idx="1073">
                  <c:v>2.0148849480610171E-80</c:v>
                </c:pt>
                <c:pt idx="1074">
                  <c:v>1.0653888754806105E-80</c:v>
                </c:pt>
                <c:pt idx="1075">
                  <c:v>5.6270854917697711E-81</c:v>
                </c:pt>
                <c:pt idx="1076">
                  <c:v>2.9687684069757779E-81</c:v>
                </c:pt>
                <c:pt idx="1077">
                  <c:v>1.5645396595509999E-81</c:v>
                </c:pt>
                <c:pt idx="1078">
                  <c:v>8.2359610490209707E-82</c:v>
                </c:pt>
                <c:pt idx="1079">
                  <c:v>4.3307133829849293E-82</c:v>
                </c:pt>
                <c:pt idx="1080">
                  <c:v>2.2746891213999879E-82</c:v>
                </c:pt>
                <c:pt idx="1081">
                  <c:v>1.1934441769359854E-82</c:v>
                </c:pt>
                <c:pt idx="1082">
                  <c:v>6.2546011382199558E-83</c:v>
                </c:pt>
                <c:pt idx="1083">
                  <c:v>3.2742706853519291E-83</c:v>
                </c:pt>
                <c:pt idx="1084">
                  <c:v>1.7121704239398298E-83</c:v>
                </c:pt>
                <c:pt idx="1085">
                  <c:v>8.9432804984137835E-84</c:v>
                </c:pt>
                <c:pt idx="1086">
                  <c:v>4.6662087561608209E-84</c:v>
                </c:pt>
                <c:pt idx="1087">
                  <c:v>2.4319179984339542E-84</c:v>
                </c:pt>
                <c:pt idx="1088">
                  <c:v>1.266050823686931E-84</c:v>
                </c:pt>
                <c:pt idx="1089">
                  <c:v>6.5837116846500105E-85</c:v>
                </c:pt>
                <c:pt idx="1090">
                  <c:v>3.4198567769532374E-85</c:v>
                </c:pt>
                <c:pt idx="1091">
                  <c:v>1.7744447569454447E-85</c:v>
                </c:pt>
                <c:pt idx="1092">
                  <c:v>9.1967524923234029E-86</c:v>
                </c:pt>
                <c:pt idx="1093">
                  <c:v>4.7612826605274096E-86</c:v>
                </c:pt>
                <c:pt idx="1094">
                  <c:v>2.4622428297637598E-86</c:v>
                </c:pt>
                <c:pt idx="1095">
                  <c:v>1.2719066812649093E-86</c:v>
                </c:pt>
                <c:pt idx="1096">
                  <c:v>6.5629193364806423E-87</c:v>
                </c:pt>
                <c:pt idx="1097">
                  <c:v>3.382644320580468E-87</c:v>
                </c:pt>
                <c:pt idx="1098">
                  <c:v>1.741538395758113E-87</c:v>
                </c:pt>
                <c:pt idx="1099">
                  <c:v>8.9562709442308079E-88</c:v>
                </c:pt>
                <c:pt idx="1100">
                  <c:v>4.6008581478893843E-88</c:v>
                </c:pt>
                <c:pt idx="1101">
                  <c:v>2.360847389088189E-88</c:v>
                </c:pt>
                <c:pt idx="1102">
                  <c:v>1.2100809817429959E-88</c:v>
                </c:pt>
                <c:pt idx="1103">
                  <c:v>6.1955291864784725E-89</c:v>
                </c:pt>
                <c:pt idx="1104">
                  <c:v>3.1685446370084896E-89</c:v>
                </c:pt>
                <c:pt idx="1105">
                  <c:v>1.6186714347280474E-89</c:v>
                </c:pt>
                <c:pt idx="1106">
                  <c:v>8.2599045020690522E-90</c:v>
                </c:pt>
                <c:pt idx="1107">
                  <c:v>4.2102588782913072E-90</c:v>
                </c:pt>
                <c:pt idx="1108">
                  <c:v>2.1436803403020578E-90</c:v>
                </c:pt>
                <c:pt idx="1109">
                  <c:v>1.0902565395926727E-90</c:v>
                </c:pt>
                <c:pt idx="1110">
                  <c:v>5.5387890661240089E-91</c:v>
                </c:pt>
                <c:pt idx="1111">
                  <c:v>2.8107252985743147E-91</c:v>
                </c:pt>
                <c:pt idx="1112">
                  <c:v>1.4247525064714368E-91</c:v>
                </c:pt>
                <c:pt idx="1113">
                  <c:v>7.214029389351305E-92</c:v>
                </c:pt>
                <c:pt idx="1114">
                  <c:v>3.6486636955062768E-92</c:v>
                </c:pt>
                <c:pt idx="1115">
                  <c:v>1.8433474995803329E-92</c:v>
                </c:pt>
                <c:pt idx="1116">
                  <c:v>9.3024649745539881E-93</c:v>
                </c:pt>
                <c:pt idx="1117">
                  <c:v>4.6892817046349496E-93</c:v>
                </c:pt>
                <c:pt idx="1118">
                  <c:v>2.3611960817599002E-93</c:v>
                </c:pt>
                <c:pt idx="1119">
                  <c:v>1.1876137985978306E-93</c:v>
                </c:pt>
                <c:pt idx="1120">
                  <c:v>5.9667228622838247E-94</c:v>
                </c:pt>
                <c:pt idx="1121">
                  <c:v>2.9944285078467343E-94</c:v>
                </c:pt>
                <c:pt idx="1122">
                  <c:v>1.5010995042021099E-94</c:v>
                </c:pt>
                <c:pt idx="1123">
                  <c:v>7.5166177441574051E-95</c:v>
                </c:pt>
                <c:pt idx="1124">
                  <c:v>3.7596974582905754E-95</c:v>
                </c:pt>
                <c:pt idx="1125">
                  <c:v>1.87845494663977E-95</c:v>
                </c:pt>
                <c:pt idx="1126">
                  <c:v>9.3748886555911782E-96</c:v>
                </c:pt>
                <c:pt idx="1127">
                  <c:v>4.6735716373468466E-96</c:v>
                </c:pt>
                <c:pt idx="1128">
                  <c:v>2.3272826950696531E-96</c:v>
                </c:pt>
                <c:pt idx="1129">
                  <c:v>1.1576221474698315E-96</c:v>
                </c:pt>
                <c:pt idx="1130">
                  <c:v>5.7517760014261589E-97</c:v>
                </c:pt>
                <c:pt idx="1131">
                  <c:v>2.854661069576377E-97</c:v>
                </c:pt>
                <c:pt idx="1132">
                  <c:v>1.4152220643379831E-97</c:v>
                </c:pt>
                <c:pt idx="1133">
                  <c:v>7.0082902513855178E-98</c:v>
                </c:pt>
                <c:pt idx="1134">
                  <c:v>3.4667060605587135E-98</c:v>
                </c:pt>
                <c:pt idx="1135">
                  <c:v>1.7129291889476721E-98</c:v>
                </c:pt>
                <c:pt idx="1136">
                  <c:v>8.4543310716800663E-99</c:v>
                </c:pt>
                <c:pt idx="1137">
                  <c:v>4.1680847623392371E-99</c:v>
                </c:pt>
                <c:pt idx="1138">
                  <c:v>2.0526328934562779E-99</c:v>
                </c:pt>
                <c:pt idx="1139">
                  <c:v>1.0097258546004213E-99</c:v>
                </c:pt>
                <c:pt idx="1140">
                  <c:v>4.9615014189232455E-100</c:v>
                </c:pt>
                <c:pt idx="1141">
                  <c:v>2.4352312803620608E-100</c:v>
                </c:pt>
                <c:pt idx="1142">
                  <c:v>1.1939462006993963E-100</c:v>
                </c:pt>
                <c:pt idx="1143">
                  <c:v>5.847183895871939E-101</c:v>
                </c:pt>
                <c:pt idx="1144">
                  <c:v>2.8603962380830869E-101</c:v>
                </c:pt>
                <c:pt idx="1145">
                  <c:v>1.3977293805216552E-101</c:v>
                </c:pt>
                <c:pt idx="1146">
                  <c:v>6.8224041178051069E-102</c:v>
                </c:pt>
                <c:pt idx="1147">
                  <c:v>3.3263599112188447E-102</c:v>
                </c:pt>
                <c:pt idx="1148">
                  <c:v>1.6200129481584077E-102</c:v>
                </c:pt>
                <c:pt idx="1149">
                  <c:v>7.8810699833523496E-103</c:v>
                </c:pt>
                <c:pt idx="1150">
                  <c:v>3.8297403711164169E-103</c:v>
                </c:pt>
                <c:pt idx="1151">
                  <c:v>1.8589637984791274E-103</c:v>
                </c:pt>
                <c:pt idx="1152">
                  <c:v>9.0134277619720741E-104</c:v>
                </c:pt>
                <c:pt idx="1153">
                  <c:v>4.3654245156276963E-104</c:v>
                </c:pt>
                <c:pt idx="1154">
                  <c:v>2.1119344488602528E-104</c:v>
                </c:pt>
                <c:pt idx="1155">
                  <c:v>1.0205912392286026E-104</c:v>
                </c:pt>
                <c:pt idx="1156">
                  <c:v>4.9265249702703693E-105</c:v>
                </c:pt>
                <c:pt idx="1157">
                  <c:v>2.3754560043424862E-105</c:v>
                </c:pt>
                <c:pt idx="1158">
                  <c:v>1.1441178064587843E-105</c:v>
                </c:pt>
                <c:pt idx="1159">
                  <c:v>5.504424875804838E-106</c:v>
                </c:pt>
                <c:pt idx="1160">
                  <c:v>2.6452736356179626E-106</c:v>
                </c:pt>
                <c:pt idx="1161">
                  <c:v>1.269833291082685E-106</c:v>
                </c:pt>
                <c:pt idx="1162">
                  <c:v>6.0889199506223018E-107</c:v>
                </c:pt>
                <c:pt idx="1163">
                  <c:v>2.9164280790102335E-107</c:v>
                </c:pt>
                <c:pt idx="1164">
                  <c:v>1.3953389834615421E-107</c:v>
                </c:pt>
                <c:pt idx="1165">
                  <c:v>6.6684613043506375E-108</c:v>
                </c:pt>
                <c:pt idx="1166">
                  <c:v>3.1833837387689982E-108</c:v>
                </c:pt>
                <c:pt idx="1167">
                  <c:v>1.5179931163993414E-108</c:v>
                </c:pt>
                <c:pt idx="1168">
                  <c:v>7.2304955211870575E-109</c:v>
                </c:pt>
                <c:pt idx="1169">
                  <c:v>3.440200631728395E-109</c:v>
                </c:pt>
                <c:pt idx="1170">
                  <c:v>1.634996892887211E-109</c:v>
                </c:pt>
                <c:pt idx="1171">
                  <c:v>7.761891053487172E-110</c:v>
                </c:pt>
                <c:pt idx="1172">
                  <c:v>3.6807439271069825E-110</c:v>
                </c:pt>
                <c:pt idx="1173">
                  <c:v>1.743496646380737E-110</c:v>
                </c:pt>
                <c:pt idx="1174">
                  <c:v>8.2494326088292981E-111</c:v>
                </c:pt>
                <c:pt idx="1175">
                  <c:v>3.8989215094334933E-111</c:v>
                </c:pt>
                <c:pt idx="1176">
                  <c:v>1.8406972191417061E-111</c:v>
                </c:pt>
                <c:pt idx="1177">
                  <c:v>8.680358673250175E-112</c:v>
                </c:pt>
                <c:pt idx="1178">
                  <c:v>4.0889371544390173E-112</c:v>
                </c:pt>
                <c:pt idx="1179">
                  <c:v>1.9239804343882297E-112</c:v>
                </c:pt>
                <c:pt idx="1180">
                  <c:v>9.0429122669639458E-113</c:v>
                </c:pt>
                <c:pt idx="1181">
                  <c:v>4.2455448598059276E-113</c:v>
                </c:pt>
                <c:pt idx="1182">
                  <c:v>1.991021736928262E-113</c:v>
                </c:pt>
                <c:pt idx="1183">
                  <c:v>9.3268720580517498E-114</c:v>
                </c:pt>
                <c:pt idx="1184">
                  <c:v>4.3642888621143053E-114</c:v>
                </c:pt>
                <c:pt idx="1185">
                  <c:v>2.0398977871781907E-114</c:v>
                </c:pt>
                <c:pt idx="1186">
                  <c:v>9.5240304766513799E-115</c:v>
                </c:pt>
                <c:pt idx="1187">
                  <c:v>4.44171405702598E-115</c:v>
                </c:pt>
                <c:pt idx="1188">
                  <c:v>2.0691780723693079E-115</c:v>
                </c:pt>
                <c:pt idx="1189">
                  <c:v>9.6285876630153003E-116</c:v>
                </c:pt>
                <c:pt idx="1190">
                  <c:v>4.4755329688539176E-116</c:v>
                </c:pt>
                <c:pt idx="1191">
                  <c:v>2.0779944495053067E-116</c:v>
                </c:pt>
                <c:pt idx="1192">
                  <c:v>9.6374348735551535E-117</c:v>
                </c:pt>
                <c:pt idx="1193">
                  <c:v>4.4647380125859278E-117</c:v>
                </c:pt>
                <c:pt idx="1194">
                  <c:v>2.0660839031234768E-117</c:v>
                </c:pt>
                <c:pt idx="1195">
                  <c:v>9.5503080220105192E-118</c:v>
                </c:pt>
                <c:pt idx="1196">
                  <c:v>4.4096513607242452E-118</c:v>
                </c:pt>
                <c:pt idx="1197">
                  <c:v>2.0338015793373466E-118</c:v>
                </c:pt>
                <c:pt idx="1198">
                  <c:v>9.3698007740235171E-119</c:v>
                </c:pt>
                <c:pt idx="1199">
                  <c:v>4.311908971173679E-119</c:v>
                </c:pt>
                <c:pt idx="1200">
                  <c:v>1.9821031948676797E-119</c:v>
                </c:pt>
                <c:pt idx="1201">
                  <c:v>9.1012362891077262E-120</c:v>
                </c:pt>
                <c:pt idx="1202">
                  <c:v>4.1743798810948164E-120</c:v>
                </c:pt>
                <c:pt idx="1203">
                  <c:v>1.9124980368629202E-120</c:v>
                </c:pt>
                <c:pt idx="1204">
                  <c:v>8.7524064600983059E-121</c:v>
                </c:pt>
                <c:pt idx="1205">
                  <c:v>4.0010263223283943E-121</c:v>
                </c:pt>
                <c:pt idx="1206">
                  <c:v>1.8269757787192223E-121</c:v>
                </c:pt>
                <c:pt idx="1207">
                  <c:v>8.3331964735907211E-122</c:v>
                </c:pt>
                <c:pt idx="1208">
                  <c:v>3.7967141746310458E-122</c:v>
                </c:pt>
                <c:pt idx="1209">
                  <c:v>1.7279120629022584E-122</c:v>
                </c:pt>
                <c:pt idx="1210">
                  <c:v>7.8551199272524241E-123</c:v>
                </c:pt>
                <c:pt idx="1211">
                  <c:v>3.5669864040569172E-123</c:v>
                </c:pt>
                <c:pt idx="1212">
                  <c:v>1.6179590984269814E-123</c:v>
                </c:pt>
                <c:pt idx="1213">
                  <c:v>7.3307949790585848E-124</c:v>
                </c:pt>
                <c:pt idx="1214">
                  <c:v>3.3178141839477327E-124</c:v>
                </c:pt>
                <c:pt idx="1215">
                  <c:v>1.4999282878784227E-124</c:v>
                </c:pt>
                <c:pt idx="1216">
                  <c:v>6.7733946853553485E-125</c:v>
                </c:pt>
                <c:pt idx="1217">
                  <c:v>3.055341226334498E-125</c:v>
                </c:pt>
                <c:pt idx="1218">
                  <c:v>1.3766720910747242E-125</c:v>
                </c:pt>
                <c:pt idx="1219">
                  <c:v>6.1961046863387676E-126</c:v>
                </c:pt>
                <c:pt idx="1220">
                  <c:v>2.7856364462754515E-126</c:v>
                </c:pt>
                <c:pt idx="1221">
                  <c:v>1.2509719613023492E-126</c:v>
                </c:pt>
                <c:pt idx="1222">
                  <c:v>5.6116188587715657E-127</c:v>
                </c:pt>
                <c:pt idx="1223">
                  <c:v>2.5144685441176724E-127</c:v>
                </c:pt>
                <c:pt idx="1224">
                  <c:v>1.1254383203532021E-127</c:v>
                </c:pt>
                <c:pt idx="1225">
                  <c:v>5.0316988511715492E-128</c:v>
                </c:pt>
                <c:pt idx="1226">
                  <c:v>2.2471136259024701E-128</c:v>
                </c:pt>
                <c:pt idx="1227">
                  <c:v>1.0024272786098062E-128</c:v>
                </c:pt>
                <c:pt idx="1228">
                  <c:v>4.4668171016172345E-129</c:v>
                </c:pt>
                <c:pt idx="1229">
                  <c:v>1.9882038689371535E-129</c:v>
                </c:pt>
                <c:pt idx="1230">
                  <c:v>8.8397729345453962E-130</c:v>
                </c:pt>
                <c:pt idx="1231">
                  <c:v>3.9258956783846116E-130</c:v>
                </c:pt>
                <c:pt idx="1232">
                  <c:v>1.7416217959114562E-130</c:v>
                </c:pt>
                <c:pt idx="1233">
                  <c:v>7.7176734330731761E-131</c:v>
                </c:pt>
                <c:pt idx="1234">
                  <c:v>3.4161457772102796E-131</c:v>
                </c:pt>
                <c:pt idx="1235">
                  <c:v>1.510441268200133E-131</c:v>
                </c:pt>
                <c:pt idx="1236">
                  <c:v>6.6709662166497225E-132</c:v>
                </c:pt>
                <c:pt idx="1237">
                  <c:v>2.9430056120683913E-132</c:v>
                </c:pt>
                <c:pt idx="1238">
                  <c:v>1.296913138138888E-132</c:v>
                </c:pt>
                <c:pt idx="1239">
                  <c:v>5.7088435309136689E-133</c:v>
                </c:pt>
                <c:pt idx="1240">
                  <c:v>2.5101682995212782E-133</c:v>
                </c:pt>
                <c:pt idx="1241">
                  <c:v>1.102490845298502E-133</c:v>
                </c:pt>
                <c:pt idx="1242">
                  <c:v>4.8368719904141541E-134</c:v>
                </c:pt>
                <c:pt idx="1243">
                  <c:v>2.1196865602728524E-134</c:v>
                </c:pt>
                <c:pt idx="1244">
                  <c:v>9.2788926271624362E-135</c:v>
                </c:pt>
                <c:pt idx="1245">
                  <c:v>4.0573091724702372E-135</c:v>
                </c:pt>
                <c:pt idx="1246">
                  <c:v>1.7721378722259888E-135</c:v>
                </c:pt>
                <c:pt idx="1247">
                  <c:v>7.731688734165102E-136</c:v>
                </c:pt>
                <c:pt idx="1248">
                  <c:v>3.3695248762437734E-136</c:v>
                </c:pt>
                <c:pt idx="1249">
                  <c:v>1.4668321588648345E-136</c:v>
                </c:pt>
                <c:pt idx="1250">
                  <c:v>6.3783688383422331E-137</c:v>
                </c:pt>
                <c:pt idx="1251">
                  <c:v>2.7704880826709702E-137</c:v>
                </c:pt>
                <c:pt idx="1252">
                  <c:v>1.2020440801852411E-137</c:v>
                </c:pt>
                <c:pt idx="1253">
                  <c:v>5.2095708904233622E-138</c:v>
                </c:pt>
                <c:pt idx="1254">
                  <c:v>2.2552825568296714E-138</c:v>
                </c:pt>
                <c:pt idx="1255">
                  <c:v>9.7525328145900538E-139</c:v>
                </c:pt>
                <c:pt idx="1256">
                  <c:v>4.212610735469571E-139</c:v>
                </c:pt>
                <c:pt idx="1257">
                  <c:v>1.817618317110054E-139</c:v>
                </c:pt>
                <c:pt idx="1258">
                  <c:v>7.8337823605047463E-140</c:v>
                </c:pt>
                <c:pt idx="1259">
                  <c:v>3.3725450790894646E-140</c:v>
                </c:pt>
                <c:pt idx="1260">
                  <c:v>1.4503121176056617E-140</c:v>
                </c:pt>
                <c:pt idx="1261">
                  <c:v>6.2299224181976486E-141</c:v>
                </c:pt>
                <c:pt idx="1262">
                  <c:v>2.6731372126645006E-141</c:v>
                </c:pt>
                <c:pt idx="1263">
                  <c:v>1.1457168906449432E-141</c:v>
                </c:pt>
                <c:pt idx="1264">
                  <c:v>4.9051334820435249E-142</c:v>
                </c:pt>
                <c:pt idx="1265">
                  <c:v>2.0976923544105244E-142</c:v>
                </c:pt>
                <c:pt idx="1266">
                  <c:v>8.9608707044878215E-143</c:v>
                </c:pt>
                <c:pt idx="1267">
                  <c:v>3.8236319089606513E-143</c:v>
                </c:pt>
                <c:pt idx="1268">
                  <c:v>1.6297440120465802E-143</c:v>
                </c:pt>
                <c:pt idx="1269">
                  <c:v>6.9387327623912466E-144</c:v>
                </c:pt>
                <c:pt idx="1270">
                  <c:v>2.9509264112568163E-144</c:v>
                </c:pt>
                <c:pt idx="1271">
                  <c:v>1.2535857536636879E-144</c:v>
                </c:pt>
                <c:pt idx="1272">
                  <c:v>5.3194553400749262E-145</c:v>
                </c:pt>
                <c:pt idx="1273">
                  <c:v>2.254746579634296E-145</c:v>
                </c:pt>
                <c:pt idx="1274">
                  <c:v>9.5465347348192849E-146</c:v>
                </c:pt>
                <c:pt idx="1275">
                  <c:v>4.0374878453176334E-146</c:v>
                </c:pt>
                <c:pt idx="1276">
                  <c:v>1.7056666159660465E-146</c:v>
                </c:pt>
                <c:pt idx="1277">
                  <c:v>7.1977129278146207E-147</c:v>
                </c:pt>
                <c:pt idx="1278">
                  <c:v>3.033977417509624E-147</c:v>
                </c:pt>
                <c:pt idx="1279">
                  <c:v>1.2774609022785729E-147</c:v>
                </c:pt>
                <c:pt idx="1280">
                  <c:v>5.3727958722905956E-148</c:v>
                </c:pt>
                <c:pt idx="1281">
                  <c:v>2.2572024610384385E-148</c:v>
                </c:pt>
                <c:pt idx="1282">
                  <c:v>9.4723587960895358E-149</c:v>
                </c:pt>
                <c:pt idx="1283">
                  <c:v>3.9706647048441493E-149</c:v>
                </c:pt>
                <c:pt idx="1284">
                  <c:v>1.6625922106776483E-149</c:v>
                </c:pt>
                <c:pt idx="1285">
                  <c:v>6.9538564001367005E-150</c:v>
                </c:pt>
                <c:pt idx="1286">
                  <c:v>2.9052475610667843E-150</c:v>
                </c:pt>
                <c:pt idx="1287">
                  <c:v>1.2124337664627876E-150</c:v>
                </c:pt>
                <c:pt idx="1288">
                  <c:v>5.0541758861409814E-151</c:v>
                </c:pt>
                <c:pt idx="1289">
                  <c:v>2.104554274480176E-151</c:v>
                </c:pt>
                <c:pt idx="1290">
                  <c:v>8.7536133498390798E-152</c:v>
                </c:pt>
                <c:pt idx="1291">
                  <c:v>3.6369056940182301E-152</c:v>
                </c:pt>
                <c:pt idx="1292">
                  <c:v>1.5093646363018972E-152</c:v>
                </c:pt>
                <c:pt idx="1293">
                  <c:v>6.2571094486475623E-153</c:v>
                </c:pt>
                <c:pt idx="1294">
                  <c:v>2.5910201083339E-153</c:v>
                </c:pt>
                <c:pt idx="1295">
                  <c:v>1.0717296992271053E-153</c:v>
                </c:pt>
                <c:pt idx="1296">
                  <c:v>4.4280977441746276E-154</c:v>
                </c:pt>
                <c:pt idx="1297">
                  <c:v>1.8275386996859756E-154</c:v>
                </c:pt>
                <c:pt idx="1298">
                  <c:v>7.5341353218710803E-155</c:v>
                </c:pt>
                <c:pt idx="1299">
                  <c:v>3.1025422261826144E-155</c:v>
                </c:pt>
              </c:numCache>
            </c:numRef>
          </c:yVal>
        </c:ser>
        <c:ser>
          <c:idx val="5"/>
          <c:order val="5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Sheet1!$I$5:$I$1304</c:f>
              <c:numCache>
                <c:formatCode>0.00</c:formatCode>
                <c:ptCount val="1300"/>
                <c:pt idx="0">
                  <c:v>6.1344775304450761E-88</c:v>
                </c:pt>
                <c:pt idx="1">
                  <c:v>1.1941694592164517E-87</c:v>
                </c:pt>
                <c:pt idx="2">
                  <c:v>2.3220511943163658E-87</c:v>
                </c:pt>
                <c:pt idx="3">
                  <c:v>4.5101924273867842E-87</c:v>
                </c:pt>
                <c:pt idx="4">
                  <c:v>8.7505591152038297E-87</c:v>
                </c:pt>
                <c:pt idx="5">
                  <c:v>1.6958755749996846E-86</c:v>
                </c:pt>
                <c:pt idx="6">
                  <c:v>3.2829904396462E-86</c:v>
                </c:pt>
                <c:pt idx="7">
                  <c:v>6.3483768806283322E-86</c:v>
                </c:pt>
                <c:pt idx="8">
                  <c:v>1.2262336656285175E-85</c:v>
                </c:pt>
                <c:pt idx="9">
                  <c:v>2.3659263425657535E-85</c:v>
                </c:pt>
                <c:pt idx="10">
                  <c:v>4.5598090358838733E-85</c:v>
                </c:pt>
                <c:pt idx="11">
                  <c:v>8.7782822460964678E-85</c:v>
                </c:pt>
                <c:pt idx="12">
                  <c:v>1.6880677648960453E-84</c:v>
                </c:pt>
                <c:pt idx="13">
                  <c:v>3.2425573312073957E-84</c:v>
                </c:pt>
                <c:pt idx="14">
                  <c:v>6.2216116748085977E-84</c:v>
                </c:pt>
                <c:pt idx="15">
                  <c:v>1.1924373997745417E-83</c:v>
                </c:pt>
                <c:pt idx="16">
                  <c:v>2.2828938985595781E-83</c:v>
                </c:pt>
                <c:pt idx="17">
                  <c:v>4.3656942470846574E-83</c:v>
                </c:pt>
                <c:pt idx="18">
                  <c:v>8.339468184196093E-83</c:v>
                </c:pt>
                <c:pt idx="19">
                  <c:v>1.5912589025628162E-82</c:v>
                </c:pt>
                <c:pt idx="20">
                  <c:v>3.032918828498318E-82</c:v>
                </c:pt>
                <c:pt idx="21">
                  <c:v>5.7742845105800985E-82</c:v>
                </c:pt>
                <c:pt idx="22">
                  <c:v>1.0981281398567615E-81</c:v>
                </c:pt>
                <c:pt idx="23">
                  <c:v>2.0860528793773816E-81</c:v>
                </c:pt>
                <c:pt idx="24">
                  <c:v>3.9583578759222536E-81</c:v>
                </c:pt>
                <c:pt idx="25">
                  <c:v>7.5027806556062404E-81</c:v>
                </c:pt>
                <c:pt idx="26">
                  <c:v>1.4205185006245021E-80</c:v>
                </c:pt>
                <c:pt idx="27">
                  <c:v>2.686513264050509E-80</c:v>
                </c:pt>
                <c:pt idx="28">
                  <c:v>5.075145931971992E-80</c:v>
                </c:pt>
                <c:pt idx="29">
                  <c:v>9.5769127447715616E-80</c:v>
                </c:pt>
                <c:pt idx="30">
                  <c:v>1.8051777718191657E-79</c:v>
                </c:pt>
                <c:pt idx="31">
                  <c:v>3.3988490284134282E-79</c:v>
                </c:pt>
                <c:pt idx="32">
                  <c:v>6.3923599529749275E-79</c:v>
                </c:pt>
                <c:pt idx="33">
                  <c:v>1.200903250599476E-78</c:v>
                </c:pt>
                <c:pt idx="34">
                  <c:v>2.2535763133192839E-78</c:v>
                </c:pt>
                <c:pt idx="35">
                  <c:v>4.2242923694516938E-78</c:v>
                </c:pt>
                <c:pt idx="36">
                  <c:v>7.9095744590159053E-78</c:v>
                </c:pt>
                <c:pt idx="37">
                  <c:v>1.4793458555855716E-77</c:v>
                </c:pt>
                <c:pt idx="38">
                  <c:v>2.7637819143417794E-77</c:v>
                </c:pt>
                <c:pt idx="39">
                  <c:v>5.1576904366022677E-77</c:v>
                </c:pt>
                <c:pt idx="40">
                  <c:v>9.6144451173108733E-77</c:v>
                </c:pt>
                <c:pt idx="41">
                  <c:v>1.7902374074885033E-76</c:v>
                </c:pt>
                <c:pt idx="42">
                  <c:v>3.3297718778497472E-76</c:v>
                </c:pt>
                <c:pt idx="43">
                  <c:v>6.1863684904391599E-76</c:v>
                </c:pt>
                <c:pt idx="44">
                  <c:v>1.1480863137670619E-75</c:v>
                </c:pt>
                <c:pt idx="45">
                  <c:v>2.1282897086618092E-75</c:v>
                </c:pt>
                <c:pt idx="46">
                  <c:v>3.9409815419743326E-75</c:v>
                </c:pt>
                <c:pt idx="47">
                  <c:v>7.2894625178504409E-75</c:v>
                </c:pt>
                <c:pt idx="48">
                  <c:v>1.3468029659298037E-74</c:v>
                </c:pt>
                <c:pt idx="49">
                  <c:v>2.4855933117278367E-74</c:v>
                </c:pt>
                <c:pt idx="50">
                  <c:v>4.582194605890542E-74</c:v>
                </c:pt>
                <c:pt idx="51">
                  <c:v>8.4379012490209653E-74</c:v>
                </c:pt>
                <c:pt idx="52">
                  <c:v>1.5520753362138278E-73</c:v>
                </c:pt>
                <c:pt idx="53">
                  <c:v>2.8517313335471724E-73</c:v>
                </c:pt>
                <c:pt idx="54">
                  <c:v>5.233857183912396E-73</c:v>
                </c:pt>
                <c:pt idx="55">
                  <c:v>9.5951679059552395E-73</c:v>
                </c:pt>
                <c:pt idx="56">
                  <c:v>1.757117242240973E-72</c:v>
                </c:pt>
                <c:pt idx="57">
                  <c:v>3.2141515668274288E-72</c:v>
                </c:pt>
                <c:pt idx="58">
                  <c:v>5.8728568518136104E-72</c:v>
                </c:pt>
                <c:pt idx="59">
                  <c:v>1.0718892823981783E-71</c:v>
                </c:pt>
                <c:pt idx="60">
                  <c:v>1.9541949757526688E-71</c:v>
                </c:pt>
                <c:pt idx="61">
                  <c:v>3.5587977457900922E-71</c:v>
                </c:pt>
                <c:pt idx="62">
                  <c:v>6.4737536935801443E-71</c:v>
                </c:pt>
                <c:pt idx="63">
                  <c:v>1.1763227258025444E-70</c:v>
                </c:pt>
                <c:pt idx="64">
                  <c:v>2.1350804973407704E-70</c:v>
                </c:pt>
                <c:pt idx="65">
                  <c:v>3.8709670116598434E-70</c:v>
                </c:pt>
                <c:pt idx="66">
                  <c:v>7.0103893285787048E-70</c:v>
                </c:pt>
                <c:pt idx="67">
                  <c:v>1.2681839586791463E-69</c:v>
                </c:pt>
                <c:pt idx="68">
                  <c:v>2.291605331251691E-69</c:v>
                </c:pt>
                <c:pt idx="69">
                  <c:v>4.1363267913666488E-69</c:v>
                </c:pt>
                <c:pt idx="70">
                  <c:v>7.4577412732295695E-69</c:v>
                </c:pt>
                <c:pt idx="71">
                  <c:v>1.3431274739126306E-68</c:v>
                </c:pt>
                <c:pt idx="72">
                  <c:v>2.4162652248456896E-68</c:v>
                </c:pt>
                <c:pt idx="73">
                  <c:v>4.3419960583260257E-68</c:v>
                </c:pt>
                <c:pt idx="74">
                  <c:v>7.793843784379486E-68</c:v>
                </c:pt>
                <c:pt idx="75">
                  <c:v>1.3974343658594871E-67</c:v>
                </c:pt>
                <c:pt idx="76">
                  <c:v>2.5028140962718065E-67</c:v>
                </c:pt>
                <c:pt idx="77">
                  <c:v>4.4775785765166673E-67</c:v>
                </c:pt>
                <c:pt idx="78">
                  <c:v>8.0015714972838571E-67</c:v>
                </c:pt>
                <c:pt idx="79">
                  <c:v>1.4283176897656226E-66</c:v>
                </c:pt>
                <c:pt idx="80">
                  <c:v>2.546782109229506E-66</c:v>
                </c:pt>
                <c:pt idx="81">
                  <c:v>4.536033113505949E-66</c:v>
                </c:pt>
                <c:pt idx="82">
                  <c:v>8.0700846981911433E-66</c:v>
                </c:pt>
                <c:pt idx="83">
                  <c:v>1.4341593871936758E-65</c:v>
                </c:pt>
                <c:pt idx="84">
                  <c:v>2.5458581240935767E-65</c:v>
                </c:pt>
                <c:pt idx="85">
                  <c:v>4.5142793031044947E-65</c:v>
                </c:pt>
                <c:pt idx="86">
                  <c:v>7.9957665311362296E-65</c:v>
                </c:pt>
                <c:pt idx="87">
                  <c:v>1.4146507496097614E-64</c:v>
                </c:pt>
                <c:pt idx="88">
                  <c:v>2.5000909844972085E-64</c:v>
                </c:pt>
                <c:pt idx="89">
                  <c:v>4.413466602580482E-64</c:v>
                </c:pt>
                <c:pt idx="90">
                  <c:v>7.7825393580132369E-64</c:v>
                </c:pt>
                <c:pt idx="91">
                  <c:v>1.3708194485892331E-63</c:v>
                </c:pt>
                <c:pt idx="92">
                  <c:v>2.4118852393323299E-63</c:v>
                </c:pt>
                <c:pt idx="93">
                  <c:v>4.2388736593431121E-63</c:v>
                </c:pt>
                <c:pt idx="94">
                  <c:v>7.4415217584043576E-63</c:v>
                </c:pt>
                <c:pt idx="95">
                  <c:v>1.3049398386005072E-62</c:v>
                </c:pt>
                <c:pt idx="96">
                  <c:v>2.2857918216437241E-62</c:v>
                </c:pt>
                <c:pt idx="97">
                  <c:v>3.9994503493792729E-62</c:v>
                </c:pt>
                <c:pt idx="98">
                  <c:v>6.9900679159410465E-62</c:v>
                </c:pt>
                <c:pt idx="99">
                  <c:v>1.2203374289182787E-61</c:v>
                </c:pt>
                <c:pt idx="100">
                  <c:v>2.1281190462372154E-61</c:v>
                </c:pt>
                <c:pt idx="101">
                  <c:v>3.7070577871188374E-61</c:v>
                </c:pt>
                <c:pt idx="102">
                  <c:v>6.4503049037149357E-61</c:v>
                </c:pt>
                <c:pt idx="103">
                  <c:v>1.1211109197807927E-60</c:v>
                </c:pt>
                <c:pt idx="104">
                  <c:v>1.9464102002282275E-60</c:v>
                </c:pt>
                <c:pt idx="105">
                  <c:v>3.3754961083558344E-60</c:v>
                </c:pt>
                <c:pt idx="106">
                  <c:v>5.8473393921883808E-60</c:v>
                </c:pt>
                <c:pt idx="107">
                  <c:v>1.0118041185384528E-59</c:v>
                </c:pt>
                <c:pt idx="108">
                  <c:v>1.7488478778256892E-59</c:v>
                </c:pt>
                <c:pt idx="109">
                  <c:v>3.0194307695207387E-59</c:v>
                </c:pt>
                <c:pt idx="110">
                  <c:v>5.207335615120732E-59</c:v>
                </c:pt>
                <c:pt idx="111">
                  <c:v>8.9706417324973882E-59</c:v>
                </c:pt>
                <c:pt idx="112">
                  <c:v>1.5436502445323859E-58</c:v>
                </c:pt>
                <c:pt idx="113">
                  <c:v>2.6533329508774254E-58</c:v>
                </c:pt>
                <c:pt idx="114">
                  <c:v>4.5556677750034267E-58</c:v>
                </c:pt>
                <c:pt idx="115">
                  <c:v>7.813215282617189E-58</c:v>
                </c:pt>
                <c:pt idx="116">
                  <c:v>1.3385203766861047E-57</c:v>
                </c:pt>
                <c:pt idx="117">
                  <c:v>2.2905386989276334E-57</c:v>
                </c:pt>
                <c:pt idx="118">
                  <c:v>3.9153242195711224E-57</c:v>
                </c:pt>
                <c:pt idx="119">
                  <c:v>6.685213456562603E-57</c:v>
                </c:pt>
                <c:pt idx="120">
                  <c:v>1.1401980057903987E-56</c:v>
                </c:pt>
                <c:pt idx="121">
                  <c:v>1.9425075973889707E-56</c:v>
                </c:pt>
                <c:pt idx="122">
                  <c:v>3.3056938179458121E-56</c:v>
                </c:pt>
                <c:pt idx="123">
                  <c:v>5.6192709799092241E-56</c:v>
                </c:pt>
                <c:pt idx="124">
                  <c:v>9.5414587355164995E-56</c:v>
                </c:pt>
                <c:pt idx="125">
                  <c:v>1.6183297864716962E-55</c:v>
                </c:pt>
                <c:pt idx="126">
                  <c:v>2.7418060445782098E-55</c:v>
                </c:pt>
                <c:pt idx="127">
                  <c:v>4.6400630510328341E-55</c:v>
                </c:pt>
                <c:pt idx="128">
                  <c:v>7.8438356416553747E-55</c:v>
                </c:pt>
                <c:pt idx="129">
                  <c:v>1.3244956568330698E-54</c:v>
                </c:pt>
                <c:pt idx="130">
                  <c:v>2.2340353594870655E-54</c:v>
                </c:pt>
                <c:pt idx="131">
                  <c:v>3.7639773157451718E-54</c:v>
                </c:pt>
                <c:pt idx="132">
                  <c:v>6.3346321806374698E-54</c:v>
                </c:pt>
                <c:pt idx="133">
                  <c:v>1.0649108663339922E-53</c:v>
                </c:pt>
                <c:pt idx="134">
                  <c:v>1.7882266588453053E-53</c:v>
                </c:pt>
                <c:pt idx="135">
                  <c:v>2.9995031480378366E-53</c:v>
                </c:pt>
                <c:pt idx="136">
                  <c:v>5.0256649258450909E-53</c:v>
                </c:pt>
                <c:pt idx="137">
                  <c:v>8.4111463170282612E-53</c:v>
                </c:pt>
                <c:pt idx="138">
                  <c:v>1.4061585653164613E-52</c:v>
                </c:pt>
                <c:pt idx="139">
                  <c:v>2.3481771408564375E-52</c:v>
                </c:pt>
                <c:pt idx="140">
                  <c:v>3.9169214821640476E-52</c:v>
                </c:pt>
                <c:pt idx="141">
                  <c:v>6.5264396483668845E-52</c:v>
                </c:pt>
                <c:pt idx="142">
                  <c:v>1.0862386145196877E-51</c:v>
                </c:pt>
                <c:pt idx="143">
                  <c:v>1.8058912720067992E-51</c:v>
                </c:pt>
                <c:pt idx="144">
                  <c:v>2.9989927180660202E-51</c:v>
                </c:pt>
                <c:pt idx="145">
                  <c:v>4.9748120089673483E-51</c:v>
                </c:pt>
                <c:pt idx="146">
                  <c:v>8.2431914658737196E-51</c:v>
                </c:pt>
                <c:pt idx="147">
                  <c:v>1.3643680830826189E-50</c:v>
                </c:pt>
                <c:pt idx="148">
                  <c:v>2.2557198736098407E-50</c:v>
                </c:pt>
                <c:pt idx="149">
                  <c:v>3.7252569268117172E-50</c:v>
                </c:pt>
                <c:pt idx="150">
                  <c:v>6.1453234544662896E-50</c:v>
                </c:pt>
                <c:pt idx="151">
                  <c:v>1.0126298210493191E-49</c:v>
                </c:pt>
                <c:pt idx="152">
                  <c:v>1.6667640689576348E-49</c:v>
                </c:pt>
                <c:pt idx="153">
                  <c:v>2.7404065509573961E-49</c:v>
                </c:pt>
                <c:pt idx="154">
                  <c:v>4.5006300440571466E-49</c:v>
                </c:pt>
                <c:pt idx="155">
                  <c:v>7.383275661922793E-49</c:v>
                </c:pt>
                <c:pt idx="156">
                  <c:v>1.2098800139429052E-48</c:v>
                </c:pt>
                <c:pt idx="157">
                  <c:v>1.9804002493992315E-48</c:v>
                </c:pt>
                <c:pt idx="158">
                  <c:v>3.2380316737856501E-48</c:v>
                </c:pt>
                <c:pt idx="159">
                  <c:v>5.2884288218973177E-48</c:v>
                </c:pt>
                <c:pt idx="160">
                  <c:v>8.6275937047831164E-48</c:v>
                </c:pt>
                <c:pt idx="161">
                  <c:v>1.4059509090402817E-47</c:v>
                </c:pt>
                <c:pt idx="162">
                  <c:v>2.2885904400013622E-47</c:v>
                </c:pt>
                <c:pt idx="163">
                  <c:v>3.7212037727998064E-47</c:v>
                </c:pt>
                <c:pt idx="164">
                  <c:v>6.0438861705982963E-47</c:v>
                </c:pt>
                <c:pt idx="165">
                  <c:v>9.8054278997206076E-47</c:v>
                </c:pt>
                <c:pt idx="166">
                  <c:v>1.5890379726218803E-46</c:v>
                </c:pt>
                <c:pt idx="167">
                  <c:v>2.5722871663067203E-46</c:v>
                </c:pt>
                <c:pt idx="168">
                  <c:v>4.1593175347702E-46</c:v>
                </c:pt>
                <c:pt idx="169">
                  <c:v>6.7180333208747684E-46</c:v>
                </c:pt>
                <c:pt idx="170">
                  <c:v>1.0838762017379824E-45</c:v>
                </c:pt>
                <c:pt idx="171">
                  <c:v>1.7467657124853602E-45</c:v>
                </c:pt>
                <c:pt idx="172">
                  <c:v>2.8119467154703963E-45</c:v>
                </c:pt>
                <c:pt idx="173">
                  <c:v>4.5216502410498868E-45</c:v>
                </c:pt>
                <c:pt idx="174">
                  <c:v>7.2628035171144162E-45</c:v>
                </c:pt>
                <c:pt idx="175">
                  <c:v>1.1652767336953448E-44</c:v>
                </c:pt>
                <c:pt idx="176">
                  <c:v>1.8675459916832282E-44</c:v>
                </c:pt>
                <c:pt idx="177">
                  <c:v>2.9897232383225117E-44</c:v>
                </c:pt>
                <c:pt idx="178">
                  <c:v>4.7808830365843632E-44</c:v>
                </c:pt>
                <c:pt idx="179">
                  <c:v>7.6366467400706276E-44</c:v>
                </c:pt>
                <c:pt idx="180">
                  <c:v>1.2184697006772686E-43</c:v>
                </c:pt>
                <c:pt idx="181">
                  <c:v>1.9419776067958802E-43</c:v>
                </c:pt>
                <c:pt idx="182">
                  <c:v>3.0916559045200649E-43</c:v>
                </c:pt>
                <c:pt idx="183">
                  <c:v>4.9164942597554596E-43</c:v>
                </c:pt>
                <c:pt idx="184">
                  <c:v>7.8097543138905679E-43</c:v>
                </c:pt>
                <c:pt idx="185">
                  <c:v>1.2391864544040614E-42</c:v>
                </c:pt>
                <c:pt idx="186">
                  <c:v>1.964053862975351E-42</c:v>
                </c:pt>
                <c:pt idx="187">
                  <c:v>3.1094786613752623E-42</c:v>
                </c:pt>
                <c:pt idx="188">
                  <c:v>4.9174416846630133E-42</c:v>
                </c:pt>
                <c:pt idx="189">
                  <c:v>7.7679837160162615E-42</c:v>
                </c:pt>
                <c:pt idx="190">
                  <c:v>1.225730083274009E-41</c:v>
                </c:pt>
                <c:pt idx="191">
                  <c:v>1.9319631320405004E-41</c:v>
                </c:pt>
                <c:pt idx="192">
                  <c:v>3.0417272904309704E-41</c:v>
                </c:pt>
                <c:pt idx="193">
                  <c:v>4.7836474457388108E-41</c:v>
                </c:pt>
                <c:pt idx="194">
                  <c:v>7.5147667601279398E-41</c:v>
                </c:pt>
                <c:pt idx="195">
                  <c:v>1.1792049600268128E-40</c:v>
                </c:pt>
                <c:pt idx="196">
                  <c:v>1.8483343702829877E-40</c:v>
                </c:pt>
                <c:pt idx="197">
                  <c:v>2.8939380640759977E-40</c:v>
                </c:pt>
                <c:pt idx="198">
                  <c:v>4.5260086061835999E-40</c:v>
                </c:pt>
                <c:pt idx="199">
                  <c:v>7.0706439642962293E-40</c:v>
                </c:pt>
                <c:pt idx="200">
                  <c:v>1.1033670584507763E-39</c:v>
                </c:pt>
                <c:pt idx="201">
                  <c:v>1.719881435695678E-39</c:v>
                </c:pt>
                <c:pt idx="202">
                  <c:v>2.6779006111498688E-39</c:v>
                </c:pt>
                <c:pt idx="203">
                  <c:v>4.1649313802741262E-39</c:v>
                </c:pt>
                <c:pt idx="204">
                  <c:v>6.4705127497104292E-39</c:v>
                </c:pt>
                <c:pt idx="205">
                  <c:v>1.004123184195096E-38</c:v>
                </c:pt>
                <c:pt idx="206">
                  <c:v>1.5565129650741125E-38</c:v>
                </c:pt>
                <c:pt idx="207">
                  <c:v>2.4101048739565111E-38</c:v>
                </c:pt>
                <c:pt idx="208">
                  <c:v>3.7276625455598735E-38</c:v>
                </c:pt>
                <c:pt idx="209">
                  <c:v>5.7591009291267713E-38</c:v>
                </c:pt>
                <c:pt idx="210">
                  <c:v>8.8877174583746636E-38</c:v>
                </c:pt>
                <c:pt idx="211">
                  <c:v>1.370071526366764E-37</c:v>
                </c:pt>
                <c:pt idx="212">
                  <c:v>2.1096659431473726E-37</c:v>
                </c:pt>
                <c:pt idx="213">
                  <c:v>3.2449020659831951E-37</c:v>
                </c:pt>
                <c:pt idx="214">
                  <c:v>4.9854796336957724E-37</c:v>
                </c:pt>
                <c:pt idx="215">
                  <c:v>7.6512034370893169E-37</c:v>
                </c:pt>
                <c:pt idx="216">
                  <c:v>1.1729243522217942E-36</c:v>
                </c:pt>
                <c:pt idx="217">
                  <c:v>1.796088397637483E-36</c:v>
                </c:pt>
                <c:pt idx="218">
                  <c:v>2.7472796058937436E-36</c:v>
                </c:pt>
                <c:pt idx="219">
                  <c:v>4.1975460332369076E-36</c:v>
                </c:pt>
                <c:pt idx="220">
                  <c:v>6.4062742039530327E-36</c:v>
                </c:pt>
                <c:pt idx="221">
                  <c:v>9.7663667742593214E-36</c:v>
                </c:pt>
                <c:pt idx="222">
                  <c:v>1.4872294859845189E-35</c:v>
                </c:pt>
                <c:pt idx="223">
                  <c:v>2.2622489479026768E-35</c:v>
                </c:pt>
                <c:pt idx="224">
                  <c:v>3.4373222807665109E-35</c:v>
                </c:pt>
                <c:pt idx="225">
                  <c:v>5.2169606623901989E-35</c:v>
                </c:pt>
                <c:pt idx="226">
                  <c:v>7.9091956972724398E-35</c:v>
                </c:pt>
                <c:pt idx="227">
                  <c:v>1.1977454546357248E-34</c:v>
                </c:pt>
                <c:pt idx="228">
                  <c:v>1.8118164231186803E-34</c:v>
                </c:pt>
                <c:pt idx="229">
                  <c:v>2.7376712999840308E-34</c:v>
                </c:pt>
                <c:pt idx="230">
                  <c:v>4.1320528235396293E-34</c:v>
                </c:pt>
                <c:pt idx="231">
                  <c:v>6.2297106727120531E-34</c:v>
                </c:pt>
                <c:pt idx="232">
                  <c:v>9.3818252645222519E-34</c:v>
                </c:pt>
                <c:pt idx="233">
                  <c:v>1.4113159620197965E-33</c:v>
                </c:pt>
                <c:pt idx="234">
                  <c:v>2.1206969777645929E-33</c:v>
                </c:pt>
                <c:pt idx="235">
                  <c:v>3.1831010954707145E-33</c:v>
                </c:pt>
                <c:pt idx="236">
                  <c:v>4.7724314303726103E-33</c:v>
                </c:pt>
                <c:pt idx="237">
                  <c:v>7.1473724363850039E-33</c:v>
                </c:pt>
                <c:pt idx="238">
                  <c:v>1.0692286306199065E-32</c:v>
                </c:pt>
                <c:pt idx="239">
                  <c:v>1.5977623980319005E-32</c:v>
                </c:pt>
                <c:pt idx="240">
                  <c:v>2.3849059861437107E-32</c:v>
                </c:pt>
                <c:pt idx="241">
                  <c:v>3.5558856108262063E-32</c:v>
                </c:pt>
                <c:pt idx="242">
                  <c:v>5.2959240765520293E-32</c:v>
                </c:pt>
                <c:pt idx="243">
                  <c:v>7.8786747024410693E-32</c:v>
                </c:pt>
                <c:pt idx="244">
                  <c:v>1.1707981817925347E-31</c:v>
                </c:pt>
                <c:pt idx="245">
                  <c:v>1.7379143118117815E-31</c:v>
                </c:pt>
                <c:pt idx="246">
                  <c:v>2.5768677519890875E-31</c:v>
                </c:pt>
                <c:pt idx="247">
                  <c:v>3.8165710535222831E-31</c:v>
                </c:pt>
                <c:pt idx="248">
                  <c:v>5.6464049816359177E-31</c:v>
                </c:pt>
                <c:pt idx="249">
                  <c:v>8.3442661283072654E-31</c:v>
                </c:pt>
                <c:pt idx="250">
                  <c:v>1.2317475867209655E-30</c:v>
                </c:pt>
                <c:pt idx="251">
                  <c:v>1.8162379413079271E-30</c:v>
                </c:pt>
                <c:pt idx="252">
                  <c:v>2.675107372427497E-30</c:v>
                </c:pt>
                <c:pt idx="253">
                  <c:v>3.9357467292598212E-30</c:v>
                </c:pt>
                <c:pt idx="254">
                  <c:v>5.7840297588854073E-30</c:v>
                </c:pt>
                <c:pt idx="255">
                  <c:v>8.4908534444854847E-30</c:v>
                </c:pt>
                <c:pt idx="256">
                  <c:v>1.2450581100313179E-29</c:v>
                </c:pt>
                <c:pt idx="257">
                  <c:v>1.8236661994514794E-29</c:v>
                </c:pt>
                <c:pt idx="258">
                  <c:v>2.6682009018811759E-29</c:v>
                </c:pt>
                <c:pt idx="259">
                  <c:v>3.8995020684108714E-29</c:v>
                </c:pt>
                <c:pt idx="260">
                  <c:v>5.6926860601013246E-29</c:v>
                </c:pt>
                <c:pt idx="261">
                  <c:v>8.3012360530885396E-29</c:v>
                </c:pt>
                <c:pt idx="262">
                  <c:v>1.2091654898851851E-28</c:v>
                </c:pt>
                <c:pt idx="263">
                  <c:v>1.7593254066355313E-28</c:v>
                </c:pt>
                <c:pt idx="264">
                  <c:v>2.5569607157569658E-28</c:v>
                </c:pt>
                <c:pt idx="265">
                  <c:v>3.7120976106732223E-28</c:v>
                </c:pt>
                <c:pt idx="266">
                  <c:v>5.3830965592082339E-28</c:v>
                </c:pt>
                <c:pt idx="267">
                  <c:v>7.797626034189588E-28</c:v>
                </c:pt>
                <c:pt idx="268">
                  <c:v>1.1282623256396821E-27</c:v>
                </c:pt>
                <c:pt idx="269">
                  <c:v>1.6307043165956061E-27</c:v>
                </c:pt>
                <c:pt idx="270">
                  <c:v>2.3542783321029069E-27</c:v>
                </c:pt>
                <c:pt idx="271">
                  <c:v>3.3951412005980072E-27</c:v>
                </c:pt>
                <c:pt idx="272">
                  <c:v>4.890748459105918E-27</c:v>
                </c:pt>
                <c:pt idx="273">
                  <c:v>7.037368022210168E-27</c:v>
                </c:pt>
                <c:pt idx="274">
                  <c:v>1.0114924612612136E-26</c:v>
                </c:pt>
                <c:pt idx="275">
                  <c:v>1.4522202485601781E-26</c:v>
                </c:pt>
                <c:pt idx="276">
                  <c:v>2.0826667144053204E-26</c:v>
                </c:pt>
                <c:pt idx="277">
                  <c:v>2.9834895078115312E-26</c:v>
                </c:pt>
                <c:pt idx="278">
                  <c:v>4.269202000168894E-26</c:v>
                </c:pt>
                <c:pt idx="279">
                  <c:v>6.102198687385495E-26</c:v>
                </c:pt>
                <c:pt idx="280">
                  <c:v>8.7125129103284229E-26</c:v>
                </c:pt>
                <c:pt idx="281">
                  <c:v>1.2425617362888071E-25</c:v>
                </c:pt>
                <c:pt idx="282">
                  <c:v>1.7701495840845966E-25</c:v>
                </c:pt>
                <c:pt idx="283">
                  <c:v>2.5189492028732419E-25</c:v>
                </c:pt>
                <c:pt idx="284">
                  <c:v>3.5805216362274809E-25</c:v>
                </c:pt>
                <c:pt idx="285">
                  <c:v>5.0838256241796934E-25</c:v>
                </c:pt>
                <c:pt idx="286">
                  <c:v>7.2102851391098812E-25</c:v>
                </c:pt>
                <c:pt idx="287">
                  <c:v>1.0214842723975115E-24</c:v>
                </c:pt>
                <c:pt idx="288">
                  <c:v>1.4455342274295985E-24</c:v>
                </c:pt>
                <c:pt idx="289">
                  <c:v>2.0433488844551E-24</c:v>
                </c:pt>
                <c:pt idx="290">
                  <c:v>2.8851880272148756E-24</c:v>
                </c:pt>
                <c:pt idx="291">
                  <c:v>4.0693324174451234E-24</c:v>
                </c:pt>
                <c:pt idx="292">
                  <c:v>5.7331019603319377E-24</c:v>
                </c:pt>
                <c:pt idx="293">
                  <c:v>8.0681434919116095E-24</c:v>
                </c:pt>
                <c:pt idx="294">
                  <c:v>1.1341617908195066E-23</c:v>
                </c:pt>
                <c:pt idx="295">
                  <c:v>1.5925528779124681E-23</c:v>
                </c:pt>
                <c:pt idx="296">
                  <c:v>2.2337273456354643E-23</c:v>
                </c:pt>
                <c:pt idx="297">
                  <c:v>3.129564532290063E-23</c:v>
                </c:pt>
                <c:pt idx="298">
                  <c:v>4.3798083990404915E-23</c:v>
                </c:pt>
                <c:pt idx="299">
                  <c:v>6.1227110405553895E-23</c:v>
                </c:pt>
                <c:pt idx="300">
                  <c:v>8.549680106541496E-23</c:v>
                </c:pt>
                <c:pt idx="301">
                  <c:v>1.1925412717230842E-22</c:v>
                </c:pt>
                <c:pt idx="302">
                  <c:v>1.6615538508303785E-22</c:v>
                </c:pt>
                <c:pt idx="303">
                  <c:v>2.3124527894315727E-22</c:v>
                </c:pt>
                <c:pt idx="304">
                  <c:v>3.2147616537828731E-22</c:v>
                </c:pt>
                <c:pt idx="305">
                  <c:v>4.464184489834205E-22</c:v>
                </c:pt>
                <c:pt idx="306">
                  <c:v>6.1923135617024253E-22</c:v>
                </c:pt>
                <c:pt idx="307">
                  <c:v>8.5798796442624945E-22</c:v>
                </c:pt>
                <c:pt idx="308">
                  <c:v>1.1874816366485507E-21</c:v>
                </c:pt>
                <c:pt idx="309">
                  <c:v>1.6416858674908895E-21</c:v>
                </c:pt>
                <c:pt idx="310">
                  <c:v>2.2670999498658406E-21</c:v>
                </c:pt>
                <c:pt idx="311">
                  <c:v>3.1272941012684165E-21</c:v>
                </c:pt>
                <c:pt idx="312">
                  <c:v>4.3090768007975676E-21</c:v>
                </c:pt>
                <c:pt idx="313">
                  <c:v>5.9308534670168205E-21</c:v>
                </c:pt>
                <c:pt idx="314">
                  <c:v>8.1539417415212397E-21</c:v>
                </c:pt>
                <c:pt idx="315">
                  <c:v>1.1197871121773507E-20</c:v>
                </c:pt>
                <c:pt idx="316">
                  <c:v>1.5361045517243852E-20</c:v>
                </c:pt>
                <c:pt idx="317">
                  <c:v>2.1048615646037262E-20</c:v>
                </c:pt>
                <c:pt idx="318">
                  <c:v>2.8810032633807774E-20</c:v>
                </c:pt>
                <c:pt idx="319">
                  <c:v>3.9389585722414196E-20</c:v>
                </c:pt>
                <c:pt idx="320">
                  <c:v>5.3794332957938556E-20</c:v>
                </c:pt>
                <c:pt idx="321">
                  <c:v>7.3385302842736922E-20</c:v>
                </c:pt>
                <c:pt idx="322">
                  <c:v>9.9999794027930492E-20</c:v>
                </c:pt>
                <c:pt idx="323">
                  <c:v>1.3611518279380037E-19</c:v>
                </c:pt>
                <c:pt idx="324">
                  <c:v>1.8506806601586819E-19</c:v>
                </c:pt>
                <c:pt idx="325">
                  <c:v>2.5134708505902026E-19</c:v>
                </c:pt>
                <c:pt idx="326">
                  <c:v>3.4098374002380118E-19</c:v>
                </c:pt>
                <c:pt idx="327">
                  <c:v>4.6207336714632561E-19</c:v>
                </c:pt>
                <c:pt idx="328">
                  <c:v>6.2546880689994815E-19</c:v>
                </c:pt>
                <c:pt idx="329">
                  <c:v>8.4570290877082566E-19</c:v>
                </c:pt>
                <c:pt idx="330">
                  <c:v>1.1422139070436928E-18</c:v>
                </c:pt>
                <c:pt idx="331">
                  <c:v>1.5409711696162737E-18</c:v>
                </c:pt>
                <c:pt idx="332">
                  <c:v>2.0766295704323921E-18</c:v>
                </c:pt>
                <c:pt idx="333">
                  <c:v>2.7953809739296923E-18</c:v>
                </c:pt>
                <c:pt idx="334">
                  <c:v>3.7587239092133308E-18</c:v>
                </c:pt>
                <c:pt idx="335">
                  <c:v>5.0484411574887559E-18</c:v>
                </c:pt>
                <c:pt idx="336">
                  <c:v>6.7731644680873076E-18</c:v>
                </c:pt>
                <c:pt idx="337">
                  <c:v>9.0770221394842748E-18</c:v>
                </c:pt>
                <c:pt idx="338">
                  <c:v>1.2151016724122574E-17</c:v>
                </c:pt>
                <c:pt idx="339">
                  <c:v>1.6247976904470669E-17</c:v>
                </c:pt>
                <c:pt idx="340">
                  <c:v>2.1702182841969608E-17</c:v>
                </c:pt>
                <c:pt idx="341">
                  <c:v>2.8955094970784698E-17</c:v>
                </c:pt>
                <c:pt idx="342">
                  <c:v>3.8589044032934567E-17</c:v>
                </c:pt>
                <c:pt idx="343">
                  <c:v>5.1371292971984002E-17</c:v>
                </c:pt>
                <c:pt idx="344">
                  <c:v>6.831159472964719E-17</c:v>
                </c:pt>
                <c:pt idx="345">
                  <c:v>9.0737289509921386E-17</c:v>
                </c:pt>
                <c:pt idx="346">
                  <c:v>1.2039116871202432E-16</c:v>
                </c:pt>
                <c:pt idx="347">
                  <c:v>1.5955885440257619E-16</c:v>
                </c:pt>
                <c:pt idx="348">
                  <c:v>2.1123439693333321E-16</c:v>
                </c:pt>
                <c:pt idx="349">
                  <c:v>2.7933529858133816E-16</c:v>
                </c:pt>
                <c:pt idx="350">
                  <c:v>3.6898137946641727E-16</c:v>
                </c:pt>
                <c:pt idx="351">
                  <c:v>4.868560055333892E-16</c:v>
                </c:pt>
                <c:pt idx="352">
                  <c:v>6.4167344006913952E-16</c:v>
                </c:pt>
                <c:pt idx="353">
                  <c:v>8.4478276709885682E-16</c:v>
                </c:pt>
                <c:pt idx="354">
                  <c:v>1.1109473545117331E-15</c:v>
                </c:pt>
                <c:pt idx="355">
                  <c:v>1.4593496651187926E-15</c:v>
                </c:pt>
                <c:pt idx="356">
                  <c:v>1.9148849994084978E-15</c:v>
                </c:pt>
                <c:pt idx="357">
                  <c:v>2.5098252365741586E-15</c:v>
                </c:pt>
                <c:pt idx="358">
                  <c:v>3.2859557992798972E-15</c:v>
                </c:pt>
                <c:pt idx="359">
                  <c:v>4.2973171167285819E-15</c:v>
                </c:pt>
                <c:pt idx="360">
                  <c:v>5.6137173192941877E-15</c:v>
                </c:pt>
                <c:pt idx="361">
                  <c:v>7.3252276650102747E-15</c:v>
                </c:pt>
                <c:pt idx="362">
                  <c:v>9.5479286432031097E-15</c:v>
                </c:pt>
                <c:pt idx="363">
                  <c:v>1.2431245776314309E-14</c:v>
                </c:pt>
                <c:pt idx="364">
                  <c:v>1.6167303522347216E-14</c:v>
                </c:pt>
                <c:pt idx="365">
                  <c:v>2.1002837933870307E-14</c:v>
                </c:pt>
                <c:pt idx="366">
                  <c:v>2.725434952195209E-14</c:v>
                </c:pt>
                <c:pt idx="367">
                  <c:v>3.532735412691534E-14</c:v>
                </c:pt>
                <c:pt idx="368">
                  <c:v>4.5740810201611771E-14</c:v>
                </c:pt>
                <c:pt idx="369">
                  <c:v>5.915807650385681E-14</c:v>
                </c:pt>
                <c:pt idx="370">
                  <c:v>7.6426098020443038E-14</c:v>
                </c:pt>
                <c:pt idx="371">
                  <c:v>9.8624946328451319E-14</c:v>
                </c:pt>
                <c:pt idx="372">
                  <c:v>1.2713037362221459E-13</c:v>
                </c:pt>
                <c:pt idx="373">
                  <c:v>1.6369270196770112E-13</c:v>
                </c:pt>
                <c:pt idx="374">
                  <c:v>2.1053619125592043E-13</c:v>
                </c:pt>
                <c:pt idx="375">
                  <c:v>2.7048404788708899E-13</c:v>
                </c:pt>
                <c:pt idx="376">
                  <c:v>3.4711549677583497E-13</c:v>
                </c:pt>
                <c:pt idx="377">
                  <c:v>4.4496289721017699E-13</c:v>
                </c:pt>
                <c:pt idx="378">
                  <c:v>5.6975880597068943E-13</c:v>
                </c:pt>
                <c:pt idx="379">
                  <c:v>7.2874526117499418E-13</c:v>
                </c:pt>
                <c:pt idx="380">
                  <c:v>9.3106047757425185E-13</c:v>
                </c:pt>
                <c:pt idx="381">
                  <c:v>1.1882217299230783E-12</c:v>
                </c:pt>
                <c:pt idx="382">
                  <c:v>1.5147276027832658E-12</c:v>
                </c:pt>
                <c:pt idx="383">
                  <c:v>1.9288081808955055E-12</c:v>
                </c:pt>
                <c:pt idx="384">
                  <c:v>2.4533583594282117E-12</c:v>
                </c:pt>
                <c:pt idx="385">
                  <c:v>3.1170975278855464E-12</c:v>
                </c:pt>
                <c:pt idx="386">
                  <c:v>3.9560087383858235E-12</c:v>
                </c:pt>
                <c:pt idx="387">
                  <c:v>5.0151224851508765E-12</c:v>
                </c:pt>
                <c:pt idx="388">
                  <c:v>6.3507248499323499E-12</c:v>
                </c:pt>
                <c:pt idx="389">
                  <c:v>8.0330875504893152E-12</c:v>
                </c:pt>
                <c:pt idx="390">
                  <c:v>1.014983901605236E-11</c:v>
                </c:pt>
                <c:pt idx="391">
                  <c:v>1.281012178196575E-11</c:v>
                </c:pt>
                <c:pt idx="392">
                  <c:v>1.6149713172900548E-11</c:v>
                </c:pt>
                <c:pt idx="393">
                  <c:v>2.0337324535506926E-11</c:v>
                </c:pt>
                <c:pt idx="394">
                  <c:v>2.5582340502314594E-11</c:v>
                </c:pt>
                <c:pt idx="395">
                  <c:v>3.2144315481401159E-11</c:v>
                </c:pt>
                <c:pt idx="396">
                  <c:v>4.0344611623717736E-11</c:v>
                </c:pt>
                <c:pt idx="397">
                  <c:v>5.0580643115835514E-11</c:v>
                </c:pt>
                <c:pt idx="398">
                  <c:v>6.3343288373554942E-11</c:v>
                </c:pt>
                <c:pt idx="399">
                  <c:v>7.9238147631679718E-11</c:v>
                </c:pt>
                <c:pt idx="400">
                  <c:v>9.9011462142751347E-11</c:v>
                </c:pt>
                <c:pt idx="401">
                  <c:v>1.2358167695320568E-10</c:v>
                </c:pt>
                <c:pt idx="402">
                  <c:v>1.5407782699809347E-10</c:v>
                </c:pt>
                <c:pt idx="403">
                  <c:v>1.9188616188098005E-10</c:v>
                </c:pt>
                <c:pt idx="404">
                  <c:v>2.387067050119052E-10</c:v>
                </c:pt>
                <c:pt idx="405">
                  <c:v>2.9662177573892965E-10</c:v>
                </c:pt>
                <c:pt idx="406">
                  <c:v>3.6817889802681801E-10</c:v>
                </c:pt>
                <c:pt idx="407">
                  <c:v>4.5649098693040787E-10</c:v>
                </c:pt>
                <c:pt idx="408">
                  <c:v>5.6535725715802031E-10</c:v>
                </c:pt>
                <c:pt idx="409">
                  <c:v>6.9940895099454721E-10</c:v>
                </c:pt>
                <c:pt idx="410">
                  <c:v>8.6428475263820447E-10</c:v>
                </c:pt>
                <c:pt idx="411">
                  <c:v>1.0668416620915942E-9</c:v>
                </c:pt>
                <c:pt idx="412">
                  <c:v>1.3154081666227196E-9</c:v>
                </c:pt>
                <c:pt idx="413">
                  <c:v>1.6200877973489317E-9</c:v>
                </c:pt>
                <c:pt idx="414">
                  <c:v>1.9931226224229571E-9</c:v>
                </c:pt>
                <c:pt idx="415">
                  <c:v>2.4493279406879725E-9</c:v>
                </c:pt>
                <c:pt idx="416">
                  <c:v>3.0066114395091295E-9</c:v>
                </c:pt>
                <c:pt idx="417">
                  <c:v>3.6865924122936568E-9</c:v>
                </c:pt>
                <c:pt idx="418">
                  <c:v>4.5153393457095714E-9</c:v>
                </c:pt>
                <c:pt idx="419">
                  <c:v>5.5242473414762965E-9</c:v>
                </c:pt>
                <c:pt idx="420">
                  <c:v>6.7510804982744884E-9</c:v>
                </c:pt>
                <c:pt idx="421">
                  <c:v>8.2412086198935096E-9</c:v>
                </c:pt>
                <c:pt idx="422">
                  <c:v>1.0049072519909226E-8</c:v>
                </c:pt>
                <c:pt idx="423">
                  <c:v>1.2239917855288953E-8</c:v>
                </c:pt>
                <c:pt idx="424">
                  <c:v>1.4891843947446963E-8</c:v>
                </c:pt>
                <c:pt idx="425">
                  <c:v>1.8098221558422973E-8</c:v>
                </c:pt>
                <c:pt idx="426">
                  <c:v>2.1970542215216816E-8</c:v>
                </c:pt>
                <c:pt idx="427">
                  <c:v>2.6641771565571004E-8</c:v>
                </c:pt>
                <c:pt idx="428">
                  <c:v>3.2270290569200096E-8</c:v>
                </c:pt>
                <c:pt idx="429">
                  <c:v>3.9044521263516568E-8</c:v>
                </c:pt>
                <c:pt idx="430">
                  <c:v>4.718834859590631E-8</c:v>
                </c:pt>
                <c:pt idx="431">
                  <c:v>5.6967466610570723E-8</c:v>
                </c:pt>
                <c:pt idx="432">
                  <c:v>6.8696796364530923E-8</c:v>
                </c:pt>
                <c:pt idx="433">
                  <c:v>8.2749144596691501E-8</c:v>
                </c:pt>
                <c:pt idx="434">
                  <c:v>9.956529668353307E-8</c:v>
                </c:pt>
                <c:pt idx="435">
                  <c:v>1.1966576511005838E-7</c:v>
                </c:pt>
                <c:pt idx="436">
                  <c:v>1.4366444591821572E-7</c:v>
                </c:pt>
                <c:pt idx="437">
                  <c:v>1.722844707500392E-7</c:v>
                </c:pt>
                <c:pt idx="438">
                  <c:v>2.0637658159229833E-7</c:v>
                </c:pt>
                <c:pt idx="439">
                  <c:v>2.4694039959799735E-7</c:v>
                </c:pt>
                <c:pt idx="440">
                  <c:v>2.9514900888314402E-7</c:v>
                </c:pt>
                <c:pt idx="441">
                  <c:v>3.5237733148221399E-7</c:v>
                </c:pt>
                <c:pt idx="442">
                  <c:v>4.2023483123023462E-7</c:v>
                </c:pt>
                <c:pt idx="443">
                  <c:v>5.0060315279175994E-7</c:v>
                </c:pt>
                <c:pt idx="444">
                  <c:v>5.9567937797233592E-7</c:v>
                </c:pt>
                <c:pt idx="445">
                  <c:v>7.0802566544867448E-7</c:v>
                </c:pt>
                <c:pt idx="446">
                  <c:v>8.4062613278235253E-7</c:v>
                </c:pt>
                <c:pt idx="447">
                  <c:v>9.9695194170131744E-7</c:v>
                </c:pt>
                <c:pt idx="448">
                  <c:v>1.1810356598173848E-6</c:v>
                </c:pt>
                <c:pt idx="449">
                  <c:v>1.3975560948768307E-6</c:v>
                </c:pt>
                <c:pt idx="450">
                  <c:v>1.6519349319944542E-6</c:v>
                </c:pt>
                <c:pt idx="451">
                  <c:v>1.9504466507649152E-6</c:v>
                </c:pt>
                <c:pt idx="452">
                  <c:v>2.3003433583254565E-6</c:v>
                </c:pt>
                <c:pt idx="453">
                  <c:v>2.7099963469733683E-6</c:v>
                </c:pt>
                <c:pt idx="454">
                  <c:v>3.1890563713677803E-6</c:v>
                </c:pt>
                <c:pt idx="455">
                  <c:v>3.7486348411951226E-6</c:v>
                </c:pt>
                <c:pt idx="456">
                  <c:v>4.4015083408133688E-6</c:v>
                </c:pt>
                <c:pt idx="457">
                  <c:v>5.1623491181670402E-6</c:v>
                </c:pt>
                <c:pt idx="458">
                  <c:v>6.047984431324851E-6</c:v>
                </c:pt>
                <c:pt idx="459">
                  <c:v>7.0776879023801954E-6</c:v>
                </c:pt>
                <c:pt idx="460">
                  <c:v>8.273506305003411E-6</c:v>
                </c:pt>
                <c:pt idx="461">
                  <c:v>9.660625503290845E-6</c:v>
                </c:pt>
                <c:pt idx="462">
                  <c:v>1.1267779565104233E-5</c:v>
                </c:pt>
                <c:pt idx="463">
                  <c:v>1.3127707391962301E-5</c:v>
                </c:pt>
                <c:pt idx="464">
                  <c:v>1.5277661538539005E-5</c:v>
                </c:pt>
                <c:pt idx="465">
                  <c:v>1.7759974236412122E-5</c:v>
                </c:pt>
                <c:pt idx="466">
                  <c:v>2.0622685986962557E-5</c:v>
                </c:pt>
                <c:pt idx="467">
                  <c:v>2.3920242444920844E-5</c:v>
                </c:pt>
                <c:pt idx="468">
                  <c:v>2.7714265674162363E-5</c:v>
                </c:pt>
                <c:pt idx="469">
                  <c:v>3.2074406217698054E-5</c:v>
                </c:pt>
                <c:pt idx="470">
                  <c:v>3.7079282780510429E-5</c:v>
                </c:pt>
                <c:pt idx="471">
                  <c:v>4.2817516672545195E-5</c:v>
                </c:pt>
                <c:pt idx="472">
                  <c:v>4.9388868494768502E-5</c:v>
                </c:pt>
                <c:pt idx="473">
                  <c:v>5.6905484868012329E-5</c:v>
                </c:pt>
                <c:pt idx="474">
                  <c:v>6.5493263296104244E-5</c:v>
                </c:pt>
                <c:pt idx="475">
                  <c:v>7.5293343514385799E-5</c:v>
                </c:pt>
                <c:pt idx="476">
                  <c:v>8.646373389453465E-5</c:v>
                </c:pt>
                <c:pt idx="477">
                  <c:v>9.9181081648062387E-5</c:v>
                </c:pt>
                <c:pt idx="478">
                  <c:v>1.1364259568494509E-4</c:v>
                </c:pt>
                <c:pt idx="479">
                  <c:v>1.3006813103058477E-4</c:v>
                </c:pt>
                <c:pt idx="480">
                  <c:v>1.487024436732786E-4</c:v>
                </c:pt>
                <c:pt idx="481">
                  <c:v>1.6981762459435533E-4</c:v>
                </c:pt>
                <c:pt idx="482">
                  <c:v>1.9371572151247115E-4</c:v>
                </c:pt>
                <c:pt idx="483">
                  <c:v>2.207315565399294E-4</c:v>
                </c:pt>
                <c:pt idx="484">
                  <c:v>2.5123574748969524E-4</c:v>
                </c:pt>
                <c:pt idx="485">
                  <c:v>2.8563793997390138E-4</c:v>
                </c:pt>
                <c:pt idx="486">
                  <c:v>3.2439025668508576E-4</c:v>
                </c:pt>
                <c:pt idx="487">
                  <c:v>3.6799096933666454E-4</c:v>
                </c:pt>
                <c:pt idx="488">
                  <c:v>4.1698839764640568E-4</c:v>
                </c:pt>
                <c:pt idx="489">
                  <c:v>4.7198503846260318E-4</c:v>
                </c:pt>
                <c:pt idx="490">
                  <c:v>5.3364192664553738E-4</c:v>
                </c:pt>
                <c:pt idx="491">
                  <c:v>6.0268322761442548E-4</c:v>
                </c:pt>
                <c:pt idx="492">
                  <c:v>6.7990105954224582E-4</c:v>
                </c:pt>
                <c:pt idx="493">
                  <c:v>7.6616054101780943E-4</c:v>
                </c:pt>
                <c:pt idx="494">
                  <c:v>8.6240505758877414E-4</c:v>
                </c:pt>
                <c:pt idx="495">
                  <c:v>9.69661737944662E-4</c:v>
                </c:pt>
                <c:pt idx="496">
                  <c:v>1.0890471275915555E-3</c:v>
                </c:pt>
                <c:pt idx="497">
                  <c:v>1.2217730447089887E-3</c:v>
                </c:pt>
                <c:pt idx="498">
                  <c:v>1.3691525994653125E-3</c:v>
                </c:pt>
                <c:pt idx="499">
                  <c:v>1.5326063544059644E-3</c:v>
                </c:pt>
                <c:pt idx="500">
                  <c:v>1.7136685996284888E-3</c:v>
                </c:pt>
                <c:pt idx="501">
                  <c:v>1.9139937123247115E-3</c:v>
                </c:pt>
                <c:pt idx="502">
                  <c:v>2.1353625659353763E-3</c:v>
                </c:pt>
                <c:pt idx="503">
                  <c:v>2.3796889496226024E-3</c:v>
                </c:pt>
                <c:pt idx="504">
                  <c:v>2.64902595407198E-3</c:v>
                </c:pt>
                <c:pt idx="505">
                  <c:v>2.9455722747972735E-3</c:v>
                </c:pt>
                <c:pt idx="506">
                  <c:v>3.2716783791869432E-3</c:v>
                </c:pt>
                <c:pt idx="507">
                  <c:v>3.6298524785339532E-3</c:v>
                </c:pt>
                <c:pt idx="508">
                  <c:v>4.0227662412796374E-3</c:v>
                </c:pt>
                <c:pt idx="509">
                  <c:v>4.4532601787277961E-3</c:v>
                </c:pt>
                <c:pt idx="510">
                  <c:v>4.924348629603479E-3</c:v>
                </c:pt>
                <c:pt idx="511">
                  <c:v>5.4392242651031706E-3</c:v>
                </c:pt>
                <c:pt idx="512">
                  <c:v>6.0012620315788041E-3</c:v>
                </c:pt>
                <c:pt idx="513">
                  <c:v>6.6140224437812346E-3</c:v>
                </c:pt>
                <c:pt idx="514">
                  <c:v>7.2812541377450402E-3</c:v>
                </c:pt>
                <c:pt idx="515">
                  <c:v>8.0068955889949726E-3</c:v>
                </c:pt>
                <c:pt idx="516">
                  <c:v>8.7950758988836909E-3</c:v>
                </c:pt>
                <c:pt idx="517">
                  <c:v>9.6501145496114566E-3</c:v>
                </c:pt>
                <c:pt idx="518">
                  <c:v>1.0576520026918983E-2</c:v>
                </c:pt>
                <c:pt idx="519">
                  <c:v>1.1578987208669775E-2</c:v>
                </c:pt>
                <c:pt idx="520">
                  <c:v>1.2662393417633361E-2</c:v>
                </c:pt>
                <c:pt idx="521">
                  <c:v>1.383179303783549E-2</c:v>
                </c:pt>
                <c:pt idx="522">
                  <c:v>1.5092410595922055E-2</c:v>
                </c:pt>
                <c:pt idx="523">
                  <c:v>1.6449632212190642E-2</c:v>
                </c:pt>
                <c:pt idx="524">
                  <c:v>1.7908995330323842E-2</c:v>
                </c:pt>
                <c:pt idx="525">
                  <c:v>1.947617664049324E-2</c:v>
                </c:pt>
                <c:pt idx="526">
                  <c:v>2.1156978117440651E-2</c:v>
                </c:pt>
                <c:pt idx="527">
                  <c:v>2.2957311103430748E-2</c:v>
                </c:pt>
                <c:pt idx="528">
                  <c:v>2.4883178375638273E-2</c:v>
                </c:pt>
                <c:pt idx="529">
                  <c:v>2.6940654148617401E-2</c:v>
                </c:pt>
                <c:pt idx="530">
                  <c:v>2.9135861974977188E-2</c:v>
                </c:pt>
                <c:pt idx="531">
                  <c:v>3.1474950521290339E-2</c:v>
                </c:pt>
                <c:pt idx="532">
                  <c:v>3.3964067211523591E-2</c:v>
                </c:pt>
                <c:pt idx="533">
                  <c:v>3.6609329746881941E-2</c:v>
                </c:pt>
                <c:pt idx="534">
                  <c:v>3.9416795528827812E-2</c:v>
                </c:pt>
                <c:pt idx="535">
                  <c:v>4.2392429031095115E-2</c:v>
                </c:pt>
                <c:pt idx="536">
                  <c:v>4.5542067186654447E-2</c:v>
                </c:pt>
                <c:pt idx="537">
                  <c:v>4.8871382876697678E-2</c:v>
                </c:pt>
                <c:pt idx="538">
                  <c:v>5.2385846630604957E-2</c:v>
                </c:pt>
                <c:pt idx="539">
                  <c:v>5.6090686668442878E-2</c:v>
                </c:pt>
                <c:pt idx="540">
                  <c:v>5.9990847440560192E-2</c:v>
                </c:pt>
                <c:pt idx="541">
                  <c:v>6.4090946842143504E-2</c:v>
                </c:pt>
                <c:pt idx="542">
                  <c:v>6.8395232303921596E-2</c:v>
                </c:pt>
                <c:pt idx="543">
                  <c:v>7.2907535983344124E-2</c:v>
                </c:pt>
                <c:pt idx="544">
                  <c:v>7.7631229303233115E-2</c:v>
                </c:pt>
                <c:pt idx="545">
                  <c:v>8.2569177106866412E-2</c:v>
                </c:pt>
                <c:pt idx="546">
                  <c:v>8.7723691719430771E-2</c:v>
                </c:pt>
                <c:pt idx="547">
                  <c:v>9.3096487225487537E-2</c:v>
                </c:pt>
                <c:pt idx="548">
                  <c:v>9.8688634290138494E-2</c:v>
                </c:pt>
                <c:pt idx="549">
                  <c:v>0.10450051586804487</c:v>
                </c:pt>
                <c:pt idx="550">
                  <c:v>0.1105317841584076</c:v>
                </c:pt>
                <c:pt idx="551">
                  <c:v>0.11678131917590415</c:v>
                </c:pt>
                <c:pt idx="552">
                  <c:v>0.12324718931656625</c:v>
                </c:pt>
                <c:pt idx="553">
                  <c:v>0.12992661430376767</c:v>
                </c:pt>
                <c:pt idx="554">
                  <c:v>0.13681593090244992</c:v>
                </c:pt>
                <c:pt idx="555">
                  <c:v>0.14391056178932352</c:v>
                </c:pt>
                <c:pt idx="556">
                  <c:v>0.15120498796283799</c:v>
                </c:pt>
                <c:pt idx="557">
                  <c:v>0.15869272506904231</c:v>
                </c:pt>
                <c:pt idx="558">
                  <c:v>0.16636630400796568</c:v>
                </c:pt>
                <c:pt idx="559">
                  <c:v>0.17421725616975747</c:v>
                </c:pt>
                <c:pt idx="560">
                  <c:v>0.18223610363042211</c:v>
                </c:pt>
                <c:pt idx="561">
                  <c:v>0.19041235461369591</c:v>
                </c:pt>
                <c:pt idx="562">
                  <c:v>0.19873450449836191</c:v>
                </c:pt>
                <c:pt idx="563">
                  <c:v>0.20719004261923571</c:v>
                </c:pt>
                <c:pt idx="564">
                  <c:v>0.21576546507532823</c:v>
                </c:pt>
                <c:pt idx="565">
                  <c:v>0.22444629372044786</c:v>
                </c:pt>
                <c:pt idx="566">
                  <c:v>0.23321710147000976</c:v>
                </c:pt>
                <c:pt idx="567">
                  <c:v>0.24206154401337546</c:v>
                </c:pt>
                <c:pt idx="568">
                  <c:v>0.25096239797388137</c:v>
                </c:pt>
                <c:pt idx="569">
                  <c:v>0.25990160550936858</c:v>
                </c:pt>
                <c:pt idx="570">
                  <c:v>0.26886032529474946</c:v>
                </c:pt>
                <c:pt idx="571">
                  <c:v>0.27781898977546426</c:v>
                </c:pt>
                <c:pt idx="572">
                  <c:v>0.28675736852710876</c:v>
                </c:pt>
                <c:pt idx="573">
                  <c:v>0.29565463750246485</c:v>
                </c:pt>
                <c:pt idx="574">
                  <c:v>0.30448945389326854</c:v>
                </c:pt>
                <c:pt idx="575">
                  <c:v>0.31324003628081298</c:v>
                </c:pt>
                <c:pt idx="576">
                  <c:v>0.32188424969747392</c:v>
                </c:pt>
                <c:pt idx="577">
                  <c:v>0.33039969517098344</c:v>
                </c:pt>
                <c:pt idx="578">
                  <c:v>0.33876380327547512</c:v>
                </c:pt>
                <c:pt idx="579">
                  <c:v>0.34695393116830892</c:v>
                </c:pt>
                <c:pt idx="580">
                  <c:v>0.35494746255021858</c:v>
                </c:pt>
                <c:pt idx="581">
                  <c:v>0.36272190994874598</c:v>
                </c:pt>
                <c:pt idx="582">
                  <c:v>0.37025501869184607</c:v>
                </c:pt>
                <c:pt idx="583">
                  <c:v>0.37752487191030576</c:v>
                </c:pt>
                <c:pt idx="584">
                  <c:v>0.38450999588471158</c:v>
                </c:pt>
                <c:pt idx="585">
                  <c:v>0.39118946503538243</c:v>
                </c:pt>
                <c:pt idx="586">
                  <c:v>0.39754300584233598</c:v>
                </c:pt>
                <c:pt idx="587">
                  <c:v>0.40355109897716268</c:v>
                </c:pt>
                <c:pt idx="588">
                  <c:v>0.40919507892981011</c:v>
                </c:pt>
                <c:pt idx="589">
                  <c:v>0.41445723042086757</c:v>
                </c:pt>
                <c:pt idx="590">
                  <c:v>0.4193208809039875</c:v>
                </c:pt>
                <c:pt idx="591">
                  <c:v>0.42377048848354332</c:v>
                </c:pt>
                <c:pt idx="592">
                  <c:v>0.4277917245994568</c:v>
                </c:pt>
                <c:pt idx="593">
                  <c:v>0.43137155086399231</c:v>
                </c:pt>
                <c:pt idx="594">
                  <c:v>0.43449828947421165</c:v>
                </c:pt>
                <c:pt idx="595">
                  <c:v>0.43716168666801397</c:v>
                </c:pt>
                <c:pt idx="596">
                  <c:v>0.43935296874137436</c:v>
                </c:pt>
                <c:pt idx="597">
                  <c:v>0.44106489019847117</c:v>
                </c:pt>
                <c:pt idx="598">
                  <c:v>0.44229177366495132</c:v>
                </c:pt>
                <c:pt idx="599">
                  <c:v>0.44302954125661181</c:v>
                </c:pt>
                <c:pt idx="600">
                  <c:v>0.44327573716095642</c:v>
                </c:pt>
                <c:pt idx="601">
                  <c:v>0.44302954125662258</c:v>
                </c:pt>
                <c:pt idx="602">
                  <c:v>0.4422917736649728</c:v>
                </c:pt>
                <c:pt idx="603">
                  <c:v>0.44106489019850342</c:v>
                </c:pt>
                <c:pt idx="604">
                  <c:v>0.43935296874141694</c:v>
                </c:pt>
                <c:pt idx="605">
                  <c:v>0.43716168666806748</c:v>
                </c:pt>
                <c:pt idx="606">
                  <c:v>0.43449828947427555</c:v>
                </c:pt>
                <c:pt idx="607">
                  <c:v>0.43137155086406642</c:v>
                </c:pt>
                <c:pt idx="608">
                  <c:v>0.42779172459953629</c:v>
                </c:pt>
                <c:pt idx="609">
                  <c:v>0.4237704884836323</c:v>
                </c:pt>
                <c:pt idx="610">
                  <c:v>0.4193208809040852</c:v>
                </c:pt>
                <c:pt idx="611">
                  <c:v>0.4144572304209746</c:v>
                </c:pt>
                <c:pt idx="612">
                  <c:v>0.40919507892992435</c:v>
                </c:pt>
                <c:pt idx="613">
                  <c:v>0.40355109897728486</c:v>
                </c:pt>
                <c:pt idx="614">
                  <c:v>0.39754300584246588</c:v>
                </c:pt>
                <c:pt idx="615">
                  <c:v>0.39118946503551905</c:v>
                </c:pt>
                <c:pt idx="616">
                  <c:v>0.38450999588485513</c:v>
                </c:pt>
                <c:pt idx="617">
                  <c:v>0.37752487191045525</c:v>
                </c:pt>
                <c:pt idx="618">
                  <c:v>0.37025501869200128</c:v>
                </c:pt>
                <c:pt idx="619">
                  <c:v>0.36272190994890791</c:v>
                </c:pt>
                <c:pt idx="620">
                  <c:v>0.35494746255038528</c:v>
                </c:pt>
                <c:pt idx="621">
                  <c:v>0.34695393116847878</c:v>
                </c:pt>
                <c:pt idx="622">
                  <c:v>0.3387638032756487</c:v>
                </c:pt>
                <c:pt idx="623">
                  <c:v>0.33039969517116041</c:v>
                </c:pt>
                <c:pt idx="624">
                  <c:v>0.32188424969765383</c:v>
                </c:pt>
                <c:pt idx="625">
                  <c:v>0.31324003628099539</c:v>
                </c:pt>
                <c:pt idx="626">
                  <c:v>0.304489453893453</c:v>
                </c:pt>
                <c:pt idx="627">
                  <c:v>0.29565463750265236</c:v>
                </c:pt>
                <c:pt idx="628">
                  <c:v>0.28675736852729744</c:v>
                </c:pt>
                <c:pt idx="629">
                  <c:v>0.277818989775652</c:v>
                </c:pt>
                <c:pt idx="630">
                  <c:v>0.26886032529493697</c:v>
                </c:pt>
                <c:pt idx="631">
                  <c:v>0.25990160550955632</c:v>
                </c:pt>
                <c:pt idx="632">
                  <c:v>0.25096239797406844</c:v>
                </c:pt>
                <c:pt idx="633">
                  <c:v>0.24206154401356147</c:v>
                </c:pt>
                <c:pt idx="634">
                  <c:v>0.2332171014701945</c:v>
                </c:pt>
                <c:pt idx="635">
                  <c:v>0.22444629372063077</c:v>
                </c:pt>
                <c:pt idx="636">
                  <c:v>0.21576546507551059</c:v>
                </c:pt>
                <c:pt idx="637">
                  <c:v>0.20719004261941421</c:v>
                </c:pt>
                <c:pt idx="638">
                  <c:v>0.19873450449853772</c:v>
                </c:pt>
                <c:pt idx="639">
                  <c:v>0.19041235461386891</c:v>
                </c:pt>
                <c:pt idx="640">
                  <c:v>0.18223610363060036</c:v>
                </c:pt>
                <c:pt idx="641">
                  <c:v>0.17421725616993239</c:v>
                </c:pt>
                <c:pt idx="642">
                  <c:v>0.16636630400813665</c:v>
                </c:pt>
                <c:pt idx="643">
                  <c:v>0.15869272506920795</c:v>
                </c:pt>
                <c:pt idx="644">
                  <c:v>0.1512049879630008</c:v>
                </c:pt>
                <c:pt idx="645">
                  <c:v>0.14391056178948206</c:v>
                </c:pt>
                <c:pt idx="646">
                  <c:v>0.13681593090260391</c:v>
                </c:pt>
                <c:pt idx="647">
                  <c:v>0.12992661430391717</c:v>
                </c:pt>
                <c:pt idx="648">
                  <c:v>0.12324718931671109</c:v>
                </c:pt>
                <c:pt idx="649">
                  <c:v>0.1167813191760442</c:v>
                </c:pt>
                <c:pt idx="650">
                  <c:v>0.11053178415854287</c:v>
                </c:pt>
                <c:pt idx="651">
                  <c:v>0.10450051586817426</c:v>
                </c:pt>
                <c:pt idx="652">
                  <c:v>9.8688634290264143E-2</c:v>
                </c:pt>
                <c:pt idx="653">
                  <c:v>9.3096487225608218E-2</c:v>
                </c:pt>
                <c:pt idx="654">
                  <c:v>8.7723691719546665E-2</c:v>
                </c:pt>
                <c:pt idx="655">
                  <c:v>8.2569177106972189E-2</c:v>
                </c:pt>
                <c:pt idx="656">
                  <c:v>7.7631229303334381E-2</c:v>
                </c:pt>
                <c:pt idx="657">
                  <c:v>7.290753598344174E-2</c:v>
                </c:pt>
                <c:pt idx="658">
                  <c:v>6.839523230401473E-2</c:v>
                </c:pt>
                <c:pt idx="659">
                  <c:v>6.40909468422316E-2</c:v>
                </c:pt>
                <c:pt idx="660">
                  <c:v>5.9990847440644091E-2</c:v>
                </c:pt>
                <c:pt idx="661">
                  <c:v>5.6090686668522509E-2</c:v>
                </c:pt>
                <c:pt idx="662">
                  <c:v>5.2385846630680612E-2</c:v>
                </c:pt>
                <c:pt idx="663">
                  <c:v>4.8871382876769398E-2</c:v>
                </c:pt>
                <c:pt idx="664">
                  <c:v>4.5542067186722324E-2</c:v>
                </c:pt>
                <c:pt idx="665">
                  <c:v>4.2392429031159286E-2</c:v>
                </c:pt>
                <c:pt idx="666">
                  <c:v>3.9416795528888944E-2</c:v>
                </c:pt>
                <c:pt idx="667">
                  <c:v>3.6609329746939576E-2</c:v>
                </c:pt>
                <c:pt idx="668">
                  <c:v>3.3964067211577374E-2</c:v>
                </c:pt>
                <c:pt idx="669">
                  <c:v>3.1474950521340903E-2</c:v>
                </c:pt>
                <c:pt idx="670">
                  <c:v>2.9135861975024713E-2</c:v>
                </c:pt>
                <c:pt idx="671">
                  <c:v>2.6940654148661949E-2</c:v>
                </c:pt>
                <c:pt idx="672">
                  <c:v>2.488317837568001E-2</c:v>
                </c:pt>
                <c:pt idx="673">
                  <c:v>2.2957311103469803E-2</c:v>
                </c:pt>
                <c:pt idx="674">
                  <c:v>2.1156978117477437E-2</c:v>
                </c:pt>
                <c:pt idx="675">
                  <c:v>1.9476176640527545E-2</c:v>
                </c:pt>
                <c:pt idx="676">
                  <c:v>1.7908995330355542E-2</c:v>
                </c:pt>
                <c:pt idx="677">
                  <c:v>1.644963221222016E-2</c:v>
                </c:pt>
                <c:pt idx="678">
                  <c:v>1.5092410595949464E-2</c:v>
                </c:pt>
                <c:pt idx="679">
                  <c:v>1.3831793037860937E-2</c:v>
                </c:pt>
                <c:pt idx="680">
                  <c:v>1.266239341765696E-2</c:v>
                </c:pt>
                <c:pt idx="681">
                  <c:v>1.1578987208691606E-2</c:v>
                </c:pt>
                <c:pt idx="682">
                  <c:v>1.0576520026939347E-2</c:v>
                </c:pt>
                <c:pt idx="683">
                  <c:v>9.6501145496302766E-3</c:v>
                </c:pt>
                <c:pt idx="684">
                  <c:v>8.7950758989009045E-3</c:v>
                </c:pt>
                <c:pt idx="685">
                  <c:v>8.0068955890108227E-3</c:v>
                </c:pt>
                <c:pt idx="686">
                  <c:v>7.2812541377596232E-3</c:v>
                </c:pt>
                <c:pt idx="687">
                  <c:v>6.614022443795318E-3</c:v>
                </c:pt>
                <c:pt idx="688">
                  <c:v>6.0012620315917252E-3</c:v>
                </c:pt>
                <c:pt idx="689">
                  <c:v>5.4392242651150101E-3</c:v>
                </c:pt>
                <c:pt idx="690">
                  <c:v>4.9243486296142377E-3</c:v>
                </c:pt>
                <c:pt idx="691">
                  <c:v>4.4532601787377153E-3</c:v>
                </c:pt>
                <c:pt idx="692">
                  <c:v>4.0227662412886901E-3</c:v>
                </c:pt>
                <c:pt idx="693">
                  <c:v>3.6298524785422152E-3</c:v>
                </c:pt>
                <c:pt idx="694">
                  <c:v>3.271678379194475E-3</c:v>
                </c:pt>
                <c:pt idx="695">
                  <c:v>2.9455722748041192E-3</c:v>
                </c:pt>
                <c:pt idx="696">
                  <c:v>2.649025954078199E-3</c:v>
                </c:pt>
                <c:pt idx="697">
                  <c:v>2.3796889496282537E-3</c:v>
                </c:pt>
                <c:pt idx="698">
                  <c:v>2.1353625659404586E-3</c:v>
                </c:pt>
                <c:pt idx="699">
                  <c:v>1.9139937123293475E-3</c:v>
                </c:pt>
                <c:pt idx="700">
                  <c:v>1.7136685996326641E-3</c:v>
                </c:pt>
                <c:pt idx="701">
                  <c:v>1.5326063544092341E-3</c:v>
                </c:pt>
                <c:pt idx="702">
                  <c:v>1.3691525994681086E-3</c:v>
                </c:pt>
                <c:pt idx="703">
                  <c:v>1.2217730447115116E-3</c:v>
                </c:pt>
                <c:pt idx="704">
                  <c:v>1.0890471275938236E-3</c:v>
                </c:pt>
                <c:pt idx="705">
                  <c:v>9.6966173794670106E-4</c:v>
                </c:pt>
                <c:pt idx="706">
                  <c:v>8.6240505759061468E-4</c:v>
                </c:pt>
                <c:pt idx="707">
                  <c:v>7.661605410194443E-4</c:v>
                </c:pt>
                <c:pt idx="708">
                  <c:v>6.7990105954371025E-4</c:v>
                </c:pt>
                <c:pt idx="709">
                  <c:v>6.0268322761573411E-4</c:v>
                </c:pt>
                <c:pt idx="710">
                  <c:v>5.3364192664670811E-4</c:v>
                </c:pt>
                <c:pt idx="711">
                  <c:v>4.719850384636522E-4</c:v>
                </c:pt>
                <c:pt idx="712">
                  <c:v>4.1698839764734103E-4</c:v>
                </c:pt>
                <c:pt idx="713">
                  <c:v>3.6799096933749797E-4</c:v>
                </c:pt>
                <c:pt idx="714">
                  <c:v>3.2439025668582622E-4</c:v>
                </c:pt>
                <c:pt idx="715">
                  <c:v>2.8563793997455619E-4</c:v>
                </c:pt>
                <c:pt idx="716">
                  <c:v>2.5123574749027572E-4</c:v>
                </c:pt>
                <c:pt idx="717">
                  <c:v>2.2073155654044451E-4</c:v>
                </c:pt>
                <c:pt idx="718">
                  <c:v>1.9371572151292692E-4</c:v>
                </c:pt>
                <c:pt idx="719">
                  <c:v>1.6981762459476011E-4</c:v>
                </c:pt>
                <c:pt idx="720">
                  <c:v>1.4870244367363623E-4</c:v>
                </c:pt>
                <c:pt idx="721">
                  <c:v>1.3006813103089962E-4</c:v>
                </c:pt>
                <c:pt idx="722">
                  <c:v>1.1364259568522313E-4</c:v>
                </c:pt>
                <c:pt idx="723">
                  <c:v>9.9181081648307904E-5</c:v>
                </c:pt>
                <c:pt idx="724">
                  <c:v>8.6463733894748536E-5</c:v>
                </c:pt>
                <c:pt idx="725">
                  <c:v>7.5293343514573326E-5</c:v>
                </c:pt>
                <c:pt idx="726">
                  <c:v>6.5493263296268649E-5</c:v>
                </c:pt>
                <c:pt idx="727">
                  <c:v>5.6905484868157124E-5</c:v>
                </c:pt>
                <c:pt idx="728">
                  <c:v>4.9388868494895022E-5</c:v>
                </c:pt>
                <c:pt idx="729">
                  <c:v>4.2817516672655831E-5</c:v>
                </c:pt>
                <c:pt idx="730">
                  <c:v>3.7079282780607045E-5</c:v>
                </c:pt>
                <c:pt idx="731">
                  <c:v>3.2074406217782656E-5</c:v>
                </c:pt>
                <c:pt idx="732">
                  <c:v>2.7714265674235218E-5</c:v>
                </c:pt>
                <c:pt idx="733">
                  <c:v>2.3920242444984229E-5</c:v>
                </c:pt>
                <c:pt idx="734">
                  <c:v>2.0622685987017682E-5</c:v>
                </c:pt>
                <c:pt idx="735">
                  <c:v>1.7759974236459908E-5</c:v>
                </c:pt>
                <c:pt idx="736">
                  <c:v>1.5277661538580666E-5</c:v>
                </c:pt>
                <c:pt idx="737">
                  <c:v>1.3127707391998353E-5</c:v>
                </c:pt>
                <c:pt idx="738">
                  <c:v>1.1267779565135366E-5</c:v>
                </c:pt>
                <c:pt idx="739">
                  <c:v>9.6606255033177536E-6</c:v>
                </c:pt>
                <c:pt idx="740">
                  <c:v>8.2735063050264858E-6</c:v>
                </c:pt>
                <c:pt idx="741">
                  <c:v>7.0776879024001108E-6</c:v>
                </c:pt>
                <c:pt idx="742">
                  <c:v>6.0479844313419509E-6</c:v>
                </c:pt>
                <c:pt idx="743">
                  <c:v>5.1623491181817506E-6</c:v>
                </c:pt>
                <c:pt idx="744">
                  <c:v>4.4015083408260717E-6</c:v>
                </c:pt>
                <c:pt idx="745">
                  <c:v>3.748634841206004E-6</c:v>
                </c:pt>
                <c:pt idx="746">
                  <c:v>3.1890563713771104E-6</c:v>
                </c:pt>
                <c:pt idx="747">
                  <c:v>2.7099963469813563E-6</c:v>
                </c:pt>
                <c:pt idx="748">
                  <c:v>2.3003433583323141E-6</c:v>
                </c:pt>
                <c:pt idx="749">
                  <c:v>1.9504466507703905E-6</c:v>
                </c:pt>
                <c:pt idx="750">
                  <c:v>1.6519349319991257E-6</c:v>
                </c:pt>
                <c:pt idx="751">
                  <c:v>1.3975560948808096E-6</c:v>
                </c:pt>
                <c:pt idx="752">
                  <c:v>1.1810356598207676E-6</c:v>
                </c:pt>
                <c:pt idx="753">
                  <c:v>9.9695194170420794E-7</c:v>
                </c:pt>
                <c:pt idx="754">
                  <c:v>8.4062613278480618E-7</c:v>
                </c:pt>
                <c:pt idx="755">
                  <c:v>7.0802566545075458E-7</c:v>
                </c:pt>
                <c:pt idx="756">
                  <c:v>5.9567937797409637E-7</c:v>
                </c:pt>
                <c:pt idx="757">
                  <c:v>5.0060315279323314E-7</c:v>
                </c:pt>
                <c:pt idx="758">
                  <c:v>4.2023483123148749E-7</c:v>
                </c:pt>
                <c:pt idx="759">
                  <c:v>3.523773314832686E-7</c:v>
                </c:pt>
                <c:pt idx="760">
                  <c:v>2.9514900888403473E-7</c:v>
                </c:pt>
                <c:pt idx="761">
                  <c:v>2.4694039959874756E-7</c:v>
                </c:pt>
                <c:pt idx="762">
                  <c:v>2.0637658159293189E-7</c:v>
                </c:pt>
                <c:pt idx="763">
                  <c:v>1.7228447075057111E-7</c:v>
                </c:pt>
                <c:pt idx="764">
                  <c:v>1.436644459186624E-7</c:v>
                </c:pt>
                <c:pt idx="765">
                  <c:v>1.196657651104288E-7</c:v>
                </c:pt>
                <c:pt idx="766">
                  <c:v>9.9565296683844328E-8</c:v>
                </c:pt>
                <c:pt idx="767">
                  <c:v>8.2749144596952109E-8</c:v>
                </c:pt>
                <c:pt idx="768">
                  <c:v>6.8696796364748505E-8</c:v>
                </c:pt>
                <c:pt idx="769">
                  <c:v>5.6967466610751948E-8</c:v>
                </c:pt>
                <c:pt idx="770">
                  <c:v>4.7188348596058313E-8</c:v>
                </c:pt>
                <c:pt idx="771">
                  <c:v>3.9044521263643074E-8</c:v>
                </c:pt>
                <c:pt idx="772">
                  <c:v>3.2270290569305234E-8</c:v>
                </c:pt>
                <c:pt idx="773">
                  <c:v>2.6641771565658354E-8</c:v>
                </c:pt>
                <c:pt idx="774">
                  <c:v>2.1970542215288923E-8</c:v>
                </c:pt>
                <c:pt idx="775">
                  <c:v>1.8098221558482705E-8</c:v>
                </c:pt>
                <c:pt idx="776">
                  <c:v>1.4891843947496329E-8</c:v>
                </c:pt>
                <c:pt idx="777">
                  <c:v>1.2239917855329824E-8</c:v>
                </c:pt>
                <c:pt idx="778">
                  <c:v>1.0049072519943106E-8</c:v>
                </c:pt>
                <c:pt idx="779">
                  <c:v>8.2412086199214484E-9</c:v>
                </c:pt>
                <c:pt idx="780">
                  <c:v>6.7510804982975121E-9</c:v>
                </c:pt>
                <c:pt idx="781">
                  <c:v>5.5242473415062868E-9</c:v>
                </c:pt>
                <c:pt idx="782">
                  <c:v>4.5153393457249851E-9</c:v>
                </c:pt>
                <c:pt idx="783">
                  <c:v>3.6865924123139591E-9</c:v>
                </c:pt>
                <c:pt idx="784">
                  <c:v>3.0066114395195562E-9</c:v>
                </c:pt>
                <c:pt idx="785">
                  <c:v>2.4493279406965169E-9</c:v>
                </c:pt>
                <c:pt idx="786">
                  <c:v>1.9931226224299393E-9</c:v>
                </c:pt>
                <c:pt idx="787">
                  <c:v>1.6200877973546701E-9</c:v>
                </c:pt>
                <c:pt idx="788">
                  <c:v>1.3154081666301357E-9</c:v>
                </c:pt>
                <c:pt idx="789">
                  <c:v>1.0668416620976464E-9</c:v>
                </c:pt>
                <c:pt idx="790">
                  <c:v>8.642847526431294E-10</c:v>
                </c:pt>
                <c:pt idx="791">
                  <c:v>6.9940895099706701E-10</c:v>
                </c:pt>
                <c:pt idx="792">
                  <c:v>5.6535725716128839E-10</c:v>
                </c:pt>
                <c:pt idx="793">
                  <c:v>4.5649098693206689E-10</c:v>
                </c:pt>
                <c:pt idx="794">
                  <c:v>3.6817889802816533E-10</c:v>
                </c:pt>
                <c:pt idx="795">
                  <c:v>2.9662177574002556E-10</c:v>
                </c:pt>
                <c:pt idx="796">
                  <c:v>2.38706705013258E-10</c:v>
                </c:pt>
                <c:pt idx="797">
                  <c:v>1.9188616188207216E-10</c:v>
                </c:pt>
                <c:pt idx="798">
                  <c:v>1.5407782699863923E-10</c:v>
                </c:pt>
                <c:pt idx="799">
                  <c:v>1.2358167695391687E-10</c:v>
                </c:pt>
                <c:pt idx="800">
                  <c:v>9.9011462143103092E-11</c:v>
                </c:pt>
                <c:pt idx="801">
                  <c:v>7.9238147632138609E-11</c:v>
                </c:pt>
                <c:pt idx="802">
                  <c:v>6.3343288373782235E-11</c:v>
                </c:pt>
                <c:pt idx="803">
                  <c:v>5.0580643116017888E-11</c:v>
                </c:pt>
                <c:pt idx="804">
                  <c:v>4.0344611623955505E-11</c:v>
                </c:pt>
                <c:pt idx="805">
                  <c:v>3.2144315481591746E-11</c:v>
                </c:pt>
                <c:pt idx="806">
                  <c:v>2.5582340502467006E-11</c:v>
                </c:pt>
                <c:pt idx="807">
                  <c:v>2.0337324535581191E-11</c:v>
                </c:pt>
                <c:pt idx="808">
                  <c:v>1.6149713172997684E-11</c:v>
                </c:pt>
                <c:pt idx="809">
                  <c:v>1.2810121782013308E-11</c:v>
                </c:pt>
                <c:pt idx="810">
                  <c:v>1.0149839016090218E-11</c:v>
                </c:pt>
                <c:pt idx="811">
                  <c:v>8.03308755051942E-12</c:v>
                </c:pt>
                <c:pt idx="812">
                  <c:v>6.3507248499562638E-12</c:v>
                </c:pt>
                <c:pt idx="813">
                  <c:v>5.0151224851817714E-12</c:v>
                </c:pt>
                <c:pt idx="814">
                  <c:v>3.9560087384102908E-12</c:v>
                </c:pt>
                <c:pt idx="815">
                  <c:v>3.1170975279049261E-12</c:v>
                </c:pt>
                <c:pt idx="816">
                  <c:v>2.4533583594375829E-12</c:v>
                </c:pt>
                <c:pt idx="817">
                  <c:v>1.9288081809076483E-12</c:v>
                </c:pt>
                <c:pt idx="818">
                  <c:v>1.5147276027891308E-12</c:v>
                </c:pt>
                <c:pt idx="819">
                  <c:v>1.1882217299277004E-12</c:v>
                </c:pt>
                <c:pt idx="820">
                  <c:v>9.3106047757789035E-13</c:v>
                </c:pt>
                <c:pt idx="821">
                  <c:v>7.2874526117964909E-13</c:v>
                </c:pt>
                <c:pt idx="822">
                  <c:v>5.6975880597434742E-13</c:v>
                </c:pt>
                <c:pt idx="823">
                  <c:v>4.4496289721194898E-13</c:v>
                </c:pt>
                <c:pt idx="824">
                  <c:v>3.471154967780818E-13</c:v>
                </c:pt>
                <c:pt idx="825">
                  <c:v>2.7048404788817012E-13</c:v>
                </c:pt>
                <c:pt idx="826">
                  <c:v>2.1053619125729168E-13</c:v>
                </c:pt>
                <c:pt idx="827">
                  <c:v>1.6369270196836121E-13</c:v>
                </c:pt>
                <c:pt idx="828">
                  <c:v>1.2713037362304968E-13</c:v>
                </c:pt>
                <c:pt idx="829">
                  <c:v>9.8624946329104748E-14</c:v>
                </c:pt>
                <c:pt idx="830">
                  <c:v>7.6426098020951595E-14</c:v>
                </c:pt>
                <c:pt idx="831">
                  <c:v>5.915807650425172E-14</c:v>
                </c:pt>
                <c:pt idx="832">
                  <c:v>4.5740810201918556E-14</c:v>
                </c:pt>
                <c:pt idx="833">
                  <c:v>3.5327354127153431E-14</c:v>
                </c:pt>
                <c:pt idx="834">
                  <c:v>2.7254349522137116E-14</c:v>
                </c:pt>
                <c:pt idx="835">
                  <c:v>2.1002837934012447E-14</c:v>
                </c:pt>
                <c:pt idx="836">
                  <c:v>1.6167303522457098E-14</c:v>
                </c:pt>
                <c:pt idx="837">
                  <c:v>1.2431245776399276E-14</c:v>
                </c:pt>
                <c:pt idx="838">
                  <c:v>9.5479286432687808E-15</c:v>
                </c:pt>
                <c:pt idx="839">
                  <c:v>7.3252276650609179E-15</c:v>
                </c:pt>
                <c:pt idx="840">
                  <c:v>5.6137173193331188E-15</c:v>
                </c:pt>
                <c:pt idx="841">
                  <c:v>4.297317116758505E-15</c:v>
                </c:pt>
                <c:pt idx="842">
                  <c:v>3.2859557993020327E-15</c:v>
                </c:pt>
                <c:pt idx="843">
                  <c:v>2.5098252365910651E-15</c:v>
                </c:pt>
                <c:pt idx="844">
                  <c:v>1.9148849994214793E-15</c:v>
                </c:pt>
                <c:pt idx="845">
                  <c:v>1.459349665128695E-15</c:v>
                </c:pt>
                <c:pt idx="846">
                  <c:v>1.1109473545193026E-15</c:v>
                </c:pt>
                <c:pt idx="847">
                  <c:v>8.4478276710466767E-16</c:v>
                </c:pt>
                <c:pt idx="848">
                  <c:v>6.4167344007357114E-16</c:v>
                </c:pt>
                <c:pt idx="849">
                  <c:v>4.8685600553676178E-16</c:v>
                </c:pt>
                <c:pt idx="850">
                  <c:v>3.6898137946898655E-16</c:v>
                </c:pt>
                <c:pt idx="851">
                  <c:v>2.7933529858328512E-16</c:v>
                </c:pt>
                <c:pt idx="852">
                  <c:v>2.1123439693480851E-16</c:v>
                </c:pt>
                <c:pt idx="853">
                  <c:v>1.5955885440369514E-16</c:v>
                </c:pt>
                <c:pt idx="854">
                  <c:v>1.203911687128738E-16</c:v>
                </c:pt>
                <c:pt idx="855">
                  <c:v>9.073728951056294E-17</c:v>
                </c:pt>
                <c:pt idx="856">
                  <c:v>6.831159473013404E-17</c:v>
                </c:pt>
                <c:pt idx="857">
                  <c:v>5.1371292972351592E-17</c:v>
                </c:pt>
                <c:pt idx="858">
                  <c:v>3.85890440332115E-17</c:v>
                </c:pt>
                <c:pt idx="859">
                  <c:v>2.8955094970993321E-17</c:v>
                </c:pt>
                <c:pt idx="860">
                  <c:v>2.1702182842125972E-17</c:v>
                </c:pt>
                <c:pt idx="861">
                  <c:v>1.6247976904588428E-17</c:v>
                </c:pt>
                <c:pt idx="862">
                  <c:v>1.2151016724210809E-17</c:v>
                </c:pt>
                <c:pt idx="863">
                  <c:v>9.0770221395504405E-18</c:v>
                </c:pt>
                <c:pt idx="864">
                  <c:v>6.7731644681370705E-18</c:v>
                </c:pt>
                <c:pt idx="865">
                  <c:v>5.0484411575259902E-18</c:v>
                </c:pt>
                <c:pt idx="866">
                  <c:v>3.7587239092411597E-18</c:v>
                </c:pt>
                <c:pt idx="867">
                  <c:v>2.79538097395047E-18</c:v>
                </c:pt>
                <c:pt idx="868">
                  <c:v>2.076629570447855E-18</c:v>
                </c:pt>
                <c:pt idx="869">
                  <c:v>1.5409711696277592E-18</c:v>
                </c:pt>
                <c:pt idx="870">
                  <c:v>1.1422139070522469E-18</c:v>
                </c:pt>
                <c:pt idx="871">
                  <c:v>8.4570290877718826E-19</c:v>
                </c:pt>
                <c:pt idx="872">
                  <c:v>6.2546880690468575E-19</c:v>
                </c:pt>
                <c:pt idx="873">
                  <c:v>4.620733671498387E-19</c:v>
                </c:pt>
                <c:pt idx="874">
                  <c:v>3.40983740026401E-19</c:v>
                </c:pt>
                <c:pt idx="875">
                  <c:v>2.5134708506094373E-19</c:v>
                </c:pt>
                <c:pt idx="876">
                  <c:v>1.8506806601728445E-19</c:v>
                </c:pt>
                <c:pt idx="877">
                  <c:v>1.3611518279484493E-19</c:v>
                </c:pt>
                <c:pt idx="878">
                  <c:v>9.9999794028702104E-20</c:v>
                </c:pt>
                <c:pt idx="879">
                  <c:v>7.338530284330471E-20</c:v>
                </c:pt>
                <c:pt idx="880">
                  <c:v>5.3794332958355929E-20</c:v>
                </c:pt>
                <c:pt idx="881">
                  <c:v>3.9389585722722068E-20</c:v>
                </c:pt>
                <c:pt idx="882">
                  <c:v>2.8810032634033775E-20</c:v>
                </c:pt>
                <c:pt idx="883">
                  <c:v>2.1048615646203142E-20</c:v>
                </c:pt>
                <c:pt idx="884">
                  <c:v>1.5361045517365225E-20</c:v>
                </c:pt>
                <c:pt idx="885">
                  <c:v>1.1197871121862149E-20</c:v>
                </c:pt>
                <c:pt idx="886">
                  <c:v>8.1539417415858351E-21</c:v>
                </c:pt>
                <c:pt idx="887">
                  <c:v>5.9308534670640193E-21</c:v>
                </c:pt>
                <c:pt idx="888">
                  <c:v>4.3090768008320139E-21</c:v>
                </c:pt>
                <c:pt idx="889">
                  <c:v>3.1272941012925053E-21</c:v>
                </c:pt>
                <c:pt idx="890">
                  <c:v>2.2670999498833996E-21</c:v>
                </c:pt>
                <c:pt idx="891">
                  <c:v>1.641685867503674E-21</c:v>
                </c:pt>
                <c:pt idx="892">
                  <c:v>1.1874816366578315E-21</c:v>
                </c:pt>
                <c:pt idx="893">
                  <c:v>8.5798796443291892E-22</c:v>
                </c:pt>
                <c:pt idx="894">
                  <c:v>6.1923135617509582E-22</c:v>
                </c:pt>
                <c:pt idx="895">
                  <c:v>4.4641844898692846E-22</c:v>
                </c:pt>
                <c:pt idx="896">
                  <c:v>3.2147616538082285E-22</c:v>
                </c:pt>
                <c:pt idx="897">
                  <c:v>2.3124527894498766E-22</c:v>
                </c:pt>
                <c:pt idx="898">
                  <c:v>1.6615538508436372E-22</c:v>
                </c:pt>
                <c:pt idx="899">
                  <c:v>1.1925412717326335E-22</c:v>
                </c:pt>
                <c:pt idx="900">
                  <c:v>8.5496801066100226E-23</c:v>
                </c:pt>
                <c:pt idx="901">
                  <c:v>6.1227110406042489E-23</c:v>
                </c:pt>
                <c:pt idx="902">
                  <c:v>4.3798083990757176E-23</c:v>
                </c:pt>
                <c:pt idx="903">
                  <c:v>3.129564532315325E-23</c:v>
                </c:pt>
                <c:pt idx="904">
                  <c:v>2.2337273456535566E-23</c:v>
                </c:pt>
                <c:pt idx="905">
                  <c:v>1.5925528779254136E-23</c:v>
                </c:pt>
                <c:pt idx="906">
                  <c:v>1.1341617908287586E-23</c:v>
                </c:pt>
                <c:pt idx="907">
                  <c:v>8.0681434919777692E-24</c:v>
                </c:pt>
                <c:pt idx="908">
                  <c:v>5.7331019603791933E-24</c:v>
                </c:pt>
                <c:pt idx="909">
                  <c:v>4.0693324174787807E-24</c:v>
                </c:pt>
                <c:pt idx="910">
                  <c:v>2.8851880272385945E-24</c:v>
                </c:pt>
                <c:pt idx="911">
                  <c:v>2.0433488844720289E-24</c:v>
                </c:pt>
                <c:pt idx="912">
                  <c:v>1.4455342274416161E-24</c:v>
                </c:pt>
                <c:pt idx="913">
                  <c:v>1.0214842724060252E-24</c:v>
                </c:pt>
                <c:pt idx="914">
                  <c:v>7.2102851391701813E-25</c:v>
                </c:pt>
                <c:pt idx="915">
                  <c:v>5.0838256242225696E-25</c:v>
                </c:pt>
                <c:pt idx="916">
                  <c:v>3.5805216362577558E-25</c:v>
                </c:pt>
                <c:pt idx="917">
                  <c:v>2.5189492028945583E-25</c:v>
                </c:pt>
                <c:pt idx="918">
                  <c:v>1.770149584099527E-25</c:v>
                </c:pt>
                <c:pt idx="919">
                  <c:v>1.2425617362993655E-25</c:v>
                </c:pt>
                <c:pt idx="920">
                  <c:v>8.7125129104027087E-26</c:v>
                </c:pt>
                <c:pt idx="921">
                  <c:v>6.1021986874377023E-26</c:v>
                </c:pt>
                <c:pt idx="922">
                  <c:v>4.2692020002055375E-26</c:v>
                </c:pt>
                <c:pt idx="923">
                  <c:v>2.9834895078373083E-26</c:v>
                </c:pt>
                <c:pt idx="924">
                  <c:v>2.0826667144233437E-26</c:v>
                </c:pt>
                <c:pt idx="925">
                  <c:v>1.4522202485728084E-26</c:v>
                </c:pt>
                <c:pt idx="926">
                  <c:v>1.0114924612699806E-26</c:v>
                </c:pt>
                <c:pt idx="927">
                  <c:v>7.0373680222714725E-27</c:v>
                </c:pt>
                <c:pt idx="928">
                  <c:v>4.8907484591486631E-27</c:v>
                </c:pt>
                <c:pt idx="929">
                  <c:v>3.3951412006277741E-27</c:v>
                </c:pt>
                <c:pt idx="930">
                  <c:v>2.3542783321235985E-27</c:v>
                </c:pt>
                <c:pt idx="931">
                  <c:v>1.6307043166099848E-27</c:v>
                </c:pt>
                <c:pt idx="932">
                  <c:v>1.1282623256497119E-27</c:v>
                </c:pt>
                <c:pt idx="933">
                  <c:v>7.797626034259122E-28</c:v>
                </c:pt>
                <c:pt idx="934">
                  <c:v>5.3830965592562735E-28</c:v>
                </c:pt>
                <c:pt idx="935">
                  <c:v>3.7120976107062189E-28</c:v>
                </c:pt>
                <c:pt idx="936">
                  <c:v>2.5569607157788386E-28</c:v>
                </c:pt>
                <c:pt idx="937">
                  <c:v>1.7593254066506944E-28</c:v>
                </c:pt>
                <c:pt idx="938">
                  <c:v>1.2091654898956157E-28</c:v>
                </c:pt>
                <c:pt idx="939">
                  <c:v>8.3012360531604968E-29</c:v>
                </c:pt>
                <c:pt idx="940">
                  <c:v>5.6926860601508319E-29</c:v>
                </c:pt>
                <c:pt idx="941">
                  <c:v>3.8995020684449527E-29</c:v>
                </c:pt>
                <c:pt idx="942">
                  <c:v>2.668200901904609E-29</c:v>
                </c:pt>
                <c:pt idx="943">
                  <c:v>1.8236661994674178E-29</c:v>
                </c:pt>
                <c:pt idx="944">
                  <c:v>1.2450581100422162E-29</c:v>
                </c:pt>
                <c:pt idx="945">
                  <c:v>8.4908534445602958E-30</c:v>
                </c:pt>
                <c:pt idx="946">
                  <c:v>5.7840297589366156E-30</c:v>
                </c:pt>
                <c:pt idx="947">
                  <c:v>3.935746729294778E-30</c:v>
                </c:pt>
                <c:pt idx="948">
                  <c:v>2.6751073724512553E-30</c:v>
                </c:pt>
                <c:pt idx="949">
                  <c:v>1.816237941324214E-30</c:v>
                </c:pt>
                <c:pt idx="950">
                  <c:v>1.2317475867320281E-30</c:v>
                </c:pt>
                <c:pt idx="951">
                  <c:v>8.3442661283818442E-31</c:v>
                </c:pt>
                <c:pt idx="952">
                  <c:v>5.6464049816865509E-31</c:v>
                </c:pt>
                <c:pt idx="953">
                  <c:v>3.8165710535565598E-31</c:v>
                </c:pt>
                <c:pt idx="954">
                  <c:v>2.5768677520124147E-31</c:v>
                </c:pt>
                <c:pt idx="955">
                  <c:v>1.7379143118275376E-31</c:v>
                </c:pt>
                <c:pt idx="956">
                  <c:v>1.1707981818031997E-31</c:v>
                </c:pt>
                <c:pt idx="957">
                  <c:v>7.8786747025129505E-32</c:v>
                </c:pt>
                <c:pt idx="958">
                  <c:v>5.2959240766005711E-32</c:v>
                </c:pt>
                <c:pt idx="959">
                  <c:v>3.5558856108590005E-32</c:v>
                </c:pt>
                <c:pt idx="960">
                  <c:v>2.3849059861655709E-32</c:v>
                </c:pt>
                <c:pt idx="961">
                  <c:v>1.5977623980465911E-32</c:v>
                </c:pt>
                <c:pt idx="962">
                  <c:v>1.0692286306297832E-32</c:v>
                </c:pt>
                <c:pt idx="963">
                  <c:v>7.1473724364513275E-33</c:v>
                </c:pt>
                <c:pt idx="964">
                  <c:v>4.7724314304170345E-33</c:v>
                </c:pt>
                <c:pt idx="965">
                  <c:v>3.1831010955003888E-33</c:v>
                </c:pt>
                <c:pt idx="966">
                  <c:v>2.1206969777845437E-33</c:v>
                </c:pt>
                <c:pt idx="967">
                  <c:v>1.4113159620330733E-33</c:v>
                </c:pt>
                <c:pt idx="968">
                  <c:v>9.3818252646101101E-34</c:v>
                </c:pt>
                <c:pt idx="969">
                  <c:v>6.2297106727705725E-34</c:v>
                </c:pt>
                <c:pt idx="970">
                  <c:v>4.1320528235787364E-34</c:v>
                </c:pt>
                <c:pt idx="971">
                  <c:v>2.7376713000100195E-34</c:v>
                </c:pt>
                <c:pt idx="972">
                  <c:v>1.8118164231358797E-34</c:v>
                </c:pt>
                <c:pt idx="973">
                  <c:v>1.1977454546471447E-34</c:v>
                </c:pt>
                <c:pt idx="974">
                  <c:v>7.9091956973483057E-35</c:v>
                </c:pt>
                <c:pt idx="975">
                  <c:v>5.2169606624403881E-35</c:v>
                </c:pt>
                <c:pt idx="976">
                  <c:v>3.4373222807993848E-35</c:v>
                </c:pt>
                <c:pt idx="977">
                  <c:v>2.2622489479244082E-35</c:v>
                </c:pt>
                <c:pt idx="978">
                  <c:v>1.4872294859988283E-35</c:v>
                </c:pt>
                <c:pt idx="979">
                  <c:v>9.7663667743536967E-36</c:v>
                </c:pt>
                <c:pt idx="980">
                  <c:v>6.4062742040153041E-36</c:v>
                </c:pt>
                <c:pt idx="981">
                  <c:v>4.1975460332778303E-36</c:v>
                </c:pt>
                <c:pt idx="982">
                  <c:v>2.747279605920526E-36</c:v>
                </c:pt>
                <c:pt idx="983">
                  <c:v>1.7960883976543542E-36</c:v>
                </c:pt>
                <c:pt idx="984">
                  <c:v>1.1729243522328613E-36</c:v>
                </c:pt>
                <c:pt idx="985">
                  <c:v>7.6512034371611892E-37</c:v>
                </c:pt>
                <c:pt idx="986">
                  <c:v>4.9854796337426092E-37</c:v>
                </c:pt>
                <c:pt idx="987">
                  <c:v>3.2449020660138142E-37</c:v>
                </c:pt>
                <c:pt idx="988">
                  <c:v>2.1096659431673999E-37</c:v>
                </c:pt>
                <c:pt idx="989">
                  <c:v>1.3700715263797887E-37</c:v>
                </c:pt>
                <c:pt idx="990">
                  <c:v>8.8877174584596659E-38</c:v>
                </c:pt>
                <c:pt idx="991">
                  <c:v>5.7591009291818542E-38</c:v>
                </c:pt>
                <c:pt idx="992">
                  <c:v>3.7276625455957371E-38</c:v>
                </c:pt>
                <c:pt idx="993">
                  <c:v>2.4101048739795595E-38</c:v>
                </c:pt>
                <c:pt idx="994">
                  <c:v>1.5565129650890878E-38</c:v>
                </c:pt>
                <c:pt idx="995">
                  <c:v>1.0041231842047708E-38</c:v>
                </c:pt>
                <c:pt idx="996">
                  <c:v>6.4705127497730513E-39</c:v>
                </c:pt>
                <c:pt idx="997">
                  <c:v>4.1649313803146698E-39</c:v>
                </c:pt>
                <c:pt idx="998">
                  <c:v>2.6779006111759377E-39</c:v>
                </c:pt>
                <c:pt idx="999">
                  <c:v>1.7198814357124686E-39</c:v>
                </c:pt>
                <c:pt idx="1000">
                  <c:v>1.1033670584616266E-39</c:v>
                </c:pt>
                <c:pt idx="1001">
                  <c:v>7.0706439643654579E-40</c:v>
                </c:pt>
                <c:pt idx="1002">
                  <c:v>4.5260086062279777E-40</c:v>
                </c:pt>
                <c:pt idx="1003">
                  <c:v>2.8939380641043734E-40</c:v>
                </c:pt>
                <c:pt idx="1004">
                  <c:v>1.8483343703012174E-40</c:v>
                </c:pt>
                <c:pt idx="1005">
                  <c:v>1.1792049600384919E-40</c:v>
                </c:pt>
                <c:pt idx="1006">
                  <c:v>7.5147667602024801E-41</c:v>
                </c:pt>
                <c:pt idx="1007">
                  <c:v>4.7836474457865332E-41</c:v>
                </c:pt>
                <c:pt idx="1008">
                  <c:v>3.041727290461314E-41</c:v>
                </c:pt>
                <c:pt idx="1009">
                  <c:v>1.9319631320599116E-41</c:v>
                </c:pt>
                <c:pt idx="1010">
                  <c:v>1.2257300832862554E-41</c:v>
                </c:pt>
                <c:pt idx="1011">
                  <c:v>7.7679837160940897E-42</c:v>
                </c:pt>
                <c:pt idx="1012">
                  <c:v>4.9174416847124202E-42</c:v>
                </c:pt>
                <c:pt idx="1013">
                  <c:v>3.1094786614066806E-42</c:v>
                </c:pt>
                <c:pt idx="1014">
                  <c:v>1.9640538629952793E-42</c:v>
                </c:pt>
                <c:pt idx="1015">
                  <c:v>1.2391864544166354E-42</c:v>
                </c:pt>
                <c:pt idx="1016">
                  <c:v>7.8097543139700313E-43</c:v>
                </c:pt>
                <c:pt idx="1017">
                  <c:v>4.9164942598058348E-43</c:v>
                </c:pt>
                <c:pt idx="1018">
                  <c:v>3.0916559045515667E-43</c:v>
                </c:pt>
                <c:pt idx="1019">
                  <c:v>1.9419776068157225E-43</c:v>
                </c:pt>
                <c:pt idx="1020">
                  <c:v>1.2184697006897185E-43</c:v>
                </c:pt>
                <c:pt idx="1021">
                  <c:v>7.6366467401495255E-44</c:v>
                </c:pt>
                <c:pt idx="1022">
                  <c:v>4.7808830366336873E-44</c:v>
                </c:pt>
                <c:pt idx="1023">
                  <c:v>2.9897232383534411E-44</c:v>
                </c:pt>
                <c:pt idx="1024">
                  <c:v>1.8675459917026281E-44</c:v>
                </c:pt>
                <c:pt idx="1025">
                  <c:v>1.165276733707516E-44</c:v>
                </c:pt>
                <c:pt idx="1026">
                  <c:v>7.2628035171898628E-45</c:v>
                </c:pt>
                <c:pt idx="1027">
                  <c:v>4.5216502410968587E-45</c:v>
                </c:pt>
                <c:pt idx="1028">
                  <c:v>2.8119467154997266E-45</c:v>
                </c:pt>
                <c:pt idx="1029">
                  <c:v>1.7467657125036544E-45</c:v>
                </c:pt>
                <c:pt idx="1030">
                  <c:v>1.0838762017488265E-45</c:v>
                </c:pt>
                <c:pt idx="1031">
                  <c:v>6.7180333209425487E-46</c:v>
                </c:pt>
                <c:pt idx="1032">
                  <c:v>4.1593175348122233E-46</c:v>
                </c:pt>
                <c:pt idx="1033">
                  <c:v>2.5722871663327843E-46</c:v>
                </c:pt>
                <c:pt idx="1034">
                  <c:v>1.5890379726380026E-46</c:v>
                </c:pt>
                <c:pt idx="1035">
                  <c:v>9.8054278998201001E-47</c:v>
                </c:pt>
                <c:pt idx="1036">
                  <c:v>6.0438861706596232E-47</c:v>
                </c:pt>
                <c:pt idx="1037">
                  <c:v>3.7212037728376705E-47</c:v>
                </c:pt>
                <c:pt idx="1038">
                  <c:v>2.2885904400247442E-47</c:v>
                </c:pt>
                <c:pt idx="1039">
                  <c:v>1.4059509090547271E-47</c:v>
                </c:pt>
                <c:pt idx="1040">
                  <c:v>8.627593704871877E-48</c:v>
                </c:pt>
                <c:pt idx="1041">
                  <c:v>5.2884288219518809E-48</c:v>
                </c:pt>
                <c:pt idx="1042">
                  <c:v>3.238031673819148E-48</c:v>
                </c:pt>
                <c:pt idx="1043">
                  <c:v>1.9804002494196347E-48</c:v>
                </c:pt>
                <c:pt idx="1044">
                  <c:v>1.2098800139554054E-48</c:v>
                </c:pt>
                <c:pt idx="1045">
                  <c:v>7.383275661999388E-49</c:v>
                </c:pt>
                <c:pt idx="1046">
                  <c:v>4.5006300441038351E-49</c:v>
                </c:pt>
                <c:pt idx="1047">
                  <c:v>2.740406550986059E-49</c:v>
                </c:pt>
                <c:pt idx="1048">
                  <c:v>1.6667640689750915E-49</c:v>
                </c:pt>
                <c:pt idx="1049">
                  <c:v>1.012629821059953E-49</c:v>
                </c:pt>
                <c:pt idx="1050">
                  <c:v>6.1453234545310028E-50</c:v>
                </c:pt>
                <c:pt idx="1051">
                  <c:v>3.7252569268506281E-50</c:v>
                </c:pt>
                <c:pt idx="1052">
                  <c:v>2.2557198736336262E-50</c:v>
                </c:pt>
                <c:pt idx="1053">
                  <c:v>1.3643680830970059E-50</c:v>
                </c:pt>
                <c:pt idx="1054">
                  <c:v>8.2431914659607595E-51</c:v>
                </c:pt>
                <c:pt idx="1055">
                  <c:v>4.9748120090201579E-51</c:v>
                </c:pt>
                <c:pt idx="1056">
                  <c:v>2.9989927180980256E-51</c:v>
                </c:pt>
                <c:pt idx="1057">
                  <c:v>1.8058912720260978E-51</c:v>
                </c:pt>
                <c:pt idx="1058">
                  <c:v>1.0862386145313274E-51</c:v>
                </c:pt>
                <c:pt idx="1059">
                  <c:v>6.5264396484369068E-52</c:v>
                </c:pt>
                <c:pt idx="1060">
                  <c:v>3.9169214822059617E-52</c:v>
                </c:pt>
                <c:pt idx="1061">
                  <c:v>2.3481771408816311E-52</c:v>
                </c:pt>
                <c:pt idx="1062">
                  <c:v>1.4061585653316085E-52</c:v>
                </c:pt>
                <c:pt idx="1063">
                  <c:v>8.4111463171188604E-53</c:v>
                </c:pt>
                <c:pt idx="1064">
                  <c:v>5.025664925899657E-53</c:v>
                </c:pt>
                <c:pt idx="1065">
                  <c:v>2.9995031480704466E-53</c:v>
                </c:pt>
                <c:pt idx="1066">
                  <c:v>1.7882266588647958E-53</c:v>
                </c:pt>
                <c:pt idx="1067">
                  <c:v>1.0649108663456147E-53</c:v>
                </c:pt>
                <c:pt idx="1068">
                  <c:v>6.3346321807064274E-54</c:v>
                </c:pt>
                <c:pt idx="1069">
                  <c:v>3.7639773157863602E-54</c:v>
                </c:pt>
                <c:pt idx="1070">
                  <c:v>2.2340353595115109E-54</c:v>
                </c:pt>
                <c:pt idx="1071">
                  <c:v>1.3244956568475815E-54</c:v>
                </c:pt>
                <c:pt idx="1072">
                  <c:v>7.8438356417419875E-55</c:v>
                </c:pt>
                <c:pt idx="1073">
                  <c:v>4.6400630510842015E-55</c:v>
                </c:pt>
                <c:pt idx="1074">
                  <c:v>2.7418060446086024E-55</c:v>
                </c:pt>
                <c:pt idx="1075">
                  <c:v>1.6183297864896802E-55</c:v>
                </c:pt>
                <c:pt idx="1076">
                  <c:v>9.5414587356219927E-56</c:v>
                </c:pt>
                <c:pt idx="1077">
                  <c:v>5.6192709799683957E-56</c:v>
                </c:pt>
                <c:pt idx="1078">
                  <c:v>3.3056938179808562E-56</c:v>
                </c:pt>
                <c:pt idx="1079">
                  <c:v>1.9425075974096185E-56</c:v>
                </c:pt>
                <c:pt idx="1080">
                  <c:v>1.1401980058025507E-56</c:v>
                </c:pt>
                <c:pt idx="1081">
                  <c:v>6.6852134566338531E-57</c:v>
                </c:pt>
                <c:pt idx="1082">
                  <c:v>3.915324219613409E-57</c:v>
                </c:pt>
                <c:pt idx="1083">
                  <c:v>2.2905386989522417E-57</c:v>
                </c:pt>
                <c:pt idx="1084">
                  <c:v>1.3385203767005231E-57</c:v>
                </c:pt>
                <c:pt idx="1085">
                  <c:v>7.8132152827011323E-58</c:v>
                </c:pt>
                <c:pt idx="1086">
                  <c:v>4.5556677750527582E-58</c:v>
                </c:pt>
                <c:pt idx="1087">
                  <c:v>2.6533329509060817E-58</c:v>
                </c:pt>
                <c:pt idx="1088">
                  <c:v>1.5436502445490576E-58</c:v>
                </c:pt>
                <c:pt idx="1089">
                  <c:v>8.9706417325950427E-59</c:v>
                </c:pt>
                <c:pt idx="1090">
                  <c:v>5.2073356151774158E-59</c:v>
                </c:pt>
                <c:pt idx="1091">
                  <c:v>3.0194307695537769E-59</c:v>
                </c:pt>
                <c:pt idx="1092">
                  <c:v>1.7488478778449749E-59</c:v>
                </c:pt>
                <c:pt idx="1093">
                  <c:v>1.0118041185494945E-59</c:v>
                </c:pt>
                <c:pt idx="1094">
                  <c:v>5.8473393922523675E-60</c:v>
                </c:pt>
                <c:pt idx="1095">
                  <c:v>3.375496108392868E-60</c:v>
                </c:pt>
                <c:pt idx="1096">
                  <c:v>1.9464102002496914E-60</c:v>
                </c:pt>
                <c:pt idx="1097">
                  <c:v>1.1211109197931239E-60</c:v>
                </c:pt>
                <c:pt idx="1098">
                  <c:v>6.4503049037864307E-61</c:v>
                </c:pt>
                <c:pt idx="1099">
                  <c:v>3.7070577871602454E-61</c:v>
                </c:pt>
                <c:pt idx="1100">
                  <c:v>2.1281190462609252E-61</c:v>
                </c:pt>
                <c:pt idx="1101">
                  <c:v>1.220337428931737E-61</c:v>
                </c:pt>
                <c:pt idx="1102">
                  <c:v>6.9900679160187237E-62</c:v>
                </c:pt>
                <c:pt idx="1103">
                  <c:v>3.999450349423832E-62</c:v>
                </c:pt>
                <c:pt idx="1104">
                  <c:v>2.28579182166919E-62</c:v>
                </c:pt>
                <c:pt idx="1105">
                  <c:v>1.3049398386151203E-62</c:v>
                </c:pt>
                <c:pt idx="1106">
                  <c:v>7.4415217584887426E-63</c:v>
                </c:pt>
                <c:pt idx="1107">
                  <c:v>4.2388736593909414E-63</c:v>
                </c:pt>
                <c:pt idx="1108">
                  <c:v>2.4118852393596108E-63</c:v>
                </c:pt>
                <c:pt idx="1109">
                  <c:v>1.3708194486048568E-63</c:v>
                </c:pt>
                <c:pt idx="1110">
                  <c:v>7.7825393581010505E-64</c:v>
                </c:pt>
                <c:pt idx="1111">
                  <c:v>4.4134666026301569E-64</c:v>
                </c:pt>
                <c:pt idx="1112">
                  <c:v>2.5000909845255611E-64</c:v>
                </c:pt>
                <c:pt idx="1113">
                  <c:v>1.4146507496258848E-64</c:v>
                </c:pt>
                <c:pt idx="1114">
                  <c:v>7.9957665312275858E-65</c:v>
                </c:pt>
                <c:pt idx="1115">
                  <c:v>4.5142793031562021E-65</c:v>
                </c:pt>
                <c:pt idx="1116">
                  <c:v>2.5458581241229549E-65</c:v>
                </c:pt>
                <c:pt idx="1117">
                  <c:v>1.4341593872101834E-65</c:v>
                </c:pt>
                <c:pt idx="1118">
                  <c:v>8.0700846982831177E-66</c:v>
                </c:pt>
                <c:pt idx="1119">
                  <c:v>4.5360331135580338E-66</c:v>
                </c:pt>
                <c:pt idx="1120">
                  <c:v>2.5467821092589662E-66</c:v>
                </c:pt>
                <c:pt idx="1121">
                  <c:v>1.4283176897821042E-66</c:v>
                </c:pt>
                <c:pt idx="1122">
                  <c:v>8.00157149737187E-67</c:v>
                </c:pt>
                <c:pt idx="1123">
                  <c:v>4.4775785765690982E-67</c:v>
                </c:pt>
                <c:pt idx="1124">
                  <c:v>2.5028140962994067E-67</c:v>
                </c:pt>
                <c:pt idx="1125">
                  <c:v>1.3974343658758117E-67</c:v>
                </c:pt>
                <c:pt idx="1126">
                  <c:v>7.7938437844652154E-68</c:v>
                </c:pt>
                <c:pt idx="1127">
                  <c:v>4.3419960583742801E-68</c:v>
                </c:pt>
                <c:pt idx="1128">
                  <c:v>2.4162652248725417E-68</c:v>
                </c:pt>
                <c:pt idx="1129">
                  <c:v>1.343127473927595E-68</c:v>
                </c:pt>
                <c:pt idx="1130">
                  <c:v>7.4577412733132966E-69</c:v>
                </c:pt>
                <c:pt idx="1131">
                  <c:v>4.1363267914129681E-69</c:v>
                </c:pt>
                <c:pt idx="1132">
                  <c:v>2.291605331277418E-69</c:v>
                </c:pt>
                <c:pt idx="1133">
                  <c:v>1.2681839586934918E-69</c:v>
                </c:pt>
                <c:pt idx="1134">
                  <c:v>7.0103893286580016E-70</c:v>
                </c:pt>
                <c:pt idx="1135">
                  <c:v>3.8709670117031922E-70</c:v>
                </c:pt>
                <c:pt idx="1136">
                  <c:v>2.1350804973648607E-70</c:v>
                </c:pt>
                <c:pt idx="1137">
                  <c:v>1.1763227258159506E-70</c:v>
                </c:pt>
                <c:pt idx="1138">
                  <c:v>6.4737536936535582E-71</c:v>
                </c:pt>
                <c:pt idx="1139">
                  <c:v>3.5587977458305508E-71</c:v>
                </c:pt>
                <c:pt idx="1140">
                  <c:v>1.9541949757750519E-71</c:v>
                </c:pt>
                <c:pt idx="1141">
                  <c:v>1.0718892824103947E-71</c:v>
                </c:pt>
                <c:pt idx="1142">
                  <c:v>5.8728568518812123E-72</c:v>
                </c:pt>
                <c:pt idx="1143">
                  <c:v>3.2141515668639689E-72</c:v>
                </c:pt>
                <c:pt idx="1144">
                  <c:v>1.757117242261199E-72</c:v>
                </c:pt>
                <c:pt idx="1145">
                  <c:v>9.5951679060654231E-73</c:v>
                </c:pt>
                <c:pt idx="1146">
                  <c:v>5.2338571839726392E-73</c:v>
                </c:pt>
                <c:pt idx="1147">
                  <c:v>2.8517313335802401E-73</c:v>
                </c:pt>
                <c:pt idx="1148">
                  <c:v>1.5520753362317381E-73</c:v>
                </c:pt>
                <c:pt idx="1149">
                  <c:v>8.437901249118569E-74</c:v>
                </c:pt>
                <c:pt idx="1150">
                  <c:v>4.5821946059439373E-74</c:v>
                </c:pt>
                <c:pt idx="1151">
                  <c:v>2.48559331175673E-74</c:v>
                </c:pt>
                <c:pt idx="1152">
                  <c:v>1.346802965945383E-74</c:v>
                </c:pt>
                <c:pt idx="1153">
                  <c:v>7.2894625179353829E-75</c:v>
                </c:pt>
                <c:pt idx="1154">
                  <c:v>3.9409815420205934E-75</c:v>
                </c:pt>
                <c:pt idx="1155">
                  <c:v>2.1282897086866699E-75</c:v>
                </c:pt>
                <c:pt idx="1156">
                  <c:v>1.1480863137805054E-75</c:v>
                </c:pt>
                <c:pt idx="1157">
                  <c:v>6.1863684905121262E-76</c:v>
                </c:pt>
                <c:pt idx="1158">
                  <c:v>3.3297718778889273E-76</c:v>
                </c:pt>
                <c:pt idx="1159">
                  <c:v>1.790237407509721E-76</c:v>
                </c:pt>
                <c:pt idx="1160">
                  <c:v>9.6144451174237334E-77</c:v>
                </c:pt>
                <c:pt idx="1161">
                  <c:v>5.1576904366636904E-77</c:v>
                </c:pt>
                <c:pt idx="1162">
                  <c:v>2.7637819143745357E-77</c:v>
                </c:pt>
                <c:pt idx="1163">
                  <c:v>1.4793458556031461E-77</c:v>
                </c:pt>
                <c:pt idx="1164">
                  <c:v>7.9095744591103239E-78</c:v>
                </c:pt>
                <c:pt idx="1165">
                  <c:v>4.2242923695019966E-78</c:v>
                </c:pt>
                <c:pt idx="1166">
                  <c:v>2.2535763133461866E-78</c:v>
                </c:pt>
                <c:pt idx="1167">
                  <c:v>1.2009032506139147E-78</c:v>
                </c:pt>
                <c:pt idx="1168">
                  <c:v>6.3923599530514139E-79</c:v>
                </c:pt>
                <c:pt idx="1169">
                  <c:v>3.3988490284519729E-79</c:v>
                </c:pt>
                <c:pt idx="1170">
                  <c:v>1.8051777718408686E-79</c:v>
                </c:pt>
                <c:pt idx="1171">
                  <c:v>9.5769127448809855E-80</c:v>
                </c:pt>
                <c:pt idx="1172">
                  <c:v>5.0751459320332973E-80</c:v>
                </c:pt>
                <c:pt idx="1173">
                  <c:v>2.6865132640813571E-80</c:v>
                </c:pt>
                <c:pt idx="1174">
                  <c:v>1.4205185006408143E-80</c:v>
                </c:pt>
                <c:pt idx="1175">
                  <c:v>7.5027806556930322E-81</c:v>
                </c:pt>
                <c:pt idx="1176">
                  <c:v>3.9583578759677056E-81</c:v>
                </c:pt>
                <c:pt idx="1177">
                  <c:v>2.0860528794013339E-81</c:v>
                </c:pt>
                <c:pt idx="1178">
                  <c:v>1.0981281398694633E-81</c:v>
                </c:pt>
                <c:pt idx="1179">
                  <c:v>5.7742845106465631E-82</c:v>
                </c:pt>
                <c:pt idx="1180">
                  <c:v>3.0329188285333153E-82</c:v>
                </c:pt>
                <c:pt idx="1181">
                  <c:v>1.5912589025813147E-82</c:v>
                </c:pt>
                <c:pt idx="1182">
                  <c:v>8.3394681842932714E-83</c:v>
                </c:pt>
                <c:pt idx="1183">
                  <c:v>4.3656942471359005E-83</c:v>
                </c:pt>
                <c:pt idx="1184">
                  <c:v>2.282893898586441E-83</c:v>
                </c:pt>
                <c:pt idx="1185">
                  <c:v>1.1924373997885049E-83</c:v>
                </c:pt>
                <c:pt idx="1186">
                  <c:v>6.2216116748810978E-84</c:v>
                </c:pt>
                <c:pt idx="1187">
                  <c:v>3.2425573312452733E-84</c:v>
                </c:pt>
                <c:pt idx="1188">
                  <c:v>1.688067764915907E-84</c:v>
                </c:pt>
                <c:pt idx="1189">
                  <c:v>8.7782822462000076E-85</c:v>
                </c:pt>
                <c:pt idx="1190">
                  <c:v>4.5598090359376543E-85</c:v>
                </c:pt>
                <c:pt idx="1191">
                  <c:v>2.3659263425939288E-85</c:v>
                </c:pt>
                <c:pt idx="1192">
                  <c:v>1.2262336656431197E-85</c:v>
                </c:pt>
                <c:pt idx="1193">
                  <c:v>6.3483768807032136E-86</c:v>
                </c:pt>
                <c:pt idx="1194">
                  <c:v>3.2829904396850152E-86</c:v>
                </c:pt>
                <c:pt idx="1195">
                  <c:v>1.6958755750198804E-86</c:v>
                </c:pt>
                <c:pt idx="1196">
                  <c:v>8.7505591153075326E-87</c:v>
                </c:pt>
                <c:pt idx="1197">
                  <c:v>4.5101924274406252E-87</c:v>
                </c:pt>
                <c:pt idx="1198">
                  <c:v>2.3220511943441493E-87</c:v>
                </c:pt>
                <c:pt idx="1199">
                  <c:v>1.1941694592307754E-87</c:v>
                </c:pt>
                <c:pt idx="1200">
                  <c:v>6.1344775305191772E-88</c:v>
                </c:pt>
                <c:pt idx="1201">
                  <c:v>3.1477965187842557E-88</c:v>
                </c:pt>
                <c:pt idx="1202">
                  <c:v>1.6134413089906604E-88</c:v>
                </c:pt>
                <c:pt idx="1203">
                  <c:v>8.2607055819712939E-89</c:v>
                </c:pt>
                <c:pt idx="1204">
                  <c:v>4.2247261826779868E-89</c:v>
                </c:pt>
                <c:pt idx="1205">
                  <c:v>2.158228579637396E-89</c:v>
                </c:pt>
                <c:pt idx="1206">
                  <c:v>1.1013206002758718E-89</c:v>
                </c:pt>
                <c:pt idx="1207">
                  <c:v>5.6136785043884131E-90</c:v>
                </c:pt>
                <c:pt idx="1208">
                  <c:v>2.8582404537360724E-90</c:v>
                </c:pt>
                <c:pt idx="1209">
                  <c:v>1.4536753861235621E-90</c:v>
                </c:pt>
                <c:pt idx="1210">
                  <c:v>7.3850520881653444E-91</c:v>
                </c:pt>
                <c:pt idx="1211">
                  <c:v>3.7476337314324227E-91</c:v>
                </c:pt>
                <c:pt idx="1212">
                  <c:v>1.899670008628582E-91</c:v>
                </c:pt>
                <c:pt idx="1213">
                  <c:v>9.6187058524684049E-92</c:v>
                </c:pt>
                <c:pt idx="1214">
                  <c:v>4.8648849273416959E-92</c:v>
                </c:pt>
                <c:pt idx="1215">
                  <c:v>2.4577966661071121E-92</c:v>
                </c:pt>
                <c:pt idx="1216">
                  <c:v>1.2403286632738639E-92</c:v>
                </c:pt>
                <c:pt idx="1217">
                  <c:v>6.2523756061799258E-93</c:v>
                </c:pt>
                <c:pt idx="1218">
                  <c:v>3.1482614423465364E-93</c:v>
                </c:pt>
                <c:pt idx="1219">
                  <c:v>1.5834850647971083E-93</c:v>
                </c:pt>
                <c:pt idx="1220">
                  <c:v>7.9556304830451E-94</c:v>
                </c:pt>
                <c:pt idx="1221">
                  <c:v>3.9925713437956447E-94</c:v>
                </c:pt>
                <c:pt idx="1222">
                  <c:v>2.0014660056028137E-94</c:v>
                </c:pt>
                <c:pt idx="1223">
                  <c:v>1.0022156992209871E-94</c:v>
                </c:pt>
                <c:pt idx="1224">
                  <c:v>5.012929944387431E-95</c:v>
                </c:pt>
                <c:pt idx="1225">
                  <c:v>2.5046065955196925E-95</c:v>
                </c:pt>
                <c:pt idx="1226">
                  <c:v>1.2499851540788242E-95</c:v>
                </c:pt>
                <c:pt idx="1227">
                  <c:v>6.2314288497957999E-96</c:v>
                </c:pt>
                <c:pt idx="1228">
                  <c:v>3.1030435934262057E-96</c:v>
                </c:pt>
                <c:pt idx="1229">
                  <c:v>1.5434961966264415E-96</c:v>
                </c:pt>
                <c:pt idx="1230">
                  <c:v>7.669034668568206E-97</c:v>
                </c:pt>
                <c:pt idx="1231">
                  <c:v>3.8062147594351693E-97</c:v>
                </c:pt>
                <c:pt idx="1232">
                  <c:v>1.8869627524506441E-97</c:v>
                </c:pt>
                <c:pt idx="1233">
                  <c:v>9.3443870018473631E-98</c:v>
                </c:pt>
                <c:pt idx="1234">
                  <c:v>4.6222747474116147E-98</c:v>
                </c:pt>
                <c:pt idx="1235">
                  <c:v>2.2839055852635651E-98</c:v>
                </c:pt>
                <c:pt idx="1236">
                  <c:v>1.1272441428906749E-98</c:v>
                </c:pt>
                <c:pt idx="1237">
                  <c:v>5.5574463497856509E-99</c:v>
                </c:pt>
                <c:pt idx="1238">
                  <c:v>2.7368438579417058E-99</c:v>
                </c:pt>
                <c:pt idx="1239">
                  <c:v>1.3463011394672298E-99</c:v>
                </c:pt>
                <c:pt idx="1240">
                  <c:v>6.6153352252309876E-100</c:v>
                </c:pt>
                <c:pt idx="1241">
                  <c:v>3.2469750404827477E-100</c:v>
                </c:pt>
                <c:pt idx="1242">
                  <c:v>1.5919282675991947E-100</c:v>
                </c:pt>
                <c:pt idx="1243">
                  <c:v>7.7962451944959233E-101</c:v>
                </c:pt>
                <c:pt idx="1244">
                  <c:v>3.8138616507774478E-101</c:v>
                </c:pt>
                <c:pt idx="1245">
                  <c:v>1.8636391740288744E-101</c:v>
                </c:pt>
                <c:pt idx="1246">
                  <c:v>9.0965388237401557E-102</c:v>
                </c:pt>
                <c:pt idx="1247">
                  <c:v>4.4351465482917961E-102</c:v>
                </c:pt>
                <c:pt idx="1248">
                  <c:v>2.1600172642112102E-102</c:v>
                </c:pt>
                <c:pt idx="1249">
                  <c:v>1.0508093311136459E-102</c:v>
                </c:pt>
                <c:pt idx="1250">
                  <c:v>5.1063204948218942E-103</c:v>
                </c:pt>
                <c:pt idx="1251">
                  <c:v>2.4786183979721709E-103</c:v>
                </c:pt>
                <c:pt idx="1252">
                  <c:v>1.2017903682629427E-103</c:v>
                </c:pt>
                <c:pt idx="1253">
                  <c:v>5.820566020836928E-104</c:v>
                </c:pt>
                <c:pt idx="1254">
                  <c:v>2.8159125984803351E-104</c:v>
                </c:pt>
                <c:pt idx="1255">
                  <c:v>1.3607883189714707E-104</c:v>
                </c:pt>
                <c:pt idx="1256">
                  <c:v>6.5686999603604952E-105</c:v>
                </c:pt>
                <c:pt idx="1257">
                  <c:v>3.1672746724566524E-105</c:v>
                </c:pt>
                <c:pt idx="1258">
                  <c:v>1.5254904086117106E-105</c:v>
                </c:pt>
                <c:pt idx="1259">
                  <c:v>7.3392331677397886E-106</c:v>
                </c:pt>
                <c:pt idx="1260">
                  <c:v>3.5270315141572835E-106</c:v>
                </c:pt>
                <c:pt idx="1261">
                  <c:v>1.6931110547769158E-106</c:v>
                </c:pt>
                <c:pt idx="1262">
                  <c:v>8.1185599341630719E-107</c:v>
                </c:pt>
                <c:pt idx="1263">
                  <c:v>3.8885707720136489E-107</c:v>
                </c:pt>
                <c:pt idx="1264">
                  <c:v>1.8604519779487228E-107</c:v>
                </c:pt>
                <c:pt idx="1265">
                  <c:v>8.8912817391341788E-108</c:v>
                </c:pt>
                <c:pt idx="1266">
                  <c:v>4.2445116516919897E-108</c:v>
                </c:pt>
                <c:pt idx="1267">
                  <c:v>2.0239908218657911E-108</c:v>
                </c:pt>
                <c:pt idx="1268">
                  <c:v>9.6406606949160792E-109</c:v>
                </c:pt>
                <c:pt idx="1269">
                  <c:v>4.5869341756378587E-109</c:v>
                </c:pt>
                <c:pt idx="1270">
                  <c:v>2.1799958571829509E-109</c:v>
                </c:pt>
                <c:pt idx="1271">
                  <c:v>1.0349188071316225E-109</c:v>
                </c:pt>
                <c:pt idx="1272">
                  <c:v>4.9076585694759727E-110</c:v>
                </c:pt>
                <c:pt idx="1273">
                  <c:v>2.3246621951915597E-110</c:v>
                </c:pt>
                <c:pt idx="1274">
                  <c:v>1.0999243478521564E-110</c:v>
                </c:pt>
                <c:pt idx="1275">
                  <c:v>5.1985620126165529E-111</c:v>
                </c:pt>
                <c:pt idx="1276">
                  <c:v>2.4542629588742312E-111</c:v>
                </c:pt>
                <c:pt idx="1277">
                  <c:v>1.1573811564421729E-111</c:v>
                </c:pt>
                <c:pt idx="1278">
                  <c:v>5.4519162059602197E-112</c:v>
                </c:pt>
                <c:pt idx="1279">
                  <c:v>2.5653072458702216E-112</c:v>
                </c:pt>
                <c:pt idx="1280">
                  <c:v>1.2057216356042382E-112</c:v>
                </c:pt>
                <c:pt idx="1281">
                  <c:v>5.6607264797843614E-113</c:v>
                </c:pt>
                <c:pt idx="1282">
                  <c:v>2.6546956492576012E-113</c:v>
                </c:pt>
                <c:pt idx="1283">
                  <c:v>1.2435829410828978E-113</c:v>
                </c:pt>
                <c:pt idx="1284">
                  <c:v>5.8190518161967338E-114</c:v>
                </c:pt>
                <c:pt idx="1285">
                  <c:v>2.7198637162584585E-114</c:v>
                </c:pt>
                <c:pt idx="1286">
                  <c:v>1.2698707302299275E-114</c:v>
                </c:pt>
                <c:pt idx="1287">
                  <c:v>5.922285409412752E-115</c:v>
                </c:pt>
                <c:pt idx="1288">
                  <c:v>2.7589040965135824E-115</c:v>
                </c:pt>
                <c:pt idx="1289">
                  <c:v>1.2838116884118185E-115</c:v>
                </c:pt>
                <c:pt idx="1290">
                  <c:v>5.967377291850679E-116</c:v>
                </c:pt>
                <c:pt idx="1291">
                  <c:v>2.7706592660284937E-116</c:v>
                </c:pt>
                <c:pt idx="1292">
                  <c:v>1.2849913164838064E-116</c:v>
                </c:pt>
                <c:pt idx="1293">
                  <c:v>5.9529840168275933E-117</c:v>
                </c:pt>
                <c:pt idx="1294">
                  <c:v>2.7547785375194238E-117</c:v>
                </c:pt>
                <c:pt idx="1295">
                  <c:v>1.2733744029445801E-117</c:v>
                </c:pt>
                <c:pt idx="1296">
                  <c:v>5.8795351476771031E-118</c:v>
                </c:pt>
                <c:pt idx="1297">
                  <c:v>2.7117354391372678E-118</c:v>
                </c:pt>
                <c:pt idx="1298">
                  <c:v>1.2493067698795302E-118</c:v>
                </c:pt>
                <c:pt idx="1299">
                  <c:v>5.7492119616093538E-119</c:v>
                </c:pt>
              </c:numCache>
            </c:numRef>
          </c:yVal>
        </c:ser>
        <c:ser>
          <c:idx val="6"/>
          <c:order val="6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Sheet1!$J$5:$J$1304</c:f>
              <c:numCache>
                <c:formatCode>0.00</c:formatCode>
                <c:ptCount val="1300"/>
                <c:pt idx="0">
                  <c:v>1.9821031948397378E-119</c:v>
                </c:pt>
                <c:pt idx="1">
                  <c:v>4.3119089711133844E-119</c:v>
                </c:pt>
                <c:pt idx="2">
                  <c:v>9.3698007738930221E-119</c:v>
                </c:pt>
                <c:pt idx="3">
                  <c:v>2.0338015793090205E-118</c:v>
                </c:pt>
                <c:pt idx="4">
                  <c:v>4.4096513606630848E-118</c:v>
                </c:pt>
                <c:pt idx="5">
                  <c:v>9.5503080218786042E-118</c:v>
                </c:pt>
                <c:pt idx="6">
                  <c:v>2.0660839030948199E-117</c:v>
                </c:pt>
                <c:pt idx="7">
                  <c:v>4.4647380125242593E-117</c:v>
                </c:pt>
                <c:pt idx="8">
                  <c:v>9.6374348734209346E-117</c:v>
                </c:pt>
                <c:pt idx="9">
                  <c:v>2.0779944494764857E-116</c:v>
                </c:pt>
                <c:pt idx="10">
                  <c:v>4.4755329687920971E-116</c:v>
                </c:pt>
                <c:pt idx="11">
                  <c:v>9.6285876628823035E-116</c:v>
                </c:pt>
                <c:pt idx="12">
                  <c:v>2.0691780723409643E-115</c:v>
                </c:pt>
                <c:pt idx="13">
                  <c:v>4.4417140569648818E-115</c:v>
                </c:pt>
                <c:pt idx="14">
                  <c:v>9.5240304765214491E-115</c:v>
                </c:pt>
                <c:pt idx="15">
                  <c:v>2.0398977871503623E-114</c:v>
                </c:pt>
                <c:pt idx="16">
                  <c:v>4.3642888620542693E-114</c:v>
                </c:pt>
                <c:pt idx="17">
                  <c:v>9.3268720579234532E-114</c:v>
                </c:pt>
                <c:pt idx="18">
                  <c:v>1.9910217369010991E-113</c:v>
                </c:pt>
                <c:pt idx="19">
                  <c:v>4.2455448597482521E-113</c:v>
                </c:pt>
                <c:pt idx="20">
                  <c:v>9.0429122668410929E-113</c:v>
                </c:pt>
                <c:pt idx="21">
                  <c:v>1.9239804343623098E-112</c:v>
                </c:pt>
                <c:pt idx="22">
                  <c:v>4.088937154383817E-112</c:v>
                </c:pt>
                <c:pt idx="23">
                  <c:v>8.6803586731324952E-112</c:v>
                </c:pt>
                <c:pt idx="24">
                  <c:v>1.8406972191169614E-111</c:v>
                </c:pt>
                <c:pt idx="25">
                  <c:v>3.8989215093805248E-111</c:v>
                </c:pt>
                <c:pt idx="26">
                  <c:v>8.2494326087179203E-111</c:v>
                </c:pt>
                <c:pt idx="27">
                  <c:v>1.7434966463572489E-110</c:v>
                </c:pt>
                <c:pt idx="28">
                  <c:v>3.6807439270547802E-110</c:v>
                </c:pt>
                <c:pt idx="29">
                  <c:v>7.7618910533837071E-110</c:v>
                </c:pt>
                <c:pt idx="30">
                  <c:v>1.6349968928639761E-109</c:v>
                </c:pt>
                <c:pt idx="31">
                  <c:v>3.4402006316826358E-109</c:v>
                </c:pt>
                <c:pt idx="32">
                  <c:v>7.2304955210857442E-109</c:v>
                </c:pt>
                <c:pt idx="33">
                  <c:v>1.5179931163778567E-108</c:v>
                </c:pt>
                <c:pt idx="34">
                  <c:v>3.1833837387240303E-108</c:v>
                </c:pt>
                <c:pt idx="35">
                  <c:v>6.6684613042570108E-108</c:v>
                </c:pt>
                <c:pt idx="36">
                  <c:v>1.3953389834419907E-107</c:v>
                </c:pt>
                <c:pt idx="37">
                  <c:v>2.916428078969204E-107</c:v>
                </c:pt>
                <c:pt idx="38">
                  <c:v>6.0889199505373263E-107</c:v>
                </c:pt>
                <c:pt idx="39">
                  <c:v>1.2698332910649645E-106</c:v>
                </c:pt>
                <c:pt idx="40">
                  <c:v>2.6452736355811967E-106</c:v>
                </c:pt>
                <c:pt idx="41">
                  <c:v>5.5044248757280194E-106</c:v>
                </c:pt>
                <c:pt idx="42">
                  <c:v>1.1441178064429152E-105</c:v>
                </c:pt>
                <c:pt idx="43">
                  <c:v>2.375456004309606E-105</c:v>
                </c:pt>
                <c:pt idx="44">
                  <c:v>4.9265249702018995E-105</c:v>
                </c:pt>
                <c:pt idx="45">
                  <c:v>1.0205912392145341E-104</c:v>
                </c:pt>
                <c:pt idx="46">
                  <c:v>2.1119344488311415E-104</c:v>
                </c:pt>
                <c:pt idx="47">
                  <c:v>4.3654245155672703E-104</c:v>
                </c:pt>
                <c:pt idx="48">
                  <c:v>9.0134277618488562E-104</c:v>
                </c:pt>
                <c:pt idx="49">
                  <c:v>1.8589637984537676E-103</c:v>
                </c:pt>
                <c:pt idx="50">
                  <c:v>3.8297403710639504E-103</c:v>
                </c:pt>
                <c:pt idx="51">
                  <c:v>7.8810699832439368E-103</c:v>
                </c:pt>
                <c:pt idx="52">
                  <c:v>1.6200129481362612E-102</c:v>
                </c:pt>
                <c:pt idx="53">
                  <c:v>3.3263599111734663E-102</c:v>
                </c:pt>
                <c:pt idx="54">
                  <c:v>6.8224041177116456E-102</c:v>
                </c:pt>
                <c:pt idx="55">
                  <c:v>1.3977293805026259E-101</c:v>
                </c:pt>
                <c:pt idx="56">
                  <c:v>2.8603962380442266E-101</c:v>
                </c:pt>
                <c:pt idx="57">
                  <c:v>5.8471838957926701E-101</c:v>
                </c:pt>
                <c:pt idx="58">
                  <c:v>1.1939462006831426E-100</c:v>
                </c:pt>
                <c:pt idx="59">
                  <c:v>2.4352312803291142E-100</c:v>
                </c:pt>
                <c:pt idx="60">
                  <c:v>4.9615014188562611E-100</c:v>
                </c:pt>
                <c:pt idx="61">
                  <c:v>1.0097258545867329E-99</c:v>
                </c:pt>
                <c:pt idx="62">
                  <c:v>2.0526328934286826E-99</c:v>
                </c:pt>
                <c:pt idx="63">
                  <c:v>4.1680847622833228E-99</c:v>
                </c:pt>
                <c:pt idx="64">
                  <c:v>8.45433107156617E-99</c:v>
                </c:pt>
                <c:pt idx="65">
                  <c:v>1.7129291889248389E-98</c:v>
                </c:pt>
                <c:pt idx="66">
                  <c:v>3.4667060605122077E-98</c:v>
                </c:pt>
                <c:pt idx="67">
                  <c:v>7.0082902512921033E-98</c:v>
                </c:pt>
                <c:pt idx="68">
                  <c:v>1.4152220643189974E-97</c:v>
                </c:pt>
                <c:pt idx="69">
                  <c:v>2.8546610695384057E-97</c:v>
                </c:pt>
                <c:pt idx="70">
                  <c:v>5.7517760013498161E-97</c:v>
                </c:pt>
                <c:pt idx="71">
                  <c:v>1.1576221474543999E-96</c:v>
                </c:pt>
                <c:pt idx="72">
                  <c:v>2.3272826950388291E-96</c:v>
                </c:pt>
                <c:pt idx="73">
                  <c:v>4.6735716372854771E-96</c:v>
                </c:pt>
                <c:pt idx="74">
                  <c:v>9.3748886554675494E-96</c:v>
                </c:pt>
                <c:pt idx="75">
                  <c:v>1.8784549466135027E-95</c:v>
                </c:pt>
                <c:pt idx="76">
                  <c:v>3.7596974582411012E-95</c:v>
                </c:pt>
                <c:pt idx="77">
                  <c:v>7.5166177440531517E-95</c:v>
                </c:pt>
                <c:pt idx="78">
                  <c:v>1.5010995041823141E-94</c:v>
                </c:pt>
                <c:pt idx="79">
                  <c:v>2.9944285078055423E-94</c:v>
                </c:pt>
                <c:pt idx="80">
                  <c:v>5.9667228622019154E-94</c:v>
                </c:pt>
                <c:pt idx="81">
                  <c:v>1.187613798581562E-93</c:v>
                </c:pt>
                <c:pt idx="82">
                  <c:v>2.3611960817275546E-93</c:v>
                </c:pt>
                <c:pt idx="83">
                  <c:v>4.6892817045705761E-93</c:v>
                </c:pt>
                <c:pt idx="84">
                  <c:v>9.3024649744262885E-93</c:v>
                </c:pt>
                <c:pt idx="85">
                  <c:v>1.8433474995549231E-92</c:v>
                </c:pt>
                <c:pt idx="86">
                  <c:v>3.6486636954563967E-92</c:v>
                </c:pt>
                <c:pt idx="87">
                  <c:v>7.2140293892535041E-92</c:v>
                </c:pt>
                <c:pt idx="88">
                  <c:v>1.4247525064520398E-91</c:v>
                </c:pt>
                <c:pt idx="89">
                  <c:v>2.8107252985362893E-91</c:v>
                </c:pt>
                <c:pt idx="90">
                  <c:v>5.5387890660495484E-91</c:v>
                </c:pt>
                <c:pt idx="91">
                  <c:v>1.0902565395778918E-90</c:v>
                </c:pt>
                <c:pt idx="92">
                  <c:v>2.1436803402729346E-90</c:v>
                </c:pt>
                <c:pt idx="93">
                  <c:v>4.2102588782343497E-90</c:v>
                </c:pt>
                <c:pt idx="94">
                  <c:v>8.2599045019575352E-90</c:v>
                </c:pt>
                <c:pt idx="95">
                  <c:v>1.6186714347062414E-89</c:v>
                </c:pt>
                <c:pt idx="96">
                  <c:v>3.168544636966074E-89</c:v>
                </c:pt>
                <c:pt idx="97">
                  <c:v>6.1955291863960629E-89</c:v>
                </c:pt>
                <c:pt idx="98">
                  <c:v>1.2100809817268664E-88</c:v>
                </c:pt>
                <c:pt idx="99">
                  <c:v>2.360847389056787E-88</c:v>
                </c:pt>
                <c:pt idx="100">
                  <c:v>4.6008581478279241E-88</c:v>
                </c:pt>
                <c:pt idx="101">
                  <c:v>8.9562709441111704E-88</c:v>
                </c:pt>
                <c:pt idx="102">
                  <c:v>1.7415383957348001E-87</c:v>
                </c:pt>
                <c:pt idx="103">
                  <c:v>3.3826443205357611E-87</c:v>
                </c:pt>
                <c:pt idx="104">
                  <c:v>6.562919336394094E-87</c:v>
                </c:pt>
                <c:pt idx="105">
                  <c:v>1.2719066812480638E-86</c:v>
                </c:pt>
                <c:pt idx="106">
                  <c:v>2.46224282973136E-86</c:v>
                </c:pt>
                <c:pt idx="107">
                  <c:v>4.7612826604651597E-86</c:v>
                </c:pt>
                <c:pt idx="108">
                  <c:v>9.1967524922021148E-86</c:v>
                </c:pt>
                <c:pt idx="109">
                  <c:v>1.7744447569219946E-85</c:v>
                </c:pt>
                <c:pt idx="110">
                  <c:v>3.4198567769083329E-85</c:v>
                </c:pt>
                <c:pt idx="111">
                  <c:v>6.583711684564123E-85</c:v>
                </c:pt>
                <c:pt idx="112">
                  <c:v>1.2660508236703423E-84</c:v>
                </c:pt>
                <c:pt idx="113">
                  <c:v>2.4319179984023684E-84</c:v>
                </c:pt>
                <c:pt idx="114">
                  <c:v>4.6662087561002133E-84</c:v>
                </c:pt>
                <c:pt idx="115">
                  <c:v>8.9432804982978791E-84</c:v>
                </c:pt>
                <c:pt idx="116">
                  <c:v>1.7121704239174452E-83</c:v>
                </c:pt>
                <c:pt idx="117">
                  <c:v>3.2742706853094922E-83</c:v>
                </c:pt>
                <c:pt idx="118">
                  <c:v>6.2546011381388955E-83</c:v>
                </c:pt>
                <c:pt idx="119">
                  <c:v>1.1934441769205527E-82</c:v>
                </c:pt>
                <c:pt idx="120">
                  <c:v>2.2746891213707652E-82</c:v>
                </c:pt>
                <c:pt idx="121">
                  <c:v>4.3307133829294158E-82</c:v>
                </c:pt>
                <c:pt idx="122">
                  <c:v>8.2359610489149284E-82</c:v>
                </c:pt>
                <c:pt idx="123">
                  <c:v>1.5645396595309895E-81</c:v>
                </c:pt>
                <c:pt idx="124">
                  <c:v>2.9687684069362899E-81</c:v>
                </c:pt>
                <c:pt idx="125">
                  <c:v>5.6270854916942847E-81</c:v>
                </c:pt>
                <c:pt idx="126">
                  <c:v>1.0653888754662582E-80</c:v>
                </c:pt>
                <c:pt idx="127">
                  <c:v>2.014884948034102E-80</c:v>
                </c:pt>
                <c:pt idx="128">
                  <c:v>3.806359448974126E-80</c:v>
                </c:pt>
                <c:pt idx="129">
                  <c:v>7.1826845585651974E-80</c:v>
                </c:pt>
                <c:pt idx="130">
                  <c:v>1.3538833288626428E-79</c:v>
                </c:pt>
                <c:pt idx="131">
                  <c:v>2.5491367713052917E-79</c:v>
                </c:pt>
                <c:pt idx="132">
                  <c:v>4.7942699647250646E-79</c:v>
                </c:pt>
                <c:pt idx="133">
                  <c:v>9.0067743794845674E-79</c:v>
                </c:pt>
                <c:pt idx="134">
                  <c:v>1.6901822349873509E-78</c:v>
                </c:pt>
                <c:pt idx="135">
                  <c:v>3.1682192770847188E-78</c:v>
                </c:pt>
                <c:pt idx="136">
                  <c:v>5.9321808442543436E-78</c:v>
                </c:pt>
                <c:pt idx="137">
                  <c:v>1.1095093916877596E-77</c:v>
                </c:pt>
                <c:pt idx="138">
                  <c:v>2.0728364357538568E-77</c:v>
                </c:pt>
                <c:pt idx="139">
                  <c:v>3.8682678274470853E-77</c:v>
                </c:pt>
                <c:pt idx="140">
                  <c:v>7.2108338379735163E-77</c:v>
                </c:pt>
                <c:pt idx="141">
                  <c:v>1.3426780556147751E-76</c:v>
                </c:pt>
                <c:pt idx="142">
                  <c:v>2.4973289083841876E-76</c:v>
                </c:pt>
                <c:pt idx="143">
                  <c:v>4.6397763678235625E-76</c:v>
                </c:pt>
                <c:pt idx="144">
                  <c:v>8.6106473532421934E-76</c:v>
                </c:pt>
                <c:pt idx="145">
                  <c:v>1.5962172814944499E-75</c:v>
                </c:pt>
                <c:pt idx="146">
                  <c:v>2.9557361564772199E-75</c:v>
                </c:pt>
                <c:pt idx="147">
                  <c:v>5.4670968883811486E-75</c:v>
                </c:pt>
                <c:pt idx="148">
                  <c:v>1.0101022244460896E-74</c:v>
                </c:pt>
                <c:pt idx="149">
                  <c:v>1.8641949837937043E-74</c:v>
                </c:pt>
                <c:pt idx="150">
                  <c:v>3.4366459544136064E-74</c:v>
                </c:pt>
                <c:pt idx="151">
                  <c:v>6.3284259367579857E-74</c:v>
                </c:pt>
                <c:pt idx="152">
                  <c:v>1.1640565021589152E-73</c:v>
                </c:pt>
                <c:pt idx="153">
                  <c:v>2.1387985001577661E-73</c:v>
                </c:pt>
                <c:pt idx="154">
                  <c:v>3.9253928879294962E-73</c:v>
                </c:pt>
                <c:pt idx="155">
                  <c:v>7.1963759294580435E-73</c:v>
                </c:pt>
                <c:pt idx="156">
                  <c:v>1.3178379316791944E-72</c:v>
                </c:pt>
                <c:pt idx="157">
                  <c:v>2.4106136751174868E-72</c:v>
                </c:pt>
                <c:pt idx="158">
                  <c:v>4.4046426388552043E-72</c:v>
                </c:pt>
                <c:pt idx="159">
                  <c:v>8.0391696179765179E-72</c:v>
                </c:pt>
                <c:pt idx="160">
                  <c:v>1.4656462318127514E-71</c:v>
                </c:pt>
                <c:pt idx="161">
                  <c:v>2.6690983093393042E-71</c:v>
                </c:pt>
                <c:pt idx="162">
                  <c:v>4.8553152701794401E-71</c:v>
                </c:pt>
                <c:pt idx="163">
                  <c:v>8.8224204435090556E-71</c:v>
                </c:pt>
                <c:pt idx="164">
                  <c:v>1.6013103730036221E-70</c:v>
                </c:pt>
                <c:pt idx="165">
                  <c:v>2.9032252587413376E-70</c:v>
                </c:pt>
                <c:pt idx="166">
                  <c:v>5.2577919964280503E-70</c:v>
                </c:pt>
                <c:pt idx="167">
                  <c:v>9.5113796900822395E-70</c:v>
                </c:pt>
                <c:pt idx="168">
                  <c:v>1.7187039984367174E-69</c:v>
                </c:pt>
                <c:pt idx="169">
                  <c:v>3.1022450935212798E-69</c:v>
                </c:pt>
                <c:pt idx="170">
                  <c:v>5.5933059549158181E-69</c:v>
                </c:pt>
                <c:pt idx="171">
                  <c:v>1.0073456054326973E-68</c:v>
                </c:pt>
                <c:pt idx="172">
                  <c:v>1.8121989186311785E-68</c:v>
                </c:pt>
                <c:pt idx="173">
                  <c:v>3.256497043738783E-68</c:v>
                </c:pt>
                <c:pt idx="174">
                  <c:v>5.8453828382739763E-68</c:v>
                </c:pt>
                <c:pt idx="175">
                  <c:v>1.0480757743933659E-67</c:v>
                </c:pt>
                <c:pt idx="176">
                  <c:v>1.877110572200601E-67</c:v>
                </c:pt>
                <c:pt idx="177">
                  <c:v>3.3581839323837791E-67</c:v>
                </c:pt>
                <c:pt idx="178">
                  <c:v>6.0011786229521553E-67</c:v>
                </c:pt>
                <c:pt idx="179">
                  <c:v>1.0712382673229676E-66</c:v>
                </c:pt>
                <c:pt idx="180">
                  <c:v>1.9100865819200139E-66</c:v>
                </c:pt>
                <c:pt idx="181">
                  <c:v>3.4020248351254961E-66</c:v>
                </c:pt>
                <c:pt idx="182">
                  <c:v>6.0525635236362992E-66</c:v>
                </c:pt>
                <c:pt idx="183">
                  <c:v>1.0756195403940033E-65</c:v>
                </c:pt>
                <c:pt idx="184">
                  <c:v>1.9093935930680669E-65</c:v>
                </c:pt>
                <c:pt idx="185">
                  <c:v>3.3857094773244251E-65</c:v>
                </c:pt>
                <c:pt idx="186">
                  <c:v>5.9968248983455226E-65</c:v>
                </c:pt>
                <c:pt idx="187">
                  <c:v>1.0609880622060855E-64</c:v>
                </c:pt>
                <c:pt idx="188">
                  <c:v>1.875068238370775E-64</c:v>
                </c:pt>
                <c:pt idx="189">
                  <c:v>3.3100999519315963E-64</c:v>
                </c:pt>
                <c:pt idx="190">
                  <c:v>5.836904518503291E-64</c:v>
                </c:pt>
                <c:pt idx="191">
                  <c:v>1.0281145864407567E-63</c:v>
                </c:pt>
                <c:pt idx="192">
                  <c:v>1.8089139294971923E-63</c:v>
                </c:pt>
                <c:pt idx="193">
                  <c:v>3.1791552445038989E-63</c:v>
                </c:pt>
                <c:pt idx="194">
                  <c:v>5.581141318797238E-63</c:v>
                </c:pt>
                <c:pt idx="195">
                  <c:v>9.7870487894921178E-63</c:v>
                </c:pt>
                <c:pt idx="196">
                  <c:v>1.7143438662309405E-62</c:v>
                </c:pt>
                <c:pt idx="197">
                  <c:v>2.9995877620310486E-62</c:v>
                </c:pt>
                <c:pt idx="198">
                  <c:v>5.2425509369498201E-62</c:v>
                </c:pt>
                <c:pt idx="199">
                  <c:v>9.152530716876952E-62</c:v>
                </c:pt>
                <c:pt idx="200">
                  <c:v>1.5960892846761409E-61</c:v>
                </c:pt>
                <c:pt idx="201">
                  <c:v>2.7802933403361271E-61</c:v>
                </c:pt>
                <c:pt idx="202">
                  <c:v>4.8377286777808373E-61</c:v>
                </c:pt>
                <c:pt idx="203">
                  <c:v>8.408331898346619E-61</c:v>
                </c:pt>
                <c:pt idx="204">
                  <c:v>1.4598076501695098E-60</c:v>
                </c:pt>
                <c:pt idx="205">
                  <c:v>2.5316220812640683E-60</c:v>
                </c:pt>
                <c:pt idx="206">
                  <c:v>4.3855045441366693E-60</c:v>
                </c:pt>
                <c:pt idx="207">
                  <c:v>7.5885308890299873E-60</c:v>
                </c:pt>
                <c:pt idx="208">
                  <c:v>1.3116359083678126E-59</c:v>
                </c:pt>
                <c:pt idx="209">
                  <c:v>2.2645730771380446E-59</c:v>
                </c:pt>
                <c:pt idx="210">
                  <c:v>3.9055017113364441E-59</c:v>
                </c:pt>
                <c:pt idx="211">
                  <c:v>6.7279812993655777E-59</c:v>
                </c:pt>
                <c:pt idx="212">
                  <c:v>1.157737683397973E-58</c:v>
                </c:pt>
                <c:pt idx="213">
                  <c:v>1.9899997131560309E-58</c:v>
                </c:pt>
                <c:pt idx="214">
                  <c:v>3.4167508312490705E-58</c:v>
                </c:pt>
                <c:pt idx="215">
                  <c:v>5.8599114619563943E-58</c:v>
                </c:pt>
                <c:pt idx="216">
                  <c:v>1.0038902825134927E-57</c:v>
                </c:pt>
                <c:pt idx="217">
                  <c:v>1.7179040241939664E-57</c:v>
                </c:pt>
                <c:pt idx="218">
                  <c:v>2.9364931646738321E-57</c:v>
                </c:pt>
                <c:pt idx="219">
                  <c:v>5.0139100924136867E-57</c:v>
                </c:pt>
                <c:pt idx="220">
                  <c:v>8.5514850434143779E-57</c:v>
                </c:pt>
                <c:pt idx="221">
                  <c:v>1.4568806980393663E-56</c:v>
                </c:pt>
                <c:pt idx="222">
                  <c:v>2.4792703634554826E-56</c:v>
                </c:pt>
                <c:pt idx="223">
                  <c:v>4.214453234925088E-56</c:v>
                </c:pt>
                <c:pt idx="224">
                  <c:v>7.1560940516297511E-56</c:v>
                </c:pt>
                <c:pt idx="225">
                  <c:v>1.2137473398524438E-55</c:v>
                </c:pt>
                <c:pt idx="226">
                  <c:v>2.056354533431465E-55</c:v>
                </c:pt>
                <c:pt idx="227">
                  <c:v>3.4800472882710649E-55</c:v>
                </c:pt>
                <c:pt idx="228">
                  <c:v>5.8828767312354282E-55</c:v>
                </c:pt>
                <c:pt idx="229">
                  <c:v>9.9337174262374323E-55</c:v>
                </c:pt>
                <c:pt idx="230">
                  <c:v>1.6755265196134888E-54</c:v>
                </c:pt>
                <c:pt idx="231">
                  <c:v>2.8229829868060688E-54</c:v>
                </c:pt>
                <c:pt idx="232">
                  <c:v>4.7509741354732407E-54</c:v>
                </c:pt>
                <c:pt idx="233">
                  <c:v>7.9868314974965387E-54</c:v>
                </c:pt>
                <c:pt idx="234">
                  <c:v>1.3411699941325684E-53</c:v>
                </c:pt>
                <c:pt idx="235">
                  <c:v>2.2496273610261081E-53</c:v>
                </c:pt>
                <c:pt idx="236">
                  <c:v>3.7692486943800684E-53</c:v>
                </c:pt>
                <c:pt idx="237">
                  <c:v>6.3083597377643798E-53</c:v>
                </c:pt>
                <c:pt idx="238">
                  <c:v>1.054618923986253E-52</c:v>
                </c:pt>
                <c:pt idx="239">
                  <c:v>1.7611328556405502E-52</c:v>
                </c:pt>
                <c:pt idx="240">
                  <c:v>2.9376911116200724E-52</c:v>
                </c:pt>
                <c:pt idx="241">
                  <c:v>4.8948297362700856E-52</c:v>
                </c:pt>
                <c:pt idx="242">
                  <c:v>8.1467896088891002E-52</c:v>
                </c:pt>
                <c:pt idx="243">
                  <c:v>1.3544184540037728E-51</c:v>
                </c:pt>
                <c:pt idx="244">
                  <c:v>2.2492445385472779E-51</c:v>
                </c:pt>
                <c:pt idx="245">
                  <c:v>3.7311090067216935E-51</c:v>
                </c:pt>
                <c:pt idx="246">
                  <c:v>6.1823935993989719E-51</c:v>
                </c:pt>
                <c:pt idx="247">
                  <c:v>1.0232760623109456E-50</c:v>
                </c:pt>
                <c:pt idx="248">
                  <c:v>1.6917899052057468E-50</c:v>
                </c:pt>
                <c:pt idx="249">
                  <c:v>2.7939426951058892E-50</c:v>
                </c:pt>
                <c:pt idx="250">
                  <c:v>4.6089925908450665E-50</c:v>
                </c:pt>
                <c:pt idx="251">
                  <c:v>7.5947236578622301E-50</c:v>
                </c:pt>
                <c:pt idx="252">
                  <c:v>1.2500730517170006E-49</c:v>
                </c:pt>
                <c:pt idx="253">
                  <c:v>2.0553049132160877E-49</c:v>
                </c:pt>
                <c:pt idx="254">
                  <c:v>3.3754725330394024E-49</c:v>
                </c:pt>
                <c:pt idx="255">
                  <c:v>5.5374567464365038E-49</c:v>
                </c:pt>
                <c:pt idx="256">
                  <c:v>9.0741001045628959E-49</c:v>
                </c:pt>
                <c:pt idx="257">
                  <c:v>1.4853001870479868E-48</c:v>
                </c:pt>
                <c:pt idx="258">
                  <c:v>2.4285237553368219E-48</c:v>
                </c:pt>
                <c:pt idx="259">
                  <c:v>3.9663216164189295E-48</c:v>
                </c:pt>
                <c:pt idx="260">
                  <c:v>6.470695278581272E-48</c:v>
                </c:pt>
                <c:pt idx="261">
                  <c:v>1.0544631817792077E-47</c:v>
                </c:pt>
                <c:pt idx="262">
                  <c:v>1.7164428299993127E-47</c:v>
                </c:pt>
                <c:pt idx="263">
                  <c:v>2.7909028295971172E-47</c:v>
                </c:pt>
                <c:pt idx="264">
                  <c:v>4.5329146279444065E-47</c:v>
                </c:pt>
                <c:pt idx="265">
                  <c:v>7.3540709247799957E-47</c:v>
                </c:pt>
                <c:pt idx="266">
                  <c:v>1.1917784794646655E-46</c:v>
                </c:pt>
                <c:pt idx="267">
                  <c:v>1.9292153747272724E-46</c:v>
                </c:pt>
                <c:pt idx="268">
                  <c:v>3.1194881510730823E-46</c:v>
                </c:pt>
                <c:pt idx="269">
                  <c:v>5.0385249906489844E-46</c:v>
                </c:pt>
                <c:pt idx="270">
                  <c:v>8.1290715130229747E-46</c:v>
                </c:pt>
                <c:pt idx="271">
                  <c:v>1.3100742843627732E-45</c:v>
                </c:pt>
                <c:pt idx="272">
                  <c:v>2.1089600366007595E-45</c:v>
                </c:pt>
                <c:pt idx="273">
                  <c:v>3.3912376807840897E-45</c:v>
                </c:pt>
                <c:pt idx="274">
                  <c:v>5.4471026378308599E-45</c:v>
                </c:pt>
                <c:pt idx="275">
                  <c:v>8.7395755027068865E-45</c:v>
                </c:pt>
                <c:pt idx="276">
                  <c:v>1.4006594937610867E-44</c:v>
                </c:pt>
                <c:pt idx="277">
                  <c:v>2.2422924287397465E-44</c:v>
                </c:pt>
                <c:pt idx="278">
                  <c:v>3.5856622774349607E-44</c:v>
                </c:pt>
                <c:pt idx="279">
                  <c:v>5.727485055047839E-44</c:v>
                </c:pt>
                <c:pt idx="280">
                  <c:v>9.1385227550706822E-44</c:v>
                </c:pt>
                <c:pt idx="281">
                  <c:v>1.4564832050955437E-43</c:v>
                </c:pt>
                <c:pt idx="282">
                  <c:v>2.3187419283879086E-43</c:v>
                </c:pt>
                <c:pt idx="283">
                  <c:v>3.6873706948132432E-43</c:v>
                </c:pt>
                <c:pt idx="284">
                  <c:v>5.8573157354124289E-43</c:v>
                </c:pt>
                <c:pt idx="285">
                  <c:v>9.2938984080214797E-43</c:v>
                </c:pt>
                <c:pt idx="286">
                  <c:v>1.4730403972302137E-42</c:v>
                </c:pt>
                <c:pt idx="287">
                  <c:v>2.3321089960293247E-42</c:v>
                </c:pt>
                <c:pt idx="288">
                  <c:v>3.6880812634938513E-42</c:v>
                </c:pt>
                <c:pt idx="289">
                  <c:v>5.8259877870067312E-42</c:v>
                </c:pt>
                <c:pt idx="290">
                  <c:v>9.1929756245468437E-42</c:v>
                </c:pt>
                <c:pt idx="291">
                  <c:v>1.4489723490291195E-41</c:v>
                </c:pt>
                <c:pt idx="292">
                  <c:v>2.2812954678210547E-41</c:v>
                </c:pt>
                <c:pt idx="293">
                  <c:v>3.5877355843007922E-41</c:v>
                </c:pt>
                <c:pt idx="294">
                  <c:v>5.6360750700909112E-41</c:v>
                </c:pt>
                <c:pt idx="295">
                  <c:v>8.8440372001931731E-41</c:v>
                </c:pt>
                <c:pt idx="296">
                  <c:v>1.3862507777109807E-40</c:v>
                </c:pt>
                <c:pt idx="297">
                  <c:v>2.1704535480549643E-40</c:v>
                </c:pt>
                <c:pt idx="298">
                  <c:v>3.3945064546346121E-40</c:v>
                </c:pt>
                <c:pt idx="299">
                  <c:v>5.302982973217568E-40</c:v>
                </c:pt>
                <c:pt idx="300">
                  <c:v>8.2752529383735307E-40</c:v>
                </c:pt>
                <c:pt idx="301">
                  <c:v>1.2899110767706041E-39</c:v>
                </c:pt>
                <c:pt idx="302">
                  <c:v>2.0084254583605765E-39</c:v>
                </c:pt>
                <c:pt idx="303">
                  <c:v>3.123698535202979E-39</c:v>
                </c:pt>
                <c:pt idx="304">
                  <c:v>4.8528845622786095E-39</c:v>
                </c:pt>
                <c:pt idx="305">
                  <c:v>7.5309238814565848E-39</c:v>
                </c:pt>
                <c:pt idx="306">
                  <c:v>1.1673847238045558E-38</c:v>
                </c:pt>
                <c:pt idx="307">
                  <c:v>1.8075786554658156E-38</c:v>
                </c:pt>
                <c:pt idx="308">
                  <c:v>2.795746909167561E-38</c:v>
                </c:pt>
                <c:pt idx="309">
                  <c:v>4.319325696841152E-38</c:v>
                </c:pt>
                <c:pt idx="310">
                  <c:v>6.6657880937751216E-38</c:v>
                </c:pt>
                <c:pt idx="311">
                  <c:v>1.0275536447741949E-37</c:v>
                </c:pt>
                <c:pt idx="312">
                  <c:v>1.5822494573585281E-37</c:v>
                </c:pt>
                <c:pt idx="313">
                  <c:v>2.4336765494842134E-37</c:v>
                </c:pt>
                <c:pt idx="314">
                  <c:v>3.7391097252669429E-37</c:v>
                </c:pt>
                <c:pt idx="315">
                  <c:v>5.7384025778096455E-37</c:v>
                </c:pt>
                <c:pt idx="316">
                  <c:v>8.7969326416524573E-37</c:v>
                </c:pt>
                <c:pt idx="317">
                  <c:v>1.3470662982264083E-36</c:v>
                </c:pt>
                <c:pt idx="318">
                  <c:v>2.0604597044184919E-36</c:v>
                </c:pt>
                <c:pt idx="319">
                  <c:v>3.1481595249250004E-36</c:v>
                </c:pt>
                <c:pt idx="320">
                  <c:v>4.804705652960745E-36</c:v>
                </c:pt>
                <c:pt idx="321">
                  <c:v>7.3247750806883507E-36</c:v>
                </c:pt>
                <c:pt idx="322">
                  <c:v>1.1154221144874385E-35</c:v>
                </c:pt>
                <c:pt idx="323">
                  <c:v>1.6966867109255375E-35</c:v>
                </c:pt>
                <c:pt idx="324">
                  <c:v>2.5779917105726865E-35</c:v>
                </c:pt>
                <c:pt idx="325">
                  <c:v>3.9127204967894215E-35</c:v>
                </c:pt>
                <c:pt idx="326">
                  <c:v>5.9318967729495269E-35</c:v>
                </c:pt>
                <c:pt idx="327">
                  <c:v>8.9830909097604022E-35</c:v>
                </c:pt>
                <c:pt idx="328">
                  <c:v>1.3588623173378316E-34</c:v>
                </c:pt>
                <c:pt idx="329">
                  <c:v>2.0532534749864177E-34</c:v>
                </c:pt>
                <c:pt idx="330">
                  <c:v>3.0990396176522128E-34</c:v>
                </c:pt>
                <c:pt idx="331">
                  <c:v>4.6722830045301912E-34</c:v>
                </c:pt>
                <c:pt idx="332">
                  <c:v>7.0363689483858905E-34</c:v>
                </c:pt>
                <c:pt idx="333">
                  <c:v>1.058486971514006E-33</c:v>
                </c:pt>
                <c:pt idx="334">
                  <c:v>1.5905227333222008E-33</c:v>
                </c:pt>
                <c:pt idx="335">
                  <c:v>2.3873258216010335E-33</c:v>
                </c:pt>
                <c:pt idx="336">
                  <c:v>3.5793235727765096E-33</c:v>
                </c:pt>
                <c:pt idx="337">
                  <c:v>5.3605293272844861E-33</c:v>
                </c:pt>
                <c:pt idx="338">
                  <c:v>8.0192147296429203E-33</c:v>
                </c:pt>
                <c:pt idx="339">
                  <c:v>1.1983217985229543E-32</c:v>
                </c:pt>
                <c:pt idx="340">
                  <c:v>1.7886794896063096E-32</c:v>
                </c:pt>
                <c:pt idx="341">
                  <c:v>2.6669142081176115E-32</c:v>
                </c:pt>
                <c:pt idx="342">
                  <c:v>3.9719430574108619E-32</c:v>
                </c:pt>
                <c:pt idx="343">
                  <c:v>5.9090060268260135E-32</c:v>
                </c:pt>
                <c:pt idx="344">
                  <c:v>8.7809863634370224E-32</c:v>
                </c:pt>
                <c:pt idx="345">
                  <c:v>1.3034357338578364E-31</c:v>
                </c:pt>
                <c:pt idx="346">
                  <c:v>1.9326508139903602E-31</c:v>
                </c:pt>
                <c:pt idx="347">
                  <c:v>2.8624282901393526E-31</c:v>
                </c:pt>
                <c:pt idx="348">
                  <c:v>4.2348037362236331E-31</c:v>
                </c:pt>
                <c:pt idx="349">
                  <c:v>6.2581995962254661E-31</c:v>
                </c:pt>
                <c:pt idx="350">
                  <c:v>9.2381069004002808E-31</c:v>
                </c:pt>
                <c:pt idx="351">
                  <c:v>1.3621784559799382E-30</c:v>
                </c:pt>
                <c:pt idx="352">
                  <c:v>2.0063305293190249E-30</c:v>
                </c:pt>
                <c:pt idx="353">
                  <c:v>2.9518100469425625E-30</c:v>
                </c:pt>
                <c:pt idx="354">
                  <c:v>4.3380223191607917E-30</c:v>
                </c:pt>
                <c:pt idx="355">
                  <c:v>6.3681400833593183E-30</c:v>
                </c:pt>
                <c:pt idx="356">
                  <c:v>9.3379358252275849E-30</c:v>
                </c:pt>
                <c:pt idx="357">
                  <c:v>1.3677496495875408E-29</c:v>
                </c:pt>
                <c:pt idx="358">
                  <c:v>2.0011506764094037E-29</c:v>
                </c:pt>
                <c:pt idx="359">
                  <c:v>2.9246265513049135E-29</c:v>
                </c:pt>
                <c:pt idx="360">
                  <c:v>4.2695145450711408E-29</c:v>
                </c:pt>
                <c:pt idx="361">
                  <c:v>6.2259270398092272E-29</c:v>
                </c:pt>
                <c:pt idx="362">
                  <c:v>9.0687411741285802E-29</c:v>
                </c:pt>
                <c:pt idx="363">
                  <c:v>1.3194940549751945E-28</c:v>
                </c:pt>
                <c:pt idx="364">
                  <c:v>1.9177205368155576E-28</c:v>
                </c:pt>
                <c:pt idx="365">
                  <c:v>2.7840732080028228E-28</c:v>
                </c:pt>
                <c:pt idx="366">
                  <c:v>4.0373224194030834E-28</c:v>
                </c:pt>
                <c:pt idx="367">
                  <c:v>5.8482195256380347E-28</c:v>
                </c:pt>
                <c:pt idx="368">
                  <c:v>8.4619674422914773E-28</c:v>
                </c:pt>
                <c:pt idx="369">
                  <c:v>1.2230282374457916E-27</c:v>
                </c:pt>
                <c:pt idx="370">
                  <c:v>1.7657087490758637E-27</c:v>
                </c:pt>
                <c:pt idx="371">
                  <c:v>2.5463559004465679E-27</c:v>
                </c:pt>
                <c:pt idx="372">
                  <c:v>3.6680613443268594E-27</c:v>
                </c:pt>
                <c:pt idx="373">
                  <c:v>5.2780260166538378E-27</c:v>
                </c:pt>
                <c:pt idx="374">
                  <c:v>7.5861934594535476E-27</c:v>
                </c:pt>
                <c:pt idx="375">
                  <c:v>1.089165186419337E-26</c:v>
                </c:pt>
                <c:pt idx="376">
                  <c:v>1.5620000358028918E-26</c:v>
                </c:pt>
                <c:pt idx="377">
                  <c:v>2.2376171308571045E-26</c:v>
                </c:pt>
                <c:pt idx="378">
                  <c:v>3.2019015001243036E-26</c:v>
                </c:pt>
                <c:pt idx="379">
                  <c:v>4.5766490155358465E-26</c:v>
                </c:pt>
                <c:pt idx="380">
                  <c:v>6.5343846827417168E-26</c:v>
                </c:pt>
                <c:pt idx="381">
                  <c:v>9.3192130221594977E-26</c:v>
                </c:pt>
                <c:pt idx="382">
                  <c:v>1.3276121880624945E-25</c:v>
                </c:pt>
                <c:pt idx="383">
                  <c:v>1.889211902153549E-25</c:v>
                </c:pt>
                <c:pt idx="384">
                  <c:v>2.6853912271687982E-25</c:v>
                </c:pt>
                <c:pt idx="385">
                  <c:v>3.8128692181321383E-25</c:v>
                </c:pt>
                <c:pt idx="386">
                  <c:v>5.4077138543285674E-25</c:v>
                </c:pt>
                <c:pt idx="387">
                  <c:v>7.6611320429759485E-25</c:v>
                </c:pt>
                <c:pt idx="388">
                  <c:v>1.0841506705714608E-24</c:v>
                </c:pt>
                <c:pt idx="389">
                  <c:v>1.5325116633403009E-24</c:v>
                </c:pt>
                <c:pt idx="390">
                  <c:v>2.1638910204096057E-24</c:v>
                </c:pt>
                <c:pt idx="391">
                  <c:v>3.0519993130817175E-24</c:v>
                </c:pt>
                <c:pt idx="392">
                  <c:v>4.2998264702460505E-24</c:v>
                </c:pt>
                <c:pt idx="393">
                  <c:v>6.0511076189296267E-24</c:v>
                </c:pt>
                <c:pt idx="394">
                  <c:v>8.5062134311404382E-24</c:v>
                </c:pt>
                <c:pt idx="395">
                  <c:v>1.1944146584335114E-23</c:v>
                </c:pt>
                <c:pt idx="396">
                  <c:v>1.6752955092254411E-23</c:v>
                </c:pt>
                <c:pt idx="397">
                  <c:v>2.347173399215995E-23</c:v>
                </c:pt>
                <c:pt idx="398">
                  <c:v>3.2848562992781956E-23</c:v>
                </c:pt>
                <c:pt idx="399">
                  <c:v>4.5920332804134127E-23</c:v>
                </c:pt>
                <c:pt idx="400">
                  <c:v>6.4122600799017045E-23</c:v>
                </c:pt>
                <c:pt idx="401">
                  <c:v>8.9440595379174763E-23</c:v>
                </c:pt>
                <c:pt idx="402">
                  <c:v>1.2461653881219687E-22</c:v>
                </c:pt>
                <c:pt idx="403">
                  <c:v>1.7343395920725219E-22</c:v>
                </c:pt>
                <c:pt idx="404">
                  <c:v>2.4110712403355453E-22</c:v>
                </c:pt>
                <c:pt idx="405">
                  <c:v>3.3481383673723262E-22</c:v>
                </c:pt>
                <c:pt idx="406">
                  <c:v>4.6442351712723998E-22</c:v>
                </c:pt>
                <c:pt idx="407">
                  <c:v>6.4349097331905171E-22</c:v>
                </c:pt>
                <c:pt idx="408">
                  <c:v>8.9061122748555233E-22</c:v>
                </c:pt>
                <c:pt idx="409">
                  <c:v>1.2312644006169587E-21</c:v>
                </c:pt>
                <c:pt idx="410">
                  <c:v>1.7003249623977728E-21</c:v>
                </c:pt>
                <c:pt idx="411">
                  <c:v>2.3454705759490278E-21</c:v>
                </c:pt>
                <c:pt idx="412">
                  <c:v>3.2318076005960651E-21</c:v>
                </c:pt>
                <c:pt idx="413">
                  <c:v>4.4481401002597716E-21</c:v>
                </c:pt>
                <c:pt idx="414">
                  <c:v>6.1154563061371012E-21</c:v>
                </c:pt>
                <c:pt idx="415">
                  <c:v>8.3984033413250613E-21</c:v>
                </c:pt>
                <c:pt idx="416">
                  <c:v>1.1520784137925279E-20</c:v>
                </c:pt>
                <c:pt idx="417">
                  <c:v>1.5786461734517979E-20</c:v>
                </c:pt>
                <c:pt idx="418">
                  <c:v>2.1607524475342477E-20</c:v>
                </c:pt>
                <c:pt idx="419">
                  <c:v>2.9542189291792359E-20</c:v>
                </c:pt>
                <c:pt idx="420">
                  <c:v>4.0345749718428623E-20</c:v>
                </c:pt>
                <c:pt idx="421">
                  <c:v>5.5038977132017489E-20</c:v>
                </c:pt>
                <c:pt idx="422">
                  <c:v>7.4999845520900976E-20</c:v>
                </c:pt>
                <c:pt idx="423">
                  <c:v>1.0208638709528786E-19</c:v>
                </c:pt>
                <c:pt idx="424">
                  <c:v>1.3880104951181729E-19</c:v>
                </c:pt>
                <c:pt idx="425">
                  <c:v>1.885103137941486E-19</c:v>
                </c:pt>
                <c:pt idx="426">
                  <c:v>2.5573780501768922E-19</c:v>
                </c:pt>
                <c:pt idx="427">
                  <c:v>3.4655502535954509E-19</c:v>
                </c:pt>
                <c:pt idx="428">
                  <c:v>4.6910160517468106E-19</c:v>
                </c:pt>
                <c:pt idx="429">
                  <c:v>6.3427718157773088E-19</c:v>
                </c:pt>
                <c:pt idx="430">
                  <c:v>8.5666043028225243E-19</c:v>
                </c:pt>
                <c:pt idx="431">
                  <c:v>1.1557283772115228E-18</c:v>
                </c:pt>
                <c:pt idx="432">
                  <c:v>1.5574721778234086E-18</c:v>
                </c:pt>
                <c:pt idx="433">
                  <c:v>2.0965357304459734E-18</c:v>
                </c:pt>
                <c:pt idx="434">
                  <c:v>2.8190429319083123E-18</c:v>
                </c:pt>
                <c:pt idx="435">
                  <c:v>3.7863308681143919E-18</c:v>
                </c:pt>
                <c:pt idx="436">
                  <c:v>5.0798733510625604E-18</c:v>
                </c:pt>
                <c:pt idx="437">
                  <c:v>6.8077666046091917E-18</c:v>
                </c:pt>
                <c:pt idx="438">
                  <c:v>9.1132625430864299E-18</c:v>
                </c:pt>
                <c:pt idx="439">
                  <c:v>1.2185982678346243E-17</c:v>
                </c:pt>
                <c:pt idx="440">
                  <c:v>1.6276637131467951E-17</c:v>
                </c:pt>
                <c:pt idx="441">
                  <c:v>2.1716321228075877E-17</c:v>
                </c:pt>
                <c:pt idx="442">
                  <c:v>2.894178302468406E-17</c:v>
                </c:pt>
                <c:pt idx="443">
                  <c:v>3.852846972896638E-17</c:v>
                </c:pt>
                <c:pt idx="444">
                  <c:v>5.1233696047207739E-17</c:v>
                </c:pt>
                <c:pt idx="445">
                  <c:v>6.805296713240148E-17</c:v>
                </c:pt>
                <c:pt idx="446">
                  <c:v>9.0293376533967029E-17</c:v>
                </c:pt>
                <c:pt idx="447">
                  <c:v>1.1966914080186408E-16</c:v>
                </c:pt>
                <c:pt idx="448">
                  <c:v>1.5842579769991344E-16</c:v>
                </c:pt>
                <c:pt idx="449">
                  <c:v>2.0950147393589195E-16</c:v>
                </c:pt>
                <c:pt idx="450">
                  <c:v>2.7673603459965394E-16</c:v>
                </c:pt>
                <c:pt idx="451">
                  <c:v>3.6514200414983695E-16</c:v>
                </c:pt>
                <c:pt idx="452">
                  <c:v>4.8125508005145419E-16</c:v>
                </c:pt>
                <c:pt idx="453">
                  <c:v>6.3358707532363427E-16</c:v>
                </c:pt>
                <c:pt idx="454">
                  <c:v>8.332105158831064E-16</c:v>
                </c:pt>
                <c:pt idx="455">
                  <c:v>1.0945122488381847E-15</c:v>
                </c:pt>
                <c:pt idx="456">
                  <c:v>1.4361637495552106E-15</c:v>
                </c:pt>
                <c:pt idx="457">
                  <c:v>1.8823689274291343E-15</c:v>
                </c:pt>
                <c:pt idx="458">
                  <c:v>2.4644668494579632E-15</c:v>
                </c:pt>
                <c:pt idx="459">
                  <c:v>3.2229878375446518E-15</c:v>
                </c:pt>
                <c:pt idx="460">
                  <c:v>4.2102879894683089E-15</c:v>
                </c:pt>
                <c:pt idx="461">
                  <c:v>5.4939207487548791E-15</c:v>
                </c:pt>
                <c:pt idx="462">
                  <c:v>7.1609464823986006E-15</c:v>
                </c:pt>
                <c:pt idx="463">
                  <c:v>9.3234343322307741E-15</c:v>
                </c:pt>
                <c:pt idx="464">
                  <c:v>1.2125477641753871E-14</c:v>
                </c:pt>
                <c:pt idx="465">
                  <c:v>1.575212845039472E-14</c:v>
                </c:pt>
                <c:pt idx="466">
                  <c:v>2.0440762141453755E-14</c:v>
                </c:pt>
                <c:pt idx="467">
                  <c:v>2.6495515595172411E-14</c:v>
                </c:pt>
                <c:pt idx="468">
                  <c:v>3.4305607651190897E-14</c:v>
                </c:pt>
                <c:pt idx="469">
                  <c:v>4.4368557377869264E-14</c:v>
                </c:pt>
                <c:pt idx="470">
                  <c:v>5.7319573515303782E-14</c:v>
                </c:pt>
                <c:pt idx="471">
                  <c:v>7.396870974630187E-14</c:v>
                </c:pt>
                <c:pt idx="472">
                  <c:v>9.5347780216611436E-14</c:v>
                </c:pt>
                <c:pt idx="473">
                  <c:v>1.2276952647571295E-13</c:v>
                </c:pt>
                <c:pt idx="474">
                  <c:v>1.5790214344186231E-13</c:v>
                </c:pt>
                <c:pt idx="475">
                  <c:v>2.0286303591521882E-13</c:v>
                </c:pt>
                <c:pt idx="476">
                  <c:v>2.6033662258174323E-13</c:v>
                </c:pt>
                <c:pt idx="477">
                  <c:v>3.3372217290746283E-13</c:v>
                </c:pt>
                <c:pt idx="478">
                  <c:v>4.2731910447781308E-13</c:v>
                </c:pt>
                <c:pt idx="479">
                  <c:v>5.4655894588098138E-13</c:v>
                </c:pt>
                <c:pt idx="480">
                  <c:v>6.9829535818034401E-13</c:v>
                </c:pt>
                <c:pt idx="481">
                  <c:v>8.9116629744186198E-13</c:v>
                </c:pt>
                <c:pt idx="482">
                  <c:v>1.1360457020869172E-12</c:v>
                </c:pt>
                <c:pt idx="483">
                  <c:v>1.4466061356709504E-12</c:v>
                </c:pt>
                <c:pt idx="484">
                  <c:v>1.8400187695702521E-12</c:v>
                </c:pt>
                <c:pt idx="485">
                  <c:v>2.3378231459130274E-12</c:v>
                </c:pt>
                <c:pt idx="486">
                  <c:v>2.9670065537879786E-12</c:v>
                </c:pt>
                <c:pt idx="487">
                  <c:v>3.7613418638614315E-12</c:v>
                </c:pt>
                <c:pt idx="488">
                  <c:v>4.7630436374469598E-12</c:v>
                </c:pt>
                <c:pt idx="489">
                  <c:v>6.0248156628640868E-12</c:v>
                </c:pt>
                <c:pt idx="490">
                  <c:v>7.6123792620358304E-12</c:v>
                </c:pt>
                <c:pt idx="491">
                  <c:v>9.6075913364699443E-12</c:v>
                </c:pt>
                <c:pt idx="492">
                  <c:v>1.2112284879669729E-11</c:v>
                </c:pt>
                <c:pt idx="493">
                  <c:v>1.5252993401622975E-11</c:v>
                </c:pt>
                <c:pt idx="494">
                  <c:v>1.9186755376726932E-11</c:v>
                </c:pt>
                <c:pt idx="495">
                  <c:v>2.4108236611040145E-11</c:v>
                </c:pt>
                <c:pt idx="496">
                  <c:v>3.0258458717774754E-11</c:v>
                </c:pt>
                <c:pt idx="497">
                  <c:v>3.7935482336859375E-11</c:v>
                </c:pt>
                <c:pt idx="498">
                  <c:v>4.7507466280144312E-11</c:v>
                </c:pt>
                <c:pt idx="499">
                  <c:v>5.9428610723719919E-11</c:v>
                </c:pt>
                <c:pt idx="500">
                  <c:v>7.4258596607015198E-11</c:v>
                </c:pt>
                <c:pt idx="501">
                  <c:v>9.2686257714840331E-11</c:v>
                </c:pt>
                <c:pt idx="502">
                  <c:v>1.1555837024849568E-10</c:v>
                </c:pt>
                <c:pt idx="503">
                  <c:v>1.4391462141064246E-10</c:v>
                </c:pt>
                <c:pt idx="504">
                  <c:v>1.7903002875881431E-10</c:v>
                </c:pt>
                <c:pt idx="505">
                  <c:v>2.2246633180410242E-10</c:v>
                </c:pt>
                <c:pt idx="506">
                  <c:v>2.7613417351999298E-10</c:v>
                </c:pt>
                <c:pt idx="507">
                  <c:v>3.4236824019765522E-10</c:v>
                </c:pt>
                <c:pt idx="508">
                  <c:v>4.2401794286832878E-10</c:v>
                </c:pt>
                <c:pt idx="509">
                  <c:v>5.2455671324568521E-10</c:v>
                </c:pt>
                <c:pt idx="510">
                  <c:v>6.4821356447838842E-10</c:v>
                </c:pt>
                <c:pt idx="511">
                  <c:v>8.0013124656836853E-10</c:v>
                </c:pt>
                <c:pt idx="512">
                  <c:v>9.8655612496663356E-10</c:v>
                </c:pt>
                <c:pt idx="513">
                  <c:v>1.2150658480112065E-9</c:v>
                </c:pt>
                <c:pt idx="514">
                  <c:v>1.4948419668165818E-9</c:v>
                </c:pt>
                <c:pt idx="515">
                  <c:v>1.8369959555152002E-9</c:v>
                </c:pt>
                <c:pt idx="516">
                  <c:v>2.2549585796309113E-9</c:v>
                </c:pt>
                <c:pt idx="517">
                  <c:v>2.7649443092190941E-9</c:v>
                </c:pt>
                <c:pt idx="518">
                  <c:v>3.3865045092807084E-9</c:v>
                </c:pt>
                <c:pt idx="519">
                  <c:v>4.1431855061055862E-9</c:v>
                </c:pt>
                <c:pt idx="520">
                  <c:v>5.0633103737038837E-9</c:v>
                </c:pt>
                <c:pt idx="521">
                  <c:v>6.1809064649177449E-9</c:v>
                </c:pt>
                <c:pt idx="522">
                  <c:v>7.5368043899289772E-9</c:v>
                </c:pt>
                <c:pt idx="523">
                  <c:v>9.1799383914630746E-9</c:v>
                </c:pt>
                <c:pt idx="524">
                  <c:v>1.1168882960580747E-8</c:v>
                </c:pt>
                <c:pt idx="525">
                  <c:v>1.3573666168811778E-8</c:v>
                </c:pt>
                <c:pt idx="526">
                  <c:v>1.647790666140616E-8</c:v>
                </c:pt>
                <c:pt idx="527">
                  <c:v>1.9981328674170785E-8</c:v>
                </c:pt>
                <c:pt idx="528">
                  <c:v>2.4202717926891039E-8</c:v>
                </c:pt>
                <c:pt idx="529">
                  <c:v>2.9283390947626521E-8</c:v>
                </c:pt>
                <c:pt idx="530">
                  <c:v>3.5391261446916801E-8</c:v>
                </c:pt>
                <c:pt idx="531">
                  <c:v>4.2725599957911621E-8</c:v>
                </c:pt>
                <c:pt idx="532">
                  <c:v>5.1522597273378426E-8</c:v>
                </c:pt>
                <c:pt idx="533">
                  <c:v>6.2061858447495346E-8</c:v>
                </c:pt>
                <c:pt idx="534">
                  <c:v>7.4673972512621496E-8</c:v>
                </c:pt>
                <c:pt idx="535">
                  <c:v>8.9749323832511638E-8</c:v>
                </c:pt>
                <c:pt idx="536">
                  <c:v>1.0774833443862325E-7</c:v>
                </c:pt>
                <c:pt idx="537">
                  <c:v>1.2921335306248378E-7</c:v>
                </c:pt>
                <c:pt idx="538">
                  <c:v>1.5478243619416947E-7</c:v>
                </c:pt>
                <c:pt idx="539">
                  <c:v>1.8520529969843038E-7</c:v>
                </c:pt>
                <c:pt idx="540">
                  <c:v>2.2136175666227821E-7</c:v>
                </c:pt>
                <c:pt idx="541">
                  <c:v>2.6428299861156409E-7</c:v>
                </c:pt>
                <c:pt idx="542">
                  <c:v>3.1517612342256257E-7</c:v>
                </c:pt>
                <c:pt idx="543">
                  <c:v>3.7545236459368104E-7</c:v>
                </c:pt>
                <c:pt idx="544">
                  <c:v>4.4675953347910064E-7</c:v>
                </c:pt>
                <c:pt idx="545">
                  <c:v>5.3101924908632857E-7</c:v>
                </c:pt>
                <c:pt idx="546">
                  <c:v>6.3046959958643795E-7</c:v>
                </c:pt>
                <c:pt idx="547">
                  <c:v>7.4771395627560501E-7</c:v>
                </c:pt>
                <c:pt idx="548">
                  <c:v>8.8577674486257365E-7</c:v>
                </c:pt>
                <c:pt idx="549">
                  <c:v>1.0481670711571071E-6</c:v>
                </c:pt>
                <c:pt idx="550">
                  <c:v>1.2389511989952357E-6</c:v>
                </c:pt>
                <c:pt idx="551">
                  <c:v>1.4628349880729766E-6</c:v>
                </c:pt>
                <c:pt idx="552">
                  <c:v>1.7252575187435402E-6</c:v>
                </c:pt>
                <c:pt idx="553">
                  <c:v>2.0324972602293429E-6</c:v>
                </c:pt>
                <c:pt idx="554">
                  <c:v>2.3917922785250497E-6</c:v>
                </c:pt>
                <c:pt idx="555">
                  <c:v>2.8114761308954088E-6</c:v>
                </c:pt>
                <c:pt idx="556">
                  <c:v>3.3011312556089464E-6</c:v>
                </c:pt>
                <c:pt idx="557">
                  <c:v>3.8717618386240682E-6</c:v>
                </c:pt>
                <c:pt idx="558">
                  <c:v>4.5359883234922476E-6</c:v>
                </c:pt>
                <c:pt idx="559">
                  <c:v>5.3082659267835342E-6</c:v>
                </c:pt>
                <c:pt idx="560">
                  <c:v>6.2051297287506528E-6</c:v>
                </c:pt>
                <c:pt idx="561">
                  <c:v>7.2454691274658722E-6</c:v>
                </c:pt>
                <c:pt idx="562">
                  <c:v>8.4508346738255246E-6</c:v>
                </c:pt>
                <c:pt idx="563">
                  <c:v>9.8457805439686568E-6</c:v>
                </c:pt>
                <c:pt idx="564">
                  <c:v>1.1458246153900746E-5</c:v>
                </c:pt>
                <c:pt idx="565">
                  <c:v>1.3319980677305202E-5</c:v>
                </c:pt>
                <c:pt idx="566">
                  <c:v>1.5467014490217446E-5</c:v>
                </c:pt>
                <c:pt idx="567">
                  <c:v>1.7940181833685408E-5</c:v>
                </c:pt>
                <c:pt idx="568">
                  <c:v>2.0785699255615811E-5</c:v>
                </c:pt>
                <c:pt idx="569">
                  <c:v>2.4055804663266759E-5</c:v>
                </c:pt>
                <c:pt idx="570">
                  <c:v>2.7809462085374583E-5</c:v>
                </c:pt>
                <c:pt idx="571">
                  <c:v>3.2113137504399545E-5</c:v>
                </c:pt>
                <c:pt idx="572">
                  <c:v>3.7041651371065613E-5</c:v>
                </c:pt>
                <c:pt idx="573">
                  <c:v>4.2679113650996873E-5</c:v>
                </c:pt>
                <c:pt idx="574">
                  <c:v>4.9119947472064525E-5</c:v>
                </c:pt>
                <c:pt idx="575">
                  <c:v>5.6470007635774073E-5</c:v>
                </c:pt>
                <c:pt idx="576">
                  <c:v>6.4847800420883637E-5</c:v>
                </c:pt>
                <c:pt idx="577">
                  <c:v>7.4385811236026881E-5</c:v>
                </c:pt>
                <c:pt idx="578">
                  <c:v>8.5231946763685555E-5</c:v>
                </c:pt>
                <c:pt idx="579">
                  <c:v>9.7551098272911728E-5</c:v>
                </c:pt>
                <c:pt idx="580">
                  <c:v>1.1152683275492841E-4</c:v>
                </c:pt>
                <c:pt idx="581">
                  <c:v>1.273632184457322E-4</c:v>
                </c:pt>
                <c:pt idx="582">
                  <c:v>1.4528679113431632E-4</c:v>
                </c:pt>
                <c:pt idx="583">
                  <c:v>1.6554866740490476E-4</c:v>
                </c:pt>
                <c:pt idx="584">
                  <c:v>1.8842681061722382E-4</c:v>
                </c:pt>
                <c:pt idx="585">
                  <c:v>2.1422845498037283E-4</c:v>
                </c:pt>
                <c:pt idx="586">
                  <c:v>2.4329269251375089E-4</c:v>
                </c:pt>
                <c:pt idx="587">
                  <c:v>2.7599322700242791E-4</c:v>
                </c:pt>
                <c:pt idx="588">
                  <c:v>3.1274129823472539E-4</c:v>
                </c:pt>
                <c:pt idx="589">
                  <c:v>3.5398877884686251E-4</c:v>
                </c:pt>
                <c:pt idx="590">
                  <c:v>4.0023144498405776E-4</c:v>
                </c:pt>
                <c:pt idx="591">
                  <c:v>4.5201242071071167E-4</c:v>
                </c:pt>
                <c:pt idx="592">
                  <c:v>5.0992579465656564E-4</c:v>
                </c:pt>
                <c:pt idx="593">
                  <c:v>5.7462040576315048E-4</c:v>
                </c:pt>
                <c:pt idx="594">
                  <c:v>6.4680379319134989E-4</c:v>
                </c:pt>
                <c:pt idx="595">
                  <c:v>7.272463034582329E-4</c:v>
                </c:pt>
                <c:pt idx="596">
                  <c:v>8.1678534569338906E-4</c:v>
                </c:pt>
                <c:pt idx="597">
                  <c:v>9.1632978353143517E-4</c:v>
                </c:pt>
                <c:pt idx="598">
                  <c:v>1.0268644495986421E-3</c:v>
                </c:pt>
                <c:pt idx="599">
                  <c:v>1.1494547658042235E-3</c:v>
                </c:pt>
                <c:pt idx="600">
                  <c:v>1.2852514497210742E-3</c:v>
                </c:pt>
                <c:pt idx="601">
                  <c:v>1.435495284243224E-3</c:v>
                </c:pt>
                <c:pt idx="602">
                  <c:v>1.6015219244511607E-3</c:v>
                </c:pt>
                <c:pt idx="603">
                  <c:v>1.7847667122165435E-3</c:v>
                </c:pt>
                <c:pt idx="604">
                  <c:v>1.9867694655535686E-3</c:v>
                </c:pt>
                <c:pt idx="605">
                  <c:v>2.209179206097501E-3</c:v>
                </c:pt>
                <c:pt idx="606">
                  <c:v>2.4537587843897102E-3</c:v>
                </c:pt>
                <c:pt idx="607">
                  <c:v>2.7223893588999184E-3</c:v>
                </c:pt>
                <c:pt idx="608">
                  <c:v>3.0170746809591235E-3</c:v>
                </c:pt>
                <c:pt idx="609">
                  <c:v>3.3399451340451847E-3</c:v>
                </c:pt>
                <c:pt idx="610">
                  <c:v>3.6932614722018225E-3</c:v>
                </c:pt>
                <c:pt idx="611">
                  <c:v>4.0794181988265121E-3</c:v>
                </c:pt>
                <c:pt idx="612">
                  <c:v>4.500946523683237E-3</c:v>
                </c:pt>
                <c:pt idx="613">
                  <c:v>4.9605168328349875E-3</c:v>
                </c:pt>
                <c:pt idx="614">
                  <c:v>5.4609406033077519E-3</c:v>
                </c:pt>
                <c:pt idx="615">
                  <c:v>6.0051716917451231E-3</c:v>
                </c:pt>
                <c:pt idx="616">
                  <c:v>6.5963069241615716E-3</c:v>
                </c:pt>
                <c:pt idx="617">
                  <c:v>7.2375859122072884E-3</c:v>
                </c:pt>
                <c:pt idx="618">
                  <c:v>7.9323900201878298E-3</c:v>
                </c:pt>
                <c:pt idx="619">
                  <c:v>8.6842404065006606E-3</c:v>
                </c:pt>
                <c:pt idx="620">
                  <c:v>9.4967950632232258E-3</c:v>
                </c:pt>
                <c:pt idx="621">
                  <c:v>1.0373844778374825E-2</c:v>
                </c:pt>
                <c:pt idx="622">
                  <c:v>1.1319307946939619E-2</c:v>
                </c:pt>
                <c:pt idx="623">
                  <c:v>1.2337224159140917E-2</c:v>
                </c:pt>
                <c:pt idx="624">
                  <c:v>1.3431746497740659E-2</c:v>
                </c:pt>
                <c:pt idx="625">
                  <c:v>1.4607132480367541E-2</c:v>
                </c:pt>
                <c:pt idx="626">
                  <c:v>1.5867733588077942E-2</c:v>
                </c:pt>
                <c:pt idx="627">
                  <c:v>1.7217983327570071E-2</c:v>
                </c:pt>
                <c:pt idx="628">
                  <c:v>1.8662383781725526E-2</c:v>
                </c:pt>
                <c:pt idx="629">
                  <c:v>2.0205490611459955E-2</c:v>
                </c:pt>
                <c:pt idx="630">
                  <c:v>2.1851896481229621E-2</c:v>
                </c:pt>
                <c:pt idx="631">
                  <c:v>2.3606212890964203E-2</c:v>
                </c:pt>
                <c:pt idx="632">
                  <c:v>2.5473050408638939E-2</c:v>
                </c:pt>
                <c:pt idx="633">
                  <c:v>2.7456997310157494E-2</c:v>
                </c:pt>
                <c:pt idx="634">
                  <c:v>2.9562596646616597E-2</c:v>
                </c:pt>
                <c:pt idx="635">
                  <c:v>3.1794321773316404E-2</c:v>
                </c:pt>
                <c:pt idx="636">
                  <c:v>3.4156550389985635E-2</c:v>
                </c:pt>
                <c:pt idx="637">
                  <c:v>3.6653537157518297E-2</c:v>
                </c:pt>
                <c:pt idx="638">
                  <c:v>3.928938497294842E-2</c:v>
                </c:pt>
                <c:pt idx="639">
                  <c:v>4.2068015001326571E-2</c:v>
                </c:pt>
                <c:pt idx="640">
                  <c:v>4.4993135580411132E-2</c:v>
                </c:pt>
                <c:pt idx="641">
                  <c:v>4.8068210131598108E-2</c:v>
                </c:pt>
                <c:pt idx="642">
                  <c:v>5.1296424227931237E-2</c:v>
                </c:pt>
                <c:pt idx="643">
                  <c:v>5.4680651987498274E-2</c:v>
                </c:pt>
                <c:pt idx="644">
                  <c:v>5.8223421977413897E-2</c:v>
                </c:pt>
                <c:pt idx="645">
                  <c:v>6.1926882830138377E-2</c:v>
                </c:pt>
                <c:pt idx="646">
                  <c:v>6.5792768789565317E-2</c:v>
                </c:pt>
                <c:pt idx="647">
                  <c:v>6.9822365419107579E-2</c:v>
                </c:pt>
                <c:pt idx="648">
                  <c:v>7.4016475717595592E-2</c:v>
                </c:pt>
                <c:pt idx="649">
                  <c:v>7.8375386901024191E-2</c:v>
                </c:pt>
                <c:pt idx="650">
                  <c:v>8.2898838118795934E-2</c:v>
                </c:pt>
                <c:pt idx="651">
                  <c:v>8.7585989381918833E-2</c:v>
                </c:pt>
                <c:pt idx="652">
                  <c:v>9.2435391987415114E-2</c:v>
                </c:pt>
                <c:pt idx="653">
                  <c:v>9.7444960727815874E-2</c:v>
                </c:pt>
                <c:pt idx="654">
                  <c:v>0.10261194817682712</c:v>
                </c:pt>
                <c:pt idx="655">
                  <c:v>0.10793292134198214</c:v>
                </c:pt>
                <c:pt idx="656">
                  <c:v>0.11340374097211767</c:v>
                </c:pt>
                <c:pt idx="657">
                  <c:v>0.11901954380176959</c:v>
                </c:pt>
                <c:pt idx="658">
                  <c:v>0.12477472800596179</c:v>
                </c:pt>
                <c:pt idx="659">
                  <c:v>0.1306629421273065</c:v>
                </c:pt>
                <c:pt idx="660">
                  <c:v>0.13667707772280455</c:v>
                </c:pt>
                <c:pt idx="661">
                  <c:v>0.14280926596025981</c:v>
                </c:pt>
                <c:pt idx="662">
                  <c:v>0.14905087837375902</c:v>
                </c:pt>
                <c:pt idx="663">
                  <c:v>0.15539253196441435</c:v>
                </c:pt>
                <c:pt idx="664">
                  <c:v>0.16182409880648341</c:v>
                </c:pt>
                <c:pt idx="665">
                  <c:v>0.16833472029032184</c:v>
                </c:pt>
                <c:pt idx="666">
                  <c:v>0.17491282610249331</c:v>
                </c:pt>
                <c:pt idx="667">
                  <c:v>0.18154615801001744</c:v>
                </c:pt>
                <c:pt idx="668">
                  <c:v>0.18822179848039791</c:v>
                </c:pt>
                <c:pt idx="669">
                  <c:v>0.19492620413201336</c:v>
                </c:pt>
                <c:pt idx="670">
                  <c:v>0.20164524397104869</c:v>
                </c:pt>
                <c:pt idx="671">
                  <c:v>0.20836424233158474</c:v>
                </c:pt>
                <c:pt idx="672">
                  <c:v>0.21506802639531869</c:v>
                </c:pt>
                <c:pt idx="673">
                  <c:v>0.22174097812683546</c:v>
                </c:pt>
                <c:pt idx="674">
                  <c:v>0.22836709041993725</c:v>
                </c:pt>
                <c:pt idx="675">
                  <c:v>0.2349300272105958</c:v>
                </c:pt>
                <c:pt idx="676">
                  <c:v>0.24141318727309263</c:v>
                </c:pt>
                <c:pt idx="677">
                  <c:v>0.24779977137822504</c:v>
                </c:pt>
                <c:pt idx="678">
                  <c:v>0.25407285245659372</c:v>
                </c:pt>
                <c:pt idx="679">
                  <c:v>0.26021544837621979</c:v>
                </c:pt>
                <c:pt idx="680">
                  <c:v>0.26621059691265253</c:v>
                </c:pt>
                <c:pt idx="681">
                  <c:v>0.27204143246154794</c:v>
                </c:pt>
                <c:pt idx="682">
                  <c:v>0.27769126401887284</c:v>
                </c:pt>
                <c:pt idx="683">
                  <c:v>0.28314365393271751</c:v>
                </c:pt>
                <c:pt idx="684">
                  <c:v>0.28838249691352358</c:v>
                </c:pt>
                <c:pt idx="685">
                  <c:v>0.29339209877652711</c:v>
                </c:pt>
                <c:pt idx="686">
                  <c:v>0.29815725438174295</c:v>
                </c:pt>
                <c:pt idx="687">
                  <c:v>0.30266332423285897</c:v>
                </c:pt>
                <c:pt idx="688">
                  <c:v>0.30689630919734551</c:v>
                </c:pt>
                <c:pt idx="689">
                  <c:v>0.31084292281563941</c:v>
                </c:pt>
                <c:pt idx="690">
                  <c:v>0.31449066067798004</c:v>
                </c:pt>
                <c:pt idx="691">
                  <c:v>0.31782786636264848</c:v>
                </c:pt>
                <c:pt idx="692">
                  <c:v>0.32084379344958402</c:v>
                </c:pt>
                <c:pt idx="693">
                  <c:v>0.32352866314798978</c:v>
                </c:pt>
                <c:pt idx="694">
                  <c:v>0.32587371710565483</c:v>
                </c:pt>
                <c:pt idx="695">
                  <c:v>0.32787126500100716</c:v>
                </c:pt>
                <c:pt idx="696">
                  <c:v>0.32951472655602748</c:v>
                </c:pt>
                <c:pt idx="697">
                  <c:v>0.3307986676488513</c:v>
                </c:pt>
                <c:pt idx="698">
                  <c:v>0.33171883024871213</c:v>
                </c:pt>
                <c:pt idx="699">
                  <c:v>0.33227215594245846</c:v>
                </c:pt>
                <c:pt idx="700">
                  <c:v>0.33245680287071766</c:v>
                </c:pt>
                <c:pt idx="701">
                  <c:v>0.3322721559424669</c:v>
                </c:pt>
                <c:pt idx="702">
                  <c:v>0.331718830248729</c:v>
                </c:pt>
                <c:pt idx="703">
                  <c:v>0.33079866764887667</c:v>
                </c:pt>
                <c:pt idx="704">
                  <c:v>0.32951472655606145</c:v>
                </c:pt>
                <c:pt idx="705">
                  <c:v>0.32787126500104929</c:v>
                </c:pt>
                <c:pt idx="706">
                  <c:v>0.32587371710570479</c:v>
                </c:pt>
                <c:pt idx="707">
                  <c:v>0.32352866314804746</c:v>
                </c:pt>
                <c:pt idx="708">
                  <c:v>0.32084379344964958</c:v>
                </c:pt>
                <c:pt idx="709">
                  <c:v>0.31782786636272109</c:v>
                </c:pt>
                <c:pt idx="710">
                  <c:v>0.31449066067806003</c:v>
                </c:pt>
                <c:pt idx="711">
                  <c:v>0.31084292281572706</c:v>
                </c:pt>
                <c:pt idx="712">
                  <c:v>0.30689630919743988</c:v>
                </c:pt>
                <c:pt idx="713">
                  <c:v>0.30266332423295988</c:v>
                </c:pt>
                <c:pt idx="714">
                  <c:v>0.29815725438184526</c:v>
                </c:pt>
                <c:pt idx="715">
                  <c:v>0.29339209877663397</c:v>
                </c:pt>
                <c:pt idx="716">
                  <c:v>0.28838249691363577</c:v>
                </c:pt>
                <c:pt idx="717">
                  <c:v>0.28314365393283536</c:v>
                </c:pt>
                <c:pt idx="718">
                  <c:v>0.27769126401899485</c:v>
                </c:pt>
                <c:pt idx="719">
                  <c:v>0.27204143246167445</c:v>
                </c:pt>
                <c:pt idx="720">
                  <c:v>0.26621059691278282</c:v>
                </c:pt>
                <c:pt idx="721">
                  <c:v>0.26021544837635341</c:v>
                </c:pt>
                <c:pt idx="722">
                  <c:v>0.2540728524567305</c:v>
                </c:pt>
                <c:pt idx="723">
                  <c:v>0.24779977137836454</c:v>
                </c:pt>
                <c:pt idx="724">
                  <c:v>0.24141318727323333</c:v>
                </c:pt>
                <c:pt idx="725">
                  <c:v>0.23493002721073958</c:v>
                </c:pt>
                <c:pt idx="726">
                  <c:v>0.22836709042008246</c:v>
                </c:pt>
                <c:pt idx="727">
                  <c:v>0.22174097812698196</c:v>
                </c:pt>
                <c:pt idx="728">
                  <c:v>0.21506802639546613</c:v>
                </c:pt>
                <c:pt idx="729">
                  <c:v>0.20836424233173276</c:v>
                </c:pt>
                <c:pt idx="730">
                  <c:v>0.20164524397119679</c:v>
                </c:pt>
                <c:pt idx="731">
                  <c:v>0.19492620413216138</c:v>
                </c:pt>
                <c:pt idx="732">
                  <c:v>0.18822179848054396</c:v>
                </c:pt>
                <c:pt idx="733">
                  <c:v>0.18154615801016413</c:v>
                </c:pt>
                <c:pt idx="734">
                  <c:v>0.17491282610263878</c:v>
                </c:pt>
                <c:pt idx="735">
                  <c:v>0.16833472029046603</c:v>
                </c:pt>
                <c:pt idx="736">
                  <c:v>0.16182409880662596</c:v>
                </c:pt>
                <c:pt idx="737">
                  <c:v>0.15539253196455502</c:v>
                </c:pt>
                <c:pt idx="738">
                  <c:v>0.14905087837389772</c:v>
                </c:pt>
                <c:pt idx="739">
                  <c:v>0.14280926596039617</c:v>
                </c:pt>
                <c:pt idx="740">
                  <c:v>0.13667707772293727</c:v>
                </c:pt>
                <c:pt idx="741">
                  <c:v>0.13066294212743657</c:v>
                </c:pt>
                <c:pt idx="742">
                  <c:v>0.12477472800609009</c:v>
                </c:pt>
                <c:pt idx="743">
                  <c:v>0.11901954380189483</c:v>
                </c:pt>
                <c:pt idx="744">
                  <c:v>0.11340374097223979</c:v>
                </c:pt>
                <c:pt idx="745">
                  <c:v>0.10793292134210099</c:v>
                </c:pt>
                <c:pt idx="746">
                  <c:v>0.10261194817694266</c:v>
                </c:pt>
                <c:pt idx="747">
                  <c:v>9.7444960727927965E-2</c:v>
                </c:pt>
                <c:pt idx="748">
                  <c:v>9.2435391987523666E-2</c:v>
                </c:pt>
                <c:pt idx="749">
                  <c:v>8.7585989382023069E-2</c:v>
                </c:pt>
                <c:pt idx="750">
                  <c:v>8.2898838118897422E-2</c:v>
                </c:pt>
                <c:pt idx="751">
                  <c:v>7.8375386901122029E-2</c:v>
                </c:pt>
                <c:pt idx="752">
                  <c:v>7.4016475717689795E-2</c:v>
                </c:pt>
                <c:pt idx="753">
                  <c:v>6.9822365419198118E-2</c:v>
                </c:pt>
                <c:pt idx="754">
                  <c:v>6.5792768789652289E-2</c:v>
                </c:pt>
                <c:pt idx="755">
                  <c:v>6.1926882830221727E-2</c:v>
                </c:pt>
                <c:pt idx="756">
                  <c:v>5.8223421977493701E-2</c:v>
                </c:pt>
                <c:pt idx="757">
                  <c:v>5.4680651987573908E-2</c:v>
                </c:pt>
                <c:pt idx="758">
                  <c:v>5.1296424228004026E-2</c:v>
                </c:pt>
                <c:pt idx="759">
                  <c:v>4.8068210131667503E-2</c:v>
                </c:pt>
                <c:pt idx="760">
                  <c:v>4.499313558047717E-2</c:v>
                </c:pt>
                <c:pt idx="761">
                  <c:v>4.2068015001386322E-2</c:v>
                </c:pt>
                <c:pt idx="762">
                  <c:v>3.9289384973005201E-2</c:v>
                </c:pt>
                <c:pt idx="763">
                  <c:v>3.6653537157572059E-2</c:v>
                </c:pt>
                <c:pt idx="764">
                  <c:v>3.4156550390036969E-2</c:v>
                </c:pt>
                <c:pt idx="765">
                  <c:v>3.1794321773364546E-2</c:v>
                </c:pt>
                <c:pt idx="766">
                  <c:v>2.9562596646662068E-2</c:v>
                </c:pt>
                <c:pt idx="767">
                  <c:v>2.7456997310200338E-2</c:v>
                </c:pt>
                <c:pt idx="768">
                  <c:v>2.5473050408679289E-2</c:v>
                </c:pt>
                <c:pt idx="769">
                  <c:v>2.3606212891002148E-2</c:v>
                </c:pt>
                <c:pt idx="770">
                  <c:v>2.1851896481265221E-2</c:v>
                </c:pt>
                <c:pt idx="771">
                  <c:v>2.0205490611493359E-2</c:v>
                </c:pt>
                <c:pt idx="772">
                  <c:v>1.8662383781757094E-2</c:v>
                </c:pt>
                <c:pt idx="773">
                  <c:v>1.7217983327599596E-2</c:v>
                </c:pt>
                <c:pt idx="774">
                  <c:v>1.5867733588105285E-2</c:v>
                </c:pt>
                <c:pt idx="775">
                  <c:v>1.460713248039305E-2</c:v>
                </c:pt>
                <c:pt idx="776">
                  <c:v>1.3431746497764442E-2</c:v>
                </c:pt>
                <c:pt idx="777">
                  <c:v>1.2337224159163045E-2</c:v>
                </c:pt>
                <c:pt idx="778">
                  <c:v>1.1319307946960181E-2</c:v>
                </c:pt>
                <c:pt idx="779">
                  <c:v>1.0373844778393928E-2</c:v>
                </c:pt>
                <c:pt idx="780">
                  <c:v>9.4967950632410727E-3</c:v>
                </c:pt>
                <c:pt idx="781">
                  <c:v>8.6842404065249588E-3</c:v>
                </c:pt>
                <c:pt idx="782">
                  <c:v>7.9323900202029722E-3</c:v>
                </c:pt>
                <c:pt idx="783">
                  <c:v>7.2375859122280417E-3</c:v>
                </c:pt>
                <c:pt idx="784">
                  <c:v>6.5963069241744754E-3</c:v>
                </c:pt>
                <c:pt idx="785">
                  <c:v>6.0051716917570034E-3</c:v>
                </c:pt>
                <c:pt idx="786">
                  <c:v>5.4609406033187015E-3</c:v>
                </c:pt>
                <c:pt idx="787">
                  <c:v>4.9605168328450385E-3</c:v>
                </c:pt>
                <c:pt idx="788">
                  <c:v>4.5009465236968416E-3</c:v>
                </c:pt>
                <c:pt idx="789">
                  <c:v>4.0794181988390533E-3</c:v>
                </c:pt>
                <c:pt idx="790">
                  <c:v>3.693261472213306E-3</c:v>
                </c:pt>
                <c:pt idx="791">
                  <c:v>3.3399451340522623E-3</c:v>
                </c:pt>
                <c:pt idx="792">
                  <c:v>3.0170746809687096E-3</c:v>
                </c:pt>
                <c:pt idx="793">
                  <c:v>2.7223893589058161E-3</c:v>
                </c:pt>
                <c:pt idx="794">
                  <c:v>2.45375878439508E-3</c:v>
                </c:pt>
                <c:pt idx="795">
                  <c:v>2.2091792061023877E-3</c:v>
                </c:pt>
                <c:pt idx="796">
                  <c:v>1.9867694655601189E-3</c:v>
                </c:pt>
                <c:pt idx="797">
                  <c:v>1.7847667122225237E-3</c:v>
                </c:pt>
                <c:pt idx="798">
                  <c:v>1.601521924454845E-3</c:v>
                </c:pt>
                <c:pt idx="799">
                  <c:v>1.4354952842481328E-3</c:v>
                </c:pt>
                <c:pt idx="800">
                  <c:v>1.2852514497240679E-3</c:v>
                </c:pt>
                <c:pt idx="801">
                  <c:v>1.1494547658082105E-3</c:v>
                </c:pt>
                <c:pt idx="802">
                  <c:v>1.0268644496010805E-3</c:v>
                </c:pt>
                <c:pt idx="803">
                  <c:v>9.1632978353363393E-4</c:v>
                </c:pt>
                <c:pt idx="804">
                  <c:v>8.1678534569630654E-4</c:v>
                </c:pt>
                <c:pt idx="805">
                  <c:v>7.2724630346087022E-4</c:v>
                </c:pt>
                <c:pt idx="806">
                  <c:v>6.4680379319371811E-4</c:v>
                </c:pt>
                <c:pt idx="807">
                  <c:v>5.7462040576458304E-4</c:v>
                </c:pt>
                <c:pt idx="808">
                  <c:v>5.0992579465840228E-4</c:v>
                </c:pt>
                <c:pt idx="809">
                  <c:v>4.5201242071180048E-4</c:v>
                </c:pt>
                <c:pt idx="810">
                  <c:v>4.0023144498503111E-4</c:v>
                </c:pt>
                <c:pt idx="811">
                  <c:v>3.5398877884773919E-4</c:v>
                </c:pt>
                <c:pt idx="812">
                  <c:v>3.1274129823550618E-4</c:v>
                </c:pt>
                <c:pt idx="813">
                  <c:v>2.7599322700346804E-4</c:v>
                </c:pt>
                <c:pt idx="814">
                  <c:v>2.4329269251467613E-4</c:v>
                </c:pt>
                <c:pt idx="815">
                  <c:v>2.1422845498119463E-4</c:v>
                </c:pt>
                <c:pt idx="816">
                  <c:v>1.8842681061770691E-4</c:v>
                </c:pt>
                <c:pt idx="817">
                  <c:v>1.6554866740555119E-4</c:v>
                </c:pt>
                <c:pt idx="818">
                  <c:v>1.4528679113469519E-4</c:v>
                </c:pt>
                <c:pt idx="819">
                  <c:v>1.2736321844607012E-4</c:v>
                </c:pt>
                <c:pt idx="820">
                  <c:v>1.1152683275522722E-4</c:v>
                </c:pt>
                <c:pt idx="821">
                  <c:v>9.7551098273305578E-5</c:v>
                </c:pt>
                <c:pt idx="822">
                  <c:v>8.5231946764032133E-5</c:v>
                </c:pt>
                <c:pt idx="823">
                  <c:v>7.438581123623101E-5</c:v>
                </c:pt>
                <c:pt idx="824">
                  <c:v>6.4847800421151923E-5</c:v>
                </c:pt>
                <c:pt idx="825">
                  <c:v>5.6470007635929981E-5</c:v>
                </c:pt>
                <c:pt idx="826">
                  <c:v>4.9119947472269785E-5</c:v>
                </c:pt>
                <c:pt idx="827">
                  <c:v>4.2679113651117837E-5</c:v>
                </c:pt>
                <c:pt idx="828">
                  <c:v>3.7041651371223798E-5</c:v>
                </c:pt>
                <c:pt idx="829">
                  <c:v>3.2113137504537639E-5</c:v>
                </c:pt>
                <c:pt idx="830">
                  <c:v>2.7809462085495208E-5</c:v>
                </c:pt>
                <c:pt idx="831">
                  <c:v>2.4055804663371917E-5</c:v>
                </c:pt>
                <c:pt idx="832">
                  <c:v>2.0785699255707277E-5</c:v>
                </c:pt>
                <c:pt idx="833">
                  <c:v>1.7940181833765016E-5</c:v>
                </c:pt>
                <c:pt idx="834">
                  <c:v>1.5467014490286567E-5</c:v>
                </c:pt>
                <c:pt idx="835">
                  <c:v>1.3319980677364821E-5</c:v>
                </c:pt>
                <c:pt idx="836">
                  <c:v>1.1458246153952691E-5</c:v>
                </c:pt>
                <c:pt idx="837">
                  <c:v>9.8457805440136529E-6</c:v>
                </c:pt>
                <c:pt idx="838">
                  <c:v>8.4508346738644356E-6</c:v>
                </c:pt>
                <c:pt idx="839">
                  <c:v>7.2454691274994359E-6</c:v>
                </c:pt>
                <c:pt idx="840">
                  <c:v>6.2051297287796425E-6</c:v>
                </c:pt>
                <c:pt idx="841">
                  <c:v>5.3082659268084988E-6</c:v>
                </c:pt>
                <c:pt idx="842">
                  <c:v>4.5359883235137191E-6</c:v>
                </c:pt>
                <c:pt idx="843">
                  <c:v>3.8717618386424277E-6</c:v>
                </c:pt>
                <c:pt idx="844">
                  <c:v>3.3011312556248016E-6</c:v>
                </c:pt>
                <c:pt idx="845">
                  <c:v>2.811476130909013E-6</c:v>
                </c:pt>
                <c:pt idx="846">
                  <c:v>2.3917922785366905E-6</c:v>
                </c:pt>
                <c:pt idx="847">
                  <c:v>2.0324972602393103E-6</c:v>
                </c:pt>
                <c:pt idx="848">
                  <c:v>1.7252575187520599E-6</c:v>
                </c:pt>
                <c:pt idx="849">
                  <c:v>1.4628349880802454E-6</c:v>
                </c:pt>
                <c:pt idx="850">
                  <c:v>1.2389511990014347E-6</c:v>
                </c:pt>
                <c:pt idx="851">
                  <c:v>1.0481670711623555E-6</c:v>
                </c:pt>
                <c:pt idx="852">
                  <c:v>8.8577674486706568E-7</c:v>
                </c:pt>
                <c:pt idx="853">
                  <c:v>7.4771395627941845E-7</c:v>
                </c:pt>
                <c:pt idx="854">
                  <c:v>6.3046959958967668E-7</c:v>
                </c:pt>
                <c:pt idx="855">
                  <c:v>5.3101924908897745E-7</c:v>
                </c:pt>
                <c:pt idx="856">
                  <c:v>4.4675953348134178E-7</c:v>
                </c:pt>
                <c:pt idx="857">
                  <c:v>3.7545236459558851E-7</c:v>
                </c:pt>
                <c:pt idx="858">
                  <c:v>3.1517612342417564E-7</c:v>
                </c:pt>
                <c:pt idx="859">
                  <c:v>2.64282998612924E-7</c:v>
                </c:pt>
                <c:pt idx="860">
                  <c:v>2.2136175666341691E-7</c:v>
                </c:pt>
                <c:pt idx="861">
                  <c:v>1.8520529969939007E-7</c:v>
                </c:pt>
                <c:pt idx="862">
                  <c:v>1.5478243619497643E-7</c:v>
                </c:pt>
                <c:pt idx="863">
                  <c:v>1.292133530631612E-7</c:v>
                </c:pt>
                <c:pt idx="864">
                  <c:v>1.0774833443919189E-7</c:v>
                </c:pt>
                <c:pt idx="865">
                  <c:v>8.9749323832988161E-8</c:v>
                </c:pt>
                <c:pt idx="866">
                  <c:v>7.4673972513022606E-8</c:v>
                </c:pt>
                <c:pt idx="867">
                  <c:v>6.2061858447830704E-8</c:v>
                </c:pt>
                <c:pt idx="868">
                  <c:v>5.1522597273657007E-8</c:v>
                </c:pt>
                <c:pt idx="869">
                  <c:v>4.2725599958144019E-8</c:v>
                </c:pt>
                <c:pt idx="870">
                  <c:v>3.5391261447110169E-8</c:v>
                </c:pt>
                <c:pt idx="871">
                  <c:v>2.9283390947787652E-8</c:v>
                </c:pt>
                <c:pt idx="872">
                  <c:v>2.4202717927025095E-8</c:v>
                </c:pt>
                <c:pt idx="873">
                  <c:v>1.9981328674281955E-8</c:v>
                </c:pt>
                <c:pt idx="874">
                  <c:v>1.6477906661498947E-8</c:v>
                </c:pt>
                <c:pt idx="875">
                  <c:v>1.3573666168888744E-8</c:v>
                </c:pt>
                <c:pt idx="876">
                  <c:v>1.1168882960643989E-8</c:v>
                </c:pt>
                <c:pt idx="877">
                  <c:v>9.1799383915153193E-9</c:v>
                </c:pt>
                <c:pt idx="878">
                  <c:v>7.5368043899721445E-9</c:v>
                </c:pt>
                <c:pt idx="879">
                  <c:v>6.1809064649533435E-9</c:v>
                </c:pt>
                <c:pt idx="880">
                  <c:v>5.0633103737331874E-9</c:v>
                </c:pt>
                <c:pt idx="881">
                  <c:v>4.1431855061297109E-9</c:v>
                </c:pt>
                <c:pt idx="882">
                  <c:v>3.3865045093006815E-9</c:v>
                </c:pt>
                <c:pt idx="883">
                  <c:v>2.7649443092354698E-9</c:v>
                </c:pt>
                <c:pt idx="884">
                  <c:v>2.2549585796443389E-9</c:v>
                </c:pt>
                <c:pt idx="885">
                  <c:v>1.8369959555261386E-9</c:v>
                </c:pt>
                <c:pt idx="886">
                  <c:v>1.4948419668255305E-9</c:v>
                </c:pt>
                <c:pt idx="887">
                  <c:v>1.2150658480185105E-9</c:v>
                </c:pt>
                <c:pt idx="888">
                  <c:v>9.8655612497260249E-10</c:v>
                </c:pt>
                <c:pt idx="889">
                  <c:v>8.0013124657323484E-10</c:v>
                </c:pt>
                <c:pt idx="890">
                  <c:v>6.48213564482347E-10</c:v>
                </c:pt>
                <c:pt idx="891">
                  <c:v>5.2455671324892786E-10</c:v>
                </c:pt>
                <c:pt idx="892">
                  <c:v>4.240179428709665E-10</c:v>
                </c:pt>
                <c:pt idx="893">
                  <c:v>3.4236824019978247E-10</c:v>
                </c:pt>
                <c:pt idx="894">
                  <c:v>2.7613417352171574E-10</c:v>
                </c:pt>
                <c:pt idx="895">
                  <c:v>2.2246633180549818E-10</c:v>
                </c:pt>
                <c:pt idx="896">
                  <c:v>1.790300287599432E-10</c:v>
                </c:pt>
                <c:pt idx="897">
                  <c:v>1.4391462141155407E-10</c:v>
                </c:pt>
                <c:pt idx="898">
                  <c:v>1.1555837024923186E-10</c:v>
                </c:pt>
                <c:pt idx="899">
                  <c:v>9.2686257715437633E-11</c:v>
                </c:pt>
                <c:pt idx="900">
                  <c:v>7.4258596607494264E-11</c:v>
                </c:pt>
                <c:pt idx="901">
                  <c:v>5.9428610724103976E-11</c:v>
                </c:pt>
                <c:pt idx="902">
                  <c:v>4.750746628044253E-11</c:v>
                </c:pt>
                <c:pt idx="903">
                  <c:v>3.7935482337098727E-11</c:v>
                </c:pt>
                <c:pt idx="904">
                  <c:v>3.0258458717966621E-11</c:v>
                </c:pt>
                <c:pt idx="905">
                  <c:v>2.4108236611193797E-11</c:v>
                </c:pt>
                <c:pt idx="906">
                  <c:v>1.918675537685025E-11</c:v>
                </c:pt>
                <c:pt idx="907">
                  <c:v>1.5252993401721381E-11</c:v>
                </c:pt>
                <c:pt idx="908">
                  <c:v>1.211228487974826E-11</c:v>
                </c:pt>
                <c:pt idx="909">
                  <c:v>9.6075913365325693E-12</c:v>
                </c:pt>
                <c:pt idx="910">
                  <c:v>7.6123792620853756E-12</c:v>
                </c:pt>
                <c:pt idx="911">
                  <c:v>6.0248156629035968E-12</c:v>
                </c:pt>
                <c:pt idx="912">
                  <c:v>4.7630436374783523E-12</c:v>
                </c:pt>
                <c:pt idx="913">
                  <c:v>3.7613418638863277E-12</c:v>
                </c:pt>
                <c:pt idx="914">
                  <c:v>2.9670065538077211E-12</c:v>
                </c:pt>
                <c:pt idx="915">
                  <c:v>2.3378231459286922E-12</c:v>
                </c:pt>
                <c:pt idx="916">
                  <c:v>1.8400187695826594E-12</c:v>
                </c:pt>
                <c:pt idx="917">
                  <c:v>1.4466061356807364E-12</c:v>
                </c:pt>
                <c:pt idx="918">
                  <c:v>1.1360457020945856E-12</c:v>
                </c:pt>
                <c:pt idx="919">
                  <c:v>8.9116629744792841E-13</c:v>
                </c:pt>
                <c:pt idx="920">
                  <c:v>6.9829535818511978E-13</c:v>
                </c:pt>
                <c:pt idx="921">
                  <c:v>5.4655894588473682E-13</c:v>
                </c:pt>
                <c:pt idx="922">
                  <c:v>4.2731910448076112E-13</c:v>
                </c:pt>
                <c:pt idx="923">
                  <c:v>3.3372217290978564E-13</c:v>
                </c:pt>
                <c:pt idx="924">
                  <c:v>2.6033662258356148E-13</c:v>
                </c:pt>
                <c:pt idx="925">
                  <c:v>2.028630359166415E-13</c:v>
                </c:pt>
                <c:pt idx="926">
                  <c:v>1.5790214344296848E-13</c:v>
                </c:pt>
                <c:pt idx="927">
                  <c:v>1.2276952647657966E-13</c:v>
                </c:pt>
                <c:pt idx="928">
                  <c:v>9.5347780217287282E-14</c:v>
                </c:pt>
                <c:pt idx="929">
                  <c:v>7.3968709746828489E-14</c:v>
                </c:pt>
                <c:pt idx="930">
                  <c:v>5.7319573515713712E-14</c:v>
                </c:pt>
                <c:pt idx="931">
                  <c:v>4.4368557378188803E-14</c:v>
                </c:pt>
                <c:pt idx="932">
                  <c:v>3.4305607651438909E-14</c:v>
                </c:pt>
                <c:pt idx="933">
                  <c:v>2.6495515595365092E-14</c:v>
                </c:pt>
                <c:pt idx="934">
                  <c:v>2.0440762141602827E-14</c:v>
                </c:pt>
                <c:pt idx="935">
                  <c:v>1.5752128450509338E-14</c:v>
                </c:pt>
                <c:pt idx="936">
                  <c:v>1.2125477641842831E-14</c:v>
                </c:pt>
                <c:pt idx="937">
                  <c:v>9.323434332299476E-15</c:v>
                </c:pt>
                <c:pt idx="938">
                  <c:v>7.1609464824515931E-15</c:v>
                </c:pt>
                <c:pt idx="939">
                  <c:v>5.49392074879569E-15</c:v>
                </c:pt>
                <c:pt idx="940">
                  <c:v>4.2102879894998413E-15</c:v>
                </c:pt>
                <c:pt idx="941">
                  <c:v>3.2229878375688809E-15</c:v>
                </c:pt>
                <c:pt idx="942">
                  <c:v>2.4644668494765251E-15</c:v>
                </c:pt>
                <c:pt idx="943">
                  <c:v>1.8823689274432999E-15</c:v>
                </c:pt>
                <c:pt idx="944">
                  <c:v>1.4361637495661085E-15</c:v>
                </c:pt>
                <c:pt idx="945">
                  <c:v>1.0945122488465224E-15</c:v>
                </c:pt>
                <c:pt idx="946">
                  <c:v>8.3321051588947685E-16</c:v>
                </c:pt>
                <c:pt idx="947">
                  <c:v>6.3358707532850075E-16</c:v>
                </c:pt>
                <c:pt idx="948">
                  <c:v>4.8125508005517791E-16</c:v>
                </c:pt>
                <c:pt idx="949">
                  <c:v>3.6514200415257148E-16</c:v>
                </c:pt>
                <c:pt idx="950">
                  <c:v>2.7673603460174028E-16</c:v>
                </c:pt>
                <c:pt idx="951">
                  <c:v>2.0950147393746385E-16</c:v>
                </c:pt>
                <c:pt idx="952">
                  <c:v>1.5842579770110664E-16</c:v>
                </c:pt>
                <c:pt idx="953">
                  <c:v>1.1966914080277132E-16</c:v>
                </c:pt>
                <c:pt idx="954">
                  <c:v>9.0293376534655421E-17</c:v>
                </c:pt>
                <c:pt idx="955">
                  <c:v>6.8052967132922239E-17</c:v>
                </c:pt>
                <c:pt idx="956">
                  <c:v>5.1233696047600524E-17</c:v>
                </c:pt>
                <c:pt idx="957">
                  <c:v>3.8528469729263688E-17</c:v>
                </c:pt>
                <c:pt idx="958">
                  <c:v>2.8941783024908633E-17</c:v>
                </c:pt>
                <c:pt idx="959">
                  <c:v>2.1716321228244996E-17</c:v>
                </c:pt>
                <c:pt idx="960">
                  <c:v>1.6276637131594461E-17</c:v>
                </c:pt>
                <c:pt idx="961">
                  <c:v>1.218598267844131E-17</c:v>
                </c:pt>
                <c:pt idx="962">
                  <c:v>9.113262543158113E-18</c:v>
                </c:pt>
                <c:pt idx="963">
                  <c:v>6.807766604662835E-18</c:v>
                </c:pt>
                <c:pt idx="964">
                  <c:v>5.0798733511028046E-18</c:v>
                </c:pt>
                <c:pt idx="965">
                  <c:v>3.7863308681444958E-18</c:v>
                </c:pt>
                <c:pt idx="966">
                  <c:v>2.8190429319308657E-18</c:v>
                </c:pt>
                <c:pt idx="967">
                  <c:v>2.0965357304628523E-18</c:v>
                </c:pt>
                <c:pt idx="968">
                  <c:v>1.5574721778358915E-18</c:v>
                </c:pt>
                <c:pt idx="969">
                  <c:v>1.1557283772208183E-18</c:v>
                </c:pt>
                <c:pt idx="970">
                  <c:v>8.5666043028918481E-19</c:v>
                </c:pt>
                <c:pt idx="971">
                  <c:v>6.3427718158289122E-19</c:v>
                </c:pt>
                <c:pt idx="972">
                  <c:v>4.6910160517851443E-19</c:v>
                </c:pt>
                <c:pt idx="973">
                  <c:v>3.4655502536237915E-19</c:v>
                </c:pt>
                <c:pt idx="974">
                  <c:v>2.5573780501980085E-19</c:v>
                </c:pt>
                <c:pt idx="975">
                  <c:v>1.8851031379570779E-19</c:v>
                </c:pt>
                <c:pt idx="976">
                  <c:v>1.3880104951296332E-19</c:v>
                </c:pt>
                <c:pt idx="977">
                  <c:v>1.0208638709613371E-19</c:v>
                </c:pt>
                <c:pt idx="978">
                  <c:v>7.4999845521526626E-20</c:v>
                </c:pt>
                <c:pt idx="979">
                  <c:v>5.5038977132478569E-20</c:v>
                </c:pt>
                <c:pt idx="980">
                  <c:v>4.0345749718766888E-20</c:v>
                </c:pt>
                <c:pt idx="981">
                  <c:v>2.9542189292041526E-20</c:v>
                </c:pt>
                <c:pt idx="982">
                  <c:v>2.1607524475525347E-20</c:v>
                </c:pt>
                <c:pt idx="983">
                  <c:v>1.5786461734652358E-20</c:v>
                </c:pt>
                <c:pt idx="984">
                  <c:v>1.1520784138023918E-20</c:v>
                </c:pt>
                <c:pt idx="985">
                  <c:v>8.3984033413966051E-21</c:v>
                </c:pt>
                <c:pt idx="986">
                  <c:v>6.1154563061893759E-21</c:v>
                </c:pt>
                <c:pt idx="987">
                  <c:v>4.4481401002980134E-21</c:v>
                </c:pt>
                <c:pt idx="988">
                  <c:v>3.2318076006240106E-21</c:v>
                </c:pt>
                <c:pt idx="989">
                  <c:v>2.3454705759693768E-21</c:v>
                </c:pt>
                <c:pt idx="990">
                  <c:v>1.7003249624125483E-21</c:v>
                </c:pt>
                <c:pt idx="991">
                  <c:v>1.231264400627755E-21</c:v>
                </c:pt>
                <c:pt idx="992">
                  <c:v>8.9061122749337397E-22</c:v>
                </c:pt>
                <c:pt idx="993">
                  <c:v>6.4349097332468938E-22</c:v>
                </c:pt>
                <c:pt idx="994">
                  <c:v>4.6442351713132205E-22</c:v>
                </c:pt>
                <c:pt idx="995">
                  <c:v>3.3481383674019684E-22</c:v>
                </c:pt>
                <c:pt idx="996">
                  <c:v>2.411071240356172E-22</c:v>
                </c:pt>
                <c:pt idx="997">
                  <c:v>1.7343395920874084E-22</c:v>
                </c:pt>
                <c:pt idx="998">
                  <c:v>1.2461653881327275E-22</c:v>
                </c:pt>
                <c:pt idx="999">
                  <c:v>8.9440595379947533E-23</c:v>
                </c:pt>
                <c:pt idx="1000">
                  <c:v>6.4122600799575134E-23</c:v>
                </c:pt>
                <c:pt idx="1001">
                  <c:v>4.5920332804531897E-23</c:v>
                </c:pt>
                <c:pt idx="1002">
                  <c:v>3.2848562993067877E-23</c:v>
                </c:pt>
                <c:pt idx="1003">
                  <c:v>2.3471733992364927E-23</c:v>
                </c:pt>
                <c:pt idx="1004">
                  <c:v>1.6752955092401662E-23</c:v>
                </c:pt>
                <c:pt idx="1005">
                  <c:v>1.1944146584440594E-23</c:v>
                </c:pt>
                <c:pt idx="1006">
                  <c:v>8.5062134312156845E-24</c:v>
                </c:pt>
                <c:pt idx="1007">
                  <c:v>6.0511076189833313E-24</c:v>
                </c:pt>
                <c:pt idx="1008">
                  <c:v>4.2998264702843973E-24</c:v>
                </c:pt>
                <c:pt idx="1009">
                  <c:v>3.0519993131090844E-24</c:v>
                </c:pt>
                <c:pt idx="1010">
                  <c:v>2.1638910204289477E-24</c:v>
                </c:pt>
                <c:pt idx="1011">
                  <c:v>1.5325116633540213E-24</c:v>
                </c:pt>
                <c:pt idx="1012">
                  <c:v>1.0841506705812137E-24</c:v>
                </c:pt>
                <c:pt idx="1013">
                  <c:v>7.6611320430451907E-25</c:v>
                </c:pt>
                <c:pt idx="1014">
                  <c:v>5.4077138543776351E-25</c:v>
                </c:pt>
                <c:pt idx="1015">
                  <c:v>3.8128692181669251E-25</c:v>
                </c:pt>
                <c:pt idx="1016">
                  <c:v>2.6853912271933178E-25</c:v>
                </c:pt>
                <c:pt idx="1017">
                  <c:v>1.8892119021709192E-25</c:v>
                </c:pt>
                <c:pt idx="1018">
                  <c:v>1.327612188074645E-25</c:v>
                </c:pt>
                <c:pt idx="1019">
                  <c:v>9.3192130222452536E-26</c:v>
                </c:pt>
                <c:pt idx="1020">
                  <c:v>6.5343846828020275E-26</c:v>
                </c:pt>
                <c:pt idx="1021">
                  <c:v>4.5766490155782836E-26</c:v>
                </c:pt>
                <c:pt idx="1022">
                  <c:v>3.201901500154153E-26</c:v>
                </c:pt>
                <c:pt idx="1023">
                  <c:v>2.2376171308779813E-26</c:v>
                </c:pt>
                <c:pt idx="1024">
                  <c:v>1.5620000358175088E-26</c:v>
                </c:pt>
                <c:pt idx="1025">
                  <c:v>1.0891651864296068E-26</c:v>
                </c:pt>
                <c:pt idx="1026">
                  <c:v>7.5861934595248636E-27</c:v>
                </c:pt>
                <c:pt idx="1027">
                  <c:v>5.2780260167036033E-27</c:v>
                </c:pt>
                <c:pt idx="1028">
                  <c:v>3.6680613443614979E-27</c:v>
                </c:pt>
                <c:pt idx="1029">
                  <c:v>2.54635590047083E-27</c:v>
                </c:pt>
                <c:pt idx="1030">
                  <c:v>1.7657087490926994E-27</c:v>
                </c:pt>
                <c:pt idx="1031">
                  <c:v>1.2230282374574879E-27</c:v>
                </c:pt>
                <c:pt idx="1032">
                  <c:v>8.461967442372827E-28</c:v>
                </c:pt>
                <c:pt idx="1033">
                  <c:v>5.8482195256943431E-28</c:v>
                </c:pt>
                <c:pt idx="1034">
                  <c:v>4.0373224194422112E-28</c:v>
                </c:pt>
                <c:pt idx="1035">
                  <c:v>2.7840732080296663E-28</c:v>
                </c:pt>
                <c:pt idx="1036">
                  <c:v>1.9177205368341298E-28</c:v>
                </c:pt>
                <c:pt idx="1037">
                  <c:v>1.3194940549880205E-28</c:v>
                </c:pt>
                <c:pt idx="1038">
                  <c:v>9.0687411742171164E-29</c:v>
                </c:pt>
                <c:pt idx="1039">
                  <c:v>6.2259270398703653E-29</c:v>
                </c:pt>
                <c:pt idx="1040">
                  <c:v>4.2695145451131242E-29</c:v>
                </c:pt>
                <c:pt idx="1041">
                  <c:v>2.9246265513337147E-29</c:v>
                </c:pt>
                <c:pt idx="1042">
                  <c:v>2.0011506764284563E-29</c:v>
                </c:pt>
                <c:pt idx="1043">
                  <c:v>1.3677496496005631E-29</c:v>
                </c:pt>
                <c:pt idx="1044">
                  <c:v>9.3379358253166248E-30</c:v>
                </c:pt>
                <c:pt idx="1045">
                  <c:v>6.3681400834202215E-30</c:v>
                </c:pt>
                <c:pt idx="1046">
                  <c:v>4.3380223192024621E-30</c:v>
                </c:pt>
                <c:pt idx="1047">
                  <c:v>2.9518100469710853E-30</c:v>
                </c:pt>
                <c:pt idx="1048">
                  <c:v>2.0063305293384417E-30</c:v>
                </c:pt>
                <c:pt idx="1049">
                  <c:v>1.3621784559931598E-30</c:v>
                </c:pt>
                <c:pt idx="1050">
                  <c:v>9.2381069004902039E-31</c:v>
                </c:pt>
                <c:pt idx="1051">
                  <c:v>6.2581995962863876E-31</c:v>
                </c:pt>
                <c:pt idx="1052">
                  <c:v>4.2348037362649154E-31</c:v>
                </c:pt>
                <c:pt idx="1053">
                  <c:v>2.8624282901674197E-31</c:v>
                </c:pt>
                <c:pt idx="1054">
                  <c:v>1.932650814009311E-31</c:v>
                </c:pt>
                <c:pt idx="1055">
                  <c:v>1.3034357338706537E-31</c:v>
                </c:pt>
                <c:pt idx="1056">
                  <c:v>8.7809863635239982E-32</c:v>
                </c:pt>
                <c:pt idx="1057">
                  <c:v>5.9090060268847137E-32</c:v>
                </c:pt>
                <c:pt idx="1058">
                  <c:v>3.97194305745043E-32</c:v>
                </c:pt>
                <c:pt idx="1059">
                  <c:v>2.6669142081442537E-32</c:v>
                </c:pt>
                <c:pt idx="1060">
                  <c:v>1.7886794896241783E-32</c:v>
                </c:pt>
                <c:pt idx="1061">
                  <c:v>1.1983217985349429E-32</c:v>
                </c:pt>
                <c:pt idx="1062">
                  <c:v>8.0192147297233814E-33</c:v>
                </c:pt>
                <c:pt idx="1063">
                  <c:v>5.3605293273384949E-33</c:v>
                </c:pt>
                <c:pt idx="1064">
                  <c:v>3.5793235728127757E-33</c:v>
                </c:pt>
                <c:pt idx="1065">
                  <c:v>2.3873258216252897E-33</c:v>
                </c:pt>
                <c:pt idx="1066">
                  <c:v>1.5905227333384071E-33</c:v>
                </c:pt>
                <c:pt idx="1067">
                  <c:v>1.0584869715248061E-33</c:v>
                </c:pt>
                <c:pt idx="1068">
                  <c:v>7.0363689484575839E-34</c:v>
                </c:pt>
                <c:pt idx="1069">
                  <c:v>4.6722830045779281E-34</c:v>
                </c:pt>
                <c:pt idx="1070">
                  <c:v>3.0990396176840534E-34</c:v>
                </c:pt>
                <c:pt idx="1071">
                  <c:v>2.0532534750075133E-34</c:v>
                </c:pt>
                <c:pt idx="1072">
                  <c:v>1.3588623173519094E-34</c:v>
                </c:pt>
                <c:pt idx="1073">
                  <c:v>8.9830909098535866E-35</c:v>
                </c:pt>
                <c:pt idx="1074">
                  <c:v>5.9318967730112335E-35</c:v>
                </c:pt>
                <c:pt idx="1075">
                  <c:v>3.9127204968302892E-35</c:v>
                </c:pt>
                <c:pt idx="1076">
                  <c:v>2.5779917105995398E-35</c:v>
                </c:pt>
                <c:pt idx="1077">
                  <c:v>1.6966867109433074E-35</c:v>
                </c:pt>
                <c:pt idx="1078">
                  <c:v>1.1154221144991209E-35</c:v>
                </c:pt>
                <c:pt idx="1079">
                  <c:v>7.3247750807652702E-36</c:v>
                </c:pt>
                <c:pt idx="1080">
                  <c:v>4.8047056530114741E-36</c:v>
                </c:pt>
                <c:pt idx="1081">
                  <c:v>3.1481595249583733E-36</c:v>
                </c:pt>
                <c:pt idx="1082">
                  <c:v>2.0604597044403938E-36</c:v>
                </c:pt>
                <c:pt idx="1083">
                  <c:v>1.3470662982407655E-36</c:v>
                </c:pt>
                <c:pt idx="1084">
                  <c:v>8.7969326417464702E-37</c:v>
                </c:pt>
                <c:pt idx="1085">
                  <c:v>5.738402577870891E-37</c:v>
                </c:pt>
                <c:pt idx="1086">
                  <c:v>3.7391097253069551E-37</c:v>
                </c:pt>
                <c:pt idx="1087">
                  <c:v>2.4336765495103618E-37</c:v>
                </c:pt>
                <c:pt idx="1088">
                  <c:v>1.5822494573755496E-37</c:v>
                </c:pt>
                <c:pt idx="1089">
                  <c:v>1.0275536447848405E-37</c:v>
                </c:pt>
                <c:pt idx="1090">
                  <c:v>6.6657880938447471E-38</c:v>
                </c:pt>
                <c:pt idx="1091">
                  <c:v>4.3193256968863896E-38</c:v>
                </c:pt>
                <c:pt idx="1092">
                  <c:v>2.7957469091968006E-38</c:v>
                </c:pt>
                <c:pt idx="1093">
                  <c:v>1.8075786554846693E-38</c:v>
                </c:pt>
                <c:pt idx="1094">
                  <c:v>1.1673847238168161E-38</c:v>
                </c:pt>
                <c:pt idx="1095">
                  <c:v>7.5309238815357824E-39</c:v>
                </c:pt>
                <c:pt idx="1096">
                  <c:v>4.8528845623297797E-39</c:v>
                </c:pt>
                <c:pt idx="1097">
                  <c:v>3.1236985352360048E-39</c:v>
                </c:pt>
                <c:pt idx="1098">
                  <c:v>2.0084254583819534E-39</c:v>
                </c:pt>
                <c:pt idx="1099">
                  <c:v>1.2899110767843518E-39</c:v>
                </c:pt>
                <c:pt idx="1100">
                  <c:v>8.2752529384622047E-40</c:v>
                </c:pt>
                <c:pt idx="1101">
                  <c:v>5.302982973274091E-40</c:v>
                </c:pt>
                <c:pt idx="1102">
                  <c:v>3.3945064546709845E-40</c:v>
                </c:pt>
                <c:pt idx="1103">
                  <c:v>2.1704535480782796E-40</c:v>
                </c:pt>
                <c:pt idx="1104">
                  <c:v>1.3862507777259132E-40</c:v>
                </c:pt>
                <c:pt idx="1105">
                  <c:v>8.8440372002886943E-41</c:v>
                </c:pt>
                <c:pt idx="1106">
                  <c:v>5.6360750701518616E-41</c:v>
                </c:pt>
                <c:pt idx="1107">
                  <c:v>3.5877355843398971E-41</c:v>
                </c:pt>
                <c:pt idx="1108">
                  <c:v>2.2812954678459854E-41</c:v>
                </c:pt>
                <c:pt idx="1109">
                  <c:v>1.4489723490449332E-41</c:v>
                </c:pt>
                <c:pt idx="1110">
                  <c:v>9.1929756246469128E-42</c:v>
                </c:pt>
                <c:pt idx="1111">
                  <c:v>5.825987787070567E-42</c:v>
                </c:pt>
                <c:pt idx="1112">
                  <c:v>3.6880812635343139E-42</c:v>
                </c:pt>
                <c:pt idx="1113">
                  <c:v>2.3321089960550085E-42</c:v>
                </c:pt>
                <c:pt idx="1114">
                  <c:v>1.4730403972464578E-42</c:v>
                </c:pt>
                <c:pt idx="1115">
                  <c:v>9.2938984081247631E-43</c:v>
                </c:pt>
                <c:pt idx="1116">
                  <c:v>5.8573157354775203E-43</c:v>
                </c:pt>
                <c:pt idx="1117">
                  <c:v>3.6873706948543793E-43</c:v>
                </c:pt>
                <c:pt idx="1118">
                  <c:v>2.3187419284136749E-43</c:v>
                </c:pt>
                <c:pt idx="1119">
                  <c:v>1.4564832051117915E-43</c:v>
                </c:pt>
                <c:pt idx="1120">
                  <c:v>9.138522755172887E-44</c:v>
                </c:pt>
                <c:pt idx="1121">
                  <c:v>5.7274850551121401E-44</c:v>
                </c:pt>
                <c:pt idx="1122">
                  <c:v>3.5856622774752655E-44</c:v>
                </c:pt>
                <c:pt idx="1123">
                  <c:v>2.2422924287650797E-44</c:v>
                </c:pt>
                <c:pt idx="1124">
                  <c:v>1.4006594937769703E-44</c:v>
                </c:pt>
                <c:pt idx="1125">
                  <c:v>8.7395755028063676E-45</c:v>
                </c:pt>
                <c:pt idx="1126">
                  <c:v>5.447102637892398E-45</c:v>
                </c:pt>
                <c:pt idx="1127">
                  <c:v>3.3912376808226437E-45</c:v>
                </c:pt>
                <c:pt idx="1128">
                  <c:v>2.1089600366247953E-45</c:v>
                </c:pt>
                <c:pt idx="1129">
                  <c:v>1.3100742843777417E-45</c:v>
                </c:pt>
                <c:pt idx="1130">
                  <c:v>8.129071513116197E-46</c:v>
                </c:pt>
                <c:pt idx="1131">
                  <c:v>5.0385249907069106E-46</c:v>
                </c:pt>
                <c:pt idx="1132">
                  <c:v>3.119488151109168E-46</c:v>
                </c:pt>
                <c:pt idx="1133">
                  <c:v>1.9292153747495885E-46</c:v>
                </c:pt>
                <c:pt idx="1134">
                  <c:v>1.1917784794785022E-46</c:v>
                </c:pt>
                <c:pt idx="1135">
                  <c:v>7.3540709248650653E-47</c:v>
                </c:pt>
                <c:pt idx="1136">
                  <c:v>4.5329146279947137E-47</c:v>
                </c:pt>
                <c:pt idx="1137">
                  <c:v>2.7909028296282497E-47</c:v>
                </c:pt>
                <c:pt idx="1138">
                  <c:v>1.7164428300185579E-47</c:v>
                </c:pt>
                <c:pt idx="1139">
                  <c:v>1.0544631817910458E-47</c:v>
                </c:pt>
                <c:pt idx="1140">
                  <c:v>6.470695278653916E-48</c:v>
                </c:pt>
                <c:pt idx="1141">
                  <c:v>3.9663216164639096E-48</c:v>
                </c:pt>
                <c:pt idx="1142">
                  <c:v>2.4285237553643636E-48</c:v>
                </c:pt>
                <c:pt idx="1143">
                  <c:v>1.4853001870647257E-48</c:v>
                </c:pt>
                <c:pt idx="1144">
                  <c:v>9.0741001046655438E-49</c:v>
                </c:pt>
                <c:pt idx="1145">
                  <c:v>5.5374567464995376E-49</c:v>
                </c:pt>
                <c:pt idx="1146">
                  <c:v>3.3754725330778716E-49</c:v>
                </c:pt>
                <c:pt idx="1147">
                  <c:v>2.0553049132395417E-49</c:v>
                </c:pt>
                <c:pt idx="1148">
                  <c:v>1.2500730517313194E-49</c:v>
                </c:pt>
                <c:pt idx="1149">
                  <c:v>7.5947236579496511E-50</c:v>
                </c:pt>
                <c:pt idx="1150">
                  <c:v>4.6089925908982483E-50</c:v>
                </c:pt>
                <c:pt idx="1151">
                  <c:v>2.7939426951379719E-50</c:v>
                </c:pt>
                <c:pt idx="1152">
                  <c:v>1.6917899052252206E-50</c:v>
                </c:pt>
                <c:pt idx="1153">
                  <c:v>1.0232760623227539E-50</c:v>
                </c:pt>
                <c:pt idx="1154">
                  <c:v>6.1823935994705768E-51</c:v>
                </c:pt>
                <c:pt idx="1155">
                  <c:v>3.7311090067651186E-51</c:v>
                </c:pt>
                <c:pt idx="1156">
                  <c:v>2.2492445385735198E-51</c:v>
                </c:pt>
                <c:pt idx="1157">
                  <c:v>1.3544184540195743E-51</c:v>
                </c:pt>
                <c:pt idx="1158">
                  <c:v>8.1467896089849564E-52</c:v>
                </c:pt>
                <c:pt idx="1159">
                  <c:v>4.8948297363276799E-52</c:v>
                </c:pt>
                <c:pt idx="1160">
                  <c:v>2.9376911116544724E-52</c:v>
                </c:pt>
                <c:pt idx="1161">
                  <c:v>1.7611328556612227E-52</c:v>
                </c:pt>
                <c:pt idx="1162">
                  <c:v>1.054618923998707E-52</c:v>
                </c:pt>
                <c:pt idx="1163">
                  <c:v>6.3083597378391444E-53</c:v>
                </c:pt>
                <c:pt idx="1164">
                  <c:v>3.7692486944247407E-53</c:v>
                </c:pt>
                <c:pt idx="1165">
                  <c:v>2.2496273610528353E-53</c:v>
                </c:pt>
                <c:pt idx="1166">
                  <c:v>1.3411699941485978E-53</c:v>
                </c:pt>
                <c:pt idx="1167">
                  <c:v>7.9868314975921111E-54</c:v>
                </c:pt>
                <c:pt idx="1168">
                  <c:v>4.7509741355298188E-54</c:v>
                </c:pt>
                <c:pt idx="1169">
                  <c:v>2.822982986839767E-54</c:v>
                </c:pt>
                <c:pt idx="1170">
                  <c:v>1.6755265196336329E-54</c:v>
                </c:pt>
                <c:pt idx="1171">
                  <c:v>9.9337174263568615E-55</c:v>
                </c:pt>
                <c:pt idx="1172">
                  <c:v>5.8828767313064899E-55</c:v>
                </c:pt>
                <c:pt idx="1173">
                  <c:v>3.4800472883131491E-55</c:v>
                </c:pt>
                <c:pt idx="1174">
                  <c:v>2.056354533456451E-55</c:v>
                </c:pt>
                <c:pt idx="1175">
                  <c:v>1.2137473398672609E-55</c:v>
                </c:pt>
                <c:pt idx="1176">
                  <c:v>7.1560940517164918E-56</c:v>
                </c:pt>
                <c:pt idx="1177">
                  <c:v>4.2144532349762952E-56</c:v>
                </c:pt>
                <c:pt idx="1178">
                  <c:v>2.4792703634856417E-56</c:v>
                </c:pt>
                <c:pt idx="1179">
                  <c:v>1.4568806980572132E-56</c:v>
                </c:pt>
                <c:pt idx="1180">
                  <c:v>8.5514850435191328E-57</c:v>
                </c:pt>
                <c:pt idx="1181">
                  <c:v>5.0139100924753875E-57</c:v>
                </c:pt>
                <c:pt idx="1182">
                  <c:v>2.9364931647100554E-57</c:v>
                </c:pt>
                <c:pt idx="1183">
                  <c:v>1.7179040242141792E-57</c:v>
                </c:pt>
                <c:pt idx="1184">
                  <c:v>1.0038902825253911E-57</c:v>
                </c:pt>
                <c:pt idx="1185">
                  <c:v>5.859911462025845E-58</c:v>
                </c:pt>
                <c:pt idx="1186">
                  <c:v>3.4167508312895657E-58</c:v>
                </c:pt>
                <c:pt idx="1187">
                  <c:v>1.9899997131795587E-58</c:v>
                </c:pt>
                <c:pt idx="1188">
                  <c:v>1.1577376834117939E-58</c:v>
                </c:pt>
                <c:pt idx="1189">
                  <c:v>6.7279812994462723E-59</c:v>
                </c:pt>
                <c:pt idx="1190">
                  <c:v>3.9055017113830636E-59</c:v>
                </c:pt>
                <c:pt idx="1191">
                  <c:v>2.2645730771653363E-59</c:v>
                </c:pt>
                <c:pt idx="1192">
                  <c:v>1.3116359083837315E-59</c:v>
                </c:pt>
                <c:pt idx="1193">
                  <c:v>7.5885308891212206E-60</c:v>
                </c:pt>
                <c:pt idx="1194">
                  <c:v>4.3855045441892684E-60</c:v>
                </c:pt>
                <c:pt idx="1195">
                  <c:v>2.5316220812946489E-60</c:v>
                </c:pt>
                <c:pt idx="1196">
                  <c:v>1.4598076501872677E-60</c:v>
                </c:pt>
                <c:pt idx="1197">
                  <c:v>8.4083318984484291E-61</c:v>
                </c:pt>
                <c:pt idx="1198">
                  <c:v>4.8377286778398223E-61</c:v>
                </c:pt>
                <c:pt idx="1199">
                  <c:v>2.7802933403701844E-61</c:v>
                </c:pt>
                <c:pt idx="1200">
                  <c:v>1.5960892846956925E-61</c:v>
                </c:pt>
                <c:pt idx="1201">
                  <c:v>9.1525307169880304E-62</c:v>
                </c:pt>
                <c:pt idx="1202">
                  <c:v>5.2425509370140421E-62</c:v>
                </c:pt>
                <c:pt idx="1203">
                  <c:v>2.9995877620678775E-62</c:v>
                </c:pt>
                <c:pt idx="1204">
                  <c:v>1.7143438662518921E-62</c:v>
                </c:pt>
                <c:pt idx="1205">
                  <c:v>9.7870487896133977E-63</c:v>
                </c:pt>
                <c:pt idx="1206">
                  <c:v>5.5811413188665572E-63</c:v>
                </c:pt>
                <c:pt idx="1207">
                  <c:v>3.1791552445432043E-63</c:v>
                </c:pt>
                <c:pt idx="1208">
                  <c:v>1.8089139295197106E-63</c:v>
                </c:pt>
                <c:pt idx="1209">
                  <c:v>1.028114586453643E-63</c:v>
                </c:pt>
                <c:pt idx="1210">
                  <c:v>5.8369045185757855E-64</c:v>
                </c:pt>
                <c:pt idx="1211">
                  <c:v>3.3100999519726154E-64</c:v>
                </c:pt>
                <c:pt idx="1212">
                  <c:v>1.8750682383941696E-64</c:v>
                </c:pt>
                <c:pt idx="1213">
                  <c:v>1.0609880622194132E-64</c:v>
                </c:pt>
                <c:pt idx="1214">
                  <c:v>5.996824898420691E-65</c:v>
                </c:pt>
                <c:pt idx="1215">
                  <c:v>3.3857094773671513E-65</c:v>
                </c:pt>
                <c:pt idx="1216">
                  <c:v>1.9093935930922162E-65</c:v>
                </c:pt>
                <c:pt idx="1217">
                  <c:v>1.075619540407638E-65</c:v>
                </c:pt>
                <c:pt idx="1218">
                  <c:v>6.0525635237123338E-66</c:v>
                </c:pt>
                <c:pt idx="1219">
                  <c:v>3.4020248351685235E-66</c:v>
                </c:pt>
                <c:pt idx="1220">
                  <c:v>1.9100865819442262E-66</c:v>
                </c:pt>
                <c:pt idx="1221">
                  <c:v>1.0712382673365779E-66</c:v>
                </c:pt>
                <c:pt idx="1222">
                  <c:v>6.0011786230289078E-67</c:v>
                </c:pt>
                <c:pt idx="1223">
                  <c:v>3.3581839324268248E-67</c:v>
                </c:pt>
                <c:pt idx="1224">
                  <c:v>1.8771105722245548E-67</c:v>
                </c:pt>
                <c:pt idx="1225">
                  <c:v>1.0480757744068601E-67</c:v>
                </c:pt>
                <c:pt idx="1226">
                  <c:v>5.845382838348905E-68</c:v>
                </c:pt>
                <c:pt idx="1227">
                  <c:v>3.2564970437807109E-68</c:v>
                </c:pt>
                <c:pt idx="1228">
                  <c:v>1.8121989186544069E-68</c:v>
                </c:pt>
                <c:pt idx="1229">
                  <c:v>1.0073456054456955E-68</c:v>
                </c:pt>
                <c:pt idx="1230">
                  <c:v>5.5933059549849724E-69</c:v>
                </c:pt>
                <c:pt idx="1231">
                  <c:v>3.1022450935597213E-69</c:v>
                </c:pt>
                <c:pt idx="1232">
                  <c:v>1.7187039984580633E-69</c:v>
                </c:pt>
                <c:pt idx="1233">
                  <c:v>9.5113796902011841E-70</c:v>
                </c:pt>
                <c:pt idx="1234">
                  <c:v>5.2577919964935022E-70</c:v>
                </c:pt>
                <c:pt idx="1235">
                  <c:v>2.9032252587773975E-70</c:v>
                </c:pt>
                <c:pt idx="1236">
                  <c:v>1.6013103730236465E-70</c:v>
                </c:pt>
                <c:pt idx="1237">
                  <c:v>8.8224204436196268E-71</c:v>
                </c:pt>
                <c:pt idx="1238">
                  <c:v>4.8553152702401604E-71</c:v>
                </c:pt>
                <c:pt idx="1239">
                  <c:v>2.6690983093729117E-71</c:v>
                </c:pt>
                <c:pt idx="1240">
                  <c:v>1.4656462318312888E-71</c:v>
                </c:pt>
                <c:pt idx="1241">
                  <c:v>8.0391696180779701E-72</c:v>
                </c:pt>
                <c:pt idx="1242">
                  <c:v>4.4046426389109125E-72</c:v>
                </c:pt>
                <c:pt idx="1243">
                  <c:v>2.410613675147976E-72</c:v>
                </c:pt>
                <c:pt idx="1244">
                  <c:v>1.3178379316959003E-72</c:v>
                </c:pt>
                <c:pt idx="1245">
                  <c:v>7.1963759295490607E-73</c:v>
                </c:pt>
                <c:pt idx="1246">
                  <c:v>3.9253928879794769E-73</c:v>
                </c:pt>
                <c:pt idx="1247">
                  <c:v>2.1387985001851813E-73</c:v>
                </c:pt>
                <c:pt idx="1248">
                  <c:v>1.1640565021738037E-73</c:v>
                </c:pt>
                <c:pt idx="1249">
                  <c:v>6.3284259368389268E-74</c:v>
                </c:pt>
                <c:pt idx="1250">
                  <c:v>3.4366459544579516E-74</c:v>
                </c:pt>
                <c:pt idx="1251">
                  <c:v>1.8641949838175472E-74</c:v>
                </c:pt>
                <c:pt idx="1252">
                  <c:v>1.0101022244590367E-74</c:v>
                </c:pt>
                <c:pt idx="1253">
                  <c:v>5.4670968884515342E-75</c:v>
                </c:pt>
                <c:pt idx="1254">
                  <c:v>2.9557361565154441E-75</c:v>
                </c:pt>
                <c:pt idx="1255">
                  <c:v>1.5962172815150013E-75</c:v>
                </c:pt>
                <c:pt idx="1256">
                  <c:v>8.6106473533537919E-76</c:v>
                </c:pt>
                <c:pt idx="1257">
                  <c:v>4.6397763678840904E-76</c:v>
                </c:pt>
                <c:pt idx="1258">
                  <c:v>2.4973289084166963E-76</c:v>
                </c:pt>
                <c:pt idx="1259">
                  <c:v>1.3426780556322909E-76</c:v>
                </c:pt>
                <c:pt idx="1260">
                  <c:v>7.2108338380677924E-77</c:v>
                </c:pt>
                <c:pt idx="1261">
                  <c:v>3.8682678274977686E-77</c:v>
                </c:pt>
                <c:pt idx="1262">
                  <c:v>2.0728364357808982E-77</c:v>
                </c:pt>
                <c:pt idx="1263">
                  <c:v>1.1095093917023591E-77</c:v>
                </c:pt>
                <c:pt idx="1264">
                  <c:v>5.9321808443327443E-78</c:v>
                </c:pt>
                <c:pt idx="1265">
                  <c:v>3.1682192771265017E-78</c:v>
                </c:pt>
                <c:pt idx="1266">
                  <c:v>1.6901822350096393E-78</c:v>
                </c:pt>
                <c:pt idx="1267">
                  <c:v>9.0067743796043751E-79</c:v>
                </c:pt>
                <c:pt idx="1268">
                  <c:v>4.7942699647885623E-79</c:v>
                </c:pt>
                <c:pt idx="1269">
                  <c:v>2.5491367713389824E-79</c:v>
                </c:pt>
                <c:pt idx="1270">
                  <c:v>1.3538833288806516E-79</c:v>
                </c:pt>
                <c:pt idx="1271">
                  <c:v>7.182684558660735E-80</c:v>
                </c:pt>
                <c:pt idx="1272">
                  <c:v>3.8063594490249713E-80</c:v>
                </c:pt>
                <c:pt idx="1273">
                  <c:v>2.0148849480737292E-80</c:v>
                </c:pt>
                <c:pt idx="1274">
                  <c:v>1.0653888754873325E-80</c:v>
                </c:pt>
                <c:pt idx="1275">
                  <c:v>5.6270854918057544E-81</c:v>
                </c:pt>
                <c:pt idx="1276">
                  <c:v>2.9687684069950164E-81</c:v>
                </c:pt>
                <c:pt idx="1277">
                  <c:v>1.5645396595611387E-81</c:v>
                </c:pt>
                <c:pt idx="1278">
                  <c:v>8.2359610490745701E-82</c:v>
                </c:pt>
                <c:pt idx="1279">
                  <c:v>4.3307133830128707E-82</c:v>
                </c:pt>
                <c:pt idx="1280">
                  <c:v>2.2746891214144692E-82</c:v>
                </c:pt>
                <c:pt idx="1281">
                  <c:v>1.1934441769436176E-82</c:v>
                </c:pt>
                <c:pt idx="1282">
                  <c:v>6.2546011382604845E-83</c:v>
                </c:pt>
                <c:pt idx="1283">
                  <c:v>3.2742706853729615E-83</c:v>
                </c:pt>
                <c:pt idx="1284">
                  <c:v>1.7121704239508281E-83</c:v>
                </c:pt>
                <c:pt idx="1285">
                  <c:v>8.9432804984724964E-84</c:v>
                </c:pt>
                <c:pt idx="1286">
                  <c:v>4.666208756191591E-84</c:v>
                </c:pt>
                <c:pt idx="1287">
                  <c:v>2.4319179984497119E-84</c:v>
                </c:pt>
                <c:pt idx="1288">
                  <c:v>1.2660508236951344E-84</c:v>
                </c:pt>
                <c:pt idx="1289">
                  <c:v>6.583711684693236E-85</c:v>
                </c:pt>
                <c:pt idx="1290">
                  <c:v>3.4198567769754977E-85</c:v>
                </c:pt>
                <c:pt idx="1291">
                  <c:v>1.7744447569569943E-85</c:v>
                </c:pt>
                <c:pt idx="1292">
                  <c:v>9.1967524923840456E-86</c:v>
                </c:pt>
                <c:pt idx="1293">
                  <c:v>4.7612826605592118E-86</c:v>
                </c:pt>
                <c:pt idx="1294">
                  <c:v>2.4622428297802059E-86</c:v>
                </c:pt>
                <c:pt idx="1295">
                  <c:v>1.2719066812732599E-86</c:v>
                </c:pt>
                <c:pt idx="1296">
                  <c:v>6.5629193365242919E-87</c:v>
                </c:pt>
                <c:pt idx="1297">
                  <c:v>3.3826443206026759E-87</c:v>
                </c:pt>
                <c:pt idx="1298">
                  <c:v>1.741538395769596E-87</c:v>
                </c:pt>
                <c:pt idx="1299">
                  <c:v>8.9562709442903772E-88</c:v>
                </c:pt>
              </c:numCache>
            </c:numRef>
          </c:yVal>
        </c:ser>
        <c:ser>
          <c:idx val="7"/>
          <c:order val="7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Sheet1!$K$5:$K$1304</c:f>
              <c:numCache>
                <c:formatCode>0.00</c:formatCode>
                <c:ptCount val="1300"/>
                <c:pt idx="0">
                  <c:v>1.0209616361578531E-155</c:v>
                </c:pt>
                <c:pt idx="1">
                  <c:v>2.4820337808845781E-155</c:v>
                </c:pt>
                <c:pt idx="2">
                  <c:v>6.0273082573474831E-155</c:v>
                </c:pt>
                <c:pt idx="3">
                  <c:v>1.4620309597124631E-154</c:v>
                </c:pt>
                <c:pt idx="4">
                  <c:v>3.5424781952521052E-154</c:v>
                </c:pt>
                <c:pt idx="5">
                  <c:v>8.5738375936058307E-154</c:v>
                </c:pt>
                <c:pt idx="6">
                  <c:v>2.0728160866158642E-153</c:v>
                </c:pt>
                <c:pt idx="7">
                  <c:v>5.005687558793991E-153</c:v>
                </c:pt>
                <c:pt idx="8">
                  <c:v>1.2074917090117284E-152</c:v>
                </c:pt>
                <c:pt idx="9">
                  <c:v>2.9095245551429759E-152</c:v>
                </c:pt>
                <c:pt idx="10">
                  <c:v>7.0028906796988969E-152</c:v>
                </c:pt>
                <c:pt idx="11">
                  <c:v>1.6836434195428919E-151</c:v>
                </c:pt>
                <c:pt idx="12">
                  <c:v>4.0433407088144216E-151</c:v>
                </c:pt>
                <c:pt idx="13">
                  <c:v>9.6994701314657692E-151</c:v>
                </c:pt>
                <c:pt idx="14">
                  <c:v>2.3241980487962229E-150</c:v>
                </c:pt>
                <c:pt idx="15">
                  <c:v>5.5630851199733829E-150</c:v>
                </c:pt>
                <c:pt idx="16">
                  <c:v>1.3300737685096838E-149</c:v>
                </c:pt>
                <c:pt idx="17">
                  <c:v>3.1765317637974987E-149</c:v>
                </c:pt>
                <c:pt idx="18">
                  <c:v>7.5778870366876933E-149</c:v>
                </c:pt>
                <c:pt idx="19">
                  <c:v>1.8057619687870244E-148</c:v>
                </c:pt>
                <c:pt idx="20">
                  <c:v>4.2982366977283965E-148</c:v>
                </c:pt>
                <c:pt idx="21">
                  <c:v>1.0219687217981109E-147</c:v>
                </c:pt>
                <c:pt idx="22">
                  <c:v>2.4271819339489234E-147</c:v>
                </c:pt>
                <c:pt idx="23">
                  <c:v>5.7581703421122638E-147</c:v>
                </c:pt>
                <c:pt idx="24">
                  <c:v>1.3645332927397167E-146</c:v>
                </c:pt>
                <c:pt idx="25">
                  <c:v>3.229990276176078E-146</c:v>
                </c:pt>
                <c:pt idx="26">
                  <c:v>7.637227787671795E-146</c:v>
                </c:pt>
                <c:pt idx="27">
                  <c:v>1.8037972636640649E-145</c:v>
                </c:pt>
                <c:pt idx="28">
                  <c:v>4.2555642719902731E-145</c:v>
                </c:pt>
                <c:pt idx="29">
                  <c:v>1.0028686029155578E-144</c:v>
                </c:pt>
                <c:pt idx="30">
                  <c:v>2.3607411289670763E-144</c:v>
                </c:pt>
                <c:pt idx="31">
                  <c:v>5.5509862098274792E-144</c:v>
                </c:pt>
                <c:pt idx="32">
                  <c:v>1.3037952096162161E-143</c:v>
                </c:pt>
                <c:pt idx="33">
                  <c:v>3.0589055271187905E-143</c:v>
                </c:pt>
                <c:pt idx="34">
                  <c:v>7.1686965634745269E-143</c:v>
                </c:pt>
                <c:pt idx="35">
                  <c:v>1.6781538835011387E-142</c:v>
                </c:pt>
                <c:pt idx="36">
                  <c:v>3.9241067855714707E-142</c:v>
                </c:pt>
                <c:pt idx="37">
                  <c:v>9.165735125012105E-142</c:v>
                </c:pt>
                <c:pt idx="38">
                  <c:v>2.1385097700970761E-141</c:v>
                </c:pt>
                <c:pt idx="39">
                  <c:v>4.9839379344782275E-141</c:v>
                </c:pt>
                <c:pt idx="40">
                  <c:v>1.160249694066063E-140</c:v>
                </c:pt>
                <c:pt idx="41">
                  <c:v>2.6980360632281699E-140</c:v>
                </c:pt>
                <c:pt idx="42">
                  <c:v>6.2670258883029776E-140</c:v>
                </c:pt>
                <c:pt idx="43">
                  <c:v>1.4540946536648164E-139</c:v>
                </c:pt>
                <c:pt idx="44">
                  <c:v>3.3700885883218252E-139</c:v>
                </c:pt>
                <c:pt idx="45">
                  <c:v>7.8020262515469655E-139</c:v>
                </c:pt>
                <c:pt idx="46">
                  <c:v>1.8042260454351225E-138</c:v>
                </c:pt>
                <c:pt idx="47">
                  <c:v>4.1676567122723551E-138</c:v>
                </c:pt>
                <c:pt idx="48">
                  <c:v>9.6163526413294214E-138</c:v>
                </c:pt>
                <c:pt idx="49">
                  <c:v>2.2163904661018773E-137</c:v>
                </c:pt>
                <c:pt idx="50">
                  <c:v>5.1026950705931495E-137</c:v>
                </c:pt>
                <c:pt idx="51">
                  <c:v>1.1734657270733242E-136</c:v>
                </c:pt>
                <c:pt idx="52">
                  <c:v>2.6956199009522673E-136</c:v>
                </c:pt>
                <c:pt idx="53">
                  <c:v>6.185350987234686E-136</c:v>
                </c:pt>
                <c:pt idx="54">
                  <c:v>1.4177102977585484E-135</c:v>
                </c:pt>
                <c:pt idx="55">
                  <c:v>3.245847337924895E-135</c:v>
                </c:pt>
                <c:pt idx="56">
                  <c:v>7.4231141016134885E-135</c:v>
                </c:pt>
                <c:pt idx="57">
                  <c:v>1.6957492481918701E-134</c:v>
                </c:pt>
                <c:pt idx="58">
                  <c:v>3.8694975922703933E-134</c:v>
                </c:pt>
                <c:pt idx="59">
                  <c:v>8.8199267622491441E-134</c:v>
                </c:pt>
                <c:pt idx="60">
                  <c:v>2.008134639585748E-133</c:v>
                </c:pt>
                <c:pt idx="61">
                  <c:v>4.5670748246597981E-133</c:v>
                </c:pt>
                <c:pt idx="62">
                  <c:v>1.0375305104948909E-132</c:v>
                </c:pt>
                <c:pt idx="63">
                  <c:v>2.354404489618041E-132</c:v>
                </c:pt>
                <c:pt idx="64">
                  <c:v>5.3367729732369648E-132</c:v>
                </c:pt>
                <c:pt idx="65">
                  <c:v>1.2083530145414247E-131</c:v>
                </c:pt>
                <c:pt idx="66">
                  <c:v>2.7329166217256594E-131</c:v>
                </c:pt>
                <c:pt idx="67">
                  <c:v>6.1741387463630733E-131</c:v>
                </c:pt>
                <c:pt idx="68">
                  <c:v>1.3932974367076242E-130</c:v>
                </c:pt>
                <c:pt idx="69">
                  <c:v>3.1407165426589541E-130</c:v>
                </c:pt>
                <c:pt idx="70">
                  <c:v>7.0718183475273738E-130</c:v>
                </c:pt>
                <c:pt idx="71">
                  <c:v>1.5905630951252203E-129</c:v>
                </c:pt>
                <c:pt idx="72">
                  <c:v>3.5734536812385349E-129</c:v>
                </c:pt>
                <c:pt idx="73">
                  <c:v>8.0194182287562841E-129</c:v>
                </c:pt>
                <c:pt idx="74">
                  <c:v>1.7976909006945876E-128</c:v>
                </c:pt>
                <c:pt idx="75">
                  <c:v>4.0253590808722575E-128</c:v>
                </c:pt>
                <c:pt idx="76">
                  <c:v>9.0035065626874463E-128</c:v>
                </c:pt>
                <c:pt idx="77">
                  <c:v>2.0115748352617773E-127</c:v>
                </c:pt>
                <c:pt idx="78">
                  <c:v>4.4892950869491253E-127</c:v>
                </c:pt>
                <c:pt idx="79">
                  <c:v>1.0007775690257811E-126</c:v>
                </c:pt>
                <c:pt idx="80">
                  <c:v>2.2285091569848911E-126</c:v>
                </c:pt>
                <c:pt idx="81">
                  <c:v>4.9568837489924052E-126</c:v>
                </c:pt>
                <c:pt idx="82">
                  <c:v>1.10133767284225E-125</c:v>
                </c:pt>
                <c:pt idx="83">
                  <c:v>2.4442729810282761E-125</c:v>
                </c:pt>
                <c:pt idx="84">
                  <c:v>5.4187157481980263E-125</c:v>
                </c:pt>
                <c:pt idx="85">
                  <c:v>1.1999426302836412E-124</c:v>
                </c:pt>
                <c:pt idx="86">
                  <c:v>2.6542513471157909E-124</c:v>
                </c:pt>
                <c:pt idx="87">
                  <c:v>5.8646359831541968E-124</c:v>
                </c:pt>
                <c:pt idx="88">
                  <c:v>1.2943672787212049E-123</c:v>
                </c:pt>
                <c:pt idx="89">
                  <c:v>2.8535891232006011E-123</c:v>
                </c:pt>
                <c:pt idx="90">
                  <c:v>6.2840959417029925E-123</c:v>
                </c:pt>
                <c:pt idx="91">
                  <c:v>1.3823296503000402E-122</c:v>
                </c:pt>
                <c:pt idx="92">
                  <c:v>3.0373713396570119E-122</c:v>
                </c:pt>
                <c:pt idx="93">
                  <c:v>6.6665571787668411E-122</c:v>
                </c:pt>
                <c:pt idx="94">
                  <c:v>1.4615806229523642E-121</c:v>
                </c:pt>
                <c:pt idx="95">
                  <c:v>3.2008210578126814E-121</c:v>
                </c:pt>
                <c:pt idx="96">
                  <c:v>7.0019251679687889E-121</c:v>
                </c:pt>
                <c:pt idx="97">
                  <c:v>1.529998429466593E-120</c:v>
                </c:pt>
                <c:pt idx="98">
                  <c:v>3.3395039048242167E-120</c:v>
                </c:pt>
                <c:pt idx="99">
                  <c:v>7.280989031172777E-120</c:v>
                </c:pt>
                <c:pt idx="100">
                  <c:v>1.5856825558692656E-119</c:v>
                </c:pt>
                <c:pt idx="101">
                  <c:v>3.4495271768854154E-119</c:v>
                </c:pt>
                <c:pt idx="102">
                  <c:v>7.4958406191024862E-119</c:v>
                </c:pt>
                <c:pt idx="103">
                  <c:v>1.6270412634446267E-118</c:v>
                </c:pt>
                <c:pt idx="104">
                  <c:v>3.5277210885248513E-118</c:v>
                </c:pt>
                <c:pt idx="105">
                  <c:v>7.6402464174911627E-118</c:v>
                </c:pt>
                <c:pt idx="106">
                  <c:v>1.6528671224732276E-117</c:v>
                </c:pt>
                <c:pt idx="107">
                  <c:v>3.5717904100139241E-117</c:v>
                </c:pt>
                <c:pt idx="108">
                  <c:v>7.7099478987253482E-117</c:v>
                </c:pt>
                <c:pt idx="109">
                  <c:v>1.6623955595787318E-116</c:v>
                </c:pt>
                <c:pt idx="110">
                  <c:v>3.5804263750279803E-116</c:v>
                </c:pt>
                <c:pt idx="111">
                  <c:v>7.7028701302948978E-116</c:v>
                </c:pt>
                <c:pt idx="112">
                  <c:v>1.655342457870229E-115</c:v>
                </c:pt>
                <c:pt idx="113">
                  <c:v>3.5533712455664548E-115</c:v>
                </c:pt>
                <c:pt idx="114">
                  <c:v>7.6192243812050353E-115</c:v>
                </c:pt>
                <c:pt idx="115">
                  <c:v>1.6319182297178771E-114</c:v>
                </c:pt>
                <c:pt idx="116">
                  <c:v>3.4914310896382587E-114</c:v>
                </c:pt>
                <c:pt idx="117">
                  <c:v>7.4614976463273047E-114</c:v>
                </c:pt>
                <c:pt idx="118">
                  <c:v>1.5928173895184346E-113</c:v>
                </c:pt>
                <c:pt idx="119">
                  <c:v>3.396435887793583E-113</c:v>
                </c:pt>
                <c:pt idx="120">
                  <c:v>7.2343298134617724E-113</c:v>
                </c:pt>
                <c:pt idx="121">
                  <c:v>1.5391843474874841E-112</c:v>
                </c:pt>
                <c:pt idx="122">
                  <c:v>3.2711497235021254E-112</c:v>
                </c:pt>
                <c:pt idx="123">
                  <c:v>6.9442869384959305E-112</c:v>
                </c:pt>
                <c:pt idx="124">
                  <c:v>1.4725577752902632E-111</c:v>
                </c:pt>
                <c:pt idx="125">
                  <c:v>3.1191372074976838E-111</c:v>
                </c:pt>
                <c:pt idx="126">
                  <c:v>6.599546086959705E-111</c:v>
                </c:pt>
                <c:pt idx="127">
                  <c:v>1.3947973170825882E-110</c:v>
                </c:pt>
                <c:pt idx="128">
                  <c:v>2.9445951416393895E-110</c:v>
                </c:pt>
                <c:pt idx="129">
                  <c:v>6.2095128426931998E-110</c:v>
                </c:pt>
                <c:pt idx="130">
                  <c:v>1.3079975142893223E-109</c:v>
                </c:pt>
                <c:pt idx="131">
                  <c:v>2.752160505339772E-109</c:v>
                </c:pt>
                <c:pt idx="132">
                  <c:v>5.7843964168598837E-109</c:v>
                </c:pt>
                <c:pt idx="133">
                  <c:v>1.2143944931005592E-108</c:v>
                </c:pt>
                <c:pt idx="134">
                  <c:v>2.5467069909753857E-108</c:v>
                </c:pt>
                <c:pt idx="135">
                  <c:v>5.3347690433977267E-108</c:v>
                </c:pt>
                <c:pt idx="136">
                  <c:v>1.1162711867519429E-107</c:v>
                </c:pt>
                <c:pt idx="137">
                  <c:v>2.3331424631720469E-107</c:v>
                </c:pt>
                <c:pt idx="138">
                  <c:v>4.8711359604226667E-107</c:v>
                </c:pt>
                <c:pt idx="139">
                  <c:v>1.0158666328505572E-106</c:v>
                </c:pt>
                <c:pt idx="140">
                  <c:v>2.1162189084617697E-106</c:v>
                </c:pt>
                <c:pt idx="141">
                  <c:v>4.4035399005759125E-106</c:v>
                </c:pt>
                <c:pt idx="142">
                  <c:v>9.1529424515297956E-106</c:v>
                </c:pt>
                <c:pt idx="143">
                  <c:v>1.9003648034448771E-105</c:v>
                </c:pt>
                <c:pt idx="144">
                  <c:v>3.9412199761556957E-105</c:v>
                </c:pt>
                <c:pt idx="145">
                  <c:v>8.1647299137042131E-105</c:v>
                </c:pt>
                <c:pt idx="146">
                  <c:v>1.6895475590625594E-104</c:v>
                </c:pt>
                <c:pt idx="147">
                  <c:v>3.4923396124489554E-104</c:v>
                </c:pt>
                <c:pt idx="148">
                  <c:v>7.2107422094680192E-104</c:v>
                </c:pt>
                <c:pt idx="149">
                  <c:v>1.4871710387609425E-103</c:v>
                </c:pt>
                <c:pt idx="150">
                  <c:v>3.063792296846722E-103</c:v>
                </c:pt>
                <c:pt idx="151">
                  <c:v>6.3048559865860022E-103</c:v>
                </c:pt>
                <c:pt idx="152">
                  <c:v>1.2960103585071288E-102</c:v>
                </c:pt>
                <c:pt idx="153">
                  <c:v>2.6610879289349171E-102</c:v>
                </c:pt>
                <c:pt idx="154">
                  <c:v>5.4579232941618743E-102</c:v>
                </c:pt>
                <c:pt idx="155">
                  <c:v>1.1181835044004814E-101</c:v>
                </c:pt>
                <c:pt idx="156">
                  <c:v>2.2883169904322597E-101</c:v>
                </c:pt>
                <c:pt idx="157">
                  <c:v>4.6777471166273544E-101</c:v>
                </c:pt>
                <c:pt idx="158">
                  <c:v>9.5515696054512976E-101</c:v>
                </c:pt>
                <c:pt idx="159">
                  <c:v>1.9481850242604688E-100</c:v>
                </c:pt>
                <c:pt idx="160">
                  <c:v>3.969201135079368E-100</c:v>
                </c:pt>
                <c:pt idx="161">
                  <c:v>8.0778068366823977E-100</c:v>
                </c:pt>
                <c:pt idx="162">
                  <c:v>1.6421063147405685E-99</c:v>
                </c:pt>
                <c:pt idx="163">
                  <c:v>3.3344678098221124E-99</c:v>
                </c:pt>
                <c:pt idx="164">
                  <c:v>6.7634648572437067E-99</c:v>
                </c:pt>
                <c:pt idx="165">
                  <c:v>1.3703433511378466E-98</c:v>
                </c:pt>
                <c:pt idx="166">
                  <c:v>2.7733648484059858E-98</c:v>
                </c:pt>
                <c:pt idx="167">
                  <c:v>5.6066322010257143E-98</c:v>
                </c:pt>
                <c:pt idx="168">
                  <c:v>1.1321776514535903E-97</c:v>
                </c:pt>
                <c:pt idx="169">
                  <c:v>2.2837288556274829E-97</c:v>
                </c:pt>
                <c:pt idx="170">
                  <c:v>4.6014208010735729E-97</c:v>
                </c:pt>
                <c:pt idx="171">
                  <c:v>9.2609771796165145E-97</c:v>
                </c:pt>
                <c:pt idx="172">
                  <c:v>1.8618261560272006E-96</c:v>
                </c:pt>
                <c:pt idx="173">
                  <c:v>3.73885730982052E-96</c:v>
                </c:pt>
                <c:pt idx="174">
                  <c:v>7.4999109243584747E-96</c:v>
                </c:pt>
                <c:pt idx="175">
                  <c:v>1.5027639572887086E-95</c:v>
                </c:pt>
                <c:pt idx="176">
                  <c:v>3.0077579665864706E-95</c:v>
                </c:pt>
                <c:pt idx="177">
                  <c:v>6.0132941952346635E-95</c:v>
                </c:pt>
                <c:pt idx="178">
                  <c:v>1.2008796033433595E-94</c:v>
                </c:pt>
                <c:pt idx="179">
                  <c:v>2.3955428062408908E-94</c:v>
                </c:pt>
                <c:pt idx="180">
                  <c:v>4.7733782897551568E-94</c:v>
                </c:pt>
                <c:pt idx="181">
                  <c:v>9.5009103886392605E-94</c:v>
                </c:pt>
                <c:pt idx="182">
                  <c:v>1.8889568653794121E-93</c:v>
                </c:pt>
                <c:pt idx="183">
                  <c:v>3.7514253636512333E-93</c:v>
                </c:pt>
                <c:pt idx="184">
                  <c:v>7.4419719795312933E-93</c:v>
                </c:pt>
                <c:pt idx="185">
                  <c:v>1.474677999642011E-92</c:v>
                </c:pt>
                <c:pt idx="186">
                  <c:v>2.918930956361053E-92</c:v>
                </c:pt>
                <c:pt idx="187">
                  <c:v>5.7712235113947693E-92</c:v>
                </c:pt>
                <c:pt idx="188">
                  <c:v>1.1398020051601413E-91</c:v>
                </c:pt>
                <c:pt idx="189">
                  <c:v>2.248580238825966E-91</c:v>
                </c:pt>
                <c:pt idx="190">
                  <c:v>4.4310312528335971E-91</c:v>
                </c:pt>
                <c:pt idx="191">
                  <c:v>8.722052316611233E-91</c:v>
                </c:pt>
                <c:pt idx="192">
                  <c:v>1.7149442722161025E-90</c:v>
                </c:pt>
                <c:pt idx="193">
                  <c:v>3.3682071025828848E-90</c:v>
                </c:pt>
                <c:pt idx="194">
                  <c:v>6.6079236015575719E-90</c:v>
                </c:pt>
                <c:pt idx="195">
                  <c:v>1.294937147763226E-89</c:v>
                </c:pt>
                <c:pt idx="196">
                  <c:v>2.5348357095693999E-89</c:v>
                </c:pt>
                <c:pt idx="197">
                  <c:v>4.9564233491102319E-89</c:v>
                </c:pt>
                <c:pt idx="198">
                  <c:v>9.6806478538017241E-89</c:v>
                </c:pt>
                <c:pt idx="199">
                  <c:v>1.8886779112428549E-88</c:v>
                </c:pt>
                <c:pt idx="200">
                  <c:v>3.6806865182573223E-88</c:v>
                </c:pt>
                <c:pt idx="201">
                  <c:v>7.1650167552797708E-88</c:v>
                </c:pt>
                <c:pt idx="202">
                  <c:v>1.3932307165860587E-87</c:v>
                </c:pt>
                <c:pt idx="203">
                  <c:v>2.7061154564247649E-87</c:v>
                </c:pt>
                <c:pt idx="204">
                  <c:v>5.2503354691082616E-87</c:v>
                </c:pt>
                <c:pt idx="205">
                  <c:v>1.0175253449971497E-86</c:v>
                </c:pt>
                <c:pt idx="206">
                  <c:v>1.969794263782457E-86</c:v>
                </c:pt>
                <c:pt idx="207">
                  <c:v>3.8090261283671476E-86</c:v>
                </c:pt>
                <c:pt idx="208">
                  <c:v>7.3574019937518665E-86</c:v>
                </c:pt>
                <c:pt idx="209">
                  <c:v>1.4195558055357807E-85</c:v>
                </c:pt>
                <c:pt idx="210">
                  <c:v>2.7358854215230124E-85</c:v>
                </c:pt>
                <c:pt idx="211">
                  <c:v>5.2669693476444119E-85</c:v>
                </c:pt>
                <c:pt idx="212">
                  <c:v>1.0128406589349479E-84</c:v>
                </c:pt>
                <c:pt idx="213">
                  <c:v>1.9455343987192937E-84</c:v>
                </c:pt>
                <c:pt idx="214">
                  <c:v>3.7329670048755034E-84</c:v>
                </c:pt>
                <c:pt idx="215">
                  <c:v>7.1546243986289456E-84</c:v>
                </c:pt>
                <c:pt idx="216">
                  <c:v>1.369736339132164E-83</c:v>
                </c:pt>
                <c:pt idx="217">
                  <c:v>2.6194165482441703E-83</c:v>
                </c:pt>
                <c:pt idx="218">
                  <c:v>5.0036809105017309E-83</c:v>
                </c:pt>
                <c:pt idx="219">
                  <c:v>9.5475534153459611E-83</c:v>
                </c:pt>
                <c:pt idx="220">
                  <c:v>1.8197512970929908E-82</c:v>
                </c:pt>
                <c:pt idx="221">
                  <c:v>3.4645707063368362E-82</c:v>
                </c:pt>
                <c:pt idx="222">
                  <c:v>6.5887688391197767E-82</c:v>
                </c:pt>
                <c:pt idx="223">
                  <c:v>1.2516317276224079E-81</c:v>
                </c:pt>
                <c:pt idx="224">
                  <c:v>2.3750147255457911E-81</c:v>
                </c:pt>
                <c:pt idx="225">
                  <c:v>4.5016683933496779E-81</c:v>
                </c:pt>
                <c:pt idx="226">
                  <c:v>8.5231110037191556E-81</c:v>
                </c:pt>
                <c:pt idx="227">
                  <c:v>1.6119079584251732E-80</c:v>
                </c:pt>
                <c:pt idx="228">
                  <c:v>3.0450875591755809E-80</c:v>
                </c:pt>
                <c:pt idx="229">
                  <c:v>5.7461476468446491E-80</c:v>
                </c:pt>
                <c:pt idx="230">
                  <c:v>1.0831066630887291E-79</c:v>
                </c:pt>
                <c:pt idx="231">
                  <c:v>2.0393094170416233E-79</c:v>
                </c:pt>
                <c:pt idx="232">
                  <c:v>3.8354159717753628E-79</c:v>
                </c:pt>
                <c:pt idx="233">
                  <c:v>7.2054195035784362E-79</c:v>
                </c:pt>
                <c:pt idx="234">
                  <c:v>1.352145787988036E-78</c:v>
                </c:pt>
                <c:pt idx="235">
                  <c:v>2.5345754216647487E-78</c:v>
                </c:pt>
                <c:pt idx="236">
                  <c:v>4.7457446753978097E-78</c:v>
                </c:pt>
                <c:pt idx="237">
                  <c:v>8.8760751334909773E-78</c:v>
                </c:pt>
                <c:pt idx="238">
                  <c:v>1.6582691486009664E-77</c:v>
                </c:pt>
                <c:pt idx="239">
                  <c:v>3.0946142619539743E-77</c:v>
                </c:pt>
                <c:pt idx="240">
                  <c:v>5.7686670703719317E-77</c:v>
                </c:pt>
                <c:pt idx="241">
                  <c:v>1.0741424444904161E-76</c:v>
                </c:pt>
                <c:pt idx="242">
                  <c:v>1.9978631267048521E-76</c:v>
                </c:pt>
                <c:pt idx="243">
                  <c:v>3.7118210942544198E-76</c:v>
                </c:pt>
                <c:pt idx="244">
                  <c:v>6.8885178825851376E-76</c:v>
                </c:pt>
                <c:pt idx="245">
                  <c:v>1.2769738251939634E-75</c:v>
                </c:pt>
                <c:pt idx="246">
                  <c:v>2.3645889251788167E-75</c:v>
                </c:pt>
                <c:pt idx="247">
                  <c:v>4.3736775106996995E-75</c:v>
                </c:pt>
                <c:pt idx="248">
                  <c:v>8.0808177955586038E-75</c:v>
                </c:pt>
                <c:pt idx="249">
                  <c:v>1.491355987033098E-74</c:v>
                </c:pt>
                <c:pt idx="250">
                  <c:v>2.7493167635275303E-74</c:v>
                </c:pt>
                <c:pt idx="251">
                  <c:v>5.0627407493997718E-74</c:v>
                </c:pt>
                <c:pt idx="252">
                  <c:v>9.3124520172604767E-74</c:v>
                </c:pt>
                <c:pt idx="253">
                  <c:v>1.7110388001242175E-73</c:v>
                </c:pt>
                <c:pt idx="254">
                  <c:v>3.1403143103397594E-73</c:v>
                </c:pt>
                <c:pt idx="255">
                  <c:v>5.7571007435594001E-73</c:v>
                </c:pt>
                <c:pt idx="256">
                  <c:v>1.0542703453421263E-72</c:v>
                </c:pt>
                <c:pt idx="257">
                  <c:v>1.9284909400917431E-72</c:v>
                </c:pt>
                <c:pt idx="258">
                  <c:v>3.5237141110796566E-72</c:v>
                </c:pt>
                <c:pt idx="259">
                  <c:v>6.4313356943733633E-72</c:v>
                </c:pt>
                <c:pt idx="260">
                  <c:v>1.1725169854488357E-71</c:v>
                </c:pt>
                <c:pt idx="261">
                  <c:v>2.1352786474688328E-71</c:v>
                </c:pt>
                <c:pt idx="262">
                  <c:v>3.884252216138918E-71</c:v>
                </c:pt>
                <c:pt idx="263">
                  <c:v>7.057936354798609E-71</c:v>
                </c:pt>
                <c:pt idx="264">
                  <c:v>1.2810482984014405E-70</c:v>
                </c:pt>
                <c:pt idx="265">
                  <c:v>2.3225802069889761E-70</c:v>
                </c:pt>
                <c:pt idx="266">
                  <c:v>4.2062335971350288E-70</c:v>
                </c:pt>
                <c:pt idx="267">
                  <c:v>7.6091037520523886E-70</c:v>
                </c:pt>
                <c:pt idx="268">
                  <c:v>1.3749631987468726E-69</c:v>
                </c:pt>
                <c:pt idx="269">
                  <c:v>2.4817960748126534E-69</c:v>
                </c:pt>
                <c:pt idx="270">
                  <c:v>4.4746447639247731E-69</c:v>
                </c:pt>
                <c:pt idx="271">
                  <c:v>8.0587648434519651E-69</c:v>
                </c:pt>
                <c:pt idx="272">
                  <c:v>1.44975913490313E-68</c:v>
                </c:pt>
                <c:pt idx="273">
                  <c:v>2.6051976349879922E-68</c:v>
                </c:pt>
                <c:pt idx="274">
                  <c:v>4.6763062706139999E-68</c:v>
                </c:pt>
                <c:pt idx="275">
                  <c:v>8.3846061951371539E-68</c:v>
                </c:pt>
                <c:pt idx="276">
                  <c:v>1.5016884577586875E-67</c:v>
                </c:pt>
                <c:pt idx="277">
                  <c:v>2.6865471459038924E-67</c:v>
                </c:pt>
                <c:pt idx="278">
                  <c:v>4.8009428983563994E-67</c:v>
                </c:pt>
                <c:pt idx="279">
                  <c:v>8.5699061385737685E-67</c:v>
                </c:pt>
                <c:pt idx="280">
                  <c:v>1.5280692655342291E-66</c:v>
                </c:pt>
                <c:pt idx="281">
                  <c:v>2.7216198680972276E-66</c:v>
                </c:pt>
                <c:pt idx="282">
                  <c:v>4.8420508189033953E-66</c:v>
                </c:pt>
                <c:pt idx="283">
                  <c:v>8.6049563231424898E-66</c:v>
                </c:pt>
                <c:pt idx="284">
                  <c:v>1.5275148744526739E-65</c:v>
                </c:pt>
                <c:pt idx="285">
                  <c:v>2.7085675818563862E-65</c:v>
                </c:pt>
                <c:pt idx="286">
                  <c:v>4.7974599186708285E-65</c:v>
                </c:pt>
                <c:pt idx="287">
                  <c:v>8.4879044976392753E-65</c:v>
                </c:pt>
                <c:pt idx="288">
                  <c:v>1.5000545906948719E-64</c:v>
                </c:pt>
                <c:pt idx="289">
                  <c:v>2.648079961542043E-64</c:v>
                </c:pt>
                <c:pt idx="290">
                  <c:v>4.6695236147974575E-64</c:v>
                </c:pt>
                <c:pt idx="291">
                  <c:v>8.2249166915171594E-64</c:v>
                </c:pt>
                <c:pt idx="292">
                  <c:v>1.4471311435961077E-63</c:v>
                </c:pt>
                <c:pt idx="293">
                  <c:v>2.5433241956002288E-63</c:v>
                </c:pt>
                <c:pt idx="294">
                  <c:v>4.4649130550329652E-63</c:v>
                </c:pt>
                <c:pt idx="295">
                  <c:v>7.8296390315852437E-63</c:v>
                </c:pt>
                <c:pt idx="296">
                  <c:v>1.3714750929831148E-62</c:v>
                </c:pt>
                <c:pt idx="297">
                  <c:v>2.3996702096221089E-62</c:v>
                </c:pt>
                <c:pt idx="298">
                  <c:v>4.1940407495550858E-62</c:v>
                </c:pt>
                <c:pt idx="299">
                  <c:v>7.3220245734932262E-62</c:v>
                </c:pt>
                <c:pt idx="300">
                  <c:v>1.2768714277395328E-61</c:v>
                </c:pt>
                <c:pt idx="301">
                  <c:v>2.2242346722664362E-61</c:v>
                </c:pt>
                <c:pt idx="302">
                  <c:v>3.8701829422202709E-61</c:v>
                </c:pt>
                <c:pt idx="303">
                  <c:v>6.7266655186698377E-61</c:v>
                </c:pt>
                <c:pt idx="304">
                  <c:v>1.1678461201343801E-60</c:v>
                </c:pt>
                <c:pt idx="305">
                  <c:v>2.0252976650090115E-60</c:v>
                </c:pt>
                <c:pt idx="306">
                  <c:v>3.5084036353052491E-60</c:v>
                </c:pt>
                <c:pt idx="307">
                  <c:v>6.0708247112176095E-60</c:v>
                </c:pt>
                <c:pt idx="308">
                  <c:v>1.0493087266931767E-59</c:v>
                </c:pt>
                <c:pt idx="309">
                  <c:v>1.8116584617084278E-59</c:v>
                </c:pt>
                <c:pt idx="310">
                  <c:v>3.1244013690656908E-59</c:v>
                </c:pt>
                <c:pt idx="311">
                  <c:v>5.3823850394868034E-59</c:v>
                </c:pt>
                <c:pt idx="312">
                  <c:v>9.261901467169308E-59</c:v>
                </c:pt>
                <c:pt idx="313">
                  <c:v>1.5919997705221541E-58</c:v>
                </c:pt>
                <c:pt idx="314">
                  <c:v>2.733400664994829E-58</c:v>
                </c:pt>
                <c:pt idx="315">
                  <c:v>4.6879291695576534E-58</c:v>
                </c:pt>
                <c:pt idx="316">
                  <c:v>8.0311222600949407E-58</c:v>
                </c:pt>
                <c:pt idx="317">
                  <c:v>1.3743232193528683E-57</c:v>
                </c:pt>
                <c:pt idx="318">
                  <c:v>2.3491945317365319E-57</c:v>
                </c:pt>
                <c:pt idx="319">
                  <c:v>4.0111280739266162E-57</c:v>
                </c:pt>
                <c:pt idx="320">
                  <c:v>6.8411880347241149E-57</c:v>
                </c:pt>
                <c:pt idx="321">
                  <c:v>1.1655045584302683E-56</c:v>
                </c:pt>
                <c:pt idx="322">
                  <c:v>1.9834162907622444E-56</c:v>
                </c:pt>
                <c:pt idx="323">
                  <c:v>3.3715625879364792E-56</c:v>
                </c:pt>
                <c:pt idx="324">
                  <c:v>5.7248752412975291E-56</c:v>
                </c:pt>
                <c:pt idx="325">
                  <c:v>9.7099787188097574E-56</c:v>
                </c:pt>
                <c:pt idx="326">
                  <c:v>1.6450836267434663E-55</c:v>
                </c:pt>
                <c:pt idx="327">
                  <c:v>2.784037830613884E-55</c:v>
                </c:pt>
                <c:pt idx="328">
                  <c:v>4.7063013849834019E-55</c:v>
                </c:pt>
                <c:pt idx="329">
                  <c:v>7.9469739409818206E-55</c:v>
                </c:pt>
                <c:pt idx="330">
                  <c:v>1.3404212156894376E-54</c:v>
                </c:pt>
                <c:pt idx="331">
                  <c:v>2.2583863894424183E-54</c:v>
                </c:pt>
                <c:pt idx="332">
                  <c:v>3.8007793083745952E-54</c:v>
                </c:pt>
                <c:pt idx="333">
                  <c:v>6.3894651979906977E-54</c:v>
                </c:pt>
                <c:pt idx="334">
                  <c:v>1.0729359953049568E-53</c:v>
                </c:pt>
                <c:pt idx="335">
                  <c:v>1.7997018888189931E-53</c:v>
                </c:pt>
                <c:pt idx="336">
                  <c:v>3.0153989555008408E-53</c:v>
                </c:pt>
                <c:pt idx="337">
                  <c:v>5.0466877902065572E-53</c:v>
                </c:pt>
                <c:pt idx="338">
                  <c:v>8.4369513918814964E-53</c:v>
                </c:pt>
                <c:pt idx="339">
                  <c:v>1.4089062845109775E-52</c:v>
                </c:pt>
                <c:pt idx="340">
                  <c:v>2.3501528892936171E-52</c:v>
                </c:pt>
                <c:pt idx="341">
                  <c:v>3.9158637890121177E-52</c:v>
                </c:pt>
                <c:pt idx="342">
                  <c:v>6.5174316871048852E-52</c:v>
                </c:pt>
                <c:pt idx="343">
                  <c:v>1.0835347632018781E-51</c:v>
                </c:pt>
                <c:pt idx="344">
                  <c:v>1.7993956308359801E-51</c:v>
                </c:pt>
                <c:pt idx="345">
                  <c:v>2.9848872053743858E-51</c:v>
                </c:pt>
                <c:pt idx="346">
                  <c:v>4.9459148795142523E-51</c:v>
                </c:pt>
                <c:pt idx="347">
                  <c:v>8.1862084984793095E-51</c:v>
                </c:pt>
                <c:pt idx="348">
                  <c:v>1.3534319241631935E-50</c:v>
                </c:pt>
                <c:pt idx="349">
                  <c:v>2.235154156082427E-50</c:v>
                </c:pt>
                <c:pt idx="350">
                  <c:v>3.6871940726724419E-50</c:v>
                </c:pt>
                <c:pt idx="351">
                  <c:v>6.0757789262838289E-50</c:v>
                </c:pt>
                <c:pt idx="352">
                  <c:v>1.0000584413725918E-49</c:v>
                </c:pt>
                <c:pt idx="353">
                  <c:v>1.6442439305711657E-49</c:v>
                </c:pt>
                <c:pt idx="354">
                  <c:v>2.7003780264289533E-49</c:v>
                </c:pt>
                <c:pt idx="355">
                  <c:v>4.4299653971449277E-49</c:v>
                </c:pt>
                <c:pt idx="356">
                  <c:v>7.2592800836431034E-49</c:v>
                </c:pt>
                <c:pt idx="357">
                  <c:v>1.1882401496372095E-48</c:v>
                </c:pt>
                <c:pt idx="358">
                  <c:v>1.9428190042675803E-48</c:v>
                </c:pt>
                <c:pt idx="359">
                  <c:v>3.1730572931305889E-48</c:v>
                </c:pt>
                <c:pt idx="360">
                  <c:v>5.1765562228573657E-48</c:v>
                </c:pt>
                <c:pt idx="361">
                  <c:v>8.4357054542213185E-48</c:v>
                </c:pt>
                <c:pt idx="362">
                  <c:v>1.3731542639974201E-47</c:v>
                </c:pt>
                <c:pt idx="363">
                  <c:v>2.2327222636745207E-47</c:v>
                </c:pt>
                <c:pt idx="364">
                  <c:v>3.6263317023502215E-47</c:v>
                </c:pt>
                <c:pt idx="365">
                  <c:v>5.883256739818231E-47</c:v>
                </c:pt>
                <c:pt idx="366">
                  <c:v>9.5342278357079756E-47</c:v>
                </c:pt>
                <c:pt idx="367">
                  <c:v>1.5433722997803476E-46</c:v>
                </c:pt>
                <c:pt idx="368">
                  <c:v>2.4955905208561973E-46</c:v>
                </c:pt>
                <c:pt idx="369">
                  <c:v>4.03081999251518E-46</c:v>
                </c:pt>
                <c:pt idx="370">
                  <c:v>6.5032572104120966E-46</c:v>
                </c:pt>
                <c:pt idx="371">
                  <c:v>1.0480594274892063E-45</c:v>
                </c:pt>
                <c:pt idx="372">
                  <c:v>1.6871680292790255E-45</c:v>
                </c:pt>
                <c:pt idx="373">
                  <c:v>2.7129901446248039E-45</c:v>
                </c:pt>
                <c:pt idx="374">
                  <c:v>4.3576821102604132E-45</c:v>
                </c:pt>
                <c:pt idx="375">
                  <c:v>6.99166040215886E-45</c:v>
                </c:pt>
                <c:pt idx="376">
                  <c:v>1.1205275950078183E-44</c:v>
                </c:pt>
                <c:pt idx="377">
                  <c:v>1.7938339429901401E-44</c:v>
                </c:pt>
                <c:pt idx="378">
                  <c:v>2.8685298219452365E-44</c:v>
                </c:pt>
                <c:pt idx="379">
                  <c:v>4.5819880440338485E-44</c:v>
                </c:pt>
                <c:pt idx="380">
                  <c:v>7.3108182040500043E-44</c:v>
                </c:pt>
                <c:pt idx="381">
                  <c:v>1.1651865640753596E-43</c:v>
                </c:pt>
                <c:pt idx="382">
                  <c:v>1.8549935427085869E-43</c:v>
                </c:pt>
                <c:pt idx="383">
                  <c:v>2.9498965558478294E-43</c:v>
                </c:pt>
                <c:pt idx="384">
                  <c:v>4.6858525883256823E-43</c:v>
                </c:pt>
                <c:pt idx="385">
                  <c:v>7.4351187264106358E-43</c:v>
                </c:pt>
                <c:pt idx="386">
                  <c:v>1.1784323177830329E-42</c:v>
                </c:pt>
                <c:pt idx="387">
                  <c:v>1.865687196821739E-42</c:v>
                </c:pt>
                <c:pt idx="388">
                  <c:v>2.9504650107923975E-42</c:v>
                </c:pt>
                <c:pt idx="389">
                  <c:v>4.6607902296012123E-42</c:v>
                </c:pt>
                <c:pt idx="390">
                  <c:v>7.3543804996306848E-42</c:v>
                </c:pt>
                <c:pt idx="391">
                  <c:v>1.1591778792221925E-41</c:v>
                </c:pt>
                <c:pt idx="392">
                  <c:v>1.8250363742552613E-41</c:v>
                </c:pt>
                <c:pt idx="393">
                  <c:v>2.870188467438104E-41</c:v>
                </c:pt>
                <c:pt idx="394">
                  <c:v>4.5088600560686263E-41</c:v>
                </c:pt>
                <c:pt idx="395">
                  <c:v>7.0752297601481059E-41</c:v>
                </c:pt>
                <c:pt idx="396">
                  <c:v>1.1090006221677442E-40</c:v>
                </c:pt>
                <c:pt idx="397">
                  <c:v>1.7363628384424892E-40</c:v>
                </c:pt>
                <c:pt idx="398">
                  <c:v>2.7156051637052955E-40</c:v>
                </c:pt>
                <c:pt idx="399">
                  <c:v>4.2423863785701996E-40</c:v>
                </c:pt>
                <c:pt idx="400">
                  <c:v>6.6202023506929003E-40</c:v>
                </c:pt>
                <c:pt idx="401">
                  <c:v>1.0319288614155886E-39</c:v>
                </c:pt>
                <c:pt idx="402">
                  <c:v>1.6067403666870906E-39</c:v>
                </c:pt>
                <c:pt idx="403">
                  <c:v>2.4989588281600731E-39</c:v>
                </c:pt>
                <c:pt idx="404">
                  <c:v>3.8823076498194168E-39</c:v>
                </c:pt>
                <c:pt idx="405">
                  <c:v>6.0247391051572193E-39</c:v>
                </c:pt>
                <c:pt idx="406">
                  <c:v>9.3390777904245037E-39</c:v>
                </c:pt>
                <c:pt idx="407">
                  <c:v>1.4460629243707425E-38</c:v>
                </c:pt>
                <c:pt idx="408">
                  <c:v>2.2365975273310944E-38</c:v>
                </c:pt>
                <c:pt idx="409">
                  <c:v>3.4554605574684523E-38</c:v>
                </c:pt>
                <c:pt idx="410">
                  <c:v>5.3326304750133542E-38</c:v>
                </c:pt>
                <c:pt idx="411">
                  <c:v>8.2204291581829379E-38</c:v>
                </c:pt>
                <c:pt idx="412">
                  <c:v>1.2657995658856887E-37</c:v>
                </c:pt>
                <c:pt idx="413">
                  <c:v>1.9469412395856841E-37</c:v>
                </c:pt>
                <c:pt idx="414">
                  <c:v>2.9912877802110461E-37</c:v>
                </c:pt>
                <c:pt idx="415">
                  <c:v>4.5907220622438716E-37</c:v>
                </c:pt>
                <c:pt idx="416">
                  <c:v>7.03754611331587E-37</c:v>
                </c:pt>
                <c:pt idx="417">
                  <c:v>1.0776530385801779E-36</c:v>
                </c:pt>
                <c:pt idx="418">
                  <c:v>1.6483677635334353E-36</c:v>
                </c:pt>
                <c:pt idx="419">
                  <c:v>2.5185276199378886E-36</c:v>
                </c:pt>
                <c:pt idx="420">
                  <c:v>3.8437645223653196E-36</c:v>
                </c:pt>
                <c:pt idx="421">
                  <c:v>5.8598200645456825E-36</c:v>
                </c:pt>
                <c:pt idx="422">
                  <c:v>8.9233769158917746E-36</c:v>
                </c:pt>
                <c:pt idx="423">
                  <c:v>1.3573493687393488E-35</c:v>
                </c:pt>
                <c:pt idx="424">
                  <c:v>2.0623933684564491E-35</c:v>
                </c:pt>
                <c:pt idx="425">
                  <c:v>3.1301763974289128E-35</c:v>
                </c:pt>
                <c:pt idx="426">
                  <c:v>4.7455174183555707E-35</c:v>
                </c:pt>
                <c:pt idx="427">
                  <c:v>7.1864727278023966E-35</c:v>
                </c:pt>
                <c:pt idx="428">
                  <c:v>1.0870898538693999E-34</c:v>
                </c:pt>
                <c:pt idx="429">
                  <c:v>1.6426027799877116E-34</c:v>
                </c:pt>
                <c:pt idx="430">
                  <c:v>2.4792316941196894E-34</c:v>
                </c:pt>
                <c:pt idx="431">
                  <c:v>3.7378264036211236E-34</c:v>
                </c:pt>
                <c:pt idx="432">
                  <c:v>5.6290951587041515E-34</c:v>
                </c:pt>
                <c:pt idx="433">
                  <c:v>8.4678957721050648E-34</c:v>
                </c:pt>
                <c:pt idx="434">
                  <c:v>1.2724181866566947E-33</c:v>
                </c:pt>
                <c:pt idx="435">
                  <c:v>1.9098606572793322E-33</c:v>
                </c:pt>
                <c:pt idx="436">
                  <c:v>2.863458858218928E-33</c:v>
                </c:pt>
                <c:pt idx="437">
                  <c:v>4.2884234618241192E-33</c:v>
                </c:pt>
                <c:pt idx="438">
                  <c:v>6.4153717837090543E-33</c:v>
                </c:pt>
                <c:pt idx="439">
                  <c:v>9.5865743881760144E-33</c:v>
                </c:pt>
                <c:pt idx="440">
                  <c:v>1.4309435916839495E-32</c:v>
                </c:pt>
                <c:pt idx="441">
                  <c:v>2.1335313664923323E-32</c:v>
                </c:pt>
                <c:pt idx="442">
                  <c:v>3.1775544459261621E-32</c:v>
                </c:pt>
                <c:pt idx="443">
                  <c:v>4.7272048214571138E-32</c:v>
                </c:pt>
                <c:pt idx="444">
                  <c:v>7.0247890907441281E-32</c:v>
                </c:pt>
                <c:pt idx="445">
                  <c:v>1.0427485870854388E-31</c:v>
                </c:pt>
                <c:pt idx="446">
                  <c:v>1.5461206511910131E-31</c:v>
                </c:pt>
                <c:pt idx="447">
                  <c:v>2.2899426321096596E-31</c:v>
                </c:pt>
                <c:pt idx="448">
                  <c:v>3.3878429889762554E-31</c:v>
                </c:pt>
                <c:pt idx="449">
                  <c:v>5.0065596769765286E-31</c:v>
                </c:pt>
                <c:pt idx="450">
                  <c:v>7.3904855203143429E-31</c:v>
                </c:pt>
                <c:pt idx="451">
                  <c:v>1.0897427647830685E-30</c:v>
                </c:pt>
                <c:pt idx="452">
                  <c:v>1.6050644234533496E-30</c:v>
                </c:pt>
                <c:pt idx="453">
                  <c:v>2.3614480375513965E-30</c:v>
                </c:pt>
                <c:pt idx="454">
                  <c:v>3.4704178553246357E-30</c:v>
                </c:pt>
                <c:pt idx="455">
                  <c:v>5.0945120666815132E-30</c:v>
                </c:pt>
                <c:pt idx="456">
                  <c:v>7.4703486601734715E-30</c:v>
                </c:pt>
                <c:pt idx="457">
                  <c:v>1.0941997196688044E-29</c:v>
                </c:pt>
                <c:pt idx="458">
                  <c:v>1.6009205411256792E-29</c:v>
                </c:pt>
                <c:pt idx="459">
                  <c:v>2.3397012410421352E-29</c:v>
                </c:pt>
                <c:pt idx="460">
                  <c:v>3.4156116360542414E-29</c:v>
                </c:pt>
                <c:pt idx="461">
                  <c:v>4.9807416318438139E-29</c:v>
                </c:pt>
                <c:pt idx="462">
                  <c:v>7.2549929392975002E-29</c:v>
                </c:pt>
                <c:pt idx="463">
                  <c:v>1.0555952439793605E-28</c:v>
                </c:pt>
                <c:pt idx="464">
                  <c:v>1.5341764294512803E-28</c:v>
                </c:pt>
                <c:pt idx="465">
                  <c:v>2.2272585664006278E-28</c:v>
                </c:pt>
                <c:pt idx="466">
                  <c:v>3.2298579355201681E-28</c:v>
                </c:pt>
                <c:pt idx="467">
                  <c:v>4.6785756205068354E-28</c:v>
                </c:pt>
                <c:pt idx="468">
                  <c:v>6.7695739538281382E-28</c:v>
                </c:pt>
                <c:pt idx="469">
                  <c:v>9.7842258995590369E-28</c:v>
                </c:pt>
                <c:pt idx="470">
                  <c:v>1.4125669992596765E-27</c:v>
                </c:pt>
                <c:pt idx="471">
                  <c:v>2.0370847203558369E-27</c:v>
                </c:pt>
                <c:pt idx="472">
                  <c:v>2.9344490754592748E-27</c:v>
                </c:pt>
                <c:pt idx="473">
                  <c:v>4.222420813319947E-27</c:v>
                </c:pt>
                <c:pt idx="474">
                  <c:v>6.0689547675585183E-27</c:v>
                </c:pt>
                <c:pt idx="475">
                  <c:v>8.7133214913484997E-27</c:v>
                </c:pt>
                <c:pt idx="476">
                  <c:v>1.2496000286413986E-26</c:v>
                </c:pt>
                <c:pt idx="477">
                  <c:v>1.7900937046843476E-26</c:v>
                </c:pt>
                <c:pt idx="478">
                  <c:v>2.561521200097678E-26</c:v>
                </c:pt>
                <c:pt idx="479">
                  <c:v>3.6613192124260993E-26</c:v>
                </c:pt>
                <c:pt idx="480">
                  <c:v>5.2275077461896194E-26</c:v>
                </c:pt>
                <c:pt idx="481">
                  <c:v>7.4553704177222503E-26</c:v>
                </c:pt>
                <c:pt idx="482">
                  <c:v>1.0620897504492561E-25</c:v>
                </c:pt>
                <c:pt idx="483">
                  <c:v>1.5113695217218194E-25</c:v>
                </c:pt>
                <c:pt idx="484">
                  <c:v>2.1483129817334665E-25</c:v>
                </c:pt>
                <c:pt idx="485">
                  <c:v>3.0502953745035657E-25</c:v>
                </c:pt>
                <c:pt idx="486">
                  <c:v>4.3261710834598753E-25</c:v>
                </c:pt>
                <c:pt idx="487">
                  <c:v>6.1289056343765311E-25</c:v>
                </c:pt>
                <c:pt idx="488">
                  <c:v>8.6732053645655828E-25</c:v>
                </c:pt>
                <c:pt idx="489">
                  <c:v>1.2260093306713614E-24</c:v>
                </c:pt>
                <c:pt idx="490">
                  <c:v>1.7311128163265405E-24</c:v>
                </c:pt>
                <c:pt idx="491">
                  <c:v>2.4415994504637258E-24</c:v>
                </c:pt>
                <c:pt idx="492">
                  <c:v>3.4398611761944447E-24</c:v>
                </c:pt>
                <c:pt idx="493">
                  <c:v>4.8408860951403681E-24</c:v>
                </c:pt>
                <c:pt idx="494">
                  <c:v>6.8049707449075636E-24</c:v>
                </c:pt>
                <c:pt idx="495">
                  <c:v>9.5553172674619107E-24</c:v>
                </c:pt>
                <c:pt idx="496">
                  <c:v>1.3402364073794669E-23</c:v>
                </c:pt>
                <c:pt idx="497">
                  <c:v>1.8777387193715151E-23</c:v>
                </c:pt>
                <c:pt idx="498">
                  <c:v>2.6278850394207633E-23</c:v>
                </c:pt>
                <c:pt idx="499">
                  <c:v>3.6736266243269977E-23</c:v>
                </c:pt>
                <c:pt idx="500">
                  <c:v>5.1298080639163666E-23</c:v>
                </c:pt>
                <c:pt idx="501">
                  <c:v>7.1552476303265026E-23</c:v>
                </c:pt>
                <c:pt idx="502">
                  <c:v>9.9693231049661213E-23</c:v>
                </c:pt>
                <c:pt idx="503">
                  <c:v>1.3874716736566771E-22</c:v>
                </c:pt>
                <c:pt idx="504">
                  <c:v>1.9288569922665862E-22</c:v>
                </c:pt>
                <c:pt idx="505">
                  <c:v>2.678510693896127E-22</c:v>
                </c:pt>
                <c:pt idx="506">
                  <c:v>3.7153881370154385E-22</c:v>
                </c:pt>
                <c:pt idx="507">
                  <c:v>5.1479277865490081E-22</c:v>
                </c:pt>
                <c:pt idx="508">
                  <c:v>7.1248898198796002E-22</c:v>
                </c:pt>
                <c:pt idx="509">
                  <c:v>9.8501152049292478E-22</c:v>
                </c:pt>
                <c:pt idx="510">
                  <c:v>1.3602599699173591E-21</c:v>
                </c:pt>
                <c:pt idx="511">
                  <c:v>1.8763764607580634E-21</c:v>
                </c:pt>
                <c:pt idx="512">
                  <c:v>2.5854460804752339E-21</c:v>
                </c:pt>
                <c:pt idx="513">
                  <c:v>3.5585120802055665E-21</c:v>
                </c:pt>
                <c:pt idx="514">
                  <c:v>4.8923650449065211E-21</c:v>
                </c:pt>
                <c:pt idx="515">
                  <c:v>6.7187226730556062E-21</c:v>
                </c:pt>
                <c:pt idx="516">
                  <c:v>9.216627310334326E-21</c:v>
                </c:pt>
                <c:pt idx="517">
                  <c:v>1.2629169387606305E-20</c:v>
                </c:pt>
                <c:pt idx="518">
                  <c:v>1.7286019580262431E-20</c:v>
                </c:pt>
                <c:pt idx="519">
                  <c:v>2.3633751433419307E-20</c:v>
                </c:pt>
                <c:pt idx="520">
                  <c:v>3.2276599774722976E-20</c:v>
                </c:pt>
                <c:pt idx="521">
                  <c:v>4.4031181705587694E-20</c:v>
                </c:pt>
                <c:pt idx="522">
                  <c:v>5.9999876416684113E-20</c:v>
                </c:pt>
                <c:pt idx="523">
                  <c:v>8.1669109676179816E-20</c:v>
                </c:pt>
                <c:pt idx="524">
                  <c:v>1.1104083960938526E-19</c:v>
                </c:pt>
                <c:pt idx="525">
                  <c:v>1.5080825103522256E-19</c:v>
                </c:pt>
                <c:pt idx="526">
                  <c:v>2.0459024401402482E-19</c:v>
                </c:pt>
                <c:pt idx="527">
                  <c:v>2.7724402028746856E-19</c:v>
                </c:pt>
                <c:pt idx="528">
                  <c:v>3.7528128413952915E-19</c:v>
                </c:pt>
                <c:pt idx="529">
                  <c:v>5.074217452618821E-19</c:v>
                </c:pt>
                <c:pt idx="530">
                  <c:v>6.8532834422539742E-19</c:v>
                </c:pt>
                <c:pt idx="531">
                  <c:v>9.2458270176865967E-19</c:v>
                </c:pt>
                <c:pt idx="532">
                  <c:v>1.2459777422579558E-18</c:v>
                </c:pt>
                <c:pt idx="533">
                  <c:v>1.6772285843557783E-18</c:v>
                </c:pt>
                <c:pt idx="534">
                  <c:v>2.2552343455252905E-18</c:v>
                </c:pt>
                <c:pt idx="535">
                  <c:v>3.0290646944897873E-18</c:v>
                </c:pt>
                <c:pt idx="536">
                  <c:v>4.063898680847681E-18</c:v>
                </c:pt>
                <c:pt idx="537">
                  <c:v>5.4462132836841839E-18</c:v>
                </c:pt>
                <c:pt idx="538">
                  <c:v>7.2906100344650526E-18</c:v>
                </c:pt>
                <c:pt idx="539">
                  <c:v>9.7487861426711069E-18</c:v>
                </c:pt>
                <c:pt idx="540">
                  <c:v>1.3021309705166779E-17</c:v>
                </c:pt>
                <c:pt idx="541">
                  <c:v>1.7373056982450572E-17</c:v>
                </c:pt>
                <c:pt idx="542">
                  <c:v>2.3153426419733433E-17</c:v>
                </c:pt>
                <c:pt idx="543">
                  <c:v>3.0822775783154514E-17</c:v>
                </c:pt>
                <c:pt idx="544">
                  <c:v>4.098695683774321E-17</c:v>
                </c:pt>
                <c:pt idx="545">
                  <c:v>5.4442373705891373E-17</c:v>
                </c:pt>
                <c:pt idx="546">
                  <c:v>7.2234701227111542E-17</c:v>
                </c:pt>
                <c:pt idx="547">
                  <c:v>9.5735312641409675E-17</c:v>
                </c:pt>
                <c:pt idx="548">
                  <c:v>1.2674063815982079E-16</c:v>
                </c:pt>
                <c:pt idx="549">
                  <c:v>1.6760117914857667E-16</c:v>
                </c:pt>
                <c:pt idx="550">
                  <c:v>2.2138882767954373E-16</c:v>
                </c:pt>
                <c:pt idx="551">
                  <c:v>2.9211360331963296E-16</c:v>
                </c:pt>
                <c:pt idx="552">
                  <c:v>3.8500406404095828E-16</c:v>
                </c:pt>
                <c:pt idx="553">
                  <c:v>5.0686966025861913E-16</c:v>
                </c:pt>
                <c:pt idx="554">
                  <c:v>6.6656841270611564E-16</c:v>
                </c:pt>
                <c:pt idx="555">
                  <c:v>8.7560979907006905E-16</c:v>
                </c:pt>
                <c:pt idx="556">
                  <c:v>1.1489309996435243E-15</c:v>
                </c:pt>
                <c:pt idx="557">
                  <c:v>1.5058951419425053E-15</c:v>
                </c:pt>
                <c:pt idx="558">
                  <c:v>1.9715734795653199E-15</c:v>
                </c:pt>
                <c:pt idx="559">
                  <c:v>2.5783902700344034E-15</c:v>
                </c:pt>
                <c:pt idx="560">
                  <c:v>3.3682303915728757E-15</c:v>
                </c:pt>
                <c:pt idx="561">
                  <c:v>4.3951365990015093E-15</c:v>
                </c:pt>
                <c:pt idx="562">
                  <c:v>5.7287571859158077E-15</c:v>
                </c:pt>
                <c:pt idx="563">
                  <c:v>7.4587474657805933E-15</c:v>
                </c:pt>
                <c:pt idx="564">
                  <c:v>9.7003821133978887E-15</c:v>
                </c:pt>
                <c:pt idx="565">
                  <c:v>1.2601702760309289E-14</c:v>
                </c:pt>
                <c:pt idx="566">
                  <c:v>1.6352609713154746E-14</c:v>
                </c:pt>
                <c:pt idx="567">
                  <c:v>2.1196412476127302E-14</c:v>
                </c:pt>
                <c:pt idx="568">
                  <c:v>2.7444486120938768E-14</c:v>
                </c:pt>
                <c:pt idx="569">
                  <c:v>3.5494845902277773E-14</c:v>
                </c:pt>
                <c:pt idx="570">
                  <c:v>4.5855658812219063E-14</c:v>
                </c:pt>
                <c:pt idx="571">
                  <c:v>5.9174967797010568E-14</c:v>
                </c:pt>
                <c:pt idx="572">
                  <c:v>7.6278224173249918E-14</c:v>
                </c:pt>
                <c:pt idx="573">
                  <c:v>9.8215621180519834E-14</c:v>
                </c:pt>
                <c:pt idx="574">
                  <c:v>1.2632171475342794E-13</c:v>
                </c:pt>
                <c:pt idx="575">
                  <c:v>1.6229042873209468E-13</c:v>
                </c:pt>
                <c:pt idx="576">
                  <c:v>2.0826929806529387E-13</c:v>
                </c:pt>
                <c:pt idx="577">
                  <c:v>2.669777383258424E-13</c:v>
                </c:pt>
                <c:pt idx="578">
                  <c:v>3.4185528358207627E-13</c:v>
                </c:pt>
                <c:pt idx="579">
                  <c:v>4.3724715670456766E-13</c:v>
                </c:pt>
                <c:pt idx="580">
                  <c:v>5.586362865439953E-13</c:v>
                </c:pt>
                <c:pt idx="581">
                  <c:v>7.1293303795313454E-13</c:v>
                </c:pt>
                <c:pt idx="582">
                  <c:v>9.0883656166909751E-13</c:v>
                </c:pt>
                <c:pt idx="583">
                  <c:v>1.1572849085362189E-12</c:v>
                </c:pt>
                <c:pt idx="584">
                  <c:v>1.4720150156555161E-12</c:v>
                </c:pt>
                <c:pt idx="585">
                  <c:v>1.8702585167295406E-12</c:v>
                </c:pt>
                <c:pt idx="586">
                  <c:v>2.3736052430292412E-12</c:v>
                </c:pt>
                <c:pt idx="587">
                  <c:v>3.0090734910876792E-12</c:v>
                </c:pt>
                <c:pt idx="588">
                  <c:v>3.8104349099557293E-12</c:v>
                </c:pt>
                <c:pt idx="589">
                  <c:v>4.8198525302889748E-12</c:v>
                </c:pt>
                <c:pt idx="590">
                  <c:v>6.0899034096258952E-12</c:v>
                </c:pt>
                <c:pt idx="591">
                  <c:v>7.6860730691724564E-12</c:v>
                </c:pt>
                <c:pt idx="592">
                  <c:v>9.6898279037313796E-12</c:v>
                </c:pt>
                <c:pt idx="593">
                  <c:v>1.2202394721289929E-11</c:v>
                </c:pt>
                <c:pt idx="594">
                  <c:v>1.5349404301370967E-11</c:v>
                </c:pt>
                <c:pt idx="595">
                  <c:v>1.9286589288818425E-11</c:v>
                </c:pt>
                <c:pt idx="596">
                  <c:v>2.4206766974203711E-11</c:v>
                </c:pt>
                <c:pt idx="597">
                  <c:v>3.0348385869467432E-11</c:v>
                </c:pt>
                <c:pt idx="598">
                  <c:v>3.8005973024090467E-11</c:v>
                </c:pt>
                <c:pt idx="599">
                  <c:v>4.7542888578954914E-11</c:v>
                </c:pt>
                <c:pt idx="600">
                  <c:v>5.9406877285585378E-11</c:v>
                </c:pt>
                <c:pt idx="601">
                  <c:v>7.4149006171840418E-11</c:v>
                </c:pt>
                <c:pt idx="602">
                  <c:v>9.2446696198753245E-11</c:v>
                </c:pt>
                <c:pt idx="603">
                  <c:v>1.1513169712846048E-10</c:v>
                </c:pt>
                <c:pt idx="604">
                  <c:v>1.4322402300699089E-10</c:v>
                </c:pt>
                <c:pt idx="605">
                  <c:v>1.7797306544320654E-10</c:v>
                </c:pt>
                <c:pt idx="606">
                  <c:v>2.2090733881590099E-10</c:v>
                </c:pt>
                <c:pt idx="607">
                  <c:v>2.738945921580102E-10</c:v>
                </c:pt>
                <c:pt idx="608">
                  <c:v>3.3921435429452301E-10</c:v>
                </c:pt>
                <c:pt idx="609">
                  <c:v>4.1964537059637245E-10</c:v>
                </c:pt>
                <c:pt idx="610">
                  <c:v>5.1857085158247691E-10</c:v>
                </c:pt>
                <c:pt idx="611">
                  <c:v>6.4010499725440922E-10</c:v>
                </c:pt>
                <c:pt idx="612">
                  <c:v>7.8924489997298662E-10</c:v>
                </c:pt>
                <c:pt idx="613">
                  <c:v>9.720526784085679E-10</c:v>
                </c:pt>
                <c:pt idx="614">
                  <c:v>1.1958735734527856E-9</c:v>
                </c:pt>
                <c:pt idx="615">
                  <c:v>1.4695967644115705E-9</c:v>
                </c:pt>
                <c:pt idx="616">
                  <c:v>1.8039668637040048E-9</c:v>
                </c:pt>
                <c:pt idx="617">
                  <c:v>2.2119554473743952E-9</c:v>
                </c:pt>
                <c:pt idx="618">
                  <c:v>2.7092036074235093E-9</c:v>
                </c:pt>
                <c:pt idx="619">
                  <c:v>3.3145484048830451E-9</c:v>
                </c:pt>
                <c:pt idx="620">
                  <c:v>4.0506482989613843E-9</c:v>
                </c:pt>
                <c:pt idx="621">
                  <c:v>4.9447251719322835E-9</c:v>
                </c:pt>
                <c:pt idx="622">
                  <c:v>6.0294435119408498E-9</c:v>
                </c:pt>
                <c:pt idx="623">
                  <c:v>7.3439507131676138E-9</c:v>
                </c:pt>
                <c:pt idx="624">
                  <c:v>8.9351063684612041E-9</c:v>
                </c:pt>
                <c:pt idx="625">
                  <c:v>1.0858932935045323E-8</c:v>
                </c:pt>
                <c:pt idx="626">
                  <c:v>1.3182325329119924E-8</c:v>
                </c:pt>
                <c:pt idx="627">
                  <c:v>1.5985062939330091E-8</c:v>
                </c:pt>
                <c:pt idx="628">
                  <c:v>1.9362174341504997E-8</c:v>
                </c:pt>
                <c:pt idx="629">
                  <c:v>2.3426712758092548E-8</c:v>
                </c:pt>
                <c:pt idx="630">
                  <c:v>2.8313009157522859E-8</c:v>
                </c:pt>
                <c:pt idx="631">
                  <c:v>3.4180479966316749E-8</c:v>
                </c:pt>
                <c:pt idx="632">
                  <c:v>4.1218077818687811E-8</c:v>
                </c:pt>
                <c:pt idx="633">
                  <c:v>4.9649486757978106E-8</c:v>
                </c:pt>
                <c:pt idx="634">
                  <c:v>5.9739178010075762E-8</c:v>
                </c:pt>
                <c:pt idx="635">
                  <c:v>7.1799459065981263E-8</c:v>
                </c:pt>
                <c:pt idx="636">
                  <c:v>8.6198667550865045E-8</c:v>
                </c:pt>
                <c:pt idx="637">
                  <c:v>1.0337068244995011E-7</c:v>
                </c:pt>
                <c:pt idx="638">
                  <c:v>1.2382594895529229E-7</c:v>
                </c:pt>
                <c:pt idx="639">
                  <c:v>1.4816423975869262E-7</c:v>
                </c:pt>
                <c:pt idx="640">
                  <c:v>1.7708940532972673E-7</c:v>
                </c:pt>
                <c:pt idx="641">
                  <c:v>2.1142639888913903E-7</c:v>
                </c:pt>
                <c:pt idx="642">
                  <c:v>2.5214089873791642E-7</c:v>
                </c:pt>
                <c:pt idx="643">
                  <c:v>3.0036189167479558E-7</c:v>
                </c:pt>
                <c:pt idx="644">
                  <c:v>3.5740762678309285E-7</c:v>
                </c:pt>
                <c:pt idx="645">
                  <c:v>4.2481539926884249E-7</c:v>
                </c:pt>
                <c:pt idx="646">
                  <c:v>5.0437567966898171E-7</c:v>
                </c:pt>
                <c:pt idx="647">
                  <c:v>5.9817116502028364E-7</c:v>
                </c:pt>
                <c:pt idx="648">
                  <c:v>7.0862139588982577E-7</c:v>
                </c:pt>
                <c:pt idx="649">
                  <c:v>8.3853365692538657E-7</c:v>
                </c:pt>
                <c:pt idx="650">
                  <c:v>9.9116095919583685E-7</c:v>
                </c:pt>
                <c:pt idx="651">
                  <c:v>1.1702679904580021E-6</c:v>
                </c:pt>
                <c:pt idx="652">
                  <c:v>1.3802060149943904E-6</c:v>
                </c:pt>
                <c:pt idx="653">
                  <c:v>1.6259978081829571E-6</c:v>
                </c:pt>
                <c:pt idx="654">
                  <c:v>1.9134338228194271E-6</c:v>
                </c:pt>
                <c:pt idx="655">
                  <c:v>2.2491809047156257E-6</c:v>
                </c:pt>
                <c:pt idx="656">
                  <c:v>2.6409050044863307E-6</c:v>
                </c:pt>
                <c:pt idx="657">
                  <c:v>3.0974094708982039E-6</c:v>
                </c:pt>
                <c:pt idx="658">
                  <c:v>3.6287906587925824E-6</c:v>
                </c:pt>
                <c:pt idx="659">
                  <c:v>4.2466127414255321E-6</c:v>
                </c:pt>
                <c:pt idx="660">
                  <c:v>4.9641037829990237E-6</c:v>
                </c:pt>
                <c:pt idx="661">
                  <c:v>5.7963753019709261E-6</c:v>
                </c:pt>
                <c:pt idx="662">
                  <c:v>6.7606677390583965E-6</c:v>
                </c:pt>
                <c:pt idx="663">
                  <c:v>7.8766244351725846E-6</c:v>
                </c:pt>
                <c:pt idx="664">
                  <c:v>9.1665969231178769E-6</c:v>
                </c:pt>
                <c:pt idx="665">
                  <c:v>1.0655984541840751E-5</c:v>
                </c:pt>
                <c:pt idx="666">
                  <c:v>1.2373611592170011E-5</c:v>
                </c:pt>
                <c:pt idx="667">
                  <c:v>1.4352145466943801E-5</c:v>
                </c:pt>
                <c:pt idx="668">
                  <c:v>1.6628559404487858E-5</c:v>
                </c:pt>
                <c:pt idx="669">
                  <c:v>1.9244643730607967E-5</c:v>
                </c:pt>
                <c:pt idx="670">
                  <c:v>2.2247569668293409E-5</c:v>
                </c:pt>
                <c:pt idx="671">
                  <c:v>2.5690510003512369E-5</c:v>
                </c:pt>
                <c:pt idx="672">
                  <c:v>2.9633321096844276E-5</c:v>
                </c:pt>
                <c:pt idx="673">
                  <c:v>3.414329092078816E-5</c:v>
                </c:pt>
                <c:pt idx="674">
                  <c:v>3.9295957977639939E-5</c:v>
                </c:pt>
                <c:pt idx="675">
                  <c:v>4.5176006108605893E-5</c:v>
                </c:pt>
                <c:pt idx="676">
                  <c:v>5.1878240336692964E-5</c:v>
                </c:pt>
                <c:pt idx="677">
                  <c:v>5.9508648988805622E-5</c:v>
                </c:pt>
                <c:pt idx="678">
                  <c:v>6.8185557410930115E-5</c:v>
                </c:pt>
                <c:pt idx="679">
                  <c:v>7.8040878618308973E-5</c:v>
                </c:pt>
                <c:pt idx="680">
                  <c:v>8.9221466203919699E-5</c:v>
                </c:pt>
                <c:pt idx="681">
                  <c:v>1.0189057475655931E-4</c:v>
                </c:pt>
                <c:pt idx="682">
                  <c:v>1.1622943290742065E-4</c:v>
                </c:pt>
                <c:pt idx="683">
                  <c:v>1.3243893392388717E-4</c:v>
                </c:pt>
                <c:pt idx="684">
                  <c:v>1.5074144849374087E-4</c:v>
                </c:pt>
                <c:pt idx="685">
                  <c:v>1.7138276398425523E-4</c:v>
                </c:pt>
                <c:pt idx="686">
                  <c:v>1.9463415401095279E-4</c:v>
                </c:pt>
                <c:pt idx="687">
                  <c:v>2.207945816018584E-4</c:v>
                </c:pt>
                <c:pt idx="688">
                  <c:v>2.5019303858768606E-4</c:v>
                </c:pt>
                <c:pt idx="689">
                  <c:v>2.831910230773847E-4</c:v>
                </c:pt>
                <c:pt idx="690">
                  <c:v>3.201851559871285E-4</c:v>
                </c:pt>
                <c:pt idx="691">
                  <c:v>3.6160993656843705E-4</c:v>
                </c:pt>
                <c:pt idx="692">
                  <c:v>4.0794063572510437E-4</c:v>
                </c:pt>
                <c:pt idx="693">
                  <c:v>4.5969632461041428E-4</c:v>
                </c:pt>
                <c:pt idx="694">
                  <c:v>5.1744303455296024E-4</c:v>
                </c:pt>
                <c:pt idx="695">
                  <c:v>5.8179704276645303E-4</c:v>
                </c:pt>
                <c:pt idx="696">
                  <c:v>6.5342827655454994E-4</c:v>
                </c:pt>
                <c:pt idx="697">
                  <c:v>7.3306382682496911E-4</c:v>
                </c:pt>
                <c:pt idx="698">
                  <c:v>8.2149155967873157E-4</c:v>
                </c:pt>
                <c:pt idx="699">
                  <c:v>9.1956381264317604E-4</c:v>
                </c:pt>
                <c:pt idx="700">
                  <c:v>1.0282011597766371E-3</c:v>
                </c:pt>
                <c:pt idx="701">
                  <c:v>1.148396227394714E-3</c:v>
                </c:pt>
                <c:pt idx="702">
                  <c:v>1.2812175395610773E-3</c:v>
                </c:pt>
                <c:pt idx="703">
                  <c:v>1.4278133697733981E-3</c:v>
                </c:pt>
                <c:pt idx="704">
                  <c:v>1.5894155724430073E-3</c:v>
                </c:pt>
                <c:pt idx="705">
                  <c:v>1.7673433648781665E-3</c:v>
                </c:pt>
                <c:pt idx="706">
                  <c:v>1.963007027511949E-3</c:v>
                </c:pt>
                <c:pt idx="707">
                  <c:v>2.1779114871201743E-3</c:v>
                </c:pt>
                <c:pt idx="708">
                  <c:v>2.4136597447675621E-3</c:v>
                </c:pt>
                <c:pt idx="709">
                  <c:v>2.6719561072364399E-3</c:v>
                </c:pt>
                <c:pt idx="710">
                  <c:v>2.9546091777617705E-3</c:v>
                </c:pt>
                <c:pt idx="711">
                  <c:v>3.2635345590615581E-3</c:v>
                </c:pt>
                <c:pt idx="712">
                  <c:v>3.6007572189469053E-3</c:v>
                </c:pt>
                <c:pt idx="713">
                  <c:v>3.9684134662683326E-3</c:v>
                </c:pt>
                <c:pt idx="714">
                  <c:v>4.3687524826465773E-3</c:v>
                </c:pt>
                <c:pt idx="715">
                  <c:v>4.8041373533965785E-3</c:v>
                </c:pt>
                <c:pt idx="716">
                  <c:v>5.2770455393297772E-3</c:v>
                </c:pt>
                <c:pt idx="717">
                  <c:v>5.7900687297664016E-3</c:v>
                </c:pt>
                <c:pt idx="718">
                  <c:v>6.3459120161508727E-3</c:v>
                </c:pt>
                <c:pt idx="719">
                  <c:v>6.9473923252012021E-3</c:v>
                </c:pt>
                <c:pt idx="720">
                  <c:v>7.5974360505792942E-3</c:v>
                </c:pt>
                <c:pt idx="721">
                  <c:v>8.2990758227005131E-3</c:v>
                </c:pt>
                <c:pt idx="722">
                  <c:v>9.0554463575524113E-3</c:v>
                </c:pt>
                <c:pt idx="723">
                  <c:v>9.8697793273134892E-3</c:v>
                </c:pt>
                <c:pt idx="724">
                  <c:v>1.074539719819349E-2</c:v>
                </c:pt>
                <c:pt idx="725">
                  <c:v>1.1685705984295077E-2</c:v>
                </c:pt>
                <c:pt idx="726">
                  <c:v>1.269418687046346E-2</c:v>
                </c:pt>
                <c:pt idx="727">
                  <c:v>1.3774386662057254E-2</c:v>
                </c:pt>
                <c:pt idx="728">
                  <c:v>1.4929907025381686E-2</c:v>
                </c:pt>
                <c:pt idx="729">
                  <c:v>1.6164392489169097E-2</c:v>
                </c:pt>
                <c:pt idx="730">
                  <c:v>1.7481517184984859E-2</c:v>
                </c:pt>
                <c:pt idx="731">
                  <c:v>1.8884970312772656E-2</c:v>
                </c:pt>
                <c:pt idx="732">
                  <c:v>2.0378440326912776E-2</c:v>
                </c:pt>
                <c:pt idx="733">
                  <c:v>2.1965597848127731E-2</c:v>
                </c:pt>
                <c:pt idx="734">
                  <c:v>2.365007731729515E-2</c:v>
                </c:pt>
                <c:pt idx="735">
                  <c:v>2.5435457418655105E-2</c:v>
                </c:pt>
                <c:pt idx="736">
                  <c:v>2.7325240311990608E-2</c:v>
                </c:pt>
                <c:pt idx="737">
                  <c:v>2.9322829726016408E-2</c:v>
                </c:pt>
                <c:pt idx="738">
                  <c:v>3.1431507978360702E-2</c:v>
                </c:pt>
                <c:pt idx="739">
                  <c:v>3.365441200106329E-2</c:v>
                </c:pt>
                <c:pt idx="740">
                  <c:v>3.599450846433401E-2</c:v>
                </c:pt>
                <c:pt idx="741">
                  <c:v>3.8454568105283825E-2</c:v>
                </c:pt>
                <c:pt idx="742">
                  <c:v>4.1037139382350554E-2</c:v>
                </c:pt>
                <c:pt idx="743">
                  <c:v>4.3744521590003992E-2</c:v>
                </c:pt>
                <c:pt idx="744">
                  <c:v>4.6578737581936779E-2</c:v>
                </c:pt>
                <c:pt idx="745">
                  <c:v>4.9541506264116575E-2</c:v>
                </c:pt>
                <c:pt idx="746">
                  <c:v>5.2634215031658473E-2</c:v>
                </c:pt>
                <c:pt idx="747">
                  <c:v>5.5857892335292481E-2</c:v>
                </c:pt>
                <c:pt idx="748">
                  <c:v>5.9213180574083125E-2</c:v>
                </c:pt>
                <c:pt idx="749">
                  <c:v>6.2700309520826933E-2</c:v>
                </c:pt>
                <c:pt idx="750">
                  <c:v>6.6319070495044569E-2</c:v>
                </c:pt>
                <c:pt idx="751">
                  <c:v>7.006879150554253E-2</c:v>
                </c:pt>
                <c:pt idx="752">
                  <c:v>7.3948313589939751E-2</c:v>
                </c:pt>
                <c:pt idx="753">
                  <c:v>7.7955968582260643E-2</c:v>
                </c:pt>
                <c:pt idx="754">
                  <c:v>8.2089558541469931E-2</c:v>
                </c:pt>
                <c:pt idx="755">
                  <c:v>8.6346337073594029E-2</c:v>
                </c:pt>
                <c:pt idx="756">
                  <c:v>9.0722992777702849E-2</c:v>
                </c:pt>
                <c:pt idx="757">
                  <c:v>9.5215635041425384E-2</c:v>
                </c:pt>
                <c:pt idx="758">
                  <c:v>9.9819782404779317E-2</c:v>
                </c:pt>
                <c:pt idx="759">
                  <c:v>0.10453035370185448</c:v>
                </c:pt>
                <c:pt idx="760">
                  <c:v>0.10934166217825321</c:v>
                </c:pt>
                <c:pt idx="761">
                  <c:v>0.11424741276821752</c:v>
                </c:pt>
                <c:pt idx="762">
                  <c:v>0.1192407026990171</c:v>
                </c:pt>
                <c:pt idx="763">
                  <c:v>0.12431402557154148</c:v>
                </c:pt>
                <c:pt idx="764">
                  <c:v>0.12945927904519691</c:v>
                </c:pt>
                <c:pt idx="765">
                  <c:v>0.13466777623226861</c:v>
                </c:pt>
                <c:pt idx="766">
                  <c:v>0.13993026088200594</c:v>
                </c:pt>
                <c:pt idx="767">
                  <c:v>0.14523692640802535</c:v>
                </c:pt>
                <c:pt idx="768">
                  <c:v>0.1505774387843288</c:v>
                </c:pt>
                <c:pt idx="769">
                  <c:v>0.15594096330562127</c:v>
                </c:pt>
                <c:pt idx="770">
                  <c:v>0.1613161951768495</c:v>
                </c:pt>
                <c:pt idx="771">
                  <c:v>0.16669139386527837</c:v>
                </c:pt>
                <c:pt idx="772">
                  <c:v>0.17205442111626545</c:v>
                </c:pt>
                <c:pt idx="773">
                  <c:v>0.17739278250147894</c:v>
                </c:pt>
                <c:pt idx="774">
                  <c:v>0.18269367233596101</c:v>
                </c:pt>
                <c:pt idx="775">
                  <c:v>0.18794402176848787</c:v>
                </c:pt>
                <c:pt idx="776">
                  <c:v>0.19313054981848407</c:v>
                </c:pt>
                <c:pt idx="777">
                  <c:v>0.19823981710258989</c:v>
                </c:pt>
                <c:pt idx="778">
                  <c:v>0.20325828196528492</c:v>
                </c:pt>
                <c:pt idx="779">
                  <c:v>0.20817235870098533</c:v>
                </c:pt>
                <c:pt idx="780">
                  <c:v>0.21296847753013132</c:v>
                </c:pt>
                <c:pt idx="781">
                  <c:v>0.21763314596920189</c:v>
                </c:pt>
                <c:pt idx="782">
                  <c:v>0.22215301121510755</c:v>
                </c:pt>
                <c:pt idx="783">
                  <c:v>0.22651492314613988</c:v>
                </c:pt>
                <c:pt idx="784">
                  <c:v>0.23070599753082682</c:v>
                </c:pt>
                <c:pt idx="785">
                  <c:v>0.23471367902122942</c:v>
                </c:pt>
                <c:pt idx="786">
                  <c:v>0.23852580350540167</c:v>
                </c:pt>
                <c:pt idx="787">
                  <c:v>0.24213065938629769</c:v>
                </c:pt>
                <c:pt idx="788">
                  <c:v>0.24551704735785354</c:v>
                </c:pt>
                <c:pt idx="789">
                  <c:v>0.24867433825249044</c:v>
                </c:pt>
                <c:pt idx="790">
                  <c:v>0.2515925285423638</c:v>
                </c:pt>
                <c:pt idx="791">
                  <c:v>0.25426229309012599</c:v>
                </c:pt>
                <c:pt idx="792">
                  <c:v>0.25667503475965087</c:v>
                </c:pt>
                <c:pt idx="793">
                  <c:v>0.25882293051839744</c:v>
                </c:pt>
                <c:pt idx="794">
                  <c:v>0.26069897368452882</c:v>
                </c:pt>
                <c:pt idx="795">
                  <c:v>0.26229701200080979</c:v>
                </c:pt>
                <c:pt idx="796">
                  <c:v>0.26361178124481416</c:v>
                </c:pt>
                <c:pt idx="797">
                  <c:v>0.26463893411907458</c:v>
                </c:pt>
                <c:pt idx="798">
                  <c:v>0.26537506419897139</c:v>
                </c:pt>
                <c:pt idx="799">
                  <c:v>0.26581772475396431</c:v>
                </c:pt>
                <c:pt idx="800">
                  <c:v>0.26596544229657376</c:v>
                </c:pt>
                <c:pt idx="801">
                  <c:v>0.2658177247539763</c:v>
                </c:pt>
                <c:pt idx="802">
                  <c:v>0.26537506419898321</c:v>
                </c:pt>
                <c:pt idx="803">
                  <c:v>0.26463893411910105</c:v>
                </c:pt>
                <c:pt idx="804">
                  <c:v>0.26361178124486107</c:v>
                </c:pt>
                <c:pt idx="805">
                  <c:v>0.2622970120008537</c:v>
                </c:pt>
                <c:pt idx="806">
                  <c:v>0.26069897368458106</c:v>
                </c:pt>
                <c:pt idx="807">
                  <c:v>0.25882293051843752</c:v>
                </c:pt>
                <c:pt idx="808">
                  <c:v>0.25667503475974246</c:v>
                </c:pt>
                <c:pt idx="809">
                  <c:v>0.25426229309017656</c:v>
                </c:pt>
                <c:pt idx="810">
                  <c:v>0.2515925285424479</c:v>
                </c:pt>
                <c:pt idx="811">
                  <c:v>0.24867433825258151</c:v>
                </c:pt>
                <c:pt idx="812">
                  <c:v>0.24551704735795182</c:v>
                </c:pt>
                <c:pt idx="813">
                  <c:v>0.24213065938640271</c:v>
                </c:pt>
                <c:pt idx="814">
                  <c:v>0.23852580350551297</c:v>
                </c:pt>
                <c:pt idx="815">
                  <c:v>0.23471367902134674</c:v>
                </c:pt>
                <c:pt idx="816">
                  <c:v>0.23070599753090845</c:v>
                </c:pt>
                <c:pt idx="817">
                  <c:v>0.22651492314631166</c:v>
                </c:pt>
                <c:pt idx="818">
                  <c:v>0.22215301121519593</c:v>
                </c:pt>
                <c:pt idx="819">
                  <c:v>0.21763314596933978</c:v>
                </c:pt>
                <c:pt idx="820">
                  <c:v>0.21296847753022635</c:v>
                </c:pt>
                <c:pt idx="821">
                  <c:v>0.20817235870113121</c:v>
                </c:pt>
                <c:pt idx="822">
                  <c:v>0.20325828196543413</c:v>
                </c:pt>
                <c:pt idx="823">
                  <c:v>0.19823981710269167</c:v>
                </c:pt>
                <c:pt idx="824">
                  <c:v>0.19313054981863867</c:v>
                </c:pt>
                <c:pt idx="825">
                  <c:v>0.18794402176859176</c:v>
                </c:pt>
                <c:pt idx="826">
                  <c:v>0.1826936723361185</c:v>
                </c:pt>
                <c:pt idx="827">
                  <c:v>0.17739278250158566</c:v>
                </c:pt>
                <c:pt idx="828">
                  <c:v>0.17205442111642619</c:v>
                </c:pt>
                <c:pt idx="829">
                  <c:v>0.16669139386543971</c:v>
                </c:pt>
                <c:pt idx="830">
                  <c:v>0.16131619517701096</c:v>
                </c:pt>
                <c:pt idx="831">
                  <c:v>0.15594096330578244</c:v>
                </c:pt>
                <c:pt idx="832">
                  <c:v>0.15057743878448948</c:v>
                </c:pt>
                <c:pt idx="833">
                  <c:v>0.14523692640818514</c:v>
                </c:pt>
                <c:pt idx="834">
                  <c:v>0.13993026088216465</c:v>
                </c:pt>
                <c:pt idx="835">
                  <c:v>0.13466777623242493</c:v>
                </c:pt>
                <c:pt idx="836">
                  <c:v>0.12945927904535234</c:v>
                </c:pt>
                <c:pt idx="837">
                  <c:v>0.12431402557169491</c:v>
                </c:pt>
                <c:pt idx="838">
                  <c:v>0.1192407026991682</c:v>
                </c:pt>
                <c:pt idx="839">
                  <c:v>0.1142474127683661</c:v>
                </c:pt>
                <c:pt idx="840">
                  <c:v>0.10934166217839902</c:v>
                </c:pt>
                <c:pt idx="841">
                  <c:v>0.10453035370199742</c:v>
                </c:pt>
                <c:pt idx="842">
                  <c:v>9.981978240491915E-2</c:v>
                </c:pt>
                <c:pt idx="843">
                  <c:v>9.5215635041561136E-2</c:v>
                </c:pt>
                <c:pt idx="844">
                  <c:v>9.0722992777835992E-2</c:v>
                </c:pt>
                <c:pt idx="845">
                  <c:v>8.6346337073723703E-2</c:v>
                </c:pt>
                <c:pt idx="846">
                  <c:v>8.2089558541595831E-2</c:v>
                </c:pt>
                <c:pt idx="847">
                  <c:v>7.7955968582382879E-2</c:v>
                </c:pt>
                <c:pt idx="848">
                  <c:v>7.3948313590058157E-2</c:v>
                </c:pt>
                <c:pt idx="849">
                  <c:v>7.0068791505657063E-2</c:v>
                </c:pt>
                <c:pt idx="850">
                  <c:v>6.6319070495155147E-2</c:v>
                </c:pt>
                <c:pt idx="851">
                  <c:v>6.2700309520932973E-2</c:v>
                </c:pt>
                <c:pt idx="852">
                  <c:v>5.9213180574185828E-2</c:v>
                </c:pt>
                <c:pt idx="853">
                  <c:v>5.5857892335391277E-2</c:v>
                </c:pt>
                <c:pt idx="854">
                  <c:v>5.2634215031753258E-2</c:v>
                </c:pt>
                <c:pt idx="855">
                  <c:v>4.9541506264207447E-2</c:v>
                </c:pt>
                <c:pt idx="856">
                  <c:v>4.6578737582023771E-2</c:v>
                </c:pt>
                <c:pt idx="857">
                  <c:v>4.3744521590087147E-2</c:v>
                </c:pt>
                <c:pt idx="858">
                  <c:v>4.1037139382429956E-2</c:v>
                </c:pt>
                <c:pt idx="859">
                  <c:v>3.8454568105359514E-2</c:v>
                </c:pt>
                <c:pt idx="860">
                  <c:v>3.599450846440564E-2</c:v>
                </c:pt>
                <c:pt idx="861">
                  <c:v>3.3654412001131735E-2</c:v>
                </c:pt>
                <c:pt idx="862">
                  <c:v>3.1431507978425699E-2</c:v>
                </c:pt>
                <c:pt idx="863">
                  <c:v>2.9322829726078064E-2</c:v>
                </c:pt>
                <c:pt idx="864">
                  <c:v>2.7325240312048932E-2</c:v>
                </c:pt>
                <c:pt idx="865">
                  <c:v>2.5435457418710238E-2</c:v>
                </c:pt>
                <c:pt idx="866">
                  <c:v>2.3650077317347213E-2</c:v>
                </c:pt>
                <c:pt idx="867">
                  <c:v>2.1965597848176806E-2</c:v>
                </c:pt>
                <c:pt idx="868">
                  <c:v>2.0378440326958725E-2</c:v>
                </c:pt>
                <c:pt idx="869">
                  <c:v>1.8884970312816118E-2</c:v>
                </c:pt>
                <c:pt idx="870">
                  <c:v>1.7481517185025684E-2</c:v>
                </c:pt>
                <c:pt idx="871">
                  <c:v>1.6164392489207379E-2</c:v>
                </c:pt>
                <c:pt idx="872">
                  <c:v>1.4929907025417547E-2</c:v>
                </c:pt>
                <c:pt idx="873">
                  <c:v>1.37743866620908E-2</c:v>
                </c:pt>
                <c:pt idx="874">
                  <c:v>1.2694186870494789E-2</c:v>
                </c:pt>
                <c:pt idx="875">
                  <c:v>1.16857059843243E-2</c:v>
                </c:pt>
                <c:pt idx="876">
                  <c:v>1.0745397198220577E-2</c:v>
                </c:pt>
                <c:pt idx="877">
                  <c:v>9.8697793273388543E-3</c:v>
                </c:pt>
                <c:pt idx="878">
                  <c:v>9.0554463575759723E-3</c:v>
                </c:pt>
                <c:pt idx="879">
                  <c:v>8.2990758227223793E-3</c:v>
                </c:pt>
                <c:pt idx="880">
                  <c:v>7.5974360505995774E-3</c:v>
                </c:pt>
                <c:pt idx="881">
                  <c:v>6.9473923252199692E-3</c:v>
                </c:pt>
                <c:pt idx="882">
                  <c:v>6.3459120161682269E-3</c:v>
                </c:pt>
                <c:pt idx="883">
                  <c:v>5.7900687297824383E-3</c:v>
                </c:pt>
                <c:pt idx="884">
                  <c:v>5.2770455393445657E-3</c:v>
                </c:pt>
                <c:pt idx="885">
                  <c:v>4.8041373534101171E-3</c:v>
                </c:pt>
                <c:pt idx="886">
                  <c:v>4.3687524826591124E-3</c:v>
                </c:pt>
                <c:pt idx="887">
                  <c:v>3.9684134662798486E-3</c:v>
                </c:pt>
                <c:pt idx="888">
                  <c:v>3.6007572189574754E-3</c:v>
                </c:pt>
                <c:pt idx="889">
                  <c:v>3.2635345590712431E-3</c:v>
                </c:pt>
                <c:pt idx="890">
                  <c:v>2.9546091777706432E-3</c:v>
                </c:pt>
                <c:pt idx="891">
                  <c:v>2.6719561072445475E-3</c:v>
                </c:pt>
                <c:pt idx="892">
                  <c:v>2.4136597447749681E-3</c:v>
                </c:pt>
                <c:pt idx="893">
                  <c:v>2.1779114871268894E-3</c:v>
                </c:pt>
                <c:pt idx="894">
                  <c:v>1.9630070275181055E-3</c:v>
                </c:pt>
                <c:pt idx="895">
                  <c:v>1.7673433648837664E-3</c:v>
                </c:pt>
                <c:pt idx="896">
                  <c:v>1.5894155724480953E-3</c:v>
                </c:pt>
                <c:pt idx="897">
                  <c:v>1.4278133697780203E-3</c:v>
                </c:pt>
                <c:pt idx="898">
                  <c:v>1.2812175395652649E-3</c:v>
                </c:pt>
                <c:pt idx="899">
                  <c:v>1.1483962273985068E-3</c:v>
                </c:pt>
                <c:pt idx="900">
                  <c:v>1.0282011597804116E-3</c:v>
                </c:pt>
                <c:pt idx="901">
                  <c:v>9.1956381264656818E-4</c:v>
                </c:pt>
                <c:pt idx="902">
                  <c:v>8.2149155968179173E-4</c:v>
                </c:pt>
                <c:pt idx="903">
                  <c:v>7.3306382682774033E-4</c:v>
                </c:pt>
                <c:pt idx="904">
                  <c:v>6.5342827655704512E-4</c:v>
                </c:pt>
                <c:pt idx="905">
                  <c:v>5.8179704276869549E-4</c:v>
                </c:pt>
                <c:pt idx="906">
                  <c:v>5.1744303455497414E-4</c:v>
                </c:pt>
                <c:pt idx="907">
                  <c:v>4.5969632461222008E-4</c:v>
                </c:pt>
                <c:pt idx="908">
                  <c:v>4.0794063572672162E-4</c:v>
                </c:pt>
                <c:pt idx="909">
                  <c:v>3.6160993656988413E-4</c:v>
                </c:pt>
                <c:pt idx="910">
                  <c:v>3.2018515598841415E-4</c:v>
                </c:pt>
                <c:pt idx="911">
                  <c:v>2.8319102307853888E-4</c:v>
                </c:pt>
                <c:pt idx="912">
                  <c:v>2.5019303858871475E-4</c:v>
                </c:pt>
                <c:pt idx="913">
                  <c:v>2.2079458160277442E-4</c:v>
                </c:pt>
                <c:pt idx="914">
                  <c:v>1.9463415401174111E-4</c:v>
                </c:pt>
                <c:pt idx="915">
                  <c:v>1.7138276398495549E-4</c:v>
                </c:pt>
                <c:pt idx="916">
                  <c:v>1.507414484943622E-4</c:v>
                </c:pt>
                <c:pt idx="917">
                  <c:v>1.324389339244409E-4</c:v>
                </c:pt>
                <c:pt idx="918">
                  <c:v>1.1622943290790789E-4</c:v>
                </c:pt>
                <c:pt idx="919">
                  <c:v>1.0189057475699004E-4</c:v>
                </c:pt>
                <c:pt idx="920">
                  <c:v>8.9221466204300078E-5</c:v>
                </c:pt>
                <c:pt idx="921">
                  <c:v>7.8040878618644438E-5</c:v>
                </c:pt>
                <c:pt idx="922">
                  <c:v>6.8185557411225655E-5</c:v>
                </c:pt>
                <c:pt idx="923">
                  <c:v>5.9508648989065661E-5</c:v>
                </c:pt>
                <c:pt idx="924">
                  <c:v>5.1878240336921534E-5</c:v>
                </c:pt>
                <c:pt idx="925">
                  <c:v>4.5176006108807513E-5</c:v>
                </c:pt>
                <c:pt idx="926">
                  <c:v>3.9295957977815844E-5</c:v>
                </c:pt>
                <c:pt idx="927">
                  <c:v>3.4143290920942205E-5</c:v>
                </c:pt>
                <c:pt idx="928">
                  <c:v>2.9633321096979039E-5</c:v>
                </c:pt>
                <c:pt idx="929">
                  <c:v>2.5690510003630107E-5</c:v>
                </c:pt>
                <c:pt idx="930">
                  <c:v>2.2247569668396157E-5</c:v>
                </c:pt>
                <c:pt idx="931">
                  <c:v>1.9244643730697529E-5</c:v>
                </c:pt>
                <c:pt idx="932">
                  <c:v>1.6628559404565836E-5</c:v>
                </c:pt>
                <c:pt idx="933">
                  <c:v>1.4352145467012009E-5</c:v>
                </c:pt>
                <c:pt idx="934">
                  <c:v>1.2373611592229246E-5</c:v>
                </c:pt>
                <c:pt idx="935">
                  <c:v>1.0655984541891859E-5</c:v>
                </c:pt>
                <c:pt idx="936">
                  <c:v>9.1665969231621683E-6</c:v>
                </c:pt>
                <c:pt idx="937">
                  <c:v>7.8766244352109196E-6</c:v>
                </c:pt>
                <c:pt idx="938">
                  <c:v>6.7606677390915434E-6</c:v>
                </c:pt>
                <c:pt idx="939">
                  <c:v>5.7963753019995473E-6</c:v>
                </c:pt>
                <c:pt idx="940">
                  <c:v>4.9641037830237139E-6</c:v>
                </c:pt>
                <c:pt idx="941">
                  <c:v>4.2466127414468019E-6</c:v>
                </c:pt>
                <c:pt idx="942">
                  <c:v>3.6287906588109803E-6</c:v>
                </c:pt>
                <c:pt idx="943">
                  <c:v>3.0974094709139405E-6</c:v>
                </c:pt>
                <c:pt idx="944">
                  <c:v>2.64090500449984E-6</c:v>
                </c:pt>
                <c:pt idx="945">
                  <c:v>2.2491809047272123E-6</c:v>
                </c:pt>
                <c:pt idx="946">
                  <c:v>1.9134338228293527E-6</c:v>
                </c:pt>
                <c:pt idx="947">
                  <c:v>1.6259978081914486E-6</c:v>
                </c:pt>
                <c:pt idx="948">
                  <c:v>1.3802060150016475E-6</c:v>
                </c:pt>
                <c:pt idx="949">
                  <c:v>1.1702679904641965E-6</c:v>
                </c:pt>
                <c:pt idx="950">
                  <c:v>9.9116095920114817E-7</c:v>
                </c:pt>
                <c:pt idx="951">
                  <c:v>8.3853365692988516E-7</c:v>
                </c:pt>
                <c:pt idx="952">
                  <c:v>7.0862139589365235E-7</c:v>
                </c:pt>
                <c:pt idx="953">
                  <c:v>5.9817116502353487E-7</c:v>
                </c:pt>
                <c:pt idx="954">
                  <c:v>5.0437567967174114E-7</c:v>
                </c:pt>
                <c:pt idx="955">
                  <c:v>4.2481539927118215E-7</c:v>
                </c:pt>
                <c:pt idx="956">
                  <c:v>3.5740762678507364E-7</c:v>
                </c:pt>
                <c:pt idx="957">
                  <c:v>3.0036189167647064E-7</c:v>
                </c:pt>
                <c:pt idx="958">
                  <c:v>2.5214089873934045E-7</c:v>
                </c:pt>
                <c:pt idx="959">
                  <c:v>2.114263988903394E-7</c:v>
                </c:pt>
                <c:pt idx="960">
                  <c:v>1.7708940533073335E-7</c:v>
                </c:pt>
                <c:pt idx="961">
                  <c:v>1.4816423975951181E-7</c:v>
                </c:pt>
                <c:pt idx="962">
                  <c:v>1.2382594895598117E-7</c:v>
                </c:pt>
                <c:pt idx="963">
                  <c:v>1.0337068245052891E-7</c:v>
                </c:pt>
                <c:pt idx="964">
                  <c:v>8.6198667551353505E-8</c:v>
                </c:pt>
                <c:pt idx="965">
                  <c:v>7.1799459066390539E-8</c:v>
                </c:pt>
                <c:pt idx="966">
                  <c:v>5.9739178010418095E-8</c:v>
                </c:pt>
                <c:pt idx="967">
                  <c:v>4.9649486758264529E-8</c:v>
                </c:pt>
                <c:pt idx="968">
                  <c:v>4.1218077818925628E-8</c:v>
                </c:pt>
                <c:pt idx="969">
                  <c:v>3.4180479966515173E-8</c:v>
                </c:pt>
                <c:pt idx="970">
                  <c:v>2.8313009157688117E-8</c:v>
                </c:pt>
                <c:pt idx="971">
                  <c:v>2.3426712758230122E-8</c:v>
                </c:pt>
                <c:pt idx="972">
                  <c:v>1.9362174341620081E-8</c:v>
                </c:pt>
                <c:pt idx="973">
                  <c:v>1.5985062939425551E-8</c:v>
                </c:pt>
                <c:pt idx="974">
                  <c:v>1.3182325329199166E-8</c:v>
                </c:pt>
                <c:pt idx="975">
                  <c:v>1.085893293511099E-8</c:v>
                </c:pt>
                <c:pt idx="976">
                  <c:v>8.9351063685152025E-9</c:v>
                </c:pt>
                <c:pt idx="977">
                  <c:v>7.3439507132122559E-9</c:v>
                </c:pt>
                <c:pt idx="978">
                  <c:v>6.0294435119777131E-9</c:v>
                </c:pt>
                <c:pt idx="979">
                  <c:v>4.9447251719626774E-9</c:v>
                </c:pt>
                <c:pt idx="980">
                  <c:v>4.0506482989865529E-9</c:v>
                </c:pt>
                <c:pt idx="981">
                  <c:v>3.3145484049037692E-9</c:v>
                </c:pt>
                <c:pt idx="982">
                  <c:v>2.7092036074405455E-9</c:v>
                </c:pt>
                <c:pt idx="983">
                  <c:v>2.211955447388375E-9</c:v>
                </c:pt>
                <c:pt idx="984">
                  <c:v>1.8039668637154703E-9</c:v>
                </c:pt>
                <c:pt idx="985">
                  <c:v>1.4695967644209108E-9</c:v>
                </c:pt>
                <c:pt idx="986">
                  <c:v>1.1958735734604238E-9</c:v>
                </c:pt>
                <c:pt idx="987">
                  <c:v>9.7205267841480836E-10</c:v>
                </c:pt>
                <c:pt idx="988">
                  <c:v>7.8924489997808133E-10</c:v>
                </c:pt>
                <c:pt idx="989">
                  <c:v>6.4010499725858865E-10</c:v>
                </c:pt>
                <c:pt idx="990">
                  <c:v>5.1857085158587756E-10</c:v>
                </c:pt>
                <c:pt idx="991">
                  <c:v>4.1964537059914222E-10</c:v>
                </c:pt>
                <c:pt idx="992">
                  <c:v>3.392143542967731E-10</c:v>
                </c:pt>
                <c:pt idx="993">
                  <c:v>2.7389459215982591E-10</c:v>
                </c:pt>
                <c:pt idx="994">
                  <c:v>2.2090733881737246E-10</c:v>
                </c:pt>
                <c:pt idx="995">
                  <c:v>1.7797306544439838E-10</c:v>
                </c:pt>
                <c:pt idx="996">
                  <c:v>1.4322402300795463E-10</c:v>
                </c:pt>
                <c:pt idx="997">
                  <c:v>1.1513169712924334E-10</c:v>
                </c:pt>
                <c:pt idx="998">
                  <c:v>9.2446696199385457E-11</c:v>
                </c:pt>
                <c:pt idx="999">
                  <c:v>7.414900617235013E-11</c:v>
                </c:pt>
                <c:pt idx="1000">
                  <c:v>5.940687728599544E-11</c:v>
                </c:pt>
                <c:pt idx="1001">
                  <c:v>4.7542888579283131E-11</c:v>
                </c:pt>
                <c:pt idx="1002">
                  <c:v>3.8005973024354034E-11</c:v>
                </c:pt>
                <c:pt idx="1003">
                  <c:v>3.0348385869678996E-11</c:v>
                </c:pt>
                <c:pt idx="1004">
                  <c:v>2.4206766974373309E-11</c:v>
                </c:pt>
                <c:pt idx="1005">
                  <c:v>1.9286589288955049E-11</c:v>
                </c:pt>
                <c:pt idx="1006">
                  <c:v>1.5349404301480194E-11</c:v>
                </c:pt>
                <c:pt idx="1007">
                  <c:v>1.2202394721377113E-11</c:v>
                </c:pt>
                <c:pt idx="1008">
                  <c:v>9.6898279037986138E-12</c:v>
                </c:pt>
                <c:pt idx="1009">
                  <c:v>7.6860730692260567E-12</c:v>
                </c:pt>
                <c:pt idx="1010">
                  <c:v>6.0899034096683011E-12</c:v>
                </c:pt>
                <c:pt idx="1011">
                  <c:v>4.8198525303228819E-12</c:v>
                </c:pt>
                <c:pt idx="1012">
                  <c:v>3.8104349099826822E-12</c:v>
                </c:pt>
                <c:pt idx="1013">
                  <c:v>3.0090734911090603E-12</c:v>
                </c:pt>
                <c:pt idx="1014">
                  <c:v>2.3736052430461754E-12</c:v>
                </c:pt>
                <c:pt idx="1015">
                  <c:v>1.8702585167429556E-12</c:v>
                </c:pt>
                <c:pt idx="1016">
                  <c:v>1.4720150156661271E-12</c:v>
                </c:pt>
                <c:pt idx="1017">
                  <c:v>1.1572849085445888E-12</c:v>
                </c:pt>
                <c:pt idx="1018">
                  <c:v>9.088365616756682E-13</c:v>
                </c:pt>
                <c:pt idx="1019">
                  <c:v>7.1293303795834208E-13</c:v>
                </c:pt>
                <c:pt idx="1020">
                  <c:v>5.5863628654809577E-13</c:v>
                </c:pt>
                <c:pt idx="1021">
                  <c:v>4.3724715670778919E-13</c:v>
                </c:pt>
                <c:pt idx="1022">
                  <c:v>3.4185528358460855E-13</c:v>
                </c:pt>
                <c:pt idx="1023">
                  <c:v>2.6697773832782836E-13</c:v>
                </c:pt>
                <c:pt idx="1024">
                  <c:v>2.082692980668489E-13</c:v>
                </c:pt>
                <c:pt idx="1025">
                  <c:v>1.6229042873331306E-13</c:v>
                </c:pt>
                <c:pt idx="1026">
                  <c:v>1.2632171475437493E-13</c:v>
                </c:pt>
                <c:pt idx="1027">
                  <c:v>9.8215621181263799E-14</c:v>
                </c:pt>
                <c:pt idx="1028">
                  <c:v>7.6278224173829838E-14</c:v>
                </c:pt>
                <c:pt idx="1029">
                  <c:v>5.9174967797462781E-14</c:v>
                </c:pt>
                <c:pt idx="1030">
                  <c:v>4.5855658812570939E-14</c:v>
                </c:pt>
                <c:pt idx="1031">
                  <c:v>3.5494845902551035E-14</c:v>
                </c:pt>
                <c:pt idx="1032">
                  <c:v>2.7444486121151129E-14</c:v>
                </c:pt>
                <c:pt idx="1033">
                  <c:v>2.1196412476292057E-14</c:v>
                </c:pt>
                <c:pt idx="1034">
                  <c:v>1.6352609713282276E-14</c:v>
                </c:pt>
                <c:pt idx="1035">
                  <c:v>1.2601702760407473E-14</c:v>
                </c:pt>
                <c:pt idx="1036">
                  <c:v>9.7003821134742599E-15</c:v>
                </c:pt>
                <c:pt idx="1037">
                  <c:v>7.4587474658395796E-15</c:v>
                </c:pt>
                <c:pt idx="1038">
                  <c:v>5.7287571859612769E-15</c:v>
                </c:pt>
                <c:pt idx="1039">
                  <c:v>4.3951365990365473E-15</c:v>
                </c:pt>
                <c:pt idx="1040">
                  <c:v>3.3682303915998705E-15</c:v>
                </c:pt>
                <c:pt idx="1041">
                  <c:v>2.5783902700551055E-15</c:v>
                </c:pt>
                <c:pt idx="1042">
                  <c:v>1.9715734795812205E-15</c:v>
                </c:pt>
                <c:pt idx="1043">
                  <c:v>1.5058951419546385E-15</c:v>
                </c:pt>
                <c:pt idx="1044">
                  <c:v>1.1489309996528869E-15</c:v>
                </c:pt>
                <c:pt idx="1045">
                  <c:v>8.7560979907721712E-16</c:v>
                </c:pt>
                <c:pt idx="1046">
                  <c:v>6.6656841271158107E-16</c:v>
                </c:pt>
                <c:pt idx="1047">
                  <c:v>5.0686966026280058E-16</c:v>
                </c:pt>
                <c:pt idx="1048">
                  <c:v>3.8500406404414272E-16</c:v>
                </c:pt>
                <c:pt idx="1049">
                  <c:v>2.9211360332205708E-16</c:v>
                </c:pt>
                <c:pt idx="1050">
                  <c:v>2.213888276813921E-16</c:v>
                </c:pt>
                <c:pt idx="1051">
                  <c:v>1.6760117914997115E-16</c:v>
                </c:pt>
                <c:pt idx="1052">
                  <c:v>1.2674063816088521E-16</c:v>
                </c:pt>
                <c:pt idx="1053">
                  <c:v>9.5735312642217135E-17</c:v>
                </c:pt>
                <c:pt idx="1054">
                  <c:v>7.2234701227724364E-17</c:v>
                </c:pt>
                <c:pt idx="1055">
                  <c:v>5.4442373706337776E-17</c:v>
                </c:pt>
                <c:pt idx="1056">
                  <c:v>4.0986956838080429E-17</c:v>
                </c:pt>
                <c:pt idx="1057">
                  <c:v>3.0822775783410974E-17</c:v>
                </c:pt>
                <c:pt idx="1058">
                  <c:v>2.3153426419926895E-17</c:v>
                </c:pt>
                <c:pt idx="1059">
                  <c:v>1.7373056982595984E-17</c:v>
                </c:pt>
                <c:pt idx="1060">
                  <c:v>1.3021309705275581E-17</c:v>
                </c:pt>
                <c:pt idx="1061">
                  <c:v>9.7487861427530544E-18</c:v>
                </c:pt>
                <c:pt idx="1062">
                  <c:v>7.2906100345264898E-18</c:v>
                </c:pt>
                <c:pt idx="1063">
                  <c:v>5.4462132837302706E-18</c:v>
                </c:pt>
                <c:pt idx="1064">
                  <c:v>4.0638986808822445E-18</c:v>
                </c:pt>
                <c:pt idx="1065">
                  <c:v>3.0290646945155932E-18</c:v>
                </c:pt>
                <c:pt idx="1066">
                  <c:v>2.2552343455446962E-18</c:v>
                </c:pt>
                <c:pt idx="1067">
                  <c:v>1.6772285843702817E-18</c:v>
                </c:pt>
                <c:pt idx="1068">
                  <c:v>1.2459777422687135E-18</c:v>
                </c:pt>
                <c:pt idx="1069">
                  <c:v>9.2458270177665497E-19</c:v>
                </c:pt>
                <c:pt idx="1070">
                  <c:v>6.8532834423134797E-19</c:v>
                </c:pt>
                <c:pt idx="1071">
                  <c:v>5.0742174526631348E-19</c:v>
                </c:pt>
                <c:pt idx="1072">
                  <c:v>3.7528128414281151E-19</c:v>
                </c:pt>
                <c:pt idx="1073">
                  <c:v>2.7724402028990336E-19</c:v>
                </c:pt>
                <c:pt idx="1074">
                  <c:v>2.0459024401584056E-19</c:v>
                </c:pt>
                <c:pt idx="1075">
                  <c:v>1.5080825103656623E-19</c:v>
                </c:pt>
                <c:pt idx="1076">
                  <c:v>1.1104083961037071E-19</c:v>
                </c:pt>
                <c:pt idx="1077">
                  <c:v>8.1669109676906914E-20</c:v>
                </c:pt>
                <c:pt idx="1078">
                  <c:v>5.9999876417221315E-20</c:v>
                </c:pt>
                <c:pt idx="1079">
                  <c:v>4.4031181705982828E-20</c:v>
                </c:pt>
                <c:pt idx="1080">
                  <c:v>3.2276599775013562E-20</c:v>
                </c:pt>
                <c:pt idx="1081">
                  <c:v>2.3633751433633248E-20</c:v>
                </c:pt>
                <c:pt idx="1082">
                  <c:v>1.7286019580420264E-20</c:v>
                </c:pt>
                <c:pt idx="1083">
                  <c:v>1.2629169387721876E-20</c:v>
                </c:pt>
                <c:pt idx="1084">
                  <c:v>9.2166273104191316E-21</c:v>
                </c:pt>
                <c:pt idx="1085">
                  <c:v>6.7187226731172863E-21</c:v>
                </c:pt>
                <c:pt idx="1086">
                  <c:v>4.8923650449515021E-21</c:v>
                </c:pt>
                <c:pt idx="1087">
                  <c:v>3.5585120802384112E-21</c:v>
                </c:pt>
                <c:pt idx="1088">
                  <c:v>2.5854460804992072E-21</c:v>
                </c:pt>
                <c:pt idx="1089">
                  <c:v>1.8763764607755017E-21</c:v>
                </c:pt>
                <c:pt idx="1090">
                  <c:v>1.36025996993004E-21</c:v>
                </c:pt>
                <c:pt idx="1091">
                  <c:v>9.8501152050220498E-22</c:v>
                </c:pt>
                <c:pt idx="1092">
                  <c:v>7.1248898199469833E-22</c:v>
                </c:pt>
                <c:pt idx="1093">
                  <c:v>5.1479277865975118E-22</c:v>
                </c:pt>
                <c:pt idx="1094">
                  <c:v>3.7153881370505773E-22</c:v>
                </c:pt>
                <c:pt idx="1095">
                  <c:v>2.6785106939215731E-22</c:v>
                </c:pt>
                <c:pt idx="1096">
                  <c:v>1.9288569922849368E-22</c:v>
                </c:pt>
                <c:pt idx="1097">
                  <c:v>1.3874716736699271E-22</c:v>
                </c:pt>
                <c:pt idx="1098">
                  <c:v>9.9693231050618171E-23</c:v>
                </c:pt>
                <c:pt idx="1099">
                  <c:v>7.1552476303957979E-23</c:v>
                </c:pt>
                <c:pt idx="1100">
                  <c:v>5.1298080639660077E-23</c:v>
                </c:pt>
                <c:pt idx="1101">
                  <c:v>3.67362662436255E-23</c:v>
                </c:pt>
                <c:pt idx="1102">
                  <c:v>2.6278850394454304E-23</c:v>
                </c:pt>
                <c:pt idx="1103">
                  <c:v>1.8777387193891928E-23</c:v>
                </c:pt>
                <c:pt idx="1104">
                  <c:v>1.3402364073921328E-23</c:v>
                </c:pt>
                <c:pt idx="1105">
                  <c:v>9.5553172675524826E-24</c:v>
                </c:pt>
                <c:pt idx="1106">
                  <c:v>6.8049707449725508E-24</c:v>
                </c:pt>
                <c:pt idx="1107">
                  <c:v>4.8408860951866642E-24</c:v>
                </c:pt>
                <c:pt idx="1108">
                  <c:v>3.4398611762275143E-24</c:v>
                </c:pt>
                <c:pt idx="1109">
                  <c:v>2.4415994504872687E-24</c:v>
                </c:pt>
                <c:pt idx="1110">
                  <c:v>1.7311128163431568E-24</c:v>
                </c:pt>
                <c:pt idx="1111">
                  <c:v>1.2260093306832175E-24</c:v>
                </c:pt>
                <c:pt idx="1112">
                  <c:v>8.673205364649706E-25</c:v>
                </c:pt>
                <c:pt idx="1113">
                  <c:v>6.1289056344361516E-25</c:v>
                </c:pt>
                <c:pt idx="1114">
                  <c:v>4.3261710835021086E-25</c:v>
                </c:pt>
                <c:pt idx="1115">
                  <c:v>3.0502953745335394E-25</c:v>
                </c:pt>
                <c:pt idx="1116">
                  <c:v>2.1483129817546534E-25</c:v>
                </c:pt>
                <c:pt idx="1117">
                  <c:v>1.511369521736736E-25</c:v>
                </c:pt>
                <c:pt idx="1118">
                  <c:v>1.0620897504597157E-25</c:v>
                </c:pt>
                <c:pt idx="1119">
                  <c:v>7.455370417796202E-26</c:v>
                </c:pt>
                <c:pt idx="1120">
                  <c:v>5.227507746241619E-26</c:v>
                </c:pt>
                <c:pt idx="1121">
                  <c:v>3.6613192124626252E-26</c:v>
                </c:pt>
                <c:pt idx="1122">
                  <c:v>2.5615212001233233E-26</c:v>
                </c:pt>
                <c:pt idx="1123">
                  <c:v>1.7900937047023838E-26</c:v>
                </c:pt>
                <c:pt idx="1124">
                  <c:v>1.2496000286540065E-26</c:v>
                </c:pt>
                <c:pt idx="1125">
                  <c:v>8.7133214914368455E-27</c:v>
                </c:pt>
                <c:pt idx="1126">
                  <c:v>6.0689547676198852E-27</c:v>
                </c:pt>
                <c:pt idx="1127">
                  <c:v>4.2224208133628822E-27</c:v>
                </c:pt>
                <c:pt idx="1128">
                  <c:v>2.9344490754891952E-27</c:v>
                </c:pt>
                <c:pt idx="1129">
                  <c:v>2.037084720376666E-27</c:v>
                </c:pt>
                <c:pt idx="1130">
                  <c:v>1.4125669992741597E-27</c:v>
                </c:pt>
                <c:pt idx="1131">
                  <c:v>9.7842258996599071E-28</c:v>
                </c:pt>
                <c:pt idx="1132">
                  <c:v>6.7695739538982668E-28</c:v>
                </c:pt>
                <c:pt idx="1133">
                  <c:v>4.6785756205554669E-28</c:v>
                </c:pt>
                <c:pt idx="1134">
                  <c:v>3.2298579355537652E-28</c:v>
                </c:pt>
                <c:pt idx="1135">
                  <c:v>2.2272585664237315E-28</c:v>
                </c:pt>
                <c:pt idx="1136">
                  <c:v>1.5341764294673045E-28</c:v>
                </c:pt>
                <c:pt idx="1137">
                  <c:v>1.0555952439904159E-28</c:v>
                </c:pt>
                <c:pt idx="1138">
                  <c:v>7.2549929393736972E-29</c:v>
                </c:pt>
                <c:pt idx="1139">
                  <c:v>4.980741631896297E-29</c:v>
                </c:pt>
                <c:pt idx="1140">
                  <c:v>3.4156116360905003E-29</c:v>
                </c:pt>
                <c:pt idx="1141">
                  <c:v>2.339701241066973E-29</c:v>
                </c:pt>
                <c:pt idx="1142">
                  <c:v>1.600920541142765E-29</c:v>
                </c:pt>
                <c:pt idx="1143">
                  <c:v>1.0941997196804509E-29</c:v>
                </c:pt>
                <c:pt idx="1144">
                  <c:v>7.4703486602533035E-30</c:v>
                </c:pt>
                <c:pt idx="1145">
                  <c:v>5.0945120667361723E-30</c:v>
                </c:pt>
                <c:pt idx="1146">
                  <c:v>3.4704178553619712E-30</c:v>
                </c:pt>
                <c:pt idx="1147">
                  <c:v>2.3614480375768661E-30</c:v>
                </c:pt>
                <c:pt idx="1148">
                  <c:v>1.6050644234707534E-30</c:v>
                </c:pt>
                <c:pt idx="1149">
                  <c:v>1.0897427647945281E-30</c:v>
                </c:pt>
                <c:pt idx="1150">
                  <c:v>7.3904855203921657E-31</c:v>
                </c:pt>
                <c:pt idx="1151">
                  <c:v>5.0065596770291062E-31</c:v>
                </c:pt>
                <c:pt idx="1152">
                  <c:v>3.3878429890119307E-31</c:v>
                </c:pt>
                <c:pt idx="1153">
                  <c:v>2.2899426321339367E-31</c:v>
                </c:pt>
                <c:pt idx="1154">
                  <c:v>1.5461206512074473E-31</c:v>
                </c:pt>
                <c:pt idx="1155">
                  <c:v>1.0427485870965237E-31</c:v>
                </c:pt>
                <c:pt idx="1156">
                  <c:v>7.0247890908191972E-32</c:v>
                </c:pt>
                <c:pt idx="1157">
                  <c:v>4.7272048215077647E-32</c:v>
                </c:pt>
                <c:pt idx="1158">
                  <c:v>3.1775544459603456E-32</c:v>
                </c:pt>
                <c:pt idx="1159">
                  <c:v>2.1335313665154042E-32</c:v>
                </c:pt>
                <c:pt idx="1160">
                  <c:v>1.4309435916993427E-32</c:v>
                </c:pt>
                <c:pt idx="1161">
                  <c:v>9.5865743882795532E-33</c:v>
                </c:pt>
                <c:pt idx="1162">
                  <c:v>6.4153717837787059E-33</c:v>
                </c:pt>
                <c:pt idx="1163">
                  <c:v>4.2884234618707985E-33</c:v>
                </c:pt>
                <c:pt idx="1164">
                  <c:v>2.8634588582502194E-33</c:v>
                </c:pt>
                <c:pt idx="1165">
                  <c:v>1.9098606573002313E-33</c:v>
                </c:pt>
                <c:pt idx="1166">
                  <c:v>1.2724181866707267E-33</c:v>
                </c:pt>
                <c:pt idx="1167">
                  <c:v>8.467895772198443E-34</c:v>
                </c:pt>
                <c:pt idx="1168">
                  <c:v>5.6290951587660647E-34</c:v>
                </c:pt>
                <c:pt idx="1169">
                  <c:v>3.7378264036623432E-34</c:v>
                </c:pt>
                <c:pt idx="1170">
                  <c:v>2.4792316941472424E-34</c:v>
                </c:pt>
                <c:pt idx="1171">
                  <c:v>1.6426027800060115E-34</c:v>
                </c:pt>
                <c:pt idx="1172">
                  <c:v>1.0870898538815283E-34</c:v>
                </c:pt>
                <c:pt idx="1173">
                  <c:v>7.1864727278828725E-35</c:v>
                </c:pt>
                <c:pt idx="1174">
                  <c:v>4.7455174184089827E-35</c:v>
                </c:pt>
                <c:pt idx="1175">
                  <c:v>3.1301763974642312E-35</c:v>
                </c:pt>
                <c:pt idx="1176">
                  <c:v>2.0623933684796313E-35</c:v>
                </c:pt>
                <c:pt idx="1177">
                  <c:v>1.357349368754645E-35</c:v>
                </c:pt>
                <c:pt idx="1178">
                  <c:v>8.9233769159929735E-36</c:v>
                </c:pt>
                <c:pt idx="1179">
                  <c:v>5.859820064612221E-36</c:v>
                </c:pt>
                <c:pt idx="1180">
                  <c:v>3.8437645224091823E-36</c:v>
                </c:pt>
                <c:pt idx="1181">
                  <c:v>2.5185276199666997E-36</c:v>
                </c:pt>
                <c:pt idx="1182">
                  <c:v>1.6483677635523153E-36</c:v>
                </c:pt>
                <c:pt idx="1183">
                  <c:v>1.0776530385926133E-36</c:v>
                </c:pt>
                <c:pt idx="1184">
                  <c:v>7.0375461133971771E-37</c:v>
                </c:pt>
                <c:pt idx="1185">
                  <c:v>4.5907220622967113E-37</c:v>
                </c:pt>
                <c:pt idx="1186">
                  <c:v>2.991287780245564E-37</c:v>
                </c:pt>
                <c:pt idx="1187">
                  <c:v>1.9469412396082894E-37</c:v>
                </c:pt>
                <c:pt idx="1188">
                  <c:v>1.265799565900439E-37</c:v>
                </c:pt>
                <c:pt idx="1189">
                  <c:v>8.2204291582787262E-38</c:v>
                </c:pt>
                <c:pt idx="1190">
                  <c:v>5.3326304750757966E-38</c:v>
                </c:pt>
                <c:pt idx="1191">
                  <c:v>3.4554605575091112E-38</c:v>
                </c:pt>
                <c:pt idx="1192">
                  <c:v>2.2365975273574444E-38</c:v>
                </c:pt>
                <c:pt idx="1193">
                  <c:v>1.4460629243877373E-38</c:v>
                </c:pt>
                <c:pt idx="1194">
                  <c:v>9.3390777905345177E-39</c:v>
                </c:pt>
                <c:pt idx="1195">
                  <c:v>6.0247391052286244E-39</c:v>
                </c:pt>
                <c:pt idx="1196">
                  <c:v>3.8823076498638274E-39</c:v>
                </c:pt>
                <c:pt idx="1197">
                  <c:v>2.498958828188802E-39</c:v>
                </c:pt>
                <c:pt idx="1198">
                  <c:v>1.6067403667055631E-39</c:v>
                </c:pt>
                <c:pt idx="1199">
                  <c:v>1.0319288614274812E-39</c:v>
                </c:pt>
                <c:pt idx="1200">
                  <c:v>6.6202023507697602E-40</c:v>
                </c:pt>
                <c:pt idx="1201">
                  <c:v>4.2423863786192715E-40</c:v>
                </c:pt>
                <c:pt idx="1202">
                  <c:v>2.7156051637367858E-40</c:v>
                </c:pt>
                <c:pt idx="1203">
                  <c:v>1.7363628384626241E-40</c:v>
                </c:pt>
                <c:pt idx="1204">
                  <c:v>1.1090006221807306E-40</c:v>
                </c:pt>
                <c:pt idx="1205">
                  <c:v>7.0752297602309528E-41</c:v>
                </c:pt>
                <c:pt idx="1206">
                  <c:v>4.5088600561214879E-41</c:v>
                </c:pt>
                <c:pt idx="1207">
                  <c:v>2.8701884674719178E-41</c:v>
                </c:pt>
                <c:pt idx="1208">
                  <c:v>1.825036374276788E-41</c:v>
                </c:pt>
                <c:pt idx="1209">
                  <c:v>1.1591778792359476E-41</c:v>
                </c:pt>
                <c:pt idx="1210">
                  <c:v>7.3543804997175287E-42</c:v>
                </c:pt>
                <c:pt idx="1211">
                  <c:v>4.6607902296564493E-42</c:v>
                </c:pt>
                <c:pt idx="1212">
                  <c:v>2.9504650108274493E-42</c:v>
                </c:pt>
                <c:pt idx="1213">
                  <c:v>1.8656871968440089E-42</c:v>
                </c:pt>
                <c:pt idx="1214">
                  <c:v>1.1784323177971666E-42</c:v>
                </c:pt>
                <c:pt idx="1215">
                  <c:v>7.4351187264998124E-43</c:v>
                </c:pt>
                <c:pt idx="1216">
                  <c:v>4.685852588382018E-43</c:v>
                </c:pt>
                <c:pt idx="1217">
                  <c:v>2.9498965558835023E-43</c:v>
                </c:pt>
                <c:pt idx="1218">
                  <c:v>1.8549935427309411E-43</c:v>
                </c:pt>
                <c:pt idx="1219">
                  <c:v>1.1651865640894338E-43</c:v>
                </c:pt>
                <c:pt idx="1220">
                  <c:v>7.3108182041383124E-44</c:v>
                </c:pt>
                <c:pt idx="1221">
                  <c:v>4.5819880440897133E-44</c:v>
                </c:pt>
                <c:pt idx="1222">
                  <c:v>2.8685298219802129E-44</c:v>
                </c:pt>
                <c:pt idx="1223">
                  <c:v>1.793833943012064E-44</c:v>
                </c:pt>
                <c:pt idx="1224">
                  <c:v>1.1205275950215769E-44</c:v>
                </c:pt>
                <c:pt idx="1225">
                  <c:v>6.9916604022451011E-45</c:v>
                </c:pt>
                <c:pt idx="1226">
                  <c:v>4.3576821103139199E-45</c:v>
                </c:pt>
                <c:pt idx="1227">
                  <c:v>2.7129901446581144E-45</c:v>
                </c:pt>
                <c:pt idx="1228">
                  <c:v>1.6871680292998371E-45</c:v>
                </c:pt>
                <c:pt idx="1229">
                  <c:v>1.0480594275021935E-45</c:v>
                </c:pt>
                <c:pt idx="1230">
                  <c:v>6.5032572104929607E-46</c:v>
                </c:pt>
                <c:pt idx="1231">
                  <c:v>4.0308199925655289E-46</c:v>
                </c:pt>
                <c:pt idx="1232">
                  <c:v>2.4955905208873364E-46</c:v>
                </c:pt>
                <c:pt idx="1233">
                  <c:v>1.5433722997996697E-46</c:v>
                </c:pt>
                <c:pt idx="1234">
                  <c:v>9.5342278358280215E-47</c:v>
                </c:pt>
                <c:pt idx="1235">
                  <c:v>5.8832567398920563E-47</c:v>
                </c:pt>
                <c:pt idx="1236">
                  <c:v>3.6263317023957774E-47</c:v>
                </c:pt>
                <c:pt idx="1237">
                  <c:v>2.232722263702601E-47</c:v>
                </c:pt>
                <c:pt idx="1238">
                  <c:v>1.3731542640148457E-47</c:v>
                </c:pt>
                <c:pt idx="1239">
                  <c:v>8.4357054543283689E-48</c:v>
                </c:pt>
                <c:pt idx="1240">
                  <c:v>5.1765562229231297E-48</c:v>
                </c:pt>
                <c:pt idx="1241">
                  <c:v>3.1730572931711278E-48</c:v>
                </c:pt>
                <c:pt idx="1242">
                  <c:v>1.9428190042914894E-48</c:v>
                </c:pt>
                <c:pt idx="1243">
                  <c:v>1.1882401496517824E-48</c:v>
                </c:pt>
                <c:pt idx="1244">
                  <c:v>7.2592800837324408E-49</c:v>
                </c:pt>
                <c:pt idx="1245">
                  <c:v>4.4299653971996336E-49</c:v>
                </c:pt>
                <c:pt idx="1246">
                  <c:v>2.7003780264623002E-49</c:v>
                </c:pt>
                <c:pt idx="1247">
                  <c:v>1.6442439305916348E-49</c:v>
                </c:pt>
                <c:pt idx="1248">
                  <c:v>1.0000584413850556E-49</c:v>
                </c:pt>
                <c:pt idx="1249">
                  <c:v>6.0757789263597231E-50</c:v>
                </c:pt>
                <c:pt idx="1250">
                  <c:v>3.6871940727186037E-50</c:v>
                </c:pt>
                <c:pt idx="1251">
                  <c:v>2.2351541561103791E-50</c:v>
                </c:pt>
                <c:pt idx="1252">
                  <c:v>1.3534319241801763E-50</c:v>
                </c:pt>
                <c:pt idx="1253">
                  <c:v>8.1862084985820314E-51</c:v>
                </c:pt>
                <c:pt idx="1254">
                  <c:v>4.9459148795764536E-51</c:v>
                </c:pt>
                <c:pt idx="1255">
                  <c:v>2.9848872054120957E-51</c:v>
                </c:pt>
                <c:pt idx="1256">
                  <c:v>1.7993956308588151E-51</c:v>
                </c:pt>
                <c:pt idx="1257">
                  <c:v>1.0835347632156589E-51</c:v>
                </c:pt>
                <c:pt idx="1258">
                  <c:v>6.5174316871879595E-52</c:v>
                </c:pt>
                <c:pt idx="1259">
                  <c:v>3.9158637890621453E-52</c:v>
                </c:pt>
                <c:pt idx="1260">
                  <c:v>2.3501528893235757E-52</c:v>
                </c:pt>
                <c:pt idx="1261">
                  <c:v>1.4089062845289774E-52</c:v>
                </c:pt>
                <c:pt idx="1262">
                  <c:v>8.4369513919896457E-53</c:v>
                </c:pt>
                <c:pt idx="1263">
                  <c:v>5.0466877902713172E-53</c:v>
                </c:pt>
                <c:pt idx="1264">
                  <c:v>3.0153989555397925E-53</c:v>
                </c:pt>
                <c:pt idx="1265">
                  <c:v>1.7997018888422663E-53</c:v>
                </c:pt>
                <c:pt idx="1266">
                  <c:v>1.0729359953188782E-53</c:v>
                </c:pt>
                <c:pt idx="1267">
                  <c:v>6.38946519807369E-54</c:v>
                </c:pt>
                <c:pt idx="1268">
                  <c:v>3.8007793084238546E-54</c:v>
                </c:pt>
                <c:pt idx="1269">
                  <c:v>2.2583863894718146E-54</c:v>
                </c:pt>
                <c:pt idx="1270">
                  <c:v>1.3404212157069059E-54</c:v>
                </c:pt>
                <c:pt idx="1271">
                  <c:v>7.94697394108549E-55</c:v>
                </c:pt>
                <c:pt idx="1272">
                  <c:v>4.7063013850451986E-55</c:v>
                </c:pt>
                <c:pt idx="1273">
                  <c:v>2.7840378306651195E-55</c:v>
                </c:pt>
                <c:pt idx="1274">
                  <c:v>1.6450836267738119E-55</c:v>
                </c:pt>
                <c:pt idx="1275">
                  <c:v>9.7099787189888589E-56</c:v>
                </c:pt>
                <c:pt idx="1276">
                  <c:v>5.7248752414038654E-56</c:v>
                </c:pt>
                <c:pt idx="1277">
                  <c:v>3.3715625879991481E-56</c:v>
                </c:pt>
                <c:pt idx="1278">
                  <c:v>1.9834162907991959E-56</c:v>
                </c:pt>
                <c:pt idx="1279">
                  <c:v>1.1655045584519161E-56</c:v>
                </c:pt>
                <c:pt idx="1280">
                  <c:v>6.8411880348516698E-57</c:v>
                </c:pt>
                <c:pt idx="1281">
                  <c:v>4.0111280740015157E-57</c:v>
                </c:pt>
                <c:pt idx="1282">
                  <c:v>2.3491945317805312E-57</c:v>
                </c:pt>
                <c:pt idx="1283">
                  <c:v>1.3743232193787265E-57</c:v>
                </c:pt>
                <c:pt idx="1284">
                  <c:v>8.0311222602460474E-58</c:v>
                </c:pt>
                <c:pt idx="1285">
                  <c:v>4.6879291696462569E-58</c:v>
                </c:pt>
                <c:pt idx="1286">
                  <c:v>2.7334006650465706E-58</c:v>
                </c:pt>
                <c:pt idx="1287">
                  <c:v>1.591999770552289E-58</c:v>
                </c:pt>
                <c:pt idx="1288">
                  <c:v>9.2619014673443603E-59</c:v>
                </c:pt>
                <c:pt idx="1289">
                  <c:v>5.3823850395859313E-59</c:v>
                </c:pt>
                <c:pt idx="1290">
                  <c:v>3.1244013691234994E-59</c:v>
                </c:pt>
                <c:pt idx="1291">
                  <c:v>1.8116584617420512E-59</c:v>
                </c:pt>
                <c:pt idx="1292">
                  <c:v>1.0493087267126812E-59</c:v>
                </c:pt>
                <c:pt idx="1293">
                  <c:v>6.0708247113307977E-60</c:v>
                </c:pt>
                <c:pt idx="1294">
                  <c:v>3.5084036353708619E-60</c:v>
                </c:pt>
                <c:pt idx="1295">
                  <c:v>2.0252976650467735E-60</c:v>
                </c:pt>
                <c:pt idx="1296">
                  <c:v>1.1678461201561879E-60</c:v>
                </c:pt>
                <c:pt idx="1297">
                  <c:v>6.7266655187960184E-61</c:v>
                </c:pt>
                <c:pt idx="1298">
                  <c:v>3.8701829422930883E-61</c:v>
                </c:pt>
                <c:pt idx="1299">
                  <c:v>2.2242346723083496E-61</c:v>
                </c:pt>
              </c:numCache>
            </c:numRef>
          </c:yVal>
        </c:ser>
        <c:ser>
          <c:idx val="8"/>
          <c:order val="8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Sheet1!$L$5:$L$1304</c:f>
              <c:numCache>
                <c:formatCode>0.00</c:formatCode>
                <c:ptCount val="1300"/>
                <c:pt idx="0">
                  <c:v>5.4580291339109463E-197</c:v>
                </c:pt>
                <c:pt idx="1">
                  <c:v>1.4828221224498934E-196</c:v>
                </c:pt>
                <c:pt idx="2">
                  <c:v>4.0240161447012519E-196</c:v>
                </c:pt>
                <c:pt idx="3">
                  <c:v>1.0908067653052338E-195</c:v>
                </c:pt>
                <c:pt idx="4">
                  <c:v>2.9536115778540543E-195</c:v>
                </c:pt>
                <c:pt idx="5">
                  <c:v>7.9887051293062487E-195</c:v>
                </c:pt>
                <c:pt idx="6">
                  <c:v>2.1583250501163898E-194</c:v>
                </c:pt>
                <c:pt idx="7">
                  <c:v>5.8247160932276511E-194</c:v>
                </c:pt>
                <c:pt idx="8">
                  <c:v>1.5701824653517649E-193</c:v>
                </c:pt>
                <c:pt idx="9">
                  <c:v>4.2280774581941573E-193</c:v>
                </c:pt>
                <c:pt idx="10">
                  <c:v>1.1372428036349517E-192</c:v>
                </c:pt>
                <c:pt idx="11">
                  <c:v>3.0554903066343418E-192</c:v>
                </c:pt>
                <c:pt idx="12">
                  <c:v>8.2002307583632723E-192</c:v>
                </c:pt>
                <c:pt idx="13">
                  <c:v>2.1983087467700188E-191</c:v>
                </c:pt>
                <c:pt idx="14">
                  <c:v>5.8866572877272431E-191</c:v>
                </c:pt>
                <c:pt idx="15">
                  <c:v>1.574585572607273E-190</c:v>
                </c:pt>
                <c:pt idx="16">
                  <c:v>4.2070844871657559E-190</c:v>
                </c:pt>
                <c:pt idx="17">
                  <c:v>1.1228290753887842E-189</c:v>
                </c:pt>
                <c:pt idx="18">
                  <c:v>2.993391471944587E-189</c:v>
                </c:pt>
                <c:pt idx="19">
                  <c:v>7.9713308444522354E-189</c:v>
                </c:pt>
                <c:pt idx="20">
                  <c:v>2.1203892937208113E-188</c:v>
                </c:pt>
                <c:pt idx="21">
                  <c:v>5.6340126974036889E-188</c:v>
                </c:pt>
                <c:pt idx="22">
                  <c:v>1.4953315297366287E-187</c:v>
                </c:pt>
                <c:pt idx="23">
                  <c:v>3.9643739211863017E-187</c:v>
                </c:pt>
                <c:pt idx="24">
                  <c:v>1.0498546617141077E-186</c:v>
                </c:pt>
                <c:pt idx="25">
                  <c:v>2.7771619222230581E-186</c:v>
                </c:pt>
                <c:pt idx="26">
                  <c:v>7.3382190842876266E-186</c:v>
                </c:pt>
                <c:pt idx="27">
                  <c:v>1.9368571704115527E-185</c:v>
                </c:pt>
                <c:pt idx="28">
                  <c:v>5.1064839175485952E-185</c:v>
                </c:pt>
                <c:pt idx="29">
                  <c:v>1.3448188620969439E-184</c:v>
                </c:pt>
                <c:pt idx="30">
                  <c:v>3.5377168137056249E-184</c:v>
                </c:pt>
                <c:pt idx="31">
                  <c:v>9.2960786648253153E-184</c:v>
                </c:pt>
                <c:pt idx="32">
                  <c:v>2.4400232533028738E-183</c:v>
                </c:pt>
                <c:pt idx="33">
                  <c:v>6.3974307099402595E-183</c:v>
                </c:pt>
                <c:pt idx="34">
                  <c:v>1.6754623264361129E-182</c:v>
                </c:pt>
                <c:pt idx="35">
                  <c:v>4.3830981285983764E-182</c:v>
                </c:pt>
                <c:pt idx="36">
                  <c:v>1.1453683315307693E-181</c:v>
                </c:pt>
                <c:pt idx="37">
                  <c:v>2.98969303019943E-181</c:v>
                </c:pt>
                <c:pt idx="38">
                  <c:v>7.7951679643426732E-181</c:v>
                </c:pt>
                <c:pt idx="39">
                  <c:v>2.03021394516726E-180</c:v>
                </c:pt>
                <c:pt idx="40">
                  <c:v>5.2817225778661431E-180</c:v>
                </c:pt>
                <c:pt idx="41">
                  <c:v>1.3725457090244728E-179</c:v>
                </c:pt>
                <c:pt idx="42">
                  <c:v>3.5628332540438261E-179</c:v>
                </c:pt>
                <c:pt idx="43">
                  <c:v>9.2380780797561103E-179</c:v>
                </c:pt>
                <c:pt idx="44">
                  <c:v>2.3926832565358489E-178</c:v>
                </c:pt>
                <c:pt idx="45">
                  <c:v>6.1902222653731678E-178</c:v>
                </c:pt>
                <c:pt idx="46">
                  <c:v>1.5997227687006426E-177</c:v>
                </c:pt>
                <c:pt idx="47">
                  <c:v>4.1295303260670051E-177</c:v>
                </c:pt>
                <c:pt idx="48">
                  <c:v>1.0648147147152003E-176</c:v>
                </c:pt>
                <c:pt idx="49">
                  <c:v>2.7426152016147541E-176</c:v>
                </c:pt>
                <c:pt idx="50">
                  <c:v>7.0562370830353168E-176</c:v>
                </c:pt>
                <c:pt idx="51">
                  <c:v>1.8134220837350633E-175</c:v>
                </c:pt>
                <c:pt idx="52">
                  <c:v>4.6552401170837683E-175</c:v>
                </c:pt>
                <c:pt idx="53">
                  <c:v>1.193720697230137E-174</c:v>
                </c:pt>
                <c:pt idx="54">
                  <c:v>3.0576009990413738E-174</c:v>
                </c:pt>
                <c:pt idx="55">
                  <c:v>7.8230543933958823E-174</c:v>
                </c:pt>
                <c:pt idx="56">
                  <c:v>1.9993523558191573E-173</c:v>
                </c:pt>
                <c:pt idx="57">
                  <c:v>5.104107094311708E-173</c:v>
                </c:pt>
                <c:pt idx="58">
                  <c:v>1.301570414245118E-172</c:v>
                </c:pt>
                <c:pt idx="59">
                  <c:v>3.3153776753604829E-172</c:v>
                </c:pt>
                <c:pt idx="60">
                  <c:v>8.4355965380358371E-172</c:v>
                </c:pt>
                <c:pt idx="61">
                  <c:v>2.1439568563604195E-171</c:v>
                </c:pt>
                <c:pt idx="62">
                  <c:v>5.4429423439911477E-171</c:v>
                </c:pt>
                <c:pt idx="63">
                  <c:v>1.3802853446328504E-170</c:v>
                </c:pt>
                <c:pt idx="64">
                  <c:v>3.4964028879865079E-170</c:v>
                </c:pt>
                <c:pt idx="65">
                  <c:v>8.8469080672706784E-170</c:v>
                </c:pt>
                <c:pt idx="66">
                  <c:v>2.2360371201019837E-169</c:v>
                </c:pt>
                <c:pt idx="67">
                  <c:v>5.6452600699183188E-169</c:v>
                </c:pt>
                <c:pt idx="68">
                  <c:v>1.4236602191794368E-168</c:v>
                </c:pt>
                <c:pt idx="69">
                  <c:v>3.5862965317755014E-168</c:v>
                </c:pt>
                <c:pt idx="70">
                  <c:v>9.0240915606931615E-168</c:v>
                </c:pt>
                <c:pt idx="71">
                  <c:v>2.2681837809111044E-167</c:v>
                </c:pt>
                <c:pt idx="72">
                  <c:v>5.6946946046258743E-167</c:v>
                </c:pt>
                <c:pt idx="73">
                  <c:v>1.4281705959548121E-166</c:v>
                </c:pt>
                <c:pt idx="74">
                  <c:v>3.5777269016222041E-166</c:v>
                </c:pt>
                <c:pt idx="75">
                  <c:v>8.952652680822168E-166</c:v>
                </c:pt>
                <c:pt idx="76">
                  <c:v>2.2377611857346723E-165</c:v>
                </c:pt>
                <c:pt idx="77">
                  <c:v>5.5871867482097428E-165</c:v>
                </c:pt>
                <c:pt idx="78">
                  <c:v>1.3934458264606163E-164</c:v>
                </c:pt>
                <c:pt idx="79">
                  <c:v>3.4713982583151891E-164</c:v>
                </c:pt>
                <c:pt idx="80">
                  <c:v>8.6384583548817544E-164</c:v>
                </c:pt>
                <c:pt idx="81">
                  <c:v>2.1472642677604143E-163</c:v>
                </c:pt>
                <c:pt idx="82">
                  <c:v>5.3315342191543756E-163</c:v>
                </c:pt>
                <c:pt idx="83">
                  <c:v>1.3223193566458986E-162</c:v>
                </c:pt>
                <c:pt idx="84">
                  <c:v>3.2759552479305847E-162</c:v>
                </c:pt>
                <c:pt idx="85">
                  <c:v>8.1069410657312171E-162</c:v>
                </c:pt>
                <c:pt idx="86">
                  <c:v>2.003980641872491E-161</c:v>
                </c:pt>
                <c:pt idx="87">
                  <c:v>4.9482026632978123E-161</c:v>
                </c:pt>
                <c:pt idx="88">
                  <c:v>1.2204468926277867E-160</c:v>
                </c:pt>
                <c:pt idx="89">
                  <c:v>3.0068221705710689E-160</c:v>
                </c:pt>
                <c:pt idx="90">
                  <c:v>7.3996989675854478E-160</c:v>
                </c:pt>
                <c:pt idx="91">
                  <c:v>1.8190214120134029E-159</c:v>
                </c:pt>
                <c:pt idx="92">
                  <c:v>4.4666201502453585E-159</c:v>
                </c:pt>
                <c:pt idx="93">
                  <c:v>1.0955638183326313E-158</c:v>
                </c:pt>
                <c:pt idx="94">
                  <c:v>2.6841933229748516E-158</c:v>
                </c:pt>
                <c:pt idx="95">
                  <c:v>6.5691223851523769E-158</c:v>
                </c:pt>
                <c:pt idx="96">
                  <c:v>1.6058995074051115E-157</c:v>
                </c:pt>
                <c:pt idx="97">
                  <c:v>3.9214513127295898E-157</c:v>
                </c:pt>
                <c:pt idx="98">
                  <c:v>9.5651710418714069E-157</c:v>
                </c:pt>
                <c:pt idx="99">
                  <c:v>2.3305375458688641E-156</c:v>
                </c:pt>
                <c:pt idx="100">
                  <c:v>5.6720090897561795E-156</c:v>
                </c:pt>
                <c:pt idx="101">
                  <c:v>1.3789076560444008E-155</c:v>
                </c:pt>
                <c:pt idx="102">
                  <c:v>3.3485045874093715E-155</c:v>
                </c:pt>
                <c:pt idx="103">
                  <c:v>8.1223942206109402E-155</c:v>
                </c:pt>
                <c:pt idx="104">
                  <c:v>1.9680434418032592E-154</c:v>
                </c:pt>
                <c:pt idx="105">
                  <c:v>4.7632431075504016E-154</c:v>
                </c:pt>
                <c:pt idx="106">
                  <c:v>1.1515644925623396E-153</c:v>
                </c:pt>
                <c:pt idx="107">
                  <c:v>2.7809375326585888E-153</c:v>
                </c:pt>
                <c:pt idx="108">
                  <c:v>6.7082872722751838E-153</c:v>
                </c:pt>
                <c:pt idx="109">
                  <c:v>1.61640253063223E-152</c:v>
                </c:pt>
                <c:pt idx="110">
                  <c:v>3.8904948220480896E-152</c:v>
                </c:pt>
                <c:pt idx="111">
                  <c:v>9.353574552999592E-152</c:v>
                </c:pt>
                <c:pt idx="112">
                  <c:v>2.2463003937818291E-151</c:v>
                </c:pt>
                <c:pt idx="113">
                  <c:v>5.3885945174714839E-151</c:v>
                </c:pt>
                <c:pt idx="114">
                  <c:v>1.291221138217847E-150</c:v>
                </c:pt>
                <c:pt idx="115">
                  <c:v>3.0906028444242095E-150</c:v>
                </c:pt>
                <c:pt idx="116">
                  <c:v>7.389298713930093E-150</c:v>
                </c:pt>
                <c:pt idx="117">
                  <c:v>1.7647398687734774E-149</c:v>
                </c:pt>
                <c:pt idx="118">
                  <c:v>4.2099372425963763E-149</c:v>
                </c:pt>
                <c:pt idx="119">
                  <c:v>1.0032010937689145E-148</c:v>
                </c:pt>
                <c:pt idx="120">
                  <c:v>2.3879092765115688E-148</c:v>
                </c:pt>
                <c:pt idx="121">
                  <c:v>5.6776040099798245E-148</c:v>
                </c:pt>
                <c:pt idx="122">
                  <c:v>1.3484344077470256E-147</c:v>
                </c:pt>
                <c:pt idx="123">
                  <c:v>3.1989835233904303E-147</c:v>
                </c:pt>
                <c:pt idx="124">
                  <c:v>7.5807405152016954E-147</c:v>
                </c:pt>
                <c:pt idx="125">
                  <c:v>1.794439042315451E-146</c:v>
                </c:pt>
                <c:pt idx="126">
                  <c:v>4.2429043264734727E-146</c:v>
                </c:pt>
                <c:pt idx="127">
                  <c:v>1.0021095909219176E-145</c:v>
                </c:pt>
                <c:pt idx="128">
                  <c:v>2.3642023733238965E-145</c:v>
                </c:pt>
                <c:pt idx="129">
                  <c:v>5.5714922384048868E-145</c:v>
                </c:pt>
                <c:pt idx="130">
                  <c:v>1.3115228494239903E-144</c:v>
                </c:pt>
                <c:pt idx="131">
                  <c:v>3.083881227674049E-144</c:v>
                </c:pt>
                <c:pt idx="132">
                  <c:v>7.2433067200769163E-144</c:v>
                </c:pt>
                <c:pt idx="133">
                  <c:v>1.6993919595076379E-143</c:v>
                </c:pt>
                <c:pt idx="134">
                  <c:v>3.9826092019235014E-143</c:v>
                </c:pt>
                <c:pt idx="135">
                  <c:v>9.3230771305459793E-143</c:v>
                </c:pt>
                <c:pt idx="136">
                  <c:v>2.1800593253137632E-142</c:v>
                </c:pt>
                <c:pt idx="137">
                  <c:v>5.0920750694427723E-142</c:v>
                </c:pt>
                <c:pt idx="138">
                  <c:v>1.1880609833853062E-141</c:v>
                </c:pt>
                <c:pt idx="139">
                  <c:v>2.768854408038739E-141</c:v>
                </c:pt>
                <c:pt idx="140">
                  <c:v>6.4458316336893565E-141</c:v>
                </c:pt>
                <c:pt idx="141">
                  <c:v>1.498908924013266E-140</c:v>
                </c:pt>
                <c:pt idx="142">
                  <c:v>3.4816810490512739E-140</c:v>
                </c:pt>
                <c:pt idx="143">
                  <c:v>8.0783036314574312E-140</c:v>
                </c:pt>
                <c:pt idx="144">
                  <c:v>1.8722714379533776E-139</c:v>
                </c:pt>
                <c:pt idx="145">
                  <c:v>4.3344590286303035E-139</c:v>
                </c:pt>
                <c:pt idx="146">
                  <c:v>1.0023478030178038E-138</c:v>
                </c:pt>
                <c:pt idx="147">
                  <c:v>2.3153648401476241E-138</c:v>
                </c:pt>
                <c:pt idx="148">
                  <c:v>5.3424181340627917E-138</c:v>
                </c:pt>
                <c:pt idx="149">
                  <c:v>1.2313280367212358E-137</c:v>
                </c:pt>
                <c:pt idx="150">
                  <c:v>2.8348305947691369E-137</c:v>
                </c:pt>
                <c:pt idx="151">
                  <c:v>6.5192540392851275E-137</c:v>
                </c:pt>
                <c:pt idx="152">
                  <c:v>1.4975666116376786E-136</c:v>
                </c:pt>
                <c:pt idx="153">
                  <c:v>3.4363061040134091E-136</c:v>
                </c:pt>
                <c:pt idx="154">
                  <c:v>7.8761683208682956E-136</c:v>
                </c:pt>
                <c:pt idx="155">
                  <c:v>1.803248521066518E-135</c:v>
                </c:pt>
                <c:pt idx="156">
                  <c:v>4.1239522786673566E-135</c:v>
                </c:pt>
                <c:pt idx="157">
                  <c:v>9.4208291566054404E-135</c:v>
                </c:pt>
                <c:pt idx="158">
                  <c:v>2.1497208845912428E-134</c:v>
                </c:pt>
                <c:pt idx="159">
                  <c:v>4.8999593123525584E-134</c:v>
                </c:pt>
                <c:pt idx="160">
                  <c:v>1.1156303553235759E-133</c:v>
                </c:pt>
                <c:pt idx="161">
                  <c:v>2.5372637914734843E-133</c:v>
                </c:pt>
                <c:pt idx="162">
                  <c:v>5.7640583916291126E-133</c:v>
                </c:pt>
                <c:pt idx="163">
                  <c:v>1.3080024942300903E-132</c:v>
                </c:pt>
                <c:pt idx="164">
                  <c:v>2.9648738740158158E-132</c:v>
                </c:pt>
                <c:pt idx="165">
                  <c:v>6.7130723029968449E-132</c:v>
                </c:pt>
                <c:pt idx="166">
                  <c:v>1.5182870120673079E-131</c:v>
                </c:pt>
                <c:pt idx="167">
                  <c:v>3.4300770813071673E-131</c:v>
                </c:pt>
                <c:pt idx="168">
                  <c:v>7.7405413150295967E-131</c:v>
                </c:pt>
                <c:pt idx="169">
                  <c:v>1.7448425236965427E-130</c:v>
                </c:pt>
                <c:pt idx="170">
                  <c:v>3.9287879708420665E-130</c:v>
                </c:pt>
                <c:pt idx="171">
                  <c:v>8.836461639563967E-130</c:v>
                </c:pt>
                <c:pt idx="172">
                  <c:v>1.9852520451278937E-129</c:v>
                </c:pt>
                <c:pt idx="173">
                  <c:v>4.455232349297904E-129</c:v>
                </c:pt>
                <c:pt idx="174">
                  <c:v>9.9871716705010733E-129</c:v>
                </c:pt>
                <c:pt idx="175">
                  <c:v>2.2363106004808988E-128</c:v>
                </c:pt>
                <c:pt idx="176">
                  <c:v>5.0019480903699725E-128</c:v>
                </c:pt>
                <c:pt idx="177">
                  <c:v>1.1175415751435898E-127</c:v>
                </c:pt>
                <c:pt idx="178">
                  <c:v>2.4940528260768894E-127</c:v>
                </c:pt>
                <c:pt idx="179">
                  <c:v>5.5598753834677094E-127</c:v>
                </c:pt>
                <c:pt idx="180">
                  <c:v>1.2380606427674125E-126</c:v>
                </c:pt>
                <c:pt idx="181">
                  <c:v>2.7538243049913986E-126</c:v>
                </c:pt>
                <c:pt idx="182">
                  <c:v>6.118542626891651E-126</c:v>
                </c:pt>
                <c:pt idx="183">
                  <c:v>1.3579294339024364E-125</c:v>
                </c:pt>
                <c:pt idx="184">
                  <c:v>3.0103976378828329E-125</c:v>
                </c:pt>
                <c:pt idx="185">
                  <c:v>6.6663479460103735E-125</c:v>
                </c:pt>
                <c:pt idx="186">
                  <c:v>1.4745840817287319E-124</c:v>
                </c:pt>
                <c:pt idx="187">
                  <c:v>3.2581311017469622E-124</c:v>
                </c:pt>
                <c:pt idx="188">
                  <c:v>7.1909293262178758E-124</c:v>
                </c:pt>
                <c:pt idx="189">
                  <c:v>1.5853272906644771E-123</c:v>
                </c:pt>
                <c:pt idx="190">
                  <c:v>3.4911644120516621E-123</c:v>
                </c:pt>
                <c:pt idx="191">
                  <c:v>7.6796091683213426E-123</c:v>
                </c:pt>
                <c:pt idx="192">
                  <c:v>1.6874285220290829E-122</c:v>
                </c:pt>
                <c:pt idx="193">
                  <c:v>3.7036428770872202E-122</c:v>
                </c:pt>
                <c:pt idx="194">
                  <c:v>8.1198923497224382E-122</c:v>
                </c:pt>
                <c:pt idx="195">
                  <c:v>1.778233921004213E-121</c:v>
                </c:pt>
                <c:pt idx="196">
                  <c:v>3.8899584266435763E-121</c:v>
                </c:pt>
                <c:pt idx="197">
                  <c:v>8.4999912748008804E-121</c:v>
                </c:pt>
                <c:pt idx="198">
                  <c:v>1.8552799471216124E-120</c:v>
                </c:pt>
                <c:pt idx="199">
                  <c:v>4.0449939062008884E-120</c:v>
                </c:pt>
                <c:pt idx="200">
                  <c:v>8.809347532593016E-120</c:v>
                </c:pt>
                <c:pt idx="201">
                  <c:v>1.9164039871555129E-119</c:v>
                </c:pt>
                <c:pt idx="202">
                  <c:v>4.1643558994952219E-119</c:v>
                </c:pt>
                <c:pt idx="203">
                  <c:v>9.0391181302335355E-119</c:v>
                </c:pt>
                <c:pt idx="204">
                  <c:v>1.959845049177242E-118</c:v>
                </c:pt>
                <c:pt idx="205">
                  <c:v>4.24458134304437E-118</c:v>
                </c:pt>
                <c:pt idx="206">
                  <c:v>9.1825951248376901E-118</c:v>
                </c:pt>
                <c:pt idx="207">
                  <c:v>1.9843280055601339E-117</c:v>
                </c:pt>
                <c:pt idx="208">
                  <c:v>4.2833043881741794E-117</c:v>
                </c:pt>
                <c:pt idx="209">
                  <c:v>9.2355308865348603E-117</c:v>
                </c:pt>
                <c:pt idx="210">
                  <c:v>1.9891257639014934E-116</c:v>
                </c:pt>
                <c:pt idx="211">
                  <c:v>4.279372294601228E-116</c:v>
                </c:pt>
                <c:pt idx="212">
                  <c:v>9.1963469881538242E-116</c:v>
                </c:pt>
                <c:pt idx="213">
                  <c:v>1.9740951364228908E-115</c:v>
                </c:pt>
                <c:pt idx="214">
                  <c:v>4.2329024339962995E-115</c:v>
                </c:pt>
                <c:pt idx="215">
                  <c:v>9.0662123873076249E-115</c:v>
                </c:pt>
                <c:pt idx="216">
                  <c:v>1.9396839386849451E-114</c:v>
                </c:pt>
                <c:pt idx="217">
                  <c:v>4.1452764701757097E-114</c:v>
                </c:pt>
                <c:pt idx="218">
                  <c:v>8.8489854973045163E-114</c:v>
                </c:pt>
                <c:pt idx="219">
                  <c:v>1.8869088265477019E-113</c:v>
                </c:pt>
                <c:pt idx="220">
                  <c:v>4.0190721185807352E-113</c:v>
                </c:pt>
                <c:pt idx="221">
                  <c:v>8.5510241526883262E-113</c:v>
                </c:pt>
                <c:pt idx="222">
                  <c:v>1.817305401941546E-112</c:v>
                </c:pt>
                <c:pt idx="223">
                  <c:v>3.8579371880446334E-112</c:v>
                </c:pt>
                <c:pt idx="224">
                  <c:v>8.1808765293777953E-112</c:v>
                </c:pt>
                <c:pt idx="225">
                  <c:v>1.732854004162572E-111</c:v>
                </c:pt>
                <c:pt idx="226">
                  <c:v>3.6664144927497656E-111</c:v>
                </c:pt>
                <c:pt idx="227">
                  <c:v>7.7488739837811511E-111</c:v>
                </c:pt>
                <c:pt idx="228">
                  <c:v>1.6358861897971959E-110</c:v>
                </c:pt>
                <c:pt idx="229">
                  <c:v>3.4497293570464836E-110</c:v>
                </c:pt>
                <c:pt idx="230">
                  <c:v>7.2666528571519593E-110</c:v>
                </c:pt>
                <c:pt idx="231">
                  <c:v>1.528978058519922E-109</c:v>
                </c:pt>
                <c:pt idx="232">
                  <c:v>3.213553564917318E-109</c:v>
                </c:pt>
                <c:pt idx="233">
                  <c:v>6.7466360727709192E-109</c:v>
                </c:pt>
                <c:pt idx="234">
                  <c:v>1.4148372172064561E-108</c:v>
                </c:pt>
                <c:pt idx="235">
                  <c:v>2.9637605796609389E-108</c:v>
                </c:pt>
                <c:pt idx="236">
                  <c:v>6.2015065930575346E-108</c:v>
                </c:pt>
                <c:pt idx="237">
                  <c:v>1.2961902573158885E-107</c:v>
                </c:pt>
                <c:pt idx="238">
                  <c:v>2.7061866446752596E-107</c:v>
                </c:pt>
                <c:pt idx="239">
                  <c:v>5.643703515827933E-107</c:v>
                </c:pt>
                <c:pt idx="240">
                  <c:v>1.1756771713660135E-106</c:v>
                </c:pt>
                <c:pt idx="241">
                  <c:v>2.4464110558718224E-106</c:v>
                </c:pt>
                <c:pt idx="242">
                  <c:v>5.0849680286198566E-106</c:v>
                </c:pt>
                <c:pt idx="243">
                  <c:v>1.0557582241345721E-105</c:v>
                </c:pt>
                <c:pt idx="244">
                  <c:v>2.1895666534167825E-105</c:v>
                </c:pt>
                <c:pt idx="245">
                  <c:v>4.5359610631623025E-105</c:v>
                </c:pt>
                <c:pt idx="246">
                  <c:v>9.3863753281114537E-105</c:v>
                </c:pt>
                <c:pt idx="247">
                  <c:v>1.9401886735800521E-104</c:v>
                </c:pt>
                <c:pt idx="248">
                  <c:v>4.0059678941433223E-104</c:v>
                </c:pt>
                <c:pt idx="249">
                  <c:v>8.2620613264370025E-104</c:v>
                </c:pt>
                <c:pt idx="250">
                  <c:v>1.7021068315789958E-103</c:v>
                </c:pt>
                <c:pt idx="251">
                  <c:v>3.5026977703203845E-103</c:v>
                </c:pt>
                <c:pt idx="252">
                  <c:v>7.2000575472511875E-103</c:v>
                </c:pt>
                <c:pt idx="253">
                  <c:v>1.4783821827395615E-102</c:v>
                </c:pt>
                <c:pt idx="254">
                  <c:v>3.0321796078633112E-102</c:v>
                </c:pt>
                <c:pt idx="255">
                  <c:v>6.2121305799936645E-102</c:v>
                </c:pt>
                <c:pt idx="256">
                  <c:v>1.2712872169049669E-101</c:v>
                </c:pt>
                <c:pt idx="257">
                  <c:v>2.5987483981227624E-101</c:v>
                </c:pt>
                <c:pt idx="258">
                  <c:v>5.306427558576359E-101</c:v>
                </c:pt>
                <c:pt idx="259">
                  <c:v>1.0823250134764076E-100</c:v>
                </c:pt>
                <c:pt idx="260">
                  <c:v>2.2051117417077554E-100</c:v>
                </c:pt>
                <c:pt idx="261">
                  <c:v>4.4876704648174252E-100</c:v>
                </c:pt>
                <c:pt idx="262">
                  <c:v>9.122812859656856E-100</c:v>
                </c:pt>
                <c:pt idx="263">
                  <c:v>1.8524821165652085E-99</c:v>
                </c:pt>
                <c:pt idx="264">
                  <c:v>3.7574804762413803E-99</c:v>
                </c:pt>
                <c:pt idx="265">
                  <c:v>7.6130186174168986E-99</c:v>
                </c:pt>
                <c:pt idx="266">
                  <c:v>1.5407582491110628E-98</c:v>
                </c:pt>
                <c:pt idx="267">
                  <c:v>3.1147956672299571E-98</c:v>
                </c:pt>
                <c:pt idx="268">
                  <c:v>6.2898758413957782E-98</c:v>
                </c:pt>
                <c:pt idx="269">
                  <c:v>1.2687382531237089E-97</c:v>
                </c:pt>
                <c:pt idx="270">
                  <c:v>2.5563448894797959E-97</c:v>
                </c:pt>
                <c:pt idx="271">
                  <c:v>5.1449873220018621E-97</c:v>
                </c:pt>
                <c:pt idx="272">
                  <c:v>1.0343478644580879E-96</c:v>
                </c:pt>
                <c:pt idx="273">
                  <c:v>2.0771429498972201E-96</c:v>
                </c:pt>
                <c:pt idx="274">
                  <c:v>4.1666171801935899E-96</c:v>
                </c:pt>
                <c:pt idx="275">
                  <c:v>8.3486886515927859E-96</c:v>
                </c:pt>
                <c:pt idx="276">
                  <c:v>1.6709766481012192E-95</c:v>
                </c:pt>
                <c:pt idx="277">
                  <c:v>3.3407189973478398E-95</c:v>
                </c:pt>
                <c:pt idx="278">
                  <c:v>6.6715533518988329E-95</c:v>
                </c:pt>
                <c:pt idx="279">
                  <c:v>1.3308571145764972E-94</c:v>
                </c:pt>
                <c:pt idx="280">
                  <c:v>2.6518768276379078E-94</c:v>
                </c:pt>
                <c:pt idx="281">
                  <c:v>5.2782835492366852E-94</c:v>
                </c:pt>
                <c:pt idx="282">
                  <c:v>1.0494204807649673E-93</c:v>
                </c:pt>
                <c:pt idx="283">
                  <c:v>2.0841252020255623E-93</c:v>
                </c:pt>
                <c:pt idx="284">
                  <c:v>4.1344288775116259E-93</c:v>
                </c:pt>
                <c:pt idx="285">
                  <c:v>8.1926555535555518E-93</c:v>
                </c:pt>
                <c:pt idx="286">
                  <c:v>1.621628309087353E-92</c:v>
                </c:pt>
                <c:pt idx="287">
                  <c:v>3.2062352841038263E-92</c:v>
                </c:pt>
                <c:pt idx="288">
                  <c:v>6.3322333619921485E-92</c:v>
                </c:pt>
                <c:pt idx="289">
                  <c:v>1.2492112437904613E-91</c:v>
                </c:pt>
                <c:pt idx="290">
                  <c:v>2.4616840293485671E-91</c:v>
                </c:pt>
                <c:pt idx="291">
                  <c:v>4.8455846203332336E-91</c:v>
                </c:pt>
                <c:pt idx="292">
                  <c:v>9.5274681789653567E-91</c:v>
                </c:pt>
                <c:pt idx="293">
                  <c:v>1.8712261680990497E-90</c:v>
                </c:pt>
                <c:pt idx="294">
                  <c:v>3.6710686675269776E-90</c:v>
                </c:pt>
                <c:pt idx="295">
                  <c:v>7.1940952653420474E-90</c:v>
                </c:pt>
                <c:pt idx="296">
                  <c:v>1.408242060869968E-89</c:v>
                </c:pt>
                <c:pt idx="297">
                  <c:v>2.7535685272794711E-89</c:v>
                </c:pt>
                <c:pt idx="298">
                  <c:v>5.3781376965491732E-89</c:v>
                </c:pt>
                <c:pt idx="299">
                  <c:v>1.0492655062446871E-88</c:v>
                </c:pt>
                <c:pt idx="300">
                  <c:v>2.0448258434735579E-88</c:v>
                </c:pt>
                <c:pt idx="301">
                  <c:v>3.9805648640390016E-88</c:v>
                </c:pt>
                <c:pt idx="302">
                  <c:v>7.7401706476899858E-88</c:v>
                </c:pt>
                <c:pt idx="303">
                  <c:v>1.5033974757896126E-87</c:v>
                </c:pt>
                <c:pt idx="304">
                  <c:v>2.9168530383895819E-87</c:v>
                </c:pt>
                <c:pt idx="305">
                  <c:v>5.6529185833099472E-87</c:v>
                </c:pt>
                <c:pt idx="306">
                  <c:v>1.0943301465443484E-86</c:v>
                </c:pt>
                <c:pt idx="307">
                  <c:v>2.1161256268678103E-86</c:v>
                </c:pt>
                <c:pt idx="308">
                  <c:v>4.0874455520792555E-86</c:v>
                </c:pt>
                <c:pt idx="309">
                  <c:v>7.886421141854915E-86</c:v>
                </c:pt>
                <c:pt idx="310">
                  <c:v>1.5199363452885745E-85</c:v>
                </c:pt>
                <c:pt idx="311">
                  <c:v>2.9260940820207626E-85</c:v>
                </c:pt>
                <c:pt idx="312">
                  <c:v>5.6268925496280478E-85</c:v>
                </c:pt>
                <c:pt idx="313">
                  <c:v>1.0808524437308531E-84</c:v>
                </c:pt>
                <c:pt idx="314">
                  <c:v>2.0738705582600441E-84</c:v>
                </c:pt>
                <c:pt idx="315">
                  <c:v>3.9747913325638424E-84</c:v>
                </c:pt>
                <c:pt idx="316">
                  <c:v>7.609646328497753E-84</c:v>
                </c:pt>
                <c:pt idx="317">
                  <c:v>1.4552314156883922E-83</c:v>
                </c:pt>
                <c:pt idx="318">
                  <c:v>2.7798227280527242E-83</c:v>
                </c:pt>
                <c:pt idx="319">
                  <c:v>5.3041963418519311E-83</c:v>
                </c:pt>
                <c:pt idx="320">
                  <c:v>1.0109729428281758E-82</c:v>
                </c:pt>
                <c:pt idx="321">
                  <c:v>1.9247615035179472E-82</c:v>
                </c:pt>
                <c:pt idx="322">
                  <c:v>3.6604271328396398E-82</c:v>
                </c:pt>
                <c:pt idx="323">
                  <c:v>6.9535095978931833E-82</c:v>
                </c:pt>
                <c:pt idx="324">
                  <c:v>1.3194526253014927E-81</c:v>
                </c:pt>
                <c:pt idx="325">
                  <c:v>2.5009268851909942E-81</c:v>
                </c:pt>
                <c:pt idx="326">
                  <c:v>4.7350616687270801E-81</c:v>
                </c:pt>
                <c:pt idx="327">
                  <c:v>8.9550442134617458E-81</c:v>
                </c:pt>
                <c:pt idx="328">
                  <c:v>1.6917153106507918E-80</c:v>
                </c:pt>
                <c:pt idx="329">
                  <c:v>3.1923042482431265E-80</c:v>
                </c:pt>
                <c:pt idx="330">
                  <c:v>6.0172592393744744E-80</c:v>
                </c:pt>
                <c:pt idx="331">
                  <c:v>1.1329496761327868E-79</c:v>
                </c:pt>
                <c:pt idx="332">
                  <c:v>2.1307866509835875E-79</c:v>
                </c:pt>
                <c:pt idx="333">
                  <c:v>4.0030108353165726E-79</c:v>
                </c:pt>
                <c:pt idx="334">
                  <c:v>7.5119210443690077E-79</c:v>
                </c:pt>
                <c:pt idx="335">
                  <c:v>1.4080974564785347E-78</c:v>
                </c:pt>
                <c:pt idx="336">
                  <c:v>2.6365248196620791E-78</c:v>
                </c:pt>
                <c:pt idx="337">
                  <c:v>4.9311528519335464E-78</c:v>
                </c:pt>
                <c:pt idx="338">
                  <c:v>9.212606381104961E-78</c:v>
                </c:pt>
                <c:pt idx="339">
                  <c:v>1.7192301455278349E-77</c:v>
                </c:pt>
                <c:pt idx="340">
                  <c:v>3.2048150390915087E-77</c:v>
                </c:pt>
                <c:pt idx="341">
                  <c:v>5.9674580249396304E-77</c:v>
                </c:pt>
                <c:pt idx="342">
                  <c:v>1.1099239592790528E-76</c:v>
                </c:pt>
                <c:pt idx="343">
                  <c:v>2.0621228301387652E-76</c:v>
                </c:pt>
                <c:pt idx="344">
                  <c:v>3.8269543792091792E-76</c:v>
                </c:pt>
                <c:pt idx="345">
                  <c:v>7.0942990288464771E-76</c:v>
                </c:pt>
                <c:pt idx="346">
                  <c:v>1.3136605139867018E-75</c:v>
                </c:pt>
                <c:pt idx="347">
                  <c:v>2.4298208392745695E-75</c:v>
                </c:pt>
                <c:pt idx="348">
                  <c:v>4.4893432197492977E-75</c:v>
                </c:pt>
                <c:pt idx="349">
                  <c:v>8.2853110390626399E-75</c:v>
                </c:pt>
                <c:pt idx="350">
                  <c:v>1.5273982019579571E-74</c:v>
                </c:pt>
                <c:pt idx="351">
                  <c:v>2.8126337496632621E-74</c:v>
                </c:pt>
                <c:pt idx="352">
                  <c:v>5.1735844540269704E-74</c:v>
                </c:pt>
                <c:pt idx="353">
                  <c:v>9.5057711117893308E-74</c:v>
                </c:pt>
                <c:pt idx="354">
                  <c:v>1.7446190612978332E-73</c:v>
                </c:pt>
                <c:pt idx="355">
                  <c:v>3.1983893019734471E-73</c:v>
                </c:pt>
                <c:pt idx="356">
                  <c:v>5.8570574741157665E-73</c:v>
                </c:pt>
                <c:pt idx="357">
                  <c:v>1.0713838556052143E-72</c:v>
                </c:pt>
                <c:pt idx="358">
                  <c:v>1.9576189505975278E-72</c:v>
                </c:pt>
                <c:pt idx="359">
                  <c:v>3.5729642746454686E-72</c:v>
                </c:pt>
                <c:pt idx="360">
                  <c:v>6.5139832524818631E-72</c:v>
                </c:pt>
                <c:pt idx="361">
                  <c:v>1.1862659152583737E-71</c:v>
                </c:pt>
                <c:pt idx="362">
                  <c:v>2.1579178978509713E-71</c:v>
                </c:pt>
                <c:pt idx="363">
                  <c:v>3.9210757526589872E-71</c:v>
                </c:pt>
                <c:pt idx="364">
                  <c:v>7.1169349911063683E-71</c:v>
                </c:pt>
                <c:pt idx="365">
                  <c:v>1.2903223372145571E-70</c:v>
                </c:pt>
                <c:pt idx="366">
                  <c:v>2.3367964428498047E-70</c:v>
                </c:pt>
                <c:pt idx="367">
                  <c:v>4.2272798622465176E-70</c:v>
                </c:pt>
                <c:pt idx="368">
                  <c:v>7.6386844374739436E-70</c:v>
                </c:pt>
                <c:pt idx="369">
                  <c:v>1.378775597116494E-69</c:v>
                </c:pt>
                <c:pt idx="370">
                  <c:v>2.4859137577330183E-69</c:v>
                </c:pt>
                <c:pt idx="371">
                  <c:v>4.4770915796901916E-69</c:v>
                </c:pt>
                <c:pt idx="372">
                  <c:v>8.0542174161195705E-69</c:v>
                </c:pt>
                <c:pt idx="373">
                  <c:v>1.4473320194360447E-68</c:v>
                </c:pt>
                <c:pt idx="374">
                  <c:v>2.5979479281157874E-68</c:v>
                </c:pt>
                <c:pt idx="375">
                  <c:v>4.6581145528484059E-68</c:v>
                </c:pt>
                <c:pt idx="376">
                  <c:v>8.3427136542052115E-68</c:v>
                </c:pt>
                <c:pt idx="377">
                  <c:v>1.4925261921671312E-67</c:v>
                </c:pt>
                <c:pt idx="378">
                  <c:v>2.6671904990837809E-67</c:v>
                </c:pt>
                <c:pt idx="379">
                  <c:v>4.7610589658687648E-67</c:v>
                </c:pt>
                <c:pt idx="380">
                  <c:v>8.489273697402255E-67</c:v>
                </c:pt>
                <c:pt idx="381">
                  <c:v>1.5120110378301158E-66</c:v>
                </c:pt>
                <c:pt idx="382">
                  <c:v>2.6900282327209762E-66</c:v>
                </c:pt>
                <c:pt idx="383">
                  <c:v>4.7805312906288767E-66</c:v>
                </c:pt>
                <c:pt idx="384">
                  <c:v>8.4861937469501311E-66</c:v>
                </c:pt>
                <c:pt idx="385">
                  <c:v>1.5047597676963234E-65</c:v>
                </c:pt>
                <c:pt idx="386">
                  <c:v>2.6652555103696526E-65</c:v>
                </c:pt>
                <c:pt idx="387">
                  <c:v>4.715502498683125E-65</c:v>
                </c:pt>
                <c:pt idx="388">
                  <c:v>8.3336366149625223E-65</c:v>
                </c:pt>
                <c:pt idx="389">
                  <c:v>1.4711555341884345E-64</c:v>
                </c:pt>
                <c:pt idx="390">
                  <c:v>2.5941797859954926E-64</c:v>
                </c:pt>
                <c:pt idx="391">
                  <c:v>4.5693981619487886E-64</c:v>
                </c:pt>
                <c:pt idx="392">
                  <c:v>8.0396174644141396E-64</c:v>
                </c:pt>
                <c:pt idx="393">
                  <c:v>1.4129578864429646E-63</c:v>
                </c:pt>
                <c:pt idx="394">
                  <c:v>2.480507252793275E-63</c:v>
                </c:pt>
                <c:pt idx="395">
                  <c:v>4.3497994619868597E-63</c:v>
                </c:pt>
                <c:pt idx="396">
                  <c:v>7.6193060721197555E-63</c:v>
                </c:pt>
                <c:pt idx="397">
                  <c:v>1.3331501164552123E-62</c:v>
                </c:pt>
                <c:pt idx="398">
                  <c:v>2.3300226386392657E-62</c:v>
                </c:pt>
                <c:pt idx="399">
                  <c:v>4.0677914297138366E-62</c:v>
                </c:pt>
                <c:pt idx="400">
                  <c:v>7.0937301541000512E-62</c:v>
                </c:pt>
                <c:pt idx="401">
                  <c:v>1.2356859290355739E-61</c:v>
                </c:pt>
                <c:pt idx="402">
                  <c:v>2.150101634564556E-61</c:v>
                </c:pt>
                <c:pt idx="403">
                  <c:v>3.7370363992567729E-61</c:v>
                </c:pt>
                <c:pt idx="404">
                  <c:v>6.488034000739367E-61</c:v>
                </c:pt>
                <c:pt idx="405">
                  <c:v>1.1251653694475961E-60</c:v>
                </c:pt>
                <c:pt idx="406">
                  <c:v>1.9491131307220372E-60</c:v>
                </c:pt>
                <c:pt idx="407">
                  <c:v>3.3726803951152353E-60</c:v>
                </c:pt>
                <c:pt idx="408">
                  <c:v>5.8294929260635964E-60</c:v>
                </c:pt>
                <c:pt idx="409">
                  <c:v>1.0064769231697182E-59</c:v>
                </c:pt>
                <c:pt idx="410">
                  <c:v>1.7357785383670157E-59</c:v>
                </c:pt>
                <c:pt idx="411">
                  <c:v>2.9902139108209885E-59</c:v>
                </c:pt>
                <c:pt idx="412">
                  <c:v>5.1455008150883548E-59</c:v>
                </c:pt>
                <c:pt idx="413">
                  <c:v>8.8444431695579781E-59</c:v>
                </c:pt>
                <c:pt idx="414">
                  <c:v>1.5185559249954883E-58</c:v>
                </c:pt>
                <c:pt idx="415">
                  <c:v>2.604405094196032E-58</c:v>
                </c:pt>
                <c:pt idx="416">
                  <c:v>4.4617345889368149E-58</c:v>
                </c:pt>
                <c:pt idx="417">
                  <c:v>7.6351289963965793E-58</c:v>
                </c:pt>
                <c:pt idx="418">
                  <c:v>1.3051080731855521E-57</c:v>
                </c:pt>
                <c:pt idx="419">
                  <c:v>2.2284044855125083E-57</c:v>
                </c:pt>
                <c:pt idx="420">
                  <c:v>3.8006600192870688E-57</c:v>
                </c:pt>
                <c:pt idx="421">
                  <c:v>6.4750253246056104E-57</c:v>
                </c:pt>
                <c:pt idx="422">
                  <c:v>1.1018979393111839E-56</c:v>
                </c:pt>
                <c:pt idx="423">
                  <c:v>1.8730903266294076E-56</c:v>
                </c:pt>
                <c:pt idx="424">
                  <c:v>3.1804862451620454E-56</c:v>
                </c:pt>
                <c:pt idx="425">
                  <c:v>5.3944326215550702E-56</c:v>
                </c:pt>
                <c:pt idx="426">
                  <c:v>9.1393534818983944E-56</c:v>
                </c:pt>
                <c:pt idx="427">
                  <c:v>1.5466876836727757E-55</c:v>
                </c:pt>
                <c:pt idx="428">
                  <c:v>2.6146118805436185E-55</c:v>
                </c:pt>
                <c:pt idx="429">
                  <c:v>4.414985522762967E-55</c:v>
                </c:pt>
                <c:pt idx="430">
                  <c:v>7.4467845315999508E-55</c:v>
                </c:pt>
                <c:pt idx="431">
                  <c:v>1.2546591052445212E-54</c:v>
                </c:pt>
                <c:pt idx="432">
                  <c:v>2.1115440602059193E-54</c:v>
                </c:pt>
                <c:pt idx="433">
                  <c:v>3.5497028877688745E-54</c:v>
                </c:pt>
                <c:pt idx="434">
                  <c:v>5.9607555294657145E-54</c:v>
                </c:pt>
                <c:pt idx="435">
                  <c:v>9.9983438267619532E-54</c:v>
                </c:pt>
                <c:pt idx="436">
                  <c:v>1.6752216419432455E-53</c:v>
                </c:pt>
                <c:pt idx="437">
                  <c:v>2.8037154390006503E-53</c:v>
                </c:pt>
                <c:pt idx="438">
                  <c:v>4.6871952177070092E-53</c:v>
                </c:pt>
                <c:pt idx="439">
                  <c:v>7.8272571361642061E-53</c:v>
                </c:pt>
                <c:pt idx="440">
                  <c:v>1.3056404940506932E-52</c:v>
                </c:pt>
                <c:pt idx="441">
                  <c:v>2.1754798827822843E-52</c:v>
                </c:pt>
                <c:pt idx="442">
                  <c:v>3.6207953817211297E-52</c:v>
                </c:pt>
                <c:pt idx="443">
                  <c:v>6.0196375733378643E-52</c:v>
                </c:pt>
                <c:pt idx="444">
                  <c:v>9.9966423935232864E-52</c:v>
                </c:pt>
                <c:pt idx="445">
                  <c:v>1.6582706696507403E-51</c:v>
                </c:pt>
                <c:pt idx="446">
                  <c:v>2.7477304886162228E-51</c:v>
                </c:pt>
                <c:pt idx="447">
                  <c:v>4.5478936102615017E-51</c:v>
                </c:pt>
                <c:pt idx="448">
                  <c:v>7.5190662453438101E-51</c:v>
                </c:pt>
                <c:pt idx="449">
                  <c:v>1.2417523089334627E-50</c:v>
                </c:pt>
                <c:pt idx="450">
                  <c:v>2.0484411514825931E-50</c:v>
                </c:pt>
                <c:pt idx="451">
                  <c:v>3.3754327368209427E-50</c:v>
                </c:pt>
                <c:pt idx="452">
                  <c:v>5.5558802298392782E-50</c:v>
                </c:pt>
                <c:pt idx="453">
                  <c:v>9.1346885031598957E-50</c:v>
                </c:pt>
                <c:pt idx="454">
                  <c:v>1.5002100146804911E-49</c:v>
                </c:pt>
                <c:pt idx="455">
                  <c:v>2.4610918872991003E-49</c:v>
                </c:pt>
                <c:pt idx="456">
                  <c:v>4.0329333797957008E-49</c:v>
                </c:pt>
                <c:pt idx="457">
                  <c:v>6.601334164641592E-49</c:v>
                </c:pt>
                <c:pt idx="458">
                  <c:v>1.0793438912581554E-48</c:v>
                </c:pt>
                <c:pt idx="459">
                  <c:v>1.7628096072930179E-48</c:v>
                </c:pt>
                <c:pt idx="460">
                  <c:v>2.8758645682512315E-48</c:v>
                </c:pt>
                <c:pt idx="461">
                  <c:v>4.6865030301184215E-48</c:v>
                </c:pt>
                <c:pt idx="462">
                  <c:v>7.6286347999785092E-48</c:v>
                </c:pt>
                <c:pt idx="463">
                  <c:v>1.2404012575957029E-47</c:v>
                </c:pt>
                <c:pt idx="464">
                  <c:v>2.0146287235259233E-47</c:v>
                </c:pt>
                <c:pt idx="465">
                  <c:v>3.2684759665625737E-47</c:v>
                </c:pt>
                <c:pt idx="466">
                  <c:v>5.2967932420549447E-47</c:v>
                </c:pt>
                <c:pt idx="467">
                  <c:v>8.574290554326988E-47</c:v>
                </c:pt>
                <c:pt idx="468">
                  <c:v>1.3864391782520438E-46</c:v>
                </c:pt>
                <c:pt idx="469">
                  <c:v>2.239344440284046E-46</c:v>
                </c:pt>
                <c:pt idx="470">
                  <c:v>3.6129206724477759E-46</c:v>
                </c:pt>
                <c:pt idx="471">
                  <c:v>5.8225523749344855E-46</c:v>
                </c:pt>
                <c:pt idx="472">
                  <c:v>9.3731557182077543E-46</c:v>
                </c:pt>
                <c:pt idx="473">
                  <c:v>1.50721674701228E-45</c:v>
                </c:pt>
                <c:pt idx="474">
                  <c:v>2.4209345056980302E-45</c:v>
                </c:pt>
                <c:pt idx="475">
                  <c:v>3.8842557789735542E-45</c:v>
                </c:pt>
                <c:pt idx="476">
                  <c:v>6.2251533055930661E-45</c:v>
                </c:pt>
                <c:pt idx="477">
                  <c:v>9.9657441277135245E-45</c:v>
                </c:pt>
                <c:pt idx="478">
                  <c:v>1.5936276788569932E-44</c:v>
                </c:pt>
                <c:pt idx="479">
                  <c:v>2.5455489133498548E-44</c:v>
                </c:pt>
                <c:pt idx="480">
                  <c:v>4.061565668912745E-44</c:v>
                </c:pt>
                <c:pt idx="481">
                  <c:v>6.4732586893014831E-44</c:v>
                </c:pt>
                <c:pt idx="482">
                  <c:v>1.0305519681705E-43</c:v>
                </c:pt>
                <c:pt idx="483">
                  <c:v>1.6388314199139466E-43</c:v>
                </c:pt>
                <c:pt idx="484">
                  <c:v>2.6032514379562721E-43</c:v>
                </c:pt>
                <c:pt idx="485">
                  <c:v>4.1306215146685858E-43</c:v>
                </c:pt>
                <c:pt idx="486">
                  <c:v>6.5468462098999691E-43</c:v>
                </c:pt>
                <c:pt idx="487">
                  <c:v>1.0364928871222445E-42</c:v>
                </c:pt>
                <c:pt idx="488">
                  <c:v>1.6391472282164847E-42</c:v>
                </c:pt>
                <c:pt idx="489">
                  <c:v>2.5893279053316173E-42</c:v>
                </c:pt>
                <c:pt idx="490">
                  <c:v>4.0857669442356082E-42</c:v>
                </c:pt>
                <c:pt idx="491">
                  <c:v>6.4398771067843793E-42</c:v>
                </c:pt>
                <c:pt idx="492">
                  <c:v>1.013909096807527E-41</c:v>
                </c:pt>
                <c:pt idx="493">
                  <c:v>1.594549148575252E-41</c:v>
                </c:pt>
                <c:pt idx="494">
                  <c:v>2.5049222533691819E-41</c:v>
                </c:pt>
                <c:pt idx="495">
                  <c:v>3.9306832000788153E-41</c:v>
                </c:pt>
                <c:pt idx="496">
                  <c:v>6.1611145675933206E-41</c:v>
                </c:pt>
                <c:pt idx="497">
                  <c:v>9.6464602135603442E-41</c:v>
                </c:pt>
                <c:pt idx="498">
                  <c:v>1.5086695353904808E-40</c:v>
                </c:pt>
                <c:pt idx="499">
                  <c:v>2.356881321424706E-40</c:v>
                </c:pt>
                <c:pt idx="500">
                  <c:v>3.677890194824579E-40</c:v>
                </c:pt>
                <c:pt idx="501">
                  <c:v>5.7329381189675911E-40</c:v>
                </c:pt>
                <c:pt idx="502">
                  <c:v>8.9263353704722907E-40</c:v>
                </c:pt>
                <c:pt idx="503">
                  <c:v>1.3883104600871352E-39</c:v>
                </c:pt>
                <c:pt idx="504">
                  <c:v>2.156837583230219E-39</c:v>
                </c:pt>
                <c:pt idx="505">
                  <c:v>3.3470772806400951E-39</c:v>
                </c:pt>
                <c:pt idx="506">
                  <c:v>5.1883765502311129E-39</c:v>
                </c:pt>
                <c:pt idx="507">
                  <c:v>8.0336829131636008E-39</c:v>
                </c:pt>
                <c:pt idx="508">
                  <c:v>1.2425541818495126E-38</c:v>
                </c:pt>
                <c:pt idx="509">
                  <c:v>1.9197003097029501E-38</c:v>
                </c:pt>
                <c:pt idx="510">
                  <c:v>2.9625724861160034E-38</c:v>
                </c:pt>
                <c:pt idx="511">
                  <c:v>4.5669050878755104E-38</c:v>
                </c:pt>
                <c:pt idx="512">
                  <c:v>7.0322198104702572E-38</c:v>
                </c:pt>
                <c:pt idx="513">
                  <c:v>1.0816340219911244E-37</c:v>
                </c:pt>
                <c:pt idx="514">
                  <c:v>1.6618265445602516E-37</c:v>
                </c:pt>
                <c:pt idx="515">
                  <c:v>2.5504011456888267E-37</c:v>
                </c:pt>
                <c:pt idx="516">
                  <c:v>3.9097478407275388E-37</c:v>
                </c:pt>
                <c:pt idx="517">
                  <c:v>5.9869613254402453E-37</c:v>
                </c:pt>
                <c:pt idx="518">
                  <c:v>9.1575986862886687E-37</c:v>
                </c:pt>
                <c:pt idx="519">
                  <c:v>1.3991820110754718E-36</c:v>
                </c:pt>
                <c:pt idx="520">
                  <c:v>2.1354247346456086E-36</c:v>
                </c:pt>
                <c:pt idx="521">
                  <c:v>3.2554555914115856E-36</c:v>
                </c:pt>
                <c:pt idx="522">
                  <c:v>4.9574316199358581E-36</c:v>
                </c:pt>
                <c:pt idx="523">
                  <c:v>7.5408298263230766E-36</c:v>
                </c:pt>
                <c:pt idx="524">
                  <c:v>1.1457740935859537E-35</c:v>
                </c:pt>
                <c:pt idx="525">
                  <c:v>1.7389868874590239E-35</c:v>
                </c:pt>
                <c:pt idx="526">
                  <c:v>2.6363985657508486E-35</c:v>
                </c:pt>
                <c:pt idx="527">
                  <c:v>3.9924848487758748E-35</c:v>
                </c:pt>
                <c:pt idx="528">
                  <c:v>6.0393880770473333E-35</c:v>
                </c:pt>
                <c:pt idx="529">
                  <c:v>9.1255709999245904E-35</c:v>
                </c:pt>
                <c:pt idx="530">
                  <c:v>1.3773509411764909E-34</c:v>
                </c:pt>
                <c:pt idx="531">
                  <c:v>2.0765702242322159E-34</c:v>
                </c:pt>
                <c:pt idx="532">
                  <c:v>3.1272750881663975E-34</c:v>
                </c:pt>
                <c:pt idx="533">
                  <c:v>4.7043865400543551E-34</c:v>
                </c:pt>
                <c:pt idx="534">
                  <c:v>7.0689899258646986E-34</c:v>
                </c:pt>
                <c:pt idx="535">
                  <c:v>1.0610336984876731E-33</c:v>
                </c:pt>
                <c:pt idx="536">
                  <c:v>1.5908104767870501E-33</c:v>
                </c:pt>
                <c:pt idx="537">
                  <c:v>2.3824574787892785E-33</c:v>
                </c:pt>
                <c:pt idx="538">
                  <c:v>3.5640954353911308E-33</c:v>
                </c:pt>
                <c:pt idx="539">
                  <c:v>5.3258746600934649E-33</c:v>
                </c:pt>
                <c:pt idx="540">
                  <c:v>7.9496866204597234E-33</c:v>
                </c:pt>
                <c:pt idx="541">
                  <c:v>1.1852952036058892E-32</c:v>
                </c:pt>
                <c:pt idx="542">
                  <c:v>1.7653080255131042E-32</c:v>
                </c:pt>
                <c:pt idx="543">
                  <c:v>2.626224900807308E-32</c:v>
                </c:pt>
                <c:pt idx="544">
                  <c:v>3.9026606059659073E-32</c:v>
                </c:pt>
                <c:pt idx="545">
                  <c:v>5.7930477060256914E-32</c:v>
                </c:pt>
                <c:pt idx="546">
                  <c:v>8.5895591732732825E-32</c:v>
                </c:pt>
                <c:pt idx="547">
                  <c:v>1.2721903511705142E-31</c:v>
                </c:pt>
                <c:pt idx="548">
                  <c:v>1.8821349938734244E-31</c:v>
                </c:pt>
                <c:pt idx="549">
                  <c:v>2.7814220427615794E-31</c:v>
                </c:pt>
                <c:pt idx="550">
                  <c:v>4.1058252890588565E-31</c:v>
                </c:pt>
                <c:pt idx="551">
                  <c:v>6.0541264710101601E-31</c:v>
                </c:pt>
                <c:pt idx="552">
                  <c:v>8.9170245747341159E-31</c:v>
                </c:pt>
                <c:pt idx="553">
                  <c:v>1.3119155764164184E-30</c:v>
                </c:pt>
                <c:pt idx="554">
                  <c:v>1.9280099196232646E-30</c:v>
                </c:pt>
                <c:pt idx="555">
                  <c:v>2.8302844814875207E-30</c:v>
                </c:pt>
                <c:pt idx="556">
                  <c:v>4.1501937000931291E-30</c:v>
                </c:pt>
                <c:pt idx="557">
                  <c:v>6.0788873314889504E-30</c:v>
                </c:pt>
                <c:pt idx="558">
                  <c:v>8.8940030062472034E-30</c:v>
                </c:pt>
                <c:pt idx="559">
                  <c:v>1.2998340228002068E-29</c:v>
                </c:pt>
                <c:pt idx="560">
                  <c:v>1.8975620200287605E-29</c:v>
                </c:pt>
                <c:pt idx="561">
                  <c:v>2.7670786843555095E-29</c:v>
                </c:pt>
                <c:pt idx="562">
                  <c:v>4.0305516329399639E-29</c:v>
                </c:pt>
                <c:pt idx="563">
                  <c:v>5.8644180221031017E-29</c:v>
                </c:pt>
                <c:pt idx="564">
                  <c:v>8.5232023858338362E-29</c:v>
                </c:pt>
                <c:pt idx="565">
                  <c:v>1.237365870221664E-28</c:v>
                </c:pt>
                <c:pt idx="566">
                  <c:v>1.7943655197321141E-28</c:v>
                </c:pt>
                <c:pt idx="567">
                  <c:v>2.5992086780575067E-28</c:v>
                </c:pt>
                <c:pt idx="568">
                  <c:v>3.7608744187906574E-28</c:v>
                </c:pt>
                <c:pt idx="569">
                  <c:v>5.4356810553066417E-28</c:v>
                </c:pt>
                <c:pt idx="570">
                  <c:v>7.8475944403256853E-28</c:v>
                </c:pt>
                <c:pt idx="571">
                  <c:v>1.1317137335301596E-27</c:v>
                </c:pt>
                <c:pt idx="572">
                  <c:v>1.6302494863650603E-27</c:v>
                </c:pt>
                <c:pt idx="573">
                  <c:v>2.3457893407315881E-27</c:v>
                </c:pt>
                <c:pt idx="574">
                  <c:v>3.3716415375301645E-27</c:v>
                </c:pt>
                <c:pt idx="575">
                  <c:v>4.8407341618568412E-27</c:v>
                </c:pt>
                <c:pt idx="576">
                  <c:v>6.9422223813361748E-27</c:v>
                </c:pt>
                <c:pt idx="577">
                  <c:v>9.9449650260172955E-27</c:v>
                </c:pt>
                <c:pt idx="578">
                  <c:v>1.4230673333865362E-26</c:v>
                </c:pt>
                <c:pt idx="579">
                  <c:v>2.0340662291241333E-26</c:v>
                </c:pt>
                <c:pt idx="580">
                  <c:v>2.9041709701032396E-26</c:v>
                </c:pt>
                <c:pt idx="581">
                  <c:v>4.1418724542871077E-26</c:v>
                </c:pt>
                <c:pt idx="582">
                  <c:v>5.9004986136028765E-26</c:v>
                </c:pt>
                <c:pt idx="583">
                  <c:v>8.3964973428931518E-26</c:v>
                </c:pt>
                <c:pt idx="584">
                  <c:v>1.1935072120733413E-25</c:v>
                </c:pt>
                <c:pt idx="585">
                  <c:v>1.6946085413896904E-25</c:v>
                </c:pt>
                <c:pt idx="586">
                  <c:v>2.4034283796982373E-25</c:v>
                </c:pt>
                <c:pt idx="587">
                  <c:v>3.4049475746512365E-25</c:v>
                </c:pt>
                <c:pt idx="588">
                  <c:v>4.8184474247552E-25</c:v>
                </c:pt>
                <c:pt idx="589">
                  <c:v>6.8111629481694851E-25</c:v>
                </c:pt>
                <c:pt idx="590">
                  <c:v>9.6172934240297683E-25</c:v>
                </c:pt>
                <c:pt idx="591">
                  <c:v>1.3564441391456189E-24</c:v>
                </c:pt>
                <c:pt idx="592">
                  <c:v>1.9110339867734023E-24</c:v>
                </c:pt>
                <c:pt idx="593">
                  <c:v>2.6893811639640811E-24</c:v>
                </c:pt>
                <c:pt idx="594">
                  <c:v>3.7805393027225864E-24</c:v>
                </c:pt>
                <c:pt idx="595">
                  <c:v>5.3085095930287366E-24</c:v>
                </c:pt>
                <c:pt idx="596">
                  <c:v>7.4457578187674137E-24</c:v>
                </c:pt>
                <c:pt idx="597">
                  <c:v>1.0431881774275893E-23</c:v>
                </c:pt>
                <c:pt idx="598">
                  <c:v>1.4599361330101036E-23</c:v>
                </c:pt>
                <c:pt idx="599">
                  <c:v>2.0409036801803321E-23</c:v>
                </c:pt>
                <c:pt idx="600">
                  <c:v>2.849893368840484E-23</c:v>
                </c:pt>
                <c:pt idx="601">
                  <c:v>3.9751375724010733E-23</c:v>
                </c:pt>
                <c:pt idx="602">
                  <c:v>5.5385128360883917E-23</c:v>
                </c:pt>
                <c:pt idx="603">
                  <c:v>7.7081759647538993E-23</c:v>
                </c:pt>
                <c:pt idx="604">
                  <c:v>1.0715872179251871E-22</c:v>
                </c:pt>
                <c:pt idx="605">
                  <c:v>1.4880614966080184E-22</c:v>
                </c:pt>
                <c:pt idx="606">
                  <c:v>2.0641045205628139E-22</c:v>
                </c:pt>
                <c:pt idx="607">
                  <c:v>2.8599598814142656E-22</c:v>
                </c:pt>
                <c:pt idx="608">
                  <c:v>3.9582721221528883E-22</c:v>
                </c:pt>
                <c:pt idx="609">
                  <c:v>5.4722862249571917E-22</c:v>
                </c:pt>
                <c:pt idx="610">
                  <c:v>7.5569998328690037E-22</c:v>
                </c:pt>
                <c:pt idx="611">
                  <c:v>1.0424313670871009E-21</c:v>
                </c:pt>
                <c:pt idx="612">
                  <c:v>1.4363589335964658E-21</c:v>
                </c:pt>
                <c:pt idx="613">
                  <c:v>1.9769511556685226E-21</c:v>
                </c:pt>
                <c:pt idx="614">
                  <c:v>2.7179805805019262E-21</c:v>
                </c:pt>
                <c:pt idx="615">
                  <c:v>3.7326237072508621E-21</c:v>
                </c:pt>
                <c:pt idx="616">
                  <c:v>5.1203485057381282E-21</c:v>
                </c:pt>
                <c:pt idx="617">
                  <c:v>7.0162052153324977E-21</c:v>
                </c:pt>
                <c:pt idx="618">
                  <c:v>9.6033442112511125E-21</c:v>
                </c:pt>
                <c:pt idx="619">
                  <c:v>1.3129861907446487E-20</c:v>
                </c:pt>
                <c:pt idx="620">
                  <c:v>1.7931444319278693E-20</c:v>
                </c:pt>
                <c:pt idx="621">
                  <c:v>2.446176761420045E-20</c:v>
                </c:pt>
                <c:pt idx="622">
                  <c:v>3.3333264675915989E-20</c:v>
                </c:pt>
                <c:pt idx="623">
                  <c:v>4.5371727597849953E-20</c:v>
                </c:pt>
                <c:pt idx="624">
                  <c:v>6.1689355338510015E-20</c:v>
                </c:pt>
                <c:pt idx="625">
                  <c:v>8.3782361686185912E-20</c:v>
                </c:pt>
                <c:pt idx="626">
                  <c:v>1.1366124667438977E-19</c:v>
                </c:pt>
                <c:pt idx="627">
                  <c:v>1.5402445571516071E-19</c:v>
                </c:pt>
                <c:pt idx="628">
                  <c:v>2.084896022996037E-19</c:v>
                </c:pt>
                <c:pt idx="629">
                  <c:v>2.8190096958977212E-19</c:v>
                </c:pt>
                <c:pt idx="630">
                  <c:v>3.8073796901388228E-19</c:v>
                </c:pt>
                <c:pt idx="631">
                  <c:v>5.1365705653784126E-19</c:v>
                </c:pt>
                <c:pt idx="632">
                  <c:v>6.9220985680957738E-19</c:v>
                </c:pt>
                <c:pt idx="633">
                  <c:v>9.3179365797489039E-19</c:v>
                </c:pt>
                <c:pt idx="634">
                  <c:v>1.252907969735543E-18</c:v>
                </c:pt>
                <c:pt idx="635">
                  <c:v>1.6828137191599417E-18</c:v>
                </c:pt>
                <c:pt idx="636">
                  <c:v>2.2577214893584103E-18</c:v>
                </c:pt>
                <c:pt idx="637">
                  <c:v>3.025674046489469E-18</c:v>
                </c:pt>
                <c:pt idx="638">
                  <c:v>4.05033890803381E-18</c:v>
                </c:pt>
                <c:pt idx="639">
                  <c:v>5.4159923014809516E-18</c:v>
                </c:pt>
                <c:pt idx="640">
                  <c:v>7.2340609473084977E-18</c:v>
                </c:pt>
                <c:pt idx="641">
                  <c:v>9.6516983235752221E-18</c:v>
                </c:pt>
                <c:pt idx="642">
                  <c:v>1.2863014677618721E-17</c:v>
                </c:pt>
                <c:pt idx="643">
                  <c:v>1.7123764323960852E-17</c:v>
                </c:pt>
                <c:pt idx="644">
                  <c:v>2.2770531576504254E-17</c:v>
                </c:pt>
                <c:pt idx="645">
                  <c:v>3.0245763169913657E-17</c:v>
                </c:pt>
                <c:pt idx="646">
                  <c:v>4.0130389570595808E-17</c:v>
                </c:pt>
                <c:pt idx="647">
                  <c:v>5.3186284800753671E-17</c:v>
                </c:pt>
                <c:pt idx="648">
                  <c:v>7.0411465644305881E-17</c:v>
                </c:pt>
                <c:pt idx="649">
                  <c:v>9.3111766193598147E-17</c:v>
                </c:pt>
                <c:pt idx="650">
                  <c:v>1.2299379315522859E-16</c:v>
                </c:pt>
                <c:pt idx="651">
                  <c:v>1.6228533517748505E-16</c:v>
                </c:pt>
                <c:pt idx="652">
                  <c:v>2.1389114668930592E-16</c:v>
                </c:pt>
                <c:pt idx="653">
                  <c:v>2.8159425569908467E-16</c:v>
                </c:pt>
                <c:pt idx="654">
                  <c:v>3.703157848365314E-16</c:v>
                </c:pt>
                <c:pt idx="655">
                  <c:v>4.8644988837199774E-16</c:v>
                </c:pt>
                <c:pt idx="656">
                  <c:v>6.3829499980162609E-16</c:v>
                </c:pt>
                <c:pt idx="657">
                  <c:v>8.3660841218980016E-16</c:v>
                </c:pt>
                <c:pt idx="658">
                  <c:v>1.0953185997578805E-15</c:v>
                </c:pt>
                <c:pt idx="659">
                  <c:v>1.4324390389072374E-15</c:v>
                </c:pt>
                <c:pt idx="660">
                  <c:v>1.8712391064284182E-15</c:v>
                </c:pt>
                <c:pt idx="661">
                  <c:v>2.4417425549995729E-15</c:v>
                </c:pt>
                <c:pt idx="662">
                  <c:v>3.1826428810626854E-15</c:v>
                </c:pt>
                <c:pt idx="663">
                  <c:v>4.1437485920982065E-15</c:v>
                </c:pt>
                <c:pt idx="664">
                  <c:v>5.3891011741071851E-15</c:v>
                </c:pt>
                <c:pt idx="665">
                  <c:v>7.000945977945696E-15</c:v>
                </c:pt>
                <c:pt idx="666">
                  <c:v>9.0847831739698268E-15</c:v>
                </c:pt>
                <c:pt idx="667">
                  <c:v>1.1775784708953088E-14</c:v>
                </c:pt>
                <c:pt idx="668">
                  <c:v>1.5246936733847182E-14</c:v>
                </c:pt>
                <c:pt idx="669">
                  <c:v>1.9719358834588744E-14</c:v>
                </c:pt>
                <c:pt idx="670">
                  <c:v>2.5475366006775719E-14</c:v>
                </c:pt>
                <c:pt idx="671">
                  <c:v>3.2874982109434106E-14</c:v>
                </c:pt>
                <c:pt idx="672">
                  <c:v>4.2376791207340031E-14</c:v>
                </c:pt>
                <c:pt idx="673">
                  <c:v>5.4564233989150952E-14</c:v>
                </c:pt>
                <c:pt idx="674">
                  <c:v>7.0178730418533674E-14</c:v>
                </c:pt>
                <c:pt idx="675">
                  <c:v>9.0161349295560263E-14</c:v>
                </c:pt>
                <c:pt idx="676">
                  <c:v>1.1570516559177316E-13</c:v>
                </c:pt>
                <c:pt idx="677">
                  <c:v>1.4832096573650726E-13</c:v>
                </c:pt>
                <c:pt idx="678">
                  <c:v>1.8991960198995135E-13</c:v>
                </c:pt>
                <c:pt idx="679">
                  <c:v>2.429150870579759E-13</c:v>
                </c:pt>
                <c:pt idx="680">
                  <c:v>3.1035349252429431E-13</c:v>
                </c:pt>
                <c:pt idx="681">
                  <c:v>3.9607390997377535E-13</c:v>
                </c:pt>
                <c:pt idx="682">
                  <c:v>5.0490920092701669E-13</c:v>
                </c:pt>
                <c:pt idx="683">
                  <c:v>6.4293606029756804E-13</c:v>
                </c:pt>
                <c:pt idx="684">
                  <c:v>8.1778611980823903E-13</c:v>
                </c:pt>
                <c:pt idx="685">
                  <c:v>1.0390325092937059E-12</c:v>
                </c:pt>
                <c:pt idx="686">
                  <c:v>1.3186695794600727E-12</c:v>
                </c:pt>
                <c:pt idx="687">
                  <c:v>1.6717074950475171E-12</c:v>
                </c:pt>
                <c:pt idx="688">
                  <c:v>2.1169082833072407E-12</c:v>
                </c:pt>
                <c:pt idx="689">
                  <c:v>2.6776958501586408E-12</c:v>
                </c:pt>
                <c:pt idx="690">
                  <c:v>3.3832796720119949E-12</c:v>
                </c:pt>
                <c:pt idx="691">
                  <c:v>4.2700405939817289E-12</c:v>
                </c:pt>
                <c:pt idx="692">
                  <c:v>5.3832377242914664E-12</c:v>
                </c:pt>
                <c:pt idx="693">
                  <c:v>6.7791081784913269E-12</c:v>
                </c:pt>
                <c:pt idx="694">
                  <c:v>8.5274468340911969E-12</c:v>
                </c:pt>
                <c:pt idx="695">
                  <c:v>1.0714771827116581E-11</c:v>
                </c:pt>
                <c:pt idx="696">
                  <c:v>1.3448203874551111E-11</c:v>
                </c:pt>
                <c:pt idx="697">
                  <c:v>1.6860214371918215E-11</c:v>
                </c:pt>
                <c:pt idx="698">
                  <c:v>2.1114429457818797E-11</c:v>
                </c:pt>
                <c:pt idx="699">
                  <c:v>2.6412715877185783E-11</c:v>
                </c:pt>
                <c:pt idx="700">
                  <c:v>3.3003820714199668E-11</c:v>
                </c:pt>
                <c:pt idx="701">
                  <c:v>4.1193892317698922E-11</c:v>
                </c:pt>
                <c:pt idx="702">
                  <c:v>5.1359275665986019E-11</c:v>
                </c:pt>
                <c:pt idx="703">
                  <c:v>6.3962053960270555E-11</c:v>
                </c:pt>
                <c:pt idx="704">
                  <c:v>7.9568901670565811E-11</c:v>
                </c:pt>
                <c:pt idx="705">
                  <c:v>9.887392524624491E-11</c:v>
                </c:pt>
                <c:pt idx="706">
                  <c:v>1.2272629934219111E-10</c:v>
                </c:pt>
                <c:pt idx="707">
                  <c:v>1.5216366231004027E-10</c:v>
                </c:pt>
                <c:pt idx="708">
                  <c:v>1.8845241905255568E-10</c:v>
                </c:pt>
                <c:pt idx="709">
                  <c:v>2.3313631699803746E-10</c:v>
                </c:pt>
                <c:pt idx="710">
                  <c:v>2.8809491754588461E-10</c:v>
                </c:pt>
                <c:pt idx="711">
                  <c:v>3.5561388736364002E-10</c:v>
                </c:pt>
                <c:pt idx="712">
                  <c:v>4.384693888739609E-10</c:v>
                </c:pt>
                <c:pt idx="713">
                  <c:v>5.4002926578263971E-10</c:v>
                </c:pt>
                <c:pt idx="714">
                  <c:v>6.6437420747388997E-10</c:v>
                </c:pt>
                <c:pt idx="715">
                  <c:v>8.1644264689549711E-10</c:v>
                </c:pt>
                <c:pt idx="716">
                  <c:v>1.0022038131691086E-9</c:v>
                </c:pt>
                <c:pt idx="717">
                  <c:v>1.2288641374304845E-9</c:v>
                </c:pt>
                <c:pt idx="718">
                  <c:v>1.5051131152356033E-9</c:v>
                </c:pt>
                <c:pt idx="719">
                  <c:v>1.8414157804909748E-9</c:v>
                </c:pt>
                <c:pt idx="720">
                  <c:v>2.2503601660901371E-9</c:v>
                </c:pt>
                <c:pt idx="721">
                  <c:v>2.7470695399628581E-9</c:v>
                </c:pt>
                <c:pt idx="722">
                  <c:v>3.3496908399677204E-9</c:v>
                </c:pt>
                <c:pt idx="723">
                  <c:v>4.0799726184271781E-9</c:v>
                </c:pt>
                <c:pt idx="724">
                  <c:v>4.9639479824794856E-9</c:v>
                </c:pt>
                <c:pt idx="725">
                  <c:v>6.0327405194708772E-9</c:v>
                </c:pt>
                <c:pt idx="726">
                  <c:v>7.3235140717347923E-9</c:v>
                </c:pt>
                <c:pt idx="727">
                  <c:v>8.8805905218518821E-9</c:v>
                </c:pt>
                <c:pt idx="728">
                  <c:v>1.0756763523060496E-8</c:v>
                </c:pt>
                <c:pt idx="729">
                  <c:v>1.3014840421164695E-8</c:v>
                </c:pt>
                <c:pt idx="730">
                  <c:v>1.5729449531959831E-8</c:v>
                </c:pt>
                <c:pt idx="731">
                  <c:v>1.8989155536845785E-8</c:v>
                </c:pt>
                <c:pt idx="732">
                  <c:v>2.2898932121497794E-8</c:v>
                </c:pt>
                <c:pt idx="733">
                  <c:v>2.758304819888218E-8</c:v>
                </c:pt>
                <c:pt idx="734">
                  <c:v>3.318843222782641E-8</c:v>
                </c:pt>
                <c:pt idx="735">
                  <c:v>3.9888588369997374E-8</c:v>
                </c:pt>
                <c:pt idx="736">
                  <c:v>4.7888148639378803E-8</c:v>
                </c:pt>
                <c:pt idx="737">
                  <c:v>5.7428156916648454E-8</c:v>
                </c:pt>
                <c:pt idx="738">
                  <c:v>6.8792193864062171E-8</c:v>
                </c:pt>
                <c:pt idx="739">
                  <c:v>8.2313466532620061E-8</c:v>
                </c:pt>
                <c:pt idx="740">
                  <c:v>9.8383002960996792E-8</c:v>
                </c:pt>
                <c:pt idx="741">
                  <c:v>1.1745911049401042E-7</c:v>
                </c:pt>
                <c:pt idx="742">
                  <c:v>1.4007827707667296E-7</c:v>
                </c:pt>
                <c:pt idx="743">
                  <c:v>1.6686771759716526E-7</c:v>
                </c:pt>
                <c:pt idx="744">
                  <c:v>1.985597926573416E-7</c:v>
                </c:pt>
                <c:pt idx="745">
                  <c:v>2.3600855514943584E-7</c:v>
                </c:pt>
                <c:pt idx="746">
                  <c:v>2.8020871092730554E-7</c:v>
                </c:pt>
                <c:pt idx="747">
                  <c:v>3.3231731390026886E-7</c:v>
                </c:pt>
                <c:pt idx="748">
                  <c:v>3.9367855327225477E-7</c:v>
                </c:pt>
                <c:pt idx="749">
                  <c:v>4.6585203162538064E-7</c:v>
                </c:pt>
                <c:pt idx="750">
                  <c:v>5.5064497733121642E-7</c:v>
                </c:pt>
                <c:pt idx="751">
                  <c:v>6.5014888358798995E-7</c:v>
                </c:pt>
                <c:pt idx="752">
                  <c:v>7.6678111944157312E-7</c:v>
                </c:pt>
                <c:pt idx="753">
                  <c:v>9.03332115657485E-7</c:v>
                </c:pt>
                <c:pt idx="754">
                  <c:v>1.0630187904555769E-6</c:v>
                </c:pt>
                <c:pt idx="755">
                  <c:v>1.249544947064626E-6</c:v>
                </c:pt>
                <c:pt idx="756">
                  <c:v>1.4671694469373085E-6</c:v>
                </c:pt>
                <c:pt idx="757">
                  <c:v>1.7207830393884755E-6</c:v>
                </c:pt>
                <c:pt idx="758">
                  <c:v>2.0159948104409999E-6</c:v>
                </c:pt>
                <c:pt idx="759">
                  <c:v>2.3592293007926803E-6</c:v>
                </c:pt>
                <c:pt idx="760">
                  <c:v>2.7578354350002884E-6</c:v>
                </c:pt>
                <c:pt idx="761">
                  <c:v>3.2202085010959421E-6</c:v>
                </c:pt>
                <c:pt idx="762">
                  <c:v>3.7559265217002306E-6</c:v>
                </c:pt>
                <c:pt idx="763">
                  <c:v>4.3759024639860641E-6</c:v>
                </c:pt>
                <c:pt idx="764">
                  <c:v>5.0925538461781114E-6</c:v>
                </c:pt>
                <c:pt idx="765">
                  <c:v>5.9199914121356488E-6</c:v>
                </c:pt>
                <c:pt idx="766">
                  <c:v>6.8742286623188649E-6</c:v>
                </c:pt>
                <c:pt idx="767">
                  <c:v>7.9734141483046276E-6</c:v>
                </c:pt>
                <c:pt idx="768">
                  <c:v>9.2380885580514665E-6</c:v>
                </c:pt>
                <c:pt idx="769">
                  <c:v>1.0691468739229661E-5</c:v>
                </c:pt>
                <c:pt idx="770">
                  <c:v>1.2359760926833124E-5</c:v>
                </c:pt>
                <c:pt idx="771">
                  <c:v>1.4272505557510904E-5</c:v>
                </c:pt>
                <c:pt idx="772">
                  <c:v>1.6462956164918051E-5</c:v>
                </c:pt>
                <c:pt idx="773">
                  <c:v>1.896849495599861E-5</c:v>
                </c:pt>
                <c:pt idx="774">
                  <c:v>2.183108776536205E-5</c:v>
                </c:pt>
                <c:pt idx="775">
                  <c:v>2.5097781171455156E-5</c:v>
                </c:pt>
                <c:pt idx="776">
                  <c:v>2.8821244631503847E-5</c:v>
                </c:pt>
                <c:pt idx="777">
                  <c:v>3.3060360549345261E-5</c:v>
                </c:pt>
                <c:pt idx="778">
                  <c:v>3.7880865228304689E-5</c:v>
                </c:pt>
                <c:pt idx="779">
                  <c:v>4.3356043676849643E-5</c:v>
                </c:pt>
                <c:pt idx="780">
                  <c:v>4.956748122441271E-5</c:v>
                </c:pt>
                <c:pt idx="781">
                  <c:v>5.6605874864695334E-5</c:v>
                </c:pt>
                <c:pt idx="782">
                  <c:v>6.4571907170807267E-5</c:v>
                </c:pt>
                <c:pt idx="783">
                  <c:v>7.3577185513194111E-5</c:v>
                </c:pt>
                <c:pt idx="784">
                  <c:v>8.3745249163210631E-5</c:v>
                </c:pt>
                <c:pt idx="785">
                  <c:v>9.5212646657943484E-5</c:v>
                </c:pt>
                <c:pt idx="786">
                  <c:v>1.0813008556166712E-4</c:v>
                </c:pt>
                <c:pt idx="787">
                  <c:v>1.2266365644552358E-4</c:v>
                </c:pt>
                <c:pt idx="788">
                  <c:v>1.389961325485945E-4</c:v>
                </c:pt>
                <c:pt idx="789">
                  <c:v>1.5732834615396832E-4</c:v>
                </c:pt>
                <c:pt idx="790">
                  <c:v>1.7788064221491661E-4</c:v>
                </c:pt>
                <c:pt idx="791">
                  <c:v>2.0089440920476105E-4</c:v>
                </c:pt>
                <c:pt idx="792">
                  <c:v>2.2663368651375411E-4</c:v>
                </c:pt>
                <c:pt idx="793">
                  <c:v>2.5538684700587676E-4</c:v>
                </c:pt>
                <c:pt idx="794">
                  <c:v>2.8746835252952476E-4</c:v>
                </c:pt>
                <c:pt idx="795">
                  <c:v>3.2322057931480992E-4</c:v>
                </c:pt>
                <c:pt idx="796">
                  <c:v>3.6301570919668191E-4</c:v>
                </c:pt>
                <c:pt idx="797">
                  <c:v>4.0725768156910422E-4</c:v>
                </c:pt>
                <c:pt idx="798">
                  <c:v>4.5638419982166507E-4</c:v>
                </c:pt>
                <c:pt idx="799">
                  <c:v>5.108687848013573E-4</c:v>
                </c:pt>
                <c:pt idx="800">
                  <c:v>5.7122286654276726E-4</c:v>
                </c:pt>
                <c:pt idx="801">
                  <c:v>6.3799790410747699E-4</c:v>
                </c:pt>
                <c:pt idx="802">
                  <c:v>7.1178752197837542E-4</c:v>
                </c:pt>
                <c:pt idx="803">
                  <c:v>7.9322964987411091E-4</c:v>
                </c:pt>
                <c:pt idx="804">
                  <c:v>8.8300865135628901E-4</c:v>
                </c:pt>
                <c:pt idx="805">
                  <c:v>9.8185742493128248E-4</c:v>
                </c:pt>
                <c:pt idx="806">
                  <c:v>1.0905594597277288E-3</c:v>
                </c:pt>
                <c:pt idx="807">
                  <c:v>1.2099508261778737E-3</c:v>
                </c:pt>
                <c:pt idx="808">
                  <c:v>1.3409220804250358E-3</c:v>
                </c:pt>
                <c:pt idx="809">
                  <c:v>1.4844200595758E-3</c:v>
                </c:pt>
                <c:pt idx="810">
                  <c:v>1.6414495432009841E-3</c:v>
                </c:pt>
                <c:pt idx="811">
                  <c:v>1.8130747550341958E-3</c:v>
                </c:pt>
                <c:pt idx="812">
                  <c:v>2.0004206771927244E-3</c:v>
                </c:pt>
                <c:pt idx="813">
                  <c:v>2.2046741479247343E-3</c:v>
                </c:pt>
                <c:pt idx="814">
                  <c:v>2.4270847125791267E-3</c:v>
                </c:pt>
                <c:pt idx="815">
                  <c:v>2.6689651963288795E-3</c:v>
                </c:pt>
                <c:pt idx="816">
                  <c:v>2.9316919662943212E-3</c:v>
                </c:pt>
                <c:pt idx="817">
                  <c:v>3.2167048498672204E-3</c:v>
                </c:pt>
                <c:pt idx="818">
                  <c:v>3.5255066756393768E-3</c:v>
                </c:pt>
                <c:pt idx="819">
                  <c:v>3.8596624028895531E-3</c:v>
                </c:pt>
                <c:pt idx="820">
                  <c:v>4.2207978058773883E-3</c:v>
                </c:pt>
                <c:pt idx="821">
                  <c:v>4.6105976792740373E-3</c:v>
                </c:pt>
                <c:pt idx="822">
                  <c:v>5.0308035319692164E-3</c:v>
                </c:pt>
                <c:pt idx="823">
                  <c:v>5.4832107373963832E-3</c:v>
                </c:pt>
                <c:pt idx="824">
                  <c:v>5.9696651101024002E-3</c:v>
                </c:pt>
                <c:pt idx="825">
                  <c:v>6.4920588801639315E-3</c:v>
                </c:pt>
                <c:pt idx="826">
                  <c:v>7.0523260391406042E-3</c:v>
                </c:pt>
                <c:pt idx="827">
                  <c:v>7.6524370344762489E-3</c:v>
                </c:pt>
                <c:pt idx="828">
                  <c:v>8.2943927918721089E-3</c:v>
                </c:pt>
                <c:pt idx="829">
                  <c:v>8.9802180495313338E-3</c:v>
                </c:pt>
                <c:pt idx="830">
                  <c:v>9.711953991650743E-3</c:v>
                </c:pt>
                <c:pt idx="831">
                  <c:v>1.0491650173754566E-2</c:v>
                </c:pt>
                <c:pt idx="832">
                  <c:v>1.1321355737165121E-2</c:v>
                </c:pt>
                <c:pt idx="833">
                  <c:v>1.2203109915617327E-2</c:v>
                </c:pt>
                <c:pt idx="834">
                  <c:v>1.3138931842931988E-2</c:v>
                </c:pt>
                <c:pt idx="835">
                  <c:v>1.4130809677020441E-2</c:v>
                </c:pt>
                <c:pt idx="836">
                  <c:v>1.5180689062206262E-2</c:v>
                </c:pt>
                <c:pt idx="837">
                  <c:v>1.6290460958886682E-2</c:v>
                </c:pt>
                <c:pt idx="838">
                  <c:v>1.7461948876855069E-2</c:v>
                </c:pt>
                <c:pt idx="839">
                  <c:v>1.8696895556133651E-2</c:v>
                </c:pt>
                <c:pt idx="840">
                  <c:v>1.9996949146838739E-2</c:v>
                </c:pt>
                <c:pt idx="841">
                  <c:v>2.1363648947365744E-2</c:v>
                </c:pt>
                <c:pt idx="842">
                  <c:v>2.2798410767957671E-2</c:v>
                </c:pt>
                <c:pt idx="843">
                  <c:v>2.4302511994431335E-2</c:v>
                </c:pt>
                <c:pt idx="844">
                  <c:v>2.5877076434393315E-2</c:v>
                </c:pt>
                <c:pt idx="845">
                  <c:v>2.7523059035603592E-2</c:v>
                </c:pt>
                <c:pt idx="846">
                  <c:v>2.9241230573126161E-2</c:v>
                </c:pt>
                <c:pt idx="847">
                  <c:v>3.1032162408477677E-2</c:v>
                </c:pt>
                <c:pt idx="848">
                  <c:v>3.2896211430027293E-2</c:v>
                </c:pt>
                <c:pt idx="849">
                  <c:v>3.4833505289328319E-2</c:v>
                </c:pt>
                <c:pt idx="850">
                  <c:v>3.6843928052781812E-2</c:v>
                </c:pt>
                <c:pt idx="851">
                  <c:v>3.8927106391946985E-2</c:v>
                </c:pt>
                <c:pt idx="852">
                  <c:v>4.1082396438833678E-2</c:v>
                </c:pt>
                <c:pt idx="853">
                  <c:v>4.3308871434566784E-2</c:v>
                </c:pt>
                <c:pt idx="854">
                  <c:v>4.5605310300793407E-2</c:v>
                </c:pt>
                <c:pt idx="855">
                  <c:v>4.7970187263083969E-2</c:v>
                </c:pt>
                <c:pt idx="856">
                  <c:v>5.0401662654254775E-2</c:v>
                </c:pt>
                <c:pt idx="857">
                  <c:v>5.289757502298853E-2</c:v>
                </c:pt>
                <c:pt idx="858">
                  <c:v>5.5455434669295679E-2</c:v>
                </c:pt>
                <c:pt idx="859">
                  <c:v>5.8072418723225716E-2</c:v>
                </c:pt>
                <c:pt idx="860">
                  <c:v>6.0745367876780462E-2</c:v>
                </c:pt>
                <c:pt idx="861">
                  <c:v>6.3470784871204583E-2</c:v>
                </c:pt>
                <c:pt idx="862">
                  <c:v>6.6244834832759461E-2</c:v>
                </c:pt>
                <c:pt idx="863">
                  <c:v>6.9063347539717018E-2</c:v>
                </c:pt>
                <c:pt idx="864">
                  <c:v>7.1921821691747406E-2</c:v>
                </c:pt>
                <c:pt idx="865">
                  <c:v>7.4815431240119842E-2</c:v>
                </c:pt>
                <c:pt idx="866">
                  <c:v>7.773903382330688E-2</c:v>
                </c:pt>
                <c:pt idx="867">
                  <c:v>8.0687181337761829E-2</c:v>
                </c:pt>
                <c:pt idx="868">
                  <c:v>8.3654132657930827E-2</c:v>
                </c:pt>
                <c:pt idx="869">
                  <c:v>8.6633868503093264E-2</c:v>
                </c:pt>
                <c:pt idx="870">
                  <c:v>8.9620108431553339E-2</c:v>
                </c:pt>
                <c:pt idx="871">
                  <c:v>9.260632992512495E-2</c:v>
                </c:pt>
                <c:pt idx="872">
                  <c:v>9.5585789509006702E-2</c:v>
                </c:pt>
                <c:pt idx="873">
                  <c:v>9.8551545834125537E-2</c:v>
                </c:pt>
                <c:pt idx="874">
                  <c:v>0.1014964846310598</c:v>
                </c:pt>
                <c:pt idx="875">
                  <c:v>0.10441334542690829</c:v>
                </c:pt>
                <c:pt idx="876">
                  <c:v>0.10729474989912945</c:v>
                </c:pt>
                <c:pt idx="877">
                  <c:v>0.11013323172363312</c:v>
                </c:pt>
                <c:pt idx="878">
                  <c:v>0.11292126775846412</c:v>
                </c:pt>
                <c:pt idx="879">
                  <c:v>0.11565131038940946</c:v>
                </c:pt>
                <c:pt idx="880">
                  <c:v>0.11831582085004666</c:v>
                </c:pt>
                <c:pt idx="881">
                  <c:v>0.12090730331622321</c:v>
                </c:pt>
                <c:pt idx="882">
                  <c:v>0.12341833956392366</c:v>
                </c:pt>
                <c:pt idx="883">
                  <c:v>0.12584162397007767</c:v>
                </c:pt>
                <c:pt idx="884">
                  <c:v>0.1281699986282139</c:v>
                </c:pt>
                <c:pt idx="885">
                  <c:v>0.13039648834510587</c:v>
                </c:pt>
                <c:pt idx="886">
                  <c:v>0.13251433528075821</c:v>
                </c:pt>
                <c:pt idx="887">
                  <c:v>0.13451703299236842</c:v>
                </c:pt>
                <c:pt idx="888">
                  <c:v>0.13639835964325192</c:v>
                </c:pt>
                <c:pt idx="889">
                  <c:v>0.13815241014027241</c:v>
                </c:pt>
                <c:pt idx="890">
                  <c:v>0.1397736269679799</c:v>
                </c:pt>
                <c:pt idx="891">
                  <c:v>0.14125682949450014</c:v>
                </c:pt>
                <c:pt idx="892">
                  <c:v>0.14259724153313949</c:v>
                </c:pt>
                <c:pt idx="893">
                  <c:v>0.14379051695465417</c:v>
                </c:pt>
                <c:pt idx="894">
                  <c:v>0.1448327631580619</c:v>
                </c:pt>
                <c:pt idx="895">
                  <c:v>0.14572056222266414</c:v>
                </c:pt>
                <c:pt idx="896">
                  <c:v>0.14645098958045227</c:v>
                </c:pt>
                <c:pt idx="897">
                  <c:v>0.14702163006615254</c:v>
                </c:pt>
                <c:pt idx="898">
                  <c:v>0.14743059122164742</c:v>
                </c:pt>
                <c:pt idx="899">
                  <c:v>0.14767651375220239</c:v>
                </c:pt>
                <c:pt idx="900">
                  <c:v>0.14775857905365206</c:v>
                </c:pt>
                <c:pt idx="901">
                  <c:v>0.14767651375220897</c:v>
                </c:pt>
                <c:pt idx="902">
                  <c:v>0.14743059122166061</c:v>
                </c:pt>
                <c:pt idx="903">
                  <c:v>0.14702163006617225</c:v>
                </c:pt>
                <c:pt idx="904">
                  <c:v>0.14645098958047831</c:v>
                </c:pt>
                <c:pt idx="905">
                  <c:v>0.1457205622226965</c:v>
                </c:pt>
                <c:pt idx="906">
                  <c:v>0.14483276315810048</c:v>
                </c:pt>
                <c:pt idx="907">
                  <c:v>0.14379051695469883</c:v>
                </c:pt>
                <c:pt idx="908">
                  <c:v>0.14259724153319045</c:v>
                </c:pt>
                <c:pt idx="909">
                  <c:v>0.14125682949455676</c:v>
                </c:pt>
                <c:pt idx="910">
                  <c:v>0.13977362696804194</c:v>
                </c:pt>
                <c:pt idx="911">
                  <c:v>0.13815241014033991</c:v>
                </c:pt>
                <c:pt idx="912">
                  <c:v>0.13639835964332467</c:v>
                </c:pt>
                <c:pt idx="913">
                  <c:v>0.13451703299244602</c:v>
                </c:pt>
                <c:pt idx="914">
                  <c:v>0.13251433528084064</c:v>
                </c:pt>
                <c:pt idx="915">
                  <c:v>0.13039648834519277</c:v>
                </c:pt>
                <c:pt idx="916">
                  <c:v>0.12816999862830547</c:v>
                </c:pt>
                <c:pt idx="917">
                  <c:v>0.12584162397017307</c:v>
                </c:pt>
                <c:pt idx="918">
                  <c:v>0.12341833956402232</c:v>
                </c:pt>
                <c:pt idx="919">
                  <c:v>0.12090730331632517</c:v>
                </c:pt>
                <c:pt idx="920">
                  <c:v>0.11831582085015184</c:v>
                </c:pt>
                <c:pt idx="921">
                  <c:v>0.11565131038951731</c:v>
                </c:pt>
                <c:pt idx="922">
                  <c:v>0.11292126775857447</c:v>
                </c:pt>
                <c:pt idx="923">
                  <c:v>0.11013323172374553</c:v>
                </c:pt>
                <c:pt idx="924">
                  <c:v>0.10729474989924376</c:v>
                </c:pt>
                <c:pt idx="925">
                  <c:v>0.10441334542702473</c:v>
                </c:pt>
                <c:pt idx="926">
                  <c:v>0.10149648463117698</c:v>
                </c:pt>
                <c:pt idx="927">
                  <c:v>9.8551545834243734E-2</c:v>
                </c:pt>
                <c:pt idx="928">
                  <c:v>9.558578950912551E-2</c:v>
                </c:pt>
                <c:pt idx="929">
                  <c:v>9.2606329925244257E-2</c:v>
                </c:pt>
                <c:pt idx="930">
                  <c:v>8.9620108431672785E-2</c:v>
                </c:pt>
                <c:pt idx="931">
                  <c:v>8.6633868503212572E-2</c:v>
                </c:pt>
                <c:pt idx="932">
                  <c:v>8.3654132658049773E-2</c:v>
                </c:pt>
                <c:pt idx="933">
                  <c:v>8.0687181337880623E-2</c:v>
                </c:pt>
                <c:pt idx="934">
                  <c:v>7.7739033823424786E-2</c:v>
                </c:pt>
                <c:pt idx="935">
                  <c:v>7.4815431240236152E-2</c:v>
                </c:pt>
                <c:pt idx="936">
                  <c:v>7.192182169186237E-2</c:v>
                </c:pt>
                <c:pt idx="937">
                  <c:v>6.9063347539830511E-2</c:v>
                </c:pt>
                <c:pt idx="938">
                  <c:v>6.6244834832871274E-2</c:v>
                </c:pt>
                <c:pt idx="939">
                  <c:v>6.3470784871314523E-2</c:v>
                </c:pt>
                <c:pt idx="940">
                  <c:v>6.0745367876888376E-2</c:v>
                </c:pt>
                <c:pt idx="941">
                  <c:v>5.8072418723331923E-2</c:v>
                </c:pt>
                <c:pt idx="942">
                  <c:v>5.5455434669399527E-2</c:v>
                </c:pt>
                <c:pt idx="943">
                  <c:v>5.2897575023089533E-2</c:v>
                </c:pt>
                <c:pt idx="944">
                  <c:v>5.0401662654353294E-2</c:v>
                </c:pt>
                <c:pt idx="945">
                  <c:v>4.7970187263179802E-2</c:v>
                </c:pt>
                <c:pt idx="946">
                  <c:v>4.5605310300886576E-2</c:v>
                </c:pt>
                <c:pt idx="947">
                  <c:v>4.3308871434657149E-2</c:v>
                </c:pt>
                <c:pt idx="948">
                  <c:v>4.1082396438921261E-2</c:v>
                </c:pt>
                <c:pt idx="949">
                  <c:v>3.8927106392031667E-2</c:v>
                </c:pt>
                <c:pt idx="950">
                  <c:v>3.6843928052864017E-2</c:v>
                </c:pt>
                <c:pt idx="951">
                  <c:v>3.4833505289407214E-2</c:v>
                </c:pt>
                <c:pt idx="952">
                  <c:v>3.289621143010326E-2</c:v>
                </c:pt>
                <c:pt idx="953">
                  <c:v>3.1032162408550706E-2</c:v>
                </c:pt>
                <c:pt idx="954">
                  <c:v>2.9241230573196265E-2</c:v>
                </c:pt>
                <c:pt idx="955">
                  <c:v>2.7523059035670813E-2</c:v>
                </c:pt>
                <c:pt idx="956">
                  <c:v>2.5877076434457667E-2</c:v>
                </c:pt>
                <c:pt idx="957">
                  <c:v>2.4302511994492838E-2</c:v>
                </c:pt>
                <c:pt idx="958">
                  <c:v>2.2798410768016652E-2</c:v>
                </c:pt>
                <c:pt idx="959">
                  <c:v>2.1363648947421952E-2</c:v>
                </c:pt>
                <c:pt idx="960">
                  <c:v>1.9996949146892019E-2</c:v>
                </c:pt>
                <c:pt idx="961">
                  <c:v>1.8696895556184302E-2</c:v>
                </c:pt>
                <c:pt idx="962">
                  <c:v>1.7461948876903149E-2</c:v>
                </c:pt>
                <c:pt idx="963">
                  <c:v>1.6290460958932263E-2</c:v>
                </c:pt>
                <c:pt idx="964">
                  <c:v>1.5180689062249401E-2</c:v>
                </c:pt>
                <c:pt idx="965">
                  <c:v>1.4130809677061235E-2</c:v>
                </c:pt>
                <c:pt idx="966">
                  <c:v>1.3138931842970677E-2</c:v>
                </c:pt>
                <c:pt idx="967">
                  <c:v>1.2203109915653789E-2</c:v>
                </c:pt>
                <c:pt idx="968">
                  <c:v>1.13213557371993E-2</c:v>
                </c:pt>
                <c:pt idx="969">
                  <c:v>1.0491650173786719E-2</c:v>
                </c:pt>
                <c:pt idx="970">
                  <c:v>9.7119539916809376E-3</c:v>
                </c:pt>
                <c:pt idx="971">
                  <c:v>8.9802180495596549E-3</c:v>
                </c:pt>
                <c:pt idx="972">
                  <c:v>8.2943927918986329E-3</c:v>
                </c:pt>
                <c:pt idx="973">
                  <c:v>7.6524370344948911E-3</c:v>
                </c:pt>
                <c:pt idx="974">
                  <c:v>7.0523260391637801E-3</c:v>
                </c:pt>
                <c:pt idx="975">
                  <c:v>6.4920588801801729E-3</c:v>
                </c:pt>
                <c:pt idx="976">
                  <c:v>5.9696651101225455E-3</c:v>
                </c:pt>
                <c:pt idx="977">
                  <c:v>5.4832107374104717E-3</c:v>
                </c:pt>
                <c:pt idx="978">
                  <c:v>5.0308035319866417E-3</c:v>
                </c:pt>
                <c:pt idx="979">
                  <c:v>4.6105976792902084E-3</c:v>
                </c:pt>
                <c:pt idx="980">
                  <c:v>4.2207978058886562E-3</c:v>
                </c:pt>
                <c:pt idx="981">
                  <c:v>3.8596624028999801E-3</c:v>
                </c:pt>
                <c:pt idx="982">
                  <c:v>3.5255066756490179E-3</c:v>
                </c:pt>
                <c:pt idx="983">
                  <c:v>3.216704849879131E-3</c:v>
                </c:pt>
                <c:pt idx="984">
                  <c:v>2.9316919663025368E-3</c:v>
                </c:pt>
                <c:pt idx="985">
                  <c:v>2.6689651963389552E-3</c:v>
                </c:pt>
                <c:pt idx="986">
                  <c:v>2.4270847125883971E-3</c:v>
                </c:pt>
                <c:pt idx="987">
                  <c:v>2.2046741479332492E-3</c:v>
                </c:pt>
                <c:pt idx="988">
                  <c:v>2.0004206771985968E-3</c:v>
                </c:pt>
                <c:pt idx="989">
                  <c:v>1.8130747550395773E-3</c:v>
                </c:pt>
                <c:pt idx="990">
                  <c:v>1.6414495432059137E-3</c:v>
                </c:pt>
                <c:pt idx="991">
                  <c:v>1.4844200595803048E-3</c:v>
                </c:pt>
                <c:pt idx="992">
                  <c:v>1.3409220804305381E-3</c:v>
                </c:pt>
                <c:pt idx="993">
                  <c:v>1.2099508261816051E-3</c:v>
                </c:pt>
                <c:pt idx="994">
                  <c:v>1.0905594597322807E-3</c:v>
                </c:pt>
                <c:pt idx="995">
                  <c:v>9.8185742493542565E-4</c:v>
                </c:pt>
                <c:pt idx="996">
                  <c:v>8.8300865136005326E-4</c:v>
                </c:pt>
                <c:pt idx="997">
                  <c:v>7.9322964987667808E-4</c:v>
                </c:pt>
                <c:pt idx="998">
                  <c:v>7.1178752198070179E-4</c:v>
                </c:pt>
                <c:pt idx="999">
                  <c:v>6.3799790411028193E-4</c:v>
                </c:pt>
                <c:pt idx="1000">
                  <c:v>5.7122286654467328E-4</c:v>
                </c:pt>
                <c:pt idx="1001">
                  <c:v>5.1086878480364865E-4</c:v>
                </c:pt>
                <c:pt idx="1002">
                  <c:v>4.5638419982321781E-4</c:v>
                </c:pt>
                <c:pt idx="1003">
                  <c:v>4.072576815709671E-4</c:v>
                </c:pt>
                <c:pt idx="1004">
                  <c:v>3.6301570919835847E-4</c:v>
                </c:pt>
                <c:pt idx="1005">
                  <c:v>3.2322057931594205E-4</c:v>
                </c:pt>
                <c:pt idx="1006">
                  <c:v>2.8746835253054141E-4</c:v>
                </c:pt>
                <c:pt idx="1007">
                  <c:v>2.5538684700678879E-4</c:v>
                </c:pt>
                <c:pt idx="1008">
                  <c:v>2.2663368651484561E-4</c:v>
                </c:pt>
                <c:pt idx="1009">
                  <c:v>2.0089440920549145E-4</c:v>
                </c:pt>
                <c:pt idx="1010">
                  <c:v>1.7788064221578559E-4</c:v>
                </c:pt>
                <c:pt idx="1011">
                  <c:v>1.5732834615474385E-4</c:v>
                </c:pt>
                <c:pt idx="1012">
                  <c:v>1.3899613254928585E-4</c:v>
                </c:pt>
                <c:pt idx="1013">
                  <c:v>1.2266365644598577E-4</c:v>
                </c:pt>
                <c:pt idx="1014">
                  <c:v>1.0813008556207835E-4</c:v>
                </c:pt>
                <c:pt idx="1015">
                  <c:v>9.5212646658308602E-5</c:v>
                </c:pt>
                <c:pt idx="1016">
                  <c:v>8.3745249163534591E-5</c:v>
                </c:pt>
                <c:pt idx="1017">
                  <c:v>7.3577185513578271E-5</c:v>
                </c:pt>
                <c:pt idx="1018">
                  <c:v>6.45719071710599E-5</c:v>
                </c:pt>
                <c:pt idx="1019">
                  <c:v>5.6605874864994472E-5</c:v>
                </c:pt>
                <c:pt idx="1020">
                  <c:v>4.9567481224611187E-5</c:v>
                </c:pt>
                <c:pt idx="1021">
                  <c:v>4.3356043677024694E-5</c:v>
                </c:pt>
                <c:pt idx="1022">
                  <c:v>3.7880865228458721E-5</c:v>
                </c:pt>
                <c:pt idx="1023">
                  <c:v>3.3060360549480915E-5</c:v>
                </c:pt>
                <c:pt idx="1024">
                  <c:v>2.8821244631623089E-5</c:v>
                </c:pt>
                <c:pt idx="1025">
                  <c:v>2.5097781171559758E-5</c:v>
                </c:pt>
                <c:pt idx="1026">
                  <c:v>2.1831087765453262E-5</c:v>
                </c:pt>
                <c:pt idx="1027">
                  <c:v>1.8968494956079E-5</c:v>
                </c:pt>
                <c:pt idx="1028">
                  <c:v>1.6462956164988355E-5</c:v>
                </c:pt>
                <c:pt idx="1029">
                  <c:v>1.4272505557572283E-5</c:v>
                </c:pt>
                <c:pt idx="1030">
                  <c:v>1.235976092688674E-5</c:v>
                </c:pt>
                <c:pt idx="1031">
                  <c:v>1.0691468739276404E-5</c:v>
                </c:pt>
                <c:pt idx="1032">
                  <c:v>9.2380885580921207E-6</c:v>
                </c:pt>
                <c:pt idx="1033">
                  <c:v>7.9734141483400031E-6</c:v>
                </c:pt>
                <c:pt idx="1034">
                  <c:v>6.8742286623495876E-6</c:v>
                </c:pt>
                <c:pt idx="1035">
                  <c:v>5.9199914121621516E-6</c:v>
                </c:pt>
                <c:pt idx="1036">
                  <c:v>5.0925538462011964E-6</c:v>
                </c:pt>
                <c:pt idx="1037">
                  <c:v>4.3759024640060643E-6</c:v>
                </c:pt>
                <c:pt idx="1038">
                  <c:v>3.7559265217175249E-6</c:v>
                </c:pt>
                <c:pt idx="1039">
                  <c:v>3.22020850111086E-6</c:v>
                </c:pt>
                <c:pt idx="1040">
                  <c:v>2.7578354350131718E-6</c:v>
                </c:pt>
                <c:pt idx="1041">
                  <c:v>2.3592293008037773E-6</c:v>
                </c:pt>
                <c:pt idx="1042">
                  <c:v>2.015994810450543E-6</c:v>
                </c:pt>
                <c:pt idx="1043">
                  <c:v>1.7207830393966347E-6</c:v>
                </c:pt>
                <c:pt idx="1044">
                  <c:v>1.4671694469443543E-6</c:v>
                </c:pt>
                <c:pt idx="1045">
                  <c:v>1.2495449470706721E-6</c:v>
                </c:pt>
                <c:pt idx="1046">
                  <c:v>1.0630187904607512E-6</c:v>
                </c:pt>
                <c:pt idx="1047">
                  <c:v>9.033321156619154E-7</c:v>
                </c:pt>
                <c:pt idx="1048">
                  <c:v>7.6678111944535989E-7</c:v>
                </c:pt>
                <c:pt idx="1049">
                  <c:v>6.5014888359122043E-7</c:v>
                </c:pt>
                <c:pt idx="1050">
                  <c:v>5.506449773339715E-7</c:v>
                </c:pt>
                <c:pt idx="1051">
                  <c:v>4.6585203162771326E-7</c:v>
                </c:pt>
                <c:pt idx="1052">
                  <c:v>3.9367855327425138E-7</c:v>
                </c:pt>
                <c:pt idx="1053">
                  <c:v>3.3231731390196372E-7</c:v>
                </c:pt>
                <c:pt idx="1054">
                  <c:v>2.8020871092874497E-7</c:v>
                </c:pt>
                <c:pt idx="1055">
                  <c:v>2.360085551506566E-7</c:v>
                </c:pt>
                <c:pt idx="1056">
                  <c:v>1.9855979265837437E-7</c:v>
                </c:pt>
                <c:pt idx="1057">
                  <c:v>1.6686771759803937E-7</c:v>
                </c:pt>
                <c:pt idx="1058">
                  <c:v>1.4007827707741134E-7</c:v>
                </c:pt>
                <c:pt idx="1059">
                  <c:v>1.1745911049463305E-7</c:v>
                </c:pt>
                <c:pt idx="1060">
                  <c:v>9.8383002961518565E-8</c:v>
                </c:pt>
                <c:pt idx="1061">
                  <c:v>8.2313466533062239E-8</c:v>
                </c:pt>
                <c:pt idx="1062">
                  <c:v>6.8792193864434032E-8</c:v>
                </c:pt>
                <c:pt idx="1063">
                  <c:v>5.7428156916960487E-8</c:v>
                </c:pt>
                <c:pt idx="1064">
                  <c:v>4.7888148639640807E-8</c:v>
                </c:pt>
                <c:pt idx="1065">
                  <c:v>3.9888588370216967E-8</c:v>
                </c:pt>
                <c:pt idx="1066">
                  <c:v>3.3188432228010044E-8</c:v>
                </c:pt>
                <c:pt idx="1067">
                  <c:v>2.7583048199035873E-8</c:v>
                </c:pt>
                <c:pt idx="1068">
                  <c:v>2.2898932121625369E-8</c:v>
                </c:pt>
                <c:pt idx="1069">
                  <c:v>1.8989155536952885E-8</c:v>
                </c:pt>
                <c:pt idx="1070">
                  <c:v>1.5729449532048961E-8</c:v>
                </c:pt>
                <c:pt idx="1071">
                  <c:v>1.3014840421238956E-8</c:v>
                </c:pt>
                <c:pt idx="1072">
                  <c:v>1.075676352312225E-8</c:v>
                </c:pt>
                <c:pt idx="1073">
                  <c:v>8.8805905219030896E-9</c:v>
                </c:pt>
                <c:pt idx="1074">
                  <c:v>7.3235140717773069E-9</c:v>
                </c:pt>
                <c:pt idx="1075">
                  <c:v>6.0327405195061118E-9</c:v>
                </c:pt>
                <c:pt idx="1076">
                  <c:v>4.9639479825084443E-9</c:v>
                </c:pt>
                <c:pt idx="1077">
                  <c:v>4.0799726184512532E-9</c:v>
                </c:pt>
                <c:pt idx="1078">
                  <c:v>3.3496908399876182E-9</c:v>
                </c:pt>
                <c:pt idx="1079">
                  <c:v>2.7470695399792623E-9</c:v>
                </c:pt>
                <c:pt idx="1080">
                  <c:v>2.2503601661036396E-9</c:v>
                </c:pt>
                <c:pt idx="1081">
                  <c:v>1.8414157805020964E-9</c:v>
                </c:pt>
                <c:pt idx="1082">
                  <c:v>1.5051131152447467E-9</c:v>
                </c:pt>
                <c:pt idx="1083">
                  <c:v>1.2288641374379849E-9</c:v>
                </c:pt>
                <c:pt idx="1084">
                  <c:v>1.0022038131752613E-9</c:v>
                </c:pt>
                <c:pt idx="1085">
                  <c:v>8.1644264690050642E-10</c:v>
                </c:pt>
                <c:pt idx="1086">
                  <c:v>6.6437420747801357E-10</c:v>
                </c:pt>
                <c:pt idx="1087">
                  <c:v>5.4002926578600509E-10</c:v>
                </c:pt>
                <c:pt idx="1088">
                  <c:v>4.3846938887671179E-10</c:v>
                </c:pt>
                <c:pt idx="1089">
                  <c:v>3.5561388736588225E-10</c:v>
                </c:pt>
                <c:pt idx="1090">
                  <c:v>2.8809491754770983E-10</c:v>
                </c:pt>
                <c:pt idx="1091">
                  <c:v>2.3313631699952328E-10</c:v>
                </c:pt>
                <c:pt idx="1092">
                  <c:v>1.8845241905376275E-10</c:v>
                </c:pt>
                <c:pt idx="1093">
                  <c:v>1.5216366231101441E-10</c:v>
                </c:pt>
                <c:pt idx="1094">
                  <c:v>1.2272629934298464E-10</c:v>
                </c:pt>
                <c:pt idx="1095">
                  <c:v>9.8873925246888068E-11</c:v>
                </c:pt>
                <c:pt idx="1096">
                  <c:v>7.9568901671085939E-11</c:v>
                </c:pt>
                <c:pt idx="1097">
                  <c:v>6.396205396069075E-11</c:v>
                </c:pt>
                <c:pt idx="1098">
                  <c:v>5.1359275666325241E-11</c:v>
                </c:pt>
                <c:pt idx="1099">
                  <c:v>4.1193892317972311E-11</c:v>
                </c:pt>
                <c:pt idx="1100">
                  <c:v>3.3003820714441902E-11</c:v>
                </c:pt>
                <c:pt idx="1101">
                  <c:v>2.641271587737956E-11</c:v>
                </c:pt>
                <c:pt idx="1102">
                  <c:v>2.1114429457974456E-11</c:v>
                </c:pt>
                <c:pt idx="1103">
                  <c:v>1.6860214372043882E-11</c:v>
                </c:pt>
                <c:pt idx="1104">
                  <c:v>1.3448203874651827E-11</c:v>
                </c:pt>
                <c:pt idx="1105">
                  <c:v>1.0714771827197244E-11</c:v>
                </c:pt>
                <c:pt idx="1106">
                  <c:v>8.5274468341556718E-12</c:v>
                </c:pt>
                <c:pt idx="1107">
                  <c:v>6.7791081785428464E-12</c:v>
                </c:pt>
                <c:pt idx="1108">
                  <c:v>5.3832377243325677E-12</c:v>
                </c:pt>
                <c:pt idx="1109">
                  <c:v>4.2700405940144801E-12</c:v>
                </c:pt>
                <c:pt idx="1110">
                  <c:v>3.3832796720379465E-12</c:v>
                </c:pt>
                <c:pt idx="1111">
                  <c:v>2.6776958501793797E-12</c:v>
                </c:pt>
                <c:pt idx="1112">
                  <c:v>2.1169082833237096E-12</c:v>
                </c:pt>
                <c:pt idx="1113">
                  <c:v>1.6717074950605892E-12</c:v>
                </c:pt>
                <c:pt idx="1114">
                  <c:v>1.3186695794700982E-12</c:v>
                </c:pt>
                <c:pt idx="1115">
                  <c:v>1.0390325093016422E-12</c:v>
                </c:pt>
                <c:pt idx="1116">
                  <c:v>8.1778611981451437E-13</c:v>
                </c:pt>
                <c:pt idx="1117">
                  <c:v>6.429360603025495E-13</c:v>
                </c:pt>
                <c:pt idx="1118">
                  <c:v>5.0490920093092711E-13</c:v>
                </c:pt>
                <c:pt idx="1119">
                  <c:v>3.9607390997685683E-13</c:v>
                </c:pt>
                <c:pt idx="1120">
                  <c:v>3.1035349252671997E-13</c:v>
                </c:pt>
                <c:pt idx="1121">
                  <c:v>2.42915087059883E-13</c:v>
                </c:pt>
                <c:pt idx="1122">
                  <c:v>1.8991960199144922E-13</c:v>
                </c:pt>
                <c:pt idx="1123">
                  <c:v>1.483209657376824E-13</c:v>
                </c:pt>
                <c:pt idx="1124">
                  <c:v>1.1570516559269392E-13</c:v>
                </c:pt>
                <c:pt idx="1125">
                  <c:v>9.016134929628517E-14</c:v>
                </c:pt>
                <c:pt idx="1126">
                  <c:v>7.0178730419097147E-14</c:v>
                </c:pt>
                <c:pt idx="1127">
                  <c:v>5.4564233989591004E-14</c:v>
                </c:pt>
                <c:pt idx="1128">
                  <c:v>4.2376791207683299E-14</c:v>
                </c:pt>
                <c:pt idx="1129">
                  <c:v>3.2874982109701568E-14</c:v>
                </c:pt>
                <c:pt idx="1130">
                  <c:v>2.5475366006983877E-14</c:v>
                </c:pt>
                <c:pt idx="1131">
                  <c:v>1.9719358834750574E-14</c:v>
                </c:pt>
                <c:pt idx="1132">
                  <c:v>1.5246936733972851E-14</c:v>
                </c:pt>
                <c:pt idx="1133">
                  <c:v>1.177578470905115E-14</c:v>
                </c:pt>
                <c:pt idx="1134">
                  <c:v>9.0847831740457074E-15</c:v>
                </c:pt>
                <c:pt idx="1135">
                  <c:v>7.0009459780041498E-15</c:v>
                </c:pt>
                <c:pt idx="1136">
                  <c:v>5.3891011741523679E-15</c:v>
                </c:pt>
                <c:pt idx="1137">
                  <c:v>4.1437485921331002E-15</c:v>
                </c:pt>
                <c:pt idx="1138">
                  <c:v>3.1826428810895954E-15</c:v>
                </c:pt>
                <c:pt idx="1139">
                  <c:v>2.4417425550203061E-15</c:v>
                </c:pt>
                <c:pt idx="1140">
                  <c:v>1.8712391064443729E-15</c:v>
                </c:pt>
                <c:pt idx="1141">
                  <c:v>1.4324390389195022E-15</c:v>
                </c:pt>
                <c:pt idx="1142">
                  <c:v>1.0953185997673443E-15</c:v>
                </c:pt>
                <c:pt idx="1143">
                  <c:v>8.3660841219702238E-16</c:v>
                </c:pt>
                <c:pt idx="1144">
                  <c:v>6.3829499980715955E-16</c:v>
                </c:pt>
                <c:pt idx="1145">
                  <c:v>4.8644988837623195E-16</c:v>
                </c:pt>
                <c:pt idx="1146">
                  <c:v>3.703157848397677E-16</c:v>
                </c:pt>
                <c:pt idx="1147">
                  <c:v>2.8159425570155592E-16</c:v>
                </c:pt>
                <c:pt idx="1148">
                  <c:v>2.138911466911905E-16</c:v>
                </c:pt>
                <c:pt idx="1149">
                  <c:v>1.6228533517892068E-16</c:v>
                </c:pt>
                <c:pt idx="1150">
                  <c:v>1.2299379315632893E-16</c:v>
                </c:pt>
                <c:pt idx="1151">
                  <c:v>9.3111766194428411E-17</c:v>
                </c:pt>
                <c:pt idx="1152">
                  <c:v>7.0411465644936255E-17</c:v>
                </c:pt>
                <c:pt idx="1153">
                  <c:v>5.3186284801231758E-17</c:v>
                </c:pt>
                <c:pt idx="1154">
                  <c:v>4.013038957095792E-17</c:v>
                </c:pt>
                <c:pt idx="1155">
                  <c:v>3.0245763170187651E-17</c:v>
                </c:pt>
                <c:pt idx="1156">
                  <c:v>2.277053157671134E-17</c:v>
                </c:pt>
                <c:pt idx="1157">
                  <c:v>1.712376432411721E-17</c:v>
                </c:pt>
                <c:pt idx="1158">
                  <c:v>1.2863014677737175E-17</c:v>
                </c:pt>
                <c:pt idx="1159">
                  <c:v>9.6516983236644435E-18</c:v>
                </c:pt>
                <c:pt idx="1160">
                  <c:v>7.2340609473753213E-18</c:v>
                </c:pt>
                <c:pt idx="1161">
                  <c:v>5.4159923015294781E-18</c:v>
                </c:pt>
                <c:pt idx="1162">
                  <c:v>4.0503389080702741E-18</c:v>
                </c:pt>
                <c:pt idx="1163">
                  <c:v>3.0256740465168157E-18</c:v>
                </c:pt>
                <c:pt idx="1164">
                  <c:v>2.2577214893790247E-18</c:v>
                </c:pt>
                <c:pt idx="1165">
                  <c:v>1.6828137191753307E-18</c:v>
                </c:pt>
                <c:pt idx="1166">
                  <c:v>1.2529079697470539E-18</c:v>
                </c:pt>
                <c:pt idx="1167">
                  <c:v>9.3179365798349044E-19</c:v>
                </c:pt>
                <c:pt idx="1168">
                  <c:v>6.9220985681595154E-19</c:v>
                </c:pt>
                <c:pt idx="1169">
                  <c:v>5.1365705654258598E-19</c:v>
                </c:pt>
                <c:pt idx="1170">
                  <c:v>3.8073796901741545E-19</c:v>
                </c:pt>
                <c:pt idx="1171">
                  <c:v>2.8190096959239605E-19</c:v>
                </c:pt>
                <c:pt idx="1172">
                  <c:v>2.0848960230156201E-19</c:v>
                </c:pt>
                <c:pt idx="1173">
                  <c:v>1.5402445571661296E-19</c:v>
                </c:pt>
                <c:pt idx="1174">
                  <c:v>1.1366124667546706E-19</c:v>
                </c:pt>
                <c:pt idx="1175">
                  <c:v>8.378236168698126E-20</c:v>
                </c:pt>
                <c:pt idx="1176">
                  <c:v>6.1689355339094776E-20</c:v>
                </c:pt>
                <c:pt idx="1177">
                  <c:v>4.537172759828162E-20</c:v>
                </c:pt>
                <c:pt idx="1178">
                  <c:v>3.3333264676234057E-20</c:v>
                </c:pt>
                <c:pt idx="1179">
                  <c:v>2.4461767614434917E-20</c:v>
                </c:pt>
                <c:pt idx="1180">
                  <c:v>1.793144431945196E-20</c:v>
                </c:pt>
                <c:pt idx="1181">
                  <c:v>1.3129861907574022E-20</c:v>
                </c:pt>
                <c:pt idx="1182">
                  <c:v>9.6033442113445953E-21</c:v>
                </c:pt>
                <c:pt idx="1183">
                  <c:v>7.0162052154010473E-21</c:v>
                </c:pt>
                <c:pt idx="1184">
                  <c:v>5.1203485057884063E-21</c:v>
                </c:pt>
                <c:pt idx="1185">
                  <c:v>3.7326237072873841E-21</c:v>
                </c:pt>
                <c:pt idx="1186">
                  <c:v>2.7179805805286146E-21</c:v>
                </c:pt>
                <c:pt idx="1187">
                  <c:v>1.9769511556880064E-21</c:v>
                </c:pt>
                <c:pt idx="1188">
                  <c:v>1.4363589336106718E-21</c:v>
                </c:pt>
                <c:pt idx="1189">
                  <c:v>1.0424313670974999E-21</c:v>
                </c:pt>
                <c:pt idx="1190">
                  <c:v>7.5569998329446651E-22</c:v>
                </c:pt>
                <c:pt idx="1191">
                  <c:v>5.47228622501225E-22</c:v>
                </c:pt>
                <c:pt idx="1192">
                  <c:v>3.9582721221927714E-22</c:v>
                </c:pt>
                <c:pt idx="1193">
                  <c:v>2.859959881443062E-22</c:v>
                </c:pt>
                <c:pt idx="1194">
                  <c:v>2.0641045205836551E-22</c:v>
                </c:pt>
                <c:pt idx="1195">
                  <c:v>1.4880614966230956E-22</c:v>
                </c:pt>
                <c:pt idx="1196">
                  <c:v>1.0715872179360757E-22</c:v>
                </c:pt>
                <c:pt idx="1197">
                  <c:v>7.708175964832929E-23</c:v>
                </c:pt>
                <c:pt idx="1198">
                  <c:v>5.5385128361454525E-23</c:v>
                </c:pt>
                <c:pt idx="1199">
                  <c:v>3.9751375724421139E-23</c:v>
                </c:pt>
                <c:pt idx="1200">
                  <c:v>2.8498933688700072E-23</c:v>
                </c:pt>
                <c:pt idx="1201">
                  <c:v>2.0409036802014175E-23</c:v>
                </c:pt>
                <c:pt idx="1202">
                  <c:v>1.4599361330252387E-23</c:v>
                </c:pt>
                <c:pt idx="1203">
                  <c:v>1.043188177438441E-23</c:v>
                </c:pt>
                <c:pt idx="1204">
                  <c:v>7.4457578188451859E-24</c:v>
                </c:pt>
                <c:pt idx="1205">
                  <c:v>5.3085095930847129E-24</c:v>
                </c:pt>
                <c:pt idx="1206">
                  <c:v>3.7805393027625312E-24</c:v>
                </c:pt>
                <c:pt idx="1207">
                  <c:v>2.6893811639925919E-24</c:v>
                </c:pt>
                <c:pt idx="1208">
                  <c:v>1.9110339867930643E-24</c:v>
                </c:pt>
                <c:pt idx="1209">
                  <c:v>1.3564441391595939E-24</c:v>
                </c:pt>
                <c:pt idx="1210">
                  <c:v>9.6172934241286476E-25</c:v>
                </c:pt>
                <c:pt idx="1211">
                  <c:v>6.8111629482400955E-25</c:v>
                </c:pt>
                <c:pt idx="1212">
                  <c:v>4.8184474248053918E-25</c:v>
                </c:pt>
                <c:pt idx="1213">
                  <c:v>3.4049475746867525E-25</c:v>
                </c:pt>
                <c:pt idx="1214">
                  <c:v>2.4034283797233933E-25</c:v>
                </c:pt>
                <c:pt idx="1215">
                  <c:v>1.6946085414075233E-25</c:v>
                </c:pt>
                <c:pt idx="1216">
                  <c:v>1.1935072120859175E-25</c:v>
                </c:pt>
                <c:pt idx="1217">
                  <c:v>8.3964973429818649E-26</c:v>
                </c:pt>
                <c:pt idx="1218">
                  <c:v>5.9004986136650893E-26</c:v>
                </c:pt>
                <c:pt idx="1219">
                  <c:v>4.1418724543312226E-26</c:v>
                </c:pt>
                <c:pt idx="1220">
                  <c:v>2.9041709701342341E-26</c:v>
                </c:pt>
                <c:pt idx="1221">
                  <c:v>2.0340662291459E-26</c:v>
                </c:pt>
                <c:pt idx="1222">
                  <c:v>1.4230673334018449E-26</c:v>
                </c:pt>
                <c:pt idx="1223">
                  <c:v>9.944965026124357E-27</c:v>
                </c:pt>
                <c:pt idx="1224">
                  <c:v>6.9422223814111556E-27</c:v>
                </c:pt>
                <c:pt idx="1225">
                  <c:v>4.8407341619093639E-27</c:v>
                </c:pt>
                <c:pt idx="1226">
                  <c:v>3.3716415375666038E-27</c:v>
                </c:pt>
                <c:pt idx="1227">
                  <c:v>2.3457893407571579E-27</c:v>
                </c:pt>
                <c:pt idx="1228">
                  <c:v>1.6302494863828875E-27</c:v>
                </c:pt>
                <c:pt idx="1229">
                  <c:v>1.1317137335425915E-27</c:v>
                </c:pt>
                <c:pt idx="1230">
                  <c:v>7.8475944404119999E-28</c:v>
                </c:pt>
                <c:pt idx="1231">
                  <c:v>5.4356810553666217E-28</c:v>
                </c:pt>
                <c:pt idx="1232">
                  <c:v>3.7608744188323735E-28</c:v>
                </c:pt>
                <c:pt idx="1233">
                  <c:v>2.5992086780863734E-28</c:v>
                </c:pt>
                <c:pt idx="1234">
                  <c:v>1.7943655197520928E-28</c:v>
                </c:pt>
                <c:pt idx="1235">
                  <c:v>1.2373658702354062E-28</c:v>
                </c:pt>
                <c:pt idx="1236">
                  <c:v>8.5232023859294664E-29</c:v>
                </c:pt>
                <c:pt idx="1237">
                  <c:v>5.8644180221689785E-29</c:v>
                </c:pt>
                <c:pt idx="1238">
                  <c:v>4.0305516329853861E-29</c:v>
                </c:pt>
                <c:pt idx="1239">
                  <c:v>2.7670786843868308E-29</c:v>
                </c:pt>
                <c:pt idx="1240">
                  <c:v>1.8975620200502788E-29</c:v>
                </c:pt>
                <c:pt idx="1241">
                  <c:v>1.2998340228149838E-29</c:v>
                </c:pt>
                <c:pt idx="1242">
                  <c:v>8.8940030063486995E-30</c:v>
                </c:pt>
                <c:pt idx="1243">
                  <c:v>6.0788873315580604E-30</c:v>
                </c:pt>
                <c:pt idx="1244">
                  <c:v>4.15019370014072E-30</c:v>
                </c:pt>
                <c:pt idx="1245">
                  <c:v>2.8302844815200981E-30</c:v>
                </c:pt>
                <c:pt idx="1246">
                  <c:v>1.9280099196455399E-30</c:v>
                </c:pt>
                <c:pt idx="1247">
                  <c:v>1.3119155764315941E-30</c:v>
                </c:pt>
                <c:pt idx="1248">
                  <c:v>8.9170245748375159E-31</c:v>
                </c:pt>
                <c:pt idx="1249">
                  <c:v>6.0541264710807093E-31</c:v>
                </c:pt>
                <c:pt idx="1250">
                  <c:v>4.1058252891067573E-31</c:v>
                </c:pt>
                <c:pt idx="1251">
                  <c:v>2.781422042793952E-31</c:v>
                </c:pt>
                <c:pt idx="1252">
                  <c:v>1.8821349938955181E-31</c:v>
                </c:pt>
                <c:pt idx="1253">
                  <c:v>1.2721903511855204E-31</c:v>
                </c:pt>
                <c:pt idx="1254">
                  <c:v>8.5895591733747179E-32</c:v>
                </c:pt>
                <c:pt idx="1255">
                  <c:v>5.7930477060917977E-32</c:v>
                </c:pt>
                <c:pt idx="1256">
                  <c:v>3.902660606010664E-32</c:v>
                </c:pt>
                <c:pt idx="1257">
                  <c:v>2.6262249008376494E-32</c:v>
                </c:pt>
                <c:pt idx="1258">
                  <c:v>1.7653080255335252E-32</c:v>
                </c:pt>
                <c:pt idx="1259">
                  <c:v>1.1852952036196672E-32</c:v>
                </c:pt>
                <c:pt idx="1260">
                  <c:v>7.9496866205519081E-33</c:v>
                </c:pt>
                <c:pt idx="1261">
                  <c:v>5.3258746601552999E-33</c:v>
                </c:pt>
                <c:pt idx="1262">
                  <c:v>3.5640954354326128E-33</c:v>
                </c:pt>
                <c:pt idx="1263">
                  <c:v>2.3824574788171095E-33</c:v>
                </c:pt>
                <c:pt idx="1264">
                  <c:v>1.5908104768056782E-33</c:v>
                </c:pt>
                <c:pt idx="1265">
                  <c:v>1.0610336985001275E-33</c:v>
                </c:pt>
                <c:pt idx="1266">
                  <c:v>7.0689899259484754E-34</c:v>
                </c:pt>
                <c:pt idx="1267">
                  <c:v>4.7043865401102428E-34</c:v>
                </c:pt>
                <c:pt idx="1268">
                  <c:v>3.1272750882033715E-34</c:v>
                </c:pt>
                <c:pt idx="1269">
                  <c:v>2.0765702242568562E-34</c:v>
                </c:pt>
                <c:pt idx="1270">
                  <c:v>1.3773509411929132E-34</c:v>
                </c:pt>
                <c:pt idx="1271">
                  <c:v>9.1255710000333943E-35</c:v>
                </c:pt>
                <c:pt idx="1272">
                  <c:v>6.0393880771195995E-35</c:v>
                </c:pt>
                <c:pt idx="1273">
                  <c:v>3.9924848488402146E-35</c:v>
                </c:pt>
                <c:pt idx="1274">
                  <c:v>2.6363985657937085E-35</c:v>
                </c:pt>
                <c:pt idx="1275">
                  <c:v>1.7389868874873445E-35</c:v>
                </c:pt>
                <c:pt idx="1276">
                  <c:v>1.1457740936046458E-35</c:v>
                </c:pt>
                <c:pt idx="1277">
                  <c:v>7.5408298264466305E-36</c:v>
                </c:pt>
                <c:pt idx="1278">
                  <c:v>4.9574316200171589E-36</c:v>
                </c:pt>
                <c:pt idx="1279">
                  <c:v>3.2554555914649253E-36</c:v>
                </c:pt>
                <c:pt idx="1280">
                  <c:v>2.1354247346806886E-36</c:v>
                </c:pt>
                <c:pt idx="1281">
                  <c:v>1.399182011098517E-36</c:v>
                </c:pt>
                <c:pt idx="1282">
                  <c:v>9.1575986864405318E-37</c:v>
                </c:pt>
                <c:pt idx="1283">
                  <c:v>5.9869613255397907E-37</c:v>
                </c:pt>
                <c:pt idx="1284">
                  <c:v>3.9097478407928211E-37</c:v>
                </c:pt>
                <c:pt idx="1285">
                  <c:v>2.5504011457314502E-37</c:v>
                </c:pt>
                <c:pt idx="1286">
                  <c:v>1.6618265445880949E-37</c:v>
                </c:pt>
                <c:pt idx="1287">
                  <c:v>1.0816340220092159E-37</c:v>
                </c:pt>
                <c:pt idx="1288">
                  <c:v>7.0322198105881804E-38</c:v>
                </c:pt>
                <c:pt idx="1289">
                  <c:v>4.5669050879522897E-38</c:v>
                </c:pt>
                <c:pt idx="1290">
                  <c:v>2.9625724861659355E-38</c:v>
                </c:pt>
                <c:pt idx="1291">
                  <c:v>1.9197003097355776E-38</c:v>
                </c:pt>
                <c:pt idx="1292">
                  <c:v>1.2425541818706486E-38</c:v>
                </c:pt>
                <c:pt idx="1293">
                  <c:v>8.0336829133007131E-39</c:v>
                </c:pt>
                <c:pt idx="1294">
                  <c:v>5.1883765503199589E-39</c:v>
                </c:pt>
                <c:pt idx="1295">
                  <c:v>3.3470772806972202E-39</c:v>
                </c:pt>
                <c:pt idx="1296">
                  <c:v>2.1568375832671535E-39</c:v>
                </c:pt>
                <c:pt idx="1297">
                  <c:v>1.3883104601109676E-39</c:v>
                </c:pt>
                <c:pt idx="1298">
                  <c:v>8.9263353706257838E-40</c:v>
                </c:pt>
                <c:pt idx="1299">
                  <c:v>5.7329381190669038E-40</c:v>
                </c:pt>
              </c:numCache>
            </c:numRef>
          </c:yVal>
        </c:ser>
        <c:ser>
          <c:idx val="9"/>
          <c:order val="9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Sheet1!$M$5:$M$1304</c:f>
              <c:numCache>
                <c:formatCode>0.00</c:formatCode>
                <c:ptCount val="1300"/>
                <c:pt idx="0">
                  <c:v>7.0645263110544629E-243</c:v>
                </c:pt>
                <c:pt idx="1">
                  <c:v>2.1448217081517704E-242</c:v>
                </c:pt>
                <c:pt idx="2">
                  <c:v>6.5045431156618222E-242</c:v>
                </c:pt>
                <c:pt idx="3">
                  <c:v>1.9704247210737143E-241</c:v>
                </c:pt>
                <c:pt idx="4">
                  <c:v>5.962389575369567E-241</c:v>
                </c:pt>
                <c:pt idx="5">
                  <c:v>1.8021805606512024E-240</c:v>
                </c:pt>
                <c:pt idx="6">
                  <c:v>5.44118764592513E-240</c:v>
                </c:pt>
                <c:pt idx="7">
                  <c:v>1.640992349827766E-239</c:v>
                </c:pt>
                <c:pt idx="8">
                  <c:v>4.9435264261586024E-239</c:v>
                </c:pt>
                <c:pt idx="9">
                  <c:v>1.4875946722925352E-238</c:v>
                </c:pt>
                <c:pt idx="10">
                  <c:v>4.4714648291189154E-238</c:v>
                </c:pt>
                <c:pt idx="11">
                  <c:v>1.3425561999127034E-237</c:v>
                </c:pt>
                <c:pt idx="12">
                  <c:v>4.026545216789255E-237</c:v>
                </c:pt>
                <c:pt idx="13">
                  <c:v>1.2062855819412997E-236</c:v>
                </c:pt>
                <c:pt idx="14">
                  <c:v>3.6098166527010397E-236</c:v>
                </c:pt>
                <c:pt idx="15">
                  <c:v>1.0790401428478005E-235</c:v>
                </c:pt>
                <c:pt idx="16">
                  <c:v>3.221866268734686E-235</c:v>
                </c:pt>
                <c:pt idx="17">
                  <c:v>9.6093689610408212E-235</c:v>
                </c:pt>
                <c:pt idx="18">
                  <c:v>2.8628571500533466E-234</c:v>
                </c:pt>
                <c:pt idx="19">
                  <c:v>8.519653621234939E-234</c:v>
                </c:pt>
                <c:pt idx="20">
                  <c:v>2.5325711124336601E-233</c:v>
                </c:pt>
                <c:pt idx="21">
                  <c:v>7.5200167850519559E-233</c:v>
                </c:pt>
                <c:pt idx="22">
                  <c:v>2.2304547740731967E-232</c:v>
                </c:pt>
                <c:pt idx="23">
                  <c:v>6.608235078063542E-232</c:v>
                </c:pt>
                <c:pt idx="24">
                  <c:v>1.9556674021613043E-231</c:v>
                </c:pt>
                <c:pt idx="25">
                  <c:v>5.781252797949497E-231</c:v>
                </c:pt>
                <c:pt idx="26">
                  <c:v>1.7071291346880538E-230</c:v>
                </c:pt>
                <c:pt idx="27">
                  <c:v>5.0353334867877831E-230</c:v>
                </c:pt>
                <c:pt idx="28">
                  <c:v>1.4835683308569525E-229</c:v>
                </c:pt>
                <c:pt idx="29">
                  <c:v>4.3662069820201268E-229</c:v>
                </c:pt>
                <c:pt idx="30">
                  <c:v>1.2835669795441804E-228</c:v>
                </c:pt>
                <c:pt idx="31">
                  <c:v>3.7692088573124893E-228</c:v>
                </c:pt>
                <c:pt idx="32">
                  <c:v>1.105603285130432E-227</c:v>
                </c:pt>
                <c:pt idx="33">
                  <c:v>3.23940977623795E-227</c:v>
                </c:pt>
                <c:pt idx="34">
                  <c:v>9.4809074501071405E-227</c:v>
                </c:pt>
                <c:pt idx="35">
                  <c:v>2.7717328966485951E-226</c:v>
                </c:pt>
                <c:pt idx="36">
                  <c:v>8.0941322511116924E-226</c:v>
                </c:pt>
                <c:pt idx="37">
                  <c:v>2.3610580581276779E-225</c:v>
                </c:pt>
                <c:pt idx="38">
                  <c:v>6.8795572228286323E-225</c:v>
                </c:pt>
                <c:pt idx="39">
                  <c:v>2.0023120403666749E-224</c:v>
                </c:pt>
                <c:pt idx="40">
                  <c:v>5.821306699101024E-224</c:v>
                </c:pt>
                <c:pt idx="41">
                  <c:v>1.6905446809113724E-223</c:v>
                </c:pt>
                <c:pt idx="42">
                  <c:v>4.9039979146826327E-223</c:v>
                </c:pt>
                <c:pt idx="43">
                  <c:v>1.4209910764120027E-222</c:v>
                </c:pt>
                <c:pt idx="44">
                  <c:v>4.1129163335063156E-222</c:v>
                </c:pt>
                <c:pt idx="45">
                  <c:v>1.1891204554186247E-221</c:v>
                </c:pt>
                <c:pt idx="46">
                  <c:v>3.4341501165779271E-221</c:v>
                </c:pt>
                <c:pt idx="47">
                  <c:v>9.9067260035132878E-221</c:v>
                </c:pt>
                <c:pt idx="48">
                  <c:v>2.8546868750123778E-220</c:v>
                </c:pt>
                <c:pt idx="49">
                  <c:v>8.2168291240311071E-220</c:v>
                </c:pt>
                <c:pt idx="50">
                  <c:v>2.3624764248340483E-219</c:v>
                </c:pt>
                <c:pt idx="51">
                  <c:v>6.7849735938003518E-219</c:v>
                </c:pt>
                <c:pt idx="52">
                  <c:v>1.9464636188071073E-218</c:v>
                </c:pt>
                <c:pt idx="53">
                  <c:v>5.5777862880274845E-218</c:v>
                </c:pt>
                <c:pt idx="54">
                  <c:v>1.5965954984649591E-217</c:v>
                </c:pt>
                <c:pt idx="55">
                  <c:v>4.5650483449002911E-217</c:v>
                </c:pt>
                <c:pt idx="56">
                  <c:v>1.3038070122105046E-216</c:v>
                </c:pt>
                <c:pt idx="57">
                  <c:v>3.7196210287897191E-216</c:v>
                </c:pt>
                <c:pt idx="58">
                  <c:v>1.0599894108843053E-215</c:v>
                </c:pt>
                <c:pt idx="59">
                  <c:v>3.0173230453013872E-215</c:v>
                </c:pt>
                <c:pt idx="60">
                  <c:v>8.5794518923900765E-215</c:v>
                </c:pt>
                <c:pt idx="61">
                  <c:v>2.4367710563233473E-214</c:v>
                </c:pt>
                <c:pt idx="62">
                  <c:v>6.9133311832374794E-214</c:v>
                </c:pt>
                <c:pt idx="63">
                  <c:v>1.9591940247290231E-213</c:v>
                </c:pt>
                <c:pt idx="64">
                  <c:v>5.546065360885537E-213</c:v>
                </c:pt>
                <c:pt idx="65">
                  <c:v>1.5682307668018375E-212</c:v>
                </c:pt>
                <c:pt idx="66">
                  <c:v>4.4294765514768252E-212</c:v>
                </c:pt>
                <c:pt idx="67">
                  <c:v>1.2497187754546574E-211</c:v>
                </c:pt>
                <c:pt idx="68">
                  <c:v>3.522002280154976E-211</c:v>
                </c:pt>
                <c:pt idx="69">
                  <c:v>9.9148105807472535E-211</c:v>
                </c:pt>
                <c:pt idx="70">
                  <c:v>2.7880249819128884E-210</c:v>
                </c:pt>
                <c:pt idx="71">
                  <c:v>7.8311645731782522E-210</c:v>
                </c:pt>
                <c:pt idx="72">
                  <c:v>2.1972197360776662E-209</c:v>
                </c:pt>
                <c:pt idx="73">
                  <c:v>6.1579772824158389E-209</c:v>
                </c:pt>
                <c:pt idx="74">
                  <c:v>1.7239319715899306E-208</c:v>
                </c:pt>
                <c:pt idx="75">
                  <c:v>4.8208055717239858E-208</c:v>
                </c:pt>
                <c:pt idx="76">
                  <c:v>1.3465936403747058E-207</c:v>
                </c:pt>
                <c:pt idx="77">
                  <c:v>3.75725743435757E-207</c:v>
                </c:pt>
                <c:pt idx="78">
                  <c:v>1.0471835139485761E-206</c:v>
                </c:pt>
                <c:pt idx="79">
                  <c:v>2.9153593296872025E-206</c:v>
                </c:pt>
                <c:pt idx="80">
                  <c:v>8.1073483909520691E-206</c:v>
                </c:pt>
                <c:pt idx="81">
                  <c:v>2.2520759445034595E-205</c:v>
                </c:pt>
                <c:pt idx="82">
                  <c:v>6.2489158731155494E-205</c:v>
                </c:pt>
                <c:pt idx="83">
                  <c:v>1.7319835975371786E-204</c:v>
                </c:pt>
                <c:pt idx="84">
                  <c:v>4.7951292981951251E-204</c:v>
                </c:pt>
                <c:pt idx="85">
                  <c:v>1.3260940308544396E-203</c:v>
                </c:pt>
                <c:pt idx="86">
                  <c:v>3.6632433401730618E-203</c:v>
                </c:pt>
                <c:pt idx="87">
                  <c:v>1.0108219588557554E-202</c:v>
                </c:pt>
                <c:pt idx="88">
                  <c:v>2.7861276966202914E-202</c:v>
                </c:pt>
                <c:pt idx="89">
                  <c:v>7.6708734465684251E-202</c:v>
                </c:pt>
                <c:pt idx="90">
                  <c:v>2.1096289118699709E-201</c:v>
                </c:pt>
                <c:pt idx="91">
                  <c:v>5.7954180642523818E-201</c:v>
                </c:pt>
                <c:pt idx="92">
                  <c:v>1.5903068227122278E-200</c:v>
                </c:pt>
                <c:pt idx="93">
                  <c:v>4.3590768409207559E-200</c:v>
                </c:pt>
                <c:pt idx="94">
                  <c:v>1.1935086691855465E-199</c:v>
                </c:pt>
                <c:pt idx="95">
                  <c:v>3.2641798658664952E-199</c:v>
                </c:pt>
                <c:pt idx="96">
                  <c:v>8.9174367153741193E-199</c:v>
                </c:pt>
                <c:pt idx="97">
                  <c:v>2.4334556794361764E-198</c:v>
                </c:pt>
                <c:pt idx="98">
                  <c:v>6.6332183929774068E-198</c:v>
                </c:pt>
                <c:pt idx="99">
                  <c:v>1.8061033673780556E-197</c:v>
                </c:pt>
                <c:pt idx="100">
                  <c:v>4.9122262205103546E-197</c:v>
                </c:pt>
                <c:pt idx="101">
                  <c:v>1.3345399102024004E-196</c:v>
                </c:pt>
                <c:pt idx="102">
                  <c:v>3.6216145302235106E-196</c:v>
                </c:pt>
                <c:pt idx="103">
                  <c:v>9.81726088772981E-196</c:v>
                </c:pt>
                <c:pt idx="104">
                  <c:v>2.6582504200629047E-195</c:v>
                </c:pt>
                <c:pt idx="105">
                  <c:v>7.189834616361726E-195</c:v>
                </c:pt>
                <c:pt idx="106">
                  <c:v>1.9424925451005535E-194</c:v>
                </c:pt>
                <c:pt idx="107">
                  <c:v>5.2422444838950619E-194</c:v>
                </c:pt>
                <c:pt idx="108">
                  <c:v>1.4131642188139349E-193</c:v>
                </c:pt>
                <c:pt idx="109">
                  <c:v>3.8052697123671694E-193</c:v>
                </c:pt>
                <c:pt idx="110">
                  <c:v>1.0235185232694781E-192</c:v>
                </c:pt>
                <c:pt idx="111">
                  <c:v>2.7499412759651273E-192</c:v>
                </c:pt>
                <c:pt idx="112">
                  <c:v>7.3802076825131067E-192</c:v>
                </c:pt>
                <c:pt idx="113">
                  <c:v>1.9784778720888555E-191</c:v>
                </c:pt>
                <c:pt idx="114">
                  <c:v>5.2979915589445779E-191</c:v>
                </c:pt>
                <c:pt idx="115">
                  <c:v>1.4171270153438867E-190</c:v>
                </c:pt>
                <c:pt idx="116">
                  <c:v>3.786376038441649E-190</c:v>
                </c:pt>
                <c:pt idx="117">
                  <c:v>1.01054616784801E-189</c:v>
                </c:pt>
                <c:pt idx="118">
                  <c:v>2.6940523247444596E-189</c:v>
                </c:pt>
                <c:pt idx="119">
                  <c:v>7.1741977599943655E-189</c:v>
                </c:pt>
                <c:pt idx="120">
                  <c:v>1.9083503643447169E-188</c:v>
                </c:pt>
                <c:pt idx="121">
                  <c:v>5.0706114276538118E-188</c:v>
                </c:pt>
                <c:pt idx="122">
                  <c:v>1.3457983767601345E-187</c:v>
                </c:pt>
                <c:pt idx="123">
                  <c:v>3.5679365290605751E-187</c:v>
                </c:pt>
                <c:pt idx="124">
                  <c:v>9.4486919554006551E-187</c:v>
                </c:pt>
                <c:pt idx="125">
                  <c:v>2.4994457299935042E-186</c:v>
                </c:pt>
                <c:pt idx="126">
                  <c:v>6.6043971758404667E-186</c:v>
                </c:pt>
                <c:pt idx="127">
                  <c:v>1.7431714533650444E-185</c:v>
                </c:pt>
                <c:pt idx="128">
                  <c:v>4.5958355257851151E-185</c:v>
                </c:pt>
                <c:pt idx="129">
                  <c:v>1.2103369758837412E-184</c:v>
                </c:pt>
                <c:pt idx="130">
                  <c:v>3.183945132328907E-184</c:v>
                </c:pt>
                <c:pt idx="131">
                  <c:v>8.3664707983185381E-184</c:v>
                </c:pt>
                <c:pt idx="132">
                  <c:v>2.1960209279679677E-183</c:v>
                </c:pt>
                <c:pt idx="133">
                  <c:v>5.7576876389364118E-183</c:v>
                </c:pt>
                <c:pt idx="134">
                  <c:v>1.5079160937894147E-182</c:v>
                </c:pt>
                <c:pt idx="135">
                  <c:v>3.9447883157311387E-182</c:v>
                </c:pt>
                <c:pt idx="136">
                  <c:v>1.0308314983755819E-181</c:v>
                </c:pt>
                <c:pt idx="137">
                  <c:v>2.6907237271742879E-181</c:v>
                </c:pt>
                <c:pt idx="138">
                  <c:v>7.0156511678952419E-181</c:v>
                </c:pt>
                <c:pt idx="139">
                  <c:v>1.8271925506472101E-180</c:v>
                </c:pt>
                <c:pt idx="140">
                  <c:v>4.7535503200703384E-180</c:v>
                </c:pt>
                <c:pt idx="141">
                  <c:v>1.2352911381194963E-179</c:v>
                </c:pt>
                <c:pt idx="142">
                  <c:v>3.2065499286336109E-179</c:v>
                </c:pt>
                <c:pt idx="143">
                  <c:v>8.3142702717639642E-179</c:v>
                </c:pt>
                <c:pt idx="144">
                  <c:v>2.153414930878224E-178</c:v>
                </c:pt>
                <c:pt idx="145">
                  <c:v>5.5712000388257187E-178</c:v>
                </c:pt>
                <c:pt idx="146">
                  <c:v>1.4397504918279589E-177</c:v>
                </c:pt>
                <c:pt idx="147">
                  <c:v>3.7165772934531249E-177</c:v>
                </c:pt>
                <c:pt idx="148">
                  <c:v>9.5833324324171982E-177</c:v>
                </c:pt>
                <c:pt idx="149">
                  <c:v>2.4683536814493508E-176</c:v>
                </c:pt>
                <c:pt idx="150">
                  <c:v>6.3506133747191477E-176</c:v>
                </c:pt>
                <c:pt idx="151">
                  <c:v>1.6320798753584959E-175</c:v>
                </c:pt>
                <c:pt idx="152">
                  <c:v>4.1897161053670561E-175</c:v>
                </c:pt>
                <c:pt idx="153">
                  <c:v>1.0743486275051703E-174</c:v>
                </c:pt>
                <c:pt idx="154">
                  <c:v>2.7518408991320743E-174</c:v>
                </c:pt>
                <c:pt idx="155">
                  <c:v>7.0407489540434868E-174</c:v>
                </c:pt>
                <c:pt idx="156">
                  <c:v>1.799417120233969E-173</c:v>
                </c:pt>
                <c:pt idx="157">
                  <c:v>4.5936963848714022E-173</c:v>
                </c:pt>
                <c:pt idx="158">
                  <c:v>1.171413372818609E-172</c:v>
                </c:pt>
                <c:pt idx="159">
                  <c:v>2.9838399078185004E-172</c:v>
                </c:pt>
                <c:pt idx="160">
                  <c:v>7.5920368842184333E-172</c:v>
                </c:pt>
                <c:pt idx="161">
                  <c:v>1.9295611707205362E-171</c:v>
                </c:pt>
                <c:pt idx="162">
                  <c:v>4.8986481095834031E-171</c:v>
                </c:pt>
                <c:pt idx="163">
                  <c:v>1.2422568101673755E-170</c:v>
                </c:pt>
                <c:pt idx="164">
                  <c:v>3.1467625991819546E-170</c:v>
                </c:pt>
                <c:pt idx="165">
                  <c:v>7.9622172605291287E-170</c:v>
                </c:pt>
                <c:pt idx="166">
                  <c:v>2.0124334080878955E-169</c:v>
                </c:pt>
                <c:pt idx="167">
                  <c:v>5.0807340629175318E-169</c:v>
                </c:pt>
                <c:pt idx="168">
                  <c:v>1.281294197259017E-168</c:v>
                </c:pt>
                <c:pt idx="169">
                  <c:v>3.2276668785920818E-168</c:v>
                </c:pt>
                <c:pt idx="170">
                  <c:v>8.1216824046095417E-168</c:v>
                </c:pt>
                <c:pt idx="171">
                  <c:v>2.0413654028141901E-167</c:v>
                </c:pt>
                <c:pt idx="172">
                  <c:v>5.1252251441495963E-167</c:v>
                </c:pt>
                <c:pt idx="173">
                  <c:v>1.2853535363555321E-166</c:v>
                </c:pt>
                <c:pt idx="174">
                  <c:v>3.2199542114513813E-166</c:v>
                </c:pt>
                <c:pt idx="175">
                  <c:v>8.0573874127243769E-166</c:v>
                </c:pt>
                <c:pt idx="176">
                  <c:v>2.0139850671557105E-165</c:v>
                </c:pt>
                <c:pt idx="177">
                  <c:v>5.02846807337991E-165</c:v>
                </c:pt>
                <c:pt idx="178">
                  <c:v>1.2541012438109886E-164</c:v>
                </c:pt>
                <c:pt idx="179">
                  <c:v>3.1242584324781623E-164</c:v>
                </c:pt>
                <c:pt idx="180">
                  <c:v>7.7746125193785517E-164</c:v>
                </c:pt>
                <c:pt idx="181">
                  <c:v>1.9325378409810757E-163</c:v>
                </c:pt>
                <c:pt idx="182">
                  <c:v>4.7983807972296662E-163</c:v>
                </c:pt>
                <c:pt idx="183">
                  <c:v>1.1900874209792127E-162</c:v>
                </c:pt>
                <c:pt idx="184">
                  <c:v>2.9483597231323307E-162</c:v>
                </c:pt>
                <c:pt idx="185">
                  <c:v>7.2962469591448312E-162</c:v>
                </c:pt>
                <c:pt idx="186">
                  <c:v>1.8035825776821636E-161</c:v>
                </c:pt>
                <c:pt idx="187">
                  <c:v>4.4533823969594222E-161</c:v>
                </c:pt>
                <c:pt idx="188">
                  <c:v>1.0984022033631973E-160</c:v>
                </c:pt>
                <c:pt idx="189">
                  <c:v>2.7061399535087323E-160</c:v>
                </c:pt>
                <c:pt idx="190">
                  <c:v>6.6597290708155459E-160</c:v>
                </c:pt>
                <c:pt idx="191">
                  <c:v>1.6371192708088992E-159</c:v>
                </c:pt>
                <c:pt idx="192">
                  <c:v>4.0199581352135122E-159</c:v>
                </c:pt>
                <c:pt idx="193">
                  <c:v>9.86007436497687E-159</c:v>
                </c:pt>
                <c:pt idx="194">
                  <c:v>2.4157739906732443E-158</c:v>
                </c:pt>
                <c:pt idx="195">
                  <c:v>5.91221014662638E-158</c:v>
                </c:pt>
                <c:pt idx="196">
                  <c:v>1.4453095566618891E-157</c:v>
                </c:pt>
                <c:pt idx="197">
                  <c:v>3.5293061814506135E-157</c:v>
                </c:pt>
                <c:pt idx="198">
                  <c:v>8.6086539376676299E-157</c:v>
                </c:pt>
                <c:pt idx="199">
                  <c:v>2.097483791278281E-156</c:v>
                </c:pt>
                <c:pt idx="200">
                  <c:v>5.1048081807709863E-156</c:v>
                </c:pt>
                <c:pt idx="201">
                  <c:v>1.2410168904378445E-155</c:v>
                </c:pt>
                <c:pt idx="202">
                  <c:v>3.0136541286629514E-155</c:v>
                </c:pt>
                <c:pt idx="203">
                  <c:v>7.310154798536965E-155</c:v>
                </c:pt>
                <c:pt idx="204">
                  <c:v>1.7712390976197085E-154</c:v>
                </c:pt>
                <c:pt idx="205">
                  <c:v>4.2869187967878046E-154</c:v>
                </c:pt>
                <c:pt idx="206">
                  <c:v>1.0364080433043387E-153</c:v>
                </c:pt>
                <c:pt idx="207">
                  <c:v>2.502843779388174E-153</c:v>
                </c:pt>
                <c:pt idx="208">
                  <c:v>6.0374585450370277E-153</c:v>
                </c:pt>
                <c:pt idx="209">
                  <c:v>1.4547622775664418E-152</c:v>
                </c:pt>
                <c:pt idx="210">
                  <c:v>3.5014453398373059E-152</c:v>
                </c:pt>
                <c:pt idx="211">
                  <c:v>8.4182170976847929E-152</c:v>
                </c:pt>
                <c:pt idx="212">
                  <c:v>2.0216703543998533E-151</c:v>
                </c:pt>
                <c:pt idx="213">
                  <c:v>4.8497350657160681E-151</c:v>
                </c:pt>
                <c:pt idx="214">
                  <c:v>1.1620990243941473E-150</c:v>
                </c:pt>
                <c:pt idx="215">
                  <c:v>2.7815425599767308E-150</c:v>
                </c:pt>
                <c:pt idx="216">
                  <c:v>6.6503688425253589E-150</c:v>
                </c:pt>
                <c:pt idx="217">
                  <c:v>1.5882658818934219E-149</c:v>
                </c:pt>
                <c:pt idx="218">
                  <c:v>3.7889435183272649E-149</c:v>
                </c:pt>
                <c:pt idx="219">
                  <c:v>9.0288098438955987E-149</c:v>
                </c:pt>
                <c:pt idx="220">
                  <c:v>2.1491183488547929E-148</c:v>
                </c:pt>
                <c:pt idx="221">
                  <c:v>5.1098436089684819E-148</c:v>
                </c:pt>
                <c:pt idx="222">
                  <c:v>1.2135909669692188E-147</c:v>
                </c:pt>
                <c:pt idx="223">
                  <c:v>2.8790851710436917E-147</c:v>
                </c:pt>
                <c:pt idx="224">
                  <c:v>6.8226664636698887E-147</c:v>
                </c:pt>
                <c:pt idx="225">
                  <c:v>1.6149951380810611E-146</c:v>
                </c:pt>
                <c:pt idx="226">
                  <c:v>3.8186138938191792E-146</c:v>
                </c:pt>
                <c:pt idx="227">
                  <c:v>9.0189863182823937E-146</c:v>
                </c:pt>
                <c:pt idx="228">
                  <c:v>2.127782135988002E-145</c:v>
                </c:pt>
                <c:pt idx="229">
                  <c:v>5.0143430145558467E-145</c:v>
                </c:pt>
                <c:pt idx="230">
                  <c:v>1.1803705644795797E-144</c:v>
                </c:pt>
                <c:pt idx="231">
                  <c:v>2.7754931049020666E-144</c:v>
                </c:pt>
                <c:pt idx="232">
                  <c:v>6.5189760480588478E-144</c:v>
                </c:pt>
                <c:pt idx="233">
                  <c:v>1.5294527635540922E-143</c:v>
                </c:pt>
                <c:pt idx="234">
                  <c:v>3.5843482817250403E-143</c:v>
                </c:pt>
                <c:pt idx="235">
                  <c:v>8.3907694174775516E-143</c:v>
                </c:pt>
                <c:pt idx="236">
                  <c:v>1.9620533927790429E-142</c:v>
                </c:pt>
                <c:pt idx="237">
                  <c:v>4.5828675624906828E-142</c:v>
                </c:pt>
                <c:pt idx="238">
                  <c:v>1.0692548850449508E-141</c:v>
                </c:pt>
                <c:pt idx="239">
                  <c:v>2.4919689672307563E-141</c:v>
                </c:pt>
                <c:pt idx="240">
                  <c:v>5.8012484703105327E-141</c:v>
                </c:pt>
                <c:pt idx="241">
                  <c:v>1.3490180316096379E-140</c:v>
                </c:pt>
                <c:pt idx="242">
                  <c:v>3.1335129441408024E-140</c:v>
                </c:pt>
                <c:pt idx="243">
                  <c:v>7.2704732682992925E-140</c:v>
                </c:pt>
                <c:pt idx="244">
                  <c:v>1.6850442941553576E-139</c:v>
                </c:pt>
                <c:pt idx="245">
                  <c:v>3.9010131257606216E-139</c:v>
                </c:pt>
                <c:pt idx="246">
                  <c:v>9.0211302271448484E-139</c:v>
                </c:pt>
                <c:pt idx="247">
                  <c:v>2.0838283561293078E-138</c:v>
                </c:pt>
                <c:pt idx="248">
                  <c:v>4.8081763206488561E-138</c:v>
                </c:pt>
                <c:pt idx="249">
                  <c:v>1.1081952330472224E-137</c:v>
                </c:pt>
                <c:pt idx="250">
                  <c:v>2.5513475352877274E-137</c:v>
                </c:pt>
                <c:pt idx="251">
                  <c:v>5.8673286353466103E-137</c:v>
                </c:pt>
                <c:pt idx="252">
                  <c:v>1.3478099504717668E-136</c:v>
                </c:pt>
                <c:pt idx="253">
                  <c:v>3.0926754936067924E-136</c:v>
                </c:pt>
                <c:pt idx="254">
                  <c:v>7.0885514887693747E-136</c:v>
                </c:pt>
                <c:pt idx="255">
                  <c:v>1.62292366895719E-135</c:v>
                </c:pt>
                <c:pt idx="256">
                  <c:v>3.7115570507947188E-135</c:v>
                </c:pt>
                <c:pt idx="257">
                  <c:v>8.4787462409309163E-135</c:v>
                </c:pt>
                <c:pt idx="258">
                  <c:v>1.9347487961289277E-134</c:v>
                </c:pt>
                <c:pt idx="259">
                  <c:v>4.4099633811100364E-134</c:v>
                </c:pt>
                <c:pt idx="260">
                  <c:v>1.0040673197895057E-133</c:v>
                </c:pt>
                <c:pt idx="261">
                  <c:v>2.283537412322505E-133</c:v>
                </c:pt>
                <c:pt idx="262">
                  <c:v>5.1876525524576489E-133</c:v>
                </c:pt>
                <c:pt idx="263">
                  <c:v>1.1772022448051407E-132</c:v>
                </c:pt>
                <c:pt idx="264">
                  <c:v>2.6683864866098362E-132</c:v>
                </c:pt>
                <c:pt idx="265">
                  <c:v>6.041765072682738E-132</c:v>
                </c:pt>
                <c:pt idx="266">
                  <c:v>1.3664583108572381E-131</c:v>
                </c:pt>
                <c:pt idx="267">
                  <c:v>3.0870693731687278E-131</c:v>
                </c:pt>
                <c:pt idx="268">
                  <c:v>6.9664871835100037E-131</c:v>
                </c:pt>
                <c:pt idx="269">
                  <c:v>1.5703582713232281E-130</c:v>
                </c:pt>
                <c:pt idx="270">
                  <c:v>3.5359091737492131E-130</c:v>
                </c:pt>
                <c:pt idx="271">
                  <c:v>7.9528154755940071E-130</c:v>
                </c:pt>
                <c:pt idx="272">
                  <c:v>1.7867268406121576E-129</c:v>
                </c:pt>
                <c:pt idx="273">
                  <c:v>4.0097091143617371E-129</c:v>
                </c:pt>
                <c:pt idx="274">
                  <c:v>8.988454503436666E-129</c:v>
                </c:pt>
                <c:pt idx="275">
                  <c:v>2.0126795404297193E-128</c:v>
                </c:pt>
                <c:pt idx="276">
                  <c:v>4.5017532813255523E-128</c:v>
                </c:pt>
                <c:pt idx="277">
                  <c:v>1.0057874176276298E-127</c:v>
                </c:pt>
                <c:pt idx="278">
                  <c:v>2.2446475434655031E-127</c:v>
                </c:pt>
                <c:pt idx="279">
                  <c:v>5.0038878451132572E-127</c:v>
                </c:pt>
                <c:pt idx="280">
                  <c:v>1.114254578488836E-126</c:v>
                </c:pt>
                <c:pt idx="281">
                  <c:v>2.47844187448803E-126</c:v>
                </c:pt>
                <c:pt idx="282">
                  <c:v>5.5066883641940349E-126</c:v>
                </c:pt>
                <c:pt idx="283">
                  <c:v>1.2221364905103178E-125</c:v>
                </c:pt>
                <c:pt idx="284">
                  <c:v>2.7093578740902369E-125</c:v>
                </c:pt>
                <c:pt idx="285">
                  <c:v>5.9997131513994494E-125</c:v>
                </c:pt>
                <c:pt idx="286">
                  <c:v>1.3271256735538213E-124</c:v>
                </c:pt>
                <c:pt idx="287">
                  <c:v>2.9323179915677631E-124</c:v>
                </c:pt>
                <c:pt idx="288">
                  <c:v>6.4718363935854248E-124</c:v>
                </c:pt>
                <c:pt idx="289">
                  <c:v>1.4267945615956777E-123</c:v>
                </c:pt>
                <c:pt idx="290">
                  <c:v>3.1420479708418507E-123</c:v>
                </c:pt>
                <c:pt idx="291">
                  <c:v>6.9116482514778145E-123</c:v>
                </c:pt>
                <c:pt idx="292">
                  <c:v>1.5186856698237586E-122</c:v>
                </c:pt>
                <c:pt idx="293">
                  <c:v>3.3332785893731895E-122</c:v>
                </c:pt>
                <c:pt idx="294">
                  <c:v>7.307903114739391E-122</c:v>
                </c:pt>
                <c:pt idx="295">
                  <c:v>1.6004105289012457E-121</c:v>
                </c:pt>
                <c:pt idx="296">
                  <c:v>3.5009625839736484E-121</c:v>
                </c:pt>
                <c:pt idx="297">
                  <c:v>7.6499921473086127E-121</c:v>
                </c:pt>
                <c:pt idx="298">
                  <c:v>1.6697519524066993E-120</c:v>
                </c:pt>
                <c:pt idx="299">
                  <c:v>3.6404945155752141E-120</c:v>
                </c:pt>
                <c:pt idx="300">
                  <c:v>7.9284127793219938E-120</c:v>
                </c:pt>
                <c:pt idx="301">
                  <c:v>1.7247635884372162E-119</c:v>
                </c:pt>
                <c:pt idx="302">
                  <c:v>3.7479203095397407E-119</c:v>
                </c:pt>
                <c:pt idx="303">
                  <c:v>8.1352063171981653E-119</c:v>
                </c:pt>
                <c:pt idx="304">
                  <c:v>1.7638605442569107E-118</c:v>
                </c:pt>
                <c:pt idx="305">
                  <c:v>3.8201232087336388E-118</c:v>
                </c:pt>
                <c:pt idx="306">
                  <c:v>8.2643356123412331E-118</c:v>
                </c:pt>
                <c:pt idx="307">
                  <c:v>1.7858952050014795E-117</c:v>
                </c:pt>
                <c:pt idx="308">
                  <c:v>3.8549739493506222E-117</c:v>
                </c:pt>
                <c:pt idx="309">
                  <c:v>8.3119777978681409E-117</c:v>
                </c:pt>
                <c:pt idx="310">
                  <c:v>1.7902131875084946E-116</c:v>
                </c:pt>
                <c:pt idx="311">
                  <c:v>3.8514350651354073E-116</c:v>
                </c:pt>
                <c:pt idx="312">
                  <c:v>8.276712289319624E-116</c:v>
                </c:pt>
                <c:pt idx="313">
                  <c:v>1.776685622776561E-115</c:v>
                </c:pt>
                <c:pt idx="314">
                  <c:v>3.8096121905880063E-115</c:v>
                </c:pt>
                <c:pt idx="315">
                  <c:v>8.1595911485578473E-115</c:v>
                </c:pt>
                <c:pt idx="316">
                  <c:v>1.7457155448124809E-114</c:v>
                </c:pt>
                <c:pt idx="317">
                  <c:v>3.7307488231498664E-114</c:v>
                </c:pt>
                <c:pt idx="318">
                  <c:v>7.9640869475618382E-114</c:v>
                </c:pt>
                <c:pt idx="319">
                  <c:v>1.6982179438902297E-113</c:v>
                </c:pt>
                <c:pt idx="320">
                  <c:v>3.617164906717522E-113</c:v>
                </c:pt>
                <c:pt idx="321">
                  <c:v>7.6959217374081126E-113</c:v>
                </c:pt>
                <c:pt idx="322">
                  <c:v>1.6355748617448805E-112</c:v>
                </c:pt>
                <c:pt idx="323">
                  <c:v>3.4721434692349371E-112</c:v>
                </c:pt>
                <c:pt idx="324">
                  <c:v>7.362788876428917E-112</c:v>
                </c:pt>
                <c:pt idx="325">
                  <c:v>1.559568603744098E-111</c:v>
                </c:pt>
                <c:pt idx="326">
                  <c:v>3.2997730434698181E-111</c:v>
                </c:pt>
                <c:pt idx="327">
                  <c:v>6.9739865853923302E-111</c:v>
                </c:pt>
                <c:pt idx="328">
                  <c:v>1.4722975708152594E-110</c:v>
                </c:pt>
                <c:pt idx="329">
                  <c:v>3.1047564213371572E-110</c:v>
                </c:pt>
                <c:pt idx="330">
                  <c:v>6.5399875714274673E-110</c:v>
                </c:pt>
                <c:pt idx="331">
                  <c:v>1.3760802526658581E-109</c:v>
                </c:pt>
                <c:pt idx="332">
                  <c:v>2.8921982084213113E-109</c:v>
                </c:pt>
                <c:pt idx="333">
                  <c:v>6.0719724654846846E-109</c:v>
                </c:pt>
                <c:pt idx="334">
                  <c:v>1.273353495484001E-108</c:v>
                </c:pt>
                <c:pt idx="335">
                  <c:v>2.6673845216908281E-108</c:v>
                </c:pt>
                <c:pt idx="336">
                  <c:v>5.5813559337430583E-108</c:v>
                </c:pt>
                <c:pt idx="337">
                  <c:v>1.1665712315826427E-107</c:v>
                </c:pt>
                <c:pt idx="338">
                  <c:v>2.435567980204271E-107</c:v>
                </c:pt>
                <c:pt idx="339">
                  <c:v>5.0793331642376358E-107</c:v>
                </c:pt>
                <c:pt idx="340">
                  <c:v>1.0581094542278478E-106</c:v>
                </c:pt>
                <c:pt idx="341">
                  <c:v>2.2017699502815742E-106</c:v>
                </c:pt>
                <c:pt idx="342">
                  <c:v>4.5764712257513689E-106</c:v>
                </c:pt>
                <c:pt idx="343">
                  <c:v>9.5018240171963055E-106</c:v>
                </c:pt>
                <c:pt idx="344">
                  <c:v>1.9706099880721915E-105</c:v>
                </c:pt>
                <c:pt idx="345">
                  <c:v>4.0823649568403865E-105</c:v>
                </c:pt>
                <c:pt idx="346">
                  <c:v>8.4477377952880697E-105</c:v>
                </c:pt>
                <c:pt idx="347">
                  <c:v>1.746169806219514E-104</c:v>
                </c:pt>
                <c:pt idx="348">
                  <c:v>3.6053711047237618E-104</c:v>
                </c:pt>
                <c:pt idx="349">
                  <c:v>7.4358551937823171E-104</c:v>
                </c:pt>
                <c:pt idx="350">
                  <c:v>1.5318961484188752E-103</c:v>
                </c:pt>
                <c:pt idx="351">
                  <c:v>3.1524279932840419E-103</c:v>
                </c:pt>
                <c:pt idx="352">
                  <c:v>6.4800517925166809E-103</c:v>
                </c:pt>
                <c:pt idx="353">
                  <c:v>1.3305439644635642E-102</c:v>
                </c:pt>
                <c:pt idx="354">
                  <c:v>2.7289616470731829E-102</c:v>
                </c:pt>
                <c:pt idx="355">
                  <c:v>5.5909175219866695E-102</c:v>
                </c:pt>
                <c:pt idx="356">
                  <c:v>1.1441584952128126E-101</c:v>
                </c:pt>
                <c:pt idx="357">
                  <c:v>2.3388735583070972E-101</c:v>
                </c:pt>
                <c:pt idx="358">
                  <c:v>4.7757848027122104E-101</c:v>
                </c:pt>
                <c:pt idx="359">
                  <c:v>9.7409251212677239E-101</c:v>
                </c:pt>
                <c:pt idx="360">
                  <c:v>1.984600567532578E-100</c:v>
                </c:pt>
                <c:pt idx="361">
                  <c:v>4.0389034183270732E-100</c:v>
                </c:pt>
                <c:pt idx="362">
                  <c:v>8.2105315736736675E-100</c:v>
                </c:pt>
                <c:pt idx="363">
                  <c:v>1.6672339049051332E-99</c:v>
                </c:pt>
                <c:pt idx="364">
                  <c:v>3.3817324286098393E-99</c:v>
                </c:pt>
                <c:pt idx="365">
                  <c:v>6.8517167556654755E-99</c:v>
                </c:pt>
                <c:pt idx="366">
                  <c:v>1.3866824241979867E-98</c:v>
                </c:pt>
                <c:pt idx="367">
                  <c:v>2.8033161005029796E-98</c:v>
                </c:pt>
                <c:pt idx="368">
                  <c:v>5.6608882572484729E-98</c:v>
                </c:pt>
                <c:pt idx="369">
                  <c:v>1.1418644278097152E-97</c:v>
                </c:pt>
                <c:pt idx="370">
                  <c:v>2.3007104005285473E-97</c:v>
                </c:pt>
                <c:pt idx="371">
                  <c:v>4.6304885897952287E-97</c:v>
                </c:pt>
                <c:pt idx="372">
                  <c:v>9.3091307801103461E-97</c:v>
                </c:pt>
                <c:pt idx="373">
                  <c:v>1.8694286549049997E-96</c:v>
                </c:pt>
                <c:pt idx="374">
                  <c:v>3.7499554621686847E-96</c:v>
                </c:pt>
                <c:pt idx="375">
                  <c:v>7.5138197864228301E-96</c:v>
                </c:pt>
                <c:pt idx="376">
                  <c:v>1.50387898328913E-95</c:v>
                </c:pt>
                <c:pt idx="377">
                  <c:v>3.0066470976088677E-95</c:v>
                </c:pt>
                <c:pt idx="378">
                  <c:v>6.0043980167005869E-95</c:v>
                </c:pt>
                <c:pt idx="379">
                  <c:v>1.197771403117178E-94</c:v>
                </c:pt>
                <c:pt idx="380">
                  <c:v>2.3866891448709296E-94</c:v>
                </c:pt>
                <c:pt idx="381">
                  <c:v>4.7504551943064018E-94</c:v>
                </c:pt>
                <c:pt idx="382">
                  <c:v>9.4447843268715585E-94</c:v>
                </c:pt>
                <c:pt idx="383">
                  <c:v>1.8757126818203928E-93</c:v>
                </c:pt>
                <c:pt idx="384">
                  <c:v>3.7209859897553901E-93</c:v>
                </c:pt>
                <c:pt idx="385">
                  <c:v>7.3733899981901481E-93</c:v>
                </c:pt>
                <c:pt idx="386">
                  <c:v>1.4594654781766264E-92</c:v>
                </c:pt>
                <c:pt idx="387">
                  <c:v>2.885611755689428E-92</c:v>
                </c:pt>
                <c:pt idx="388">
                  <c:v>5.6990100257849965E-92</c:v>
                </c:pt>
                <c:pt idx="389">
                  <c:v>1.1242901194099778E-91</c:v>
                </c:pt>
                <c:pt idx="390">
                  <c:v>2.2155156264106886E-91</c:v>
                </c:pt>
                <c:pt idx="391">
                  <c:v>4.3610261582935929E-91</c:v>
                </c:pt>
                <c:pt idx="392">
                  <c:v>8.574721361057602E-91</c:v>
                </c:pt>
                <c:pt idx="393">
                  <c:v>1.6841035512869915E-90</c:v>
                </c:pt>
                <c:pt idx="394">
                  <c:v>3.3039618007697731E-90</c:v>
                </c:pt>
                <c:pt idx="395">
                  <c:v>6.474685738799013E-90</c:v>
                </c:pt>
                <c:pt idx="396">
                  <c:v>1.267417854781279E-89</c:v>
                </c:pt>
                <c:pt idx="397">
                  <c:v>2.4782116745483539E-89</c:v>
                </c:pt>
                <c:pt idx="398">
                  <c:v>4.84032392688779E-89</c:v>
                </c:pt>
                <c:pt idx="399">
                  <c:v>9.4433895561895815E-89</c:v>
                </c:pt>
                <c:pt idx="400">
                  <c:v>1.840343259123744E-88</c:v>
                </c:pt>
                <c:pt idx="401">
                  <c:v>3.5825083776303157E-88</c:v>
                </c:pt>
                <c:pt idx="402">
                  <c:v>6.9661535829120817E-88</c:v>
                </c:pt>
                <c:pt idx="403">
                  <c:v>1.3530577282088454E-87</c:v>
                </c:pt>
                <c:pt idx="404">
                  <c:v>2.6251677345471202E-87</c:v>
                </c:pt>
                <c:pt idx="405">
                  <c:v>5.0876267249685449E-87</c:v>
                </c:pt>
                <c:pt idx="406">
                  <c:v>9.8489713188803778E-87</c:v>
                </c:pt>
                <c:pt idx="407">
                  <c:v>1.9045130641772424E-86</c:v>
                </c:pt>
                <c:pt idx="408">
                  <c:v>3.6787009968638047E-86</c:v>
                </c:pt>
                <c:pt idx="409">
                  <c:v>7.097779027655701E-86</c:v>
                </c:pt>
                <c:pt idx="410">
                  <c:v>1.3679427107571126E-85</c:v>
                </c:pt>
                <c:pt idx="411">
                  <c:v>2.6334846738135215E-85</c:v>
                </c:pt>
                <c:pt idx="412">
                  <c:v>5.0642032946581955E-85</c:v>
                </c:pt>
                <c:pt idx="413">
                  <c:v>9.7276719935646696E-85</c:v>
                </c:pt>
                <c:pt idx="414">
                  <c:v>1.8664835024317041E-84</c:v>
                </c:pt>
                <c:pt idx="415">
                  <c:v>3.5773121993027809E-84</c:v>
                </c:pt>
                <c:pt idx="416">
                  <c:v>6.8486816956390275E-84</c:v>
                </c:pt>
                <c:pt idx="417">
                  <c:v>1.309708274117804E-83</c:v>
                </c:pt>
                <c:pt idx="418">
                  <c:v>2.5018404552443214E-83</c:v>
                </c:pt>
                <c:pt idx="419">
                  <c:v>4.7737767076605002E-83</c:v>
                </c:pt>
                <c:pt idx="420">
                  <c:v>9.0987564854416858E-83</c:v>
                </c:pt>
                <c:pt idx="421">
                  <c:v>1.732285353163888E-82</c:v>
                </c:pt>
                <c:pt idx="422">
                  <c:v>3.2943844195510891E-82</c:v>
                </c:pt>
                <c:pt idx="423">
                  <c:v>6.2581586380962133E-82</c:v>
                </c:pt>
                <c:pt idx="424">
                  <c:v>1.187507362769892E-81</c:v>
                </c:pt>
                <c:pt idx="425">
                  <c:v>2.2508341966690145E-81</c:v>
                </c:pt>
                <c:pt idx="426">
                  <c:v>4.2615555018487968E-81</c:v>
                </c:pt>
                <c:pt idx="427">
                  <c:v>8.0595397921057215E-81</c:v>
                </c:pt>
                <c:pt idx="428">
                  <c:v>1.5225437795838953E-80</c:v>
                </c:pt>
                <c:pt idx="429">
                  <c:v>2.8730738234149732E-80</c:v>
                </c:pt>
                <c:pt idx="430">
                  <c:v>5.4155333154301023E-80</c:v>
                </c:pt>
                <c:pt idx="431">
                  <c:v>1.0196547085182615E-79</c:v>
                </c:pt>
                <c:pt idx="432">
                  <c:v>1.9177079858827771E-79</c:v>
                </c:pt>
                <c:pt idx="433">
                  <c:v>3.6027097517803114E-79</c:v>
                </c:pt>
                <c:pt idx="434">
                  <c:v>6.7607289399234597E-79</c:v>
                </c:pt>
                <c:pt idx="435">
                  <c:v>1.2672877108291683E-78</c:v>
                </c:pt>
                <c:pt idx="436">
                  <c:v>2.3728723376928327E-78</c:v>
                </c:pt>
                <c:pt idx="437">
                  <c:v>4.4380375667345151E-78</c:v>
                </c:pt>
                <c:pt idx="438">
                  <c:v>8.2913457429838523E-78</c:v>
                </c:pt>
                <c:pt idx="439">
                  <c:v>1.5473071309730735E-77</c:v>
                </c:pt>
                <c:pt idx="440">
                  <c:v>2.8843335351789152E-77</c:v>
                </c:pt>
                <c:pt idx="441">
                  <c:v>5.3707122224389509E-77</c:v>
                </c:pt>
                <c:pt idx="442">
                  <c:v>9.9893156334989925E-77</c:v>
                </c:pt>
                <c:pt idx="443">
                  <c:v>1.8559105471225677E-76</c:v>
                </c:pt>
                <c:pt idx="444">
                  <c:v>3.4442589412841503E-76</c:v>
                </c:pt>
                <c:pt idx="445">
                  <c:v>6.3848691259538499E-76</c:v>
                </c:pt>
                <c:pt idx="446">
                  <c:v>1.1822944625864526E-75</c:v>
                </c:pt>
                <c:pt idx="447">
                  <c:v>2.1868387553444426E-75</c:v>
                </c:pt>
                <c:pt idx="448">
                  <c:v>4.0404088977695416E-75</c:v>
                </c:pt>
                <c:pt idx="449">
                  <c:v>7.4567799351470574E-75</c:v>
                </c:pt>
                <c:pt idx="450">
                  <c:v>1.3746583817604432E-74</c:v>
                </c:pt>
                <c:pt idx="451">
                  <c:v>2.5313703746937704E-74</c:v>
                </c:pt>
                <c:pt idx="452">
                  <c:v>4.6562260086158072E-74</c:v>
                </c:pt>
                <c:pt idx="453">
                  <c:v>8.5551940005950828E-74</c:v>
                </c:pt>
                <c:pt idx="454">
                  <c:v>1.5701571551651934E-73</c:v>
                </c:pt>
                <c:pt idx="455">
                  <c:v>2.8785503717709469E-73</c:v>
                </c:pt>
                <c:pt idx="456">
                  <c:v>5.2713517266943092E-73</c:v>
                </c:pt>
                <c:pt idx="457">
                  <c:v>9.6424547004296635E-73</c:v>
                </c:pt>
                <c:pt idx="458">
                  <c:v>1.7618570555346194E-72</c:v>
                </c:pt>
                <c:pt idx="459">
                  <c:v>3.2156678471769933E-72</c:v>
                </c:pt>
                <c:pt idx="460">
                  <c:v>5.8625849272261733E-72</c:v>
                </c:pt>
                <c:pt idx="461">
                  <c:v>1.0676393237312923E-71</c:v>
                </c:pt>
                <c:pt idx="462">
                  <c:v>1.9421261080636097E-71</c:v>
                </c:pt>
                <c:pt idx="463">
                  <c:v>3.5289681773887737E-71</c:v>
                </c:pt>
                <c:pt idx="464">
                  <c:v>6.405241491988096E-71</c:v>
                </c:pt>
                <c:pt idx="465">
                  <c:v>1.1612901034917494E-70</c:v>
                </c:pt>
                <c:pt idx="466">
                  <c:v>2.1031167985624367E-70</c:v>
                </c:pt>
                <c:pt idx="467">
                  <c:v>3.8045518760171108E-70</c:v>
                </c:pt>
                <c:pt idx="468">
                  <c:v>6.8748159937183401E-70</c:v>
                </c:pt>
                <c:pt idx="469">
                  <c:v>1.240898037403363E-69</c:v>
                </c:pt>
                <c:pt idx="470">
                  <c:v>2.2373223819570455E-69</c:v>
                </c:pt>
                <c:pt idx="471">
                  <c:v>4.0293824217165929E-69</c:v>
                </c:pt>
                <c:pt idx="472">
                  <c:v>7.2487956744989614E-69</c:v>
                </c:pt>
                <c:pt idx="473">
                  <c:v>1.3025988174908851E-68</c:v>
                </c:pt>
                <c:pt idx="474">
                  <c:v>2.3381531353014163E-68</c:v>
                </c:pt>
                <c:pt idx="475">
                  <c:v>4.1923030975589226E-68</c:v>
                </c:pt>
                <c:pt idx="476">
                  <c:v>7.5084422887757282E-68</c:v>
                </c:pt>
                <c:pt idx="477">
                  <c:v>1.3432735729487784E-67</c:v>
                </c:pt>
                <c:pt idx="478">
                  <c:v>2.4004714491727431E-67</c:v>
                </c:pt>
                <c:pt idx="479">
                  <c:v>4.2849530692771373E-67</c:v>
                </c:pt>
                <c:pt idx="480">
                  <c:v>7.6403463276531276E-67</c:v>
                </c:pt>
                <c:pt idx="481">
                  <c:v>1.3608099340455196E-66</c:v>
                </c:pt>
                <c:pt idx="482">
                  <c:v>2.421025409446192E-66</c:v>
                </c:pt>
                <c:pt idx="483">
                  <c:v>4.3024781615612198E-66</c:v>
                </c:pt>
                <c:pt idx="484">
                  <c:v>7.6375743722457807E-66</c:v>
                </c:pt>
                <c:pt idx="485">
                  <c:v>1.3542837909251508E-65</c:v>
                </c:pt>
                <c:pt idx="486">
                  <c:v>2.3987299593300285E-65</c:v>
                </c:pt>
                <c:pt idx="487">
                  <c:v>4.2439522488098637E-65</c:v>
                </c:pt>
                <c:pt idx="488">
                  <c:v>7.5002729534575206E-65</c:v>
                </c:pt>
                <c:pt idx="489">
                  <c:v>1.3240399807680859E-64</c:v>
                </c:pt>
                <c:pt idx="490">
                  <c:v>2.3347618073934206E-64</c:v>
                </c:pt>
                <c:pt idx="491">
                  <c:v>4.1124583457491143E-64</c:v>
                </c:pt>
                <c:pt idx="492">
                  <c:v>7.2356557179645021E-64</c:v>
                </c:pt>
                <c:pt idx="493">
                  <c:v>1.2716620977972221E-63</c:v>
                </c:pt>
                <c:pt idx="494">
                  <c:v>2.2324565275112801E-63</c:v>
                </c:pt>
                <c:pt idx="495">
                  <c:v>3.9148195157839425E-63</c:v>
                </c:pt>
                <c:pt idx="496">
                  <c:v>6.857375464900373E-63</c:v>
                </c:pt>
                <c:pt idx="497">
                  <c:v>1.1998351048083613E-62</c:v>
                </c:pt>
                <c:pt idx="498">
                  <c:v>2.0970203747729575E-62</c:v>
                </c:pt>
                <c:pt idx="499">
                  <c:v>3.6610122867364194E-62</c:v>
                </c:pt>
                <c:pt idx="500">
                  <c:v>6.384357138679883E-62</c:v>
                </c:pt>
                <c:pt idx="501">
                  <c:v>1.1121173361300571E-61</c:v>
                </c:pt>
                <c:pt idx="502">
                  <c:v>1.9350914711049106E-61</c:v>
                </c:pt>
                <c:pt idx="503">
                  <c:v>3.3633327593257452E-61</c:v>
                </c:pt>
                <c:pt idx="504">
                  <c:v>5.8392306006558062E-61</c:v>
                </c:pt>
                <c:pt idx="505">
                  <c:v>1.0126488325017151E-60</c:v>
                </c:pt>
                <c:pt idx="506">
                  <c:v>1.7542018176478884E-60</c:v>
                </c:pt>
                <c:pt idx="507">
                  <c:v>3.0354123556003493E-60</c:v>
                </c:pt>
                <c:pt idx="508">
                  <c:v>5.2465436334511262E-60</c:v>
                </c:pt>
                <c:pt idx="509">
                  <c:v>9.0582923085174193E-60</c:v>
                </c:pt>
                <c:pt idx="510">
                  <c:v>1.5622006845286713E-59</c:v>
                </c:pt>
                <c:pt idx="511">
                  <c:v>2.6911925197360608E-59</c:v>
                </c:pt>
                <c:pt idx="512">
                  <c:v>4.6309507335743903E-59</c:v>
                </c:pt>
                <c:pt idx="513">
                  <c:v>7.9599988525938087E-59</c:v>
                </c:pt>
                <c:pt idx="514">
                  <c:v>1.366700332494424E-58</c:v>
                </c:pt>
                <c:pt idx="515">
                  <c:v>2.3439645847736982E-58</c:v>
                </c:pt>
                <c:pt idx="516">
                  <c:v>4.0155611300387974E-58</c:v>
                </c:pt>
                <c:pt idx="517">
                  <c:v>6.8716160967495001E-58</c:v>
                </c:pt>
                <c:pt idx="518">
                  <c:v>1.1745972658656618E-57</c:v>
                </c:pt>
                <c:pt idx="519">
                  <c:v>2.0055640369590901E-57</c:v>
                </c:pt>
                <c:pt idx="520">
                  <c:v>3.4205940173548638E-57</c:v>
                </c:pt>
                <c:pt idx="521">
                  <c:v>5.8275227921389203E-57</c:v>
                </c:pt>
                <c:pt idx="522">
                  <c:v>9.9170814537902241E-57</c:v>
                </c:pt>
                <c:pt idx="523">
                  <c:v>1.685781293964669E-56</c:v>
                </c:pt>
                <c:pt idx="524">
                  <c:v>2.8624376206427067E-56</c:v>
                </c:pt>
                <c:pt idx="525">
                  <c:v>4.8549893593943189E-56</c:v>
                </c:pt>
                <c:pt idx="526">
                  <c:v>8.2254181336997979E-56</c:v>
                </c:pt>
                <c:pt idx="527">
                  <c:v>1.3920189153040932E-55</c:v>
                </c:pt>
                <c:pt idx="528">
                  <c:v>2.3531506924868149E-55</c:v>
                </c:pt>
                <c:pt idx="529">
                  <c:v>3.973486970482553E-55</c:v>
                </c:pt>
                <c:pt idx="530">
                  <c:v>6.7021060784331913E-55</c:v>
                </c:pt>
                <c:pt idx="531">
                  <c:v>1.1291931947188496E-54</c:v>
                </c:pt>
                <c:pt idx="532">
                  <c:v>1.9003896541833285E-54</c:v>
                </c:pt>
                <c:pt idx="533">
                  <c:v>3.1947325989886282E-54</c:v>
                </c:pt>
                <c:pt idx="534">
                  <c:v>5.3646799765134258E-54</c:v>
                </c:pt>
                <c:pt idx="535">
                  <c:v>8.9985094440765506E-54</c:v>
                </c:pt>
                <c:pt idx="536">
                  <c:v>1.5076994777473985E-53</c:v>
                </c:pt>
                <c:pt idx="537">
                  <c:v>2.5233438950980774E-53</c:v>
                </c:pt>
                <c:pt idx="538">
                  <c:v>4.2184756959320594E-53</c:v>
                </c:pt>
                <c:pt idx="539">
                  <c:v>7.0445314225404756E-53</c:v>
                </c:pt>
                <c:pt idx="540">
                  <c:v>1.1750764446444221E-52</c:v>
                </c:pt>
                <c:pt idx="541">
                  <c:v>1.9579318945019691E-52</c:v>
                </c:pt>
                <c:pt idx="542">
                  <c:v>3.2587158435456347E-52</c:v>
                </c:pt>
                <c:pt idx="543">
                  <c:v>5.4176738159982282E-52</c:v>
                </c:pt>
                <c:pt idx="544">
                  <c:v>8.9969781541621288E-52</c:v>
                </c:pt>
                <c:pt idx="545">
                  <c:v>1.4924436026841801E-51</c:v>
                </c:pt>
                <c:pt idx="546">
                  <c:v>2.4729574397508003E-51</c:v>
                </c:pt>
                <c:pt idx="547">
                  <c:v>4.0931042492291823E-51</c:v>
                </c:pt>
                <c:pt idx="548">
                  <c:v>6.7671596207987506E-51</c:v>
                </c:pt>
                <c:pt idx="549">
                  <c:v>1.1175770780384653E-50</c:v>
                </c:pt>
                <c:pt idx="550">
                  <c:v>1.8435970363316346E-50</c:v>
                </c:pt>
                <c:pt idx="551">
                  <c:v>3.0378894631344015E-50</c:v>
                </c:pt>
                <c:pt idx="552">
                  <c:v>5.0002922068504512E-50</c:v>
                </c:pt>
                <c:pt idx="553">
                  <c:v>8.2212196528356051E-50</c:v>
                </c:pt>
                <c:pt idx="554">
                  <c:v>1.3501890132110803E-49</c:v>
                </c:pt>
                <c:pt idx="555">
                  <c:v>2.2149826985669241E-49</c:v>
                </c:pt>
                <c:pt idx="556">
                  <c:v>3.629640041812474E-49</c:v>
                </c:pt>
                <c:pt idx="557">
                  <c:v>5.9412007481716939E-49</c:v>
                </c:pt>
                <c:pt idx="558">
                  <c:v>9.7140950213142871E-49</c:v>
                </c:pt>
                <c:pt idx="559">
                  <c:v>1.5865286465621826E-48</c:v>
                </c:pt>
                <c:pt idx="560">
                  <c:v>2.5882781114236063E-48</c:v>
                </c:pt>
                <c:pt idx="561">
                  <c:v>4.2178527271024417E-48</c:v>
                </c:pt>
                <c:pt idx="562">
                  <c:v>6.8657713199737342E-48</c:v>
                </c:pt>
                <c:pt idx="563">
                  <c:v>1.11636113183504E-47</c:v>
                </c:pt>
                <c:pt idx="564">
                  <c:v>1.8131658511715289E-47</c:v>
                </c:pt>
                <c:pt idx="565">
                  <c:v>2.941628369903596E-47</c:v>
                </c:pt>
                <c:pt idx="566">
                  <c:v>4.767113917844909E-47</c:v>
                </c:pt>
                <c:pt idx="567">
                  <c:v>7.7168614988869371E-47</c:v>
                </c:pt>
                <c:pt idx="568">
                  <c:v>1.2477952604257043E-46</c:v>
                </c:pt>
                <c:pt idx="569">
                  <c:v>2.0154099962537493E-46</c:v>
                </c:pt>
                <c:pt idx="570">
                  <c:v>3.2516286051998544E-46</c:v>
                </c:pt>
                <c:pt idx="571">
                  <c:v>5.2402971374360523E-46</c:v>
                </c:pt>
                <c:pt idx="572">
                  <c:v>8.4358401463787063E-46</c:v>
                </c:pt>
                <c:pt idx="573">
                  <c:v>1.3564950723097614E-45</c:v>
                </c:pt>
                <c:pt idx="574">
                  <c:v>2.1788410551261822E-45</c:v>
                </c:pt>
                <c:pt idx="575">
                  <c:v>3.4958302010730191E-45</c:v>
                </c:pt>
                <c:pt idx="576">
                  <c:v>5.6026379750285819E-45</c:v>
                </c:pt>
                <c:pt idx="577">
                  <c:v>8.9691697149338847E-45</c:v>
                </c:pt>
                <c:pt idx="578">
                  <c:v>1.4342649109699269E-44</c:v>
                </c:pt>
                <c:pt idx="579">
                  <c:v>2.2909940220126269E-44</c:v>
                </c:pt>
                <c:pt idx="580">
                  <c:v>3.655409102017991E-44</c:v>
                </c:pt>
                <c:pt idx="581">
                  <c:v>5.8259328203657779E-44</c:v>
                </c:pt>
                <c:pt idx="582">
                  <c:v>9.2749677135261929E-44</c:v>
                </c:pt>
                <c:pt idx="583">
                  <c:v>1.47494827792121E-43</c:v>
                </c:pt>
                <c:pt idx="584">
                  <c:v>2.3429262941585135E-43</c:v>
                </c:pt>
                <c:pt idx="585">
                  <c:v>3.7175593631984501E-43</c:v>
                </c:pt>
                <c:pt idx="586">
                  <c:v>5.8921615889043639E-43</c:v>
                </c:pt>
                <c:pt idx="587">
                  <c:v>9.3284359840915854E-43</c:v>
                </c:pt>
                <c:pt idx="588">
                  <c:v>1.475232505393473E-42</c:v>
                </c:pt>
                <c:pt idx="589">
                  <c:v>2.3303951147962341E-42</c:v>
                </c:pt>
                <c:pt idx="590">
                  <c:v>3.6771902498087578E-42</c:v>
                </c:pt>
                <c:pt idx="591">
                  <c:v>5.7958893961007489E-42</c:v>
                </c:pt>
                <c:pt idx="592">
                  <c:v>9.1251818712598367E-42</c:v>
                </c:pt>
                <c:pt idx="593">
                  <c:v>1.4350942337157473E-41</c:v>
                </c:pt>
                <c:pt idx="594">
                  <c:v>2.2544300280291564E-41</c:v>
                </c:pt>
                <c:pt idx="595">
                  <c:v>3.537614880066009E-41</c:v>
                </c:pt>
                <c:pt idx="596">
                  <c:v>5.5450031108266685E-41</c:v>
                </c:pt>
                <c:pt idx="597">
                  <c:v>8.6818141921929527E-41</c:v>
                </c:pt>
                <c:pt idx="598">
                  <c:v>1.3578025818496579E-40</c:v>
                </c:pt>
                <c:pt idx="599">
                  <c:v>2.1211931892804289E-40</c:v>
                </c:pt>
                <c:pt idx="600">
                  <c:v>3.3101011753390639E-40</c:v>
                </c:pt>
                <c:pt idx="601">
                  <c:v>5.1596443070663587E-40</c:v>
                </c:pt>
                <c:pt idx="602">
                  <c:v>8.0337018334174138E-40</c:v>
                </c:pt>
                <c:pt idx="603">
                  <c:v>1.2494794140772486E-39</c:v>
                </c:pt>
                <c:pt idx="604">
                  <c:v>1.9411538249055165E-39</c:v>
                </c:pt>
                <c:pt idx="605">
                  <c:v>3.0123695525734736E-39</c:v>
                </c:pt>
                <c:pt idx="606">
                  <c:v>4.6695388952040208E-39</c:v>
                </c:pt>
                <c:pt idx="607">
                  <c:v>7.2303146218410705E-39</c:v>
                </c:pt>
                <c:pt idx="608">
                  <c:v>1.1182987636635922E-38</c:v>
                </c:pt>
                <c:pt idx="609">
                  <c:v>1.7277302787312305E-38</c:v>
                </c:pt>
                <c:pt idx="610">
                  <c:v>2.6663152375019413E-38</c:v>
                </c:pt>
                <c:pt idx="611">
                  <c:v>4.1102145790841637E-38</c:v>
                </c:pt>
                <c:pt idx="612">
                  <c:v>6.3289978294178308E-38</c:v>
                </c:pt>
                <c:pt idx="613">
                  <c:v>9.7347061979120915E-38</c:v>
                </c:pt>
                <c:pt idx="614">
                  <c:v>1.4956438901029503E-37</c:v>
                </c:pt>
                <c:pt idx="615">
                  <c:v>2.2953610311179897E-37</c:v>
                </c:pt>
                <c:pt idx="616">
                  <c:v>3.5187730566519346E-37</c:v>
                </c:pt>
                <c:pt idx="617">
                  <c:v>5.3882651928917062E-37</c:v>
                </c:pt>
                <c:pt idx="618">
                  <c:v>8.2418388176528854E-37</c:v>
                </c:pt>
                <c:pt idx="619">
                  <c:v>1.259263809966779E-36</c:v>
                </c:pt>
                <c:pt idx="620">
                  <c:v>1.9218822611793282E-36</c:v>
                </c:pt>
                <c:pt idx="621">
                  <c:v>2.9299100322680122E-36</c:v>
                </c:pt>
                <c:pt idx="622">
                  <c:v>4.461688457938598E-36</c:v>
                </c:pt>
                <c:pt idx="623">
                  <c:v>6.7867468436853674E-36</c:v>
                </c:pt>
                <c:pt idx="624">
                  <c:v>1.031196684226509E-35</c:v>
                </c:pt>
                <c:pt idx="625">
                  <c:v>1.5650881987118547E-35</c:v>
                </c:pt>
                <c:pt idx="626">
                  <c:v>2.3727587091738719E-35</c:v>
                </c:pt>
                <c:pt idx="627">
                  <c:v>3.5932363638950702E-35</c:v>
                </c:pt>
                <c:pt idx="628">
                  <c:v>5.4354492693378129E-35</c:v>
                </c:pt>
                <c:pt idx="629">
                  <c:v>8.2130138999253664E-35</c:v>
                </c:pt>
                <c:pt idx="630">
                  <c:v>1.239615847057872E-34</c:v>
                </c:pt>
                <c:pt idx="631">
                  <c:v>1.8689132018074811E-34</c:v>
                </c:pt>
                <c:pt idx="632">
                  <c:v>2.814547579347476E-34</c:v>
                </c:pt>
                <c:pt idx="633">
                  <c:v>4.2339478860456114E-34</c:v>
                </c:pt>
                <c:pt idx="634">
                  <c:v>6.3620909332731656E-34</c:v>
                </c:pt>
                <c:pt idx="635">
                  <c:v>9.5493032863807854E-34</c:v>
                </c:pt>
                <c:pt idx="636">
                  <c:v>1.4317294291071227E-33</c:v>
                </c:pt>
                <c:pt idx="637">
                  <c:v>2.1442117309086764E-33</c:v>
                </c:pt>
                <c:pt idx="638">
                  <c:v>3.2076858918494659E-33</c:v>
                </c:pt>
                <c:pt idx="639">
                  <c:v>4.7932871940803117E-33</c:v>
                </c:pt>
                <c:pt idx="640">
                  <c:v>7.1547179584052022E-33</c:v>
                </c:pt>
                <c:pt idx="641">
                  <c:v>1.0667656832440113E-32</c:v>
                </c:pt>
                <c:pt idx="642">
                  <c:v>1.5887772229598748E-32</c:v>
                </c:pt>
                <c:pt idx="643">
                  <c:v>2.3636024107239225E-32</c:v>
                </c:pt>
                <c:pt idx="644">
                  <c:v>3.5123945453651769E-32</c:v>
                </c:pt>
                <c:pt idx="645">
                  <c:v>5.2137429354168265E-32</c:v>
                </c:pt>
                <c:pt idx="646">
                  <c:v>7.7306032559400214E-32</c:v>
                </c:pt>
                <c:pt idx="647">
                  <c:v>1.1449713160526164E-31</c:v>
                </c:pt>
                <c:pt idx="648">
                  <c:v>1.6939214944847821E-31</c:v>
                </c:pt>
                <c:pt idx="649">
                  <c:v>2.5032798384833221E-31</c:v>
                </c:pt>
                <c:pt idx="650">
                  <c:v>3.6952427601499263E-31</c:v>
                </c:pt>
                <c:pt idx="651">
                  <c:v>5.4487138239051198E-31</c:v>
                </c:pt>
                <c:pt idx="652">
                  <c:v>8.025322117254541E-31</c:v>
                </c:pt>
                <c:pt idx="653">
                  <c:v>1.1807240187738699E-30</c:v>
                </c:pt>
                <c:pt idx="654">
                  <c:v>1.735208927659655E-30</c:v>
                </c:pt>
                <c:pt idx="655">
                  <c:v>2.547256033336848E-30</c:v>
                </c:pt>
                <c:pt idx="656">
                  <c:v>3.7351743300810009E-30</c:v>
                </c:pt>
                <c:pt idx="657">
                  <c:v>5.4709985983355498E-30</c:v>
                </c:pt>
                <c:pt idx="658">
                  <c:v>8.0046027056159973E-30</c:v>
                </c:pt>
                <c:pt idx="659">
                  <c:v>1.1698506205193219E-29</c:v>
                </c:pt>
                <c:pt idx="660">
                  <c:v>1.7078058180246205E-29</c:v>
                </c:pt>
                <c:pt idx="661">
                  <c:v>2.490370815918152E-29</c:v>
                </c:pt>
                <c:pt idx="662">
                  <c:v>3.6274964696432873E-29</c:v>
                </c:pt>
                <c:pt idx="663">
                  <c:v>5.2779762198888935E-29</c:v>
                </c:pt>
                <c:pt idx="664">
                  <c:v>7.6708821472449513E-29</c:v>
                </c:pt>
                <c:pt idx="665">
                  <c:v>1.1136292831986108E-28</c:v>
                </c:pt>
                <c:pt idx="666">
                  <c:v>1.6149289677576171E-28</c:v>
                </c:pt>
                <c:pt idx="667">
                  <c:v>2.3392878102499111E-28</c:v>
                </c:pt>
                <c:pt idx="668">
                  <c:v>3.3847869769092101E-28</c:v>
                </c:pt>
                <c:pt idx="669">
                  <c:v>4.8921129497724236E-28</c:v>
                </c:pt>
                <c:pt idx="670">
                  <c:v>7.0628349962879943E-28</c:v>
                </c:pt>
                <c:pt idx="671">
                  <c:v>1.0185423601764276E-27</c:v>
                </c:pt>
                <c:pt idx="672">
                  <c:v>1.4672245377274995E-27</c:v>
                </c:pt>
                <c:pt idx="673">
                  <c:v>2.1112104066569139E-27</c:v>
                </c:pt>
                <c:pt idx="674">
                  <c:v>3.0344773837747976E-27</c:v>
                </c:pt>
                <c:pt idx="675">
                  <c:v>4.3566607456678171E-27</c:v>
                </c:pt>
                <c:pt idx="676">
                  <c:v>6.2480001431981175E-27</c:v>
                </c:pt>
                <c:pt idx="677">
                  <c:v>8.9504685234092182E-27</c:v>
                </c:pt>
                <c:pt idx="678">
                  <c:v>1.2807606000470087E-26</c:v>
                </c:pt>
                <c:pt idx="679">
                  <c:v>1.8306596062104338E-26</c:v>
                </c:pt>
                <c:pt idx="680">
                  <c:v>2.6137538730910967E-26</c:v>
                </c:pt>
                <c:pt idx="681">
                  <c:v>3.7276852088558544E-26</c:v>
                </c:pt>
                <c:pt idx="682">
                  <c:v>5.3104487522385868E-26</c:v>
                </c:pt>
                <c:pt idx="683">
                  <c:v>7.5568476085981433E-26</c:v>
                </c:pt>
                <c:pt idx="684">
                  <c:v>1.0741564908652673E-25</c:v>
                </c:pt>
                <c:pt idx="685">
                  <c:v>1.5251476872497016E-25</c:v>
                </c:pt>
                <c:pt idx="686">
                  <c:v>2.1630855417269268E-25</c:v>
                </c:pt>
                <c:pt idx="687">
                  <c:v>3.0644528171828679E-25</c:v>
                </c:pt>
                <c:pt idx="688">
                  <c:v>4.3366026822751856E-25</c:v>
                </c:pt>
                <c:pt idx="689">
                  <c:v>6.1300466533460907E-25</c:v>
                </c:pt>
                <c:pt idx="690">
                  <c:v>8.6555640816177589E-25</c:v>
                </c:pt>
                <c:pt idx="691">
                  <c:v>1.2207997252297808E-24</c:v>
                </c:pt>
                <c:pt idx="692">
                  <c:v>1.7199305880943138E-24</c:v>
                </c:pt>
                <c:pt idx="693">
                  <c:v>2.4204430475660558E-24</c:v>
                </c:pt>
                <c:pt idx="694">
                  <c:v>3.4024853724480527E-24</c:v>
                </c:pt>
                <c:pt idx="695">
                  <c:v>4.7776586337227438E-24</c:v>
                </c:pt>
                <c:pt idx="696">
                  <c:v>6.7011820368858615E-24</c:v>
                </c:pt>
                <c:pt idx="697">
                  <c:v>9.3886935968415711E-24</c:v>
                </c:pt>
                <c:pt idx="698">
                  <c:v>1.3139425197082259E-23</c:v>
                </c:pt>
                <c:pt idx="699">
                  <c:v>1.8368133121611105E-23</c:v>
                </c:pt>
                <c:pt idx="700">
                  <c:v>2.5649040319547585E-23</c:v>
                </c:pt>
                <c:pt idx="701">
                  <c:v>3.5776238151622351E-23</c:v>
                </c:pt>
                <c:pt idx="702">
                  <c:v>4.9846615524812927E-23</c:v>
                </c:pt>
                <c:pt idx="703">
                  <c:v>6.9373583682809712E-23</c:v>
                </c:pt>
                <c:pt idx="704">
                  <c:v>9.6442849613294984E-23</c:v>
                </c:pt>
                <c:pt idx="705">
                  <c:v>1.3392553469475886E-22</c:v>
                </c:pt>
                <c:pt idx="706">
                  <c:v>1.857694068507072E-22</c:v>
                </c:pt>
                <c:pt idx="707">
                  <c:v>2.5739638932737362E-22</c:v>
                </c:pt>
                <c:pt idx="708">
                  <c:v>3.5624449099388146E-22</c:v>
                </c:pt>
                <c:pt idx="709">
                  <c:v>4.9250576024631522E-22</c:v>
                </c:pt>
                <c:pt idx="710">
                  <c:v>6.8012998495844269E-22</c:v>
                </c:pt>
                <c:pt idx="711">
                  <c:v>9.3818823037871217E-22</c:v>
                </c:pt>
                <c:pt idx="712">
                  <c:v>1.2927230402371761E-21</c:v>
                </c:pt>
                <c:pt idx="713">
                  <c:v>1.7792560401021758E-21</c:v>
                </c:pt>
                <c:pt idx="714">
                  <c:v>2.4461825224524277E-21</c:v>
                </c:pt>
                <c:pt idx="715">
                  <c:v>3.3593613365268962E-21</c:v>
                </c:pt>
                <c:pt idx="716">
                  <c:v>4.6083136551658532E-21</c:v>
                </c:pt>
                <c:pt idx="717">
                  <c:v>6.3145846938013514E-21</c:v>
                </c:pt>
                <c:pt idx="718">
                  <c:v>8.6430097901288804E-21</c:v>
                </c:pt>
                <c:pt idx="719">
                  <c:v>1.1816875716705714E-20</c:v>
                </c:pt>
                <c:pt idx="720">
                  <c:v>1.6138299887356201E-20</c:v>
                </c:pt>
                <c:pt idx="721">
                  <c:v>2.2015590852786652E-20</c:v>
                </c:pt>
                <c:pt idx="722">
                  <c:v>2.999993820833224E-20</c:v>
                </c:pt>
                <c:pt idx="723">
                  <c:v>4.0834554838076589E-20</c:v>
                </c:pt>
                <c:pt idx="724">
                  <c:v>5.5520419804677223E-20</c:v>
                </c:pt>
                <c:pt idx="725">
                  <c:v>7.5404125517591959E-20</c:v>
                </c:pt>
                <c:pt idx="726">
                  <c:v>1.022951220069841E-19</c:v>
                </c:pt>
                <c:pt idx="727">
                  <c:v>1.3862201014369001E-19</c:v>
                </c:pt>
                <c:pt idx="728">
                  <c:v>1.8764064206970326E-19</c:v>
                </c:pt>
                <c:pt idx="729">
                  <c:v>2.5371087263085992E-19</c:v>
                </c:pt>
                <c:pt idx="730">
                  <c:v>3.4266417211258898E-19</c:v>
                </c:pt>
                <c:pt idx="731">
                  <c:v>4.6229135088418173E-19</c:v>
                </c:pt>
                <c:pt idx="732">
                  <c:v>6.229888711288192E-19</c:v>
                </c:pt>
                <c:pt idx="733">
                  <c:v>8.3861429217766335E-19</c:v>
                </c:pt>
                <c:pt idx="734">
                  <c:v>1.1276171727623492E-18</c:v>
                </c:pt>
                <c:pt idx="735">
                  <c:v>1.5145323472444201E-18</c:v>
                </c:pt>
                <c:pt idx="736">
                  <c:v>2.0319493404232022E-18</c:v>
                </c:pt>
                <c:pt idx="737">
                  <c:v>2.7231066418412588E-18</c:v>
                </c:pt>
                <c:pt idx="738">
                  <c:v>3.6453050172313892E-18</c:v>
                </c:pt>
                <c:pt idx="739">
                  <c:v>4.8743930713340358E-18</c:v>
                </c:pt>
                <c:pt idx="740">
                  <c:v>6.5106548525816753E-18</c:v>
                </c:pt>
                <c:pt idx="741">
                  <c:v>8.6865284912230102E-18</c:v>
                </c:pt>
                <c:pt idx="742">
                  <c:v>1.1576713209863923E-17</c:v>
                </c:pt>
                <c:pt idx="743">
                  <c:v>1.5411387891573196E-17</c:v>
                </c:pt>
                <c:pt idx="744">
                  <c:v>2.0493478418865337E-17</c:v>
                </c:pt>
                <c:pt idx="745">
                  <c:v>2.7221186852937361E-17</c:v>
                </c:pt>
                <c:pt idx="746">
                  <c:v>3.6117350613555759E-17</c:v>
                </c:pt>
                <c:pt idx="747">
                  <c:v>4.7867656320704831E-17</c:v>
                </c:pt>
                <c:pt idx="748">
                  <c:v>6.3370319079910381E-17</c:v>
                </c:pt>
                <c:pt idx="749">
                  <c:v>8.3800589574288322E-17</c:v>
                </c:pt>
                <c:pt idx="750">
                  <c:v>1.1069441383977184E-16</c:v>
                </c:pt>
                <c:pt idx="751">
                  <c:v>1.4605680165981641E-16</c:v>
                </c:pt>
                <c:pt idx="752">
                  <c:v>1.9250203202047917E-16</c:v>
                </c:pt>
                <c:pt idx="753">
                  <c:v>2.5343483012930951E-16</c:v>
                </c:pt>
                <c:pt idx="754">
                  <c:v>3.3328420635305767E-16</c:v>
                </c:pt>
                <c:pt idx="755">
                  <c:v>4.3780489953503482E-16</c:v>
                </c:pt>
                <c:pt idx="756">
                  <c:v>5.7446549982176168E-16</c:v>
                </c:pt>
                <c:pt idx="757">
                  <c:v>7.5294757097125283E-16</c:v>
                </c:pt>
                <c:pt idx="758">
                  <c:v>9.8578673978266033E-16</c:v>
                </c:pt>
                <c:pt idx="759">
                  <c:v>1.2891951350172005E-15</c:v>
                </c:pt>
                <c:pt idx="760">
                  <c:v>1.6841151957864382E-15</c:v>
                </c:pt>
                <c:pt idx="761">
                  <c:v>2.1975682995007562E-15</c:v>
                </c:pt>
                <c:pt idx="762">
                  <c:v>2.8643785929579042E-15</c:v>
                </c:pt>
                <c:pt idx="763">
                  <c:v>3.7293737328902943E-15</c:v>
                </c:pt>
                <c:pt idx="764">
                  <c:v>4.8501910566989428E-15</c:v>
                </c:pt>
                <c:pt idx="765">
                  <c:v>6.3008513801546518E-15</c:v>
                </c:pt>
                <c:pt idx="766">
                  <c:v>8.1763048565773777E-15</c:v>
                </c:pt>
                <c:pt idx="767">
                  <c:v>1.0598206238063644E-14</c:v>
                </c:pt>
                <c:pt idx="768">
                  <c:v>1.372224306046939E-14</c:v>
                </c:pt>
                <c:pt idx="769">
                  <c:v>1.7747422951138877E-14</c:v>
                </c:pt>
                <c:pt idx="770">
                  <c:v>2.2927829406109544E-14</c:v>
                </c:pt>
                <c:pt idx="771">
                  <c:v>2.9587483898505271E-14</c:v>
                </c:pt>
                <c:pt idx="772">
                  <c:v>3.8139112086624991E-14</c:v>
                </c:pt>
                <c:pt idx="773">
                  <c:v>4.9107810590259879E-14</c:v>
                </c:pt>
                <c:pt idx="774">
                  <c:v>6.3160857376713946E-14</c:v>
                </c:pt>
                <c:pt idx="775">
                  <c:v>8.1145214366047354E-14</c:v>
                </c:pt>
                <c:pt idx="776">
                  <c:v>1.0413464903264683E-13</c:v>
                </c:pt>
                <c:pt idx="777">
                  <c:v>1.334888691629212E-13</c:v>
                </c:pt>
                <c:pt idx="778">
                  <c:v>1.7092764179103816E-13</c:v>
                </c:pt>
                <c:pt idx="779">
                  <c:v>2.1862357835228396E-13</c:v>
                </c:pt>
                <c:pt idx="780">
                  <c:v>2.793181432719978E-13</c:v>
                </c:pt>
                <c:pt idx="781">
                  <c:v>3.5646651897570495E-13</c:v>
                </c:pt>
                <c:pt idx="782">
                  <c:v>4.544182808345482E-13</c:v>
                </c:pt>
                <c:pt idx="783">
                  <c:v>5.786424542666964E-13</c:v>
                </c:pt>
                <c:pt idx="784">
                  <c:v>7.3600750782775754E-13</c:v>
                </c:pt>
                <c:pt idx="785">
                  <c:v>9.3512925836477029E-13</c:v>
                </c:pt>
                <c:pt idx="786">
                  <c:v>1.1868026215146222E-12</c:v>
                </c:pt>
                <c:pt idx="787">
                  <c:v>1.5045367455438398E-12</c:v>
                </c:pt>
                <c:pt idx="788">
                  <c:v>1.9052174549734052E-12</c:v>
                </c:pt>
                <c:pt idx="789">
                  <c:v>2.4099262651388631E-12</c:v>
                </c:pt>
                <c:pt idx="790">
                  <c:v>3.044951704805755E-12</c:v>
                </c:pt>
                <c:pt idx="791">
                  <c:v>3.8430365345862282E-12</c:v>
                </c:pt>
                <c:pt idx="792">
                  <c:v>4.8449139518543467E-12</c:v>
                </c:pt>
                <c:pt idx="793">
                  <c:v>6.1011973606464583E-12</c:v>
                </c:pt>
                <c:pt idx="794">
                  <c:v>7.6747021506873641E-12</c:v>
                </c:pt>
                <c:pt idx="795">
                  <c:v>9.6432946444115327E-12</c:v>
                </c:pt>
                <c:pt idx="796">
                  <c:v>1.2103383487076998E-11</c:v>
                </c:pt>
                <c:pt idx="797">
                  <c:v>1.5174192934702719E-11</c:v>
                </c:pt>
                <c:pt idx="798">
                  <c:v>1.9002986512048937E-11</c:v>
                </c:pt>
                <c:pt idx="799">
                  <c:v>2.3771444289429368E-11</c:v>
                </c:pt>
                <c:pt idx="800">
                  <c:v>2.9703438642799752E-11</c:v>
                </c:pt>
                <c:pt idx="801">
                  <c:v>3.7074503085847514E-11</c:v>
                </c:pt>
                <c:pt idx="802">
                  <c:v>4.6223348099387408E-11</c:v>
                </c:pt>
                <c:pt idx="803">
                  <c:v>5.7565848564243472E-11</c:v>
                </c:pt>
                <c:pt idx="804">
                  <c:v>7.1612011503354011E-11</c:v>
                </c:pt>
                <c:pt idx="805">
                  <c:v>8.8986532721428785E-11</c:v>
                </c:pt>
                <c:pt idx="806">
                  <c:v>1.1045366940773457E-10</c:v>
                </c:pt>
                <c:pt idx="807">
                  <c:v>1.3694729607903635E-10</c:v>
                </c:pt>
                <c:pt idx="808">
                  <c:v>1.6960717714693381E-10</c:v>
                </c:pt>
                <c:pt idx="809">
                  <c:v>2.0982268529823405E-10</c:v>
                </c:pt>
                <c:pt idx="810">
                  <c:v>2.5928542579129646E-10</c:v>
                </c:pt>
                <c:pt idx="811">
                  <c:v>3.2005249862727616E-10</c:v>
                </c:pt>
                <c:pt idx="812">
                  <c:v>3.9462244998656461E-10</c:v>
                </c:pt>
                <c:pt idx="813">
                  <c:v>4.860263392033696E-10</c:v>
                </c:pt>
                <c:pt idx="814">
                  <c:v>5.979367867252732E-10</c:v>
                </c:pt>
                <c:pt idx="815">
                  <c:v>7.3479838220441752E-10</c:v>
                </c:pt>
                <c:pt idx="816">
                  <c:v>9.0198343185219915E-10</c:v>
                </c:pt>
                <c:pt idx="817">
                  <c:v>1.1059777236851623E-9</c:v>
                </c:pt>
                <c:pt idx="818">
                  <c:v>1.3546018037120431E-9</c:v>
                </c:pt>
                <c:pt idx="819">
                  <c:v>1.6572742024418772E-9</c:v>
                </c:pt>
                <c:pt idx="820">
                  <c:v>2.0253241494811244E-9</c:v>
                </c:pt>
                <c:pt idx="821">
                  <c:v>2.4723625859616866E-9</c:v>
                </c:pt>
                <c:pt idx="822">
                  <c:v>3.014721755965028E-9</c:v>
                </c:pt>
                <c:pt idx="823">
                  <c:v>3.67197535658446E-9</c:v>
                </c:pt>
                <c:pt idx="824">
                  <c:v>4.4675531842226843E-9</c:v>
                </c:pt>
                <c:pt idx="825">
                  <c:v>5.429466467523789E-9</c:v>
                </c:pt>
                <c:pt idx="826">
                  <c:v>6.5911626645486526E-9</c:v>
                </c:pt>
                <c:pt idx="827">
                  <c:v>7.9925314696666934E-9</c:v>
                </c:pt>
                <c:pt idx="828">
                  <c:v>9.6810871707360858E-9</c:v>
                </c:pt>
                <c:pt idx="829">
                  <c:v>1.1713356379026093E-8</c:v>
                </c:pt>
                <c:pt idx="830">
                  <c:v>1.4156504578737195E-8</c:v>
                </c:pt>
                <c:pt idx="831">
                  <c:v>1.7090239983129311E-8</c:v>
                </c:pt>
                <c:pt idx="832">
                  <c:v>2.0609038909309061E-8</c:v>
                </c:pt>
                <c:pt idx="833">
                  <c:v>2.482474337894734E-8</c:v>
                </c:pt>
                <c:pt idx="834">
                  <c:v>2.9869589004987912E-8</c:v>
                </c:pt>
                <c:pt idx="835">
                  <c:v>3.5899729532932213E-8</c:v>
                </c:pt>
                <c:pt idx="836">
                  <c:v>4.3099333775362794E-8</c:v>
                </c:pt>
                <c:pt idx="837">
                  <c:v>5.16853412248903E-8</c:v>
                </c:pt>
                <c:pt idx="838">
                  <c:v>6.191297447754519E-8</c:v>
                </c:pt>
                <c:pt idx="839">
                  <c:v>7.4082119879226363E-8</c:v>
                </c:pt>
                <c:pt idx="840">
                  <c:v>8.8544702664737594E-8</c:v>
                </c:pt>
                <c:pt idx="841">
                  <c:v>1.0571319944442024E-7</c:v>
                </c:pt>
                <c:pt idx="842">
                  <c:v>1.2607044936878134E-7</c:v>
                </c:pt>
                <c:pt idx="843">
                  <c:v>1.5018094583718823E-7</c:v>
                </c:pt>
                <c:pt idx="844">
                  <c:v>1.787038133912988E-7</c:v>
                </c:pt>
                <c:pt idx="845">
                  <c:v>2.1240769963412881E-7</c:v>
                </c:pt>
                <c:pt idx="846">
                  <c:v>2.521878398341459E-7</c:v>
                </c:pt>
                <c:pt idx="847">
                  <c:v>2.9908558250973514E-7</c:v>
                </c:pt>
                <c:pt idx="848">
                  <c:v>3.5431069794443463E-7</c:v>
                </c:pt>
                <c:pt idx="849">
                  <c:v>4.1926682846213096E-7</c:v>
                </c:pt>
                <c:pt idx="850">
                  <c:v>4.9558047959725837E-7</c:v>
                </c:pt>
                <c:pt idx="851">
                  <c:v>5.8513399522822655E-7</c:v>
                </c:pt>
                <c:pt idx="852">
                  <c:v>6.9010300749628843E-7</c:v>
                </c:pt>
                <c:pt idx="853">
                  <c:v>8.1299890409041688E-7</c:v>
                </c:pt>
                <c:pt idx="854">
                  <c:v>9.567169114084733E-7</c:v>
                </c:pt>
                <c:pt idx="855">
                  <c:v>1.1245904523563642E-6</c:v>
                </c:pt>
                <c:pt idx="856">
                  <c:v>1.320452502241477E-6</c:v>
                </c:pt>
                <c:pt idx="857">
                  <c:v>1.5487047354471347E-6</c:v>
                </c:pt>
                <c:pt idx="858">
                  <c:v>1.8143953293940014E-6</c:v>
                </c:pt>
                <c:pt idx="859">
                  <c:v>2.1233063707100458E-6</c:v>
                </c:pt>
                <c:pt idx="860">
                  <c:v>2.4820518914964248E-6</c:v>
                </c:pt>
                <c:pt idx="861">
                  <c:v>2.8981876509818831E-6</c:v>
                </c:pt>
                <c:pt idx="862">
                  <c:v>3.3803338695250554E-6</c:v>
                </c:pt>
                <c:pt idx="863">
                  <c:v>3.9383122175814989E-6</c:v>
                </c:pt>
                <c:pt idx="864">
                  <c:v>4.5832984615534031E-6</c:v>
                </c:pt>
                <c:pt idx="865">
                  <c:v>5.3279922709139864E-6</c:v>
                </c:pt>
                <c:pt idx="866">
                  <c:v>6.1868057960776476E-6</c:v>
                </c:pt>
                <c:pt idx="867">
                  <c:v>7.1760727334634328E-6</c:v>
                </c:pt>
                <c:pt idx="868">
                  <c:v>8.3142797022341661E-6</c:v>
                </c:pt>
                <c:pt idx="869">
                  <c:v>9.6223218652927805E-6</c:v>
                </c:pt>
                <c:pt idx="870">
                  <c:v>1.1123784834133857E-5</c:v>
                </c:pt>
                <c:pt idx="871">
                  <c:v>1.2845255001741463E-5</c:v>
                </c:pt>
                <c:pt idx="872">
                  <c:v>1.4816660548405289E-5</c:v>
                </c:pt>
                <c:pt idx="873">
                  <c:v>1.7071645460374815E-5</c:v>
                </c:pt>
                <c:pt idx="874">
                  <c:v>1.9647978988797984E-5</c:v>
                </c:pt>
                <c:pt idx="875">
                  <c:v>2.2588003054277864E-5</c:v>
                </c:pt>
                <c:pt idx="876">
                  <c:v>2.5939120168317951E-5</c:v>
                </c:pt>
                <c:pt idx="877">
                  <c:v>2.9754324494370295E-5</c:v>
                </c:pt>
                <c:pt idx="878">
                  <c:v>3.4092778705428127E-5</c:v>
                </c:pt>
                <c:pt idx="879">
                  <c:v>3.9020439309112541E-5</c:v>
                </c:pt>
                <c:pt idx="880">
                  <c:v>4.4610733101912314E-5</c:v>
                </c:pt>
                <c:pt idx="881">
                  <c:v>5.0945287378225818E-5</c:v>
                </c:pt>
                <c:pt idx="882">
                  <c:v>5.8114716453649439E-5</c:v>
                </c:pt>
                <c:pt idx="883">
                  <c:v>6.621946696187471E-5</c:v>
                </c:pt>
                <c:pt idx="884">
                  <c:v>7.537072424679118E-5</c:v>
                </c:pt>
                <c:pt idx="885">
                  <c:v>8.5691381992040216E-5</c:v>
                </c:pt>
                <c:pt idx="886">
                  <c:v>9.7317077005377759E-5</c:v>
                </c:pt>
                <c:pt idx="887">
                  <c:v>1.1039729080083322E-4</c:v>
                </c:pt>
                <c:pt idx="888">
                  <c:v>1.2509651929373504E-4</c:v>
                </c:pt>
                <c:pt idx="889">
                  <c:v>1.4159551153857146E-4</c:v>
                </c:pt>
                <c:pt idx="890">
                  <c:v>1.6009257799342504E-4</c:v>
                </c:pt>
                <c:pt idx="891">
                  <c:v>1.8080496828406308E-4</c:v>
                </c:pt>
                <c:pt idx="892">
                  <c:v>2.0397031786237836E-4</c:v>
                </c:pt>
                <c:pt idx="893">
                  <c:v>2.2984816230501789E-4</c:v>
                </c:pt>
                <c:pt idx="894">
                  <c:v>2.5872151727626951E-4</c:v>
                </c:pt>
                <c:pt idx="895">
                  <c:v>2.9089852138299151E-4</c:v>
                </c:pt>
                <c:pt idx="896">
                  <c:v>3.2671413827701389E-4</c:v>
                </c:pt>
                <c:pt idx="897">
                  <c:v>3.6653191341219394E-4</c:v>
                </c:pt>
                <c:pt idx="898">
                  <c:v>4.1074577983903494E-4</c:v>
                </c:pt>
                <c:pt idx="899">
                  <c:v>4.5978190632122161E-4</c:v>
                </c:pt>
                <c:pt idx="900">
                  <c:v>5.1410057988791251E-4</c:v>
                </c:pt>
                <c:pt idx="901">
                  <c:v>5.7419811369672873E-4</c:v>
                </c:pt>
                <c:pt idx="902">
                  <c:v>6.4060876977984412E-4</c:v>
                </c:pt>
                <c:pt idx="903">
                  <c:v>7.1390668488593447E-4</c:v>
                </c:pt>
                <c:pt idx="904">
                  <c:v>7.9470778622065929E-4</c:v>
                </c:pt>
                <c:pt idx="905">
                  <c:v>8.8367168243815529E-4</c:v>
                </c:pt>
                <c:pt idx="906">
                  <c:v>9.8150351375495622E-4</c:v>
                </c:pt>
                <c:pt idx="907">
                  <c:v>1.0889557435589479E-3</c:v>
                </c:pt>
                <c:pt idx="908">
                  <c:v>1.2068298723825316E-3</c:v>
                </c:pt>
                <c:pt idx="909">
                  <c:v>1.3359780536168519E-3</c:v>
                </c:pt>
                <c:pt idx="910">
                  <c:v>1.4773045888794173E-3</c:v>
                </c:pt>
                <c:pt idx="911">
                  <c:v>1.6317672795291703E-3</c:v>
                </c:pt>
                <c:pt idx="912">
                  <c:v>1.8003786094717017E-3</c:v>
                </c:pt>
                <c:pt idx="913">
                  <c:v>1.9842067331322598E-3</c:v>
                </c:pt>
                <c:pt idx="914">
                  <c:v>2.1843762413212152E-3</c:v>
                </c:pt>
                <c:pt idx="915">
                  <c:v>2.4020686766959916E-3</c:v>
                </c:pt>
                <c:pt idx="916">
                  <c:v>2.6385227696623997E-3</c:v>
                </c:pt>
                <c:pt idx="917">
                  <c:v>2.8950343648804977E-3</c:v>
                </c:pt>
                <c:pt idx="918">
                  <c:v>3.1729560080725611E-3</c:v>
                </c:pt>
                <c:pt idx="919">
                  <c:v>3.4736961625974889E-3</c:v>
                </c:pt>
                <c:pt idx="920">
                  <c:v>3.7987180252862947E-3</c:v>
                </c:pt>
                <c:pt idx="921">
                  <c:v>4.1495379113466319E-3</c:v>
                </c:pt>
                <c:pt idx="922">
                  <c:v>4.527723178772293E-3</c:v>
                </c:pt>
                <c:pt idx="923">
                  <c:v>4.93488966365255E-3</c:v>
                </c:pt>
                <c:pt idx="924">
                  <c:v>5.37269859909216E-3</c:v>
                </c:pt>
                <c:pt idx="925">
                  <c:v>5.8428529921426076E-3</c:v>
                </c:pt>
                <c:pt idx="926">
                  <c:v>6.347093435226543E-3</c:v>
                </c:pt>
                <c:pt idx="927">
                  <c:v>6.8871933310230777E-3</c:v>
                </c:pt>
                <c:pt idx="928">
                  <c:v>7.4649535126849022E-3</c:v>
                </c:pt>
                <c:pt idx="929">
                  <c:v>8.0821962445782151E-3</c:v>
                </c:pt>
                <c:pt idx="930">
                  <c:v>8.7407585924856746E-3</c:v>
                </c:pt>
                <c:pt idx="931">
                  <c:v>9.4424851563791254E-3</c:v>
                </c:pt>
                <c:pt idx="932">
                  <c:v>1.0189220163448592E-2</c:v>
                </c:pt>
                <c:pt idx="933">
                  <c:v>1.0982798924055582E-2</c:v>
                </c:pt>
                <c:pt idx="934">
                  <c:v>1.1825038658638804E-2</c:v>
                </c:pt>
                <c:pt idx="935">
                  <c:v>1.2717728709318405E-2</c:v>
                </c:pt>
                <c:pt idx="936">
                  <c:v>1.3662620155985636E-2</c:v>
                </c:pt>
                <c:pt idx="937">
                  <c:v>1.4661414862998018E-2</c:v>
                </c:pt>
                <c:pt idx="938">
                  <c:v>1.5715753989169561E-2</c:v>
                </c:pt>
                <c:pt idx="939">
                  <c:v>1.6827206000520283E-2</c:v>
                </c:pt>
                <c:pt idx="940">
                  <c:v>1.7997254232154855E-2</c:v>
                </c:pt>
                <c:pt idx="941">
                  <c:v>1.9227284052629155E-2</c:v>
                </c:pt>
                <c:pt idx="942">
                  <c:v>2.0518569691161882E-2</c:v>
                </c:pt>
                <c:pt idx="943">
                  <c:v>2.1872260794988212E-2</c:v>
                </c:pt>
                <c:pt idx="944">
                  <c:v>2.3289368790953988E-2</c:v>
                </c:pt>
                <c:pt idx="945">
                  <c:v>2.4770753132043234E-2</c:v>
                </c:pt>
                <c:pt idx="946">
                  <c:v>2.6317107515813547E-2</c:v>
                </c:pt>
                <c:pt idx="947">
                  <c:v>2.7928946167629896E-2</c:v>
                </c:pt>
                <c:pt idx="948">
                  <c:v>2.9606590287024556E-2</c:v>
                </c:pt>
                <c:pt idx="949">
                  <c:v>3.1350154760395474E-2</c:v>
                </c:pt>
                <c:pt idx="950">
                  <c:v>3.3159535247503633E-2</c:v>
                </c:pt>
                <c:pt idx="951">
                  <c:v>3.5034395752752308E-2</c:v>
                </c:pt>
                <c:pt idx="952">
                  <c:v>3.6974156794950266E-2</c:v>
                </c:pt>
                <c:pt idx="953">
                  <c:v>3.8977984291110081E-2</c:v>
                </c:pt>
                <c:pt idx="954">
                  <c:v>4.1044779270714052E-2</c:v>
                </c:pt>
                <c:pt idx="955">
                  <c:v>4.3173168536775539E-2</c:v>
                </c:pt>
                <c:pt idx="956">
                  <c:v>4.5361496388829331E-2</c:v>
                </c:pt>
                <c:pt idx="957">
                  <c:v>4.7607817520689662E-2</c:v>
                </c:pt>
                <c:pt idx="958">
                  <c:v>4.9909891202366094E-2</c:v>
                </c:pt>
                <c:pt idx="959">
                  <c:v>5.2265176850903122E-2</c:v>
                </c:pt>
                <c:pt idx="960">
                  <c:v>5.4670831089102402E-2</c:v>
                </c:pt>
                <c:pt idx="961">
                  <c:v>5.7123706384084115E-2</c:v>
                </c:pt>
                <c:pt idx="962">
                  <c:v>5.9620351349483514E-2</c:v>
                </c:pt>
                <c:pt idx="963">
                  <c:v>6.2157012785745293E-2</c:v>
                </c:pt>
                <c:pt idx="964">
                  <c:v>6.4729639522572713E-2</c:v>
                </c:pt>
                <c:pt idx="965">
                  <c:v>6.7333888116107812E-2</c:v>
                </c:pt>
                <c:pt idx="966">
                  <c:v>6.9965130440976131E-2</c:v>
                </c:pt>
                <c:pt idx="967">
                  <c:v>7.2618463203985725E-2</c:v>
                </c:pt>
                <c:pt idx="968">
                  <c:v>7.5288719392137701E-2</c:v>
                </c:pt>
                <c:pt idx="969">
                  <c:v>7.7970481652783877E-2</c:v>
                </c:pt>
                <c:pt idx="970">
                  <c:v>8.0658097588398037E-2</c:v>
                </c:pt>
                <c:pt idx="971">
                  <c:v>8.3345696932612526E-2</c:v>
                </c:pt>
                <c:pt idx="972">
                  <c:v>8.6027210558106026E-2</c:v>
                </c:pt>
                <c:pt idx="973">
                  <c:v>8.8696391250713019E-2</c:v>
                </c:pt>
                <c:pt idx="974">
                  <c:v>9.1346836167953777E-2</c:v>
                </c:pt>
                <c:pt idx="975">
                  <c:v>9.3972010884217458E-2</c:v>
                </c:pt>
                <c:pt idx="976">
                  <c:v>9.6565274909216514E-2</c:v>
                </c:pt>
                <c:pt idx="977">
                  <c:v>9.9119908551269828E-2</c:v>
                </c:pt>
                <c:pt idx="978">
                  <c:v>0.10162914098261779</c:v>
                </c:pt>
                <c:pt idx="979">
                  <c:v>0.10408617935046852</c:v>
                </c:pt>
                <c:pt idx="980">
                  <c:v>0.10648423876504202</c:v>
                </c:pt>
                <c:pt idx="981">
                  <c:v>0.10881657298460098</c:v>
                </c:pt>
                <c:pt idx="982">
                  <c:v>0.11107650560753132</c:v>
                </c:pt>
                <c:pt idx="983">
                  <c:v>0.1132574615730699</c:v>
                </c:pt>
                <c:pt idx="984">
                  <c:v>0.11535299876539254</c:v>
                </c:pt>
                <c:pt idx="985">
                  <c:v>0.11735683951059517</c:v>
                </c:pt>
                <c:pt idx="986">
                  <c:v>0.11926290175268245</c:v>
                </c:pt>
                <c:pt idx="987">
                  <c:v>0.12106532969313145</c:v>
                </c:pt>
                <c:pt idx="988">
                  <c:v>0.12275852367892673</c:v>
                </c:pt>
                <c:pt idx="989">
                  <c:v>0.12433716912624515</c:v>
                </c:pt>
                <c:pt idx="990">
                  <c:v>0.12579626427118198</c:v>
                </c:pt>
                <c:pt idx="991">
                  <c:v>0.12713114654505014</c:v>
                </c:pt>
                <c:pt idx="992">
                  <c:v>0.12833751737982538</c:v>
                </c:pt>
                <c:pt idx="993">
                  <c:v>0.12941146525918873</c:v>
                </c:pt>
                <c:pt idx="994">
                  <c:v>0.13034948684225589</c:v>
                </c:pt>
                <c:pt idx="995">
                  <c:v>0.13114850600039771</c:v>
                </c:pt>
                <c:pt idx="996">
                  <c:v>0.13180589062240691</c:v>
                </c:pt>
                <c:pt idx="997">
                  <c:v>0.13231946705953729</c:v>
                </c:pt>
                <c:pt idx="998">
                  <c:v>0.1326875320994827</c:v>
                </c:pt>
                <c:pt idx="999">
                  <c:v>0.13290886237698221</c:v>
                </c:pt>
                <c:pt idx="1000">
                  <c:v>0.13298272114828688</c:v>
                </c:pt>
                <c:pt idx="1001">
                  <c:v>0.13290886237698815</c:v>
                </c:pt>
                <c:pt idx="1002">
                  <c:v>0.13268753209949449</c:v>
                </c:pt>
                <c:pt idx="1003">
                  <c:v>0.13231946705955488</c:v>
                </c:pt>
                <c:pt idx="1004">
                  <c:v>0.13180589062243045</c:v>
                </c:pt>
                <c:pt idx="1005">
                  <c:v>0.13114850600042691</c:v>
                </c:pt>
                <c:pt idx="1006">
                  <c:v>0.1303494868422907</c:v>
                </c:pt>
                <c:pt idx="1007">
                  <c:v>0.12941146525922903</c:v>
                </c:pt>
                <c:pt idx="1008">
                  <c:v>0.12833751737987117</c:v>
                </c:pt>
                <c:pt idx="1009">
                  <c:v>0.12713114654510121</c:v>
                </c:pt>
                <c:pt idx="1010">
                  <c:v>0.12579626427123791</c:v>
                </c:pt>
                <c:pt idx="1011">
                  <c:v>0.12433716912630588</c:v>
                </c:pt>
                <c:pt idx="1012">
                  <c:v>0.12275852367899213</c:v>
                </c:pt>
                <c:pt idx="1013">
                  <c:v>0.12106532969320136</c:v>
                </c:pt>
                <c:pt idx="1014">
                  <c:v>0.11926290175275653</c:v>
                </c:pt>
                <c:pt idx="1015">
                  <c:v>0.11735683951067337</c:v>
                </c:pt>
                <c:pt idx="1016">
                  <c:v>0.11535299876547489</c:v>
                </c:pt>
                <c:pt idx="1017">
                  <c:v>0.11325746157315578</c:v>
                </c:pt>
                <c:pt idx="1018">
                  <c:v>0.11107650560762013</c:v>
                </c:pt>
                <c:pt idx="1019">
                  <c:v>0.10881657298469273</c:v>
                </c:pt>
                <c:pt idx="1020">
                  <c:v>0.10648423876513666</c:v>
                </c:pt>
                <c:pt idx="1021">
                  <c:v>0.10408617935056559</c:v>
                </c:pt>
                <c:pt idx="1022">
                  <c:v>0.10162914098271707</c:v>
                </c:pt>
                <c:pt idx="1023">
                  <c:v>9.9119908551371025E-2</c:v>
                </c:pt>
                <c:pt idx="1024">
                  <c:v>9.6565274909319362E-2</c:v>
                </c:pt>
                <c:pt idx="1025">
                  <c:v>9.3972010884322249E-2</c:v>
                </c:pt>
                <c:pt idx="1026">
                  <c:v>9.1346836168059248E-2</c:v>
                </c:pt>
                <c:pt idx="1027">
                  <c:v>8.8696391250819365E-2</c:v>
                </c:pt>
                <c:pt idx="1028">
                  <c:v>8.6027210558213024E-2</c:v>
                </c:pt>
                <c:pt idx="1029">
                  <c:v>8.3345696932719773E-2</c:v>
                </c:pt>
                <c:pt idx="1030">
                  <c:v>8.0658097588505479E-2</c:v>
                </c:pt>
                <c:pt idx="1031">
                  <c:v>7.7970481652891263E-2</c:v>
                </c:pt>
                <c:pt idx="1032">
                  <c:v>7.5288719392244699E-2</c:v>
                </c:pt>
                <c:pt idx="1033">
                  <c:v>7.261846320409257E-2</c:v>
                </c:pt>
                <c:pt idx="1034">
                  <c:v>6.9965130441082282E-2</c:v>
                </c:pt>
                <c:pt idx="1035">
                  <c:v>6.7333888116212492E-2</c:v>
                </c:pt>
                <c:pt idx="1036">
                  <c:v>6.4729639522676199E-2</c:v>
                </c:pt>
                <c:pt idx="1037">
                  <c:v>6.2157012785847413E-2</c:v>
                </c:pt>
                <c:pt idx="1038">
                  <c:v>5.9620351349584107E-2</c:v>
                </c:pt>
                <c:pt idx="1039">
                  <c:v>5.7123706384183071E-2</c:v>
                </c:pt>
                <c:pt idx="1040">
                  <c:v>5.4670831089199505E-2</c:v>
                </c:pt>
                <c:pt idx="1041">
                  <c:v>5.226517685099874E-2</c:v>
                </c:pt>
                <c:pt idx="1042">
                  <c:v>4.9909891202459575E-2</c:v>
                </c:pt>
                <c:pt idx="1043">
                  <c:v>4.7607817520780568E-2</c:v>
                </c:pt>
                <c:pt idx="1044">
                  <c:v>4.5361496388917968E-2</c:v>
                </c:pt>
                <c:pt idx="1045">
                  <c:v>4.3173168536861845E-2</c:v>
                </c:pt>
                <c:pt idx="1046">
                  <c:v>4.1044779270797881E-2</c:v>
                </c:pt>
                <c:pt idx="1047">
                  <c:v>3.8977984291191439E-2</c:v>
                </c:pt>
                <c:pt idx="1048">
                  <c:v>3.6974156795029092E-2</c:v>
                </c:pt>
                <c:pt idx="1049">
                  <c:v>3.5034395752828539E-2</c:v>
                </c:pt>
                <c:pt idx="1050">
                  <c:v>3.3159535247577573E-2</c:v>
                </c:pt>
                <c:pt idx="1051">
                  <c:v>3.1350154760466473E-2</c:v>
                </c:pt>
                <c:pt idx="1052">
                  <c:v>2.9606590287092914E-2</c:v>
                </c:pt>
                <c:pt idx="1053">
                  <c:v>2.7928946167695628E-2</c:v>
                </c:pt>
                <c:pt idx="1054">
                  <c:v>2.6317107515876643E-2</c:v>
                </c:pt>
                <c:pt idx="1055">
                  <c:v>2.4770753132103741E-2</c:v>
                </c:pt>
                <c:pt idx="1056">
                  <c:v>2.3289368791011882E-2</c:v>
                </c:pt>
                <c:pt idx="1057">
                  <c:v>2.1872260795043605E-2</c:v>
                </c:pt>
                <c:pt idx="1058">
                  <c:v>2.0518569691214978E-2</c:v>
                </c:pt>
                <c:pt idx="1059">
                  <c:v>1.9227284052679757E-2</c:v>
                </c:pt>
                <c:pt idx="1060">
                  <c:v>1.7997254232202813E-2</c:v>
                </c:pt>
                <c:pt idx="1061">
                  <c:v>1.6827206000565871E-2</c:v>
                </c:pt>
                <c:pt idx="1062">
                  <c:v>1.5715753989212843E-2</c:v>
                </c:pt>
                <c:pt idx="1063">
                  <c:v>1.4661414863039039E-2</c:v>
                </c:pt>
                <c:pt idx="1064">
                  <c:v>1.3662620156024461E-2</c:v>
                </c:pt>
                <c:pt idx="1065">
                  <c:v>1.271772870935511E-2</c:v>
                </c:pt>
                <c:pt idx="1066">
                  <c:v>1.1825038658673619E-2</c:v>
                </c:pt>
                <c:pt idx="1067">
                  <c:v>1.0982798924088403E-2</c:v>
                </c:pt>
                <c:pt idx="1068">
                  <c:v>1.0189220163479359E-2</c:v>
                </c:pt>
                <c:pt idx="1069">
                  <c:v>9.4424851564080606E-3</c:v>
                </c:pt>
                <c:pt idx="1070">
                  <c:v>8.7407585925128421E-3</c:v>
                </c:pt>
                <c:pt idx="1071">
                  <c:v>8.0821962446036965E-3</c:v>
                </c:pt>
                <c:pt idx="1072">
                  <c:v>7.464953512708772E-3</c:v>
                </c:pt>
                <c:pt idx="1073">
                  <c:v>6.8871933310453992E-3</c:v>
                </c:pt>
                <c:pt idx="1074">
                  <c:v>6.3470934352474031E-3</c:v>
                </c:pt>
                <c:pt idx="1075">
                  <c:v>5.8428529921621527E-3</c:v>
                </c:pt>
                <c:pt idx="1076">
                  <c:v>5.3726985991102896E-3</c:v>
                </c:pt>
                <c:pt idx="1077">
                  <c:v>4.9348896636694246E-3</c:v>
                </c:pt>
                <c:pt idx="1078">
                  <c:v>4.5277231787879783E-3</c:v>
                </c:pt>
                <c:pt idx="1079">
                  <c:v>4.1495379113611914E-3</c:v>
                </c:pt>
                <c:pt idx="1080">
                  <c:v>3.7987180252997887E-3</c:v>
                </c:pt>
                <c:pt idx="1081">
                  <c:v>3.4736961626099837E-3</c:v>
                </c:pt>
                <c:pt idx="1082">
                  <c:v>3.1729560080841148E-3</c:v>
                </c:pt>
                <c:pt idx="1083">
                  <c:v>2.8950343648912187E-3</c:v>
                </c:pt>
                <c:pt idx="1084">
                  <c:v>2.6385227696722829E-3</c:v>
                </c:pt>
                <c:pt idx="1085">
                  <c:v>2.4020686767050586E-3</c:v>
                </c:pt>
                <c:pt idx="1086">
                  <c:v>2.1843762413295575E-3</c:v>
                </c:pt>
                <c:pt idx="1087">
                  <c:v>1.9842067331399256E-3</c:v>
                </c:pt>
                <c:pt idx="1088">
                  <c:v>1.8003786094787368E-3</c:v>
                </c:pt>
                <c:pt idx="1089">
                  <c:v>1.6317672795356205E-3</c:v>
                </c:pt>
                <c:pt idx="1090">
                  <c:v>1.477304588885322E-3</c:v>
                </c:pt>
                <c:pt idx="1091">
                  <c:v>1.335978053622274E-3</c:v>
                </c:pt>
                <c:pt idx="1092">
                  <c:v>1.2068298723874832E-3</c:v>
                </c:pt>
                <c:pt idx="1093">
                  <c:v>1.0889557435634447E-3</c:v>
                </c:pt>
                <c:pt idx="1094">
                  <c:v>9.8150351375905277E-4</c:v>
                </c:pt>
                <c:pt idx="1095">
                  <c:v>8.8367168244188289E-4</c:v>
                </c:pt>
                <c:pt idx="1096">
                  <c:v>7.9470778622404731E-4</c:v>
                </c:pt>
                <c:pt idx="1097">
                  <c:v>7.1390668488900981E-4</c:v>
                </c:pt>
                <c:pt idx="1098">
                  <c:v>6.4060876978263204E-4</c:v>
                </c:pt>
                <c:pt idx="1099">
                  <c:v>5.741981136992534E-4</c:v>
                </c:pt>
                <c:pt idx="1100">
                  <c:v>5.1410057989020592E-4</c:v>
                </c:pt>
                <c:pt idx="1101">
                  <c:v>4.5978190632328409E-4</c:v>
                </c:pt>
                <c:pt idx="1102">
                  <c:v>4.1074577984089548E-4</c:v>
                </c:pt>
                <c:pt idx="1103">
                  <c:v>3.6653191341387033E-4</c:v>
                </c:pt>
                <c:pt idx="1104">
                  <c:v>3.2671413827852272E-4</c:v>
                </c:pt>
                <c:pt idx="1105">
                  <c:v>2.9089852138434791E-4</c:v>
                </c:pt>
                <c:pt idx="1106">
                  <c:v>2.5872151727748723E-4</c:v>
                </c:pt>
                <c:pt idx="1107">
                  <c:v>2.2984816230611004E-4</c:v>
                </c:pt>
                <c:pt idx="1108">
                  <c:v>2.0397031786336081E-4</c:v>
                </c:pt>
                <c:pt idx="1109">
                  <c:v>1.8080496828494207E-4</c:v>
                </c:pt>
                <c:pt idx="1110">
                  <c:v>1.6009257799420707E-4</c:v>
                </c:pt>
                <c:pt idx="1111">
                  <c:v>1.4159551153926933E-4</c:v>
                </c:pt>
                <c:pt idx="1112">
                  <c:v>1.2509651929435729E-4</c:v>
                </c:pt>
                <c:pt idx="1113">
                  <c:v>1.1039729080138722E-4</c:v>
                </c:pt>
                <c:pt idx="1114">
                  <c:v>9.7317077005870502E-5</c:v>
                </c:pt>
                <c:pt idx="1115">
                  <c:v>8.5691381992477841E-5</c:v>
                </c:pt>
                <c:pt idx="1116">
                  <c:v>7.537072424718114E-5</c:v>
                </c:pt>
                <c:pt idx="1117">
                  <c:v>6.6219466962220448E-5</c:v>
                </c:pt>
                <c:pt idx="1118">
                  <c:v>5.8114716453953937E-5</c:v>
                </c:pt>
                <c:pt idx="1119">
                  <c:v>5.0945287378495032E-5</c:v>
                </c:pt>
                <c:pt idx="1120">
                  <c:v>4.4610733102150025E-5</c:v>
                </c:pt>
                <c:pt idx="1121">
                  <c:v>3.9020439309322212E-5</c:v>
                </c:pt>
                <c:pt idx="1122">
                  <c:v>3.4092778705612828E-5</c:v>
                </c:pt>
                <c:pt idx="1123">
                  <c:v>2.975432449453281E-5</c:v>
                </c:pt>
                <c:pt idx="1124">
                  <c:v>2.5939120168460791E-5</c:v>
                </c:pt>
                <c:pt idx="1125">
                  <c:v>2.2588003054403787E-5</c:v>
                </c:pt>
                <c:pt idx="1126">
                  <c:v>1.9647978988907922E-5</c:v>
                </c:pt>
                <c:pt idx="1127">
                  <c:v>1.7071645460471089E-5</c:v>
                </c:pt>
                <c:pt idx="1128">
                  <c:v>1.4816660548489508E-5</c:v>
                </c:pt>
                <c:pt idx="1129">
                  <c:v>1.2845255001815062E-5</c:v>
                </c:pt>
                <c:pt idx="1130">
                  <c:v>1.1123784834198077E-5</c:v>
                </c:pt>
                <c:pt idx="1131">
                  <c:v>9.6223218653487643E-6</c:v>
                </c:pt>
                <c:pt idx="1132">
                  <c:v>8.3142797022829111E-6</c:v>
                </c:pt>
                <c:pt idx="1133">
                  <c:v>7.1760727335060055E-6</c:v>
                </c:pt>
                <c:pt idx="1134">
                  <c:v>6.1868057961146316E-6</c:v>
                </c:pt>
                <c:pt idx="1135">
                  <c:v>5.327992270945928E-6</c:v>
                </c:pt>
                <c:pt idx="1136">
                  <c:v>4.5832984615810841E-6</c:v>
                </c:pt>
                <c:pt idx="1137">
                  <c:v>3.9383122176054598E-6</c:v>
                </c:pt>
                <c:pt idx="1138">
                  <c:v>3.3803338695457713E-6</c:v>
                </c:pt>
                <c:pt idx="1139">
                  <c:v>2.8981876509997741E-6</c:v>
                </c:pt>
                <c:pt idx="1140">
                  <c:v>2.4820518915118557E-6</c:v>
                </c:pt>
                <c:pt idx="1141">
                  <c:v>2.1233063707234018E-6</c:v>
                </c:pt>
                <c:pt idx="1142">
                  <c:v>1.8143953294054883E-6</c:v>
                </c:pt>
                <c:pt idx="1143">
                  <c:v>1.5487047354569703E-6</c:v>
                </c:pt>
                <c:pt idx="1144">
                  <c:v>1.3204525022499204E-6</c:v>
                </c:pt>
                <c:pt idx="1145">
                  <c:v>1.1245904523636053E-6</c:v>
                </c:pt>
                <c:pt idx="1146">
                  <c:v>9.5671691141467676E-7</c:v>
                </c:pt>
                <c:pt idx="1147">
                  <c:v>8.1299890409572482E-7</c:v>
                </c:pt>
                <c:pt idx="1148">
                  <c:v>6.9010300750082387E-7</c:v>
                </c:pt>
                <c:pt idx="1149">
                  <c:v>5.8513399523209824E-7</c:v>
                </c:pt>
                <c:pt idx="1150">
                  <c:v>4.9558047960057409E-7</c:v>
                </c:pt>
                <c:pt idx="1151">
                  <c:v>4.1926682846494232E-7</c:v>
                </c:pt>
                <c:pt idx="1152">
                  <c:v>3.5431069794682618E-7</c:v>
                </c:pt>
                <c:pt idx="1153">
                  <c:v>2.9908558251176728E-7</c:v>
                </c:pt>
                <c:pt idx="1154">
                  <c:v>2.5218783983587046E-7</c:v>
                </c:pt>
                <c:pt idx="1155">
                  <c:v>2.1240769963559097E-7</c:v>
                </c:pt>
                <c:pt idx="1156">
                  <c:v>1.7870381339253682E-7</c:v>
                </c:pt>
                <c:pt idx="1157">
                  <c:v>1.5018094583823521E-7</c:v>
                </c:pt>
                <c:pt idx="1158">
                  <c:v>1.260704493696703E-7</c:v>
                </c:pt>
                <c:pt idx="1159">
                  <c:v>1.0571319944516968E-7</c:v>
                </c:pt>
                <c:pt idx="1160">
                  <c:v>8.8544702665366768E-8</c:v>
                </c:pt>
                <c:pt idx="1161">
                  <c:v>7.408211987975597E-8</c:v>
                </c:pt>
                <c:pt idx="1162">
                  <c:v>6.1912974477990597E-8</c:v>
                </c:pt>
                <c:pt idx="1163">
                  <c:v>5.1685341225264384E-8</c:v>
                </c:pt>
                <c:pt idx="1164">
                  <c:v>4.3099333775676739E-8</c:v>
                </c:pt>
                <c:pt idx="1165">
                  <c:v>3.5899729533195269E-8</c:v>
                </c:pt>
                <c:pt idx="1166">
                  <c:v>2.9869589005209048E-8</c:v>
                </c:pt>
                <c:pt idx="1167">
                  <c:v>2.4824743379132265E-8</c:v>
                </c:pt>
                <c:pt idx="1168">
                  <c:v>2.0609038909462811E-8</c:v>
                </c:pt>
                <c:pt idx="1169">
                  <c:v>1.7090239983257586E-8</c:v>
                </c:pt>
                <c:pt idx="1170">
                  <c:v>1.4156504578844058E-8</c:v>
                </c:pt>
                <c:pt idx="1171">
                  <c:v>1.1713356379115066E-8</c:v>
                </c:pt>
                <c:pt idx="1172">
                  <c:v>9.6810871708100308E-9</c:v>
                </c:pt>
                <c:pt idx="1173">
                  <c:v>7.9925314697127773E-9</c:v>
                </c:pt>
                <c:pt idx="1174">
                  <c:v>6.5911626645995846E-9</c:v>
                </c:pt>
                <c:pt idx="1175">
                  <c:v>5.429466467555499E-9</c:v>
                </c:pt>
                <c:pt idx="1176">
                  <c:v>4.4675531842576004E-9</c:v>
                </c:pt>
                <c:pt idx="1177">
                  <c:v>3.6719753566061276E-9</c:v>
                </c:pt>
                <c:pt idx="1178">
                  <c:v>3.0147217559888578E-9</c:v>
                </c:pt>
                <c:pt idx="1179">
                  <c:v>2.4723625859813375E-9</c:v>
                </c:pt>
                <c:pt idx="1180">
                  <c:v>2.0253241494932761E-9</c:v>
                </c:pt>
                <c:pt idx="1181">
                  <c:v>1.6572742024518867E-9</c:v>
                </c:pt>
                <c:pt idx="1182">
                  <c:v>1.3546018037202727E-9</c:v>
                </c:pt>
                <c:pt idx="1183">
                  <c:v>1.1059777236941873E-9</c:v>
                </c:pt>
                <c:pt idx="1184">
                  <c:v>9.019834318577365E-10</c:v>
                </c:pt>
                <c:pt idx="1185">
                  <c:v>7.3479838221045553E-10</c:v>
                </c:pt>
                <c:pt idx="1186">
                  <c:v>5.979367867302124E-10</c:v>
                </c:pt>
                <c:pt idx="1187">
                  <c:v>4.860263392074049E-10</c:v>
                </c:pt>
                <c:pt idx="1188">
                  <c:v>3.9462244998904056E-10</c:v>
                </c:pt>
                <c:pt idx="1189">
                  <c:v>3.2005249862929459E-10</c:v>
                </c:pt>
                <c:pt idx="1190">
                  <c:v>2.5928542579293888E-10</c:v>
                </c:pt>
                <c:pt idx="1191">
                  <c:v>2.0982268529957111E-10</c:v>
                </c:pt>
                <c:pt idx="1192">
                  <c:v>1.6960717714838665E-10</c:v>
                </c:pt>
                <c:pt idx="1193">
                  <c:v>1.3694729607991308E-10</c:v>
                </c:pt>
                <c:pt idx="1194">
                  <c:v>1.1045366940868623E-10</c:v>
                </c:pt>
                <c:pt idx="1195">
                  <c:v>8.8986532722199278E-11</c:v>
                </c:pt>
                <c:pt idx="1196">
                  <c:v>7.1612011503977343E-11</c:v>
                </c:pt>
                <c:pt idx="1197">
                  <c:v>5.756584856462161E-11</c:v>
                </c:pt>
                <c:pt idx="1198">
                  <c:v>4.622334809969269E-11</c:v>
                </c:pt>
                <c:pt idx="1199">
                  <c:v>3.707450308617511E-11</c:v>
                </c:pt>
                <c:pt idx="1200">
                  <c:v>2.9703438642997701E-11</c:v>
                </c:pt>
                <c:pt idx="1201">
                  <c:v>2.3771444289641585E-11</c:v>
                </c:pt>
                <c:pt idx="1202">
                  <c:v>1.9002986512177004E-11</c:v>
                </c:pt>
                <c:pt idx="1203">
                  <c:v>1.5174192934839488E-11</c:v>
                </c:pt>
                <c:pt idx="1204">
                  <c:v>1.2103383487186648E-11</c:v>
                </c:pt>
                <c:pt idx="1205">
                  <c:v>9.6432946444775149E-12</c:v>
                </c:pt>
                <c:pt idx="1206">
                  <c:v>7.6747021507400969E-12</c:v>
                </c:pt>
                <c:pt idx="1207">
                  <c:v>6.1011973606885556E-12</c:v>
                </c:pt>
                <c:pt idx="1208">
                  <c:v>4.8449139518993045E-12</c:v>
                </c:pt>
                <c:pt idx="1209">
                  <c:v>3.8430365346130284E-12</c:v>
                </c:pt>
                <c:pt idx="1210">
                  <c:v>3.044951704834151E-12</c:v>
                </c:pt>
                <c:pt idx="1211">
                  <c:v>2.4099262651614426E-12</c:v>
                </c:pt>
                <c:pt idx="1212">
                  <c:v>1.9052174549913423E-12</c:v>
                </c:pt>
                <c:pt idx="1213">
                  <c:v>1.5045367455545293E-12</c:v>
                </c:pt>
                <c:pt idx="1214">
                  <c:v>1.1868026215230891E-12</c:v>
                </c:pt>
                <c:pt idx="1215">
                  <c:v>9.351292583714774E-13</c:v>
                </c:pt>
                <c:pt idx="1216">
                  <c:v>7.3600750783306313E-13</c:v>
                </c:pt>
                <c:pt idx="1217">
                  <c:v>5.7864245427229441E-13</c:v>
                </c:pt>
                <c:pt idx="1218">
                  <c:v>4.5441828083783385E-13</c:v>
                </c:pt>
                <c:pt idx="1219">
                  <c:v>3.5646651897917109E-13</c:v>
                </c:pt>
                <c:pt idx="1220">
                  <c:v>2.7931814327404803E-13</c:v>
                </c:pt>
                <c:pt idx="1221">
                  <c:v>2.1862357835389482E-13</c:v>
                </c:pt>
                <c:pt idx="1222">
                  <c:v>1.7092764179230428E-13</c:v>
                </c:pt>
                <c:pt idx="1223">
                  <c:v>1.3348886916391418E-13</c:v>
                </c:pt>
                <c:pt idx="1224">
                  <c:v>1.0413464903342447E-13</c:v>
                </c:pt>
                <c:pt idx="1225">
                  <c:v>8.1145214366656557E-14</c:v>
                </c:pt>
                <c:pt idx="1226">
                  <c:v>6.3160857377187401E-14</c:v>
                </c:pt>
                <c:pt idx="1227">
                  <c:v>4.9107810590631887E-14</c:v>
                </c:pt>
                <c:pt idx="1228">
                  <c:v>3.8139112086914951E-14</c:v>
                </c:pt>
                <c:pt idx="1229">
                  <c:v>2.9587483898731371E-14</c:v>
                </c:pt>
                <c:pt idx="1230">
                  <c:v>2.2927829406285473E-14</c:v>
                </c:pt>
                <c:pt idx="1231">
                  <c:v>1.7747422951275511E-14</c:v>
                </c:pt>
                <c:pt idx="1232">
                  <c:v>1.3722243060575568E-14</c:v>
                </c:pt>
                <c:pt idx="1233">
                  <c:v>1.059820623814602E-14</c:v>
                </c:pt>
                <c:pt idx="1234">
                  <c:v>8.1763048566411366E-15</c:v>
                </c:pt>
                <c:pt idx="1235">
                  <c:v>6.3008513802037387E-15</c:v>
                </c:pt>
                <c:pt idx="1236">
                  <c:v>4.8501910567371284E-15</c:v>
                </c:pt>
                <c:pt idx="1237">
                  <c:v>3.7293737329197882E-15</c:v>
                </c:pt>
                <c:pt idx="1238">
                  <c:v>2.8643785929806376E-15</c:v>
                </c:pt>
                <c:pt idx="1239">
                  <c:v>2.1975682995182752E-15</c:v>
                </c:pt>
                <c:pt idx="1240">
                  <c:v>1.6841151957999362E-15</c:v>
                </c:pt>
                <c:pt idx="1241">
                  <c:v>1.2891951350275522E-15</c:v>
                </c:pt>
                <c:pt idx="1242">
                  <c:v>9.8578673979061047E-16</c:v>
                </c:pt>
                <c:pt idx="1243">
                  <c:v>7.5294757097731976E-16</c:v>
                </c:pt>
                <c:pt idx="1244">
                  <c:v>5.7446549982644357E-16</c:v>
                </c:pt>
                <c:pt idx="1245">
                  <c:v>4.37804899538609E-16</c:v>
                </c:pt>
                <c:pt idx="1246">
                  <c:v>3.3328420635579053E-16</c:v>
                </c:pt>
                <c:pt idx="1247">
                  <c:v>2.5343483013140024E-16</c:v>
                </c:pt>
                <c:pt idx="1248">
                  <c:v>1.9250203202207138E-16</c:v>
                </c:pt>
                <c:pt idx="1249">
                  <c:v>1.4605680166102854E-16</c:v>
                </c:pt>
                <c:pt idx="1250">
                  <c:v>1.1069441384069602E-16</c:v>
                </c:pt>
                <c:pt idx="1251">
                  <c:v>8.3800589574985576E-17</c:v>
                </c:pt>
                <c:pt idx="1252">
                  <c:v>6.3370319080442628E-17</c:v>
                </c:pt>
                <c:pt idx="1253">
                  <c:v>4.7867656321108568E-17</c:v>
                </c:pt>
                <c:pt idx="1254">
                  <c:v>3.6117350613862182E-17</c:v>
                </c:pt>
                <c:pt idx="1255">
                  <c:v>2.7221186853168882E-17</c:v>
                </c:pt>
                <c:pt idx="1256">
                  <c:v>2.0493478419040224E-17</c:v>
                </c:pt>
                <c:pt idx="1257">
                  <c:v>1.5411387891705484E-17</c:v>
                </c:pt>
                <c:pt idx="1258">
                  <c:v>1.1576713209963457E-17</c:v>
                </c:pt>
                <c:pt idx="1259">
                  <c:v>8.6865284912979967E-18</c:v>
                </c:pt>
                <c:pt idx="1260">
                  <c:v>6.5106548526377869E-18</c:v>
                </c:pt>
                <c:pt idx="1261">
                  <c:v>4.8743930713765295E-18</c:v>
                </c:pt>
                <c:pt idx="1262">
                  <c:v>3.6453050172632464E-18</c:v>
                </c:pt>
                <c:pt idx="1263">
                  <c:v>2.7231066418651353E-18</c:v>
                </c:pt>
                <c:pt idx="1264">
                  <c:v>2.0319493404411207E-18</c:v>
                </c:pt>
                <c:pt idx="1265">
                  <c:v>1.5145323472577972E-18</c:v>
                </c:pt>
                <c:pt idx="1266">
                  <c:v>1.1276171727723481E-18</c:v>
                </c:pt>
                <c:pt idx="1267">
                  <c:v>8.3861429218514107E-19</c:v>
                </c:pt>
                <c:pt idx="1268">
                  <c:v>6.2298887113435702E-19</c:v>
                </c:pt>
                <c:pt idx="1269">
                  <c:v>4.622913508883272E-19</c:v>
                </c:pt>
                <c:pt idx="1270">
                  <c:v>3.4266417211567384E-19</c:v>
                </c:pt>
                <c:pt idx="1271">
                  <c:v>2.5371087263315664E-19</c:v>
                </c:pt>
                <c:pt idx="1272">
                  <c:v>1.8764064207140581E-19</c:v>
                </c:pt>
                <c:pt idx="1273">
                  <c:v>1.3862201014537038E-19</c:v>
                </c:pt>
                <c:pt idx="1274">
                  <c:v>1.0229512200822848E-19</c:v>
                </c:pt>
                <c:pt idx="1275">
                  <c:v>7.5404125518512939E-20</c:v>
                </c:pt>
                <c:pt idx="1276">
                  <c:v>5.5520419805357739E-20</c:v>
                </c:pt>
                <c:pt idx="1277">
                  <c:v>4.0834554838580869E-20</c:v>
                </c:pt>
                <c:pt idx="1278">
                  <c:v>2.9999938208704445E-20</c:v>
                </c:pt>
                <c:pt idx="1279">
                  <c:v>2.2015590853059315E-20</c:v>
                </c:pt>
                <c:pt idx="1280">
                  <c:v>1.6138299887556876E-20</c:v>
                </c:pt>
                <c:pt idx="1281">
                  <c:v>1.1816875716853239E-20</c:v>
                </c:pt>
                <c:pt idx="1282">
                  <c:v>8.6430097902371492E-21</c:v>
                </c:pt>
                <c:pt idx="1283">
                  <c:v>6.3145846938807245E-21</c:v>
                </c:pt>
                <c:pt idx="1284">
                  <c:v>4.6083136552239734E-21</c:v>
                </c:pt>
                <c:pt idx="1285">
                  <c:v>3.359361336569431E-21</c:v>
                </c:pt>
                <c:pt idx="1286">
                  <c:v>2.4461825224836259E-21</c:v>
                </c:pt>
                <c:pt idx="1287">
                  <c:v>1.7792560401248559E-21</c:v>
                </c:pt>
                <c:pt idx="1288">
                  <c:v>1.2927230402537105E-21</c:v>
                </c:pt>
                <c:pt idx="1289">
                  <c:v>9.381882303907513E-22</c:v>
                </c:pt>
                <c:pt idx="1290">
                  <c:v>6.8012998496720416E-22</c:v>
                </c:pt>
                <c:pt idx="1291">
                  <c:v>4.9250576025268029E-22</c:v>
                </c:pt>
                <c:pt idx="1292">
                  <c:v>3.562444909985011E-22</c:v>
                </c:pt>
                <c:pt idx="1293">
                  <c:v>2.5739638933072242E-22</c:v>
                </c:pt>
                <c:pt idx="1294">
                  <c:v>1.8576940685314262E-22</c:v>
                </c:pt>
                <c:pt idx="1295">
                  <c:v>1.3392553469651357E-22</c:v>
                </c:pt>
                <c:pt idx="1296">
                  <c:v>9.6442849614562731E-23</c:v>
                </c:pt>
                <c:pt idx="1297">
                  <c:v>6.93735836837246E-23</c:v>
                </c:pt>
                <c:pt idx="1298">
                  <c:v>4.984661552547275E-23</c:v>
                </c:pt>
                <c:pt idx="1299">
                  <c:v>3.5776238152097468E-23</c:v>
                </c:pt>
              </c:numCache>
            </c:numRef>
          </c:yVal>
        </c:ser>
        <c:ser>
          <c:idx val="10"/>
          <c:order val="10"/>
          <c:spPr>
            <a:ln w="25400">
              <a:solidFill>
                <a:srgbClr val="0070C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Sheet1!$N$5:$N$1304</c:f>
              <c:numCache>
                <c:formatCode>0.00</c:formatCode>
                <c:ptCount val="1300"/>
                <c:pt idx="0">
                  <c:v>1.0122836736827536E-293</c:v>
                </c:pt>
                <c:pt idx="1">
                  <c:v>3.4345142653756376E-293</c:v>
                </c:pt>
                <c:pt idx="2">
                  <c:v>1.163980935544867E-292</c:v>
                </c:pt>
                <c:pt idx="3">
                  <c:v>3.9404322098357925E-292</c:v>
                </c:pt>
                <c:pt idx="4">
                  <c:v>1.3324757200764732E-291</c:v>
                </c:pt>
                <c:pt idx="5">
                  <c:v>4.5008257402820082E-291</c:v>
                </c:pt>
                <c:pt idx="6">
                  <c:v>1.5185970206661376E-290</c:v>
                </c:pt>
                <c:pt idx="7">
                  <c:v>5.1181185248482986E-290</c:v>
                </c:pt>
                <c:pt idx="8">
                  <c:v>1.723040894596582E-289</c:v>
                </c:pt>
                <c:pt idx="9">
                  <c:v>5.7942640399030032E-289</c:v>
                </c:pt>
                <c:pt idx="10">
                  <c:v>1.9463387492312923E-288</c:v>
                </c:pt>
                <c:pt idx="11">
                  <c:v>6.5306442522766646E-288</c:v>
                </c:pt>
                <c:pt idx="12">
                  <c:v>2.188825175295979E-287</c:v>
                </c:pt>
                <c:pt idx="13">
                  <c:v>7.3279681687958833E-287</c:v>
                </c:pt>
                <c:pt idx="14">
                  <c:v>2.4506061762052119E-286</c:v>
                </c:pt>
                <c:pt idx="15">
                  <c:v>8.1861731017885351E-286</c:v>
                </c:pt>
                <c:pt idx="16">
                  <c:v>2.7315287412022241E-285</c:v>
                </c:pt>
                <c:pt idx="17">
                  <c:v>9.1043317779705821E-285</c:v>
                </c:pt>
                <c:pt idx="18">
                  <c:v>3.0311527860338347E-284</c:v>
                </c:pt>
                <c:pt idx="19">
                  <c:v>1.0080568614983721E-283</c:v>
                </c:pt>
                <c:pt idx="20">
                  <c:v>3.3487265318878194E-283</c:v>
                </c:pt>
                <c:pt idx="21">
                  <c:v>1.1111988586017342E-282</c:v>
                </c:pt>
                <c:pt idx="22">
                  <c:v>3.6831664059403106E-282</c:v>
                </c:pt>
                <c:pt idx="23">
                  <c:v>1.2194622072668072E-281</c:v>
                </c:pt>
                <c:pt idx="24">
                  <c:v>4.0330425203947993E-281</c:v>
                </c:pt>
                <c:pt idx="25">
                  <c:v>1.3323388957013022E-280</c:v>
                </c:pt>
                <c:pt idx="26">
                  <c:v>4.3965707183211459E-280</c:v>
                </c:pt>
                <c:pt idx="27">
                  <c:v>1.4492084917477169E-279</c:v>
                </c:pt>
                <c:pt idx="28">
                  <c:v>4.7716120620101023E-279</c:v>
                </c:pt>
                <c:pt idx="29">
                  <c:v>1.5693392467973189E-278</c:v>
                </c:pt>
                <c:pt idx="30">
                  <c:v>5.1556804834375751E-278</c:v>
                </c:pt>
                <c:pt idx="31">
                  <c:v>1.6918918718976438E-277</c:v>
                </c:pt>
                <c:pt idx="32">
                  <c:v>5.5459591187634931E-277</c:v>
                </c:pt>
                <c:pt idx="33">
                  <c:v>1.8159261153690297E-276</c:v>
                </c:pt>
                <c:pt idx="34">
                  <c:v>5.9393256142943794E-276</c:v>
                </c:pt>
                <c:pt idx="35">
                  <c:v>1.940410191954979E-275</c:v>
                </c:pt>
                <c:pt idx="36">
                  <c:v>6.3323864261186249E-275</c:v>
                </c:pt>
                <c:pt idx="37">
                  <c:v>2.0642330257668855E-274</c:v>
                </c:pt>
                <c:pt idx="38">
                  <c:v>6.7215198484225988E-274</c:v>
                </c:pt>
                <c:pt idx="39">
                  <c:v>2.1862191762405373E-273</c:v>
                </c:pt>
                <c:pt idx="40">
                  <c:v>7.1029272063493684E-273</c:v>
                </c:pt>
                <c:pt idx="41">
                  <c:v>2.305146221036269E-272</c:v>
                </c:pt>
                <c:pt idx="42">
                  <c:v>7.4726913494890979E-272</c:v>
                </c:pt>
                <c:pt idx="43">
                  <c:v>2.419764276482324E-271</c:v>
                </c:pt>
                <c:pt idx="44">
                  <c:v>7.8268412941421134E-271</c:v>
                </c:pt>
                <c:pt idx="45">
                  <c:v>2.5288172484100692E-270</c:v>
                </c:pt>
                <c:pt idx="46">
                  <c:v>8.1614215988792432E-270</c:v>
                </c:pt>
                <c:pt idx="47">
                  <c:v>2.6310653281580017E-269</c:v>
                </c:pt>
                <c:pt idx="48">
                  <c:v>8.4725648306166994E-269</c:v>
                </c:pt>
                <c:pt idx="49">
                  <c:v>2.7253081838094836E-268</c:v>
                </c:pt>
                <c:pt idx="50">
                  <c:v>8.7565652991126305E-268</c:v>
                </c:pt>
                <c:pt idx="51">
                  <c:v>2.8104082487226293E-267</c:v>
                </c:pt>
                <c:pt idx="52">
                  <c:v>9.0099521157214984E-267</c:v>
                </c:pt>
                <c:pt idx="53">
                  <c:v>2.8853134808498436E-266</c:v>
                </c:pt>
                <c:pt idx="54">
                  <c:v>9.2295595751540506E-266</c:v>
                </c:pt>
                <c:pt idx="55">
                  <c:v>2.949078959198876E-265</c:v>
                </c:pt>
                <c:pt idx="56">
                  <c:v>9.4125928718120143E-265</c:v>
                </c:pt>
                <c:pt idx="57">
                  <c:v>3.0008866991706418E-264</c:v>
                </c:pt>
                <c:pt idx="58">
                  <c:v>9.5566872469033804E-264</c:v>
                </c:pt>
                <c:pt idx="59">
                  <c:v>3.040063106587496E-263</c:v>
                </c:pt>
                <c:pt idx="60">
                  <c:v>9.6599588179155843E-263</c:v>
                </c:pt>
                <c:pt idx="61">
                  <c:v>3.0660935500411969E-262</c:v>
                </c:pt>
                <c:pt idx="62">
                  <c:v>9.721045563557636E-262</c:v>
                </c:pt>
                <c:pt idx="63">
                  <c:v>3.0786336109355878E-261</c:v>
                </c:pt>
                <c:pt idx="64">
                  <c:v>9.7391372178833498E-261</c:v>
                </c:pt>
                <c:pt idx="65">
                  <c:v>3.077516667445974E-260</c:v>
                </c:pt>
                <c:pt idx="66">
                  <c:v>9.7139931563662751E-260</c:v>
                </c:pt>
                <c:pt idx="67">
                  <c:v>3.0627575789615459E-259</c:v>
                </c:pt>
                <c:pt idx="68">
                  <c:v>9.6459477219613309E-259</c:v>
                </c:pt>
                <c:pt idx="69">
                  <c:v>3.0345523570948267E-258</c:v>
                </c:pt>
                <c:pt idx="70">
                  <c:v>9.5359028264273043E-258</c:v>
                </c:pt>
                <c:pt idx="71">
                  <c:v>2.9932738334568132E-257</c:v>
                </c:pt>
                <c:pt idx="72">
                  <c:v>9.385308055699618E-257</c:v>
                </c:pt>
                <c:pt idx="73">
                  <c:v>2.9394634580518988E-256</c:v>
                </c:pt>
                <c:pt idx="74">
                  <c:v>9.1961288928575643E-256</c:v>
                </c:pt>
                <c:pt idx="75">
                  <c:v>2.8738194804822086E-255</c:v>
                </c:pt>
                <c:pt idx="76">
                  <c:v>8.9708040324117943E-255</c:v>
                </c:pt>
                <c:pt idx="77">
                  <c:v>2.7971818746315548E-254</c:v>
                </c:pt>
                <c:pt idx="78">
                  <c:v>8.7121930816874191E-254</c:v>
                </c:pt>
                <c:pt idx="79">
                  <c:v>2.7105144616392842E-253</c:v>
                </c:pt>
                <c:pt idx="80">
                  <c:v>8.4235162166244605E-253</c:v>
                </c:pt>
                <c:pt idx="81">
                  <c:v>2.6148847628199809E-252</c:v>
                </c:pt>
                <c:pt idx="82">
                  <c:v>8.1082875704604718E-252</c:v>
                </c:pt>
                <c:pt idx="83">
                  <c:v>2.5114421703920317E-251</c:v>
                </c:pt>
                <c:pt idx="84">
                  <c:v>7.7702442777498098E-251</c:v>
                </c:pt>
                <c:pt idx="85">
                  <c:v>2.4013950583753916E-250</c:v>
                </c:pt>
                <c:pt idx="86">
                  <c:v>7.4132731692650193E-250</c:v>
                </c:pt>
                <c:pt idx="87">
                  <c:v>2.2859874676549217E-249</c:v>
                </c:pt>
                <c:pt idx="88">
                  <c:v>7.0413371142837521E-249</c:v>
                </c:pt>
                <c:pt idx="89">
                  <c:v>2.1664759884641565E-248</c:v>
                </c:pt>
                <c:pt idx="90">
                  <c:v>6.6584029387838437E-248</c:v>
                </c:pt>
                <c:pt idx="91">
                  <c:v>2.0441074316729635E-247</c:v>
                </c:pt>
                <c:pt idx="92">
                  <c:v>6.268372716069241E-247</c:v>
                </c:pt>
                <c:pt idx="93">
                  <c:v>1.9200978292823756E-246</c:v>
                </c:pt>
                <c:pt idx="94">
                  <c:v>5.8750200384606509E-246</c:v>
                </c:pt>
                <c:pt idx="95">
                  <c:v>1.7956132374430638E-245</c:v>
                </c:pt>
                <c:pt idx="96">
                  <c:v>5.4819326446423891E-245</c:v>
                </c:pt>
                <c:pt idx="97">
                  <c:v>1.6717527353526249E-244</c:v>
                </c:pt>
                <c:pt idx="98">
                  <c:v>5.092462508856174E-244</c:v>
                </c:pt>
                <c:pt idx="99">
                  <c:v>1.5495339245023559E-243</c:v>
                </c:pt>
                <c:pt idx="100">
                  <c:v>4.7096842073594667E-243</c:v>
                </c:pt>
                <c:pt idx="101">
                  <c:v>1.4298811387647562E-242</c:v>
                </c:pt>
                <c:pt idx="102">
                  <c:v>4.3363620770975268E-242</c:v>
                </c:pt>
                <c:pt idx="103">
                  <c:v>1.3136164807129712E-241</c:v>
                </c:pt>
                <c:pt idx="104">
                  <c:v>3.9749263835702209E-241</c:v>
                </c:pt>
                <c:pt idx="105">
                  <c:v>1.2014537070982048E-240</c:v>
                </c:pt>
                <c:pt idx="106">
                  <c:v>3.6274584306080918E-240</c:v>
                </c:pt>
                <c:pt idx="107">
                  <c:v>1.0939948998828138E-239</c:v>
                </c:pt>
                <c:pt idx="108">
                  <c:v>3.295684284098991E-239</c:v>
                </c:pt>
                <c:pt idx="109">
                  <c:v>9.9172978152599089E-239</c:v>
                </c:pt>
                <c:pt idx="110">
                  <c:v>2.9809765527395069E-238</c:v>
                </c:pt>
                <c:pt idx="111">
                  <c:v>8.9503746660643405E-238</c:v>
                </c:pt>
                <c:pt idx="112">
                  <c:v>2.6843634778540149E-237</c:v>
                </c:pt>
                <c:pt idx="113">
                  <c:v>8.0419038795903651E-237</c:v>
                </c:pt>
                <c:pt idx="114">
                  <c:v>2.4065444351288257E-236</c:v>
                </c:pt>
                <c:pt idx="115">
                  <c:v>7.1936009523039524E-236</c:v>
                </c:pt>
                <c:pt idx="116">
                  <c:v>2.1479108458179976E-235</c:v>
                </c:pt>
                <c:pt idx="117">
                  <c:v>6.4062459740141107E-235</c:v>
                </c:pt>
                <c:pt idx="118">
                  <c:v>1.9085714333643419E-234</c:v>
                </c:pt>
                <c:pt idx="119">
                  <c:v>5.6797690808129686E-234</c:v>
                </c:pt>
                <c:pt idx="120">
                  <c:v>1.6883807416186025E-233</c:v>
                </c:pt>
                <c:pt idx="121">
                  <c:v>5.0133445233577099E-233</c:v>
                </c:pt>
                <c:pt idx="122">
                  <c:v>1.4869698493787511E-232</c:v>
                </c:pt>
                <c:pt idx="123">
                  <c:v>4.4054900520323491E-232</c:v>
                </c:pt>
                <c:pt idx="124">
                  <c:v>1.3037782681032372E-231</c:v>
                </c:pt>
                <c:pt idx="125">
                  <c:v>3.8541685319540585E-231</c:v>
                </c:pt>
                <c:pt idx="126">
                  <c:v>1.1380860897885431E-230</c:v>
                </c:pt>
                <c:pt idx="127">
                  <c:v>3.3568889911800214E-230</c:v>
                </c:pt>
                <c:pt idx="128">
                  <c:v>9.8904555390261253E-230</c:v>
                </c:pt>
                <c:pt idx="129">
                  <c:v>2.9108046546708169E-229</c:v>
                </c:pt>
                <c:pt idx="130">
                  <c:v>8.5571131969417526E-229</c:v>
                </c:pt>
                <c:pt idx="131">
                  <c:v>2.512805904866991E-228</c:v>
                </c:pt>
                <c:pt idx="132">
                  <c:v>7.3706885675194622E-228</c:v>
                </c:pt>
                <c:pt idx="133">
                  <c:v>2.1596065174880386E-227</c:v>
                </c:pt>
                <c:pt idx="134">
                  <c:v>6.3206049667237182E-227</c:v>
                </c:pt>
                <c:pt idx="135">
                  <c:v>1.8478219310952825E-226</c:v>
                </c:pt>
                <c:pt idx="136">
                  <c:v>5.3960881673955214E-226</c:v>
                </c:pt>
                <c:pt idx="137">
                  <c:v>1.5740387054148732E-225</c:v>
                </c:pt>
                <c:pt idx="138">
                  <c:v>4.5863714818763712E-225</c:v>
                </c:pt>
                <c:pt idx="139">
                  <c:v>1.3348746935750513E-224</c:v>
                </c:pt>
                <c:pt idx="140">
                  <c:v>3.8808711327260759E-224</c:v>
                </c:pt>
                <c:pt idx="141">
                  <c:v>1.1270297872716848E-223</c:v>
                </c:pt>
                <c:pt idx="142">
                  <c:v>3.2693319431146938E-223</c:v>
                </c:pt>
                <c:pt idx="143">
                  <c:v>9.4732738427251519E-223</c:v>
                </c:pt>
                <c:pt idx="144">
                  <c:v>2.7419442223320926E-222</c:v>
                </c:pt>
                <c:pt idx="145">
                  <c:v>7.9274697027741635E-222</c:v>
                </c:pt>
                <c:pt idx="146">
                  <c:v>2.2894334110472672E-221</c:v>
                </c:pt>
                <c:pt idx="147">
                  <c:v>6.604484002328668E-221</c:v>
                </c:pt>
                <c:pt idx="148">
                  <c:v>1.9031245833372574E-220</c:v>
                </c:pt>
                <c:pt idx="149">
                  <c:v>5.4778860826768231E-220</c:v>
                </c:pt>
                <c:pt idx="150">
                  <c:v>1.5749842832191188E-219</c:v>
                </c:pt>
                <c:pt idx="151">
                  <c:v>4.5233157291912358E-219</c:v>
                </c:pt>
                <c:pt idx="152">
                  <c:v>1.2976424125351945E-218</c:v>
                </c:pt>
                <c:pt idx="153">
                  <c:v>3.7185241920107159E-218</c:v>
                </c:pt>
                <c:pt idx="154">
                  <c:v>1.0643969989744609E-217</c:v>
                </c:pt>
                <c:pt idx="155">
                  <c:v>3.0433655632602865E-217</c:v>
                </c:pt>
                <c:pt idx="156">
                  <c:v>8.6920467480527444E-217</c:v>
                </c:pt>
                <c:pt idx="157">
                  <c:v>2.4797473525208416E-216</c:v>
                </c:pt>
                <c:pt idx="158">
                  <c:v>7.0665960725483806E-216</c:v>
                </c:pt>
                <c:pt idx="159">
                  <c:v>2.0115486968631279E-215</c:v>
                </c:pt>
                <c:pt idx="160">
                  <c:v>5.7196345949150116E-215</c:v>
                </c:pt>
                <c:pt idx="161">
                  <c:v>1.6245140375452973E-214</c:v>
                </c:pt>
                <c:pt idx="162">
                  <c:v>4.6088874554819564E-214</c:v>
                </c:pt>
                <c:pt idx="163">
                  <c:v>1.3061293498166751E-213</c:v>
                </c:pt>
                <c:pt idx="164">
                  <c:v>3.6973769072496707E-213</c:v>
                </c:pt>
                <c:pt idx="165">
                  <c:v>1.0454871778656923E-212</c:v>
                </c:pt>
                <c:pt idx="166">
                  <c:v>2.9529843676446714E-212</c:v>
                </c:pt>
                <c:pt idx="167">
                  <c:v>8.3314585030144794E-212</c:v>
                </c:pt>
                <c:pt idx="168">
                  <c:v>2.3480015200981115E-211</c:v>
                </c:pt>
                <c:pt idx="169">
                  <c:v>6.6098737204842715E-211</c:v>
                </c:pt>
                <c:pt idx="170">
                  <c:v>1.8586833212716664E-210</c:v>
                </c:pt>
                <c:pt idx="171">
                  <c:v>5.2207763821025155E-210</c:v>
                </c:pt>
                <c:pt idx="172">
                  <c:v>1.4648131573807805E-209</c:v>
                </c:pt>
                <c:pt idx="173">
                  <c:v>4.1053181882636948E-209</c:v>
                </c:pt>
                <c:pt idx="174">
                  <c:v>1.149287981056689E-208</c:v>
                </c:pt>
                <c:pt idx="175">
                  <c:v>3.2138703811422015E-208</c:v>
                </c:pt>
                <c:pt idx="176">
                  <c:v>8.977290935802804E-208</c:v>
                </c:pt>
                <c:pt idx="177">
                  <c:v>2.5048382895667304E-207</c:v>
                </c:pt>
                <c:pt idx="178">
                  <c:v>6.9812234263024147E-207</c:v>
                </c:pt>
                <c:pt idx="179">
                  <c:v>1.9435728864540494E-206</c:v>
                </c:pt>
                <c:pt idx="180">
                  <c:v>5.404898927289709E-206</c:v>
                </c:pt>
                <c:pt idx="181">
                  <c:v>1.5013839629993205E-205</c:v>
                </c:pt>
                <c:pt idx="182">
                  <c:v>4.1659439154013702E-205</c:v>
                </c:pt>
                <c:pt idx="183">
                  <c:v>1.1546557316890909E-204</c:v>
                </c:pt>
                <c:pt idx="184">
                  <c:v>3.1967528654570565E-204</c:v>
                </c:pt>
                <c:pt idx="185">
                  <c:v>8.8406268723458545E-204</c:v>
                </c:pt>
                <c:pt idx="186">
                  <c:v>2.4421622267770427E-203</c:v>
                </c:pt>
                <c:pt idx="187">
                  <c:v>6.7388130590238173E-203</c:v>
                </c:pt>
                <c:pt idx="188">
                  <c:v>1.857418464410255E-202</c:v>
                </c:pt>
                <c:pt idx="189">
                  <c:v>5.1139156310345657E-202</c:v>
                </c:pt>
                <c:pt idx="190">
                  <c:v>1.4064192745771029E-201</c:v>
                </c:pt>
                <c:pt idx="191">
                  <c:v>3.8636120428265767E-201</c:v>
                </c:pt>
                <c:pt idx="192">
                  <c:v>1.0602045484727698E-200</c:v>
                </c:pt>
                <c:pt idx="193">
                  <c:v>2.9060512272745572E-200</c:v>
                </c:pt>
                <c:pt idx="194">
                  <c:v>7.9567244612215989E-200</c:v>
                </c:pt>
                <c:pt idx="195">
                  <c:v>2.1761199105734561E-199</c:v>
                </c:pt>
                <c:pt idx="196">
                  <c:v>5.9449578102365638E-199</c:v>
                </c:pt>
                <c:pt idx="197">
                  <c:v>1.6223037862874654E-198</c:v>
                </c:pt>
                <c:pt idx="198">
                  <c:v>4.4221455953087192E-198</c:v>
                </c:pt>
                <c:pt idx="199">
                  <c:v>1.204068911583044E-197</c:v>
                </c:pt>
                <c:pt idx="200">
                  <c:v>3.274817480333162E-197</c:v>
                </c:pt>
                <c:pt idx="201">
                  <c:v>8.8969327346654853E-197</c:v>
                </c:pt>
                <c:pt idx="202">
                  <c:v>2.4144096868110065E-196</c:v>
                </c:pt>
                <c:pt idx="203">
                  <c:v>6.544840591805734E-196</c:v>
                </c:pt>
                <c:pt idx="204">
                  <c:v>1.7721669467052795E-195</c:v>
                </c:pt>
                <c:pt idx="205">
                  <c:v>4.793223077564406E-195</c:v>
                </c:pt>
                <c:pt idx="206">
                  <c:v>1.2949950300647534E-194</c:v>
                </c:pt>
                <c:pt idx="207">
                  <c:v>3.4948296559226879E-194</c:v>
                </c:pt>
                <c:pt idx="208">
                  <c:v>9.4210947920747053E-194</c:v>
                </c:pt>
                <c:pt idx="209">
                  <c:v>2.5368464749065425E-193</c:v>
                </c:pt>
                <c:pt idx="210">
                  <c:v>6.8234568217829447E-193</c:v>
                </c:pt>
                <c:pt idx="211">
                  <c:v>1.8332941839733106E-192</c:v>
                </c:pt>
                <c:pt idx="212">
                  <c:v>4.920138454998386E-192</c:v>
                </c:pt>
                <c:pt idx="213">
                  <c:v>1.3189852480569119E-191</c:v>
                </c:pt>
                <c:pt idx="214">
                  <c:v>3.5319943726222926E-191</c:v>
                </c:pt>
                <c:pt idx="215">
                  <c:v>9.4475134356081979E-191</c:v>
                </c:pt>
                <c:pt idx="216">
                  <c:v>2.524250692289266E-190</c:v>
                </c:pt>
                <c:pt idx="217">
                  <c:v>6.7369744523066677E-190</c:v>
                </c:pt>
                <c:pt idx="218">
                  <c:v>1.7960348831578685E-189</c:v>
                </c:pt>
                <c:pt idx="219">
                  <c:v>4.7827985066479566E-189</c:v>
                </c:pt>
                <c:pt idx="220">
                  <c:v>1.2722335762261951E-188</c:v>
                </c:pt>
                <c:pt idx="221">
                  <c:v>3.3804076184253041E-188</c:v>
                </c:pt>
                <c:pt idx="222">
                  <c:v>8.9719891783769352E-188</c:v>
                </c:pt>
                <c:pt idx="223">
                  <c:v>2.3786243527001543E-187</c:v>
                </c:pt>
                <c:pt idx="224">
                  <c:v>6.2991279702538569E-187</c:v>
                </c:pt>
                <c:pt idx="225">
                  <c:v>1.6662971533258789E-186</c:v>
                </c:pt>
                <c:pt idx="226">
                  <c:v>4.4029314505510478E-186</c:v>
                </c:pt>
                <c:pt idx="227">
                  <c:v>1.162114302241316E-185</c:v>
                </c:pt>
                <c:pt idx="228">
                  <c:v>3.0638903505171434E-185</c:v>
                </c:pt>
                <c:pt idx="229">
                  <c:v>8.0689131725431308E-185</c:v>
                </c:pt>
                <c:pt idx="230">
                  <c:v>2.1226300882149283E-184</c:v>
                </c:pt>
                <c:pt idx="231">
                  <c:v>5.5776471988679278E-184</c:v>
                </c:pt>
                <c:pt idx="232">
                  <c:v>1.4640139519759824E-183</c:v>
                </c:pt>
                <c:pt idx="233">
                  <c:v>3.8384584259497532E-183</c:v>
                </c:pt>
                <c:pt idx="234">
                  <c:v>1.0052773958576667E-182</c:v>
                </c:pt>
                <c:pt idx="235">
                  <c:v>2.6298588771487097E-182</c:v>
                </c:pt>
                <c:pt idx="236">
                  <c:v>6.8722099891596122E-182</c:v>
                </c:pt>
                <c:pt idx="237">
                  <c:v>1.7938158181125199E-181</c:v>
                </c:pt>
                <c:pt idx="238">
                  <c:v>4.6771007785877866E-181</c:v>
                </c:pt>
                <c:pt idx="239">
                  <c:v>1.2181283670959239E-180</c:v>
                </c:pt>
                <c:pt idx="240">
                  <c:v>3.1690335467077977E-180</c:v>
                </c:pt>
                <c:pt idx="241">
                  <c:v>8.235274254114068E-180</c:v>
                </c:pt>
                <c:pt idx="242">
                  <c:v>2.1376999524181548E-179</c:v>
                </c:pt>
                <c:pt idx="243">
                  <c:v>5.5428468478335036E-179</c:v>
                </c:pt>
                <c:pt idx="244">
                  <c:v>1.4356099539158784E-178</c:v>
                </c:pt>
                <c:pt idx="245">
                  <c:v>3.7141333592099674E-178</c:v>
                </c:pt>
                <c:pt idx="246">
                  <c:v>9.5983366121667586E-178</c:v>
                </c:pt>
                <c:pt idx="247">
                  <c:v>2.4777181956309082E-177</c:v>
                </c:pt>
                <c:pt idx="248">
                  <c:v>6.3888882882661441E-177</c:v>
                </c:pt>
                <c:pt idx="249">
                  <c:v>1.6455691209628662E-176</c:v>
                </c:pt>
                <c:pt idx="250">
                  <c:v>4.2337422498050661E-176</c:v>
                </c:pt>
                <c:pt idx="251">
                  <c:v>1.088053250236771E-175</c:v>
                </c:pt>
                <c:pt idx="252">
                  <c:v>2.7931440702399411E-175</c:v>
                </c:pt>
                <c:pt idx="253">
                  <c:v>7.1623241833535509E-175</c:v>
                </c:pt>
                <c:pt idx="254">
                  <c:v>1.8345605994180468E-174</c:v>
                </c:pt>
                <c:pt idx="255">
                  <c:v>4.6938326360196502E-174</c:v>
                </c:pt>
                <c:pt idx="256">
                  <c:v>1.1996114134871976E-173</c:v>
                </c:pt>
                <c:pt idx="257">
                  <c:v>3.0624642565753632E-173</c:v>
                </c:pt>
                <c:pt idx="258">
                  <c:v>7.8094224854418597E-173</c:v>
                </c:pt>
                <c:pt idx="259">
                  <c:v>1.989226605208827E-172</c:v>
                </c:pt>
                <c:pt idx="260">
                  <c:v>5.0613579228022224E-172</c:v>
                </c:pt>
                <c:pt idx="261">
                  <c:v>1.2863741138114974E-171</c:v>
                </c:pt>
                <c:pt idx="262">
                  <c:v>3.2657654063824371E-171</c:v>
                </c:pt>
                <c:pt idx="263">
                  <c:v>8.2817120677679062E-171</c:v>
                </c:pt>
                <c:pt idx="264">
                  <c:v>2.0978417327841547E-170</c:v>
                </c:pt>
                <c:pt idx="265">
                  <c:v>5.3081448403376652E-170</c:v>
                </c:pt>
                <c:pt idx="266">
                  <c:v>1.3416222720550119E-169</c:v>
                </c:pt>
                <c:pt idx="267">
                  <c:v>3.3871560419350122E-169</c:v>
                </c:pt>
                <c:pt idx="268">
                  <c:v>8.5419613150372986E-169</c:v>
                </c:pt>
                <c:pt idx="269">
                  <c:v>2.1517779190552699E-168</c:v>
                </c:pt>
                <c:pt idx="270">
                  <c:v>5.4144549363915816E-168</c:v>
                </c:pt>
                <c:pt idx="271">
                  <c:v>1.3609102685403184E-167</c:v>
                </c:pt>
                <c:pt idx="272">
                  <c:v>3.4168167627597946E-167</c:v>
                </c:pt>
                <c:pt idx="273">
                  <c:v>8.5690235756884502E-167</c:v>
                </c:pt>
                <c:pt idx="274">
                  <c:v>2.1466361409634389E-166</c:v>
                </c:pt>
                <c:pt idx="275">
                  <c:v>5.3715916084737577E-166</c:v>
                </c:pt>
                <c:pt idx="276">
                  <c:v>1.3426567114344681E-165</c:v>
                </c:pt>
                <c:pt idx="277">
                  <c:v>3.3523120489140328E-165</c:v>
                </c:pt>
                <c:pt idx="278">
                  <c:v>8.3606749587256794E-165</c:v>
                </c:pt>
                <c:pt idx="279">
                  <c:v>2.0828389549816539E-164</c:v>
                </c:pt>
                <c:pt idx="280">
                  <c:v>5.1830750129099022E-164</c:v>
                </c:pt>
                <c:pt idx="281">
                  <c:v>1.2883585606515608E-163</c:v>
                </c:pt>
                <c:pt idx="282">
                  <c:v>3.1989205314811707E-163</c:v>
                </c:pt>
                <c:pt idx="283">
                  <c:v>7.9339161398460769E-163</c:v>
                </c:pt>
                <c:pt idx="284">
                  <c:v>1.9655731487515355E-162</c:v>
                </c:pt>
                <c:pt idx="285">
                  <c:v>4.8641646394204787E-162</c:v>
                </c:pt>
                <c:pt idx="286">
                  <c:v>1.2023883851192548E-161</c:v>
                </c:pt>
                <c:pt idx="287">
                  <c:v>2.9689215979677184E-161</c:v>
                </c:pt>
                <c:pt idx="288">
                  <c:v>7.3226813557409121E-161</c:v>
                </c:pt>
                <c:pt idx="289">
                  <c:v>1.8040933023358735E-160</c:v>
                </c:pt>
                <c:pt idx="290">
                  <c:v>4.439819380535119E-160</c:v>
                </c:pt>
                <c:pt idx="291">
                  <c:v>1.0914128472042573E-159</c:v>
                </c:pt>
                <c:pt idx="292">
                  <c:v>2.6799720901373126E-159</c:v>
                </c:pt>
                <c:pt idx="293">
                  <c:v>6.573382909972626E-159</c:v>
                </c:pt>
                <c:pt idx="294">
                  <c:v>1.6105159937794181E-158</c:v>
                </c:pt>
                <c:pt idx="295">
                  <c:v>3.9414734310775336E-158</c:v>
                </c:pt>
                <c:pt idx="296">
                  <c:v>9.6353970443950688E-158</c:v>
                </c:pt>
                <c:pt idx="297">
                  <c:v>2.352870787629327E-157</c:v>
                </c:pt>
                <c:pt idx="298">
                  <c:v>5.7391026251019733E-157</c:v>
                </c:pt>
                <c:pt idx="299">
                  <c:v>1.3983225275161525E-156</c:v>
                </c:pt>
                <c:pt idx="300">
                  <c:v>3.4032054538419065E-156</c:v>
                </c:pt>
                <c:pt idx="301">
                  <c:v>8.2734459362372541E-156</c:v>
                </c:pt>
                <c:pt idx="302">
                  <c:v>2.0091027524384292E-155</c:v>
                </c:pt>
                <c:pt idx="303">
                  <c:v>4.8734365323491141E-155</c:v>
                </c:pt>
                <c:pt idx="304">
                  <c:v>1.180826065077793E-154</c:v>
                </c:pt>
                <c:pt idx="305">
                  <c:v>2.8579458645200032E-154</c:v>
                </c:pt>
                <c:pt idx="306">
                  <c:v>6.9093869553493037E-154</c:v>
                </c:pt>
                <c:pt idx="307">
                  <c:v>1.668562519589367E-153</c:v>
                </c:pt>
                <c:pt idx="308">
                  <c:v>4.0249723633511521E-153</c:v>
                </c:pt>
                <c:pt idx="309">
                  <c:v>9.6984151837586391E-153</c:v>
                </c:pt>
                <c:pt idx="310">
                  <c:v>2.3342968932207578E-152</c:v>
                </c:pt>
                <c:pt idx="311">
                  <c:v>5.6121447317802892E-152</c:v>
                </c:pt>
                <c:pt idx="312">
                  <c:v>1.3477802362631219E-151</c:v>
                </c:pt>
                <c:pt idx="313">
                  <c:v>3.2331567104687413E-151</c:v>
                </c:pt>
                <c:pt idx="314">
                  <c:v>7.7473268292740556E-151</c:v>
                </c:pt>
                <c:pt idx="315">
                  <c:v>1.8543617066464103E-150</c:v>
                </c:pt>
                <c:pt idx="316">
                  <c:v>4.4335792283389001E-150</c:v>
                </c:pt>
                <c:pt idx="317">
                  <c:v>1.0588439212594526E-149</c:v>
                </c:pt>
                <c:pt idx="318">
                  <c:v>2.5259623455470594E-149</c:v>
                </c:pt>
                <c:pt idx="319">
                  <c:v>6.019206562586802E-149</c:v>
                </c:pt>
                <c:pt idx="320">
                  <c:v>1.4327455659007515E-148</c:v>
                </c:pt>
                <c:pt idx="321">
                  <c:v>3.406562405973371E-148</c:v>
                </c:pt>
                <c:pt idx="322">
                  <c:v>8.0906064464472084E-148</c:v>
                </c:pt>
                <c:pt idx="323">
                  <c:v>1.9193901140257472E-147</c:v>
                </c:pt>
                <c:pt idx="324">
                  <c:v>4.5484443091052444E-147</c:v>
                </c:pt>
                <c:pt idx="325">
                  <c:v>1.0766634253855993E-146</c:v>
                </c:pt>
                <c:pt idx="326">
                  <c:v>2.5457425958752576E-146</c:v>
                </c:pt>
                <c:pt idx="327">
                  <c:v>6.0126575455103139E-146</c:v>
                </c:pt>
                <c:pt idx="328">
                  <c:v>1.4185214239895006E-145</c:v>
                </c:pt>
                <c:pt idx="329">
                  <c:v>3.342895343031718E-145</c:v>
                </c:pt>
                <c:pt idx="330">
                  <c:v>7.8691370965171029E-145</c:v>
                </c:pt>
                <c:pt idx="331">
                  <c:v>1.850328736598223E-144</c:v>
                </c:pt>
                <c:pt idx="332">
                  <c:v>4.345984032031572E-144</c:v>
                </c:pt>
                <c:pt idx="333">
                  <c:v>1.0196351757010474E-143</c:v>
                </c:pt>
                <c:pt idx="334">
                  <c:v>2.3895655211458146E-143</c:v>
                </c:pt>
                <c:pt idx="335">
                  <c:v>5.5938462783088235E-143</c:v>
                </c:pt>
                <c:pt idx="336">
                  <c:v>1.3080355951837977E-142</c:v>
                </c:pt>
                <c:pt idx="337">
                  <c:v>3.0552450416552435E-142</c:v>
                </c:pt>
                <c:pt idx="338">
                  <c:v>7.1283659002883293E-142</c:v>
                </c:pt>
                <c:pt idx="339">
                  <c:v>1.6613126448176715E-141</c:v>
                </c:pt>
                <c:pt idx="340">
                  <c:v>3.8674989802004249E-141</c:v>
                </c:pt>
                <c:pt idx="341">
                  <c:v>8.9934535440489216E-141</c:v>
                </c:pt>
                <c:pt idx="342">
                  <c:v>2.0890086294238743E-140</c:v>
                </c:pt>
                <c:pt idx="343">
                  <c:v>4.8469821788579271E-140</c:v>
                </c:pt>
                <c:pt idx="344">
                  <c:v>1.1233628627681948E-139</c:v>
                </c:pt>
                <c:pt idx="345">
                  <c:v>2.6006754171696079E-139</c:v>
                </c:pt>
                <c:pt idx="346">
                  <c:v>6.0140868180869866E-139</c:v>
                </c:pt>
                <c:pt idx="347">
                  <c:v>1.3892189040839165E-138</c:v>
                </c:pt>
                <c:pt idx="348">
                  <c:v>3.2054508804271078E-138</c:v>
                </c:pt>
                <c:pt idx="349">
                  <c:v>7.3879682203022151E-138</c:v>
                </c:pt>
                <c:pt idx="350">
                  <c:v>1.7008983568557779E-137</c:v>
                </c:pt>
                <c:pt idx="351">
                  <c:v>3.911552423557956E-137</c:v>
                </c:pt>
                <c:pt idx="352">
                  <c:v>8.9853996697964595E-137</c:v>
                </c:pt>
                <c:pt idx="353">
                  <c:v>2.0617836624011319E-136</c:v>
                </c:pt>
                <c:pt idx="354">
                  <c:v>4.7257009925051259E-136</c:v>
                </c:pt>
                <c:pt idx="355">
                  <c:v>1.0819491126364039E-135</c:v>
                </c:pt>
                <c:pt idx="356">
                  <c:v>2.4743713671924022E-135</c:v>
                </c:pt>
                <c:pt idx="357">
                  <c:v>5.6524974939446291E-135</c:v>
                </c:pt>
                <c:pt idx="358">
                  <c:v>1.2898325307504922E-134</c:v>
                </c:pt>
                <c:pt idx="359">
                  <c:v>2.9399755873996685E-134</c:v>
                </c:pt>
                <c:pt idx="360">
                  <c:v>6.6937821319136813E-134</c:v>
                </c:pt>
                <c:pt idx="361">
                  <c:v>1.5223582748778608E-133</c:v>
                </c:pt>
                <c:pt idx="362">
                  <c:v>3.4584350349633105E-133</c:v>
                </c:pt>
                <c:pt idx="363">
                  <c:v>7.848014965349312E-133</c:v>
                </c:pt>
                <c:pt idx="364">
                  <c:v>1.7789243244022079E-132</c:v>
                </c:pt>
                <c:pt idx="365">
                  <c:v>4.0278433817816253E-132</c:v>
                </c:pt>
                <c:pt idx="366">
                  <c:v>9.1097220723665691E-132</c:v>
                </c:pt>
                <c:pt idx="367">
                  <c:v>2.0580462487758776E-131</c:v>
                </c:pt>
                <c:pt idx="368">
                  <c:v>4.6443247889990085E-131</c:v>
                </c:pt>
                <c:pt idx="369">
                  <c:v>1.0469055142137598E-130</c:v>
                </c:pt>
                <c:pt idx="370">
                  <c:v>2.3572727824957247E-130</c:v>
                </c:pt>
                <c:pt idx="371">
                  <c:v>5.3018769837206005E-130</c:v>
                </c:pt>
                <c:pt idx="372">
                  <c:v>1.191151227072876E-129</c:v>
                </c:pt>
                <c:pt idx="373">
                  <c:v>2.6731394095702332E-129</c:v>
                </c:pt>
                <c:pt idx="374">
                  <c:v>5.9923030022812333E-129</c:v>
                </c:pt>
                <c:pt idx="375">
                  <c:v>1.3417863602841915E-128</c:v>
                </c:pt>
                <c:pt idx="376">
                  <c:v>3.0011688542124287E-128</c:v>
                </c:pt>
                <c:pt idx="377">
                  <c:v>6.7052494508405814E-128</c:v>
                </c:pt>
                <c:pt idx="378">
                  <c:v>1.4964316956411999E-127</c:v>
                </c:pt>
                <c:pt idx="379">
                  <c:v>3.3359252300700041E-127</c:v>
                </c:pt>
                <c:pt idx="380">
                  <c:v>7.4283638565808353E-127</c:v>
                </c:pt>
                <c:pt idx="381">
                  <c:v>1.652294582989484E-126</c:v>
                </c:pt>
                <c:pt idx="382">
                  <c:v>3.6711255761230957E-126</c:v>
                </c:pt>
                <c:pt idx="383">
                  <c:v>8.1475766033891562E-126</c:v>
                </c:pt>
                <c:pt idx="384">
                  <c:v>1.8062385827240522E-125</c:v>
                </c:pt>
                <c:pt idx="385">
                  <c:v>3.9998087675932632E-125</c:v>
                </c:pt>
                <c:pt idx="386">
                  <c:v>8.8475044903447321E-125</c:v>
                </c:pt>
                <c:pt idx="387">
                  <c:v>1.9548786610420647E-124</c:v>
                </c:pt>
                <c:pt idx="388">
                  <c:v>4.3145575957169896E-124</c:v>
                </c:pt>
                <c:pt idx="389">
                  <c:v>9.5119637439560412E-124</c:v>
                </c:pt>
                <c:pt idx="390">
                  <c:v>2.0946986472244491E-123</c:v>
                </c:pt>
                <c:pt idx="391">
                  <c:v>4.6077655009778706E-123</c:v>
                </c:pt>
                <c:pt idx="392">
                  <c:v>1.0124571132142273E-122</c:v>
                </c:pt>
                <c:pt idx="393">
                  <c:v>2.2221857262453861E-122</c:v>
                </c:pt>
                <c:pt idx="394">
                  <c:v>4.8719354098185056E-122</c:v>
                </c:pt>
                <c:pt idx="395">
                  <c:v>1.0669403525991305E-121</c:v>
                </c:pt>
                <c:pt idx="396">
                  <c:v>2.3339750559787176E-121</c:v>
                </c:pt>
                <c:pt idx="397">
                  <c:v>5.0999947648648724E-121</c:v>
                </c:pt>
                <c:pt idx="398">
                  <c:v>1.1131679682694873E-120</c:v>
                </c:pt>
                <c:pt idx="399">
                  <c:v>2.4269963437128095E-120</c:v>
                </c:pt>
                <c:pt idx="400">
                  <c:v>5.2856085195395825E-120</c:v>
                </c:pt>
                <c:pt idx="401">
                  <c:v>1.1498423922897781E-119</c:v>
                </c:pt>
                <c:pt idx="402">
                  <c:v>2.4986135396891807E-119</c:v>
                </c:pt>
                <c:pt idx="403">
                  <c:v>5.4234708781237834E-119</c:v>
                </c:pt>
                <c:pt idx="404">
                  <c:v>1.1759070295028032E-118</c:v>
                </c:pt>
                <c:pt idx="405">
                  <c:v>2.5467488058164896E-118</c:v>
                </c:pt>
                <c:pt idx="406">
                  <c:v>5.5095570748813173E-118</c:v>
                </c:pt>
                <c:pt idx="407">
                  <c:v>1.1905968033316138E-117</c:v>
                </c:pt>
                <c:pt idx="408">
                  <c:v>2.5699826328945717E-117</c:v>
                </c:pt>
                <c:pt idx="409">
                  <c:v>5.5413185318991807E-117</c:v>
                </c:pt>
                <c:pt idx="410">
                  <c:v>1.1934754583362831E-116</c:v>
                </c:pt>
                <c:pt idx="411">
                  <c:v>2.5676233767511013E-116</c:v>
                </c:pt>
                <c:pt idx="412">
                  <c:v>5.5178081928709664E-116</c:v>
                </c:pt>
                <c:pt idx="413">
                  <c:v>1.1844570818490889E-115</c:v>
                </c:pt>
                <c:pt idx="414">
                  <c:v>2.539741460388394E-115</c:v>
                </c:pt>
                <c:pt idx="415">
                  <c:v>5.439727432363863E-115</c:v>
                </c:pt>
                <c:pt idx="416">
                  <c:v>1.1638103632065349E-114</c:v>
                </c:pt>
                <c:pt idx="417">
                  <c:v>2.4871658820960963E-114</c:v>
                </c:pt>
                <c:pt idx="418">
                  <c:v>5.3093912983667187E-114</c:v>
                </c:pt>
                <c:pt idx="419">
                  <c:v>1.132145295925145E-113</c:v>
                </c:pt>
                <c:pt idx="420">
                  <c:v>2.4114432711410383E-113</c:v>
                </c:pt>
                <c:pt idx="421">
                  <c:v>5.1306144915975359E-113</c:v>
                </c:pt>
                <c:pt idx="422">
                  <c:v>1.0903832411615808E-112</c:v>
                </c:pt>
                <c:pt idx="423">
                  <c:v>2.3147623128197399E-112</c:v>
                </c:pt>
                <c:pt idx="424">
                  <c:v>4.9085259176121674E-112</c:v>
                </c:pt>
                <c:pt idx="425">
                  <c:v>1.0397124024944693E-111</c:v>
                </c:pt>
                <c:pt idx="426">
                  <c:v>2.1998486956431657E-111</c:v>
                </c:pt>
                <c:pt idx="427">
                  <c:v>4.6493243902545509E-111</c:v>
                </c:pt>
                <c:pt idx="428">
                  <c:v>9.8153171387541658E-111</c:v>
                </c:pt>
                <c:pt idx="429">
                  <c:v>2.0698376142216529E-110</c:v>
                </c:pt>
                <c:pt idx="430">
                  <c:v>4.3599917142780401E-110</c:v>
                </c:pt>
                <c:pt idx="431">
                  <c:v>9.1738683510926786E-110</c:v>
                </c:pt>
                <c:pt idx="432">
                  <c:v>1.9281321389448013E-109</c:v>
                </c:pt>
                <c:pt idx="433">
                  <c:v>4.0479816436503533E-109</c:v>
                </c:pt>
                <c:pt idx="434">
                  <c:v>8.4890233032138891E-109</c:v>
                </c:pt>
                <c:pt idx="435">
                  <c:v>1.7782563477914073E-108</c:v>
                </c:pt>
                <c:pt idx="436">
                  <c:v>3.7209039558234188E-108</c:v>
                </c:pt>
                <c:pt idx="437">
                  <c:v>7.7771415438721276E-108</c:v>
                </c:pt>
                <c:pt idx="438">
                  <c:v>1.6237119868004022E-107</c:v>
                </c:pt>
                <c:pt idx="439">
                  <c:v>3.3862221094870387E-107</c:v>
                </c:pt>
                <c:pt idx="440">
                  <c:v>7.0540630281750264E-107</c:v>
                </c:pt>
                <c:pt idx="441">
                  <c:v>1.467846633518879E-106</c:v>
                </c:pt>
                <c:pt idx="442">
                  <c:v>3.0509808171630688E-106</c:v>
                </c:pt>
                <c:pt idx="443">
                  <c:v>6.3345493447887136E-106</c:v>
                </c:pt>
                <c:pt idx="444">
                  <c:v>1.3137399920461848E-105</c:v>
                </c:pt>
                <c:pt idx="445">
                  <c:v>2.7215766378895697E-105</c:v>
                </c:pt>
                <c:pt idx="446">
                  <c:v>5.6318251968503886E-105</c:v>
                </c:pt>
                <c:pt idx="447">
                  <c:v>1.1641132041445241E-104</c:v>
                </c:pt>
                <c:pt idx="448">
                  <c:v>2.4035807364791621E-104</c:v>
                </c:pt>
                <c:pt idx="449">
                  <c:v>4.9572367958479752E-104</c:v>
                </c:pt>
                <c:pt idx="450">
                  <c:v>1.0212640989444355E-103</c:v>
                </c:pt>
                <c:pt idx="451">
                  <c:v>2.101618662186256E-103</c:v>
                </c:pt>
                <c:pt idx="452">
                  <c:v>4.320034528335113E-103</c:v>
                </c:pt>
                <c:pt idx="453">
                  <c:v>8.8702930964053574E-103</c:v>
                </c:pt>
                <c:pt idx="454">
                  <c:v>1.8193077647114218E-102</c:v>
                </c:pt>
                <c:pt idx="455">
                  <c:v>3.7272783479830653E-102</c:v>
                </c:pt>
                <c:pt idx="456">
                  <c:v>7.6277233014024877E-102</c:v>
                </c:pt>
                <c:pt idx="457">
                  <c:v>1.559249038868074E-101</c:v>
                </c:pt>
                <c:pt idx="458">
                  <c:v>3.183856535134415E-101</c:v>
                </c:pt>
                <c:pt idx="459">
                  <c:v>6.4939500808357424E-101</c:v>
                </c:pt>
                <c:pt idx="460">
                  <c:v>1.323067045019838E-100</c:v>
                </c:pt>
                <c:pt idx="461">
                  <c:v>2.6926022788808879E-100</c:v>
                </c:pt>
                <c:pt idx="462">
                  <c:v>5.4736877157749844E-100</c:v>
                </c:pt>
                <c:pt idx="463">
                  <c:v>1.1114892699351761E-99</c:v>
                </c:pt>
                <c:pt idx="464">
                  <c:v>2.2544882857366899E-99</c:v>
                </c:pt>
                <c:pt idx="465">
                  <c:v>4.5678111704371559E-99</c:v>
                </c:pt>
                <c:pt idx="466">
                  <c:v>9.244549494640891E-99</c:v>
                </c:pt>
                <c:pt idx="467">
                  <c:v>1.8688774003326623E-98</c:v>
                </c:pt>
                <c:pt idx="468">
                  <c:v>3.7739255048267425E-98</c:v>
                </c:pt>
                <c:pt idx="469">
                  <c:v>7.6124295187208352E-98</c:v>
                </c:pt>
                <c:pt idx="470">
                  <c:v>1.5338069336836499E-97</c:v>
                </c:pt>
                <c:pt idx="471">
                  <c:v>3.0869923931924335E-97</c:v>
                </c:pt>
                <c:pt idx="472">
                  <c:v>6.206087186731589E-97</c:v>
                </c:pt>
                <c:pt idx="473">
                  <c:v>1.2462857699349319E-96</c:v>
                </c:pt>
                <c:pt idx="474">
                  <c:v>2.4999703081091175E-96</c:v>
                </c:pt>
                <c:pt idx="475">
                  <c:v>5.0092131909415843E-96</c:v>
                </c:pt>
                <c:pt idx="476">
                  <c:v>1.0025859888579959E-95</c:v>
                </c:pt>
                <c:pt idx="477">
                  <c:v>2.004431398403122E-95</c:v>
                </c:pt>
                <c:pt idx="478">
                  <c:v>4.0029320111280353E-95</c:v>
                </c:pt>
                <c:pt idx="479">
                  <c:v>7.9851426874374158E-95</c:v>
                </c:pt>
                <c:pt idx="480">
                  <c:v>1.5911260965784027E-94</c:v>
                </c:pt>
                <c:pt idx="481">
                  <c:v>3.1669701295331871E-94</c:v>
                </c:pt>
                <c:pt idx="482">
                  <c:v>6.2965228845722751E-94</c:v>
                </c:pt>
                <c:pt idx="483">
                  <c:v>1.2504751212119614E-93</c:v>
                </c:pt>
                <c:pt idx="484">
                  <c:v>2.4806573265001375E-93</c:v>
                </c:pt>
                <c:pt idx="485">
                  <c:v>4.915593332119639E-93</c:v>
                </c:pt>
                <c:pt idx="486">
                  <c:v>9.7297698544981241E-93</c:v>
                </c:pt>
                <c:pt idx="487">
                  <c:v>1.9237411704571016E-92</c:v>
                </c:pt>
                <c:pt idx="488">
                  <c:v>3.7993400171848141E-92</c:v>
                </c:pt>
                <c:pt idx="489">
                  <c:v>7.4952674627227562E-92</c:v>
                </c:pt>
                <c:pt idx="490">
                  <c:v>1.4770104176051945E-91</c:v>
                </c:pt>
                <c:pt idx="491">
                  <c:v>2.9073507721920119E-91</c:v>
                </c:pt>
                <c:pt idx="492">
                  <c:v>5.7164809073636154E-91</c:v>
                </c:pt>
                <c:pt idx="493">
                  <c:v>1.1227357008564626E-90</c:v>
                </c:pt>
                <c:pt idx="494">
                  <c:v>2.2026412005101759E-90</c:v>
                </c:pt>
                <c:pt idx="495">
                  <c:v>4.316457159193452E-90</c:v>
                </c:pt>
                <c:pt idx="496">
                  <c:v>8.4494523651974815E-90</c:v>
                </c:pt>
                <c:pt idx="497">
                  <c:v>1.6521411163633163E-89</c:v>
                </c:pt>
                <c:pt idx="498">
                  <c:v>3.2268826179207906E-89</c:v>
                </c:pt>
                <c:pt idx="499">
                  <c:v>6.2955930374466564E-89</c:v>
                </c:pt>
                <c:pt idx="500">
                  <c:v>1.2268955060801239E-88</c:v>
                </c:pt>
                <c:pt idx="501">
                  <c:v>2.3883389184152548E-88</c:v>
                </c:pt>
                <c:pt idx="502">
                  <c:v>4.6441023885988105E-88</c:v>
                </c:pt>
                <c:pt idx="503">
                  <c:v>9.0203848547076889E-88</c:v>
                </c:pt>
                <c:pt idx="504">
                  <c:v>1.7501118230280307E-87</c:v>
                </c:pt>
                <c:pt idx="505">
                  <c:v>3.3917511499747864E-87</c:v>
                </c:pt>
                <c:pt idx="506">
                  <c:v>6.5659808792442514E-87</c:v>
                </c:pt>
                <c:pt idx="507">
                  <c:v>1.2696753761164644E-86</c:v>
                </c:pt>
                <c:pt idx="508">
                  <c:v>2.4524673312393286E-86</c:v>
                </c:pt>
                <c:pt idx="509">
                  <c:v>4.7318526850970809E-86</c:v>
                </c:pt>
                <c:pt idx="510">
                  <c:v>9.1196180717021643E-86</c:v>
                </c:pt>
                <c:pt idx="511">
                  <c:v>1.7556564492068197E-85</c:v>
                </c:pt>
                <c:pt idx="512">
                  <c:v>3.3761355297679053E-85</c:v>
                </c:pt>
                <c:pt idx="513">
                  <c:v>6.4851146623679688E-85</c:v>
                </c:pt>
                <c:pt idx="514">
                  <c:v>1.2443223349528078E-84</c:v>
                </c:pt>
                <c:pt idx="515">
                  <c:v>2.3848747995320703E-84</c:v>
                </c:pt>
                <c:pt idx="516">
                  <c:v>4.5657877970863215E-84</c:v>
                </c:pt>
                <c:pt idx="517">
                  <c:v>8.7313884941072712E-84</c:v>
                </c:pt>
                <c:pt idx="518">
                  <c:v>1.6678936368272729E-83</c:v>
                </c:pt>
                <c:pt idx="519">
                  <c:v>3.1825178051031111E-83</c:v>
                </c:pt>
                <c:pt idx="520">
                  <c:v>6.0658376569531931E-83</c:v>
                </c:pt>
                <c:pt idx="521">
                  <c:v>1.1548569021078476E-82</c:v>
                </c:pt>
                <c:pt idx="522">
                  <c:v>2.1962562796980392E-82</c:v>
                </c:pt>
                <c:pt idx="523">
                  <c:v>4.1721057587251142E-82</c:v>
                </c:pt>
                <c:pt idx="524">
                  <c:v>7.9167157517889308E-82</c:v>
                </c:pt>
                <c:pt idx="525">
                  <c:v>1.5005561311107149E-81</c:v>
                </c:pt>
                <c:pt idx="526">
                  <c:v>2.8410370012287384E-81</c:v>
                </c:pt>
                <c:pt idx="527">
                  <c:v>5.373026528063603E-81</c:v>
                </c:pt>
                <c:pt idx="528">
                  <c:v>1.0150291863880229E-80</c:v>
                </c:pt>
                <c:pt idx="529">
                  <c:v>1.9153825489409764E-80</c:v>
                </c:pt>
                <c:pt idx="530">
                  <c:v>3.6103555436154504E-80</c:v>
                </c:pt>
                <c:pt idx="531">
                  <c:v>6.7976980567797194E-80</c:v>
                </c:pt>
                <c:pt idx="532">
                  <c:v>1.2784719905868826E-79</c:v>
                </c:pt>
                <c:pt idx="533">
                  <c:v>2.4018065011835955E-79</c:v>
                </c:pt>
                <c:pt idx="534">
                  <c:v>4.5071526266098738E-79</c:v>
                </c:pt>
                <c:pt idx="535">
                  <c:v>8.4485847388508044E-79</c:v>
                </c:pt>
                <c:pt idx="536">
                  <c:v>1.5819148917933349E-78</c:v>
                </c:pt>
                <c:pt idx="537">
                  <c:v>2.9586917111526453E-78</c:v>
                </c:pt>
                <c:pt idx="538">
                  <c:v>5.5275638286493084E-78</c:v>
                </c:pt>
                <c:pt idx="539">
                  <c:v>1.0315380873140907E-77</c:v>
                </c:pt>
                <c:pt idx="540">
                  <c:v>1.9228890234500423E-77</c:v>
                </c:pt>
                <c:pt idx="541">
                  <c:v>3.5804748149547216E-77</c:v>
                </c:pt>
                <c:pt idx="542">
                  <c:v>6.6595437556576682E-77</c:v>
                </c:pt>
                <c:pt idx="543">
                  <c:v>1.2372736980800578E-76</c:v>
                </c:pt>
                <c:pt idx="544">
                  <c:v>2.2961726275198958E-76</c:v>
                </c:pt>
                <c:pt idx="545">
                  <c:v>4.2565794172976039E-76</c:v>
                </c:pt>
                <c:pt idx="546">
                  <c:v>7.8819630838953494E-76</c:v>
                </c:pt>
                <c:pt idx="547">
                  <c:v>1.4578925035601839E-75</c:v>
                </c:pt>
                <c:pt idx="548">
                  <c:v>2.6936059318412314E-75</c:v>
                </c:pt>
                <c:pt idx="549">
                  <c:v>4.9711866234226112E-75</c:v>
                </c:pt>
                <c:pt idx="550">
                  <c:v>9.1643892117196124E-75</c:v>
                </c:pt>
                <c:pt idx="551">
                  <c:v>1.6875802497927787E-74</c:v>
                </c:pt>
                <c:pt idx="552">
                  <c:v>3.1041506724069231E-74</c:v>
                </c:pt>
                <c:pt idx="553">
                  <c:v>5.7034626670562527E-74</c:v>
                </c:pt>
                <c:pt idx="554">
                  <c:v>1.0467714367754266E-73</c:v>
                </c:pt>
                <c:pt idx="555">
                  <c:v>1.9190335811782858E-73</c:v>
                </c:pt>
                <c:pt idx="556">
                  <c:v>3.514234484458575E-73</c:v>
                </c:pt>
                <c:pt idx="557">
                  <c:v>6.4283031336122881E-73</c:v>
                </c:pt>
                <c:pt idx="558">
                  <c:v>1.1745713703549774E-72</c:v>
                </c:pt>
                <c:pt idx="559">
                  <c:v>2.143778564782164E-72</c:v>
                </c:pt>
                <c:pt idx="560">
                  <c:v>3.9083899514795675E-72</c:v>
                </c:pt>
                <c:pt idx="561">
                  <c:v>7.1175954915328417E-72</c:v>
                </c:pt>
                <c:pt idx="562">
                  <c:v>1.2947507387075269E-71</c:v>
                </c:pt>
                <c:pt idx="563">
                  <c:v>2.3526454515897056E-71</c:v>
                </c:pt>
                <c:pt idx="564">
                  <c:v>4.2701609946532687E-71</c:v>
                </c:pt>
                <c:pt idx="565">
                  <c:v>7.7419340232690814E-71</c:v>
                </c:pt>
                <c:pt idx="566">
                  <c:v>1.4020778657066956E-70</c:v>
                </c:pt>
                <c:pt idx="567">
                  <c:v>2.5363679173418561E-70</c:v>
                </c:pt>
                <c:pt idx="568">
                  <c:v>4.5832106624734245E-70</c:v>
                </c:pt>
                <c:pt idx="569">
                  <c:v>8.2726535826796837E-70</c:v>
                </c:pt>
                <c:pt idx="570">
                  <c:v>1.4915482546362487E-69</c:v>
                </c:pt>
                <c:pt idx="571">
                  <c:v>2.6862549478077019E-69</c:v>
                </c:pt>
                <c:pt idx="572">
                  <c:v>4.8325304496602046E-69</c:v>
                </c:pt>
                <c:pt idx="573">
                  <c:v>8.6839921165955359E-69</c:v>
                </c:pt>
                <c:pt idx="574">
                  <c:v>1.5587687568658837E-68</c:v>
                </c:pt>
                <c:pt idx="575">
                  <c:v>2.7948687317026128E-68</c:v>
                </c:pt>
                <c:pt idx="576">
                  <c:v>5.0056281925116084E-68</c:v>
                </c:pt>
                <c:pt idx="577">
                  <c:v>8.9551571529819268E-68</c:v>
                </c:pt>
                <c:pt idx="578">
                  <c:v>1.6003142994464934E-67</c:v>
                </c:pt>
                <c:pt idx="579">
                  <c:v>2.85663537951468E-67</c:v>
                </c:pt>
                <c:pt idx="580">
                  <c:v>5.0935642184294809E-67</c:v>
                </c:pt>
                <c:pt idx="581">
                  <c:v>9.0720662269587876E-67</c:v>
                </c:pt>
                <c:pt idx="582">
                  <c:v>1.6140169396289165E-66</c:v>
                </c:pt>
                <c:pt idx="583">
                  <c:v>2.8683187743710491E-66</c:v>
                </c:pt>
                <c:pt idx="584">
                  <c:v>5.0917162481582119E-66</c:v>
                </c:pt>
                <c:pt idx="585">
                  <c:v>9.0285586061571485E-66</c:v>
                </c:pt>
                <c:pt idx="586">
                  <c:v>1.5991533062181559E-65</c:v>
                </c:pt>
                <c:pt idx="587">
                  <c:v>2.8293014992033589E-65</c:v>
                </c:pt>
                <c:pt idx="588">
                  <c:v>5.0001819689655656E-65</c:v>
                </c:pt>
                <c:pt idx="589">
                  <c:v>8.8269332051102866E-65</c:v>
                </c:pt>
                <c:pt idx="590">
                  <c:v>1.5565078715938893E-64</c:v>
                </c:pt>
                <c:pt idx="591">
                  <c:v>2.7416388971631162E-64</c:v>
                </c:pt>
                <c:pt idx="592">
                  <c:v>4.8237704786373778E-64</c:v>
                </c:pt>
                <c:pt idx="593">
                  <c:v>8.477747318633702E-64</c:v>
                </c:pt>
                <c:pt idx="594">
                  <c:v>1.488304351671691E-63</c:v>
                </c:pt>
                <c:pt idx="595">
                  <c:v>2.6098796771846221E-63</c:v>
                </c:pt>
                <c:pt idx="596">
                  <c:v>4.5715836432592518E-63</c:v>
                </c:pt>
                <c:pt idx="597">
                  <c:v>7.9989006987094457E-63</c:v>
                </c:pt>
                <c:pt idx="598">
                  <c:v>1.3980135831796269E-62</c:v>
                </c:pt>
                <c:pt idx="599">
                  <c:v>2.4406748578215057E-62</c:v>
                </c:pt>
                <c:pt idx="600">
                  <c:v>4.2562380924485426E-62</c:v>
                </c:pt>
                <c:pt idx="601">
                  <c:v>7.4141155741925737E-62</c:v>
                </c:pt>
                <c:pt idx="602">
                  <c:v>1.2900609807350673E-61</c:v>
                </c:pt>
                <c:pt idx="603">
                  <c:v>2.2422218395478824E-61</c:v>
                </c:pt>
                <c:pt idx="604">
                  <c:v>3.8928204004331062E-61</c:v>
                </c:pt>
                <c:pt idx="605">
                  <c:v>6.7509922166709932E-61</c:v>
                </c:pt>
                <c:pt idx="606">
                  <c:v>1.16946787843063E-60</c:v>
                </c:pt>
                <c:pt idx="607">
                  <c:v>2.0236082370647709E-60</c:v>
                </c:pt>
                <c:pt idx="608">
                  <c:v>3.4976957556304041E-60</c:v>
                </c:pt>
                <c:pt idx="609">
                  <c:v>6.0388615390049202E-60</c:v>
                </c:pt>
                <c:pt idx="610">
                  <c:v>1.0414671230179009E-59</c:v>
                </c:pt>
                <c:pt idx="611">
                  <c:v>1.7941283464886676E-59</c:v>
                </c:pt>
                <c:pt idx="612">
                  <c:v>3.0873004890464349E-59</c:v>
                </c:pt>
                <c:pt idx="613">
                  <c:v>5.3066659017233261E-59</c:v>
                </c:pt>
                <c:pt idx="614">
                  <c:v>9.1113355499535035E-59</c:v>
                </c:pt>
                <c:pt idx="615">
                  <c:v>1.5626430565141993E-58</c:v>
                </c:pt>
                <c:pt idx="616">
                  <c:v>2.6770407533562326E-58</c:v>
                </c:pt>
                <c:pt idx="617">
                  <c:v>4.5810773978283145E-58</c:v>
                </c:pt>
                <c:pt idx="618">
                  <c:v>7.8306484390961744E-58</c:v>
                </c:pt>
                <c:pt idx="619">
                  <c:v>1.3370426913045401E-57</c:v>
                </c:pt>
                <c:pt idx="620">
                  <c:v>2.2803960115673192E-57</c:v>
                </c:pt>
                <c:pt idx="621">
                  <c:v>3.8850151947553029E-57</c:v>
                </c:pt>
                <c:pt idx="622">
                  <c:v>6.6113876358532E-57</c:v>
                </c:pt>
                <c:pt idx="623">
                  <c:v>1.1238541959752645E-56</c:v>
                </c:pt>
                <c:pt idx="624">
                  <c:v>1.9082917470932128E-56</c:v>
                </c:pt>
                <c:pt idx="625">
                  <c:v>3.2366595729261903E-56</c:v>
                </c:pt>
                <c:pt idx="626">
                  <c:v>5.4836120891275107E-56</c:v>
                </c:pt>
                <c:pt idx="627">
                  <c:v>9.2801261020168646E-56</c:v>
                </c:pt>
                <c:pt idx="628">
                  <c:v>1.568767128322783E-55</c:v>
                </c:pt>
                <c:pt idx="629">
                  <c:v>2.6489913136523264E-55</c:v>
                </c:pt>
                <c:pt idx="630">
                  <c:v>4.4680707189508918E-55</c:v>
                </c:pt>
                <c:pt idx="631">
                  <c:v>7.5279546314515036E-55</c:v>
                </c:pt>
                <c:pt idx="632">
                  <c:v>1.266926436120922E-54</c:v>
                </c:pt>
                <c:pt idx="633">
                  <c:v>2.1298217326569081E-54</c:v>
                </c:pt>
                <c:pt idx="634">
                  <c:v>3.5764533176720594E-54</c:v>
                </c:pt>
                <c:pt idx="635">
                  <c:v>5.9990062960444734E-54</c:v>
                </c:pt>
                <c:pt idx="636">
                  <c:v>1.0051329851638192E-53</c:v>
                </c:pt>
                <c:pt idx="637">
                  <c:v>1.6822292633970206E-53</c:v>
                </c:pt>
                <c:pt idx="638">
                  <c:v>2.812317130618612E-53</c:v>
                </c:pt>
                <c:pt idx="639">
                  <c:v>4.6963542816889113E-53</c:v>
                </c:pt>
                <c:pt idx="640">
                  <c:v>7.8338429642839058E-53</c:v>
                </c:pt>
                <c:pt idx="641">
                  <c:v>1.3052879296659961E-52</c:v>
                </c:pt>
                <c:pt idx="642">
                  <c:v>2.1724772290270573E-52</c:v>
                </c:pt>
                <c:pt idx="643">
                  <c:v>3.6117825439935319E-52</c:v>
                </c:pt>
                <c:pt idx="644">
                  <c:v>5.9979854360988801E-52</c:v>
                </c:pt>
                <c:pt idx="645">
                  <c:v>9.949624017879557E-52</c:v>
                </c:pt>
                <c:pt idx="646">
                  <c:v>1.6486382931655615E-51</c:v>
                </c:pt>
                <c:pt idx="647">
                  <c:v>2.7287361661500776E-51</c:v>
                </c:pt>
                <c:pt idx="648">
                  <c:v>4.5114397471948096E-51</c:v>
                </c:pt>
                <c:pt idx="649">
                  <c:v>7.450513853581825E-51</c:v>
                </c:pt>
                <c:pt idx="650">
                  <c:v>1.229064690886445E-50</c:v>
                </c:pt>
                <c:pt idx="651">
                  <c:v>2.025259642087587E-50</c:v>
                </c:pt>
                <c:pt idx="652">
                  <c:v>3.3335281378971264E-50</c:v>
                </c:pt>
                <c:pt idx="653">
                  <c:v>5.4808131018850374E-50</c:v>
                </c:pt>
                <c:pt idx="654">
                  <c:v>9.0012600880650396E-50</c:v>
                </c:pt>
                <c:pt idx="655">
                  <c:v>1.4766551323765436E-49</c:v>
                </c:pt>
                <c:pt idx="656">
                  <c:v>2.4197600278726426E-49</c:v>
                </c:pt>
                <c:pt idx="657">
                  <c:v>3.9608004987769608E-49</c:v>
                </c:pt>
                <c:pt idx="658">
                  <c:v>6.4760633475360549E-49</c:v>
                </c:pt>
                <c:pt idx="659">
                  <c:v>1.0576857643737977E-48</c:v>
                </c:pt>
                <c:pt idx="660">
                  <c:v>1.7255187409474032E-48</c:v>
                </c:pt>
                <c:pt idx="661">
                  <c:v>2.8119018180655796E-48</c:v>
                </c:pt>
                <c:pt idx="662">
                  <c:v>4.5771808799782581E-48</c:v>
                </c:pt>
                <c:pt idx="663">
                  <c:v>7.4424075455597391E-48</c:v>
                </c:pt>
                <c:pt idx="664">
                  <c:v>1.2087772341132011E-47</c:v>
                </c:pt>
                <c:pt idx="665">
                  <c:v>1.9610855799336988E-47</c:v>
                </c:pt>
                <c:pt idx="666">
                  <c:v>3.1780759452266878E-47</c:v>
                </c:pt>
                <c:pt idx="667">
                  <c:v>5.1445743325860203E-47</c:v>
                </c:pt>
                <c:pt idx="668">
                  <c:v>8.3186350694967806E-47</c:v>
                </c:pt>
                <c:pt idx="669">
                  <c:v>1.3436066641679261E-46</c:v>
                </c:pt>
                <c:pt idx="670">
                  <c:v>2.1677524034645366E-46</c:v>
                </c:pt>
                <c:pt idx="671">
                  <c:v>3.4935314249540417E-46</c:v>
                </c:pt>
                <c:pt idx="672">
                  <c:v>5.623893430913941E-46</c:v>
                </c:pt>
                <c:pt idx="673">
                  <c:v>9.0433004820565833E-46</c:v>
                </c:pt>
                <c:pt idx="674">
                  <c:v>1.452560703415989E-45</c:v>
                </c:pt>
                <c:pt idx="675">
                  <c:v>2.3305534673796595E-45</c:v>
                </c:pt>
                <c:pt idx="676">
                  <c:v>3.7350919833489925E-45</c:v>
                </c:pt>
                <c:pt idx="677">
                  <c:v>5.9794464766170671E-45</c:v>
                </c:pt>
                <c:pt idx="678">
                  <c:v>9.5617660731240274E-45</c:v>
                </c:pt>
                <c:pt idx="679">
                  <c:v>1.5273293480070485E-44</c:v>
                </c:pt>
                <c:pt idx="680">
                  <c:v>2.4369394013430748E-44</c:v>
                </c:pt>
                <c:pt idx="681">
                  <c:v>3.8839552135736562E-44</c:v>
                </c:pt>
                <c:pt idx="682">
                  <c:v>6.1833118090113109E-44</c:v>
                </c:pt>
                <c:pt idx="683">
                  <c:v>9.8329885194651019E-44</c:v>
                </c:pt>
                <c:pt idx="684">
                  <c:v>1.561950862770922E-43</c:v>
                </c:pt>
                <c:pt idx="685">
                  <c:v>2.4783729087967125E-43</c:v>
                </c:pt>
                <c:pt idx="686">
                  <c:v>3.9281077259327837E-43</c:v>
                </c:pt>
                <c:pt idx="687">
                  <c:v>6.2189573227190652E-43</c:v>
                </c:pt>
                <c:pt idx="688">
                  <c:v>9.834883369276125E-43</c:v>
                </c:pt>
                <c:pt idx="689">
                  <c:v>1.5535967431953709E-42</c:v>
                </c:pt>
                <c:pt idx="690">
                  <c:v>2.4514601665358249E-42</c:v>
                </c:pt>
                <c:pt idx="691">
                  <c:v>3.8639262640618416E-42</c:v>
                </c:pt>
                <c:pt idx="692">
                  <c:v>6.0834545808315081E-42</c:v>
                </c:pt>
                <c:pt idx="693">
                  <c:v>9.5672948914300353E-42</c:v>
                </c:pt>
                <c:pt idx="694">
                  <c:v>1.5029533520180911E-41</c:v>
                </c:pt>
                <c:pt idx="695">
                  <c:v>2.3584099200419264E-41</c:v>
                </c:pt>
                <c:pt idx="696">
                  <c:v>3.69666874054759E-41</c:v>
                </c:pt>
                <c:pt idx="697">
                  <c:v>5.7878761281231264E-41</c:v>
                </c:pt>
                <c:pt idx="698">
                  <c:v>9.052017212323089E-41</c:v>
                </c:pt>
                <c:pt idx="699">
                  <c:v>1.4141287928523715E-40</c:v>
                </c:pt>
                <c:pt idx="700">
                  <c:v>2.206734116890829E-40</c:v>
                </c:pt>
                <c:pt idx="701">
                  <c:v>3.4397628713791845E-40</c:v>
                </c:pt>
                <c:pt idx="702">
                  <c:v>5.3558012222808623E-40</c:v>
                </c:pt>
                <c:pt idx="703">
                  <c:v>8.329862760518895E-40</c:v>
                </c:pt>
                <c:pt idx="704">
                  <c:v>1.2941025499375259E-39</c:v>
                </c:pt>
                <c:pt idx="705">
                  <c:v>2.0082463683831131E-39</c:v>
                </c:pt>
                <c:pt idx="706">
                  <c:v>3.1130259301372084E-39</c:v>
                </c:pt>
                <c:pt idx="707">
                  <c:v>4.8202097478963065E-39</c:v>
                </c:pt>
                <c:pt idx="708">
                  <c:v>7.4553250910941112E-39</c:v>
                </c:pt>
                <c:pt idx="709">
                  <c:v>1.1518201858213444E-38</c:v>
                </c:pt>
                <c:pt idx="710">
                  <c:v>1.7775434916687688E-38</c:v>
                </c:pt>
                <c:pt idx="711">
                  <c:v>2.7401430527240638E-38</c:v>
                </c:pt>
                <c:pt idx="712">
                  <c:v>4.2193318862802351E-38</c:v>
                </c:pt>
                <c:pt idx="713">
                  <c:v>6.4898041319438002E-38</c:v>
                </c:pt>
                <c:pt idx="714">
                  <c:v>9.9709592673569813E-38</c:v>
                </c:pt>
                <c:pt idx="715">
                  <c:v>1.5302406874127094E-37</c:v>
                </c:pt>
                <c:pt idx="716">
                  <c:v>2.3458487044356869E-37</c:v>
                </c:pt>
                <c:pt idx="717">
                  <c:v>3.5921767952627683E-37</c:v>
                </c:pt>
                <c:pt idx="718">
                  <c:v>5.4945592117710912E-37</c:v>
                </c:pt>
                <c:pt idx="719">
                  <c:v>8.39509206644902E-37</c:v>
                </c:pt>
                <c:pt idx="720">
                  <c:v>1.2812548407868015E-36</c:v>
                </c:pt>
                <c:pt idx="721">
                  <c:v>1.9532733548460632E-36</c:v>
                </c:pt>
                <c:pt idx="722">
                  <c:v>2.9744589719601634E-36</c:v>
                </c:pt>
                <c:pt idx="723">
                  <c:v>4.5244978957918506E-36</c:v>
                </c:pt>
                <c:pt idx="724">
                  <c:v>6.8746445615130893E-36</c:v>
                </c:pt>
                <c:pt idx="725">
                  <c:v>1.043392132475029E-35</c:v>
                </c:pt>
                <c:pt idx="726">
                  <c:v>1.5818391394499467E-35</c:v>
                </c:pt>
                <c:pt idx="727">
                  <c:v>2.3954909092644329E-35</c:v>
                </c:pt>
                <c:pt idx="728">
                  <c:v>3.6236328462268067E-35</c:v>
                </c:pt>
                <c:pt idx="729">
                  <c:v>5.4753425999523494E-35</c:v>
                </c:pt>
                <c:pt idx="730">
                  <c:v>8.2641056470552985E-35</c:v>
                </c:pt>
                <c:pt idx="731">
                  <c:v>1.2459421345387999E-34</c:v>
                </c:pt>
                <c:pt idx="732">
                  <c:v>1.8763650528991438E-34</c:v>
                </c:pt>
                <c:pt idx="733">
                  <c:v>2.8226319240316097E-34</c:v>
                </c:pt>
                <c:pt idx="734">
                  <c:v>4.2413939555172547E-34</c:v>
                </c:pt>
                <c:pt idx="735">
                  <c:v>6.3662021909232448E-34</c:v>
                </c:pt>
                <c:pt idx="736">
                  <c:v>9.5448628607182221E-34</c:v>
                </c:pt>
                <c:pt idx="737">
                  <c:v>1.4294744872729366E-33</c:v>
                </c:pt>
                <c:pt idx="738">
                  <c:v>2.1384572612337366E-33</c:v>
                </c:pt>
                <c:pt idx="739">
                  <c:v>3.1955247960547208E-33</c:v>
                </c:pt>
                <c:pt idx="740">
                  <c:v>4.7698119722742064E-33</c:v>
                </c:pt>
                <c:pt idx="741">
                  <c:v>7.1117712216327077E-33</c:v>
                </c:pt>
                <c:pt idx="742">
                  <c:v>1.0591848153074856E-32</c:v>
                </c:pt>
                <c:pt idx="743">
                  <c:v>1.5757349404838467E-32</c:v>
                </c:pt>
                <c:pt idx="744">
                  <c:v>2.3415963635785471E-32</c:v>
                </c:pt>
                <c:pt idx="745">
                  <c:v>3.4758286236139291E-32</c:v>
                </c:pt>
                <c:pt idx="746">
                  <c:v>5.1537355039639638E-32</c:v>
                </c:pt>
                <c:pt idx="747">
                  <c:v>7.6331421070230909E-32</c:v>
                </c:pt>
                <c:pt idx="748">
                  <c:v>1.1292809963240547E-31</c:v>
                </c:pt>
                <c:pt idx="749">
                  <c:v>1.6688532256569472E-31</c:v>
                </c:pt>
                <c:pt idx="750">
                  <c:v>2.4634951734353133E-31</c:v>
                </c:pt>
                <c:pt idx="751">
                  <c:v>3.6324758826060964E-31</c:v>
                </c:pt>
                <c:pt idx="752">
                  <c:v>5.3502147448404662E-31</c:v>
                </c:pt>
                <c:pt idx="753">
                  <c:v>7.8714934584985075E-31</c:v>
                </c:pt>
                <c:pt idx="754">
                  <c:v>1.1568059517739587E-30</c:v>
                </c:pt>
                <c:pt idx="755">
                  <c:v>1.6981706888925129E-30</c:v>
                </c:pt>
                <c:pt idx="756">
                  <c:v>2.4901162200558755E-30</c:v>
                </c:pt>
                <c:pt idx="757">
                  <c:v>3.6473323988933749E-30</c:v>
                </c:pt>
                <c:pt idx="758">
                  <c:v>5.3364018037483219E-30</c:v>
                </c:pt>
                <c:pt idx="759">
                  <c:v>7.7990041368012427E-30</c:v>
                </c:pt>
                <c:pt idx="760">
                  <c:v>1.1385372120172555E-29</c:v>
                </c:pt>
                <c:pt idx="761">
                  <c:v>1.6602472106133065E-29</c:v>
                </c:pt>
                <c:pt idx="762">
                  <c:v>2.4183309797639787E-29</c:v>
                </c:pt>
                <c:pt idx="763">
                  <c:v>3.5186508132618601E-29</c:v>
                </c:pt>
                <c:pt idx="764">
                  <c:v>5.1139214315003026E-29</c:v>
                </c:pt>
                <c:pt idx="765">
                  <c:v>7.4241952213299823E-29</c:v>
                </c:pt>
                <c:pt idx="766">
                  <c:v>1.076619311839268E-28</c:v>
                </c:pt>
                <c:pt idx="767">
                  <c:v>1.5595252068345037E-28</c:v>
                </c:pt>
                <c:pt idx="768">
                  <c:v>2.2565246512743949E-28</c:v>
                </c:pt>
                <c:pt idx="769">
                  <c:v>3.2614086331839816E-28</c:v>
                </c:pt>
                <c:pt idx="770">
                  <c:v>4.7085566641954101E-28</c:v>
                </c:pt>
                <c:pt idx="771">
                  <c:v>6.7902824011809607E-28</c:v>
                </c:pt>
                <c:pt idx="772">
                  <c:v>9.781496918190369E-28</c:v>
                </c:pt>
                <c:pt idx="773">
                  <c:v>1.4074736044389518E-27</c:v>
                </c:pt>
                <c:pt idx="774">
                  <c:v>2.0229849225180999E-27</c:v>
                </c:pt>
                <c:pt idx="775">
                  <c:v>2.9044404971141042E-27</c:v>
                </c:pt>
                <c:pt idx="776">
                  <c:v>4.1653334288017028E-27</c:v>
                </c:pt>
                <c:pt idx="777">
                  <c:v>5.9669790156103826E-27</c:v>
                </c:pt>
                <c:pt idx="778">
                  <c:v>8.5384040003192226E-27</c:v>
                </c:pt>
                <c:pt idx="779">
                  <c:v>1.2204397374744797E-26</c:v>
                </c:pt>
                <c:pt idx="780">
                  <c:v>1.7425025820619444E-26</c:v>
                </c:pt>
                <c:pt idx="781">
                  <c:v>2.4851234725635247E-26</c:v>
                </c:pt>
                <c:pt idx="782">
                  <c:v>3.5402991681617245E-26</c:v>
                </c:pt>
                <c:pt idx="783">
                  <c:v>5.0378984057179201E-26</c:v>
                </c:pt>
                <c:pt idx="784">
                  <c:v>7.1610432724400497E-26</c:v>
                </c:pt>
                <c:pt idx="785">
                  <c:v>1.0167651248338153E-25</c:v>
                </c:pt>
                <c:pt idx="786">
                  <c:v>1.4420570278189441E-25</c:v>
                </c:pt>
                <c:pt idx="787">
                  <c:v>2.042968544790742E-25</c:v>
                </c:pt>
                <c:pt idx="788">
                  <c:v>2.8910684548431742E-25</c:v>
                </c:pt>
                <c:pt idx="789">
                  <c:v>4.0866977688876089E-25</c:v>
                </c:pt>
                <c:pt idx="790">
                  <c:v>5.770376054397734E-25</c:v>
                </c:pt>
                <c:pt idx="791">
                  <c:v>8.1386648348737105E-25</c:v>
                </c:pt>
                <c:pt idx="792">
                  <c:v>1.1466203920600728E-24</c:v>
                </c:pt>
                <c:pt idx="793">
                  <c:v>1.6136286983790317E-24</c:v>
                </c:pt>
                <c:pt idx="794">
                  <c:v>2.2683235816343755E-24</c:v>
                </c:pt>
                <c:pt idx="795">
                  <c:v>3.185105755818398E-24</c:v>
                </c:pt>
                <c:pt idx="796">
                  <c:v>4.4674546912467957E-24</c:v>
                </c:pt>
                <c:pt idx="797">
                  <c:v>6.2591290645464135E-24</c:v>
                </c:pt>
                <c:pt idx="798">
                  <c:v>8.7596167980631223E-24</c:v>
                </c:pt>
                <c:pt idx="799">
                  <c:v>1.2245422081044824E-23</c:v>
                </c:pt>
                <c:pt idx="800">
                  <c:v>1.7099360213048958E-23</c:v>
                </c:pt>
                <c:pt idx="801">
                  <c:v>2.385082543433592E-23</c:v>
                </c:pt>
                <c:pt idx="802">
                  <c:v>3.3231077016541942E-23</c:v>
                </c:pt>
                <c:pt idx="803">
                  <c:v>4.6249055788539732E-23</c:v>
                </c:pt>
                <c:pt idx="804">
                  <c:v>6.4295233075319439E-23</c:v>
                </c:pt>
                <c:pt idx="805">
                  <c:v>8.9283689796215887E-23</c:v>
                </c:pt>
                <c:pt idx="806">
                  <c:v>1.2384627123340173E-22</c:v>
                </c:pt>
                <c:pt idx="807">
                  <c:v>1.715975928849158E-22</c:v>
                </c:pt>
                <c:pt idx="808">
                  <c:v>2.3749632732847464E-22</c:v>
                </c:pt>
                <c:pt idx="809">
                  <c:v>3.2833717349754354E-22</c:v>
                </c:pt>
                <c:pt idx="810">
                  <c:v>4.5341998997229494E-22</c:v>
                </c:pt>
                <c:pt idx="811">
                  <c:v>6.254588202524744E-22</c:v>
                </c:pt>
                <c:pt idx="812">
                  <c:v>8.6181536015811753E-22</c:v>
                </c:pt>
                <c:pt idx="813">
                  <c:v>1.1861706933976833E-21</c:v>
                </c:pt>
                <c:pt idx="814">
                  <c:v>1.6307883482964616E-21</c:v>
                </c:pt>
                <c:pt idx="815">
                  <c:v>2.2395742243440879E-21</c:v>
                </c:pt>
                <c:pt idx="816">
                  <c:v>3.0722091034438993E-21</c:v>
                </c:pt>
                <c:pt idx="817">
                  <c:v>4.2097231291875067E-21</c:v>
                </c:pt>
                <c:pt idx="818">
                  <c:v>5.7620065267525874E-21</c:v>
                </c:pt>
                <c:pt idx="819">
                  <c:v>7.8779171444704697E-21</c:v>
                </c:pt>
                <c:pt idx="820">
                  <c:v>1.0758866591570797E-20</c:v>
                </c:pt>
                <c:pt idx="821">
                  <c:v>1.4677060568479067E-20</c:v>
                </c:pt>
                <c:pt idx="822">
                  <c:v>1.9999958805493589E-20</c:v>
                </c:pt>
                <c:pt idx="823">
                  <c:v>2.7223036558717726E-20</c:v>
                </c:pt>
                <c:pt idx="824">
                  <c:v>3.7013613203003233E-20</c:v>
                </c:pt>
                <c:pt idx="825">
                  <c:v>5.0269417011727973E-20</c:v>
                </c:pt>
                <c:pt idx="826">
                  <c:v>6.8196748004450143E-20</c:v>
                </c:pt>
                <c:pt idx="827">
                  <c:v>9.2414673429126578E-20</c:v>
                </c:pt>
                <c:pt idx="828">
                  <c:v>1.2509376137942613E-19</c:v>
                </c:pt>
                <c:pt idx="829">
                  <c:v>1.6914058175340176E-19</c:v>
                </c:pt>
                <c:pt idx="830">
                  <c:v>2.2844278140770948E-19</c:v>
                </c:pt>
                <c:pt idx="831">
                  <c:v>3.0819423392187035E-19</c:v>
                </c:pt>
                <c:pt idx="832">
                  <c:v>4.1532591408462806E-19</c:v>
                </c:pt>
                <c:pt idx="833">
                  <c:v>5.5907619478342827E-19</c:v>
                </c:pt>
                <c:pt idx="834">
                  <c:v>7.517447818393171E-19</c:v>
                </c:pt>
                <c:pt idx="835">
                  <c:v>1.0096882314933178E-18</c:v>
                </c:pt>
                <c:pt idx="836">
                  <c:v>1.3546328936115332E-18</c:v>
                </c:pt>
                <c:pt idx="837">
                  <c:v>1.815404427888882E-18</c:v>
                </c:pt>
                <c:pt idx="838">
                  <c:v>2.4302033448138789E-18</c:v>
                </c:pt>
                <c:pt idx="839">
                  <c:v>3.249595380880028E-18</c:v>
                </c:pt>
                <c:pt idx="840">
                  <c:v>4.3404365683750747E-18</c:v>
                </c:pt>
                <c:pt idx="841">
                  <c:v>5.7910189941318041E-18</c:v>
                </c:pt>
                <c:pt idx="842">
                  <c:v>7.7178088065535175E-18</c:v>
                </c:pt>
                <c:pt idx="843">
                  <c:v>1.0274258594353076E-17</c:v>
                </c:pt>
                <c:pt idx="844">
                  <c:v>1.366231894587148E-17</c:v>
                </c:pt>
                <c:pt idx="845">
                  <c:v>1.8147457901907056E-17</c:v>
                </c:pt>
                <c:pt idx="846">
                  <c:v>2.4078233742303274E-17</c:v>
                </c:pt>
                <c:pt idx="847">
                  <c:v>3.1911770880380541E-17</c:v>
                </c:pt>
                <c:pt idx="848">
                  <c:v>4.2246879386488943E-17</c:v>
                </c:pt>
                <c:pt idx="849">
                  <c:v>5.5867059716034216E-17</c:v>
                </c:pt>
                <c:pt idx="850">
                  <c:v>7.37962758929736E-17</c:v>
                </c:pt>
                <c:pt idx="851">
                  <c:v>9.7371201106275791E-17</c:v>
                </c:pt>
                <c:pt idx="852">
                  <c:v>1.2833468801330082E-16</c:v>
                </c:pt>
                <c:pt idx="853">
                  <c:v>1.6895655341907999E-16</c:v>
                </c:pt>
                <c:pt idx="854">
                  <c:v>2.2218947090143418E-16</c:v>
                </c:pt>
                <c:pt idx="855">
                  <c:v>2.9186993302256396E-16</c:v>
                </c:pt>
                <c:pt idx="856">
                  <c:v>3.8297699988014581E-16</c:v>
                </c:pt>
                <c:pt idx="857">
                  <c:v>5.0196504731279527E-16</c:v>
                </c:pt>
                <c:pt idx="858">
                  <c:v>6.5719115985331844E-16</c:v>
                </c:pt>
                <c:pt idx="859">
                  <c:v>8.5946342334246907E-16</c:v>
                </c:pt>
                <c:pt idx="860">
                  <c:v>1.1227434638546579E-15</c:v>
                </c:pt>
                <c:pt idx="861">
                  <c:v>1.4650455329966371E-15</c:v>
                </c:pt>
                <c:pt idx="862">
                  <c:v>1.9095857286335757E-15</c:v>
                </c:pt>
                <c:pt idx="863">
                  <c:v>2.4862491552536837E-15</c:v>
                </c:pt>
                <c:pt idx="864">
                  <c:v>3.2334607044575332E-15</c:v>
                </c:pt>
                <c:pt idx="865">
                  <c:v>4.2005675867586462E-15</c:v>
                </c:pt>
                <c:pt idx="866">
                  <c:v>5.4508699043705688E-15</c:v>
                </c:pt>
                <c:pt idx="867">
                  <c:v>7.0654708253572379E-15</c:v>
                </c:pt>
                <c:pt idx="868">
                  <c:v>9.1481620402894555E-15</c:v>
                </c:pt>
                <c:pt idx="869">
                  <c:v>1.1831615300728989E-14</c:v>
                </c:pt>
                <c:pt idx="870">
                  <c:v>1.5285219604034196E-14</c:v>
                </c:pt>
                <c:pt idx="871">
                  <c:v>1.972498926562031E-14</c:v>
                </c:pt>
                <c:pt idx="872">
                  <c:v>2.5426074724352498E-14</c:v>
                </c:pt>
                <c:pt idx="873">
                  <c:v>3.2738540393424496E-14</c:v>
                </c:pt>
                <c:pt idx="874">
                  <c:v>4.2107238251035718E-14</c:v>
                </c:pt>
                <c:pt idx="875">
                  <c:v>5.4096809577227912E-14</c:v>
                </c:pt>
                <c:pt idx="876">
                  <c:v>6.94230993549258E-14</c:v>
                </c:pt>
                <c:pt idx="877">
                  <c:v>8.8992579441728322E-14</c:v>
                </c:pt>
                <c:pt idx="878">
                  <c:v>1.1395176119374612E-13</c:v>
                </c:pt>
                <c:pt idx="879">
                  <c:v>1.4574905223449907E-13</c:v>
                </c:pt>
                <c:pt idx="880">
                  <c:v>1.8621209551421254E-13</c:v>
                </c:pt>
                <c:pt idx="881">
                  <c:v>2.3764434598380298E-13</c:v>
                </c:pt>
                <c:pt idx="882">
                  <c:v>3.0294552055562307E-13</c:v>
                </c:pt>
                <c:pt idx="883">
                  <c:v>3.8576163617779799E-13</c:v>
                </c:pt>
                <c:pt idx="884">
                  <c:v>4.9067167188397986E-13</c:v>
                </c:pt>
                <c:pt idx="885">
                  <c:v>6.2341950557503375E-13</c:v>
                </c:pt>
                <c:pt idx="886">
                  <c:v>7.9120174767453933E-13</c:v>
                </c:pt>
                <c:pt idx="887">
                  <c:v>1.0030244970268664E-12</c:v>
                </c:pt>
                <c:pt idx="888">
                  <c:v>1.2701449699822704E-12</c:v>
                </c:pt>
                <c:pt idx="889">
                  <c:v>1.6066175100925765E-12</c:v>
                </c:pt>
                <c:pt idx="890">
                  <c:v>2.0299678032038349E-12</c:v>
                </c:pt>
                <c:pt idx="891">
                  <c:v>2.5620243563848025E-12</c:v>
                </c:pt>
                <c:pt idx="892">
                  <c:v>3.2299426345695642E-12</c:v>
                </c:pt>
                <c:pt idx="893">
                  <c:v>4.0674649070883172E-12</c:v>
                </c:pt>
                <c:pt idx="894">
                  <c:v>5.1164681004465927E-12</c:v>
                </c:pt>
                <c:pt idx="895">
                  <c:v>6.4288630962598087E-12</c:v>
                </c:pt>
                <c:pt idx="896">
                  <c:v>8.0689223247180025E-12</c:v>
                </c:pt>
                <c:pt idx="897">
                  <c:v>1.0116128623135154E-11</c:v>
                </c:pt>
                <c:pt idx="898">
                  <c:v>1.2668657674671026E-11</c:v>
                </c:pt>
                <c:pt idx="899">
                  <c:v>1.5847629526286236E-11</c:v>
                </c:pt>
                <c:pt idx="900">
                  <c:v>1.9802292428488563E-11</c:v>
                </c:pt>
                <c:pt idx="901">
                  <c:v>2.4716335390565004E-11</c:v>
                </c:pt>
                <c:pt idx="902">
                  <c:v>3.0815565399524218E-11</c:v>
                </c:pt>
                <c:pt idx="903">
                  <c:v>3.8377232376078647E-11</c:v>
                </c:pt>
                <c:pt idx="904">
                  <c:v>4.7741341002236005E-11</c:v>
                </c:pt>
                <c:pt idx="905">
                  <c:v>5.932435514761919E-11</c:v>
                </c:pt>
                <c:pt idx="906">
                  <c:v>7.3635779605156396E-11</c:v>
                </c:pt>
                <c:pt idx="907">
                  <c:v>9.1298197385826025E-11</c:v>
                </c:pt>
                <c:pt idx="908">
                  <c:v>1.1307145143128923E-10</c:v>
                </c:pt>
                <c:pt idx="909">
                  <c:v>1.3988179019852203E-10</c:v>
                </c:pt>
                <c:pt idx="910">
                  <c:v>1.7285695052716734E-10</c:v>
                </c:pt>
                <c:pt idx="911">
                  <c:v>2.1336833241773826E-10</c:v>
                </c:pt>
                <c:pt idx="912">
                  <c:v>2.6308163332383055E-10</c:v>
                </c:pt>
                <c:pt idx="913">
                  <c:v>3.2401755946891269E-10</c:v>
                </c:pt>
                <c:pt idx="914">
                  <c:v>3.9862452448351521E-10</c:v>
                </c:pt>
                <c:pt idx="915">
                  <c:v>4.8986558813627831E-10</c:v>
                </c:pt>
                <c:pt idx="916">
                  <c:v>6.0132228790021992E-10</c:v>
                </c:pt>
                <c:pt idx="917">
                  <c:v>7.3731848245677444E-10</c:v>
                </c:pt>
                <c:pt idx="918">
                  <c:v>9.0306786913954883E-10</c:v>
                </c:pt>
                <c:pt idx="919">
                  <c:v>1.1048494682923792E-9</c:v>
                </c:pt>
                <c:pt idx="920">
                  <c:v>1.3502160996513915E-9</c:v>
                </c:pt>
                <c:pt idx="921">
                  <c:v>1.6482417239744586E-9</c:v>
                </c:pt>
                <c:pt idx="922">
                  <c:v>2.0098145039766839E-9</c:v>
                </c:pt>
                <c:pt idx="923">
                  <c:v>2.4479835710515166E-9</c:v>
                </c:pt>
                <c:pt idx="924">
                  <c:v>2.9783687894817859E-9</c:v>
                </c:pt>
                <c:pt idx="925">
                  <c:v>3.6196443116754015E-9</c:v>
                </c:pt>
                <c:pt idx="926">
                  <c:v>4.3941084430324329E-9</c:v>
                </c:pt>
                <c:pt idx="927">
                  <c:v>5.3283543131009042E-9</c:v>
                </c:pt>
                <c:pt idx="928">
                  <c:v>6.4540581138240597E-9</c:v>
                </c:pt>
                <c:pt idx="929">
                  <c:v>7.8089042526840595E-9</c:v>
                </c:pt>
                <c:pt idx="930">
                  <c:v>9.4376697191581288E-9</c:v>
                </c:pt>
                <c:pt idx="931">
                  <c:v>1.1393493322086214E-8</c:v>
                </c:pt>
                <c:pt idx="932">
                  <c:v>1.37393592728727E-8</c:v>
                </c:pt>
                <c:pt idx="933">
                  <c:v>1.6549828919298232E-8</c:v>
                </c:pt>
                <c:pt idx="934">
                  <c:v>1.9913059336658648E-8</c:v>
                </c:pt>
                <c:pt idx="935">
                  <c:v>2.3933153021954818E-8</c:v>
                </c:pt>
                <c:pt idx="936">
                  <c:v>2.8732889183575235E-8</c:v>
                </c:pt>
                <c:pt idx="937">
                  <c:v>3.4456894149926871E-8</c:v>
                </c:pt>
                <c:pt idx="938">
                  <c:v>4.1275316318363407E-8</c:v>
                </c:pt>
                <c:pt idx="939">
                  <c:v>4.9388079919484229E-8</c:v>
                </c:pt>
                <c:pt idx="940">
                  <c:v>5.9029801776491732E-8</c:v>
                </c:pt>
                <c:pt idx="941">
                  <c:v>7.0475466296280144E-8</c:v>
                </c:pt>
                <c:pt idx="942">
                  <c:v>8.4046966245854338E-8</c:v>
                </c:pt>
                <c:pt idx="943">
                  <c:v>1.0012063055812548E-7</c:v>
                </c:pt>
                <c:pt idx="944">
                  <c:v>1.1913587559419921E-7</c:v>
                </c:pt>
                <c:pt idx="945">
                  <c:v>1.4160513308941916E-7</c:v>
                </c:pt>
                <c:pt idx="946">
                  <c:v>1.681252265560973E-7</c:v>
                </c:pt>
                <c:pt idx="947">
                  <c:v>1.9939038833982355E-7</c:v>
                </c:pt>
                <c:pt idx="948">
                  <c:v>2.3620713196295612E-7</c:v>
                </c:pt>
                <c:pt idx="949">
                  <c:v>2.7951121897475389E-7</c:v>
                </c:pt>
                <c:pt idx="950">
                  <c:v>3.3038698639817199E-7</c:v>
                </c:pt>
                <c:pt idx="951">
                  <c:v>3.9008933015215112E-7</c:v>
                </c:pt>
                <c:pt idx="952">
                  <c:v>4.600686716641919E-7</c:v>
                </c:pt>
                <c:pt idx="953">
                  <c:v>5.4199926939361182E-7</c:v>
                </c:pt>
                <c:pt idx="954">
                  <c:v>6.3781127427231567E-7</c:v>
                </c:pt>
                <c:pt idx="955">
                  <c:v>7.4972696823757664E-7</c:v>
                </c:pt>
                <c:pt idx="956">
                  <c:v>8.8030166816098473E-7</c:v>
                </c:pt>
                <c:pt idx="957">
                  <c:v>1.0324698236314239E-6</c:v>
                </c:pt>
                <c:pt idx="958">
                  <c:v>1.2095968862626664E-6</c:v>
                </c:pt>
                <c:pt idx="959">
                  <c:v>1.4155375804733631E-6</c:v>
                </c:pt>
                <c:pt idx="960">
                  <c:v>1.6547012609976165E-6</c:v>
                </c:pt>
                <c:pt idx="961">
                  <c:v>1.9321251006545897E-6</c:v>
                </c:pt>
                <c:pt idx="962">
                  <c:v>2.2535559130167022E-6</c:v>
                </c:pt>
                <c:pt idx="963">
                  <c:v>2.6255414783876662E-6</c:v>
                </c:pt>
                <c:pt idx="964">
                  <c:v>3.0555323077022659E-6</c:v>
                </c:pt>
                <c:pt idx="965">
                  <c:v>3.551994847275996E-6</c:v>
                </c:pt>
                <c:pt idx="966">
                  <c:v>4.124537197385091E-6</c:v>
                </c:pt>
                <c:pt idx="967">
                  <c:v>4.7840484889756227E-6</c:v>
                </c:pt>
                <c:pt idx="968">
                  <c:v>5.5428531348227853E-6</c:v>
                </c:pt>
                <c:pt idx="969">
                  <c:v>6.4148812435285232E-6</c:v>
                </c:pt>
                <c:pt idx="970">
                  <c:v>7.415856556089234E-6</c:v>
                </c:pt>
                <c:pt idx="971">
                  <c:v>8.5635033344943207E-6</c:v>
                </c:pt>
                <c:pt idx="972">
                  <c:v>9.8777736989368614E-6</c:v>
                </c:pt>
                <c:pt idx="973">
                  <c:v>1.1381096973583209E-5</c:v>
                </c:pt>
                <c:pt idx="974">
                  <c:v>1.3098652659198645E-5</c:v>
                </c:pt>
                <c:pt idx="975">
                  <c:v>1.50586687028519E-5</c:v>
                </c:pt>
                <c:pt idx="976">
                  <c:v>1.7292746778878613E-5</c:v>
                </c:pt>
                <c:pt idx="977">
                  <c:v>1.9836216329580203E-5</c:v>
                </c:pt>
                <c:pt idx="978">
                  <c:v>2.2728519136952064E-5</c:v>
                </c:pt>
                <c:pt idx="979">
                  <c:v>2.6013626206075051E-5</c:v>
                </c:pt>
                <c:pt idx="980">
                  <c:v>2.9740488734608166E-5</c:v>
                </c:pt>
                <c:pt idx="981">
                  <c:v>3.3963524918817194E-5</c:v>
                </c:pt>
                <c:pt idx="982">
                  <c:v>3.8743144302432916E-5</c:v>
                </c:pt>
                <c:pt idx="983">
                  <c:v>4.4146311307916525E-5</c:v>
                </c:pt>
                <c:pt idx="984">
                  <c:v>5.0247149497860701E-5</c:v>
                </c:pt>
                <c:pt idx="985">
                  <c:v>5.7127587994693473E-5</c:v>
                </c:pt>
                <c:pt idx="986">
                  <c:v>6.4878051336918574E-5</c:v>
                </c:pt>
                <c:pt idx="987">
                  <c:v>7.359819386722213E-5</c:v>
                </c:pt>
                <c:pt idx="988">
                  <c:v>8.3397679529156754E-5</c:v>
                </c:pt>
                <c:pt idx="989">
                  <c:v>9.4397007692381004E-5</c:v>
                </c:pt>
                <c:pt idx="990">
                  <c:v>1.0672838532894995E-4</c:v>
                </c:pt>
                <c:pt idx="991">
                  <c:v>1.205366455227086E-4</c:v>
                </c:pt>
                <c:pt idx="992">
                  <c:v>1.3598021190825229E-4</c:v>
                </c:pt>
                <c:pt idx="993">
                  <c:v>1.5323210820334515E-4</c:v>
                </c:pt>
                <c:pt idx="994">
                  <c:v>1.7248101151751285E-4</c:v>
                </c:pt>
                <c:pt idx="995">
                  <c:v>1.9393234758866102E-4</c:v>
                </c:pt>
                <c:pt idx="996">
                  <c:v>2.1780942551800924E-4</c:v>
                </c:pt>
                <c:pt idx="997">
                  <c:v>2.4435460894146253E-4</c:v>
                </c:pt>
                <c:pt idx="998">
                  <c:v>2.7383051989269018E-4</c:v>
                </c:pt>
                <c:pt idx="999">
                  <c:v>3.0652127088081455E-4</c:v>
                </c:pt>
                <c:pt idx="1000">
                  <c:v>3.427337199252749E-4</c:v>
                </c:pt>
                <c:pt idx="1001">
                  <c:v>3.8279874246448595E-4</c:v>
                </c:pt>
                <c:pt idx="1002">
                  <c:v>4.270725131865632E-4</c:v>
                </c:pt>
                <c:pt idx="1003">
                  <c:v>4.759377899239566E-4</c:v>
                </c:pt>
                <c:pt idx="1004">
                  <c:v>5.2980519081377293E-4</c:v>
                </c:pt>
                <c:pt idx="1005">
                  <c:v>5.8911445495876951E-4</c:v>
                </c:pt>
                <c:pt idx="1006">
                  <c:v>6.5433567583663712E-4</c:v>
                </c:pt>
                <c:pt idx="1007">
                  <c:v>7.2597049570596471E-4</c:v>
                </c:pt>
                <c:pt idx="1008">
                  <c:v>8.0455324825502185E-4</c:v>
                </c:pt>
                <c:pt idx="1009">
                  <c:v>8.9065203574456857E-4</c:v>
                </c:pt>
                <c:pt idx="1010">
                  <c:v>9.8486972591961238E-4</c:v>
                </c:pt>
                <c:pt idx="1011">
                  <c:v>1.0878448530194462E-3</c:v>
                </c:pt>
                <c:pt idx="1012">
                  <c:v>1.2002524063144673E-3</c:v>
                </c:pt>
                <c:pt idx="1013">
                  <c:v>1.3228044887548397E-3</c:v>
                </c:pt>
                <c:pt idx="1014">
                  <c:v>1.4562508275474749E-3</c:v>
                </c:pt>
                <c:pt idx="1015">
                  <c:v>1.6013791177973281E-3</c:v>
                </c:pt>
                <c:pt idx="1016">
                  <c:v>1.7590151797749313E-3</c:v>
                </c:pt>
                <c:pt idx="1017">
                  <c:v>1.9300229099203326E-3</c:v>
                </c:pt>
                <c:pt idx="1018">
                  <c:v>2.1153040053817074E-3</c:v>
                </c:pt>
                <c:pt idx="1019">
                  <c:v>2.3157974417316596E-3</c:v>
                </c:pt>
                <c:pt idx="1020">
                  <c:v>2.5324786835241929E-3</c:v>
                </c:pt>
                <c:pt idx="1021">
                  <c:v>2.7663586075644228E-3</c:v>
                </c:pt>
                <c:pt idx="1022">
                  <c:v>3.0184821191815278E-3</c:v>
                </c:pt>
                <c:pt idx="1023">
                  <c:v>3.2899264424350347E-3</c:v>
                </c:pt>
                <c:pt idx="1024">
                  <c:v>3.5817990660614398E-3</c:v>
                </c:pt>
                <c:pt idx="1025">
                  <c:v>3.8952353280950701E-3</c:v>
                </c:pt>
                <c:pt idx="1026">
                  <c:v>4.2313956234843689E-3</c:v>
                </c:pt>
                <c:pt idx="1027">
                  <c:v>4.5914622206820509E-3</c:v>
                </c:pt>
                <c:pt idx="1028">
                  <c:v>4.9766356751232733E-3</c:v>
                </c:pt>
                <c:pt idx="1029">
                  <c:v>5.3881308297187968E-3</c:v>
                </c:pt>
                <c:pt idx="1030">
                  <c:v>5.8271723949904503E-3</c:v>
                </c:pt>
                <c:pt idx="1031">
                  <c:v>6.2949901042527482E-3</c:v>
                </c:pt>
                <c:pt idx="1032">
                  <c:v>6.7928134422990645E-3</c:v>
                </c:pt>
                <c:pt idx="1033">
                  <c:v>7.3218659493703908E-3</c:v>
                </c:pt>
                <c:pt idx="1034">
                  <c:v>7.8833591057592012E-3</c:v>
                </c:pt>
                <c:pt idx="1035">
                  <c:v>8.4784858062122766E-3</c:v>
                </c:pt>
                <c:pt idx="1036">
                  <c:v>9.1084134373237528E-3</c:v>
                </c:pt>
                <c:pt idx="1037">
                  <c:v>9.7742765753320096E-3</c:v>
                </c:pt>
                <c:pt idx="1038">
                  <c:v>1.0477169326113046E-2</c:v>
                </c:pt>
                <c:pt idx="1039">
                  <c:v>1.1218137333680194E-2</c:v>
                </c:pt>
                <c:pt idx="1040">
                  <c:v>1.1998169488103241E-2</c:v>
                </c:pt>
                <c:pt idx="1041">
                  <c:v>1.2818189368419445E-2</c:v>
                </c:pt>
                <c:pt idx="1042">
                  <c:v>1.3679046460774598E-2</c:v>
                </c:pt>
                <c:pt idx="1043">
                  <c:v>1.4581507196658818E-2</c:v>
                </c:pt>
                <c:pt idx="1044">
                  <c:v>1.552624586063598E-2</c:v>
                </c:pt>
                <c:pt idx="1045">
                  <c:v>1.6513835421362168E-2</c:v>
                </c:pt>
                <c:pt idx="1046">
                  <c:v>1.7544738343875682E-2</c:v>
                </c:pt>
                <c:pt idx="1047">
                  <c:v>1.8619297445086589E-2</c:v>
                </c:pt>
                <c:pt idx="1048">
                  <c:v>1.9737726858016363E-2</c:v>
                </c:pt>
                <c:pt idx="1049">
                  <c:v>2.0900103173596991E-2</c:v>
                </c:pt>
                <c:pt idx="1050">
                  <c:v>2.2106356831669085E-2</c:v>
                </c:pt>
                <c:pt idx="1051">
                  <c:v>2.3356263835168187E-2</c:v>
                </c:pt>
                <c:pt idx="1052">
                  <c:v>2.4649437863300195E-2</c:v>
                </c:pt>
                <c:pt idx="1053">
                  <c:v>2.5985322860740068E-2</c:v>
                </c:pt>
                <c:pt idx="1054">
                  <c:v>2.7363186180476052E-2</c:v>
                </c:pt>
                <c:pt idx="1055">
                  <c:v>2.8782112357850394E-2</c:v>
                </c:pt>
                <c:pt idx="1056">
                  <c:v>3.0240997592552884E-2</c:v>
                </c:pt>
                <c:pt idx="1057">
                  <c:v>3.1738545013793119E-2</c:v>
                </c:pt>
                <c:pt idx="1058">
                  <c:v>3.3273260801577408E-2</c:v>
                </c:pt>
                <c:pt idx="1059">
                  <c:v>3.4843451233935403E-2</c:v>
                </c:pt>
                <c:pt idx="1060">
                  <c:v>3.6447220726068291E-2</c:v>
                </c:pt>
                <c:pt idx="1061">
                  <c:v>3.8082470922722773E-2</c:v>
                </c:pt>
                <c:pt idx="1062">
                  <c:v>3.9746900899655685E-2</c:v>
                </c:pt>
                <c:pt idx="1063">
                  <c:v>4.1438008523830186E-2</c:v>
                </c:pt>
                <c:pt idx="1064">
                  <c:v>4.3153093015048494E-2</c:v>
                </c:pt>
                <c:pt idx="1065">
                  <c:v>4.4889258744071882E-2</c:v>
                </c:pt>
                <c:pt idx="1066">
                  <c:v>4.6643420293984057E-2</c:v>
                </c:pt>
                <c:pt idx="1067">
                  <c:v>4.8412308802657116E-2</c:v>
                </c:pt>
                <c:pt idx="1068">
                  <c:v>5.0192479594758484E-2</c:v>
                </c:pt>
                <c:pt idx="1069">
                  <c:v>5.1980321101855895E-2</c:v>
                </c:pt>
                <c:pt idx="1070">
                  <c:v>5.3772065058931999E-2</c:v>
                </c:pt>
                <c:pt idx="1071">
                  <c:v>5.5563797955074996E-2</c:v>
                </c:pt>
                <c:pt idx="1072">
                  <c:v>5.735147370540402E-2</c:v>
                </c:pt>
                <c:pt idx="1073">
                  <c:v>5.9130927500475314E-2</c:v>
                </c:pt>
                <c:pt idx="1074">
                  <c:v>6.0897890778635881E-2</c:v>
                </c:pt>
                <c:pt idx="1075">
                  <c:v>6.2648007256144972E-2</c:v>
                </c:pt>
                <c:pt idx="1076">
                  <c:v>6.4376849939477634E-2</c:v>
                </c:pt>
                <c:pt idx="1077">
                  <c:v>6.6079939034179816E-2</c:v>
                </c:pt>
                <c:pt idx="1078">
                  <c:v>6.7752760655078514E-2</c:v>
                </c:pt>
                <c:pt idx="1079">
                  <c:v>6.9390786233645738E-2</c:v>
                </c:pt>
                <c:pt idx="1080">
                  <c:v>7.0989492510028021E-2</c:v>
                </c:pt>
                <c:pt idx="1081">
                  <c:v>7.2544381989733939E-2</c:v>
                </c:pt>
                <c:pt idx="1082">
                  <c:v>7.4051003738354215E-2</c:v>
                </c:pt>
                <c:pt idx="1083">
                  <c:v>7.5504974382046675E-2</c:v>
                </c:pt>
                <c:pt idx="1084">
                  <c:v>7.6901999176928401E-2</c:v>
                </c:pt>
                <c:pt idx="1085">
                  <c:v>7.8237893007063478E-2</c:v>
                </c:pt>
                <c:pt idx="1086">
                  <c:v>7.9508601168454901E-2</c:v>
                </c:pt>
                <c:pt idx="1087">
                  <c:v>8.0710219795420965E-2</c:v>
                </c:pt>
                <c:pt idx="1088">
                  <c:v>8.1839015785951166E-2</c:v>
                </c:pt>
                <c:pt idx="1089">
                  <c:v>8.2891446084163503E-2</c:v>
                </c:pt>
                <c:pt idx="1090">
                  <c:v>8.3864176180788078E-2</c:v>
                </c:pt>
                <c:pt idx="1091">
                  <c:v>8.475409769670017E-2</c:v>
                </c:pt>
                <c:pt idx="1092">
                  <c:v>8.5558344919883733E-2</c:v>
                </c:pt>
                <c:pt idx="1093">
                  <c:v>8.6274310172792565E-2</c:v>
                </c:pt>
                <c:pt idx="1094">
                  <c:v>8.689965789483714E-2</c:v>
                </c:pt>
                <c:pt idx="1095">
                  <c:v>8.7432337333598481E-2</c:v>
                </c:pt>
                <c:pt idx="1096">
                  <c:v>8.7870593748271275E-2</c:v>
                </c:pt>
                <c:pt idx="1097">
                  <c:v>8.8212978039691567E-2</c:v>
                </c:pt>
                <c:pt idx="1098">
                  <c:v>8.8458354732988506E-2</c:v>
                </c:pt>
                <c:pt idx="1099">
                  <c:v>8.8605908251321516E-2</c:v>
                </c:pt>
                <c:pt idx="1100">
                  <c:v>8.8655147432191356E-2</c:v>
                </c:pt>
                <c:pt idx="1101">
                  <c:v>8.8605908251325444E-2</c:v>
                </c:pt>
                <c:pt idx="1102">
                  <c:v>8.8458354732996375E-2</c:v>
                </c:pt>
                <c:pt idx="1103">
                  <c:v>8.8212978039703294E-2</c:v>
                </c:pt>
                <c:pt idx="1104">
                  <c:v>8.7870593748286957E-2</c:v>
                </c:pt>
                <c:pt idx="1105">
                  <c:v>8.7432337333617882E-2</c:v>
                </c:pt>
                <c:pt idx="1106">
                  <c:v>8.6899657894860288E-2</c:v>
                </c:pt>
                <c:pt idx="1107">
                  <c:v>8.6274310172819377E-2</c:v>
                </c:pt>
                <c:pt idx="1108">
                  <c:v>8.5558344919914237E-2</c:v>
                </c:pt>
                <c:pt idx="1109">
                  <c:v>8.4754097696734199E-2</c:v>
                </c:pt>
                <c:pt idx="1110">
                  <c:v>8.3864176180825298E-2</c:v>
                </c:pt>
                <c:pt idx="1111">
                  <c:v>8.2891446084203985E-2</c:v>
                </c:pt>
                <c:pt idx="1112">
                  <c:v>8.1839015785994756E-2</c:v>
                </c:pt>
                <c:pt idx="1113">
                  <c:v>8.0710219795467553E-2</c:v>
                </c:pt>
                <c:pt idx="1114">
                  <c:v>7.9508601168504334E-2</c:v>
                </c:pt>
                <c:pt idx="1115">
                  <c:v>7.8237893007115589E-2</c:v>
                </c:pt>
                <c:pt idx="1116">
                  <c:v>7.6901999176983302E-2</c:v>
                </c:pt>
                <c:pt idx="1117">
                  <c:v>7.5504974382103893E-2</c:v>
                </c:pt>
                <c:pt idx="1118">
                  <c:v>7.4051003738413432E-2</c:v>
                </c:pt>
                <c:pt idx="1119">
                  <c:v>7.2544381989795126E-2</c:v>
                </c:pt>
                <c:pt idx="1120">
                  <c:v>7.0989492510091082E-2</c:v>
                </c:pt>
                <c:pt idx="1121">
                  <c:v>6.939078623371045E-2</c:v>
                </c:pt>
                <c:pt idx="1122">
                  <c:v>6.7752760655144711E-2</c:v>
                </c:pt>
                <c:pt idx="1123">
                  <c:v>6.6079939034247331E-2</c:v>
                </c:pt>
                <c:pt idx="1124">
                  <c:v>6.4376849939546302E-2</c:v>
                </c:pt>
                <c:pt idx="1125">
                  <c:v>6.2648007256214833E-2</c:v>
                </c:pt>
                <c:pt idx="1126">
                  <c:v>6.0897890778706186E-2</c:v>
                </c:pt>
                <c:pt idx="1127">
                  <c:v>5.9130927500546236E-2</c:v>
                </c:pt>
                <c:pt idx="1128">
                  <c:v>5.7351473705475366E-2</c:v>
                </c:pt>
                <c:pt idx="1129">
                  <c:v>5.5563797955146599E-2</c:v>
                </c:pt>
                <c:pt idx="1130">
                  <c:v>5.3772065059003643E-2</c:v>
                </c:pt>
                <c:pt idx="1131">
                  <c:v>5.1980321101927483E-2</c:v>
                </c:pt>
                <c:pt idx="1132">
                  <c:v>5.0192479594829816E-2</c:v>
                </c:pt>
                <c:pt idx="1133">
                  <c:v>4.841230880272842E-2</c:v>
                </c:pt>
                <c:pt idx="1134">
                  <c:v>4.6643420294054799E-2</c:v>
                </c:pt>
                <c:pt idx="1135">
                  <c:v>4.488925874414168E-2</c:v>
                </c:pt>
                <c:pt idx="1136">
                  <c:v>4.3153093015117432E-2</c:v>
                </c:pt>
                <c:pt idx="1137">
                  <c:v>4.143800852389827E-2</c:v>
                </c:pt>
                <c:pt idx="1138">
                  <c:v>3.9746900899722749E-2</c:v>
                </c:pt>
                <c:pt idx="1139">
                  <c:v>3.8082470922788714E-2</c:v>
                </c:pt>
                <c:pt idx="1140">
                  <c:v>3.6447220726133038E-2</c:v>
                </c:pt>
                <c:pt idx="1141">
                  <c:v>3.4843451233999137E-2</c:v>
                </c:pt>
                <c:pt idx="1142">
                  <c:v>3.327326080163974E-2</c:v>
                </c:pt>
                <c:pt idx="1143">
                  <c:v>3.1738545013853751E-2</c:v>
                </c:pt>
                <c:pt idx="1144">
                  <c:v>3.0240997592611982E-2</c:v>
                </c:pt>
                <c:pt idx="1145">
                  <c:v>2.8782112357907893E-2</c:v>
                </c:pt>
                <c:pt idx="1146">
                  <c:v>2.7363186180531948E-2</c:v>
                </c:pt>
                <c:pt idx="1147">
                  <c:v>2.5985322860794302E-2</c:v>
                </c:pt>
                <c:pt idx="1148">
                  <c:v>2.4649437863352736E-2</c:v>
                </c:pt>
                <c:pt idx="1149">
                  <c:v>2.3356263835219007E-2</c:v>
                </c:pt>
                <c:pt idx="1150">
                  <c:v>2.2106356831718379E-2</c:v>
                </c:pt>
                <c:pt idx="1151">
                  <c:v>2.0900103173644335E-2</c:v>
                </c:pt>
                <c:pt idx="1152">
                  <c:v>1.9737726858061945E-2</c:v>
                </c:pt>
                <c:pt idx="1153">
                  <c:v>1.8619297445130415E-2</c:v>
                </c:pt>
                <c:pt idx="1154">
                  <c:v>1.7544738343917766E-2</c:v>
                </c:pt>
                <c:pt idx="1155">
                  <c:v>1.6513835421402501E-2</c:v>
                </c:pt>
                <c:pt idx="1156">
                  <c:v>1.5526245860674588E-2</c:v>
                </c:pt>
                <c:pt idx="1157">
                  <c:v>1.4581507196695721E-2</c:v>
                </c:pt>
                <c:pt idx="1158">
                  <c:v>1.3679046460809984E-2</c:v>
                </c:pt>
                <c:pt idx="1159">
                  <c:v>1.281818936845318E-2</c:v>
                </c:pt>
                <c:pt idx="1160">
                  <c:v>1.1998169488135214E-2</c:v>
                </c:pt>
                <c:pt idx="1161">
                  <c:v>1.1218137333710581E-2</c:v>
                </c:pt>
                <c:pt idx="1162">
                  <c:v>1.0477169326141888E-2</c:v>
                </c:pt>
                <c:pt idx="1163">
                  <c:v>9.7742765753593593E-3</c:v>
                </c:pt>
                <c:pt idx="1164">
                  <c:v>9.1084134373496505E-3</c:v>
                </c:pt>
                <c:pt idx="1165">
                  <c:v>8.4784858062367449E-3</c:v>
                </c:pt>
                <c:pt idx="1166">
                  <c:v>7.8833591057824136E-3</c:v>
                </c:pt>
                <c:pt idx="1167">
                  <c:v>7.3218659493922717E-3</c:v>
                </c:pt>
                <c:pt idx="1168">
                  <c:v>6.7928134423195802E-3</c:v>
                </c:pt>
                <c:pt idx="1169">
                  <c:v>6.2949901042720375E-3</c:v>
                </c:pt>
                <c:pt idx="1170">
                  <c:v>5.8271723950085634E-3</c:v>
                </c:pt>
                <c:pt idx="1171">
                  <c:v>5.3881308297357858E-3</c:v>
                </c:pt>
                <c:pt idx="1172">
                  <c:v>4.976635675139186E-3</c:v>
                </c:pt>
                <c:pt idx="1173">
                  <c:v>4.5914622206969331E-3</c:v>
                </c:pt>
                <c:pt idx="1174">
                  <c:v>4.2313956234982719E-3</c:v>
                </c:pt>
                <c:pt idx="1175">
                  <c:v>3.8952353281081001E-3</c:v>
                </c:pt>
                <c:pt idx="1176">
                  <c:v>3.5817990660735265E-3</c:v>
                </c:pt>
                <c:pt idx="1177">
                  <c:v>3.2899264424462839E-3</c:v>
                </c:pt>
                <c:pt idx="1178">
                  <c:v>3.0184821191919838E-3</c:v>
                </c:pt>
                <c:pt idx="1179">
                  <c:v>2.7663586075741277E-3</c:v>
                </c:pt>
                <c:pt idx="1180">
                  <c:v>2.5324786835331905E-3</c:v>
                </c:pt>
                <c:pt idx="1181">
                  <c:v>2.3157974417399889E-3</c:v>
                </c:pt>
                <c:pt idx="1182">
                  <c:v>2.1153040053894108E-3</c:v>
                </c:pt>
                <c:pt idx="1183">
                  <c:v>1.9300229099274793E-3</c:v>
                </c:pt>
                <c:pt idx="1184">
                  <c:v>1.7590151797815228E-3</c:v>
                </c:pt>
                <c:pt idx="1185">
                  <c:v>1.6013791178033723E-3</c:v>
                </c:pt>
                <c:pt idx="1186">
                  <c:v>1.456250827553037E-3</c:v>
                </c:pt>
                <c:pt idx="1187">
                  <c:v>1.3228044887599495E-3</c:v>
                </c:pt>
                <c:pt idx="1188">
                  <c:v>1.2002524063191577E-3</c:v>
                </c:pt>
                <c:pt idx="1189">
                  <c:v>1.087844853023747E-3</c:v>
                </c:pt>
                <c:pt idx="1190">
                  <c:v>9.8486972592354846E-4</c:v>
                </c:pt>
                <c:pt idx="1191">
                  <c:v>8.9065203574818319E-4</c:v>
                </c:pt>
                <c:pt idx="1192">
                  <c:v>8.0455324825832357E-4</c:v>
                </c:pt>
                <c:pt idx="1193">
                  <c:v>7.2597049570896318E-4</c:v>
                </c:pt>
                <c:pt idx="1194">
                  <c:v>6.5433567583936844E-4</c:v>
                </c:pt>
                <c:pt idx="1195">
                  <c:v>5.8911445496125493E-4</c:v>
                </c:pt>
                <c:pt idx="1196">
                  <c:v>5.2980519081603132E-4</c:v>
                </c:pt>
                <c:pt idx="1197">
                  <c:v>4.7593778992600688E-4</c:v>
                </c:pt>
                <c:pt idx="1198">
                  <c:v>4.2707251318842163E-4</c:v>
                </c:pt>
                <c:pt idx="1199">
                  <c:v>3.8279874246616895E-4</c:v>
                </c:pt>
                <c:pt idx="1200">
                  <c:v>3.4273371992680395E-4</c:v>
                </c:pt>
                <c:pt idx="1201">
                  <c:v>3.0652127088218943E-4</c:v>
                </c:pt>
                <c:pt idx="1202">
                  <c:v>2.7383051989393056E-4</c:v>
                </c:pt>
                <c:pt idx="1203">
                  <c:v>2.4435460894258013E-4</c:v>
                </c:pt>
                <c:pt idx="1204">
                  <c:v>2.1780942551901514E-4</c:v>
                </c:pt>
                <c:pt idx="1205">
                  <c:v>1.9393234758956527E-4</c:v>
                </c:pt>
                <c:pt idx="1206">
                  <c:v>1.7248101151832486E-4</c:v>
                </c:pt>
                <c:pt idx="1207">
                  <c:v>1.5323210820407336E-4</c:v>
                </c:pt>
                <c:pt idx="1208">
                  <c:v>1.3598021190890721E-4</c:v>
                </c:pt>
                <c:pt idx="1209">
                  <c:v>1.2053664552329462E-4</c:v>
                </c:pt>
                <c:pt idx="1210">
                  <c:v>1.067283853294714E-4</c:v>
                </c:pt>
                <c:pt idx="1211">
                  <c:v>9.4397007692846276E-5</c:v>
                </c:pt>
                <c:pt idx="1212">
                  <c:v>8.339767952957157E-5</c:v>
                </c:pt>
                <c:pt idx="1213">
                  <c:v>7.3598193867591491E-5</c:v>
                </c:pt>
                <c:pt idx="1214">
                  <c:v>6.4878051337247046E-5</c:v>
                </c:pt>
                <c:pt idx="1215">
                  <c:v>5.7127587994985211E-5</c:v>
                </c:pt>
                <c:pt idx="1216">
                  <c:v>5.0247149498120699E-5</c:v>
                </c:pt>
                <c:pt idx="1217">
                  <c:v>4.4146311308146993E-5</c:v>
                </c:pt>
                <c:pt idx="1218">
                  <c:v>3.874314430263596E-5</c:v>
                </c:pt>
                <c:pt idx="1219">
                  <c:v>3.3963524918996677E-5</c:v>
                </c:pt>
                <c:pt idx="1220">
                  <c:v>2.974048873476665E-5</c:v>
                </c:pt>
                <c:pt idx="1221">
                  <c:v>2.6013626206214818E-5</c:v>
                </c:pt>
                <c:pt idx="1222">
                  <c:v>2.2728519137075206E-5</c:v>
                </c:pt>
                <c:pt idx="1223">
                  <c:v>1.9836216329688552E-5</c:v>
                </c:pt>
                <c:pt idx="1224">
                  <c:v>1.7292746778973837E-5</c:v>
                </c:pt>
                <c:pt idx="1225">
                  <c:v>1.5058668702935844E-5</c:v>
                </c:pt>
                <c:pt idx="1226">
                  <c:v>1.3098652659271937E-5</c:v>
                </c:pt>
                <c:pt idx="1227">
                  <c:v>1.1381096973647401E-5</c:v>
                </c:pt>
                <c:pt idx="1228">
                  <c:v>9.8777736989930078E-6</c:v>
                </c:pt>
                <c:pt idx="1229">
                  <c:v>8.5635033345433774E-6</c:v>
                </c:pt>
                <c:pt idx="1230">
                  <c:v>7.4158565561320482E-6</c:v>
                </c:pt>
                <c:pt idx="1231">
                  <c:v>6.4148812435658409E-6</c:v>
                </c:pt>
                <c:pt idx="1232">
                  <c:v>5.5428531348552766E-6</c:v>
                </c:pt>
                <c:pt idx="1233">
                  <c:v>4.7840484890040051E-6</c:v>
                </c:pt>
                <c:pt idx="1234">
                  <c:v>4.124537197409749E-6</c:v>
                </c:pt>
                <c:pt idx="1235">
                  <c:v>3.55199484729729E-6</c:v>
                </c:pt>
                <c:pt idx="1236">
                  <c:v>3.0555323077207215E-6</c:v>
                </c:pt>
                <c:pt idx="1237">
                  <c:v>2.62554147840364E-6</c:v>
                </c:pt>
                <c:pt idx="1238">
                  <c:v>2.2535559130305131E-6</c:v>
                </c:pt>
                <c:pt idx="1239">
                  <c:v>1.9321251006665168E-6</c:v>
                </c:pt>
                <c:pt idx="1240">
                  <c:v>1.6547012610079039E-6</c:v>
                </c:pt>
                <c:pt idx="1241">
                  <c:v>1.4155375804822665E-6</c:v>
                </c:pt>
                <c:pt idx="1242">
                  <c:v>1.2095968862703248E-6</c:v>
                </c:pt>
                <c:pt idx="1243">
                  <c:v>1.0324698236379803E-6</c:v>
                </c:pt>
                <c:pt idx="1244">
                  <c:v>8.8030166816661358E-7</c:v>
                </c:pt>
                <c:pt idx="1245">
                  <c:v>7.4972696824240462E-7</c:v>
                </c:pt>
                <c:pt idx="1246">
                  <c:v>6.378112742764511E-7</c:v>
                </c:pt>
                <c:pt idx="1247">
                  <c:v>5.4199926939714998E-7</c:v>
                </c:pt>
                <c:pt idx="1248">
                  <c:v>4.6006867166721586E-7</c:v>
                </c:pt>
                <c:pt idx="1249">
                  <c:v>3.9008933015473246E-7</c:v>
                </c:pt>
                <c:pt idx="1250">
                  <c:v>3.3038698640038258E-7</c:v>
                </c:pt>
                <c:pt idx="1251">
                  <c:v>2.7951121897662805E-7</c:v>
                </c:pt>
                <c:pt idx="1252">
                  <c:v>2.3620713196455071E-7</c:v>
                </c:pt>
                <c:pt idx="1253">
                  <c:v>1.993903883411783E-7</c:v>
                </c:pt>
                <c:pt idx="1254">
                  <c:v>1.681252265572471E-7</c:v>
                </c:pt>
                <c:pt idx="1255">
                  <c:v>1.4160513309039396E-7</c:v>
                </c:pt>
                <c:pt idx="1256">
                  <c:v>1.1913587559502459E-7</c:v>
                </c:pt>
                <c:pt idx="1257">
                  <c:v>1.0012063055882358E-7</c:v>
                </c:pt>
                <c:pt idx="1258">
                  <c:v>8.404696624644689E-8</c:v>
                </c:pt>
                <c:pt idx="1259">
                  <c:v>7.0475466296779762E-8</c:v>
                </c:pt>
                <c:pt idx="1260">
                  <c:v>5.9029801776911145E-8</c:v>
                </c:pt>
                <c:pt idx="1261">
                  <c:v>4.9388079919837369E-8</c:v>
                </c:pt>
                <c:pt idx="1262">
                  <c:v>4.1275316318660351E-8</c:v>
                </c:pt>
                <c:pt idx="1263">
                  <c:v>3.4456894150176289E-8</c:v>
                </c:pt>
                <c:pt idx="1264">
                  <c:v>2.8732889183784485E-8</c:v>
                </c:pt>
                <c:pt idx="1265">
                  <c:v>2.3933153022130187E-8</c:v>
                </c:pt>
                <c:pt idx="1266">
                  <c:v>1.9913059336806048E-8</c:v>
                </c:pt>
                <c:pt idx="1267">
                  <c:v>1.6549828919421528E-8</c:v>
                </c:pt>
                <c:pt idx="1268">
                  <c:v>1.3739359272975206E-8</c:v>
                </c:pt>
                <c:pt idx="1269">
                  <c:v>1.1393493322171723E-8</c:v>
                </c:pt>
                <c:pt idx="1270">
                  <c:v>9.4376697192293821E-9</c:v>
                </c:pt>
                <c:pt idx="1271">
                  <c:v>7.8089042527433767E-9</c:v>
                </c:pt>
                <c:pt idx="1272">
                  <c:v>6.4540581138733588E-9</c:v>
                </c:pt>
                <c:pt idx="1273">
                  <c:v>5.3283543131520537E-9</c:v>
                </c:pt>
                <c:pt idx="1274">
                  <c:v>4.3941084430748342E-9</c:v>
                </c:pt>
                <c:pt idx="1275">
                  <c:v>3.6196443117106617E-9</c:v>
                </c:pt>
                <c:pt idx="1276">
                  <c:v>2.9783687895109701E-9</c:v>
                </c:pt>
                <c:pt idx="1277">
                  <c:v>2.4479835710756322E-9</c:v>
                </c:pt>
                <c:pt idx="1278">
                  <c:v>2.0098145039965991E-9</c:v>
                </c:pt>
                <c:pt idx="1279">
                  <c:v>1.6482417239908209E-9</c:v>
                </c:pt>
                <c:pt idx="1280">
                  <c:v>1.3502160996648747E-9</c:v>
                </c:pt>
                <c:pt idx="1281">
                  <c:v>1.1048494683034675E-9</c:v>
                </c:pt>
                <c:pt idx="1282">
                  <c:v>9.0306786914866084E-10</c:v>
                </c:pt>
                <c:pt idx="1283">
                  <c:v>7.3731848246428462E-10</c:v>
                </c:pt>
                <c:pt idx="1284">
                  <c:v>6.013222879063789E-10</c:v>
                </c:pt>
                <c:pt idx="1285">
                  <c:v>4.898655881413238E-10</c:v>
                </c:pt>
                <c:pt idx="1286">
                  <c:v>3.9862452448764217E-10</c:v>
                </c:pt>
                <c:pt idx="1287">
                  <c:v>3.240175594722742E-10</c:v>
                </c:pt>
                <c:pt idx="1288">
                  <c:v>2.6308163332657271E-10</c:v>
                </c:pt>
                <c:pt idx="1289">
                  <c:v>2.1336833241997428E-10</c:v>
                </c:pt>
                <c:pt idx="1290">
                  <c:v>1.7285695052898934E-10</c:v>
                </c:pt>
                <c:pt idx="1291">
                  <c:v>1.3988179020000927E-10</c:v>
                </c:pt>
                <c:pt idx="1292">
                  <c:v>1.130714514324975E-10</c:v>
                </c:pt>
                <c:pt idx="1293">
                  <c:v>9.129819738680688E-11</c:v>
                </c:pt>
                <c:pt idx="1294">
                  <c:v>7.363577960595142E-11</c:v>
                </c:pt>
                <c:pt idx="1295">
                  <c:v>5.9324355148260514E-11</c:v>
                </c:pt>
                <c:pt idx="1296">
                  <c:v>4.7741341002754977E-11</c:v>
                </c:pt>
                <c:pt idx="1297">
                  <c:v>3.8377232376498157E-11</c:v>
                </c:pt>
                <c:pt idx="1298">
                  <c:v>3.0815565399862606E-11</c:v>
                </c:pt>
                <c:pt idx="1299">
                  <c:v>2.4716335390837728E-11</c:v>
                </c:pt>
              </c:numCache>
            </c:numRef>
          </c:yVal>
        </c:ser>
        <c:ser>
          <c:idx val="11"/>
          <c:order val="1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Sheet1!$C$5:$C$1304</c:f>
              <c:numCache>
                <c:formatCode>General</c:formatCode>
                <c:ptCount val="1300"/>
                <c:pt idx="0">
                  <c:v>3.00000000000002</c:v>
                </c:pt>
                <c:pt idx="1">
                  <c:v>3.0100000000000198</c:v>
                </c:pt>
                <c:pt idx="2">
                  <c:v>3.02000000000002</c:v>
                </c:pt>
                <c:pt idx="3">
                  <c:v>3.0300000000000198</c:v>
                </c:pt>
                <c:pt idx="4">
                  <c:v>3.04000000000002</c:v>
                </c:pt>
                <c:pt idx="5">
                  <c:v>3.0500000000000198</c:v>
                </c:pt>
                <c:pt idx="6">
                  <c:v>3.06000000000002</c:v>
                </c:pt>
                <c:pt idx="7">
                  <c:v>3.0700000000000198</c:v>
                </c:pt>
                <c:pt idx="8">
                  <c:v>3.0800000000000201</c:v>
                </c:pt>
                <c:pt idx="9">
                  <c:v>3.0900000000000198</c:v>
                </c:pt>
                <c:pt idx="10">
                  <c:v>3.1000000000000201</c:v>
                </c:pt>
                <c:pt idx="11">
                  <c:v>3.1100000000000199</c:v>
                </c:pt>
                <c:pt idx="12">
                  <c:v>3.1200000000000201</c:v>
                </c:pt>
                <c:pt idx="13">
                  <c:v>3.1300000000000199</c:v>
                </c:pt>
                <c:pt idx="14">
                  <c:v>3.1400000000000201</c:v>
                </c:pt>
                <c:pt idx="15">
                  <c:v>3.1500000000000199</c:v>
                </c:pt>
                <c:pt idx="16">
                  <c:v>3.1600000000000201</c:v>
                </c:pt>
                <c:pt idx="17">
                  <c:v>3.1700000000000199</c:v>
                </c:pt>
                <c:pt idx="18">
                  <c:v>3.1800000000000201</c:v>
                </c:pt>
                <c:pt idx="19">
                  <c:v>3.1900000000000199</c:v>
                </c:pt>
                <c:pt idx="20">
                  <c:v>3.2000000000000202</c:v>
                </c:pt>
                <c:pt idx="21">
                  <c:v>3.2100000000000199</c:v>
                </c:pt>
                <c:pt idx="22">
                  <c:v>3.2200000000000202</c:v>
                </c:pt>
                <c:pt idx="23">
                  <c:v>3.23000000000002</c:v>
                </c:pt>
                <c:pt idx="24">
                  <c:v>3.2400000000000202</c:v>
                </c:pt>
                <c:pt idx="25">
                  <c:v>3.25000000000002</c:v>
                </c:pt>
                <c:pt idx="26">
                  <c:v>3.2600000000000202</c:v>
                </c:pt>
                <c:pt idx="27">
                  <c:v>3.27000000000002</c:v>
                </c:pt>
                <c:pt idx="28">
                  <c:v>3.2800000000000114</c:v>
                </c:pt>
                <c:pt idx="29">
                  <c:v>3.29000000000002</c:v>
                </c:pt>
                <c:pt idx="30">
                  <c:v>3.30000000000001</c:v>
                </c:pt>
                <c:pt idx="31">
                  <c:v>3.3100000000000187</c:v>
                </c:pt>
                <c:pt idx="32">
                  <c:v>3.3200000000000101</c:v>
                </c:pt>
                <c:pt idx="33">
                  <c:v>3.3300000000000085</c:v>
                </c:pt>
                <c:pt idx="34">
                  <c:v>3.3400000000000101</c:v>
                </c:pt>
                <c:pt idx="35">
                  <c:v>3.3500000000000085</c:v>
                </c:pt>
                <c:pt idx="36">
                  <c:v>3.3600000000000101</c:v>
                </c:pt>
                <c:pt idx="37">
                  <c:v>3.3700000000000085</c:v>
                </c:pt>
                <c:pt idx="38">
                  <c:v>3.3800000000000101</c:v>
                </c:pt>
                <c:pt idx="39">
                  <c:v>3.3900000000000086</c:v>
                </c:pt>
                <c:pt idx="40">
                  <c:v>3.4000000000000101</c:v>
                </c:pt>
                <c:pt idx="41">
                  <c:v>3.4100000000000086</c:v>
                </c:pt>
                <c:pt idx="42">
                  <c:v>3.4200000000000101</c:v>
                </c:pt>
                <c:pt idx="43">
                  <c:v>3.4300000000000086</c:v>
                </c:pt>
                <c:pt idx="44">
                  <c:v>3.4400000000000102</c:v>
                </c:pt>
                <c:pt idx="45">
                  <c:v>3.4500000000000086</c:v>
                </c:pt>
                <c:pt idx="46">
                  <c:v>3.4600000000000102</c:v>
                </c:pt>
                <c:pt idx="47">
                  <c:v>3.47000000000001</c:v>
                </c:pt>
                <c:pt idx="48">
                  <c:v>3.4800000000000102</c:v>
                </c:pt>
                <c:pt idx="49">
                  <c:v>3.49000000000001</c:v>
                </c:pt>
                <c:pt idx="50">
                  <c:v>3.5000000000000102</c:v>
                </c:pt>
                <c:pt idx="51">
                  <c:v>3.51000000000001</c:v>
                </c:pt>
                <c:pt idx="52">
                  <c:v>3.5200000000000098</c:v>
                </c:pt>
                <c:pt idx="53">
                  <c:v>3.53000000000001</c:v>
                </c:pt>
                <c:pt idx="54">
                  <c:v>3.5400000000000098</c:v>
                </c:pt>
                <c:pt idx="55">
                  <c:v>3.55000000000001</c:v>
                </c:pt>
                <c:pt idx="56">
                  <c:v>3.5600000000000098</c:v>
                </c:pt>
                <c:pt idx="57">
                  <c:v>3.5700000000000101</c:v>
                </c:pt>
                <c:pt idx="58">
                  <c:v>3.5800000000000098</c:v>
                </c:pt>
                <c:pt idx="59">
                  <c:v>3.5900000000000101</c:v>
                </c:pt>
                <c:pt idx="60">
                  <c:v>3.6000000000000099</c:v>
                </c:pt>
                <c:pt idx="61">
                  <c:v>3.6100000000000101</c:v>
                </c:pt>
                <c:pt idx="62">
                  <c:v>3.6200000000000099</c:v>
                </c:pt>
                <c:pt idx="63">
                  <c:v>3.6300000000000101</c:v>
                </c:pt>
                <c:pt idx="64">
                  <c:v>3.6400000000000099</c:v>
                </c:pt>
                <c:pt idx="65">
                  <c:v>3.6500000000000101</c:v>
                </c:pt>
                <c:pt idx="66">
                  <c:v>3.6600000000000099</c:v>
                </c:pt>
                <c:pt idx="67">
                  <c:v>3.6700000000000101</c:v>
                </c:pt>
                <c:pt idx="68">
                  <c:v>3.6800000000000099</c:v>
                </c:pt>
                <c:pt idx="69">
                  <c:v>3.6900000000000102</c:v>
                </c:pt>
                <c:pt idx="70">
                  <c:v>3.7000000000000099</c:v>
                </c:pt>
                <c:pt idx="71">
                  <c:v>3.7100000000000102</c:v>
                </c:pt>
                <c:pt idx="72">
                  <c:v>3.7200000000000113</c:v>
                </c:pt>
                <c:pt idx="73">
                  <c:v>3.7300000000000102</c:v>
                </c:pt>
                <c:pt idx="74">
                  <c:v>3.7400000000000113</c:v>
                </c:pt>
                <c:pt idx="75">
                  <c:v>3.75</c:v>
                </c:pt>
                <c:pt idx="76">
                  <c:v>3.7600000000000113</c:v>
                </c:pt>
                <c:pt idx="77">
                  <c:v>3.77</c:v>
                </c:pt>
                <c:pt idx="78">
                  <c:v>3.7800000000000114</c:v>
                </c:pt>
                <c:pt idx="79">
                  <c:v>3.79</c:v>
                </c:pt>
                <c:pt idx="80">
                  <c:v>3.8</c:v>
                </c:pt>
                <c:pt idx="81">
                  <c:v>3.8099999999999987</c:v>
                </c:pt>
                <c:pt idx="82">
                  <c:v>3.82</c:v>
                </c:pt>
                <c:pt idx="83">
                  <c:v>3.8299999999999987</c:v>
                </c:pt>
                <c:pt idx="84">
                  <c:v>3.84</c:v>
                </c:pt>
                <c:pt idx="85">
                  <c:v>3.8499999999999988</c:v>
                </c:pt>
                <c:pt idx="86">
                  <c:v>3.86</c:v>
                </c:pt>
                <c:pt idx="87">
                  <c:v>3.8699999999999997</c:v>
                </c:pt>
                <c:pt idx="88">
                  <c:v>3.88</c:v>
                </c:pt>
                <c:pt idx="89">
                  <c:v>3.8899999999999997</c:v>
                </c:pt>
                <c:pt idx="90">
                  <c:v>3.9</c:v>
                </c:pt>
                <c:pt idx="91">
                  <c:v>3.9099999999999997</c:v>
                </c:pt>
                <c:pt idx="92">
                  <c:v>3.92</c:v>
                </c:pt>
                <c:pt idx="93">
                  <c:v>3.9299999999999997</c:v>
                </c:pt>
                <c:pt idx="94">
                  <c:v>3.94</c:v>
                </c:pt>
                <c:pt idx="95">
                  <c:v>3.9499999999999997</c:v>
                </c:pt>
                <c:pt idx="96">
                  <c:v>3.96</c:v>
                </c:pt>
                <c:pt idx="97">
                  <c:v>3.9699999999999998</c:v>
                </c:pt>
                <c:pt idx="98">
                  <c:v>3.98</c:v>
                </c:pt>
                <c:pt idx="99">
                  <c:v>3.9899999999999998</c:v>
                </c:pt>
                <c:pt idx="100">
                  <c:v>4</c:v>
                </c:pt>
                <c:pt idx="101">
                  <c:v>4.01</c:v>
                </c:pt>
                <c:pt idx="102">
                  <c:v>4.0199999999999996</c:v>
                </c:pt>
                <c:pt idx="103">
                  <c:v>4.03</c:v>
                </c:pt>
                <c:pt idx="104">
                  <c:v>4.04</c:v>
                </c:pt>
                <c:pt idx="105">
                  <c:v>4.05</c:v>
                </c:pt>
                <c:pt idx="106">
                  <c:v>4.0599999999999996</c:v>
                </c:pt>
                <c:pt idx="107">
                  <c:v>4.07</c:v>
                </c:pt>
                <c:pt idx="108">
                  <c:v>4.08</c:v>
                </c:pt>
                <c:pt idx="109">
                  <c:v>4.09</c:v>
                </c:pt>
                <c:pt idx="110">
                  <c:v>4.0999999999999996</c:v>
                </c:pt>
                <c:pt idx="111">
                  <c:v>4.1099999999999985</c:v>
                </c:pt>
                <c:pt idx="112">
                  <c:v>4.1199999999999974</c:v>
                </c:pt>
                <c:pt idx="113">
                  <c:v>4.13</c:v>
                </c:pt>
                <c:pt idx="114">
                  <c:v>4.1399999999999997</c:v>
                </c:pt>
                <c:pt idx="115">
                  <c:v>4.1499999999999995</c:v>
                </c:pt>
                <c:pt idx="116">
                  <c:v>4.1599999999999975</c:v>
                </c:pt>
                <c:pt idx="117">
                  <c:v>4.17</c:v>
                </c:pt>
                <c:pt idx="118">
                  <c:v>4.18</c:v>
                </c:pt>
                <c:pt idx="119">
                  <c:v>4.1899999999999995</c:v>
                </c:pt>
                <c:pt idx="120">
                  <c:v>4.2</c:v>
                </c:pt>
                <c:pt idx="121">
                  <c:v>4.21</c:v>
                </c:pt>
                <c:pt idx="122">
                  <c:v>4.22</c:v>
                </c:pt>
                <c:pt idx="123">
                  <c:v>4.2300000000000004</c:v>
                </c:pt>
                <c:pt idx="124">
                  <c:v>4.2399999999999904</c:v>
                </c:pt>
                <c:pt idx="125">
                  <c:v>4.2499999999999902</c:v>
                </c:pt>
                <c:pt idx="126">
                  <c:v>4.25999999999999</c:v>
                </c:pt>
                <c:pt idx="127">
                  <c:v>4.2699999999999898</c:v>
                </c:pt>
                <c:pt idx="128">
                  <c:v>4.2799999999999914</c:v>
                </c:pt>
                <c:pt idx="129">
                  <c:v>4.2899999999999903</c:v>
                </c:pt>
                <c:pt idx="130">
                  <c:v>4.2999999999999901</c:v>
                </c:pt>
                <c:pt idx="131">
                  <c:v>4.3099999999999898</c:v>
                </c:pt>
                <c:pt idx="132">
                  <c:v>4.3199999999999896</c:v>
                </c:pt>
                <c:pt idx="133">
                  <c:v>4.3299999999999885</c:v>
                </c:pt>
                <c:pt idx="134">
                  <c:v>4.3399999999999901</c:v>
                </c:pt>
                <c:pt idx="135">
                  <c:v>4.3499999999999899</c:v>
                </c:pt>
                <c:pt idx="136">
                  <c:v>4.3599999999999897</c:v>
                </c:pt>
                <c:pt idx="137">
                  <c:v>4.3699999999999886</c:v>
                </c:pt>
                <c:pt idx="138">
                  <c:v>4.3799999999999901</c:v>
                </c:pt>
                <c:pt idx="139">
                  <c:v>4.3899999999999899</c:v>
                </c:pt>
                <c:pt idx="140">
                  <c:v>4.3999999999999897</c:v>
                </c:pt>
                <c:pt idx="141">
                  <c:v>4.4099999999999904</c:v>
                </c:pt>
                <c:pt idx="142">
                  <c:v>4.4199999999999902</c:v>
                </c:pt>
                <c:pt idx="143">
                  <c:v>4.4299999999999899</c:v>
                </c:pt>
                <c:pt idx="144">
                  <c:v>4.4399999999999924</c:v>
                </c:pt>
                <c:pt idx="145">
                  <c:v>4.4499999999999904</c:v>
                </c:pt>
                <c:pt idx="146">
                  <c:v>4.4599999999999902</c:v>
                </c:pt>
                <c:pt idx="147">
                  <c:v>4.46999999999999</c:v>
                </c:pt>
                <c:pt idx="148">
                  <c:v>4.4799999999999924</c:v>
                </c:pt>
                <c:pt idx="149">
                  <c:v>4.4899999999999904</c:v>
                </c:pt>
                <c:pt idx="150">
                  <c:v>4.4999999999999902</c:v>
                </c:pt>
                <c:pt idx="151">
                  <c:v>4.50999999999999</c:v>
                </c:pt>
                <c:pt idx="152">
                  <c:v>4.5199999999999898</c:v>
                </c:pt>
                <c:pt idx="153">
                  <c:v>4.5299999999999896</c:v>
                </c:pt>
                <c:pt idx="154">
                  <c:v>4.5399999999999903</c:v>
                </c:pt>
                <c:pt idx="155">
                  <c:v>4.5499999999999901</c:v>
                </c:pt>
                <c:pt idx="156">
                  <c:v>4.5599999999999898</c:v>
                </c:pt>
                <c:pt idx="157">
                  <c:v>4.5699999999999896</c:v>
                </c:pt>
                <c:pt idx="158">
                  <c:v>4.5799999999999903</c:v>
                </c:pt>
                <c:pt idx="159">
                  <c:v>4.5899999999999901</c:v>
                </c:pt>
                <c:pt idx="160">
                  <c:v>4.5999999999999899</c:v>
                </c:pt>
                <c:pt idx="161">
                  <c:v>4.6099999999999897</c:v>
                </c:pt>
                <c:pt idx="162">
                  <c:v>4.6199999999999886</c:v>
                </c:pt>
                <c:pt idx="163">
                  <c:v>4.6299999999999875</c:v>
                </c:pt>
                <c:pt idx="164">
                  <c:v>4.6399999999999899</c:v>
                </c:pt>
                <c:pt idx="165">
                  <c:v>4.6499999999999897</c:v>
                </c:pt>
                <c:pt idx="166">
                  <c:v>4.6599999999999895</c:v>
                </c:pt>
                <c:pt idx="167">
                  <c:v>4.6699999999999875</c:v>
                </c:pt>
                <c:pt idx="168">
                  <c:v>4.6799999999999899</c:v>
                </c:pt>
                <c:pt idx="169">
                  <c:v>4.6899999999999897</c:v>
                </c:pt>
                <c:pt idx="170">
                  <c:v>4.6999999999999895</c:v>
                </c:pt>
                <c:pt idx="171">
                  <c:v>4.7099999999999804</c:v>
                </c:pt>
                <c:pt idx="172">
                  <c:v>4.7199999999999802</c:v>
                </c:pt>
                <c:pt idx="173">
                  <c:v>4.72999999999998</c:v>
                </c:pt>
                <c:pt idx="174">
                  <c:v>4.7399999999999824</c:v>
                </c:pt>
                <c:pt idx="175">
                  <c:v>4.7499999999999813</c:v>
                </c:pt>
                <c:pt idx="176">
                  <c:v>4.7599999999999802</c:v>
                </c:pt>
                <c:pt idx="177">
                  <c:v>4.76999999999998</c:v>
                </c:pt>
                <c:pt idx="178">
                  <c:v>4.7799999999999825</c:v>
                </c:pt>
                <c:pt idx="179">
                  <c:v>4.7899999999999814</c:v>
                </c:pt>
                <c:pt idx="180">
                  <c:v>4.7999999999999803</c:v>
                </c:pt>
                <c:pt idx="181">
                  <c:v>4.8099999999999801</c:v>
                </c:pt>
                <c:pt idx="182">
                  <c:v>4.8199999999999799</c:v>
                </c:pt>
                <c:pt idx="183">
                  <c:v>4.8299999999999796</c:v>
                </c:pt>
                <c:pt idx="184">
                  <c:v>4.8399999999999803</c:v>
                </c:pt>
                <c:pt idx="185">
                  <c:v>4.8499999999999801</c:v>
                </c:pt>
                <c:pt idx="186">
                  <c:v>4.8599999999999799</c:v>
                </c:pt>
                <c:pt idx="187">
                  <c:v>4.8699999999999797</c:v>
                </c:pt>
                <c:pt idx="188">
                  <c:v>4.8799999999999804</c:v>
                </c:pt>
                <c:pt idx="189">
                  <c:v>4.8899999999999801</c:v>
                </c:pt>
                <c:pt idx="190">
                  <c:v>4.8999999999999799</c:v>
                </c:pt>
                <c:pt idx="191">
                  <c:v>4.9099999999999824</c:v>
                </c:pt>
                <c:pt idx="192">
                  <c:v>4.9199999999999804</c:v>
                </c:pt>
                <c:pt idx="193">
                  <c:v>4.9299999999999802</c:v>
                </c:pt>
                <c:pt idx="194">
                  <c:v>4.9399999999999826</c:v>
                </c:pt>
                <c:pt idx="195">
                  <c:v>4.9499999999999824</c:v>
                </c:pt>
                <c:pt idx="196">
                  <c:v>4.9599999999999804</c:v>
                </c:pt>
                <c:pt idx="197">
                  <c:v>4.9699999999999802</c:v>
                </c:pt>
                <c:pt idx="198">
                  <c:v>4.9799999999999827</c:v>
                </c:pt>
                <c:pt idx="199">
                  <c:v>4.9899999999999824</c:v>
                </c:pt>
                <c:pt idx="200">
                  <c:v>4.9999999999999813</c:v>
                </c:pt>
                <c:pt idx="201">
                  <c:v>5.0099999999999802</c:v>
                </c:pt>
                <c:pt idx="202">
                  <c:v>5.01999999999998</c:v>
                </c:pt>
                <c:pt idx="203">
                  <c:v>5.0299999999999798</c:v>
                </c:pt>
                <c:pt idx="204">
                  <c:v>5.0399999999999814</c:v>
                </c:pt>
                <c:pt idx="205">
                  <c:v>5.0499999999999803</c:v>
                </c:pt>
                <c:pt idx="206">
                  <c:v>5.0599999999999801</c:v>
                </c:pt>
                <c:pt idx="207">
                  <c:v>5.0699999999999799</c:v>
                </c:pt>
                <c:pt idx="208">
                  <c:v>5.0799999999999814</c:v>
                </c:pt>
                <c:pt idx="209">
                  <c:v>5.0899999999999803</c:v>
                </c:pt>
                <c:pt idx="210">
                  <c:v>5.0999999999999801</c:v>
                </c:pt>
                <c:pt idx="211">
                  <c:v>5.1099999999999799</c:v>
                </c:pt>
                <c:pt idx="212">
                  <c:v>5.1199999999999797</c:v>
                </c:pt>
                <c:pt idx="213">
                  <c:v>5.1299999999999795</c:v>
                </c:pt>
                <c:pt idx="214">
                  <c:v>5.1399999999999801</c:v>
                </c:pt>
                <c:pt idx="215">
                  <c:v>5.1499999999999799</c:v>
                </c:pt>
                <c:pt idx="216">
                  <c:v>5.1599999999999797</c:v>
                </c:pt>
                <c:pt idx="217">
                  <c:v>5.1699999999999795</c:v>
                </c:pt>
                <c:pt idx="218">
                  <c:v>5.1799999999999704</c:v>
                </c:pt>
                <c:pt idx="219">
                  <c:v>5.1899999999999702</c:v>
                </c:pt>
                <c:pt idx="220">
                  <c:v>5.19999999999997</c:v>
                </c:pt>
                <c:pt idx="221">
                  <c:v>5.2099999999999724</c:v>
                </c:pt>
                <c:pt idx="222">
                  <c:v>5.2199999999999704</c:v>
                </c:pt>
                <c:pt idx="223">
                  <c:v>5.2299999999999702</c:v>
                </c:pt>
                <c:pt idx="224">
                  <c:v>5.2399999999999727</c:v>
                </c:pt>
                <c:pt idx="225">
                  <c:v>5.2499999999999725</c:v>
                </c:pt>
                <c:pt idx="226">
                  <c:v>5.2599999999999714</c:v>
                </c:pt>
                <c:pt idx="227">
                  <c:v>5.2699999999999703</c:v>
                </c:pt>
                <c:pt idx="228">
                  <c:v>5.2799999999999727</c:v>
                </c:pt>
                <c:pt idx="229">
                  <c:v>5.2899999999999725</c:v>
                </c:pt>
                <c:pt idx="230">
                  <c:v>5.2999999999999714</c:v>
                </c:pt>
                <c:pt idx="231">
                  <c:v>5.3099999999999703</c:v>
                </c:pt>
                <c:pt idx="232">
                  <c:v>5.3199999999999701</c:v>
                </c:pt>
                <c:pt idx="233">
                  <c:v>5.3299999999999699</c:v>
                </c:pt>
                <c:pt idx="234">
                  <c:v>5.3399999999999714</c:v>
                </c:pt>
                <c:pt idx="235">
                  <c:v>5.3499999999999703</c:v>
                </c:pt>
                <c:pt idx="236">
                  <c:v>5.3599999999999701</c:v>
                </c:pt>
                <c:pt idx="237">
                  <c:v>5.3699999999999699</c:v>
                </c:pt>
                <c:pt idx="238">
                  <c:v>5.3799999999999724</c:v>
                </c:pt>
                <c:pt idx="239">
                  <c:v>5.3899999999999704</c:v>
                </c:pt>
                <c:pt idx="240">
                  <c:v>5.3999999999999702</c:v>
                </c:pt>
                <c:pt idx="241">
                  <c:v>5.4099999999999726</c:v>
                </c:pt>
                <c:pt idx="242">
                  <c:v>5.4199999999999724</c:v>
                </c:pt>
                <c:pt idx="243">
                  <c:v>5.4299999999999704</c:v>
                </c:pt>
                <c:pt idx="244">
                  <c:v>5.4399999999999729</c:v>
                </c:pt>
                <c:pt idx="245">
                  <c:v>5.4499999999999726</c:v>
                </c:pt>
                <c:pt idx="246">
                  <c:v>5.4599999999999724</c:v>
                </c:pt>
                <c:pt idx="247">
                  <c:v>5.4699999999999704</c:v>
                </c:pt>
                <c:pt idx="248">
                  <c:v>5.4799999999999729</c:v>
                </c:pt>
                <c:pt idx="249">
                  <c:v>5.4899999999999727</c:v>
                </c:pt>
                <c:pt idx="250">
                  <c:v>5.4999999999999725</c:v>
                </c:pt>
                <c:pt idx="251">
                  <c:v>5.5099999999999714</c:v>
                </c:pt>
                <c:pt idx="252">
                  <c:v>5.5199999999999703</c:v>
                </c:pt>
                <c:pt idx="253">
                  <c:v>5.5299999999999701</c:v>
                </c:pt>
                <c:pt idx="254">
                  <c:v>5.5399999999999725</c:v>
                </c:pt>
                <c:pt idx="255">
                  <c:v>5.5499999999999714</c:v>
                </c:pt>
                <c:pt idx="256">
                  <c:v>5.5599999999999703</c:v>
                </c:pt>
                <c:pt idx="257">
                  <c:v>5.5699999999999701</c:v>
                </c:pt>
                <c:pt idx="258">
                  <c:v>5.5799999999999725</c:v>
                </c:pt>
                <c:pt idx="259">
                  <c:v>5.5899999999999714</c:v>
                </c:pt>
                <c:pt idx="260">
                  <c:v>5.5999999999999703</c:v>
                </c:pt>
                <c:pt idx="261">
                  <c:v>5.6099999999999701</c:v>
                </c:pt>
                <c:pt idx="262">
                  <c:v>5.6199999999999699</c:v>
                </c:pt>
                <c:pt idx="263">
                  <c:v>5.6299999999999697</c:v>
                </c:pt>
                <c:pt idx="264">
                  <c:v>5.6399999999999704</c:v>
                </c:pt>
                <c:pt idx="265">
                  <c:v>5.6499999999999604</c:v>
                </c:pt>
                <c:pt idx="266">
                  <c:v>5.6599999999999602</c:v>
                </c:pt>
                <c:pt idx="267">
                  <c:v>5.66999999999996</c:v>
                </c:pt>
                <c:pt idx="268">
                  <c:v>5.6799999999999597</c:v>
                </c:pt>
                <c:pt idx="269">
                  <c:v>5.6899999999999604</c:v>
                </c:pt>
                <c:pt idx="270">
                  <c:v>5.6999999999999602</c:v>
                </c:pt>
                <c:pt idx="271">
                  <c:v>5.7099999999999627</c:v>
                </c:pt>
                <c:pt idx="272">
                  <c:v>5.7199999999999598</c:v>
                </c:pt>
                <c:pt idx="273">
                  <c:v>5.7299999999999596</c:v>
                </c:pt>
                <c:pt idx="274">
                  <c:v>5.7399999999999629</c:v>
                </c:pt>
                <c:pt idx="275">
                  <c:v>5.7499999999999627</c:v>
                </c:pt>
                <c:pt idx="276">
                  <c:v>5.7599999999999598</c:v>
                </c:pt>
                <c:pt idx="277">
                  <c:v>5.7699999999999596</c:v>
                </c:pt>
                <c:pt idx="278">
                  <c:v>5.7799999999999629</c:v>
                </c:pt>
                <c:pt idx="279">
                  <c:v>5.7899999999999627</c:v>
                </c:pt>
                <c:pt idx="280">
                  <c:v>5.7999999999999599</c:v>
                </c:pt>
                <c:pt idx="281">
                  <c:v>5.8099999999999596</c:v>
                </c:pt>
                <c:pt idx="282">
                  <c:v>5.8199999999999603</c:v>
                </c:pt>
                <c:pt idx="283">
                  <c:v>5.8299999999999601</c:v>
                </c:pt>
                <c:pt idx="284">
                  <c:v>5.8399999999999599</c:v>
                </c:pt>
                <c:pt idx="285">
                  <c:v>5.8499999999999597</c:v>
                </c:pt>
                <c:pt idx="286">
                  <c:v>5.8599999999999604</c:v>
                </c:pt>
                <c:pt idx="287">
                  <c:v>5.8699999999999601</c:v>
                </c:pt>
                <c:pt idx="288">
                  <c:v>5.8799999999999599</c:v>
                </c:pt>
                <c:pt idx="289">
                  <c:v>5.8899999999999597</c:v>
                </c:pt>
                <c:pt idx="290">
                  <c:v>5.8999999999999604</c:v>
                </c:pt>
                <c:pt idx="291">
                  <c:v>5.9099999999999628</c:v>
                </c:pt>
                <c:pt idx="292">
                  <c:v>5.9199999999999626</c:v>
                </c:pt>
                <c:pt idx="293">
                  <c:v>5.9299999999999597</c:v>
                </c:pt>
                <c:pt idx="294">
                  <c:v>5.9399999999999631</c:v>
                </c:pt>
                <c:pt idx="295">
                  <c:v>5.9499999999999629</c:v>
                </c:pt>
                <c:pt idx="296">
                  <c:v>5.9599999999999627</c:v>
                </c:pt>
                <c:pt idx="297">
                  <c:v>5.9699999999999598</c:v>
                </c:pt>
                <c:pt idx="298">
                  <c:v>5.9799999999999631</c:v>
                </c:pt>
                <c:pt idx="299">
                  <c:v>5.9899999999999629</c:v>
                </c:pt>
                <c:pt idx="300">
                  <c:v>5.9999999999999627</c:v>
                </c:pt>
                <c:pt idx="301">
                  <c:v>6.0099999999999598</c:v>
                </c:pt>
                <c:pt idx="302">
                  <c:v>6.0199999999999596</c:v>
                </c:pt>
                <c:pt idx="303">
                  <c:v>6.0299999999999603</c:v>
                </c:pt>
                <c:pt idx="304">
                  <c:v>6.0399999999999627</c:v>
                </c:pt>
                <c:pt idx="305">
                  <c:v>6.0499999999999599</c:v>
                </c:pt>
                <c:pt idx="306">
                  <c:v>6.0599999999999596</c:v>
                </c:pt>
                <c:pt idx="307">
                  <c:v>6.0699999999999603</c:v>
                </c:pt>
                <c:pt idx="308">
                  <c:v>6.0799999999999628</c:v>
                </c:pt>
                <c:pt idx="309">
                  <c:v>6.0899999999999599</c:v>
                </c:pt>
                <c:pt idx="310">
                  <c:v>6.0999999999999597</c:v>
                </c:pt>
                <c:pt idx="311">
                  <c:v>6.1099999999999604</c:v>
                </c:pt>
                <c:pt idx="312">
                  <c:v>6.1199999999999495</c:v>
                </c:pt>
                <c:pt idx="313">
                  <c:v>6.1299999999999475</c:v>
                </c:pt>
                <c:pt idx="314">
                  <c:v>6.1399999999999499</c:v>
                </c:pt>
                <c:pt idx="315">
                  <c:v>6.1499999999999497</c:v>
                </c:pt>
                <c:pt idx="316">
                  <c:v>6.1599999999999495</c:v>
                </c:pt>
                <c:pt idx="317">
                  <c:v>6.1699999999999475</c:v>
                </c:pt>
                <c:pt idx="318">
                  <c:v>6.17999999999995</c:v>
                </c:pt>
                <c:pt idx="319">
                  <c:v>6.1899999999999498</c:v>
                </c:pt>
                <c:pt idx="320">
                  <c:v>6.1999999999999496</c:v>
                </c:pt>
                <c:pt idx="321">
                  <c:v>6.2099999999999502</c:v>
                </c:pt>
                <c:pt idx="322">
                  <c:v>6.21999999999995</c:v>
                </c:pt>
                <c:pt idx="323">
                  <c:v>6.2299999999999498</c:v>
                </c:pt>
                <c:pt idx="324">
                  <c:v>6.2399999999999514</c:v>
                </c:pt>
                <c:pt idx="325">
                  <c:v>6.2499999999999503</c:v>
                </c:pt>
                <c:pt idx="326">
                  <c:v>6.25999999999995</c:v>
                </c:pt>
                <c:pt idx="327">
                  <c:v>6.2699999999999498</c:v>
                </c:pt>
                <c:pt idx="328">
                  <c:v>6.2799999999999514</c:v>
                </c:pt>
                <c:pt idx="329">
                  <c:v>6.2899999999999503</c:v>
                </c:pt>
                <c:pt idx="330">
                  <c:v>6.2999999999999501</c:v>
                </c:pt>
                <c:pt idx="331">
                  <c:v>6.3099999999999499</c:v>
                </c:pt>
                <c:pt idx="332">
                  <c:v>6.3199999999999497</c:v>
                </c:pt>
                <c:pt idx="333">
                  <c:v>6.3299999999999486</c:v>
                </c:pt>
                <c:pt idx="334">
                  <c:v>6.3399999999999501</c:v>
                </c:pt>
                <c:pt idx="335">
                  <c:v>6.3499999999999499</c:v>
                </c:pt>
                <c:pt idx="336">
                  <c:v>6.3599999999999497</c:v>
                </c:pt>
                <c:pt idx="337">
                  <c:v>6.3699999999999495</c:v>
                </c:pt>
                <c:pt idx="338">
                  <c:v>6.3799999999999502</c:v>
                </c:pt>
                <c:pt idx="339">
                  <c:v>6.3899999999999499</c:v>
                </c:pt>
                <c:pt idx="340">
                  <c:v>6.3999999999999497</c:v>
                </c:pt>
                <c:pt idx="341">
                  <c:v>6.4099999999999504</c:v>
                </c:pt>
                <c:pt idx="342">
                  <c:v>6.4199999999999502</c:v>
                </c:pt>
                <c:pt idx="343">
                  <c:v>6.42999999999995</c:v>
                </c:pt>
                <c:pt idx="344">
                  <c:v>6.4399999999999524</c:v>
                </c:pt>
                <c:pt idx="345">
                  <c:v>6.4499999999999504</c:v>
                </c:pt>
                <c:pt idx="346">
                  <c:v>6.4599999999999502</c:v>
                </c:pt>
                <c:pt idx="347">
                  <c:v>6.46999999999995</c:v>
                </c:pt>
                <c:pt idx="348">
                  <c:v>6.4799999999999525</c:v>
                </c:pt>
                <c:pt idx="349">
                  <c:v>6.4899999999999514</c:v>
                </c:pt>
                <c:pt idx="350">
                  <c:v>6.4999999999999503</c:v>
                </c:pt>
                <c:pt idx="351">
                  <c:v>6.50999999999995</c:v>
                </c:pt>
                <c:pt idx="352">
                  <c:v>6.5199999999999498</c:v>
                </c:pt>
                <c:pt idx="353">
                  <c:v>6.5299999999999496</c:v>
                </c:pt>
                <c:pt idx="354">
                  <c:v>6.5399999999999503</c:v>
                </c:pt>
                <c:pt idx="355">
                  <c:v>6.5499999999999501</c:v>
                </c:pt>
                <c:pt idx="356">
                  <c:v>6.5599999999999499</c:v>
                </c:pt>
                <c:pt idx="357">
                  <c:v>6.5699999999999497</c:v>
                </c:pt>
                <c:pt idx="358">
                  <c:v>6.5799999999999503</c:v>
                </c:pt>
                <c:pt idx="359">
                  <c:v>6.5899999999999403</c:v>
                </c:pt>
                <c:pt idx="360">
                  <c:v>6.5999999999999401</c:v>
                </c:pt>
                <c:pt idx="361">
                  <c:v>6.6099999999999399</c:v>
                </c:pt>
                <c:pt idx="362">
                  <c:v>6.6199999999999397</c:v>
                </c:pt>
                <c:pt idx="363">
                  <c:v>6.6299999999999395</c:v>
                </c:pt>
                <c:pt idx="364">
                  <c:v>6.6399999999999402</c:v>
                </c:pt>
                <c:pt idx="365">
                  <c:v>6.64999999999994</c:v>
                </c:pt>
                <c:pt idx="366">
                  <c:v>6.6599999999999397</c:v>
                </c:pt>
                <c:pt idx="367">
                  <c:v>6.6699999999999395</c:v>
                </c:pt>
                <c:pt idx="368">
                  <c:v>6.6799999999999402</c:v>
                </c:pt>
                <c:pt idx="369">
                  <c:v>6.68999999999994</c:v>
                </c:pt>
                <c:pt idx="370">
                  <c:v>6.6999999999999398</c:v>
                </c:pt>
                <c:pt idx="371">
                  <c:v>6.7099999999999413</c:v>
                </c:pt>
                <c:pt idx="372">
                  <c:v>6.7199999999999402</c:v>
                </c:pt>
                <c:pt idx="373">
                  <c:v>6.72999999999994</c:v>
                </c:pt>
                <c:pt idx="374">
                  <c:v>6.7399999999999425</c:v>
                </c:pt>
                <c:pt idx="375">
                  <c:v>6.7499999999999414</c:v>
                </c:pt>
                <c:pt idx="376">
                  <c:v>6.7599999999999403</c:v>
                </c:pt>
                <c:pt idx="377">
                  <c:v>6.7699999999999401</c:v>
                </c:pt>
                <c:pt idx="378">
                  <c:v>6.7799999999999425</c:v>
                </c:pt>
                <c:pt idx="379">
                  <c:v>6.7899999999999414</c:v>
                </c:pt>
                <c:pt idx="380">
                  <c:v>6.7999999999999403</c:v>
                </c:pt>
                <c:pt idx="381">
                  <c:v>6.8099999999999401</c:v>
                </c:pt>
                <c:pt idx="382">
                  <c:v>6.8199999999999399</c:v>
                </c:pt>
                <c:pt idx="383">
                  <c:v>6.8299999999999397</c:v>
                </c:pt>
                <c:pt idx="384">
                  <c:v>6.8399999999999403</c:v>
                </c:pt>
                <c:pt idx="385">
                  <c:v>6.8499999999999401</c:v>
                </c:pt>
                <c:pt idx="386">
                  <c:v>6.8599999999999399</c:v>
                </c:pt>
                <c:pt idx="387">
                  <c:v>6.8699999999999397</c:v>
                </c:pt>
                <c:pt idx="388">
                  <c:v>6.8799999999999404</c:v>
                </c:pt>
                <c:pt idx="389">
                  <c:v>6.8899999999999402</c:v>
                </c:pt>
                <c:pt idx="390">
                  <c:v>6.89999999999994</c:v>
                </c:pt>
                <c:pt idx="391">
                  <c:v>6.9099999999999424</c:v>
                </c:pt>
                <c:pt idx="392">
                  <c:v>6.9199999999999404</c:v>
                </c:pt>
                <c:pt idx="393">
                  <c:v>6.9299999999999402</c:v>
                </c:pt>
                <c:pt idx="394">
                  <c:v>6.9399999999999427</c:v>
                </c:pt>
                <c:pt idx="395">
                  <c:v>6.9499999999999424</c:v>
                </c:pt>
                <c:pt idx="396">
                  <c:v>6.9599999999999413</c:v>
                </c:pt>
                <c:pt idx="397">
                  <c:v>6.9699999999999402</c:v>
                </c:pt>
                <c:pt idx="398">
                  <c:v>6.9799999999999427</c:v>
                </c:pt>
                <c:pt idx="399">
                  <c:v>6.9899999999999425</c:v>
                </c:pt>
                <c:pt idx="400">
                  <c:v>6.9999999999999414</c:v>
                </c:pt>
                <c:pt idx="401">
                  <c:v>7.0099999999999403</c:v>
                </c:pt>
                <c:pt idx="402">
                  <c:v>7.0199999999999401</c:v>
                </c:pt>
                <c:pt idx="403">
                  <c:v>7.0299999999999399</c:v>
                </c:pt>
                <c:pt idx="404">
                  <c:v>7.0399999999999414</c:v>
                </c:pt>
                <c:pt idx="405">
                  <c:v>7.0499999999999314</c:v>
                </c:pt>
                <c:pt idx="406">
                  <c:v>7.0599999999999303</c:v>
                </c:pt>
                <c:pt idx="407">
                  <c:v>7.0699999999999301</c:v>
                </c:pt>
                <c:pt idx="408">
                  <c:v>7.0799999999999326</c:v>
                </c:pt>
                <c:pt idx="409">
                  <c:v>7.0899999999999324</c:v>
                </c:pt>
                <c:pt idx="410">
                  <c:v>7.0999999999999304</c:v>
                </c:pt>
                <c:pt idx="411">
                  <c:v>7.1099999999999302</c:v>
                </c:pt>
                <c:pt idx="412">
                  <c:v>7.1199999999999299</c:v>
                </c:pt>
                <c:pt idx="413">
                  <c:v>7.1299999999999297</c:v>
                </c:pt>
                <c:pt idx="414">
                  <c:v>7.1399999999999304</c:v>
                </c:pt>
                <c:pt idx="415">
                  <c:v>7.1499999999999302</c:v>
                </c:pt>
                <c:pt idx="416">
                  <c:v>7.15999999999993</c:v>
                </c:pt>
                <c:pt idx="417">
                  <c:v>7.1699999999999298</c:v>
                </c:pt>
                <c:pt idx="418">
                  <c:v>7.1799999999999304</c:v>
                </c:pt>
                <c:pt idx="419">
                  <c:v>7.1899999999999302</c:v>
                </c:pt>
                <c:pt idx="420">
                  <c:v>7.19999999999993</c:v>
                </c:pt>
                <c:pt idx="421">
                  <c:v>7.2099999999999325</c:v>
                </c:pt>
                <c:pt idx="422">
                  <c:v>7.2199999999999314</c:v>
                </c:pt>
                <c:pt idx="423">
                  <c:v>7.2299999999999303</c:v>
                </c:pt>
                <c:pt idx="424">
                  <c:v>7.2399999999999327</c:v>
                </c:pt>
                <c:pt idx="425">
                  <c:v>7.2499999999999325</c:v>
                </c:pt>
                <c:pt idx="426">
                  <c:v>7.2599999999999314</c:v>
                </c:pt>
                <c:pt idx="427">
                  <c:v>7.2699999999999303</c:v>
                </c:pt>
                <c:pt idx="428">
                  <c:v>7.2799999999999327</c:v>
                </c:pt>
                <c:pt idx="429">
                  <c:v>7.2899999999999325</c:v>
                </c:pt>
                <c:pt idx="430">
                  <c:v>7.2999999999999314</c:v>
                </c:pt>
                <c:pt idx="431">
                  <c:v>7.3099999999999303</c:v>
                </c:pt>
                <c:pt idx="432">
                  <c:v>7.3199999999999301</c:v>
                </c:pt>
                <c:pt idx="433">
                  <c:v>7.3299999999999299</c:v>
                </c:pt>
                <c:pt idx="434">
                  <c:v>7.3399999999999324</c:v>
                </c:pt>
                <c:pt idx="435">
                  <c:v>7.3499999999999304</c:v>
                </c:pt>
                <c:pt idx="436">
                  <c:v>7.3599999999999302</c:v>
                </c:pt>
                <c:pt idx="437">
                  <c:v>7.3699999999999299</c:v>
                </c:pt>
                <c:pt idx="438">
                  <c:v>7.3799999999999324</c:v>
                </c:pt>
                <c:pt idx="439">
                  <c:v>7.3899999999999304</c:v>
                </c:pt>
                <c:pt idx="440">
                  <c:v>7.3999999999999302</c:v>
                </c:pt>
                <c:pt idx="441">
                  <c:v>7.4099999999999326</c:v>
                </c:pt>
                <c:pt idx="442">
                  <c:v>7.4199999999999324</c:v>
                </c:pt>
                <c:pt idx="443">
                  <c:v>7.4299999999999304</c:v>
                </c:pt>
                <c:pt idx="444">
                  <c:v>7.4399999999999329</c:v>
                </c:pt>
                <c:pt idx="445">
                  <c:v>7.4499999999999327</c:v>
                </c:pt>
                <c:pt idx="446">
                  <c:v>7.4599999999999325</c:v>
                </c:pt>
                <c:pt idx="447">
                  <c:v>7.4699999999999314</c:v>
                </c:pt>
                <c:pt idx="448">
                  <c:v>7.4799999999999329</c:v>
                </c:pt>
                <c:pt idx="449">
                  <c:v>7.4899999999999327</c:v>
                </c:pt>
                <c:pt idx="450">
                  <c:v>7.4999999999999325</c:v>
                </c:pt>
                <c:pt idx="451">
                  <c:v>7.5099999999999314</c:v>
                </c:pt>
                <c:pt idx="452">
                  <c:v>7.5199999999999196</c:v>
                </c:pt>
                <c:pt idx="453">
                  <c:v>7.5299999999999203</c:v>
                </c:pt>
                <c:pt idx="454">
                  <c:v>7.5399999999999228</c:v>
                </c:pt>
                <c:pt idx="455">
                  <c:v>7.5499999999999199</c:v>
                </c:pt>
                <c:pt idx="456">
                  <c:v>7.5599999999999197</c:v>
                </c:pt>
                <c:pt idx="457">
                  <c:v>7.5699999999999203</c:v>
                </c:pt>
                <c:pt idx="458">
                  <c:v>7.5799999999999228</c:v>
                </c:pt>
                <c:pt idx="459">
                  <c:v>7.5899999999999199</c:v>
                </c:pt>
                <c:pt idx="460">
                  <c:v>7.5999999999999197</c:v>
                </c:pt>
                <c:pt idx="461">
                  <c:v>7.6099999999999204</c:v>
                </c:pt>
                <c:pt idx="462">
                  <c:v>7.6199999999999202</c:v>
                </c:pt>
                <c:pt idx="463">
                  <c:v>7.62999999999992</c:v>
                </c:pt>
                <c:pt idx="464">
                  <c:v>7.6399999999999197</c:v>
                </c:pt>
                <c:pt idx="465">
                  <c:v>7.6499999999999204</c:v>
                </c:pt>
                <c:pt idx="466">
                  <c:v>7.6599999999999202</c:v>
                </c:pt>
                <c:pt idx="467">
                  <c:v>7.66999999999992</c:v>
                </c:pt>
                <c:pt idx="468">
                  <c:v>7.6799999999999198</c:v>
                </c:pt>
                <c:pt idx="469">
                  <c:v>7.6899999999999196</c:v>
                </c:pt>
                <c:pt idx="470">
                  <c:v>7.6999999999999202</c:v>
                </c:pt>
                <c:pt idx="471">
                  <c:v>7.7099999999999227</c:v>
                </c:pt>
                <c:pt idx="472">
                  <c:v>7.7199999999999198</c:v>
                </c:pt>
                <c:pt idx="473">
                  <c:v>7.7299999999999196</c:v>
                </c:pt>
                <c:pt idx="474">
                  <c:v>7.7399999999999229</c:v>
                </c:pt>
                <c:pt idx="475">
                  <c:v>7.7499999999999227</c:v>
                </c:pt>
                <c:pt idx="476">
                  <c:v>7.7599999999999199</c:v>
                </c:pt>
                <c:pt idx="477">
                  <c:v>7.7699999999999196</c:v>
                </c:pt>
                <c:pt idx="478">
                  <c:v>7.779999999999923</c:v>
                </c:pt>
                <c:pt idx="479">
                  <c:v>7.7899999999999228</c:v>
                </c:pt>
                <c:pt idx="480">
                  <c:v>7.7999999999999199</c:v>
                </c:pt>
                <c:pt idx="481">
                  <c:v>7.8099999999999197</c:v>
                </c:pt>
                <c:pt idx="482">
                  <c:v>7.8199999999999203</c:v>
                </c:pt>
                <c:pt idx="483">
                  <c:v>7.8299999999999201</c:v>
                </c:pt>
                <c:pt idx="484">
                  <c:v>7.8399999999999199</c:v>
                </c:pt>
                <c:pt idx="485">
                  <c:v>7.8499999999999197</c:v>
                </c:pt>
                <c:pt idx="486">
                  <c:v>7.8599999999999204</c:v>
                </c:pt>
                <c:pt idx="487">
                  <c:v>7.8699999999999202</c:v>
                </c:pt>
                <c:pt idx="488">
                  <c:v>7.8799999999999226</c:v>
                </c:pt>
                <c:pt idx="489">
                  <c:v>7.8899999999999197</c:v>
                </c:pt>
                <c:pt idx="490">
                  <c:v>7.8999999999999204</c:v>
                </c:pt>
                <c:pt idx="491">
                  <c:v>7.9099999999999229</c:v>
                </c:pt>
                <c:pt idx="492">
                  <c:v>7.9199999999999227</c:v>
                </c:pt>
                <c:pt idx="493">
                  <c:v>7.9299999999999198</c:v>
                </c:pt>
                <c:pt idx="494">
                  <c:v>7.9399999999999231</c:v>
                </c:pt>
                <c:pt idx="495">
                  <c:v>7.9499999999999229</c:v>
                </c:pt>
                <c:pt idx="496">
                  <c:v>7.9599999999999227</c:v>
                </c:pt>
                <c:pt idx="497">
                  <c:v>7.9699999999999198</c:v>
                </c:pt>
                <c:pt idx="498">
                  <c:v>7.9799999999999232</c:v>
                </c:pt>
                <c:pt idx="499">
                  <c:v>7.9899999999999114</c:v>
                </c:pt>
                <c:pt idx="500">
                  <c:v>7.9999999999999103</c:v>
                </c:pt>
                <c:pt idx="501">
                  <c:v>8.0099999999999163</c:v>
                </c:pt>
                <c:pt idx="502">
                  <c:v>8.0199999999999161</c:v>
                </c:pt>
                <c:pt idx="503">
                  <c:v>8.0299999999999159</c:v>
                </c:pt>
                <c:pt idx="504">
                  <c:v>8.0399999999999174</c:v>
                </c:pt>
                <c:pt idx="505">
                  <c:v>8.0499999999999172</c:v>
                </c:pt>
                <c:pt idx="506">
                  <c:v>8.0599999999999206</c:v>
                </c:pt>
                <c:pt idx="507">
                  <c:v>8.0699999999999186</c:v>
                </c:pt>
                <c:pt idx="508">
                  <c:v>8.0799999999999166</c:v>
                </c:pt>
                <c:pt idx="509">
                  <c:v>8.0899999999999164</c:v>
                </c:pt>
                <c:pt idx="510">
                  <c:v>8.0999999999999162</c:v>
                </c:pt>
                <c:pt idx="511">
                  <c:v>8.1099999999999159</c:v>
                </c:pt>
                <c:pt idx="512">
                  <c:v>8.1199999999999157</c:v>
                </c:pt>
                <c:pt idx="513">
                  <c:v>8.1299999999999155</c:v>
                </c:pt>
                <c:pt idx="514">
                  <c:v>8.1399999999999153</c:v>
                </c:pt>
                <c:pt idx="515">
                  <c:v>8.1499999999999098</c:v>
                </c:pt>
                <c:pt idx="516">
                  <c:v>8.1599999999999184</c:v>
                </c:pt>
                <c:pt idx="517">
                  <c:v>8.1699999999999164</c:v>
                </c:pt>
                <c:pt idx="518">
                  <c:v>8.1799999999999162</c:v>
                </c:pt>
                <c:pt idx="519">
                  <c:v>8.189999999999916</c:v>
                </c:pt>
                <c:pt idx="520">
                  <c:v>8.1999999999999158</c:v>
                </c:pt>
                <c:pt idx="521">
                  <c:v>8.2099999999999156</c:v>
                </c:pt>
                <c:pt idx="522">
                  <c:v>8.2199999999999154</c:v>
                </c:pt>
                <c:pt idx="523">
                  <c:v>8.2299999999999098</c:v>
                </c:pt>
                <c:pt idx="524">
                  <c:v>8.2399999999999096</c:v>
                </c:pt>
                <c:pt idx="525">
                  <c:v>8.2499999999999094</c:v>
                </c:pt>
                <c:pt idx="526">
                  <c:v>8.2599999999999163</c:v>
                </c:pt>
                <c:pt idx="527">
                  <c:v>8.2699999999999161</c:v>
                </c:pt>
                <c:pt idx="528">
                  <c:v>8.2799999999999159</c:v>
                </c:pt>
                <c:pt idx="529">
                  <c:v>8.2899999999999174</c:v>
                </c:pt>
                <c:pt idx="530">
                  <c:v>8.2999999999999172</c:v>
                </c:pt>
                <c:pt idx="531">
                  <c:v>8.3099999999999206</c:v>
                </c:pt>
                <c:pt idx="532">
                  <c:v>8.3199999999999186</c:v>
                </c:pt>
                <c:pt idx="533">
                  <c:v>8.3299999999999166</c:v>
                </c:pt>
                <c:pt idx="534">
                  <c:v>8.3399999999999164</c:v>
                </c:pt>
                <c:pt idx="535">
                  <c:v>8.3499999999999162</c:v>
                </c:pt>
                <c:pt idx="536">
                  <c:v>8.3599999999999213</c:v>
                </c:pt>
                <c:pt idx="537">
                  <c:v>8.3699999999999211</c:v>
                </c:pt>
                <c:pt idx="538">
                  <c:v>8.3799999999999208</c:v>
                </c:pt>
                <c:pt idx="539">
                  <c:v>8.3899999999999206</c:v>
                </c:pt>
                <c:pt idx="540">
                  <c:v>8.3999999999999186</c:v>
                </c:pt>
                <c:pt idx="541">
                  <c:v>8.4099999999999184</c:v>
                </c:pt>
                <c:pt idx="542">
                  <c:v>8.4199999999999164</c:v>
                </c:pt>
                <c:pt idx="543">
                  <c:v>8.4299999999999162</c:v>
                </c:pt>
                <c:pt idx="544">
                  <c:v>8.439999999999916</c:v>
                </c:pt>
                <c:pt idx="545">
                  <c:v>8.4499999999999158</c:v>
                </c:pt>
                <c:pt idx="546">
                  <c:v>8.4599999999999085</c:v>
                </c:pt>
                <c:pt idx="547">
                  <c:v>8.4699999999999065</c:v>
                </c:pt>
                <c:pt idx="548">
                  <c:v>8.4799999999999063</c:v>
                </c:pt>
                <c:pt idx="549">
                  <c:v>8.4899999999999061</c:v>
                </c:pt>
                <c:pt idx="550">
                  <c:v>8.4999999999999059</c:v>
                </c:pt>
                <c:pt idx="551">
                  <c:v>8.5099999999999074</c:v>
                </c:pt>
                <c:pt idx="552">
                  <c:v>8.5199999999999072</c:v>
                </c:pt>
                <c:pt idx="553">
                  <c:v>8.5299999999999052</c:v>
                </c:pt>
                <c:pt idx="554">
                  <c:v>8.5399999999998997</c:v>
                </c:pt>
                <c:pt idx="555">
                  <c:v>8.5499999999998995</c:v>
                </c:pt>
                <c:pt idx="556">
                  <c:v>8.5599999999999064</c:v>
                </c:pt>
                <c:pt idx="557">
                  <c:v>8.5699999999999061</c:v>
                </c:pt>
                <c:pt idx="558">
                  <c:v>8.5799999999999059</c:v>
                </c:pt>
                <c:pt idx="559">
                  <c:v>8.5899999999999075</c:v>
                </c:pt>
                <c:pt idx="560">
                  <c:v>8.5999999999999073</c:v>
                </c:pt>
                <c:pt idx="561">
                  <c:v>8.6099999999999053</c:v>
                </c:pt>
                <c:pt idx="562">
                  <c:v>8.6199999999998997</c:v>
                </c:pt>
                <c:pt idx="563">
                  <c:v>8.6299999999998995</c:v>
                </c:pt>
                <c:pt idx="564">
                  <c:v>8.6399999999998993</c:v>
                </c:pt>
                <c:pt idx="565">
                  <c:v>8.6499999999999027</c:v>
                </c:pt>
                <c:pt idx="566">
                  <c:v>8.659999999999906</c:v>
                </c:pt>
                <c:pt idx="567">
                  <c:v>8.6699999999999058</c:v>
                </c:pt>
                <c:pt idx="568">
                  <c:v>8.6799999999999056</c:v>
                </c:pt>
                <c:pt idx="569">
                  <c:v>8.6899999999999054</c:v>
                </c:pt>
                <c:pt idx="570">
                  <c:v>8.6999999999998998</c:v>
                </c:pt>
                <c:pt idx="571">
                  <c:v>8.7099999999998996</c:v>
                </c:pt>
                <c:pt idx="572">
                  <c:v>8.7199999999998994</c:v>
                </c:pt>
                <c:pt idx="573">
                  <c:v>8.7299999999998992</c:v>
                </c:pt>
                <c:pt idx="574">
                  <c:v>8.7399999999999007</c:v>
                </c:pt>
                <c:pt idx="575">
                  <c:v>8.7499999999999005</c:v>
                </c:pt>
                <c:pt idx="576">
                  <c:v>8.7599999999999074</c:v>
                </c:pt>
                <c:pt idx="577">
                  <c:v>8.7699999999999072</c:v>
                </c:pt>
                <c:pt idx="578">
                  <c:v>8.7799999999999052</c:v>
                </c:pt>
                <c:pt idx="579">
                  <c:v>8.7899999999998997</c:v>
                </c:pt>
                <c:pt idx="580">
                  <c:v>8.7999999999998995</c:v>
                </c:pt>
                <c:pt idx="581">
                  <c:v>8.8099999999999064</c:v>
                </c:pt>
                <c:pt idx="582">
                  <c:v>8.8199999999999061</c:v>
                </c:pt>
                <c:pt idx="583">
                  <c:v>8.8299999999999059</c:v>
                </c:pt>
                <c:pt idx="584">
                  <c:v>8.8399999999999075</c:v>
                </c:pt>
                <c:pt idx="585">
                  <c:v>8.8499999999999073</c:v>
                </c:pt>
                <c:pt idx="586">
                  <c:v>8.8599999999999106</c:v>
                </c:pt>
                <c:pt idx="587">
                  <c:v>8.8699999999999086</c:v>
                </c:pt>
                <c:pt idx="588">
                  <c:v>8.8799999999999084</c:v>
                </c:pt>
                <c:pt idx="589">
                  <c:v>8.8899999999999064</c:v>
                </c:pt>
                <c:pt idx="590">
                  <c:v>8.899999999999908</c:v>
                </c:pt>
                <c:pt idx="591">
                  <c:v>8.909999999999906</c:v>
                </c:pt>
                <c:pt idx="592">
                  <c:v>8.9199999999999058</c:v>
                </c:pt>
                <c:pt idx="593">
                  <c:v>8.9299999999998896</c:v>
                </c:pt>
                <c:pt idx="594">
                  <c:v>8.9399999999998894</c:v>
                </c:pt>
                <c:pt idx="595">
                  <c:v>8.9499999999998892</c:v>
                </c:pt>
                <c:pt idx="596">
                  <c:v>8.959999999999896</c:v>
                </c:pt>
                <c:pt idx="597">
                  <c:v>8.9699999999998958</c:v>
                </c:pt>
                <c:pt idx="598">
                  <c:v>8.9799999999998956</c:v>
                </c:pt>
                <c:pt idx="599">
                  <c:v>8.9899999999998972</c:v>
                </c:pt>
                <c:pt idx="600">
                  <c:v>8.9999999999998952</c:v>
                </c:pt>
                <c:pt idx="601">
                  <c:v>9.0099999999998897</c:v>
                </c:pt>
                <c:pt idx="602">
                  <c:v>9.0199999999998894</c:v>
                </c:pt>
                <c:pt idx="603">
                  <c:v>9.0299999999998892</c:v>
                </c:pt>
                <c:pt idx="604">
                  <c:v>9.0399999999998908</c:v>
                </c:pt>
                <c:pt idx="605">
                  <c:v>9.0499999999998906</c:v>
                </c:pt>
                <c:pt idx="606">
                  <c:v>9.0599999999998975</c:v>
                </c:pt>
                <c:pt idx="607">
                  <c:v>9.0699999999998973</c:v>
                </c:pt>
                <c:pt idx="608">
                  <c:v>9.0799999999998953</c:v>
                </c:pt>
                <c:pt idx="609">
                  <c:v>9.0899999999998897</c:v>
                </c:pt>
                <c:pt idx="610">
                  <c:v>9.0999999999998895</c:v>
                </c:pt>
                <c:pt idx="611">
                  <c:v>9.1099999999998893</c:v>
                </c:pt>
                <c:pt idx="612">
                  <c:v>9.1199999999998926</c:v>
                </c:pt>
                <c:pt idx="613">
                  <c:v>9.1299999999998906</c:v>
                </c:pt>
                <c:pt idx="614">
                  <c:v>9.1399999999998904</c:v>
                </c:pt>
                <c:pt idx="615">
                  <c:v>9.1499999999998902</c:v>
                </c:pt>
                <c:pt idx="616">
                  <c:v>9.1599999999998953</c:v>
                </c:pt>
                <c:pt idx="617">
                  <c:v>9.1699999999998898</c:v>
                </c:pt>
                <c:pt idx="618">
                  <c:v>9.1799999999998896</c:v>
                </c:pt>
                <c:pt idx="619">
                  <c:v>9.1899999999998894</c:v>
                </c:pt>
                <c:pt idx="620">
                  <c:v>9.1999999999998892</c:v>
                </c:pt>
                <c:pt idx="621">
                  <c:v>9.2099999999998907</c:v>
                </c:pt>
                <c:pt idx="622">
                  <c:v>9.2199999999998905</c:v>
                </c:pt>
                <c:pt idx="623">
                  <c:v>9.2299999999998903</c:v>
                </c:pt>
                <c:pt idx="624">
                  <c:v>9.2399999999998901</c:v>
                </c:pt>
                <c:pt idx="625">
                  <c:v>9.2499999999998899</c:v>
                </c:pt>
                <c:pt idx="626">
                  <c:v>9.2599999999998897</c:v>
                </c:pt>
                <c:pt idx="627">
                  <c:v>9.2699999999998894</c:v>
                </c:pt>
                <c:pt idx="628">
                  <c:v>9.2799999999998892</c:v>
                </c:pt>
                <c:pt idx="629">
                  <c:v>9.2899999999998908</c:v>
                </c:pt>
                <c:pt idx="630">
                  <c:v>9.2999999999998906</c:v>
                </c:pt>
                <c:pt idx="631">
                  <c:v>9.3099999999998975</c:v>
                </c:pt>
                <c:pt idx="632">
                  <c:v>9.3199999999998973</c:v>
                </c:pt>
                <c:pt idx="633">
                  <c:v>9.3299999999998953</c:v>
                </c:pt>
                <c:pt idx="634">
                  <c:v>9.3399999999998897</c:v>
                </c:pt>
                <c:pt idx="635">
                  <c:v>9.3499999999998895</c:v>
                </c:pt>
                <c:pt idx="636">
                  <c:v>9.3599999999998964</c:v>
                </c:pt>
                <c:pt idx="637">
                  <c:v>9.369999999999898</c:v>
                </c:pt>
                <c:pt idx="638">
                  <c:v>9.379999999999896</c:v>
                </c:pt>
                <c:pt idx="639">
                  <c:v>9.3899999999998958</c:v>
                </c:pt>
                <c:pt idx="640">
                  <c:v>9.3999999999998796</c:v>
                </c:pt>
                <c:pt idx="641">
                  <c:v>9.4099999999998793</c:v>
                </c:pt>
                <c:pt idx="642">
                  <c:v>9.4199999999998791</c:v>
                </c:pt>
                <c:pt idx="643">
                  <c:v>9.4299999999998807</c:v>
                </c:pt>
                <c:pt idx="644">
                  <c:v>9.4399999999998805</c:v>
                </c:pt>
                <c:pt idx="645">
                  <c:v>9.4499999999998803</c:v>
                </c:pt>
                <c:pt idx="646">
                  <c:v>9.4599999999998854</c:v>
                </c:pt>
                <c:pt idx="647">
                  <c:v>9.4699999999998798</c:v>
                </c:pt>
                <c:pt idx="648">
                  <c:v>9.4799999999998796</c:v>
                </c:pt>
                <c:pt idx="649">
                  <c:v>9.4899999999998794</c:v>
                </c:pt>
                <c:pt idx="650">
                  <c:v>9.4999999999998792</c:v>
                </c:pt>
                <c:pt idx="651">
                  <c:v>9.5099999999998808</c:v>
                </c:pt>
                <c:pt idx="652">
                  <c:v>9.5199999999998806</c:v>
                </c:pt>
                <c:pt idx="653">
                  <c:v>9.5299999999998803</c:v>
                </c:pt>
                <c:pt idx="654">
                  <c:v>9.5399999999998801</c:v>
                </c:pt>
                <c:pt idx="655">
                  <c:v>9.5499999999998799</c:v>
                </c:pt>
                <c:pt idx="656">
                  <c:v>9.5599999999998797</c:v>
                </c:pt>
                <c:pt idx="657">
                  <c:v>9.5699999999998795</c:v>
                </c:pt>
                <c:pt idx="658">
                  <c:v>9.5799999999998793</c:v>
                </c:pt>
                <c:pt idx="659">
                  <c:v>9.5899999999998808</c:v>
                </c:pt>
                <c:pt idx="660">
                  <c:v>9.5999999999998806</c:v>
                </c:pt>
                <c:pt idx="661">
                  <c:v>9.6099999999998804</c:v>
                </c:pt>
                <c:pt idx="662">
                  <c:v>9.6199999999998802</c:v>
                </c:pt>
                <c:pt idx="663">
                  <c:v>9.62999999999988</c:v>
                </c:pt>
                <c:pt idx="664">
                  <c:v>9.639999999999878</c:v>
                </c:pt>
                <c:pt idx="665">
                  <c:v>9.6499999999998742</c:v>
                </c:pt>
                <c:pt idx="666">
                  <c:v>9.6599999999998793</c:v>
                </c:pt>
                <c:pt idx="667">
                  <c:v>9.6699999999998791</c:v>
                </c:pt>
                <c:pt idx="668">
                  <c:v>9.6799999999998807</c:v>
                </c:pt>
                <c:pt idx="669">
                  <c:v>9.6899999999998805</c:v>
                </c:pt>
                <c:pt idx="670">
                  <c:v>9.6999999999998803</c:v>
                </c:pt>
                <c:pt idx="671">
                  <c:v>9.7099999999998801</c:v>
                </c:pt>
                <c:pt idx="672">
                  <c:v>9.7199999999998781</c:v>
                </c:pt>
                <c:pt idx="673">
                  <c:v>9.7299999999998779</c:v>
                </c:pt>
                <c:pt idx="674">
                  <c:v>9.7399999999998759</c:v>
                </c:pt>
                <c:pt idx="675">
                  <c:v>9.7499999999998739</c:v>
                </c:pt>
                <c:pt idx="676">
                  <c:v>9.7599999999998808</c:v>
                </c:pt>
                <c:pt idx="677">
                  <c:v>9.7699999999998806</c:v>
                </c:pt>
                <c:pt idx="678">
                  <c:v>9.7799999999998803</c:v>
                </c:pt>
                <c:pt idx="679">
                  <c:v>9.7899999999998801</c:v>
                </c:pt>
                <c:pt idx="680">
                  <c:v>9.7999999999998799</c:v>
                </c:pt>
                <c:pt idx="681">
                  <c:v>9.8099999999998797</c:v>
                </c:pt>
                <c:pt idx="682">
                  <c:v>9.8199999999998795</c:v>
                </c:pt>
                <c:pt idx="683">
                  <c:v>9.8299999999998793</c:v>
                </c:pt>
                <c:pt idx="684">
                  <c:v>9.8399999999998808</c:v>
                </c:pt>
                <c:pt idx="685">
                  <c:v>9.8499999999998806</c:v>
                </c:pt>
                <c:pt idx="686">
                  <c:v>9.8599999999998857</c:v>
                </c:pt>
                <c:pt idx="687">
                  <c:v>9.8699999999998749</c:v>
                </c:pt>
                <c:pt idx="688">
                  <c:v>9.8799999999998747</c:v>
                </c:pt>
                <c:pt idx="689">
                  <c:v>9.8899999999998727</c:v>
                </c:pt>
                <c:pt idx="690">
                  <c:v>9.8999999999998707</c:v>
                </c:pt>
                <c:pt idx="691">
                  <c:v>9.9099999999998705</c:v>
                </c:pt>
                <c:pt idx="692">
                  <c:v>9.9199999999998703</c:v>
                </c:pt>
                <c:pt idx="693">
                  <c:v>9.92999999999987</c:v>
                </c:pt>
                <c:pt idx="694">
                  <c:v>9.9399999999998698</c:v>
                </c:pt>
                <c:pt idx="695">
                  <c:v>9.9499999999998696</c:v>
                </c:pt>
                <c:pt idx="696">
                  <c:v>9.9599999999998747</c:v>
                </c:pt>
                <c:pt idx="697">
                  <c:v>9.9699999999998727</c:v>
                </c:pt>
                <c:pt idx="698">
                  <c:v>9.9799999999998708</c:v>
                </c:pt>
                <c:pt idx="699">
                  <c:v>9.9899999999998705</c:v>
                </c:pt>
                <c:pt idx="700">
                  <c:v>9.9999999999998703</c:v>
                </c:pt>
                <c:pt idx="701">
                  <c:v>10.009999999999906</c:v>
                </c:pt>
                <c:pt idx="702">
                  <c:v>10.019999999999905</c:v>
                </c:pt>
                <c:pt idx="703">
                  <c:v>10.029999999999905</c:v>
                </c:pt>
                <c:pt idx="704">
                  <c:v>10.039999999999905</c:v>
                </c:pt>
                <c:pt idx="705">
                  <c:v>10.049999999999899</c:v>
                </c:pt>
                <c:pt idx="706">
                  <c:v>10.059999999999908</c:v>
                </c:pt>
                <c:pt idx="707">
                  <c:v>10.069999999999908</c:v>
                </c:pt>
                <c:pt idx="708">
                  <c:v>10.079999999999908</c:v>
                </c:pt>
                <c:pt idx="709">
                  <c:v>10.089999999999906</c:v>
                </c:pt>
                <c:pt idx="710">
                  <c:v>10.099999999999905</c:v>
                </c:pt>
                <c:pt idx="711">
                  <c:v>10.109999999999905</c:v>
                </c:pt>
                <c:pt idx="712">
                  <c:v>10.119999999999905</c:v>
                </c:pt>
                <c:pt idx="713">
                  <c:v>10.129999999999905</c:v>
                </c:pt>
                <c:pt idx="714">
                  <c:v>10.139999999999899</c:v>
                </c:pt>
                <c:pt idx="715">
                  <c:v>10.149999999999904</c:v>
                </c:pt>
                <c:pt idx="716">
                  <c:v>10.159999999999908</c:v>
                </c:pt>
                <c:pt idx="717">
                  <c:v>10.169999999999906</c:v>
                </c:pt>
                <c:pt idx="718">
                  <c:v>10.179999999999906</c:v>
                </c:pt>
                <c:pt idx="719">
                  <c:v>10.189999999999905</c:v>
                </c:pt>
                <c:pt idx="720">
                  <c:v>10.199999999999905</c:v>
                </c:pt>
                <c:pt idx="721">
                  <c:v>10.209999999999905</c:v>
                </c:pt>
                <c:pt idx="722">
                  <c:v>10.219999999999899</c:v>
                </c:pt>
                <c:pt idx="723">
                  <c:v>10.229999999999899</c:v>
                </c:pt>
                <c:pt idx="724">
                  <c:v>10.239999999999904</c:v>
                </c:pt>
                <c:pt idx="725">
                  <c:v>10.249999999999902</c:v>
                </c:pt>
                <c:pt idx="726">
                  <c:v>10.259999999999906</c:v>
                </c:pt>
                <c:pt idx="727">
                  <c:v>10.269999999999905</c:v>
                </c:pt>
                <c:pt idx="728">
                  <c:v>10.279999999999905</c:v>
                </c:pt>
                <c:pt idx="729">
                  <c:v>10.289999999999905</c:v>
                </c:pt>
                <c:pt idx="730">
                  <c:v>10.299999999999899</c:v>
                </c:pt>
                <c:pt idx="731">
                  <c:v>10.309999999999908</c:v>
                </c:pt>
                <c:pt idx="732">
                  <c:v>10.319999999999908</c:v>
                </c:pt>
                <c:pt idx="733">
                  <c:v>10.329999999999908</c:v>
                </c:pt>
                <c:pt idx="734">
                  <c:v>10.339999999999906</c:v>
                </c:pt>
                <c:pt idx="735">
                  <c:v>10.349999999999905</c:v>
                </c:pt>
                <c:pt idx="736">
                  <c:v>10.359999999999911</c:v>
                </c:pt>
                <c:pt idx="737">
                  <c:v>10.36999999999991</c:v>
                </c:pt>
                <c:pt idx="738">
                  <c:v>10.37999999999991</c:v>
                </c:pt>
                <c:pt idx="739">
                  <c:v>10.389999999999908</c:v>
                </c:pt>
                <c:pt idx="740">
                  <c:v>10.399999999999908</c:v>
                </c:pt>
                <c:pt idx="741">
                  <c:v>10.409999999999908</c:v>
                </c:pt>
                <c:pt idx="742">
                  <c:v>10.419999999999906</c:v>
                </c:pt>
                <c:pt idx="743">
                  <c:v>10.429999999999906</c:v>
                </c:pt>
                <c:pt idx="744">
                  <c:v>10.439999999999905</c:v>
                </c:pt>
                <c:pt idx="745">
                  <c:v>10.449999999999905</c:v>
                </c:pt>
                <c:pt idx="746">
                  <c:v>10.45999999999991</c:v>
                </c:pt>
                <c:pt idx="747">
                  <c:v>10.469999999999908</c:v>
                </c:pt>
                <c:pt idx="748">
                  <c:v>10.479999999999908</c:v>
                </c:pt>
                <c:pt idx="749">
                  <c:v>10.489999999999908</c:v>
                </c:pt>
                <c:pt idx="750">
                  <c:v>10.499999999999908</c:v>
                </c:pt>
                <c:pt idx="751">
                  <c:v>10.509999999999906</c:v>
                </c:pt>
                <c:pt idx="752">
                  <c:v>10.519999999999905</c:v>
                </c:pt>
                <c:pt idx="753">
                  <c:v>10.529999999999905</c:v>
                </c:pt>
                <c:pt idx="754">
                  <c:v>10.539999999999905</c:v>
                </c:pt>
                <c:pt idx="755">
                  <c:v>10.549999999999899</c:v>
                </c:pt>
                <c:pt idx="756">
                  <c:v>10.559999999999908</c:v>
                </c:pt>
                <c:pt idx="757">
                  <c:v>10.569999999999908</c:v>
                </c:pt>
                <c:pt idx="758">
                  <c:v>10.579999999999908</c:v>
                </c:pt>
                <c:pt idx="759">
                  <c:v>10.589999999999906</c:v>
                </c:pt>
                <c:pt idx="760">
                  <c:v>10.599999999999905</c:v>
                </c:pt>
                <c:pt idx="761">
                  <c:v>10.609999999999905</c:v>
                </c:pt>
                <c:pt idx="762">
                  <c:v>10.619999999999905</c:v>
                </c:pt>
                <c:pt idx="763">
                  <c:v>10.629999999999905</c:v>
                </c:pt>
                <c:pt idx="764">
                  <c:v>10.639999999999899</c:v>
                </c:pt>
                <c:pt idx="765">
                  <c:v>10.649999999999904</c:v>
                </c:pt>
                <c:pt idx="766">
                  <c:v>10.659999999999908</c:v>
                </c:pt>
                <c:pt idx="767">
                  <c:v>10.669999999999906</c:v>
                </c:pt>
                <c:pt idx="768">
                  <c:v>10.679999999999906</c:v>
                </c:pt>
                <c:pt idx="769">
                  <c:v>10.689999999999905</c:v>
                </c:pt>
                <c:pt idx="770">
                  <c:v>10.699999999999905</c:v>
                </c:pt>
                <c:pt idx="771">
                  <c:v>10.709999999999905</c:v>
                </c:pt>
                <c:pt idx="772">
                  <c:v>10.719999999999899</c:v>
                </c:pt>
                <c:pt idx="773">
                  <c:v>10.729999999999899</c:v>
                </c:pt>
                <c:pt idx="774">
                  <c:v>10.739999999999904</c:v>
                </c:pt>
                <c:pt idx="775">
                  <c:v>10.749999999999902</c:v>
                </c:pt>
                <c:pt idx="776">
                  <c:v>10.759999999999906</c:v>
                </c:pt>
                <c:pt idx="777">
                  <c:v>10.769999999999905</c:v>
                </c:pt>
                <c:pt idx="778">
                  <c:v>10.779999999999905</c:v>
                </c:pt>
                <c:pt idx="779">
                  <c:v>10.789999999999905</c:v>
                </c:pt>
                <c:pt idx="780">
                  <c:v>10.799999999999899</c:v>
                </c:pt>
                <c:pt idx="781">
                  <c:v>10.809999999999805</c:v>
                </c:pt>
                <c:pt idx="782">
                  <c:v>10.819999999999908</c:v>
                </c:pt>
                <c:pt idx="783">
                  <c:v>10.829999999999805</c:v>
                </c:pt>
                <c:pt idx="784">
                  <c:v>10.839999999999906</c:v>
                </c:pt>
                <c:pt idx="785">
                  <c:v>10.849999999999905</c:v>
                </c:pt>
                <c:pt idx="786">
                  <c:v>10.859999999999911</c:v>
                </c:pt>
                <c:pt idx="787">
                  <c:v>10.86999999999991</c:v>
                </c:pt>
                <c:pt idx="788">
                  <c:v>10.879999999999805</c:v>
                </c:pt>
                <c:pt idx="789">
                  <c:v>10.889999999999805</c:v>
                </c:pt>
                <c:pt idx="790">
                  <c:v>10.899999999999805</c:v>
                </c:pt>
                <c:pt idx="791">
                  <c:v>10.909999999999908</c:v>
                </c:pt>
                <c:pt idx="792">
                  <c:v>10.919999999999805</c:v>
                </c:pt>
                <c:pt idx="793">
                  <c:v>10.929999999999906</c:v>
                </c:pt>
                <c:pt idx="794">
                  <c:v>10.939999999999905</c:v>
                </c:pt>
                <c:pt idx="795">
                  <c:v>10.949999999999905</c:v>
                </c:pt>
                <c:pt idx="796">
                  <c:v>10.959999999999805</c:v>
                </c:pt>
                <c:pt idx="797">
                  <c:v>10.969999999999805</c:v>
                </c:pt>
                <c:pt idx="798">
                  <c:v>10.979999999999908</c:v>
                </c:pt>
                <c:pt idx="799">
                  <c:v>10.989999999999805</c:v>
                </c:pt>
                <c:pt idx="800">
                  <c:v>10.999999999999908</c:v>
                </c:pt>
                <c:pt idx="801">
                  <c:v>11.009999999999804</c:v>
                </c:pt>
                <c:pt idx="802">
                  <c:v>11.019999999999905</c:v>
                </c:pt>
                <c:pt idx="803">
                  <c:v>11.029999999999905</c:v>
                </c:pt>
                <c:pt idx="804">
                  <c:v>11.0399999999998</c:v>
                </c:pt>
                <c:pt idx="805">
                  <c:v>11.0499999999998</c:v>
                </c:pt>
                <c:pt idx="806">
                  <c:v>11.059999999999805</c:v>
                </c:pt>
                <c:pt idx="807">
                  <c:v>11.069999999999908</c:v>
                </c:pt>
                <c:pt idx="808">
                  <c:v>11.079999999999805</c:v>
                </c:pt>
                <c:pt idx="809">
                  <c:v>11.089999999999906</c:v>
                </c:pt>
                <c:pt idx="810">
                  <c:v>11.099999999999905</c:v>
                </c:pt>
                <c:pt idx="811">
                  <c:v>11.109999999999905</c:v>
                </c:pt>
                <c:pt idx="812">
                  <c:v>11.119999999999905</c:v>
                </c:pt>
                <c:pt idx="813">
                  <c:v>11.1299999999998</c:v>
                </c:pt>
                <c:pt idx="814">
                  <c:v>11.1399999999998</c:v>
                </c:pt>
                <c:pt idx="815">
                  <c:v>11.1499999999998</c:v>
                </c:pt>
                <c:pt idx="816">
                  <c:v>11.159999999999908</c:v>
                </c:pt>
                <c:pt idx="817">
                  <c:v>11.169999999999805</c:v>
                </c:pt>
                <c:pt idx="818">
                  <c:v>11.179999999999906</c:v>
                </c:pt>
                <c:pt idx="819">
                  <c:v>11.189999999999905</c:v>
                </c:pt>
                <c:pt idx="820">
                  <c:v>11.199999999999905</c:v>
                </c:pt>
                <c:pt idx="821">
                  <c:v>11.2099999999998</c:v>
                </c:pt>
                <c:pt idx="822">
                  <c:v>11.2199999999998</c:v>
                </c:pt>
                <c:pt idx="823">
                  <c:v>11.229999999999899</c:v>
                </c:pt>
                <c:pt idx="824">
                  <c:v>11.239999999999799</c:v>
                </c:pt>
                <c:pt idx="825">
                  <c:v>11.249999999999902</c:v>
                </c:pt>
                <c:pt idx="826">
                  <c:v>11.259999999999804</c:v>
                </c:pt>
                <c:pt idx="827">
                  <c:v>11.269999999999905</c:v>
                </c:pt>
                <c:pt idx="828">
                  <c:v>11.2799999999998</c:v>
                </c:pt>
                <c:pt idx="829">
                  <c:v>11.2899999999998</c:v>
                </c:pt>
                <c:pt idx="830">
                  <c:v>11.2999999999998</c:v>
                </c:pt>
                <c:pt idx="831">
                  <c:v>11.309999999999805</c:v>
                </c:pt>
                <c:pt idx="832">
                  <c:v>11.319999999999805</c:v>
                </c:pt>
                <c:pt idx="833">
                  <c:v>11.329999999999805</c:v>
                </c:pt>
                <c:pt idx="834">
                  <c:v>11.339999999999804</c:v>
                </c:pt>
                <c:pt idx="835">
                  <c:v>11.349999999999802</c:v>
                </c:pt>
                <c:pt idx="836">
                  <c:v>11.359999999999806</c:v>
                </c:pt>
                <c:pt idx="837">
                  <c:v>11.369999999999806</c:v>
                </c:pt>
                <c:pt idx="838">
                  <c:v>11.379999999999805</c:v>
                </c:pt>
                <c:pt idx="839">
                  <c:v>11.389999999999805</c:v>
                </c:pt>
                <c:pt idx="840">
                  <c:v>11.399999999999805</c:v>
                </c:pt>
                <c:pt idx="841">
                  <c:v>11.409999999999805</c:v>
                </c:pt>
                <c:pt idx="842">
                  <c:v>11.419999999999805</c:v>
                </c:pt>
                <c:pt idx="843">
                  <c:v>11.429999999999804</c:v>
                </c:pt>
                <c:pt idx="844">
                  <c:v>11.439999999999802</c:v>
                </c:pt>
                <c:pt idx="845">
                  <c:v>11.4499999999998</c:v>
                </c:pt>
                <c:pt idx="846">
                  <c:v>11.459999999999805</c:v>
                </c:pt>
                <c:pt idx="847">
                  <c:v>11.469999999999805</c:v>
                </c:pt>
                <c:pt idx="848">
                  <c:v>11.479999999999805</c:v>
                </c:pt>
                <c:pt idx="849">
                  <c:v>11.489999999999805</c:v>
                </c:pt>
                <c:pt idx="850">
                  <c:v>11.499999999999805</c:v>
                </c:pt>
                <c:pt idx="851">
                  <c:v>11.509999999999804</c:v>
                </c:pt>
                <c:pt idx="852">
                  <c:v>11.519999999999802</c:v>
                </c:pt>
                <c:pt idx="853">
                  <c:v>11.5299999999998</c:v>
                </c:pt>
                <c:pt idx="854">
                  <c:v>11.5399999999998</c:v>
                </c:pt>
                <c:pt idx="855">
                  <c:v>11.5499999999998</c:v>
                </c:pt>
                <c:pt idx="856">
                  <c:v>11.559999999999805</c:v>
                </c:pt>
                <c:pt idx="857">
                  <c:v>11.569999999999805</c:v>
                </c:pt>
                <c:pt idx="858">
                  <c:v>11.579999999999805</c:v>
                </c:pt>
                <c:pt idx="859">
                  <c:v>11.589999999999804</c:v>
                </c:pt>
                <c:pt idx="860">
                  <c:v>11.599999999999802</c:v>
                </c:pt>
                <c:pt idx="861">
                  <c:v>11.6099999999998</c:v>
                </c:pt>
                <c:pt idx="862">
                  <c:v>11.6199999999998</c:v>
                </c:pt>
                <c:pt idx="863">
                  <c:v>11.6299999999998</c:v>
                </c:pt>
                <c:pt idx="864">
                  <c:v>11.6399999999998</c:v>
                </c:pt>
                <c:pt idx="865">
                  <c:v>11.6499999999998</c:v>
                </c:pt>
                <c:pt idx="866">
                  <c:v>11.659999999999805</c:v>
                </c:pt>
                <c:pt idx="867">
                  <c:v>11.669999999999805</c:v>
                </c:pt>
                <c:pt idx="868">
                  <c:v>11.679999999999804</c:v>
                </c:pt>
                <c:pt idx="869">
                  <c:v>11.689999999999802</c:v>
                </c:pt>
                <c:pt idx="870">
                  <c:v>11.6999999999998</c:v>
                </c:pt>
                <c:pt idx="871">
                  <c:v>11.7099999999998</c:v>
                </c:pt>
                <c:pt idx="872">
                  <c:v>11.7199999999998</c:v>
                </c:pt>
                <c:pt idx="873">
                  <c:v>11.7299999999998</c:v>
                </c:pt>
                <c:pt idx="874">
                  <c:v>11.739999999999799</c:v>
                </c:pt>
                <c:pt idx="875">
                  <c:v>11.749999999999799</c:v>
                </c:pt>
                <c:pt idx="876">
                  <c:v>11.759999999999804</c:v>
                </c:pt>
                <c:pt idx="877">
                  <c:v>11.769999999999802</c:v>
                </c:pt>
                <c:pt idx="878">
                  <c:v>11.7799999999998</c:v>
                </c:pt>
                <c:pt idx="879">
                  <c:v>11.7899999999998</c:v>
                </c:pt>
                <c:pt idx="880">
                  <c:v>11.7999999999998</c:v>
                </c:pt>
                <c:pt idx="881">
                  <c:v>11.809999999999805</c:v>
                </c:pt>
                <c:pt idx="882">
                  <c:v>11.819999999999805</c:v>
                </c:pt>
                <c:pt idx="883">
                  <c:v>11.829999999999805</c:v>
                </c:pt>
                <c:pt idx="884">
                  <c:v>11.839999999999804</c:v>
                </c:pt>
                <c:pt idx="885">
                  <c:v>11.849999999999802</c:v>
                </c:pt>
                <c:pt idx="886">
                  <c:v>11.859999999999806</c:v>
                </c:pt>
                <c:pt idx="887">
                  <c:v>11.869999999999806</c:v>
                </c:pt>
                <c:pt idx="888">
                  <c:v>11.879999999999805</c:v>
                </c:pt>
                <c:pt idx="889">
                  <c:v>11.889999999999805</c:v>
                </c:pt>
                <c:pt idx="890">
                  <c:v>11.899999999999805</c:v>
                </c:pt>
                <c:pt idx="891">
                  <c:v>11.909999999999805</c:v>
                </c:pt>
                <c:pt idx="892">
                  <c:v>11.919999999999805</c:v>
                </c:pt>
                <c:pt idx="893">
                  <c:v>11.929999999999804</c:v>
                </c:pt>
                <c:pt idx="894">
                  <c:v>11.939999999999802</c:v>
                </c:pt>
                <c:pt idx="895">
                  <c:v>11.9499999999998</c:v>
                </c:pt>
                <c:pt idx="896">
                  <c:v>11.959999999999805</c:v>
                </c:pt>
                <c:pt idx="897">
                  <c:v>11.969999999999805</c:v>
                </c:pt>
                <c:pt idx="898">
                  <c:v>11.979999999999805</c:v>
                </c:pt>
                <c:pt idx="899">
                  <c:v>11.989999999999805</c:v>
                </c:pt>
                <c:pt idx="900">
                  <c:v>11.999999999999805</c:v>
                </c:pt>
                <c:pt idx="901">
                  <c:v>12.009999999999804</c:v>
                </c:pt>
                <c:pt idx="902">
                  <c:v>12.019999999999802</c:v>
                </c:pt>
                <c:pt idx="903">
                  <c:v>12.0299999999998</c:v>
                </c:pt>
                <c:pt idx="904">
                  <c:v>12.0399999999998</c:v>
                </c:pt>
                <c:pt idx="905">
                  <c:v>12.0499999999998</c:v>
                </c:pt>
                <c:pt idx="906">
                  <c:v>12.059999999999805</c:v>
                </c:pt>
                <c:pt idx="907">
                  <c:v>12.069999999999805</c:v>
                </c:pt>
                <c:pt idx="908">
                  <c:v>12.079999999999805</c:v>
                </c:pt>
                <c:pt idx="909">
                  <c:v>12.089999999999804</c:v>
                </c:pt>
                <c:pt idx="910">
                  <c:v>12.099999999999802</c:v>
                </c:pt>
                <c:pt idx="911">
                  <c:v>12.1099999999998</c:v>
                </c:pt>
                <c:pt idx="912">
                  <c:v>12.1199999999998</c:v>
                </c:pt>
                <c:pt idx="913">
                  <c:v>12.1299999999998</c:v>
                </c:pt>
                <c:pt idx="914">
                  <c:v>12.1399999999998</c:v>
                </c:pt>
                <c:pt idx="915">
                  <c:v>12.1499999999998</c:v>
                </c:pt>
                <c:pt idx="916">
                  <c:v>12.159999999999805</c:v>
                </c:pt>
                <c:pt idx="917">
                  <c:v>12.169999999999805</c:v>
                </c:pt>
                <c:pt idx="918">
                  <c:v>12.179999999999804</c:v>
                </c:pt>
                <c:pt idx="919">
                  <c:v>12.189999999999802</c:v>
                </c:pt>
                <c:pt idx="920">
                  <c:v>12.1999999999998</c:v>
                </c:pt>
                <c:pt idx="921">
                  <c:v>12.2099999999998</c:v>
                </c:pt>
                <c:pt idx="922">
                  <c:v>12.2199999999998</c:v>
                </c:pt>
                <c:pt idx="923">
                  <c:v>12.2299999999998</c:v>
                </c:pt>
                <c:pt idx="924">
                  <c:v>12.239999999999799</c:v>
                </c:pt>
                <c:pt idx="925">
                  <c:v>12.249999999999799</c:v>
                </c:pt>
                <c:pt idx="926">
                  <c:v>12.259999999999804</c:v>
                </c:pt>
                <c:pt idx="927">
                  <c:v>12.269999999999802</c:v>
                </c:pt>
                <c:pt idx="928">
                  <c:v>12.2799999999998</c:v>
                </c:pt>
                <c:pt idx="929">
                  <c:v>12.2899999999998</c:v>
                </c:pt>
                <c:pt idx="930">
                  <c:v>12.2999999999998</c:v>
                </c:pt>
                <c:pt idx="931">
                  <c:v>12.309999999999805</c:v>
                </c:pt>
                <c:pt idx="932">
                  <c:v>12.319999999999805</c:v>
                </c:pt>
                <c:pt idx="933">
                  <c:v>12.329999999999805</c:v>
                </c:pt>
                <c:pt idx="934">
                  <c:v>12.339999999999804</c:v>
                </c:pt>
                <c:pt idx="935">
                  <c:v>12.349999999999802</c:v>
                </c:pt>
                <c:pt idx="936">
                  <c:v>12.359999999999806</c:v>
                </c:pt>
                <c:pt idx="937">
                  <c:v>12.369999999999806</c:v>
                </c:pt>
                <c:pt idx="938">
                  <c:v>12.379999999999805</c:v>
                </c:pt>
                <c:pt idx="939">
                  <c:v>12.389999999999805</c:v>
                </c:pt>
                <c:pt idx="940">
                  <c:v>12.399999999999805</c:v>
                </c:pt>
                <c:pt idx="941">
                  <c:v>12.409999999999805</c:v>
                </c:pt>
                <c:pt idx="942">
                  <c:v>12.419999999999805</c:v>
                </c:pt>
                <c:pt idx="943">
                  <c:v>12.429999999999804</c:v>
                </c:pt>
                <c:pt idx="944">
                  <c:v>12.439999999999802</c:v>
                </c:pt>
                <c:pt idx="945">
                  <c:v>12.4499999999998</c:v>
                </c:pt>
                <c:pt idx="946">
                  <c:v>12.459999999999805</c:v>
                </c:pt>
                <c:pt idx="947">
                  <c:v>12.469999999999805</c:v>
                </c:pt>
                <c:pt idx="948">
                  <c:v>12.479999999999805</c:v>
                </c:pt>
                <c:pt idx="949">
                  <c:v>12.489999999999805</c:v>
                </c:pt>
                <c:pt idx="950">
                  <c:v>12.499999999999805</c:v>
                </c:pt>
                <c:pt idx="951">
                  <c:v>12.509999999999804</c:v>
                </c:pt>
                <c:pt idx="952">
                  <c:v>12.519999999999802</c:v>
                </c:pt>
                <c:pt idx="953">
                  <c:v>12.5299999999998</c:v>
                </c:pt>
                <c:pt idx="954">
                  <c:v>12.5399999999998</c:v>
                </c:pt>
                <c:pt idx="955">
                  <c:v>12.5499999999998</c:v>
                </c:pt>
                <c:pt idx="956">
                  <c:v>12.559999999999805</c:v>
                </c:pt>
                <c:pt idx="957">
                  <c:v>12.569999999999805</c:v>
                </c:pt>
                <c:pt idx="958">
                  <c:v>12.579999999999805</c:v>
                </c:pt>
                <c:pt idx="959">
                  <c:v>12.589999999999804</c:v>
                </c:pt>
                <c:pt idx="960">
                  <c:v>12.599999999999802</c:v>
                </c:pt>
                <c:pt idx="961">
                  <c:v>12.6099999999998</c:v>
                </c:pt>
                <c:pt idx="962">
                  <c:v>12.6199999999998</c:v>
                </c:pt>
                <c:pt idx="963">
                  <c:v>12.6299999999998</c:v>
                </c:pt>
                <c:pt idx="964">
                  <c:v>12.6399999999998</c:v>
                </c:pt>
                <c:pt idx="965">
                  <c:v>12.6499999999998</c:v>
                </c:pt>
                <c:pt idx="966">
                  <c:v>12.659999999999805</c:v>
                </c:pt>
                <c:pt idx="967">
                  <c:v>12.669999999999805</c:v>
                </c:pt>
                <c:pt idx="968">
                  <c:v>12.679999999999804</c:v>
                </c:pt>
                <c:pt idx="969">
                  <c:v>12.689999999999802</c:v>
                </c:pt>
                <c:pt idx="970">
                  <c:v>12.6999999999998</c:v>
                </c:pt>
                <c:pt idx="971">
                  <c:v>12.7099999999998</c:v>
                </c:pt>
                <c:pt idx="972">
                  <c:v>12.7199999999998</c:v>
                </c:pt>
                <c:pt idx="973">
                  <c:v>12.7299999999998</c:v>
                </c:pt>
                <c:pt idx="974">
                  <c:v>12.739999999999799</c:v>
                </c:pt>
                <c:pt idx="975">
                  <c:v>12.749999999999799</c:v>
                </c:pt>
                <c:pt idx="976">
                  <c:v>12.759999999999804</c:v>
                </c:pt>
                <c:pt idx="977">
                  <c:v>12.769999999999802</c:v>
                </c:pt>
                <c:pt idx="978">
                  <c:v>12.7799999999998</c:v>
                </c:pt>
                <c:pt idx="979">
                  <c:v>12.7899999999998</c:v>
                </c:pt>
                <c:pt idx="980">
                  <c:v>12.7999999999998</c:v>
                </c:pt>
                <c:pt idx="981">
                  <c:v>12.809999999999805</c:v>
                </c:pt>
                <c:pt idx="982">
                  <c:v>12.819999999999805</c:v>
                </c:pt>
                <c:pt idx="983">
                  <c:v>12.829999999999805</c:v>
                </c:pt>
                <c:pt idx="984">
                  <c:v>12.839999999999804</c:v>
                </c:pt>
                <c:pt idx="985">
                  <c:v>12.849999999999802</c:v>
                </c:pt>
                <c:pt idx="986">
                  <c:v>12.859999999999806</c:v>
                </c:pt>
                <c:pt idx="987">
                  <c:v>12.869999999999806</c:v>
                </c:pt>
                <c:pt idx="988">
                  <c:v>12.879999999999805</c:v>
                </c:pt>
                <c:pt idx="989">
                  <c:v>12.889999999999805</c:v>
                </c:pt>
                <c:pt idx="990">
                  <c:v>12.899999999999805</c:v>
                </c:pt>
                <c:pt idx="991">
                  <c:v>12.909999999999805</c:v>
                </c:pt>
                <c:pt idx="992">
                  <c:v>12.919999999999805</c:v>
                </c:pt>
                <c:pt idx="993">
                  <c:v>12.929999999999804</c:v>
                </c:pt>
                <c:pt idx="994">
                  <c:v>12.939999999999802</c:v>
                </c:pt>
                <c:pt idx="995">
                  <c:v>12.9499999999998</c:v>
                </c:pt>
                <c:pt idx="996">
                  <c:v>12.959999999999805</c:v>
                </c:pt>
                <c:pt idx="997">
                  <c:v>12.969999999999805</c:v>
                </c:pt>
                <c:pt idx="998">
                  <c:v>12.979999999999805</c:v>
                </c:pt>
                <c:pt idx="999">
                  <c:v>12.989999999999805</c:v>
                </c:pt>
                <c:pt idx="1000">
                  <c:v>12.999999999999805</c:v>
                </c:pt>
                <c:pt idx="1001">
                  <c:v>13.009999999999804</c:v>
                </c:pt>
                <c:pt idx="1002">
                  <c:v>13.019999999999802</c:v>
                </c:pt>
                <c:pt idx="1003">
                  <c:v>13.0299999999998</c:v>
                </c:pt>
                <c:pt idx="1004">
                  <c:v>13.0399999999998</c:v>
                </c:pt>
                <c:pt idx="1005">
                  <c:v>13.0499999999998</c:v>
                </c:pt>
                <c:pt idx="1006">
                  <c:v>13.059999999999805</c:v>
                </c:pt>
                <c:pt idx="1007">
                  <c:v>13.069999999999805</c:v>
                </c:pt>
                <c:pt idx="1008">
                  <c:v>13.079999999999805</c:v>
                </c:pt>
                <c:pt idx="1009">
                  <c:v>13.089999999999804</c:v>
                </c:pt>
                <c:pt idx="1010">
                  <c:v>13.099999999999802</c:v>
                </c:pt>
                <c:pt idx="1011">
                  <c:v>13.1099999999998</c:v>
                </c:pt>
                <c:pt idx="1012">
                  <c:v>13.1199999999998</c:v>
                </c:pt>
                <c:pt idx="1013">
                  <c:v>13.1299999999998</c:v>
                </c:pt>
                <c:pt idx="1014">
                  <c:v>13.1399999999998</c:v>
                </c:pt>
                <c:pt idx="1015">
                  <c:v>13.1499999999998</c:v>
                </c:pt>
                <c:pt idx="1016">
                  <c:v>13.159999999999805</c:v>
                </c:pt>
                <c:pt idx="1017">
                  <c:v>13.169999999999805</c:v>
                </c:pt>
                <c:pt idx="1018">
                  <c:v>13.179999999999804</c:v>
                </c:pt>
                <c:pt idx="1019">
                  <c:v>13.189999999999802</c:v>
                </c:pt>
                <c:pt idx="1020">
                  <c:v>13.1999999999998</c:v>
                </c:pt>
                <c:pt idx="1021">
                  <c:v>13.2099999999998</c:v>
                </c:pt>
                <c:pt idx="1022">
                  <c:v>13.2199999999998</c:v>
                </c:pt>
                <c:pt idx="1023">
                  <c:v>13.2299999999998</c:v>
                </c:pt>
                <c:pt idx="1024">
                  <c:v>13.239999999999799</c:v>
                </c:pt>
                <c:pt idx="1025">
                  <c:v>13.249999999999799</c:v>
                </c:pt>
                <c:pt idx="1026">
                  <c:v>13.259999999999804</c:v>
                </c:pt>
                <c:pt idx="1027">
                  <c:v>13.269999999999802</c:v>
                </c:pt>
                <c:pt idx="1028">
                  <c:v>13.2799999999998</c:v>
                </c:pt>
                <c:pt idx="1029">
                  <c:v>13.2899999999998</c:v>
                </c:pt>
                <c:pt idx="1030">
                  <c:v>13.2999999999998</c:v>
                </c:pt>
                <c:pt idx="1031">
                  <c:v>13.309999999999805</c:v>
                </c:pt>
                <c:pt idx="1032">
                  <c:v>13.319999999999805</c:v>
                </c:pt>
                <c:pt idx="1033">
                  <c:v>13.329999999999805</c:v>
                </c:pt>
                <c:pt idx="1034">
                  <c:v>13.339999999999804</c:v>
                </c:pt>
                <c:pt idx="1035">
                  <c:v>13.349999999999802</c:v>
                </c:pt>
                <c:pt idx="1036">
                  <c:v>13.359999999999806</c:v>
                </c:pt>
                <c:pt idx="1037">
                  <c:v>13.369999999999806</c:v>
                </c:pt>
                <c:pt idx="1038">
                  <c:v>13.379999999999805</c:v>
                </c:pt>
                <c:pt idx="1039">
                  <c:v>13.389999999999805</c:v>
                </c:pt>
                <c:pt idx="1040">
                  <c:v>13.399999999999805</c:v>
                </c:pt>
                <c:pt idx="1041">
                  <c:v>13.409999999999805</c:v>
                </c:pt>
                <c:pt idx="1042">
                  <c:v>13.419999999999805</c:v>
                </c:pt>
                <c:pt idx="1043">
                  <c:v>13.429999999999804</c:v>
                </c:pt>
                <c:pt idx="1044">
                  <c:v>13.439999999999802</c:v>
                </c:pt>
                <c:pt idx="1045">
                  <c:v>13.4499999999998</c:v>
                </c:pt>
                <c:pt idx="1046">
                  <c:v>13.459999999999805</c:v>
                </c:pt>
                <c:pt idx="1047">
                  <c:v>13.469999999999805</c:v>
                </c:pt>
                <c:pt idx="1048">
                  <c:v>13.479999999999805</c:v>
                </c:pt>
                <c:pt idx="1049">
                  <c:v>13.489999999999805</c:v>
                </c:pt>
                <c:pt idx="1050">
                  <c:v>13.499999999999805</c:v>
                </c:pt>
                <c:pt idx="1051">
                  <c:v>13.509999999999804</c:v>
                </c:pt>
                <c:pt idx="1052">
                  <c:v>13.519999999999802</c:v>
                </c:pt>
                <c:pt idx="1053">
                  <c:v>13.5299999999998</c:v>
                </c:pt>
                <c:pt idx="1054">
                  <c:v>13.5399999999998</c:v>
                </c:pt>
                <c:pt idx="1055">
                  <c:v>13.5499999999998</c:v>
                </c:pt>
                <c:pt idx="1056">
                  <c:v>13.559999999999805</c:v>
                </c:pt>
                <c:pt idx="1057">
                  <c:v>13.569999999999805</c:v>
                </c:pt>
                <c:pt idx="1058">
                  <c:v>13.579999999999805</c:v>
                </c:pt>
                <c:pt idx="1059">
                  <c:v>13.589999999999804</c:v>
                </c:pt>
                <c:pt idx="1060">
                  <c:v>13.599999999999802</c:v>
                </c:pt>
                <c:pt idx="1061">
                  <c:v>13.6099999999998</c:v>
                </c:pt>
                <c:pt idx="1062">
                  <c:v>13.6199999999998</c:v>
                </c:pt>
                <c:pt idx="1063">
                  <c:v>13.6299999999998</c:v>
                </c:pt>
                <c:pt idx="1064">
                  <c:v>13.6399999999998</c:v>
                </c:pt>
                <c:pt idx="1065">
                  <c:v>13.6499999999998</c:v>
                </c:pt>
                <c:pt idx="1066">
                  <c:v>13.659999999999805</c:v>
                </c:pt>
                <c:pt idx="1067">
                  <c:v>13.669999999999805</c:v>
                </c:pt>
                <c:pt idx="1068">
                  <c:v>13.679999999999804</c:v>
                </c:pt>
                <c:pt idx="1069">
                  <c:v>13.689999999999802</c:v>
                </c:pt>
                <c:pt idx="1070">
                  <c:v>13.6999999999998</c:v>
                </c:pt>
                <c:pt idx="1071">
                  <c:v>13.7099999999998</c:v>
                </c:pt>
                <c:pt idx="1072">
                  <c:v>13.7199999999998</c:v>
                </c:pt>
                <c:pt idx="1073">
                  <c:v>13.7299999999998</c:v>
                </c:pt>
                <c:pt idx="1074">
                  <c:v>13.739999999999799</c:v>
                </c:pt>
                <c:pt idx="1075">
                  <c:v>13.749999999999799</c:v>
                </c:pt>
                <c:pt idx="1076">
                  <c:v>13.759999999999804</c:v>
                </c:pt>
                <c:pt idx="1077">
                  <c:v>13.769999999999802</c:v>
                </c:pt>
                <c:pt idx="1078">
                  <c:v>13.7799999999998</c:v>
                </c:pt>
                <c:pt idx="1079">
                  <c:v>13.7899999999998</c:v>
                </c:pt>
                <c:pt idx="1080">
                  <c:v>13.7999999999998</c:v>
                </c:pt>
                <c:pt idx="1081">
                  <c:v>13.809999999999805</c:v>
                </c:pt>
                <c:pt idx="1082">
                  <c:v>13.819999999999805</c:v>
                </c:pt>
                <c:pt idx="1083">
                  <c:v>13.829999999999805</c:v>
                </c:pt>
                <c:pt idx="1084">
                  <c:v>13.839999999999804</c:v>
                </c:pt>
                <c:pt idx="1085">
                  <c:v>13.849999999999802</c:v>
                </c:pt>
                <c:pt idx="1086">
                  <c:v>13.859999999999806</c:v>
                </c:pt>
                <c:pt idx="1087">
                  <c:v>13.869999999999806</c:v>
                </c:pt>
                <c:pt idx="1088">
                  <c:v>13.879999999999805</c:v>
                </c:pt>
                <c:pt idx="1089">
                  <c:v>13.889999999999805</c:v>
                </c:pt>
                <c:pt idx="1090">
                  <c:v>13.899999999999805</c:v>
                </c:pt>
                <c:pt idx="1091">
                  <c:v>13.909999999999805</c:v>
                </c:pt>
                <c:pt idx="1092">
                  <c:v>13.919999999999805</c:v>
                </c:pt>
                <c:pt idx="1093">
                  <c:v>13.929999999999804</c:v>
                </c:pt>
                <c:pt idx="1094">
                  <c:v>13.939999999999802</c:v>
                </c:pt>
                <c:pt idx="1095">
                  <c:v>13.9499999999998</c:v>
                </c:pt>
                <c:pt idx="1096">
                  <c:v>13.959999999999805</c:v>
                </c:pt>
                <c:pt idx="1097">
                  <c:v>13.969999999999805</c:v>
                </c:pt>
                <c:pt idx="1098">
                  <c:v>13.979999999999805</c:v>
                </c:pt>
                <c:pt idx="1099">
                  <c:v>13.989999999999805</c:v>
                </c:pt>
                <c:pt idx="1100">
                  <c:v>13.999999999999805</c:v>
                </c:pt>
                <c:pt idx="1101">
                  <c:v>14.009999999999804</c:v>
                </c:pt>
                <c:pt idx="1102">
                  <c:v>14.019999999999802</c:v>
                </c:pt>
                <c:pt idx="1103">
                  <c:v>14.0299999999998</c:v>
                </c:pt>
                <c:pt idx="1104">
                  <c:v>14.0399999999998</c:v>
                </c:pt>
                <c:pt idx="1105">
                  <c:v>14.0499999999998</c:v>
                </c:pt>
                <c:pt idx="1106">
                  <c:v>14.059999999999805</c:v>
                </c:pt>
                <c:pt idx="1107">
                  <c:v>14.069999999999805</c:v>
                </c:pt>
                <c:pt idx="1108">
                  <c:v>14.079999999999805</c:v>
                </c:pt>
                <c:pt idx="1109">
                  <c:v>14.089999999999804</c:v>
                </c:pt>
                <c:pt idx="1110">
                  <c:v>14.099999999999802</c:v>
                </c:pt>
                <c:pt idx="1111">
                  <c:v>14.1099999999998</c:v>
                </c:pt>
                <c:pt idx="1112">
                  <c:v>14.1199999999998</c:v>
                </c:pt>
                <c:pt idx="1113">
                  <c:v>14.1299999999998</c:v>
                </c:pt>
                <c:pt idx="1114">
                  <c:v>14.1399999999998</c:v>
                </c:pt>
                <c:pt idx="1115">
                  <c:v>14.1499999999998</c:v>
                </c:pt>
                <c:pt idx="1116">
                  <c:v>14.159999999999805</c:v>
                </c:pt>
                <c:pt idx="1117">
                  <c:v>14.169999999999805</c:v>
                </c:pt>
                <c:pt idx="1118">
                  <c:v>14.179999999999804</c:v>
                </c:pt>
                <c:pt idx="1119">
                  <c:v>14.189999999999802</c:v>
                </c:pt>
                <c:pt idx="1120">
                  <c:v>14.1999999999998</c:v>
                </c:pt>
                <c:pt idx="1121">
                  <c:v>14.2099999999998</c:v>
                </c:pt>
                <c:pt idx="1122">
                  <c:v>14.2199999999998</c:v>
                </c:pt>
                <c:pt idx="1123">
                  <c:v>14.2299999999998</c:v>
                </c:pt>
                <c:pt idx="1124">
                  <c:v>14.239999999999799</c:v>
                </c:pt>
                <c:pt idx="1125">
                  <c:v>14.249999999999799</c:v>
                </c:pt>
                <c:pt idx="1126">
                  <c:v>14.259999999999804</c:v>
                </c:pt>
                <c:pt idx="1127">
                  <c:v>14.269999999999802</c:v>
                </c:pt>
                <c:pt idx="1128">
                  <c:v>14.2799999999998</c:v>
                </c:pt>
                <c:pt idx="1129">
                  <c:v>14.2899999999998</c:v>
                </c:pt>
                <c:pt idx="1130">
                  <c:v>14.2999999999998</c:v>
                </c:pt>
                <c:pt idx="1131">
                  <c:v>14.309999999999805</c:v>
                </c:pt>
                <c:pt idx="1132">
                  <c:v>14.319999999999805</c:v>
                </c:pt>
                <c:pt idx="1133">
                  <c:v>14.329999999999805</c:v>
                </c:pt>
                <c:pt idx="1134">
                  <c:v>14.339999999999804</c:v>
                </c:pt>
                <c:pt idx="1135">
                  <c:v>14.349999999999802</c:v>
                </c:pt>
                <c:pt idx="1136">
                  <c:v>14.359999999999806</c:v>
                </c:pt>
                <c:pt idx="1137">
                  <c:v>14.369999999999806</c:v>
                </c:pt>
                <c:pt idx="1138">
                  <c:v>14.379999999999805</c:v>
                </c:pt>
                <c:pt idx="1139">
                  <c:v>14.389999999999805</c:v>
                </c:pt>
                <c:pt idx="1140">
                  <c:v>14.399999999999805</c:v>
                </c:pt>
                <c:pt idx="1141">
                  <c:v>14.409999999999805</c:v>
                </c:pt>
                <c:pt idx="1142">
                  <c:v>14.419999999999805</c:v>
                </c:pt>
                <c:pt idx="1143">
                  <c:v>14.429999999999804</c:v>
                </c:pt>
                <c:pt idx="1144">
                  <c:v>14.439999999999802</c:v>
                </c:pt>
                <c:pt idx="1145">
                  <c:v>14.4499999999998</c:v>
                </c:pt>
                <c:pt idx="1146">
                  <c:v>14.459999999999805</c:v>
                </c:pt>
                <c:pt idx="1147">
                  <c:v>14.469999999999805</c:v>
                </c:pt>
                <c:pt idx="1148">
                  <c:v>14.479999999999805</c:v>
                </c:pt>
                <c:pt idx="1149">
                  <c:v>14.489999999999805</c:v>
                </c:pt>
                <c:pt idx="1150">
                  <c:v>14.499999999999805</c:v>
                </c:pt>
                <c:pt idx="1151">
                  <c:v>14.509999999999804</c:v>
                </c:pt>
                <c:pt idx="1152">
                  <c:v>14.519999999999802</c:v>
                </c:pt>
                <c:pt idx="1153">
                  <c:v>14.5299999999998</c:v>
                </c:pt>
                <c:pt idx="1154">
                  <c:v>14.5399999999998</c:v>
                </c:pt>
                <c:pt idx="1155">
                  <c:v>14.5499999999998</c:v>
                </c:pt>
                <c:pt idx="1156">
                  <c:v>14.559999999999805</c:v>
                </c:pt>
                <c:pt idx="1157">
                  <c:v>14.569999999999805</c:v>
                </c:pt>
                <c:pt idx="1158">
                  <c:v>14.579999999999805</c:v>
                </c:pt>
                <c:pt idx="1159">
                  <c:v>14.589999999999804</c:v>
                </c:pt>
                <c:pt idx="1160">
                  <c:v>14.599999999999802</c:v>
                </c:pt>
                <c:pt idx="1161">
                  <c:v>14.6099999999998</c:v>
                </c:pt>
                <c:pt idx="1162">
                  <c:v>14.6199999999998</c:v>
                </c:pt>
                <c:pt idx="1163">
                  <c:v>14.6299999999998</c:v>
                </c:pt>
                <c:pt idx="1164">
                  <c:v>14.6399999999998</c:v>
                </c:pt>
                <c:pt idx="1165">
                  <c:v>14.6499999999998</c:v>
                </c:pt>
                <c:pt idx="1166">
                  <c:v>14.659999999999805</c:v>
                </c:pt>
                <c:pt idx="1167">
                  <c:v>14.669999999999805</c:v>
                </c:pt>
                <c:pt idx="1168">
                  <c:v>14.679999999999804</c:v>
                </c:pt>
                <c:pt idx="1169">
                  <c:v>14.689999999999802</c:v>
                </c:pt>
                <c:pt idx="1170">
                  <c:v>14.6999999999998</c:v>
                </c:pt>
                <c:pt idx="1171">
                  <c:v>14.7099999999998</c:v>
                </c:pt>
                <c:pt idx="1172">
                  <c:v>14.7199999999998</c:v>
                </c:pt>
                <c:pt idx="1173">
                  <c:v>14.7299999999998</c:v>
                </c:pt>
                <c:pt idx="1174">
                  <c:v>14.739999999999799</c:v>
                </c:pt>
                <c:pt idx="1175">
                  <c:v>14.749999999999799</c:v>
                </c:pt>
                <c:pt idx="1176">
                  <c:v>14.759999999999804</c:v>
                </c:pt>
                <c:pt idx="1177">
                  <c:v>14.769999999999802</c:v>
                </c:pt>
                <c:pt idx="1178">
                  <c:v>14.7799999999998</c:v>
                </c:pt>
                <c:pt idx="1179">
                  <c:v>14.7899999999998</c:v>
                </c:pt>
                <c:pt idx="1180">
                  <c:v>14.7999999999998</c:v>
                </c:pt>
                <c:pt idx="1181">
                  <c:v>14.809999999999805</c:v>
                </c:pt>
                <c:pt idx="1182">
                  <c:v>14.819999999999805</c:v>
                </c:pt>
                <c:pt idx="1183">
                  <c:v>14.829999999999805</c:v>
                </c:pt>
                <c:pt idx="1184">
                  <c:v>14.839999999999804</c:v>
                </c:pt>
                <c:pt idx="1185">
                  <c:v>14.849999999999802</c:v>
                </c:pt>
                <c:pt idx="1186">
                  <c:v>14.859999999999806</c:v>
                </c:pt>
                <c:pt idx="1187">
                  <c:v>14.869999999999806</c:v>
                </c:pt>
                <c:pt idx="1188">
                  <c:v>14.879999999999805</c:v>
                </c:pt>
                <c:pt idx="1189">
                  <c:v>14.889999999999805</c:v>
                </c:pt>
                <c:pt idx="1190">
                  <c:v>14.899999999999805</c:v>
                </c:pt>
                <c:pt idx="1191">
                  <c:v>14.909999999999805</c:v>
                </c:pt>
                <c:pt idx="1192">
                  <c:v>14.919999999999805</c:v>
                </c:pt>
                <c:pt idx="1193">
                  <c:v>14.929999999999804</c:v>
                </c:pt>
                <c:pt idx="1194">
                  <c:v>14.939999999999802</c:v>
                </c:pt>
                <c:pt idx="1195">
                  <c:v>14.9499999999998</c:v>
                </c:pt>
                <c:pt idx="1196">
                  <c:v>14.959999999999805</c:v>
                </c:pt>
                <c:pt idx="1197">
                  <c:v>14.969999999999805</c:v>
                </c:pt>
                <c:pt idx="1198">
                  <c:v>14.979999999999805</c:v>
                </c:pt>
                <c:pt idx="1199">
                  <c:v>14.989999999999805</c:v>
                </c:pt>
                <c:pt idx="1200">
                  <c:v>14.999999999999805</c:v>
                </c:pt>
                <c:pt idx="1201">
                  <c:v>15.009999999999804</c:v>
                </c:pt>
                <c:pt idx="1202">
                  <c:v>15.019999999999802</c:v>
                </c:pt>
                <c:pt idx="1203">
                  <c:v>15.0299999999998</c:v>
                </c:pt>
                <c:pt idx="1204">
                  <c:v>15.0399999999998</c:v>
                </c:pt>
                <c:pt idx="1205">
                  <c:v>15.0499999999998</c:v>
                </c:pt>
                <c:pt idx="1206">
                  <c:v>15.059999999999805</c:v>
                </c:pt>
                <c:pt idx="1207">
                  <c:v>15.069999999999805</c:v>
                </c:pt>
                <c:pt idx="1208">
                  <c:v>15.079999999999805</c:v>
                </c:pt>
                <c:pt idx="1209">
                  <c:v>15.089999999999804</c:v>
                </c:pt>
                <c:pt idx="1210">
                  <c:v>15.099999999999802</c:v>
                </c:pt>
                <c:pt idx="1211">
                  <c:v>15.1099999999998</c:v>
                </c:pt>
                <c:pt idx="1212">
                  <c:v>15.1199999999998</c:v>
                </c:pt>
                <c:pt idx="1213">
                  <c:v>15.1299999999998</c:v>
                </c:pt>
                <c:pt idx="1214">
                  <c:v>15.1399999999998</c:v>
                </c:pt>
                <c:pt idx="1215">
                  <c:v>15.1499999999998</c:v>
                </c:pt>
                <c:pt idx="1216">
                  <c:v>15.159999999999805</c:v>
                </c:pt>
                <c:pt idx="1217">
                  <c:v>15.169999999999805</c:v>
                </c:pt>
                <c:pt idx="1218">
                  <c:v>15.179999999999804</c:v>
                </c:pt>
                <c:pt idx="1219">
                  <c:v>15.189999999999802</c:v>
                </c:pt>
                <c:pt idx="1220">
                  <c:v>15.1999999999998</c:v>
                </c:pt>
                <c:pt idx="1221">
                  <c:v>15.2099999999998</c:v>
                </c:pt>
                <c:pt idx="1222">
                  <c:v>15.2199999999998</c:v>
                </c:pt>
                <c:pt idx="1223">
                  <c:v>15.2299999999998</c:v>
                </c:pt>
                <c:pt idx="1224">
                  <c:v>15.239999999999799</c:v>
                </c:pt>
                <c:pt idx="1225">
                  <c:v>15.249999999999799</c:v>
                </c:pt>
                <c:pt idx="1226">
                  <c:v>15.259999999999804</c:v>
                </c:pt>
                <c:pt idx="1227">
                  <c:v>15.269999999999802</c:v>
                </c:pt>
                <c:pt idx="1228">
                  <c:v>15.2799999999998</c:v>
                </c:pt>
                <c:pt idx="1229">
                  <c:v>15.2899999999998</c:v>
                </c:pt>
                <c:pt idx="1230">
                  <c:v>15.2999999999998</c:v>
                </c:pt>
                <c:pt idx="1231">
                  <c:v>15.309999999999805</c:v>
                </c:pt>
                <c:pt idx="1232">
                  <c:v>15.319999999999805</c:v>
                </c:pt>
                <c:pt idx="1233">
                  <c:v>15.329999999999805</c:v>
                </c:pt>
                <c:pt idx="1234">
                  <c:v>15.339999999999804</c:v>
                </c:pt>
                <c:pt idx="1235">
                  <c:v>15.349999999999802</c:v>
                </c:pt>
                <c:pt idx="1236">
                  <c:v>15.359999999999806</c:v>
                </c:pt>
                <c:pt idx="1237">
                  <c:v>15.369999999999806</c:v>
                </c:pt>
                <c:pt idx="1238">
                  <c:v>15.379999999999805</c:v>
                </c:pt>
                <c:pt idx="1239">
                  <c:v>15.389999999999805</c:v>
                </c:pt>
                <c:pt idx="1240">
                  <c:v>15.399999999999805</c:v>
                </c:pt>
                <c:pt idx="1241">
                  <c:v>15.409999999999805</c:v>
                </c:pt>
                <c:pt idx="1242">
                  <c:v>15.419999999999805</c:v>
                </c:pt>
                <c:pt idx="1243">
                  <c:v>15.429999999999804</c:v>
                </c:pt>
                <c:pt idx="1244">
                  <c:v>15.439999999999802</c:v>
                </c:pt>
                <c:pt idx="1245">
                  <c:v>15.4499999999998</c:v>
                </c:pt>
                <c:pt idx="1246">
                  <c:v>15.459999999999805</c:v>
                </c:pt>
                <c:pt idx="1247">
                  <c:v>15.469999999999805</c:v>
                </c:pt>
                <c:pt idx="1248">
                  <c:v>15.479999999999805</c:v>
                </c:pt>
                <c:pt idx="1249">
                  <c:v>15.489999999999805</c:v>
                </c:pt>
                <c:pt idx="1250">
                  <c:v>15.499999999999805</c:v>
                </c:pt>
                <c:pt idx="1251">
                  <c:v>15.509999999999804</c:v>
                </c:pt>
                <c:pt idx="1252">
                  <c:v>15.519999999999802</c:v>
                </c:pt>
                <c:pt idx="1253">
                  <c:v>15.5299999999998</c:v>
                </c:pt>
                <c:pt idx="1254">
                  <c:v>15.5399999999998</c:v>
                </c:pt>
                <c:pt idx="1255">
                  <c:v>15.5499999999998</c:v>
                </c:pt>
                <c:pt idx="1256">
                  <c:v>15.559999999999805</c:v>
                </c:pt>
                <c:pt idx="1257">
                  <c:v>15.569999999999805</c:v>
                </c:pt>
                <c:pt idx="1258">
                  <c:v>15.579999999999805</c:v>
                </c:pt>
                <c:pt idx="1259">
                  <c:v>15.589999999999804</c:v>
                </c:pt>
                <c:pt idx="1260">
                  <c:v>15.599999999999802</c:v>
                </c:pt>
                <c:pt idx="1261">
                  <c:v>15.6099999999998</c:v>
                </c:pt>
                <c:pt idx="1262">
                  <c:v>15.6199999999998</c:v>
                </c:pt>
                <c:pt idx="1263">
                  <c:v>15.6299999999998</c:v>
                </c:pt>
                <c:pt idx="1264">
                  <c:v>15.6399999999998</c:v>
                </c:pt>
                <c:pt idx="1265">
                  <c:v>15.6499999999998</c:v>
                </c:pt>
                <c:pt idx="1266">
                  <c:v>15.659999999999805</c:v>
                </c:pt>
                <c:pt idx="1267">
                  <c:v>15.669999999999805</c:v>
                </c:pt>
                <c:pt idx="1268">
                  <c:v>15.679999999999804</c:v>
                </c:pt>
                <c:pt idx="1269">
                  <c:v>15.689999999999802</c:v>
                </c:pt>
                <c:pt idx="1270">
                  <c:v>15.6999999999998</c:v>
                </c:pt>
                <c:pt idx="1271">
                  <c:v>15.7099999999998</c:v>
                </c:pt>
                <c:pt idx="1272">
                  <c:v>15.7199999999998</c:v>
                </c:pt>
                <c:pt idx="1273">
                  <c:v>15.7299999999997</c:v>
                </c:pt>
                <c:pt idx="1274">
                  <c:v>15.7399999999997</c:v>
                </c:pt>
                <c:pt idx="1275">
                  <c:v>15.7499999999997</c:v>
                </c:pt>
                <c:pt idx="1276">
                  <c:v>15.759999999999705</c:v>
                </c:pt>
                <c:pt idx="1277">
                  <c:v>15.769999999999705</c:v>
                </c:pt>
                <c:pt idx="1278">
                  <c:v>15.779999999999704</c:v>
                </c:pt>
                <c:pt idx="1279">
                  <c:v>15.789999999999702</c:v>
                </c:pt>
                <c:pt idx="1280">
                  <c:v>15.799999999999702</c:v>
                </c:pt>
                <c:pt idx="1281">
                  <c:v>15.809999999999706</c:v>
                </c:pt>
                <c:pt idx="1282">
                  <c:v>15.819999999999705</c:v>
                </c:pt>
                <c:pt idx="1283">
                  <c:v>15.829999999999705</c:v>
                </c:pt>
                <c:pt idx="1284">
                  <c:v>15.839999999999705</c:v>
                </c:pt>
                <c:pt idx="1285">
                  <c:v>15.849999999999705</c:v>
                </c:pt>
                <c:pt idx="1286">
                  <c:v>15.859999999999708</c:v>
                </c:pt>
                <c:pt idx="1287">
                  <c:v>15.869999999999708</c:v>
                </c:pt>
                <c:pt idx="1288">
                  <c:v>15.879999999999708</c:v>
                </c:pt>
                <c:pt idx="1289">
                  <c:v>15.889999999999706</c:v>
                </c:pt>
                <c:pt idx="1290">
                  <c:v>15.899999999999705</c:v>
                </c:pt>
                <c:pt idx="1291">
                  <c:v>15.909999999999705</c:v>
                </c:pt>
                <c:pt idx="1292">
                  <c:v>15.919999999999705</c:v>
                </c:pt>
                <c:pt idx="1293">
                  <c:v>15.929999999999705</c:v>
                </c:pt>
                <c:pt idx="1294">
                  <c:v>15.939999999999705</c:v>
                </c:pt>
                <c:pt idx="1295">
                  <c:v>15.949999999999704</c:v>
                </c:pt>
                <c:pt idx="1296">
                  <c:v>15.959999999999708</c:v>
                </c:pt>
                <c:pt idx="1297">
                  <c:v>15.969999999999706</c:v>
                </c:pt>
                <c:pt idx="1298">
                  <c:v>15.979999999999706</c:v>
                </c:pt>
                <c:pt idx="1299">
                  <c:v>15.989999999999705</c:v>
                </c:pt>
              </c:numCache>
            </c:numRef>
          </c:xVal>
          <c:yVal>
            <c:numRef>
              <c:f>Sheet1!$O$5:$O$1304</c:f>
              <c:numCache>
                <c:formatCode>General</c:formatCode>
                <c:ptCount val="13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</c:numCache>
            </c:numRef>
          </c:yVal>
        </c:ser>
        <c:axId val="303998464"/>
        <c:axId val="304000384"/>
      </c:scatterChart>
      <c:valAx>
        <c:axId val="303998464"/>
        <c:scaling>
          <c:orientation val="minMax"/>
          <c:max val="15"/>
          <c:min val="3"/>
        </c:scaling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</a:defRPr>
                </a:pPr>
                <a:r>
                  <a:rPr lang="en-US" sz="1400">
                    <a:latin typeface="+mn-lt"/>
                  </a:rPr>
                  <a:t>Real length per reported length</a:t>
                </a:r>
              </a:p>
            </c:rich>
          </c:tx>
          <c:layout>
            <c:manualLayout>
              <c:xMode val="edge"/>
              <c:yMode val="edge"/>
              <c:x val="0.33442114729457761"/>
              <c:y val="0.9002647747108107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304000384"/>
        <c:crosses val="autoZero"/>
        <c:crossBetween val="midCat"/>
        <c:majorUnit val="1"/>
      </c:valAx>
      <c:valAx>
        <c:axId val="304000384"/>
        <c:scaling>
          <c:orientation val="minMax"/>
        </c:scaling>
        <c:delete val="1"/>
        <c:axPos val="l"/>
        <c:numFmt formatCode="0.00" sourceLinked="1"/>
        <c:tickLblPos val="none"/>
        <c:crossAx val="30399846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3.7791557305336836E-2"/>
          <c:y val="0"/>
          <c:w val="0.89663910761154864"/>
          <c:h val="0.83309419655876393"/>
        </c:manualLayout>
      </c:layout>
      <c:scatterChart>
        <c:scatterStyle val="lineMarker"/>
        <c:ser>
          <c:idx val="0"/>
          <c:order val="0"/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Sheet1!$A$6:$A$192</c:f>
              <c:numCache>
                <c:formatCode>General</c:formatCode>
                <c:ptCount val="187"/>
                <c:pt idx="0">
                  <c:v>100</c:v>
                </c:pt>
                <c:pt idx="1">
                  <c:v>105</c:v>
                </c:pt>
                <c:pt idx="2">
                  <c:v>110</c:v>
                </c:pt>
                <c:pt idx="3">
                  <c:v>115</c:v>
                </c:pt>
                <c:pt idx="4">
                  <c:v>120</c:v>
                </c:pt>
                <c:pt idx="5">
                  <c:v>125</c:v>
                </c:pt>
                <c:pt idx="6">
                  <c:v>130</c:v>
                </c:pt>
                <c:pt idx="7">
                  <c:v>135</c:v>
                </c:pt>
                <c:pt idx="8">
                  <c:v>140</c:v>
                </c:pt>
                <c:pt idx="9">
                  <c:v>145</c:v>
                </c:pt>
                <c:pt idx="10">
                  <c:v>150</c:v>
                </c:pt>
                <c:pt idx="11">
                  <c:v>155</c:v>
                </c:pt>
                <c:pt idx="12">
                  <c:v>160</c:v>
                </c:pt>
                <c:pt idx="13">
                  <c:v>165</c:v>
                </c:pt>
                <c:pt idx="14">
                  <c:v>170</c:v>
                </c:pt>
                <c:pt idx="15">
                  <c:v>175</c:v>
                </c:pt>
                <c:pt idx="16">
                  <c:v>180</c:v>
                </c:pt>
                <c:pt idx="17">
                  <c:v>185</c:v>
                </c:pt>
                <c:pt idx="18">
                  <c:v>190</c:v>
                </c:pt>
                <c:pt idx="19">
                  <c:v>195</c:v>
                </c:pt>
                <c:pt idx="20">
                  <c:v>200</c:v>
                </c:pt>
                <c:pt idx="21">
                  <c:v>205</c:v>
                </c:pt>
                <c:pt idx="22">
                  <c:v>210</c:v>
                </c:pt>
                <c:pt idx="23">
                  <c:v>215</c:v>
                </c:pt>
                <c:pt idx="24">
                  <c:v>220</c:v>
                </c:pt>
                <c:pt idx="25">
                  <c:v>225</c:v>
                </c:pt>
                <c:pt idx="26">
                  <c:v>230</c:v>
                </c:pt>
                <c:pt idx="27">
                  <c:v>235</c:v>
                </c:pt>
                <c:pt idx="28">
                  <c:v>240</c:v>
                </c:pt>
                <c:pt idx="29">
                  <c:v>245</c:v>
                </c:pt>
                <c:pt idx="30">
                  <c:v>250</c:v>
                </c:pt>
                <c:pt idx="31">
                  <c:v>255</c:v>
                </c:pt>
                <c:pt idx="32">
                  <c:v>260</c:v>
                </c:pt>
                <c:pt idx="33">
                  <c:v>265</c:v>
                </c:pt>
                <c:pt idx="34">
                  <c:v>270</c:v>
                </c:pt>
                <c:pt idx="35">
                  <c:v>275</c:v>
                </c:pt>
                <c:pt idx="36">
                  <c:v>280</c:v>
                </c:pt>
                <c:pt idx="37">
                  <c:v>285</c:v>
                </c:pt>
                <c:pt idx="38">
                  <c:v>290</c:v>
                </c:pt>
                <c:pt idx="39">
                  <c:v>295</c:v>
                </c:pt>
                <c:pt idx="40">
                  <c:v>300</c:v>
                </c:pt>
                <c:pt idx="41">
                  <c:v>305</c:v>
                </c:pt>
                <c:pt idx="42">
                  <c:v>310</c:v>
                </c:pt>
                <c:pt idx="43">
                  <c:v>315</c:v>
                </c:pt>
                <c:pt idx="44">
                  <c:v>320</c:v>
                </c:pt>
                <c:pt idx="45">
                  <c:v>325</c:v>
                </c:pt>
                <c:pt idx="46">
                  <c:v>330</c:v>
                </c:pt>
                <c:pt idx="47">
                  <c:v>335</c:v>
                </c:pt>
                <c:pt idx="48">
                  <c:v>340</c:v>
                </c:pt>
                <c:pt idx="49">
                  <c:v>345</c:v>
                </c:pt>
                <c:pt idx="50">
                  <c:v>350</c:v>
                </c:pt>
                <c:pt idx="51">
                  <c:v>355</c:v>
                </c:pt>
                <c:pt idx="52">
                  <c:v>360</c:v>
                </c:pt>
                <c:pt idx="53">
                  <c:v>365</c:v>
                </c:pt>
                <c:pt idx="54">
                  <c:v>370</c:v>
                </c:pt>
                <c:pt idx="55">
                  <c:v>375</c:v>
                </c:pt>
                <c:pt idx="56">
                  <c:v>380</c:v>
                </c:pt>
                <c:pt idx="57">
                  <c:v>385</c:v>
                </c:pt>
                <c:pt idx="58">
                  <c:v>390</c:v>
                </c:pt>
                <c:pt idx="59">
                  <c:v>395</c:v>
                </c:pt>
                <c:pt idx="60">
                  <c:v>400</c:v>
                </c:pt>
                <c:pt idx="61">
                  <c:v>405</c:v>
                </c:pt>
                <c:pt idx="62">
                  <c:v>410</c:v>
                </c:pt>
                <c:pt idx="63">
                  <c:v>415</c:v>
                </c:pt>
                <c:pt idx="64">
                  <c:v>420</c:v>
                </c:pt>
                <c:pt idx="65">
                  <c:v>425</c:v>
                </c:pt>
                <c:pt idx="66">
                  <c:v>430</c:v>
                </c:pt>
                <c:pt idx="67">
                  <c:v>435</c:v>
                </c:pt>
                <c:pt idx="68">
                  <c:v>440</c:v>
                </c:pt>
                <c:pt idx="69">
                  <c:v>445</c:v>
                </c:pt>
                <c:pt idx="70">
                  <c:v>450</c:v>
                </c:pt>
                <c:pt idx="71">
                  <c:v>455</c:v>
                </c:pt>
                <c:pt idx="72">
                  <c:v>460</c:v>
                </c:pt>
                <c:pt idx="73">
                  <c:v>465</c:v>
                </c:pt>
                <c:pt idx="74">
                  <c:v>470</c:v>
                </c:pt>
                <c:pt idx="75">
                  <c:v>475</c:v>
                </c:pt>
                <c:pt idx="76">
                  <c:v>480</c:v>
                </c:pt>
                <c:pt idx="77">
                  <c:v>485</c:v>
                </c:pt>
                <c:pt idx="78">
                  <c:v>490</c:v>
                </c:pt>
                <c:pt idx="79">
                  <c:v>495</c:v>
                </c:pt>
                <c:pt idx="80">
                  <c:v>500</c:v>
                </c:pt>
                <c:pt idx="81">
                  <c:v>505</c:v>
                </c:pt>
                <c:pt idx="82">
                  <c:v>510</c:v>
                </c:pt>
                <c:pt idx="83">
                  <c:v>515</c:v>
                </c:pt>
                <c:pt idx="84">
                  <c:v>520</c:v>
                </c:pt>
                <c:pt idx="85">
                  <c:v>525</c:v>
                </c:pt>
                <c:pt idx="86">
                  <c:v>530</c:v>
                </c:pt>
                <c:pt idx="87">
                  <c:v>535</c:v>
                </c:pt>
                <c:pt idx="88">
                  <c:v>540</c:v>
                </c:pt>
                <c:pt idx="89">
                  <c:v>545</c:v>
                </c:pt>
                <c:pt idx="90">
                  <c:v>550</c:v>
                </c:pt>
                <c:pt idx="91">
                  <c:v>555</c:v>
                </c:pt>
                <c:pt idx="92">
                  <c:v>560</c:v>
                </c:pt>
                <c:pt idx="93">
                  <c:v>565</c:v>
                </c:pt>
                <c:pt idx="94">
                  <c:v>570</c:v>
                </c:pt>
                <c:pt idx="95">
                  <c:v>575</c:v>
                </c:pt>
                <c:pt idx="96">
                  <c:v>580</c:v>
                </c:pt>
                <c:pt idx="97">
                  <c:v>585</c:v>
                </c:pt>
                <c:pt idx="98">
                  <c:v>590</c:v>
                </c:pt>
                <c:pt idx="99">
                  <c:v>595</c:v>
                </c:pt>
                <c:pt idx="100">
                  <c:v>600</c:v>
                </c:pt>
                <c:pt idx="101">
                  <c:v>605</c:v>
                </c:pt>
                <c:pt idx="102">
                  <c:v>610</c:v>
                </c:pt>
                <c:pt idx="103">
                  <c:v>615</c:v>
                </c:pt>
                <c:pt idx="104">
                  <c:v>620</c:v>
                </c:pt>
                <c:pt idx="105">
                  <c:v>625</c:v>
                </c:pt>
                <c:pt idx="106">
                  <c:v>630</c:v>
                </c:pt>
                <c:pt idx="107">
                  <c:v>635</c:v>
                </c:pt>
                <c:pt idx="108">
                  <c:v>640</c:v>
                </c:pt>
                <c:pt idx="109">
                  <c:v>645</c:v>
                </c:pt>
                <c:pt idx="110">
                  <c:v>650</c:v>
                </c:pt>
                <c:pt idx="111">
                  <c:v>655</c:v>
                </c:pt>
                <c:pt idx="112">
                  <c:v>660</c:v>
                </c:pt>
                <c:pt idx="113">
                  <c:v>665</c:v>
                </c:pt>
                <c:pt idx="114">
                  <c:v>670</c:v>
                </c:pt>
                <c:pt idx="115">
                  <c:v>675</c:v>
                </c:pt>
                <c:pt idx="116">
                  <c:v>680</c:v>
                </c:pt>
                <c:pt idx="117">
                  <c:v>685</c:v>
                </c:pt>
                <c:pt idx="118">
                  <c:v>690</c:v>
                </c:pt>
                <c:pt idx="119">
                  <c:v>695</c:v>
                </c:pt>
                <c:pt idx="120">
                  <c:v>700</c:v>
                </c:pt>
                <c:pt idx="121">
                  <c:v>705</c:v>
                </c:pt>
                <c:pt idx="122">
                  <c:v>710</c:v>
                </c:pt>
                <c:pt idx="123">
                  <c:v>715</c:v>
                </c:pt>
                <c:pt idx="124">
                  <c:v>720</c:v>
                </c:pt>
                <c:pt idx="125">
                  <c:v>725</c:v>
                </c:pt>
                <c:pt idx="126">
                  <c:v>730</c:v>
                </c:pt>
                <c:pt idx="127">
                  <c:v>735</c:v>
                </c:pt>
                <c:pt idx="128">
                  <c:v>740</c:v>
                </c:pt>
                <c:pt idx="129">
                  <c:v>745</c:v>
                </c:pt>
                <c:pt idx="130">
                  <c:v>750</c:v>
                </c:pt>
                <c:pt idx="131">
                  <c:v>755</c:v>
                </c:pt>
                <c:pt idx="132">
                  <c:v>760</c:v>
                </c:pt>
                <c:pt idx="133">
                  <c:v>765</c:v>
                </c:pt>
                <c:pt idx="134">
                  <c:v>770</c:v>
                </c:pt>
                <c:pt idx="135">
                  <c:v>775</c:v>
                </c:pt>
                <c:pt idx="136">
                  <c:v>780</c:v>
                </c:pt>
                <c:pt idx="137">
                  <c:v>785</c:v>
                </c:pt>
                <c:pt idx="138">
                  <c:v>790</c:v>
                </c:pt>
                <c:pt idx="139">
                  <c:v>795</c:v>
                </c:pt>
                <c:pt idx="140">
                  <c:v>800</c:v>
                </c:pt>
                <c:pt idx="141">
                  <c:v>805</c:v>
                </c:pt>
                <c:pt idx="142">
                  <c:v>810</c:v>
                </c:pt>
                <c:pt idx="143">
                  <c:v>815</c:v>
                </c:pt>
                <c:pt idx="144">
                  <c:v>820</c:v>
                </c:pt>
                <c:pt idx="145">
                  <c:v>825</c:v>
                </c:pt>
                <c:pt idx="146">
                  <c:v>830</c:v>
                </c:pt>
                <c:pt idx="147">
                  <c:v>835</c:v>
                </c:pt>
                <c:pt idx="148">
                  <c:v>840</c:v>
                </c:pt>
                <c:pt idx="149">
                  <c:v>845</c:v>
                </c:pt>
                <c:pt idx="150">
                  <c:v>850</c:v>
                </c:pt>
                <c:pt idx="151">
                  <c:v>855</c:v>
                </c:pt>
                <c:pt idx="152">
                  <c:v>860</c:v>
                </c:pt>
                <c:pt idx="153">
                  <c:v>865</c:v>
                </c:pt>
                <c:pt idx="154">
                  <c:v>870</c:v>
                </c:pt>
                <c:pt idx="155">
                  <c:v>875</c:v>
                </c:pt>
                <c:pt idx="156">
                  <c:v>880</c:v>
                </c:pt>
                <c:pt idx="157">
                  <c:v>885</c:v>
                </c:pt>
                <c:pt idx="158">
                  <c:v>890</c:v>
                </c:pt>
                <c:pt idx="159">
                  <c:v>895</c:v>
                </c:pt>
                <c:pt idx="160">
                  <c:v>900</c:v>
                </c:pt>
                <c:pt idx="161">
                  <c:v>905</c:v>
                </c:pt>
                <c:pt idx="162">
                  <c:v>910</c:v>
                </c:pt>
                <c:pt idx="163">
                  <c:v>915</c:v>
                </c:pt>
                <c:pt idx="164">
                  <c:v>920</c:v>
                </c:pt>
                <c:pt idx="165">
                  <c:v>925</c:v>
                </c:pt>
                <c:pt idx="166">
                  <c:v>930</c:v>
                </c:pt>
                <c:pt idx="167">
                  <c:v>935</c:v>
                </c:pt>
                <c:pt idx="168">
                  <c:v>940</c:v>
                </c:pt>
                <c:pt idx="169">
                  <c:v>945</c:v>
                </c:pt>
                <c:pt idx="170">
                  <c:v>950</c:v>
                </c:pt>
                <c:pt idx="171">
                  <c:v>955</c:v>
                </c:pt>
                <c:pt idx="172">
                  <c:v>960</c:v>
                </c:pt>
                <c:pt idx="173">
                  <c:v>965</c:v>
                </c:pt>
                <c:pt idx="174">
                  <c:v>970</c:v>
                </c:pt>
                <c:pt idx="175">
                  <c:v>975</c:v>
                </c:pt>
                <c:pt idx="176">
                  <c:v>980</c:v>
                </c:pt>
                <c:pt idx="177">
                  <c:v>985</c:v>
                </c:pt>
                <c:pt idx="178">
                  <c:v>990</c:v>
                </c:pt>
                <c:pt idx="179">
                  <c:v>995</c:v>
                </c:pt>
                <c:pt idx="180">
                  <c:v>1000</c:v>
                </c:pt>
                <c:pt idx="181">
                  <c:v>1005</c:v>
                </c:pt>
                <c:pt idx="182">
                  <c:v>1010</c:v>
                </c:pt>
                <c:pt idx="183">
                  <c:v>1015</c:v>
                </c:pt>
                <c:pt idx="184">
                  <c:v>1020</c:v>
                </c:pt>
                <c:pt idx="185">
                  <c:v>1025</c:v>
                </c:pt>
                <c:pt idx="186">
                  <c:v>1030</c:v>
                </c:pt>
              </c:numCache>
            </c:numRef>
          </c:xVal>
          <c:yVal>
            <c:numRef>
              <c:f>Sheet1!$B$6:$B$192</c:f>
              <c:numCache>
                <c:formatCode>0.000000</c:formatCode>
                <c:ptCount val="187"/>
                <c:pt idx="0">
                  <c:v>8.729039856555876E-4</c:v>
                </c:pt>
                <c:pt idx="1">
                  <c:v>1.0385445779544972E-3</c:v>
                </c:pt>
                <c:pt idx="2">
                  <c:v>1.2325316285834132E-3</c:v>
                </c:pt>
                <c:pt idx="3">
                  <c:v>1.459100702490056E-3</c:v>
                </c:pt>
                <c:pt idx="4">
                  <c:v>1.7230057396607713E-3</c:v>
                </c:pt>
                <c:pt idx="5">
                  <c:v>2.0295625733827804E-3</c:v>
                </c:pt>
                <c:pt idx="6">
                  <c:v>2.3846927468912371E-3</c:v>
                </c:pt>
                <c:pt idx="7">
                  <c:v>2.7949669692625629E-3</c:v>
                </c:pt>
                <c:pt idx="8">
                  <c:v>3.2676474401993347E-3</c:v>
                </c:pt>
                <c:pt idx="9">
                  <c:v>3.8107281590624787E-3</c:v>
                </c:pt>
                <c:pt idx="10">
                  <c:v>4.4329722183837012E-3</c:v>
                </c:pt>
                <c:pt idx="11">
                  <c:v>5.1439449687883674E-3</c:v>
                </c:pt>
                <c:pt idx="12">
                  <c:v>5.9540418338351313E-3</c:v>
                </c:pt>
                <c:pt idx="13">
                  <c:v>6.8745094531791036E-3</c:v>
                </c:pt>
                <c:pt idx="14">
                  <c:v>7.9174587444807033E-3</c:v>
                </c:pt>
                <c:pt idx="15">
                  <c:v>9.095868402696803E-3</c:v>
                </c:pt>
                <c:pt idx="16">
                  <c:v>1.042357730410773E-2</c:v>
                </c:pt>
                <c:pt idx="17">
                  <c:v>1.1915264256080626E-2</c:v>
                </c:pt>
                <c:pt idx="18">
                  <c:v>1.3586413536594386E-2</c:v>
                </c:pt>
                <c:pt idx="19">
                  <c:v>1.5453264704284217E-2</c:v>
                </c:pt>
                <c:pt idx="20">
                  <c:v>1.7532745234282981E-2</c:v>
                </c:pt>
                <c:pt idx="21">
                  <c:v>1.9842384651104498E-2</c:v>
                </c:pt>
                <c:pt idx="22">
                  <c:v>2.2400208990311352E-2</c:v>
                </c:pt>
                <c:pt idx="23">
                  <c:v>2.522461462806708E-2</c:v>
                </c:pt>
                <c:pt idx="24">
                  <c:v>2.8334220773294179E-2</c:v>
                </c:pt>
                <c:pt idx="25">
                  <c:v>3.1747700221352482E-2</c:v>
                </c:pt>
                <c:pt idx="26">
                  <c:v>3.5483588319991662E-2</c:v>
                </c:pt>
                <c:pt idx="27">
                  <c:v>3.9560070495491172E-2</c:v>
                </c:pt>
                <c:pt idx="28">
                  <c:v>4.3994749125587672E-2</c:v>
                </c:pt>
                <c:pt idx="29">
                  <c:v>4.880439102062957E-2</c:v>
                </c:pt>
                <c:pt idx="30">
                  <c:v>5.4004657278425752E-2</c:v>
                </c:pt>
                <c:pt idx="31">
                  <c:v>5.9609817802924375E-2</c:v>
                </c:pt>
                <c:pt idx="32">
                  <c:v>6.5632453312083394E-2</c:v>
                </c:pt>
                <c:pt idx="33">
                  <c:v>7.2083148194608315E-2</c:v>
                </c:pt>
                <c:pt idx="34">
                  <c:v>7.8970178095918747E-2</c:v>
                </c:pt>
                <c:pt idx="35">
                  <c:v>8.6299196607067655E-2</c:v>
                </c:pt>
                <c:pt idx="36">
                  <c:v>9.4072925881967362E-2</c:v>
                </c:pt>
                <c:pt idx="37">
                  <c:v>0.10229085640340738</c:v>
                </c:pt>
                <c:pt idx="38">
                  <c:v>0.11094896144223891</c:v>
                </c:pt>
                <c:pt idx="39">
                  <c:v>0.12003943199246064</c:v>
                </c:pt>
                <c:pt idx="40">
                  <c:v>0.12955043810437591</c:v>
                </c:pt>
                <c:pt idx="41">
                  <c:v>0.13946592256649401</c:v>
                </c:pt>
                <c:pt idx="42">
                  <c:v>0.14976543279421681</c:v>
                </c:pt>
                <c:pt idx="43">
                  <c:v>0.16042399656168874</c:v>
                </c:pt>
                <c:pt idx="44">
                  <c:v>0.17141204685727579</c:v>
                </c:pt>
                <c:pt idx="45">
                  <c:v>0.18269540065082279</c:v>
                </c:pt>
                <c:pt idx="46">
                  <c:v>0.19423529573334028</c:v>
                </c:pt>
                <c:pt idx="47">
                  <c:v>0.20598848903183539</c:v>
                </c:pt>
                <c:pt idx="48">
                  <c:v>0.21790741892216456</c:v>
                </c:pt>
                <c:pt idx="49">
                  <c:v>0.2299404330731955</c:v>
                </c:pt>
                <c:pt idx="50">
                  <c:v>0.24203208227207373</c:v>
                </c:pt>
                <c:pt idx="51">
                  <c:v>0.25412347952221537</c:v>
                </c:pt>
                <c:pt idx="52">
                  <c:v>0.26615272249509514</c:v>
                </c:pt>
                <c:pt idx="53">
                  <c:v>0.27805537617889581</c:v>
                </c:pt>
                <c:pt idx="54">
                  <c:v>0.28976501132865307</c:v>
                </c:pt>
                <c:pt idx="55">
                  <c:v>0.30121379311209356</c:v>
                </c:pt>
                <c:pt idx="56">
                  <c:v>0.31233311319206092</c:v>
                </c:pt>
                <c:pt idx="57">
                  <c:v>0.3230542574193353</c:v>
                </c:pt>
                <c:pt idx="58">
                  <c:v>0.33330910035691735</c:v>
                </c:pt>
                <c:pt idx="59">
                  <c:v>0.34303081704492261</c:v>
                </c:pt>
                <c:pt idx="60">
                  <c:v>0.35215460176803332</c:v>
                </c:pt>
                <c:pt idx="61">
                  <c:v>0.36061838312557914</c:v>
                </c:pt>
                <c:pt idx="62">
                  <c:v>0.36836352444442239</c:v>
                </c:pt>
                <c:pt idx="63">
                  <c:v>0.37533549852894127</c:v>
                </c:pt>
                <c:pt idx="64">
                  <c:v>0.38148452591753579</c:v>
                </c:pt>
                <c:pt idx="65">
                  <c:v>0.38676616621285126</c:v>
                </c:pt>
                <c:pt idx="66">
                  <c:v>0.39114185266934248</c:v>
                </c:pt>
                <c:pt idx="67">
                  <c:v>0.39457936104736185</c:v>
                </c:pt>
                <c:pt idx="68">
                  <c:v>0.39705320476264655</c:v>
                </c:pt>
                <c:pt idx="69">
                  <c:v>0.398544949553852</c:v>
                </c:pt>
                <c:pt idx="70">
                  <c:v>0.39904344223381127</c:v>
                </c:pt>
                <c:pt idx="71">
                  <c:v>0.398544949553852</c:v>
                </c:pt>
                <c:pt idx="72">
                  <c:v>0.39705320476264655</c:v>
                </c:pt>
                <c:pt idx="73">
                  <c:v>0.39457936104736185</c:v>
                </c:pt>
                <c:pt idx="74">
                  <c:v>0.39114185266934248</c:v>
                </c:pt>
                <c:pt idx="75">
                  <c:v>0.38676616621285126</c:v>
                </c:pt>
                <c:pt idx="76">
                  <c:v>0.38148452591753579</c:v>
                </c:pt>
                <c:pt idx="77">
                  <c:v>0.37533549852894127</c:v>
                </c:pt>
                <c:pt idx="78">
                  <c:v>0.36836352444442239</c:v>
                </c:pt>
                <c:pt idx="79">
                  <c:v>0.36061838312557914</c:v>
                </c:pt>
                <c:pt idx="80">
                  <c:v>0.35215460176803332</c:v>
                </c:pt>
                <c:pt idx="81">
                  <c:v>0.34303081704492261</c:v>
                </c:pt>
                <c:pt idx="82">
                  <c:v>0.33330910035691735</c:v>
                </c:pt>
                <c:pt idx="83">
                  <c:v>0.3230542574193353</c:v>
                </c:pt>
                <c:pt idx="84">
                  <c:v>0.31233311319206092</c:v>
                </c:pt>
                <c:pt idx="85">
                  <c:v>0.30121379311209356</c:v>
                </c:pt>
                <c:pt idx="86">
                  <c:v>0.28976501132865307</c:v>
                </c:pt>
                <c:pt idx="87">
                  <c:v>0.27805537617889581</c:v>
                </c:pt>
                <c:pt idx="88">
                  <c:v>0.26615272249509514</c:v>
                </c:pt>
                <c:pt idx="89">
                  <c:v>0.25412347952221537</c:v>
                </c:pt>
                <c:pt idx="90">
                  <c:v>0.24203208227207373</c:v>
                </c:pt>
                <c:pt idx="91">
                  <c:v>0.2299404330731955</c:v>
                </c:pt>
                <c:pt idx="92">
                  <c:v>0.21790741892216456</c:v>
                </c:pt>
                <c:pt idx="93">
                  <c:v>0.20598848903183539</c:v>
                </c:pt>
                <c:pt idx="94">
                  <c:v>0.19423529573334028</c:v>
                </c:pt>
                <c:pt idx="95">
                  <c:v>0.18269540065082279</c:v>
                </c:pt>
                <c:pt idx="96">
                  <c:v>0.17141204685727579</c:v>
                </c:pt>
                <c:pt idx="97">
                  <c:v>0.16042399656168874</c:v>
                </c:pt>
                <c:pt idx="98">
                  <c:v>0.14976543279421681</c:v>
                </c:pt>
                <c:pt idx="99">
                  <c:v>0.13946592256649401</c:v>
                </c:pt>
                <c:pt idx="100">
                  <c:v>0.12955043810437591</c:v>
                </c:pt>
                <c:pt idx="101">
                  <c:v>0.12003943199246064</c:v>
                </c:pt>
                <c:pt idx="102">
                  <c:v>0.11094896144223891</c:v>
                </c:pt>
                <c:pt idx="103">
                  <c:v>0.10229085640340738</c:v>
                </c:pt>
                <c:pt idx="104">
                  <c:v>9.4072925881967362E-2</c:v>
                </c:pt>
                <c:pt idx="105">
                  <c:v>8.6299196607067655E-2</c:v>
                </c:pt>
                <c:pt idx="106">
                  <c:v>7.8970178095918747E-2</c:v>
                </c:pt>
                <c:pt idx="107">
                  <c:v>7.2083148194608315E-2</c:v>
                </c:pt>
                <c:pt idx="108">
                  <c:v>6.5632453312083394E-2</c:v>
                </c:pt>
                <c:pt idx="109">
                  <c:v>5.9609817802924375E-2</c:v>
                </c:pt>
                <c:pt idx="110">
                  <c:v>5.4004657278425752E-2</c:v>
                </c:pt>
                <c:pt idx="111">
                  <c:v>4.880439102062957E-2</c:v>
                </c:pt>
                <c:pt idx="112">
                  <c:v>4.3994749125587672E-2</c:v>
                </c:pt>
                <c:pt idx="113">
                  <c:v>3.9560070495491172E-2</c:v>
                </c:pt>
                <c:pt idx="114">
                  <c:v>3.5483588319991662E-2</c:v>
                </c:pt>
                <c:pt idx="115">
                  <c:v>3.1747700221352482E-2</c:v>
                </c:pt>
                <c:pt idx="116">
                  <c:v>2.8334220773294179E-2</c:v>
                </c:pt>
                <c:pt idx="117">
                  <c:v>2.522461462806708E-2</c:v>
                </c:pt>
                <c:pt idx="118">
                  <c:v>2.2400208990311352E-2</c:v>
                </c:pt>
                <c:pt idx="119">
                  <c:v>1.9842384651104498E-2</c:v>
                </c:pt>
                <c:pt idx="120">
                  <c:v>1.7532745234282981E-2</c:v>
                </c:pt>
                <c:pt idx="121">
                  <c:v>1.5453264704284217E-2</c:v>
                </c:pt>
                <c:pt idx="122">
                  <c:v>1.3586413536594386E-2</c:v>
                </c:pt>
                <c:pt idx="123">
                  <c:v>1.1915264256080626E-2</c:v>
                </c:pt>
                <c:pt idx="124">
                  <c:v>1.042357730410773E-2</c:v>
                </c:pt>
                <c:pt idx="125">
                  <c:v>9.095868402696803E-3</c:v>
                </c:pt>
                <c:pt idx="126">
                  <c:v>7.9174587444807033E-3</c:v>
                </c:pt>
                <c:pt idx="127">
                  <c:v>6.8745094531791036E-3</c:v>
                </c:pt>
                <c:pt idx="128">
                  <c:v>5.9540418338351313E-3</c:v>
                </c:pt>
                <c:pt idx="129">
                  <c:v>5.1439449687883674E-3</c:v>
                </c:pt>
                <c:pt idx="130">
                  <c:v>4.4329722183837012E-3</c:v>
                </c:pt>
                <c:pt idx="131">
                  <c:v>3.8107281590624787E-3</c:v>
                </c:pt>
                <c:pt idx="132">
                  <c:v>3.2676474401993347E-3</c:v>
                </c:pt>
                <c:pt idx="133">
                  <c:v>2.7949669692625629E-3</c:v>
                </c:pt>
                <c:pt idx="134">
                  <c:v>2.3846927468912371E-3</c:v>
                </c:pt>
                <c:pt idx="135">
                  <c:v>2.0295625733827804E-3</c:v>
                </c:pt>
                <c:pt idx="136">
                  <c:v>1.7230057396607713E-3</c:v>
                </c:pt>
                <c:pt idx="137">
                  <c:v>1.459100702490056E-3</c:v>
                </c:pt>
                <c:pt idx="138">
                  <c:v>1.2325316285834132E-3</c:v>
                </c:pt>
                <c:pt idx="139">
                  <c:v>1.0385445779544972E-3</c:v>
                </c:pt>
                <c:pt idx="140">
                  <c:v>8.729039856555876E-4</c:v>
                </c:pt>
                <c:pt idx="141">
                  <c:v>7.3184999472648349E-4</c:v>
                </c:pt>
                <c:pt idx="142">
                  <c:v>6.120570932126139E-4</c:v>
                </c:pt>
                <c:pt idx="143">
                  <c:v>5.1059441555587591E-4</c:v>
                </c:pt>
                <c:pt idx="144">
                  <c:v>4.2488798425430787E-4</c:v>
                </c:pt>
                <c:pt idx="145">
                  <c:v>3.5268509185615939E-4</c:v>
                </c:pt>
                <c:pt idx="146">
                  <c:v>2.9202095626509352E-4</c:v>
                </c:pt>
                <c:pt idx="147">
                  <c:v>2.4118772392494199E-4</c:v>
                </c:pt>
                <c:pt idx="148">
                  <c:v>1.9870584547565498E-4</c:v>
                </c:pt>
                <c:pt idx="149">
                  <c:v>1.6329780652794761E-4</c:v>
                </c:pt>
                <c:pt idx="150">
                  <c:v>1.3386416177901846E-4</c:v>
                </c:pt>
                <c:pt idx="151">
                  <c:v>1.0946179318933296E-4</c:v>
                </c:pt>
                <c:pt idx="152">
                  <c:v>8.9284291711612732E-5</c:v>
                </c:pt>
                <c:pt idx="153">
                  <c:v>7.2644346430470591E-5</c:v>
                </c:pt>
                <c:pt idx="154">
                  <c:v>5.8958014251391903E-5</c:v>
                </c:pt>
                <c:pt idx="155">
                  <c:v>4.7730736799684109E-5</c:v>
                </c:pt>
                <c:pt idx="156">
                  <c:v>3.8544968308814989E-5</c:v>
                </c:pt>
                <c:pt idx="157">
                  <c:v>3.1049278386039475E-5</c:v>
                </c:pt>
                <c:pt idx="158">
                  <c:v>2.494879607993845E-5</c:v>
                </c:pt>
                <c:pt idx="159">
                  <c:v>1.9996866128958925E-5</c:v>
                </c:pt>
                <c:pt idx="160">
                  <c:v>1.5987794185804544E-5</c:v>
                </c:pt>
                <c:pt idx="161">
                  <c:v>1.2750564788036163E-5</c:v>
                </c:pt>
                <c:pt idx="162">
                  <c:v>1.014342353315821E-5</c:v>
                </c:pt>
                <c:pt idx="163">
                  <c:v>8.0492230216636845E-6</c:v>
                </c:pt>
                <c:pt idx="164">
                  <c:v>6.3714404079833919E-6</c:v>
                </c:pt>
                <c:pt idx="165">
                  <c:v>5.03078264645315E-6</c:v>
                </c:pt>
                <c:pt idx="166">
                  <c:v>3.9623035778822694E-6</c:v>
                </c:pt>
                <c:pt idx="167">
                  <c:v>3.112964749411758E-6</c:v>
                </c:pt>
                <c:pt idx="168">
                  <c:v>2.4395792056312019E-6</c:v>
                </c:pt>
                <c:pt idx="169">
                  <c:v>1.9070843696553152E-6</c:v>
                </c:pt>
                <c:pt idx="170">
                  <c:v>1.4870965097978253E-6</c:v>
                </c:pt>
                <c:pt idx="171">
                  <c:v>1.1567051408546921E-6</c:v>
                </c:pt>
                <c:pt idx="172">
                  <c:v>8.9747103486108093E-7</c:v>
                </c:pt>
                <c:pt idx="173">
                  <c:v>6.9459632307265953E-7</c:v>
                </c:pt>
                <c:pt idx="174">
                  <c:v>5.3623947698213914E-7</c:v>
                </c:pt>
                <c:pt idx="175">
                  <c:v>4.1295178661123985E-7</c:v>
                </c:pt>
                <c:pt idx="176">
                  <c:v>3.1721533919404054E-7</c:v>
                </c:pt>
                <c:pt idx="177">
                  <c:v>2.4306547383693246E-7</c:v>
                </c:pt>
                <c:pt idx="178">
                  <c:v>1.8578328252881334E-7</c:v>
                </c:pt>
                <c:pt idx="179">
                  <c:v>1.4164598009092775E-7</c:v>
                </c:pt>
                <c:pt idx="180">
                  <c:v>1.0772490985623777E-7</c:v>
                </c:pt>
                <c:pt idx="181">
                  <c:v>8.1722621354619063E-8</c:v>
                </c:pt>
                <c:pt idx="182">
                  <c:v>6.1841882588352752E-8</c:v>
                </c:pt>
                <c:pt idx="183">
                  <c:v>4.6680702039242994E-8</c:v>
                </c:pt>
                <c:pt idx="184">
                  <c:v>3.5148461463678689E-8</c:v>
                </c:pt>
                <c:pt idx="185">
                  <c:v>2.6399124499545311E-8</c:v>
                </c:pt>
                <c:pt idx="186">
                  <c:v>1.9778210396685677E-8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Sheet1!$A$6:$A$192</c:f>
              <c:numCache>
                <c:formatCode>General</c:formatCode>
                <c:ptCount val="187"/>
                <c:pt idx="0">
                  <c:v>100</c:v>
                </c:pt>
                <c:pt idx="1">
                  <c:v>105</c:v>
                </c:pt>
                <c:pt idx="2">
                  <c:v>110</c:v>
                </c:pt>
                <c:pt idx="3">
                  <c:v>115</c:v>
                </c:pt>
                <c:pt idx="4">
                  <c:v>120</c:v>
                </c:pt>
                <c:pt idx="5">
                  <c:v>125</c:v>
                </c:pt>
                <c:pt idx="6">
                  <c:v>130</c:v>
                </c:pt>
                <c:pt idx="7">
                  <c:v>135</c:v>
                </c:pt>
                <c:pt idx="8">
                  <c:v>140</c:v>
                </c:pt>
                <c:pt idx="9">
                  <c:v>145</c:v>
                </c:pt>
                <c:pt idx="10">
                  <c:v>150</c:v>
                </c:pt>
                <c:pt idx="11">
                  <c:v>155</c:v>
                </c:pt>
                <c:pt idx="12">
                  <c:v>160</c:v>
                </c:pt>
                <c:pt idx="13">
                  <c:v>165</c:v>
                </c:pt>
                <c:pt idx="14">
                  <c:v>170</c:v>
                </c:pt>
                <c:pt idx="15">
                  <c:v>175</c:v>
                </c:pt>
                <c:pt idx="16">
                  <c:v>180</c:v>
                </c:pt>
                <c:pt idx="17">
                  <c:v>185</c:v>
                </c:pt>
                <c:pt idx="18">
                  <c:v>190</c:v>
                </c:pt>
                <c:pt idx="19">
                  <c:v>195</c:v>
                </c:pt>
                <c:pt idx="20">
                  <c:v>200</c:v>
                </c:pt>
                <c:pt idx="21">
                  <c:v>205</c:v>
                </c:pt>
                <c:pt idx="22">
                  <c:v>210</c:v>
                </c:pt>
                <c:pt idx="23">
                  <c:v>215</c:v>
                </c:pt>
                <c:pt idx="24">
                  <c:v>220</c:v>
                </c:pt>
                <c:pt idx="25">
                  <c:v>225</c:v>
                </c:pt>
                <c:pt idx="26">
                  <c:v>230</c:v>
                </c:pt>
                <c:pt idx="27">
                  <c:v>235</c:v>
                </c:pt>
                <c:pt idx="28">
                  <c:v>240</c:v>
                </c:pt>
                <c:pt idx="29">
                  <c:v>245</c:v>
                </c:pt>
                <c:pt idx="30">
                  <c:v>250</c:v>
                </c:pt>
                <c:pt idx="31">
                  <c:v>255</c:v>
                </c:pt>
                <c:pt idx="32">
                  <c:v>260</c:v>
                </c:pt>
                <c:pt idx="33">
                  <c:v>265</c:v>
                </c:pt>
                <c:pt idx="34">
                  <c:v>270</c:v>
                </c:pt>
                <c:pt idx="35">
                  <c:v>275</c:v>
                </c:pt>
                <c:pt idx="36">
                  <c:v>280</c:v>
                </c:pt>
                <c:pt idx="37">
                  <c:v>285</c:v>
                </c:pt>
                <c:pt idx="38">
                  <c:v>290</c:v>
                </c:pt>
                <c:pt idx="39">
                  <c:v>295</c:v>
                </c:pt>
                <c:pt idx="40">
                  <c:v>300</c:v>
                </c:pt>
                <c:pt idx="41">
                  <c:v>305</c:v>
                </c:pt>
                <c:pt idx="42">
                  <c:v>310</c:v>
                </c:pt>
                <c:pt idx="43">
                  <c:v>315</c:v>
                </c:pt>
                <c:pt idx="44">
                  <c:v>320</c:v>
                </c:pt>
                <c:pt idx="45">
                  <c:v>325</c:v>
                </c:pt>
                <c:pt idx="46">
                  <c:v>330</c:v>
                </c:pt>
                <c:pt idx="47">
                  <c:v>335</c:v>
                </c:pt>
                <c:pt idx="48">
                  <c:v>340</c:v>
                </c:pt>
                <c:pt idx="49">
                  <c:v>345</c:v>
                </c:pt>
                <c:pt idx="50">
                  <c:v>350</c:v>
                </c:pt>
                <c:pt idx="51">
                  <c:v>355</c:v>
                </c:pt>
                <c:pt idx="52">
                  <c:v>360</c:v>
                </c:pt>
                <c:pt idx="53">
                  <c:v>365</c:v>
                </c:pt>
                <c:pt idx="54">
                  <c:v>370</c:v>
                </c:pt>
                <c:pt idx="55">
                  <c:v>375</c:v>
                </c:pt>
                <c:pt idx="56">
                  <c:v>380</c:v>
                </c:pt>
                <c:pt idx="57">
                  <c:v>385</c:v>
                </c:pt>
                <c:pt idx="58">
                  <c:v>390</c:v>
                </c:pt>
                <c:pt idx="59">
                  <c:v>395</c:v>
                </c:pt>
                <c:pt idx="60">
                  <c:v>400</c:v>
                </c:pt>
                <c:pt idx="61">
                  <c:v>405</c:v>
                </c:pt>
                <c:pt idx="62">
                  <c:v>410</c:v>
                </c:pt>
                <c:pt idx="63">
                  <c:v>415</c:v>
                </c:pt>
                <c:pt idx="64">
                  <c:v>420</c:v>
                </c:pt>
                <c:pt idx="65">
                  <c:v>425</c:v>
                </c:pt>
                <c:pt idx="66">
                  <c:v>430</c:v>
                </c:pt>
                <c:pt idx="67">
                  <c:v>435</c:v>
                </c:pt>
                <c:pt idx="68">
                  <c:v>440</c:v>
                </c:pt>
                <c:pt idx="69">
                  <c:v>445</c:v>
                </c:pt>
                <c:pt idx="70">
                  <c:v>450</c:v>
                </c:pt>
                <c:pt idx="71">
                  <c:v>455</c:v>
                </c:pt>
                <c:pt idx="72">
                  <c:v>460</c:v>
                </c:pt>
                <c:pt idx="73">
                  <c:v>465</c:v>
                </c:pt>
                <c:pt idx="74">
                  <c:v>470</c:v>
                </c:pt>
                <c:pt idx="75">
                  <c:v>475</c:v>
                </c:pt>
                <c:pt idx="76">
                  <c:v>480</c:v>
                </c:pt>
                <c:pt idx="77">
                  <c:v>485</c:v>
                </c:pt>
                <c:pt idx="78">
                  <c:v>490</c:v>
                </c:pt>
                <c:pt idx="79">
                  <c:v>495</c:v>
                </c:pt>
                <c:pt idx="80">
                  <c:v>500</c:v>
                </c:pt>
                <c:pt idx="81">
                  <c:v>505</c:v>
                </c:pt>
                <c:pt idx="82">
                  <c:v>510</c:v>
                </c:pt>
                <c:pt idx="83">
                  <c:v>515</c:v>
                </c:pt>
                <c:pt idx="84">
                  <c:v>520</c:v>
                </c:pt>
                <c:pt idx="85">
                  <c:v>525</c:v>
                </c:pt>
                <c:pt idx="86">
                  <c:v>530</c:v>
                </c:pt>
                <c:pt idx="87">
                  <c:v>535</c:v>
                </c:pt>
                <c:pt idx="88">
                  <c:v>540</c:v>
                </c:pt>
                <c:pt idx="89">
                  <c:v>545</c:v>
                </c:pt>
                <c:pt idx="90">
                  <c:v>550</c:v>
                </c:pt>
                <c:pt idx="91">
                  <c:v>555</c:v>
                </c:pt>
                <c:pt idx="92">
                  <c:v>560</c:v>
                </c:pt>
                <c:pt idx="93">
                  <c:v>565</c:v>
                </c:pt>
                <c:pt idx="94">
                  <c:v>570</c:v>
                </c:pt>
                <c:pt idx="95">
                  <c:v>575</c:v>
                </c:pt>
                <c:pt idx="96">
                  <c:v>580</c:v>
                </c:pt>
                <c:pt idx="97">
                  <c:v>585</c:v>
                </c:pt>
                <c:pt idx="98">
                  <c:v>590</c:v>
                </c:pt>
                <c:pt idx="99">
                  <c:v>595</c:v>
                </c:pt>
                <c:pt idx="100">
                  <c:v>600</c:v>
                </c:pt>
                <c:pt idx="101">
                  <c:v>605</c:v>
                </c:pt>
                <c:pt idx="102">
                  <c:v>610</c:v>
                </c:pt>
                <c:pt idx="103">
                  <c:v>615</c:v>
                </c:pt>
                <c:pt idx="104">
                  <c:v>620</c:v>
                </c:pt>
                <c:pt idx="105">
                  <c:v>625</c:v>
                </c:pt>
                <c:pt idx="106">
                  <c:v>630</c:v>
                </c:pt>
                <c:pt idx="107">
                  <c:v>635</c:v>
                </c:pt>
                <c:pt idx="108">
                  <c:v>640</c:v>
                </c:pt>
                <c:pt idx="109">
                  <c:v>645</c:v>
                </c:pt>
                <c:pt idx="110">
                  <c:v>650</c:v>
                </c:pt>
                <c:pt idx="111">
                  <c:v>655</c:v>
                </c:pt>
                <c:pt idx="112">
                  <c:v>660</c:v>
                </c:pt>
                <c:pt idx="113">
                  <c:v>665</c:v>
                </c:pt>
                <c:pt idx="114">
                  <c:v>670</c:v>
                </c:pt>
                <c:pt idx="115">
                  <c:v>675</c:v>
                </c:pt>
                <c:pt idx="116">
                  <c:v>680</c:v>
                </c:pt>
                <c:pt idx="117">
                  <c:v>685</c:v>
                </c:pt>
                <c:pt idx="118">
                  <c:v>690</c:v>
                </c:pt>
                <c:pt idx="119">
                  <c:v>695</c:v>
                </c:pt>
                <c:pt idx="120">
                  <c:v>700</c:v>
                </c:pt>
                <c:pt idx="121">
                  <c:v>705</c:v>
                </c:pt>
                <c:pt idx="122">
                  <c:v>710</c:v>
                </c:pt>
                <c:pt idx="123">
                  <c:v>715</c:v>
                </c:pt>
                <c:pt idx="124">
                  <c:v>720</c:v>
                </c:pt>
                <c:pt idx="125">
                  <c:v>725</c:v>
                </c:pt>
                <c:pt idx="126">
                  <c:v>730</c:v>
                </c:pt>
                <c:pt idx="127">
                  <c:v>735</c:v>
                </c:pt>
                <c:pt idx="128">
                  <c:v>740</c:v>
                </c:pt>
                <c:pt idx="129">
                  <c:v>745</c:v>
                </c:pt>
                <c:pt idx="130">
                  <c:v>750</c:v>
                </c:pt>
                <c:pt idx="131">
                  <c:v>755</c:v>
                </c:pt>
                <c:pt idx="132">
                  <c:v>760</c:v>
                </c:pt>
                <c:pt idx="133">
                  <c:v>765</c:v>
                </c:pt>
                <c:pt idx="134">
                  <c:v>770</c:v>
                </c:pt>
                <c:pt idx="135">
                  <c:v>775</c:v>
                </c:pt>
                <c:pt idx="136">
                  <c:v>780</c:v>
                </c:pt>
                <c:pt idx="137">
                  <c:v>785</c:v>
                </c:pt>
                <c:pt idx="138">
                  <c:v>790</c:v>
                </c:pt>
                <c:pt idx="139">
                  <c:v>795</c:v>
                </c:pt>
                <c:pt idx="140">
                  <c:v>800</c:v>
                </c:pt>
                <c:pt idx="141">
                  <c:v>805</c:v>
                </c:pt>
                <c:pt idx="142">
                  <c:v>810</c:v>
                </c:pt>
                <c:pt idx="143">
                  <c:v>815</c:v>
                </c:pt>
                <c:pt idx="144">
                  <c:v>820</c:v>
                </c:pt>
                <c:pt idx="145">
                  <c:v>825</c:v>
                </c:pt>
                <c:pt idx="146">
                  <c:v>830</c:v>
                </c:pt>
                <c:pt idx="147">
                  <c:v>835</c:v>
                </c:pt>
                <c:pt idx="148">
                  <c:v>840</c:v>
                </c:pt>
                <c:pt idx="149">
                  <c:v>845</c:v>
                </c:pt>
                <c:pt idx="150">
                  <c:v>850</c:v>
                </c:pt>
                <c:pt idx="151">
                  <c:v>855</c:v>
                </c:pt>
                <c:pt idx="152">
                  <c:v>860</c:v>
                </c:pt>
                <c:pt idx="153">
                  <c:v>865</c:v>
                </c:pt>
                <c:pt idx="154">
                  <c:v>870</c:v>
                </c:pt>
                <c:pt idx="155">
                  <c:v>875</c:v>
                </c:pt>
                <c:pt idx="156">
                  <c:v>880</c:v>
                </c:pt>
                <c:pt idx="157">
                  <c:v>885</c:v>
                </c:pt>
                <c:pt idx="158">
                  <c:v>890</c:v>
                </c:pt>
                <c:pt idx="159">
                  <c:v>895</c:v>
                </c:pt>
                <c:pt idx="160">
                  <c:v>900</c:v>
                </c:pt>
                <c:pt idx="161">
                  <c:v>905</c:v>
                </c:pt>
                <c:pt idx="162">
                  <c:v>910</c:v>
                </c:pt>
                <c:pt idx="163">
                  <c:v>915</c:v>
                </c:pt>
                <c:pt idx="164">
                  <c:v>920</c:v>
                </c:pt>
                <c:pt idx="165">
                  <c:v>925</c:v>
                </c:pt>
                <c:pt idx="166">
                  <c:v>930</c:v>
                </c:pt>
                <c:pt idx="167">
                  <c:v>935</c:v>
                </c:pt>
                <c:pt idx="168">
                  <c:v>940</c:v>
                </c:pt>
                <c:pt idx="169">
                  <c:v>945</c:v>
                </c:pt>
                <c:pt idx="170">
                  <c:v>950</c:v>
                </c:pt>
                <c:pt idx="171">
                  <c:v>955</c:v>
                </c:pt>
                <c:pt idx="172">
                  <c:v>960</c:v>
                </c:pt>
                <c:pt idx="173">
                  <c:v>965</c:v>
                </c:pt>
                <c:pt idx="174">
                  <c:v>970</c:v>
                </c:pt>
                <c:pt idx="175">
                  <c:v>975</c:v>
                </c:pt>
                <c:pt idx="176">
                  <c:v>980</c:v>
                </c:pt>
                <c:pt idx="177">
                  <c:v>985</c:v>
                </c:pt>
                <c:pt idx="178">
                  <c:v>990</c:v>
                </c:pt>
                <c:pt idx="179">
                  <c:v>995</c:v>
                </c:pt>
                <c:pt idx="180">
                  <c:v>1000</c:v>
                </c:pt>
                <c:pt idx="181">
                  <c:v>1005</c:v>
                </c:pt>
                <c:pt idx="182">
                  <c:v>1010</c:v>
                </c:pt>
                <c:pt idx="183">
                  <c:v>1015</c:v>
                </c:pt>
                <c:pt idx="184">
                  <c:v>1020</c:v>
                </c:pt>
                <c:pt idx="185">
                  <c:v>1025</c:v>
                </c:pt>
                <c:pt idx="186">
                  <c:v>1030</c:v>
                </c:pt>
              </c:numCache>
            </c:numRef>
          </c:xVal>
          <c:yVal>
            <c:numRef>
              <c:f>Sheet1!$C$6:$C$192</c:f>
              <c:numCache>
                <c:formatCode>0.000000</c:formatCode>
                <c:ptCount val="187"/>
                <c:pt idx="0">
                  <c:v>1.5987794185804544E-5</c:v>
                </c:pt>
                <c:pt idx="1">
                  <c:v>1.9996866128958925E-5</c:v>
                </c:pt>
                <c:pt idx="2">
                  <c:v>2.494879607993845E-5</c:v>
                </c:pt>
                <c:pt idx="3">
                  <c:v>3.1049278386039475E-5</c:v>
                </c:pt>
                <c:pt idx="4">
                  <c:v>3.8544968308814989E-5</c:v>
                </c:pt>
                <c:pt idx="5">
                  <c:v>4.7730736799684109E-5</c:v>
                </c:pt>
                <c:pt idx="6">
                  <c:v>5.8958014251391903E-5</c:v>
                </c:pt>
                <c:pt idx="7">
                  <c:v>7.2644346430470591E-5</c:v>
                </c:pt>
                <c:pt idx="8">
                  <c:v>8.9284291711612732E-5</c:v>
                </c:pt>
                <c:pt idx="9">
                  <c:v>1.0946179318933296E-4</c:v>
                </c:pt>
                <c:pt idx="10">
                  <c:v>1.3386416177901846E-4</c:v>
                </c:pt>
                <c:pt idx="11">
                  <c:v>1.6329780652794761E-4</c:v>
                </c:pt>
                <c:pt idx="12">
                  <c:v>1.9870584547565498E-4</c:v>
                </c:pt>
                <c:pt idx="13">
                  <c:v>2.4118772392494199E-4</c:v>
                </c:pt>
                <c:pt idx="14">
                  <c:v>2.9202095626509352E-4</c:v>
                </c:pt>
                <c:pt idx="15">
                  <c:v>3.5268509185615939E-4</c:v>
                </c:pt>
                <c:pt idx="16">
                  <c:v>4.2488798425430787E-4</c:v>
                </c:pt>
                <c:pt idx="17">
                  <c:v>5.1059441555587591E-4</c:v>
                </c:pt>
                <c:pt idx="18">
                  <c:v>6.120570932126139E-4</c:v>
                </c:pt>
                <c:pt idx="19">
                  <c:v>7.3184999472648349E-4</c:v>
                </c:pt>
                <c:pt idx="20">
                  <c:v>8.729039856555876E-4</c:v>
                </c:pt>
                <c:pt idx="21">
                  <c:v>1.0385445779544972E-3</c:v>
                </c:pt>
                <c:pt idx="22">
                  <c:v>1.2325316285834132E-3</c:v>
                </c:pt>
                <c:pt idx="23">
                  <c:v>1.459100702490056E-3</c:v>
                </c:pt>
                <c:pt idx="24">
                  <c:v>1.7230057396607713E-3</c:v>
                </c:pt>
                <c:pt idx="25">
                  <c:v>2.0295625733827804E-3</c:v>
                </c:pt>
                <c:pt idx="26">
                  <c:v>2.3846927468912371E-3</c:v>
                </c:pt>
                <c:pt idx="27">
                  <c:v>2.7949669692625629E-3</c:v>
                </c:pt>
                <c:pt idx="28">
                  <c:v>3.2676474401993347E-3</c:v>
                </c:pt>
                <c:pt idx="29">
                  <c:v>3.8107281590624787E-3</c:v>
                </c:pt>
                <c:pt idx="30">
                  <c:v>4.4329722183837012E-3</c:v>
                </c:pt>
                <c:pt idx="31">
                  <c:v>5.1439449687883674E-3</c:v>
                </c:pt>
                <c:pt idx="32">
                  <c:v>5.9540418338351313E-3</c:v>
                </c:pt>
                <c:pt idx="33">
                  <c:v>6.8745094531791036E-3</c:v>
                </c:pt>
                <c:pt idx="34">
                  <c:v>7.9174587444807033E-3</c:v>
                </c:pt>
                <c:pt idx="35">
                  <c:v>9.095868402696803E-3</c:v>
                </c:pt>
                <c:pt idx="36">
                  <c:v>1.042357730410773E-2</c:v>
                </c:pt>
                <c:pt idx="37">
                  <c:v>1.1915264256080626E-2</c:v>
                </c:pt>
                <c:pt idx="38">
                  <c:v>1.3586413536594386E-2</c:v>
                </c:pt>
                <c:pt idx="39">
                  <c:v>1.5453264704284217E-2</c:v>
                </c:pt>
                <c:pt idx="40">
                  <c:v>1.7532745234282981E-2</c:v>
                </c:pt>
                <c:pt idx="41">
                  <c:v>1.9842384651104498E-2</c:v>
                </c:pt>
                <c:pt idx="42">
                  <c:v>2.2400208990311352E-2</c:v>
                </c:pt>
                <c:pt idx="43">
                  <c:v>2.522461462806708E-2</c:v>
                </c:pt>
                <c:pt idx="44">
                  <c:v>2.8334220773294179E-2</c:v>
                </c:pt>
                <c:pt idx="45">
                  <c:v>3.1747700221352482E-2</c:v>
                </c:pt>
                <c:pt idx="46">
                  <c:v>3.5483588319991662E-2</c:v>
                </c:pt>
                <c:pt idx="47">
                  <c:v>3.9560070495491172E-2</c:v>
                </c:pt>
                <c:pt idx="48">
                  <c:v>4.3994749125587672E-2</c:v>
                </c:pt>
                <c:pt idx="49">
                  <c:v>4.880439102062957E-2</c:v>
                </c:pt>
                <c:pt idx="50">
                  <c:v>5.4004657278425752E-2</c:v>
                </c:pt>
                <c:pt idx="51">
                  <c:v>5.9609817802924375E-2</c:v>
                </c:pt>
                <c:pt idx="52">
                  <c:v>6.5632453312083394E-2</c:v>
                </c:pt>
                <c:pt idx="53">
                  <c:v>7.2083148194608315E-2</c:v>
                </c:pt>
                <c:pt idx="54">
                  <c:v>7.8970178095918747E-2</c:v>
                </c:pt>
                <c:pt idx="55">
                  <c:v>8.6299196607067655E-2</c:v>
                </c:pt>
                <c:pt idx="56">
                  <c:v>9.4072925881967362E-2</c:v>
                </c:pt>
                <c:pt idx="57">
                  <c:v>0.10229085640340738</c:v>
                </c:pt>
                <c:pt idx="58">
                  <c:v>0.11094896144223891</c:v>
                </c:pt>
                <c:pt idx="59">
                  <c:v>0.12003943199246064</c:v>
                </c:pt>
                <c:pt idx="60">
                  <c:v>0.12955043810437591</c:v>
                </c:pt>
                <c:pt idx="61">
                  <c:v>0.13946592256649401</c:v>
                </c:pt>
                <c:pt idx="62">
                  <c:v>0.14976543279421681</c:v>
                </c:pt>
                <c:pt idx="63">
                  <c:v>0.16042399656168874</c:v>
                </c:pt>
                <c:pt idx="64">
                  <c:v>0.17141204685727579</c:v>
                </c:pt>
                <c:pt idx="65">
                  <c:v>0.18269540065082279</c:v>
                </c:pt>
                <c:pt idx="66">
                  <c:v>0.19423529573334028</c:v>
                </c:pt>
                <c:pt idx="67">
                  <c:v>0.20598848903183539</c:v>
                </c:pt>
                <c:pt idx="68">
                  <c:v>0.21790741892216456</c:v>
                </c:pt>
                <c:pt idx="69">
                  <c:v>0.2299404330731955</c:v>
                </c:pt>
                <c:pt idx="70">
                  <c:v>0.24203208227207373</c:v>
                </c:pt>
                <c:pt idx="71">
                  <c:v>0.25412347952221537</c:v>
                </c:pt>
                <c:pt idx="72">
                  <c:v>0.26615272249509514</c:v>
                </c:pt>
                <c:pt idx="73">
                  <c:v>0.27805537617889581</c:v>
                </c:pt>
                <c:pt idx="74">
                  <c:v>0.28976501132865307</c:v>
                </c:pt>
                <c:pt idx="75">
                  <c:v>0.30121379311209356</c:v>
                </c:pt>
                <c:pt idx="76">
                  <c:v>0.31233311319206092</c:v>
                </c:pt>
                <c:pt idx="77">
                  <c:v>0.3230542574193353</c:v>
                </c:pt>
                <c:pt idx="78">
                  <c:v>0.33330910035691735</c:v>
                </c:pt>
                <c:pt idx="79">
                  <c:v>0.34303081704492261</c:v>
                </c:pt>
                <c:pt idx="80">
                  <c:v>0.35215460176803332</c:v>
                </c:pt>
                <c:pt idx="81">
                  <c:v>0.36061838312557914</c:v>
                </c:pt>
                <c:pt idx="82">
                  <c:v>0.36836352444442239</c:v>
                </c:pt>
                <c:pt idx="83">
                  <c:v>0.37533549852894127</c:v>
                </c:pt>
                <c:pt idx="84">
                  <c:v>0.38148452591753579</c:v>
                </c:pt>
                <c:pt idx="85">
                  <c:v>0.38676616621285126</c:v>
                </c:pt>
                <c:pt idx="86">
                  <c:v>0.39114185266934248</c:v>
                </c:pt>
                <c:pt idx="87">
                  <c:v>0.39457936104736185</c:v>
                </c:pt>
                <c:pt idx="88">
                  <c:v>0.39705320476264655</c:v>
                </c:pt>
                <c:pt idx="89">
                  <c:v>0.398544949553852</c:v>
                </c:pt>
                <c:pt idx="90">
                  <c:v>0.39904344223381127</c:v>
                </c:pt>
                <c:pt idx="91">
                  <c:v>0.398544949553852</c:v>
                </c:pt>
                <c:pt idx="92">
                  <c:v>0.39705320476264655</c:v>
                </c:pt>
                <c:pt idx="93">
                  <c:v>0.39457936104736185</c:v>
                </c:pt>
                <c:pt idx="94">
                  <c:v>0.39114185266934248</c:v>
                </c:pt>
                <c:pt idx="95">
                  <c:v>0.38676616621285126</c:v>
                </c:pt>
                <c:pt idx="96">
                  <c:v>0.38148452591753579</c:v>
                </c:pt>
                <c:pt idx="97">
                  <c:v>0.37533549852894127</c:v>
                </c:pt>
                <c:pt idx="98">
                  <c:v>0.36836352444442239</c:v>
                </c:pt>
                <c:pt idx="99">
                  <c:v>0.36061838312557914</c:v>
                </c:pt>
                <c:pt idx="100">
                  <c:v>0.35215460176803332</c:v>
                </c:pt>
                <c:pt idx="101">
                  <c:v>0.34303081704492261</c:v>
                </c:pt>
                <c:pt idx="102">
                  <c:v>0.33330910035691735</c:v>
                </c:pt>
                <c:pt idx="103">
                  <c:v>0.3230542574193353</c:v>
                </c:pt>
                <c:pt idx="104">
                  <c:v>0.31233311319206092</c:v>
                </c:pt>
                <c:pt idx="105">
                  <c:v>0.30121379311209356</c:v>
                </c:pt>
                <c:pt idx="106">
                  <c:v>0.28976501132865307</c:v>
                </c:pt>
                <c:pt idx="107">
                  <c:v>0.27805537617889581</c:v>
                </c:pt>
                <c:pt idx="108">
                  <c:v>0.26615272249509514</c:v>
                </c:pt>
                <c:pt idx="109">
                  <c:v>0.25412347952221537</c:v>
                </c:pt>
                <c:pt idx="110">
                  <c:v>0.24203208227207373</c:v>
                </c:pt>
                <c:pt idx="111">
                  <c:v>0.2299404330731955</c:v>
                </c:pt>
                <c:pt idx="112">
                  <c:v>0.21790741892216456</c:v>
                </c:pt>
                <c:pt idx="113">
                  <c:v>0.20598848903183539</c:v>
                </c:pt>
                <c:pt idx="114">
                  <c:v>0.19423529573334028</c:v>
                </c:pt>
                <c:pt idx="115">
                  <c:v>0.18269540065082279</c:v>
                </c:pt>
                <c:pt idx="116">
                  <c:v>0.17141204685727579</c:v>
                </c:pt>
                <c:pt idx="117">
                  <c:v>0.16042399656168874</c:v>
                </c:pt>
                <c:pt idx="118">
                  <c:v>0.14976543279421681</c:v>
                </c:pt>
                <c:pt idx="119">
                  <c:v>0.13946592256649401</c:v>
                </c:pt>
                <c:pt idx="120">
                  <c:v>0.12955043810437591</c:v>
                </c:pt>
                <c:pt idx="121">
                  <c:v>0.12003943199246064</c:v>
                </c:pt>
                <c:pt idx="122">
                  <c:v>0.11094896144223891</c:v>
                </c:pt>
                <c:pt idx="123">
                  <c:v>0.10229085640340738</c:v>
                </c:pt>
                <c:pt idx="124">
                  <c:v>9.4072925881967362E-2</c:v>
                </c:pt>
                <c:pt idx="125">
                  <c:v>8.6299196607067655E-2</c:v>
                </c:pt>
                <c:pt idx="126">
                  <c:v>7.8970178095918747E-2</c:v>
                </c:pt>
                <c:pt idx="127">
                  <c:v>7.2083148194608315E-2</c:v>
                </c:pt>
                <c:pt idx="128">
                  <c:v>6.5632453312083394E-2</c:v>
                </c:pt>
                <c:pt idx="129">
                  <c:v>5.9609817802924375E-2</c:v>
                </c:pt>
                <c:pt idx="130">
                  <c:v>5.4004657278425752E-2</c:v>
                </c:pt>
                <c:pt idx="131">
                  <c:v>4.880439102062957E-2</c:v>
                </c:pt>
                <c:pt idx="132">
                  <c:v>4.3994749125587672E-2</c:v>
                </c:pt>
                <c:pt idx="133">
                  <c:v>3.9560070495491172E-2</c:v>
                </c:pt>
                <c:pt idx="134">
                  <c:v>3.5483588319991662E-2</c:v>
                </c:pt>
                <c:pt idx="135">
                  <c:v>3.1747700221352482E-2</c:v>
                </c:pt>
                <c:pt idx="136">
                  <c:v>2.8334220773294179E-2</c:v>
                </c:pt>
                <c:pt idx="137">
                  <c:v>2.522461462806708E-2</c:v>
                </c:pt>
                <c:pt idx="138">
                  <c:v>2.2400208990311352E-2</c:v>
                </c:pt>
                <c:pt idx="139">
                  <c:v>1.9842384651104498E-2</c:v>
                </c:pt>
                <c:pt idx="140">
                  <c:v>1.7532745234282981E-2</c:v>
                </c:pt>
                <c:pt idx="141">
                  <c:v>1.5453264704284217E-2</c:v>
                </c:pt>
                <c:pt idx="142">
                  <c:v>1.3586413536594386E-2</c:v>
                </c:pt>
                <c:pt idx="143">
                  <c:v>1.1915264256080626E-2</c:v>
                </c:pt>
                <c:pt idx="144">
                  <c:v>1.042357730410773E-2</c:v>
                </c:pt>
                <c:pt idx="145">
                  <c:v>9.095868402696803E-3</c:v>
                </c:pt>
                <c:pt idx="146">
                  <c:v>7.9174587444807033E-3</c:v>
                </c:pt>
                <c:pt idx="147">
                  <c:v>6.8745094531791036E-3</c:v>
                </c:pt>
                <c:pt idx="148">
                  <c:v>5.9540418338351313E-3</c:v>
                </c:pt>
                <c:pt idx="149">
                  <c:v>5.1439449687883674E-3</c:v>
                </c:pt>
                <c:pt idx="150">
                  <c:v>4.4329722183837012E-3</c:v>
                </c:pt>
                <c:pt idx="151">
                  <c:v>3.8107281590624787E-3</c:v>
                </c:pt>
                <c:pt idx="152">
                  <c:v>3.2676474401993347E-3</c:v>
                </c:pt>
                <c:pt idx="153">
                  <c:v>2.7949669692625629E-3</c:v>
                </c:pt>
                <c:pt idx="154">
                  <c:v>2.3846927468912371E-3</c:v>
                </c:pt>
                <c:pt idx="155">
                  <c:v>2.0295625733827804E-3</c:v>
                </c:pt>
                <c:pt idx="156">
                  <c:v>1.7230057396607713E-3</c:v>
                </c:pt>
                <c:pt idx="157">
                  <c:v>1.459100702490056E-3</c:v>
                </c:pt>
                <c:pt idx="158">
                  <c:v>1.2325316285834132E-3</c:v>
                </c:pt>
                <c:pt idx="159">
                  <c:v>1.0385445779544972E-3</c:v>
                </c:pt>
                <c:pt idx="160">
                  <c:v>8.729039856555876E-4</c:v>
                </c:pt>
                <c:pt idx="161">
                  <c:v>7.3184999472648349E-4</c:v>
                </c:pt>
                <c:pt idx="162">
                  <c:v>6.120570932126139E-4</c:v>
                </c:pt>
                <c:pt idx="163">
                  <c:v>5.1059441555587591E-4</c:v>
                </c:pt>
                <c:pt idx="164">
                  <c:v>4.2488798425430787E-4</c:v>
                </c:pt>
                <c:pt idx="165">
                  <c:v>3.5268509185615939E-4</c:v>
                </c:pt>
                <c:pt idx="166">
                  <c:v>2.9202095626509352E-4</c:v>
                </c:pt>
                <c:pt idx="167">
                  <c:v>2.4118772392494199E-4</c:v>
                </c:pt>
                <c:pt idx="168">
                  <c:v>1.9870584547565498E-4</c:v>
                </c:pt>
                <c:pt idx="169">
                  <c:v>1.6329780652794761E-4</c:v>
                </c:pt>
                <c:pt idx="170">
                  <c:v>1.3386416177901846E-4</c:v>
                </c:pt>
                <c:pt idx="171">
                  <c:v>1.0946179318933296E-4</c:v>
                </c:pt>
                <c:pt idx="172">
                  <c:v>8.9284291711612732E-5</c:v>
                </c:pt>
                <c:pt idx="173">
                  <c:v>7.2644346430470591E-5</c:v>
                </c:pt>
                <c:pt idx="174">
                  <c:v>5.8958014251391903E-5</c:v>
                </c:pt>
                <c:pt idx="175">
                  <c:v>4.7730736799684109E-5</c:v>
                </c:pt>
                <c:pt idx="176">
                  <c:v>3.8544968308814989E-5</c:v>
                </c:pt>
                <c:pt idx="177">
                  <c:v>3.1049278386039475E-5</c:v>
                </c:pt>
                <c:pt idx="178">
                  <c:v>2.494879607993845E-5</c:v>
                </c:pt>
                <c:pt idx="179">
                  <c:v>1.9996866128958925E-5</c:v>
                </c:pt>
                <c:pt idx="180">
                  <c:v>1.5987794185804544E-5</c:v>
                </c:pt>
                <c:pt idx="181">
                  <c:v>1.2750564788036163E-5</c:v>
                </c:pt>
                <c:pt idx="182">
                  <c:v>1.014342353315821E-5</c:v>
                </c:pt>
                <c:pt idx="183">
                  <c:v>8.0492230216636845E-6</c:v>
                </c:pt>
                <c:pt idx="184">
                  <c:v>6.3714404079833919E-6</c:v>
                </c:pt>
                <c:pt idx="185">
                  <c:v>5.03078264645315E-6</c:v>
                </c:pt>
                <c:pt idx="186">
                  <c:v>3.9623035778822694E-6</c:v>
                </c:pt>
              </c:numCache>
            </c:numRef>
          </c:yVal>
        </c:ser>
        <c:ser>
          <c:idx val="2"/>
          <c:order val="2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Sheet1!$A$6:$A$192</c:f>
              <c:numCache>
                <c:formatCode>General</c:formatCode>
                <c:ptCount val="187"/>
                <c:pt idx="0">
                  <c:v>100</c:v>
                </c:pt>
                <c:pt idx="1">
                  <c:v>105</c:v>
                </c:pt>
                <c:pt idx="2">
                  <c:v>110</c:v>
                </c:pt>
                <c:pt idx="3">
                  <c:v>115</c:v>
                </c:pt>
                <c:pt idx="4">
                  <c:v>120</c:v>
                </c:pt>
                <c:pt idx="5">
                  <c:v>125</c:v>
                </c:pt>
                <c:pt idx="6">
                  <c:v>130</c:v>
                </c:pt>
                <c:pt idx="7">
                  <c:v>135</c:v>
                </c:pt>
                <c:pt idx="8">
                  <c:v>140</c:v>
                </c:pt>
                <c:pt idx="9">
                  <c:v>145</c:v>
                </c:pt>
                <c:pt idx="10">
                  <c:v>150</c:v>
                </c:pt>
                <c:pt idx="11">
                  <c:v>155</c:v>
                </c:pt>
                <c:pt idx="12">
                  <c:v>160</c:v>
                </c:pt>
                <c:pt idx="13">
                  <c:v>165</c:v>
                </c:pt>
                <c:pt idx="14">
                  <c:v>170</c:v>
                </c:pt>
                <c:pt idx="15">
                  <c:v>175</c:v>
                </c:pt>
                <c:pt idx="16">
                  <c:v>180</c:v>
                </c:pt>
                <c:pt idx="17">
                  <c:v>185</c:v>
                </c:pt>
                <c:pt idx="18">
                  <c:v>190</c:v>
                </c:pt>
                <c:pt idx="19">
                  <c:v>195</c:v>
                </c:pt>
                <c:pt idx="20">
                  <c:v>200</c:v>
                </c:pt>
                <c:pt idx="21">
                  <c:v>205</c:v>
                </c:pt>
                <c:pt idx="22">
                  <c:v>210</c:v>
                </c:pt>
                <c:pt idx="23">
                  <c:v>215</c:v>
                </c:pt>
                <c:pt idx="24">
                  <c:v>220</c:v>
                </c:pt>
                <c:pt idx="25">
                  <c:v>225</c:v>
                </c:pt>
                <c:pt idx="26">
                  <c:v>230</c:v>
                </c:pt>
                <c:pt idx="27">
                  <c:v>235</c:v>
                </c:pt>
                <c:pt idx="28">
                  <c:v>240</c:v>
                </c:pt>
                <c:pt idx="29">
                  <c:v>245</c:v>
                </c:pt>
                <c:pt idx="30">
                  <c:v>250</c:v>
                </c:pt>
                <c:pt idx="31">
                  <c:v>255</c:v>
                </c:pt>
                <c:pt idx="32">
                  <c:v>260</c:v>
                </c:pt>
                <c:pt idx="33">
                  <c:v>265</c:v>
                </c:pt>
                <c:pt idx="34">
                  <c:v>270</c:v>
                </c:pt>
                <c:pt idx="35">
                  <c:v>275</c:v>
                </c:pt>
                <c:pt idx="36">
                  <c:v>280</c:v>
                </c:pt>
                <c:pt idx="37">
                  <c:v>285</c:v>
                </c:pt>
                <c:pt idx="38">
                  <c:v>290</c:v>
                </c:pt>
                <c:pt idx="39">
                  <c:v>295</c:v>
                </c:pt>
                <c:pt idx="40">
                  <c:v>300</c:v>
                </c:pt>
                <c:pt idx="41">
                  <c:v>305</c:v>
                </c:pt>
                <c:pt idx="42">
                  <c:v>310</c:v>
                </c:pt>
                <c:pt idx="43">
                  <c:v>315</c:v>
                </c:pt>
                <c:pt idx="44">
                  <c:v>320</c:v>
                </c:pt>
                <c:pt idx="45">
                  <c:v>325</c:v>
                </c:pt>
                <c:pt idx="46">
                  <c:v>330</c:v>
                </c:pt>
                <c:pt idx="47">
                  <c:v>335</c:v>
                </c:pt>
                <c:pt idx="48">
                  <c:v>340</c:v>
                </c:pt>
                <c:pt idx="49">
                  <c:v>345</c:v>
                </c:pt>
                <c:pt idx="50">
                  <c:v>350</c:v>
                </c:pt>
                <c:pt idx="51">
                  <c:v>355</c:v>
                </c:pt>
                <c:pt idx="52">
                  <c:v>360</c:v>
                </c:pt>
                <c:pt idx="53">
                  <c:v>365</c:v>
                </c:pt>
                <c:pt idx="54">
                  <c:v>370</c:v>
                </c:pt>
                <c:pt idx="55">
                  <c:v>375</c:v>
                </c:pt>
                <c:pt idx="56">
                  <c:v>380</c:v>
                </c:pt>
                <c:pt idx="57">
                  <c:v>385</c:v>
                </c:pt>
                <c:pt idx="58">
                  <c:v>390</c:v>
                </c:pt>
                <c:pt idx="59">
                  <c:v>395</c:v>
                </c:pt>
                <c:pt idx="60">
                  <c:v>400</c:v>
                </c:pt>
                <c:pt idx="61">
                  <c:v>405</c:v>
                </c:pt>
                <c:pt idx="62">
                  <c:v>410</c:v>
                </c:pt>
                <c:pt idx="63">
                  <c:v>415</c:v>
                </c:pt>
                <c:pt idx="64">
                  <c:v>420</c:v>
                </c:pt>
                <c:pt idx="65">
                  <c:v>425</c:v>
                </c:pt>
                <c:pt idx="66">
                  <c:v>430</c:v>
                </c:pt>
                <c:pt idx="67">
                  <c:v>435</c:v>
                </c:pt>
                <c:pt idx="68">
                  <c:v>440</c:v>
                </c:pt>
                <c:pt idx="69">
                  <c:v>445</c:v>
                </c:pt>
                <c:pt idx="70">
                  <c:v>450</c:v>
                </c:pt>
                <c:pt idx="71">
                  <c:v>455</c:v>
                </c:pt>
                <c:pt idx="72">
                  <c:v>460</c:v>
                </c:pt>
                <c:pt idx="73">
                  <c:v>465</c:v>
                </c:pt>
                <c:pt idx="74">
                  <c:v>470</c:v>
                </c:pt>
                <c:pt idx="75">
                  <c:v>475</c:v>
                </c:pt>
                <c:pt idx="76">
                  <c:v>480</c:v>
                </c:pt>
                <c:pt idx="77">
                  <c:v>485</c:v>
                </c:pt>
                <c:pt idx="78">
                  <c:v>490</c:v>
                </c:pt>
                <c:pt idx="79">
                  <c:v>495</c:v>
                </c:pt>
                <c:pt idx="80">
                  <c:v>500</c:v>
                </c:pt>
                <c:pt idx="81">
                  <c:v>505</c:v>
                </c:pt>
                <c:pt idx="82">
                  <c:v>510</c:v>
                </c:pt>
                <c:pt idx="83">
                  <c:v>515</c:v>
                </c:pt>
                <c:pt idx="84">
                  <c:v>520</c:v>
                </c:pt>
                <c:pt idx="85">
                  <c:v>525</c:v>
                </c:pt>
                <c:pt idx="86">
                  <c:v>530</c:v>
                </c:pt>
                <c:pt idx="87">
                  <c:v>535</c:v>
                </c:pt>
                <c:pt idx="88">
                  <c:v>540</c:v>
                </c:pt>
                <c:pt idx="89">
                  <c:v>545</c:v>
                </c:pt>
                <c:pt idx="90">
                  <c:v>550</c:v>
                </c:pt>
                <c:pt idx="91">
                  <c:v>555</c:v>
                </c:pt>
                <c:pt idx="92">
                  <c:v>560</c:v>
                </c:pt>
                <c:pt idx="93">
                  <c:v>565</c:v>
                </c:pt>
                <c:pt idx="94">
                  <c:v>570</c:v>
                </c:pt>
                <c:pt idx="95">
                  <c:v>575</c:v>
                </c:pt>
                <c:pt idx="96">
                  <c:v>580</c:v>
                </c:pt>
                <c:pt idx="97">
                  <c:v>585</c:v>
                </c:pt>
                <c:pt idx="98">
                  <c:v>590</c:v>
                </c:pt>
                <c:pt idx="99">
                  <c:v>595</c:v>
                </c:pt>
                <c:pt idx="100">
                  <c:v>600</c:v>
                </c:pt>
                <c:pt idx="101">
                  <c:v>605</c:v>
                </c:pt>
                <c:pt idx="102">
                  <c:v>610</c:v>
                </c:pt>
                <c:pt idx="103">
                  <c:v>615</c:v>
                </c:pt>
                <c:pt idx="104">
                  <c:v>620</c:v>
                </c:pt>
                <c:pt idx="105">
                  <c:v>625</c:v>
                </c:pt>
                <c:pt idx="106">
                  <c:v>630</c:v>
                </c:pt>
                <c:pt idx="107">
                  <c:v>635</c:v>
                </c:pt>
                <c:pt idx="108">
                  <c:v>640</c:v>
                </c:pt>
                <c:pt idx="109">
                  <c:v>645</c:v>
                </c:pt>
                <c:pt idx="110">
                  <c:v>650</c:v>
                </c:pt>
                <c:pt idx="111">
                  <c:v>655</c:v>
                </c:pt>
                <c:pt idx="112">
                  <c:v>660</c:v>
                </c:pt>
                <c:pt idx="113">
                  <c:v>665</c:v>
                </c:pt>
                <c:pt idx="114">
                  <c:v>670</c:v>
                </c:pt>
                <c:pt idx="115">
                  <c:v>675</c:v>
                </c:pt>
                <c:pt idx="116">
                  <c:v>680</c:v>
                </c:pt>
                <c:pt idx="117">
                  <c:v>685</c:v>
                </c:pt>
                <c:pt idx="118">
                  <c:v>690</c:v>
                </c:pt>
                <c:pt idx="119">
                  <c:v>695</c:v>
                </c:pt>
                <c:pt idx="120">
                  <c:v>700</c:v>
                </c:pt>
                <c:pt idx="121">
                  <c:v>705</c:v>
                </c:pt>
                <c:pt idx="122">
                  <c:v>710</c:v>
                </c:pt>
                <c:pt idx="123">
                  <c:v>715</c:v>
                </c:pt>
                <c:pt idx="124">
                  <c:v>720</c:v>
                </c:pt>
                <c:pt idx="125">
                  <c:v>725</c:v>
                </c:pt>
                <c:pt idx="126">
                  <c:v>730</c:v>
                </c:pt>
                <c:pt idx="127">
                  <c:v>735</c:v>
                </c:pt>
                <c:pt idx="128">
                  <c:v>740</c:v>
                </c:pt>
                <c:pt idx="129">
                  <c:v>745</c:v>
                </c:pt>
                <c:pt idx="130">
                  <c:v>750</c:v>
                </c:pt>
                <c:pt idx="131">
                  <c:v>755</c:v>
                </c:pt>
                <c:pt idx="132">
                  <c:v>760</c:v>
                </c:pt>
                <c:pt idx="133">
                  <c:v>765</c:v>
                </c:pt>
                <c:pt idx="134">
                  <c:v>770</c:v>
                </c:pt>
                <c:pt idx="135">
                  <c:v>775</c:v>
                </c:pt>
                <c:pt idx="136">
                  <c:v>780</c:v>
                </c:pt>
                <c:pt idx="137">
                  <c:v>785</c:v>
                </c:pt>
                <c:pt idx="138">
                  <c:v>790</c:v>
                </c:pt>
                <c:pt idx="139">
                  <c:v>795</c:v>
                </c:pt>
                <c:pt idx="140">
                  <c:v>800</c:v>
                </c:pt>
                <c:pt idx="141">
                  <c:v>805</c:v>
                </c:pt>
                <c:pt idx="142">
                  <c:v>810</c:v>
                </c:pt>
                <c:pt idx="143">
                  <c:v>815</c:v>
                </c:pt>
                <c:pt idx="144">
                  <c:v>820</c:v>
                </c:pt>
                <c:pt idx="145">
                  <c:v>825</c:v>
                </c:pt>
                <c:pt idx="146">
                  <c:v>830</c:v>
                </c:pt>
                <c:pt idx="147">
                  <c:v>835</c:v>
                </c:pt>
                <c:pt idx="148">
                  <c:v>840</c:v>
                </c:pt>
                <c:pt idx="149">
                  <c:v>845</c:v>
                </c:pt>
                <c:pt idx="150">
                  <c:v>850</c:v>
                </c:pt>
                <c:pt idx="151">
                  <c:v>855</c:v>
                </c:pt>
                <c:pt idx="152">
                  <c:v>860</c:v>
                </c:pt>
                <c:pt idx="153">
                  <c:v>865</c:v>
                </c:pt>
                <c:pt idx="154">
                  <c:v>870</c:v>
                </c:pt>
                <c:pt idx="155">
                  <c:v>875</c:v>
                </c:pt>
                <c:pt idx="156">
                  <c:v>880</c:v>
                </c:pt>
                <c:pt idx="157">
                  <c:v>885</c:v>
                </c:pt>
                <c:pt idx="158">
                  <c:v>890</c:v>
                </c:pt>
                <c:pt idx="159">
                  <c:v>895</c:v>
                </c:pt>
                <c:pt idx="160">
                  <c:v>900</c:v>
                </c:pt>
                <c:pt idx="161">
                  <c:v>905</c:v>
                </c:pt>
                <c:pt idx="162">
                  <c:v>910</c:v>
                </c:pt>
                <c:pt idx="163">
                  <c:v>915</c:v>
                </c:pt>
                <c:pt idx="164">
                  <c:v>920</c:v>
                </c:pt>
                <c:pt idx="165">
                  <c:v>925</c:v>
                </c:pt>
                <c:pt idx="166">
                  <c:v>930</c:v>
                </c:pt>
                <c:pt idx="167">
                  <c:v>935</c:v>
                </c:pt>
                <c:pt idx="168">
                  <c:v>940</c:v>
                </c:pt>
                <c:pt idx="169">
                  <c:v>945</c:v>
                </c:pt>
                <c:pt idx="170">
                  <c:v>950</c:v>
                </c:pt>
                <c:pt idx="171">
                  <c:v>955</c:v>
                </c:pt>
                <c:pt idx="172">
                  <c:v>960</c:v>
                </c:pt>
                <c:pt idx="173">
                  <c:v>965</c:v>
                </c:pt>
                <c:pt idx="174">
                  <c:v>970</c:v>
                </c:pt>
                <c:pt idx="175">
                  <c:v>975</c:v>
                </c:pt>
                <c:pt idx="176">
                  <c:v>980</c:v>
                </c:pt>
                <c:pt idx="177">
                  <c:v>985</c:v>
                </c:pt>
                <c:pt idx="178">
                  <c:v>990</c:v>
                </c:pt>
                <c:pt idx="179">
                  <c:v>995</c:v>
                </c:pt>
                <c:pt idx="180">
                  <c:v>1000</c:v>
                </c:pt>
                <c:pt idx="181">
                  <c:v>1005</c:v>
                </c:pt>
                <c:pt idx="182">
                  <c:v>1010</c:v>
                </c:pt>
                <c:pt idx="183">
                  <c:v>1015</c:v>
                </c:pt>
                <c:pt idx="184">
                  <c:v>1020</c:v>
                </c:pt>
                <c:pt idx="185">
                  <c:v>1025</c:v>
                </c:pt>
                <c:pt idx="186">
                  <c:v>1030</c:v>
                </c:pt>
              </c:numCache>
            </c:numRef>
          </c:xVal>
          <c:yVal>
            <c:numRef>
              <c:f>Sheet1!$D$6:$D$192</c:f>
              <c:numCache>
                <c:formatCode>0.000000</c:formatCode>
                <c:ptCount val="1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</c:numCache>
            </c:numRef>
          </c:yVal>
        </c:ser>
        <c:axId val="303483136"/>
        <c:axId val="303501312"/>
      </c:scatterChart>
      <c:valAx>
        <c:axId val="303483136"/>
        <c:scaling>
          <c:orientation val="minMax"/>
          <c:max val="900"/>
          <c:min val="100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+mn-lt"/>
                <a:ea typeface="Calibri"/>
                <a:cs typeface="Calibri"/>
              </a:defRPr>
            </a:pPr>
            <a:endParaRPr lang="en-US"/>
          </a:p>
        </c:txPr>
        <c:crossAx val="303501312"/>
        <c:crosses val="autoZero"/>
        <c:crossBetween val="midCat"/>
      </c:valAx>
      <c:valAx>
        <c:axId val="303501312"/>
        <c:scaling>
          <c:orientation val="minMax"/>
        </c:scaling>
        <c:delete val="1"/>
        <c:axPos val="l"/>
        <c:numFmt formatCode="0.000000" sourceLinked="1"/>
        <c:tickLblPos val="none"/>
        <c:crossAx val="303483136"/>
        <c:crosses val="autoZero"/>
        <c:crossBetween val="midCat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3.7791557305336836E-2"/>
          <c:y val="0"/>
          <c:w val="0.89663910761154875"/>
          <c:h val="0.83309419655876393"/>
        </c:manualLayout>
      </c:layout>
      <c:scatterChart>
        <c:scatterStyle val="lineMarker"/>
        <c:ser>
          <c:idx val="0"/>
          <c:order val="0"/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Sheet1!$A$6:$A$192</c:f>
              <c:numCache>
                <c:formatCode>General</c:formatCode>
                <c:ptCount val="187"/>
                <c:pt idx="0">
                  <c:v>100</c:v>
                </c:pt>
                <c:pt idx="1">
                  <c:v>105</c:v>
                </c:pt>
                <c:pt idx="2">
                  <c:v>110</c:v>
                </c:pt>
                <c:pt idx="3">
                  <c:v>115</c:v>
                </c:pt>
                <c:pt idx="4">
                  <c:v>120</c:v>
                </c:pt>
                <c:pt idx="5">
                  <c:v>125</c:v>
                </c:pt>
                <c:pt idx="6">
                  <c:v>130</c:v>
                </c:pt>
                <c:pt idx="7">
                  <c:v>135</c:v>
                </c:pt>
                <c:pt idx="8">
                  <c:v>140</c:v>
                </c:pt>
                <c:pt idx="9">
                  <c:v>145</c:v>
                </c:pt>
                <c:pt idx="10">
                  <c:v>150</c:v>
                </c:pt>
                <c:pt idx="11">
                  <c:v>155</c:v>
                </c:pt>
                <c:pt idx="12">
                  <c:v>160</c:v>
                </c:pt>
                <c:pt idx="13">
                  <c:v>165</c:v>
                </c:pt>
                <c:pt idx="14">
                  <c:v>170</c:v>
                </c:pt>
                <c:pt idx="15">
                  <c:v>175</c:v>
                </c:pt>
                <c:pt idx="16">
                  <c:v>180</c:v>
                </c:pt>
                <c:pt idx="17">
                  <c:v>185</c:v>
                </c:pt>
                <c:pt idx="18">
                  <c:v>190</c:v>
                </c:pt>
                <c:pt idx="19">
                  <c:v>195</c:v>
                </c:pt>
                <c:pt idx="20">
                  <c:v>200</c:v>
                </c:pt>
                <c:pt idx="21">
                  <c:v>205</c:v>
                </c:pt>
                <c:pt idx="22">
                  <c:v>210</c:v>
                </c:pt>
                <c:pt idx="23">
                  <c:v>215</c:v>
                </c:pt>
                <c:pt idx="24">
                  <c:v>220</c:v>
                </c:pt>
                <c:pt idx="25">
                  <c:v>225</c:v>
                </c:pt>
                <c:pt idx="26">
                  <c:v>230</c:v>
                </c:pt>
                <c:pt idx="27">
                  <c:v>235</c:v>
                </c:pt>
                <c:pt idx="28">
                  <c:v>240</c:v>
                </c:pt>
                <c:pt idx="29">
                  <c:v>245</c:v>
                </c:pt>
                <c:pt idx="30">
                  <c:v>250</c:v>
                </c:pt>
                <c:pt idx="31">
                  <c:v>255</c:v>
                </c:pt>
                <c:pt idx="32">
                  <c:v>260</c:v>
                </c:pt>
                <c:pt idx="33">
                  <c:v>265</c:v>
                </c:pt>
                <c:pt idx="34">
                  <c:v>270</c:v>
                </c:pt>
                <c:pt idx="35">
                  <c:v>275</c:v>
                </c:pt>
                <c:pt idx="36">
                  <c:v>280</c:v>
                </c:pt>
                <c:pt idx="37">
                  <c:v>285</c:v>
                </c:pt>
                <c:pt idx="38">
                  <c:v>290</c:v>
                </c:pt>
                <c:pt idx="39">
                  <c:v>295</c:v>
                </c:pt>
                <c:pt idx="40">
                  <c:v>300</c:v>
                </c:pt>
                <c:pt idx="41">
                  <c:v>305</c:v>
                </c:pt>
                <c:pt idx="42">
                  <c:v>310</c:v>
                </c:pt>
                <c:pt idx="43">
                  <c:v>315</c:v>
                </c:pt>
                <c:pt idx="44">
                  <c:v>320</c:v>
                </c:pt>
                <c:pt idx="45">
                  <c:v>325</c:v>
                </c:pt>
                <c:pt idx="46">
                  <c:v>330</c:v>
                </c:pt>
                <c:pt idx="47">
                  <c:v>335</c:v>
                </c:pt>
                <c:pt idx="48">
                  <c:v>340</c:v>
                </c:pt>
                <c:pt idx="49">
                  <c:v>345</c:v>
                </c:pt>
                <c:pt idx="50">
                  <c:v>350</c:v>
                </c:pt>
                <c:pt idx="51">
                  <c:v>355</c:v>
                </c:pt>
                <c:pt idx="52">
                  <c:v>360</c:v>
                </c:pt>
                <c:pt idx="53">
                  <c:v>365</c:v>
                </c:pt>
                <c:pt idx="54">
                  <c:v>370</c:v>
                </c:pt>
                <c:pt idx="55">
                  <c:v>375</c:v>
                </c:pt>
                <c:pt idx="56">
                  <c:v>380</c:v>
                </c:pt>
                <c:pt idx="57">
                  <c:v>385</c:v>
                </c:pt>
                <c:pt idx="58">
                  <c:v>390</c:v>
                </c:pt>
                <c:pt idx="59">
                  <c:v>395</c:v>
                </c:pt>
                <c:pt idx="60">
                  <c:v>400</c:v>
                </c:pt>
                <c:pt idx="61">
                  <c:v>405</c:v>
                </c:pt>
                <c:pt idx="62">
                  <c:v>410</c:v>
                </c:pt>
                <c:pt idx="63">
                  <c:v>415</c:v>
                </c:pt>
                <c:pt idx="64">
                  <c:v>420</c:v>
                </c:pt>
                <c:pt idx="65">
                  <c:v>425</c:v>
                </c:pt>
                <c:pt idx="66">
                  <c:v>430</c:v>
                </c:pt>
                <c:pt idx="67">
                  <c:v>435</c:v>
                </c:pt>
                <c:pt idx="68">
                  <c:v>440</c:v>
                </c:pt>
                <c:pt idx="69">
                  <c:v>445</c:v>
                </c:pt>
                <c:pt idx="70">
                  <c:v>450</c:v>
                </c:pt>
                <c:pt idx="71">
                  <c:v>455</c:v>
                </c:pt>
                <c:pt idx="72">
                  <c:v>460</c:v>
                </c:pt>
                <c:pt idx="73">
                  <c:v>465</c:v>
                </c:pt>
                <c:pt idx="74">
                  <c:v>470</c:v>
                </c:pt>
                <c:pt idx="75">
                  <c:v>475</c:v>
                </c:pt>
                <c:pt idx="76">
                  <c:v>480</c:v>
                </c:pt>
                <c:pt idx="77">
                  <c:v>485</c:v>
                </c:pt>
                <c:pt idx="78">
                  <c:v>490</c:v>
                </c:pt>
                <c:pt idx="79">
                  <c:v>495</c:v>
                </c:pt>
                <c:pt idx="80">
                  <c:v>500</c:v>
                </c:pt>
                <c:pt idx="81">
                  <c:v>505</c:v>
                </c:pt>
                <c:pt idx="82">
                  <c:v>510</c:v>
                </c:pt>
                <c:pt idx="83">
                  <c:v>515</c:v>
                </c:pt>
                <c:pt idx="84">
                  <c:v>520</c:v>
                </c:pt>
                <c:pt idx="85">
                  <c:v>525</c:v>
                </c:pt>
                <c:pt idx="86">
                  <c:v>530</c:v>
                </c:pt>
                <c:pt idx="87">
                  <c:v>535</c:v>
                </c:pt>
                <c:pt idx="88">
                  <c:v>540</c:v>
                </c:pt>
                <c:pt idx="89">
                  <c:v>545</c:v>
                </c:pt>
                <c:pt idx="90">
                  <c:v>550</c:v>
                </c:pt>
                <c:pt idx="91">
                  <c:v>555</c:v>
                </c:pt>
                <c:pt idx="92">
                  <c:v>560</c:v>
                </c:pt>
                <c:pt idx="93">
                  <c:v>565</c:v>
                </c:pt>
                <c:pt idx="94">
                  <c:v>570</c:v>
                </c:pt>
                <c:pt idx="95">
                  <c:v>575</c:v>
                </c:pt>
                <c:pt idx="96">
                  <c:v>580</c:v>
                </c:pt>
                <c:pt idx="97">
                  <c:v>585</c:v>
                </c:pt>
                <c:pt idx="98">
                  <c:v>590</c:v>
                </c:pt>
                <c:pt idx="99">
                  <c:v>595</c:v>
                </c:pt>
                <c:pt idx="100">
                  <c:v>600</c:v>
                </c:pt>
                <c:pt idx="101">
                  <c:v>605</c:v>
                </c:pt>
                <c:pt idx="102">
                  <c:v>610</c:v>
                </c:pt>
                <c:pt idx="103">
                  <c:v>615</c:v>
                </c:pt>
                <c:pt idx="104">
                  <c:v>620</c:v>
                </c:pt>
                <c:pt idx="105">
                  <c:v>625</c:v>
                </c:pt>
                <c:pt idx="106">
                  <c:v>630</c:v>
                </c:pt>
                <c:pt idx="107">
                  <c:v>635</c:v>
                </c:pt>
                <c:pt idx="108">
                  <c:v>640</c:v>
                </c:pt>
                <c:pt idx="109">
                  <c:v>645</c:v>
                </c:pt>
                <c:pt idx="110">
                  <c:v>650</c:v>
                </c:pt>
                <c:pt idx="111">
                  <c:v>655</c:v>
                </c:pt>
                <c:pt idx="112">
                  <c:v>660</c:v>
                </c:pt>
                <c:pt idx="113">
                  <c:v>665</c:v>
                </c:pt>
                <c:pt idx="114">
                  <c:v>670</c:v>
                </c:pt>
                <c:pt idx="115">
                  <c:v>675</c:v>
                </c:pt>
                <c:pt idx="116">
                  <c:v>680</c:v>
                </c:pt>
                <c:pt idx="117">
                  <c:v>685</c:v>
                </c:pt>
                <c:pt idx="118">
                  <c:v>690</c:v>
                </c:pt>
                <c:pt idx="119">
                  <c:v>695</c:v>
                </c:pt>
                <c:pt idx="120">
                  <c:v>700</c:v>
                </c:pt>
                <c:pt idx="121">
                  <c:v>705</c:v>
                </c:pt>
                <c:pt idx="122">
                  <c:v>710</c:v>
                </c:pt>
                <c:pt idx="123">
                  <c:v>715</c:v>
                </c:pt>
                <c:pt idx="124">
                  <c:v>720</c:v>
                </c:pt>
                <c:pt idx="125">
                  <c:v>725</c:v>
                </c:pt>
                <c:pt idx="126">
                  <c:v>730</c:v>
                </c:pt>
                <c:pt idx="127">
                  <c:v>735</c:v>
                </c:pt>
                <c:pt idx="128">
                  <c:v>740</c:v>
                </c:pt>
                <c:pt idx="129">
                  <c:v>745</c:v>
                </c:pt>
                <c:pt idx="130">
                  <c:v>750</c:v>
                </c:pt>
                <c:pt idx="131">
                  <c:v>755</c:v>
                </c:pt>
                <c:pt idx="132">
                  <c:v>760</c:v>
                </c:pt>
                <c:pt idx="133">
                  <c:v>765</c:v>
                </c:pt>
                <c:pt idx="134">
                  <c:v>770</c:v>
                </c:pt>
                <c:pt idx="135">
                  <c:v>775</c:v>
                </c:pt>
                <c:pt idx="136">
                  <c:v>780</c:v>
                </c:pt>
                <c:pt idx="137">
                  <c:v>785</c:v>
                </c:pt>
                <c:pt idx="138">
                  <c:v>790</c:v>
                </c:pt>
                <c:pt idx="139">
                  <c:v>795</c:v>
                </c:pt>
                <c:pt idx="140">
                  <c:v>800</c:v>
                </c:pt>
                <c:pt idx="141">
                  <c:v>805</c:v>
                </c:pt>
                <c:pt idx="142">
                  <c:v>810</c:v>
                </c:pt>
                <c:pt idx="143">
                  <c:v>815</c:v>
                </c:pt>
                <c:pt idx="144">
                  <c:v>820</c:v>
                </c:pt>
                <c:pt idx="145">
                  <c:v>825</c:v>
                </c:pt>
                <c:pt idx="146">
                  <c:v>830</c:v>
                </c:pt>
                <c:pt idx="147">
                  <c:v>835</c:v>
                </c:pt>
                <c:pt idx="148">
                  <c:v>840</c:v>
                </c:pt>
                <c:pt idx="149">
                  <c:v>845</c:v>
                </c:pt>
                <c:pt idx="150">
                  <c:v>850</c:v>
                </c:pt>
                <c:pt idx="151">
                  <c:v>855</c:v>
                </c:pt>
                <c:pt idx="152">
                  <c:v>860</c:v>
                </c:pt>
                <c:pt idx="153">
                  <c:v>865</c:v>
                </c:pt>
                <c:pt idx="154">
                  <c:v>870</c:v>
                </c:pt>
                <c:pt idx="155">
                  <c:v>875</c:v>
                </c:pt>
                <c:pt idx="156">
                  <c:v>880</c:v>
                </c:pt>
                <c:pt idx="157">
                  <c:v>885</c:v>
                </c:pt>
                <c:pt idx="158">
                  <c:v>890</c:v>
                </c:pt>
                <c:pt idx="159">
                  <c:v>895</c:v>
                </c:pt>
                <c:pt idx="160">
                  <c:v>900</c:v>
                </c:pt>
                <c:pt idx="161">
                  <c:v>905</c:v>
                </c:pt>
                <c:pt idx="162">
                  <c:v>910</c:v>
                </c:pt>
                <c:pt idx="163">
                  <c:v>915</c:v>
                </c:pt>
                <c:pt idx="164">
                  <c:v>920</c:v>
                </c:pt>
                <c:pt idx="165">
                  <c:v>925</c:v>
                </c:pt>
                <c:pt idx="166">
                  <c:v>930</c:v>
                </c:pt>
                <c:pt idx="167">
                  <c:v>935</c:v>
                </c:pt>
                <c:pt idx="168">
                  <c:v>940</c:v>
                </c:pt>
                <c:pt idx="169">
                  <c:v>945</c:v>
                </c:pt>
                <c:pt idx="170">
                  <c:v>950</c:v>
                </c:pt>
                <c:pt idx="171">
                  <c:v>955</c:v>
                </c:pt>
                <c:pt idx="172">
                  <c:v>960</c:v>
                </c:pt>
                <c:pt idx="173">
                  <c:v>965</c:v>
                </c:pt>
                <c:pt idx="174">
                  <c:v>970</c:v>
                </c:pt>
                <c:pt idx="175">
                  <c:v>975</c:v>
                </c:pt>
                <c:pt idx="176">
                  <c:v>980</c:v>
                </c:pt>
                <c:pt idx="177">
                  <c:v>985</c:v>
                </c:pt>
                <c:pt idx="178">
                  <c:v>990</c:v>
                </c:pt>
                <c:pt idx="179">
                  <c:v>995</c:v>
                </c:pt>
                <c:pt idx="180">
                  <c:v>1000</c:v>
                </c:pt>
                <c:pt idx="181">
                  <c:v>1005</c:v>
                </c:pt>
                <c:pt idx="182">
                  <c:v>1010</c:v>
                </c:pt>
                <c:pt idx="183">
                  <c:v>1015</c:v>
                </c:pt>
                <c:pt idx="184">
                  <c:v>1020</c:v>
                </c:pt>
                <c:pt idx="185">
                  <c:v>1025</c:v>
                </c:pt>
                <c:pt idx="186">
                  <c:v>1030</c:v>
                </c:pt>
              </c:numCache>
            </c:numRef>
          </c:xVal>
          <c:yVal>
            <c:numRef>
              <c:f>Sheet1!$B$6:$B$192</c:f>
              <c:numCache>
                <c:formatCode>0.000000</c:formatCode>
                <c:ptCount val="187"/>
                <c:pt idx="0">
                  <c:v>1.3837738982041769E-4</c:v>
                </c:pt>
                <c:pt idx="1">
                  <c:v>1.6810939231941583E-4</c:v>
                </c:pt>
                <c:pt idx="2">
                  <c:v>2.0373757935978996E-4</c:v>
                </c:pt>
                <c:pt idx="3">
                  <c:v>2.4632167283656416E-4</c:v>
                </c:pt>
                <c:pt idx="4">
                  <c:v>2.9708890183378298E-4</c:v>
                </c:pt>
                <c:pt idx="5">
                  <c:v>3.5745596713624773E-4</c:v>
                </c:pt>
                <c:pt idx="6">
                  <c:v>4.2905305029640933E-4</c:v>
                </c:pt>
                <c:pt idx="7">
                  <c:v>5.1374990691940392E-4</c:v>
                </c:pt>
                <c:pt idx="8">
                  <c:v>6.1368405337011006E-4</c:v>
                </c:pt>
                <c:pt idx="9">
                  <c:v>7.3129101927440609E-4</c:v>
                </c:pt>
                <c:pt idx="10">
                  <c:v>8.6933659457359713E-4</c:v>
                </c:pt>
                <c:pt idx="11">
                  <c:v>1.0309509491847164E-3</c:v>
                </c:pt>
                <c:pt idx="12">
                  <c:v>1.2196644453333798E-3</c:v>
                </c:pt>
                <c:pt idx="13">
                  <c:v>1.439444897329096E-3</c:v>
                </c:pt>
                <c:pt idx="14">
                  <c:v>1.6947359610995541E-3</c:v>
                </c:pt>
                <c:pt idx="15">
                  <c:v>1.9904962565623326E-3</c:v>
                </c:pt>
                <c:pt idx="16">
                  <c:v>2.332238740507244E-3</c:v>
                </c:pt>
                <c:pt idx="17">
                  <c:v>2.7260697569823408E-3</c:v>
                </c:pt>
                <c:pt idx="18">
                  <c:v>3.1787270974119714E-3</c:v>
                </c:pt>
                <c:pt idx="19">
                  <c:v>3.6976163053334793E-3</c:v>
                </c:pt>
                <c:pt idx="20">
                  <c:v>4.2908443625573568E-3</c:v>
                </c:pt>
                <c:pt idx="21">
                  <c:v>4.967249796905408E-3</c:v>
                </c:pt>
                <c:pt idx="22">
                  <c:v>5.7364281589620701E-3</c:v>
                </c:pt>
                <c:pt idx="23">
                  <c:v>6.608751729297908E-3</c:v>
                </c:pt>
                <c:pt idx="24">
                  <c:v>7.5953822414863894E-3</c:v>
                </c:pt>
                <c:pt idx="25">
                  <c:v>8.7082753432706408E-3</c:v>
                </c:pt>
                <c:pt idx="26">
                  <c:v>9.9601754719675396E-3</c:v>
                </c:pt>
                <c:pt idx="27">
                  <c:v>1.1364599794251765E-2</c:v>
                </c:pt>
                <c:pt idx="28">
                  <c:v>1.2935809858504817E-2</c:v>
                </c:pt>
                <c:pt idx="29">
                  <c:v>1.4688769633526581E-2</c:v>
                </c:pt>
                <c:pt idx="30">
                  <c:v>1.6639088663992701E-2</c:v>
                </c:pt>
                <c:pt idx="31">
                  <c:v>1.8802949163691615E-2</c:v>
                </c:pt>
                <c:pt idx="32">
                  <c:v>2.1197015994942586E-2</c:v>
                </c:pt>
                <c:pt idx="33">
                  <c:v>2.3838328648760194E-2</c:v>
                </c:pt>
                <c:pt idx="34">
                  <c:v>2.6744174546653062E-2</c:v>
                </c:pt>
                <c:pt idx="35">
                  <c:v>2.9931943231946392E-2</c:v>
                </c:pt>
                <c:pt idx="36">
                  <c:v>3.3418961305742477E-2</c:v>
                </c:pt>
                <c:pt idx="37">
                  <c:v>3.7222308288545142E-2</c:v>
                </c:pt>
                <c:pt idx="38">
                  <c:v>4.1358613950456057E-2</c:v>
                </c:pt>
                <c:pt idx="39">
                  <c:v>4.5843838046742739E-2</c:v>
                </c:pt>
                <c:pt idx="40">
                  <c:v>5.0693033816234044E-2</c:v>
                </c:pt>
                <c:pt idx="41">
                  <c:v>5.5920097040881668E-2</c:v>
                </c:pt>
                <c:pt idx="42">
                  <c:v>6.1537502918148794E-2</c:v>
                </c:pt>
                <c:pt idx="43">
                  <c:v>6.7556033454673731E-2</c:v>
                </c:pt>
                <c:pt idx="44">
                  <c:v>7.3984498539884619E-2</c:v>
                </c:pt>
                <c:pt idx="45">
                  <c:v>8.0829454290988464E-2</c:v>
                </c:pt>
                <c:pt idx="46">
                  <c:v>8.8094922664415945E-2</c:v>
                </c:pt>
                <c:pt idx="47">
                  <c:v>9.5782116691349686E-2</c:v>
                </c:pt>
                <c:pt idx="48">
                  <c:v>0.1038891760042109</c:v>
                </c:pt>
                <c:pt idx="49">
                  <c:v>0.11241091756495253</c:v>
                </c:pt>
                <c:pt idx="50">
                  <c:v>0.12133860667324514</c:v>
                </c:pt>
                <c:pt idx="51">
                  <c:v>0.13065975341257738</c:v>
                </c:pt>
                <c:pt idx="52">
                  <c:v>0.14035793967565727</c:v>
                </c:pt>
                <c:pt idx="53">
                  <c:v>0.15041268178960696</c:v>
                </c:pt>
                <c:pt idx="54">
                  <c:v>0.16079933353063339</c:v>
                </c:pt>
                <c:pt idx="55">
                  <c:v>0.17148903397373821</c:v>
                </c:pt>
                <c:pt idx="56">
                  <c:v>0.18244870416476872</c:v>
                </c:pt>
                <c:pt idx="57">
                  <c:v>0.19364109603168672</c:v>
                </c:pt>
                <c:pt idx="58">
                  <c:v>0.20502489627422421</c:v>
                </c:pt>
                <c:pt idx="59">
                  <c:v>0.21655488719398638</c:v>
                </c:pt>
                <c:pt idx="60">
                  <c:v>0.22818216556145868</c:v>
                </c:pt>
                <c:pt idx="61">
                  <c:v>0.23985441967601653</c:v>
                </c:pt>
                <c:pt idx="62">
                  <c:v>0.25151626377640812</c:v>
                </c:pt>
                <c:pt idx="63">
                  <c:v>0.26310962792113229</c:v>
                </c:pt>
                <c:pt idx="64">
                  <c:v>0.27457420040158625</c:v>
                </c:pt>
                <c:pt idx="65">
                  <c:v>0.28584791869824788</c:v>
                </c:pt>
                <c:pt idx="66">
                  <c:v>0.29686750396507677</c:v>
                </c:pt>
                <c:pt idx="67">
                  <c:v>0.30756903305367378</c:v>
                </c:pt>
                <c:pt idx="68">
                  <c:v>0.31788854119044463</c:v>
                </c:pt>
                <c:pt idx="69">
                  <c:v>0.32776264762000717</c:v>
                </c:pt>
                <c:pt idx="70">
                  <c:v>0.33712919584800505</c:v>
                </c:pt>
                <c:pt idx="71">
                  <c:v>0.34592789957567155</c:v>
                </c:pt>
                <c:pt idx="72">
                  <c:v>0.35410098503380105</c:v>
                </c:pt>
                <c:pt idx="73">
                  <c:v>0.36159382020858766</c:v>
                </c:pt>
                <c:pt idx="74">
                  <c:v>0.36835552141594902</c:v>
                </c:pt>
                <c:pt idx="75">
                  <c:v>0.37433952783008367</c:v>
                </c:pt>
                <c:pt idx="76">
                  <c:v>0.37950413490748991</c:v>
                </c:pt>
                <c:pt idx="77">
                  <c:v>0.38381297816626819</c:v>
                </c:pt>
                <c:pt idx="78">
                  <c:v>0.38723545947462346</c:v>
                </c:pt>
                <c:pt idx="79">
                  <c:v>0.3897471088599424</c:v>
                </c:pt>
                <c:pt idx="80">
                  <c:v>0.39132987585442025</c:v>
                </c:pt>
                <c:pt idx="81">
                  <c:v>0.39197234552497456</c:v>
                </c:pt>
                <c:pt idx="82">
                  <c:v>0.39166987557072064</c:v>
                </c:pt>
                <c:pt idx="83">
                  <c:v>0.39042465218463196</c:v>
                </c:pt>
                <c:pt idx="84">
                  <c:v>0.38824566373907193</c:v>
                </c:pt>
                <c:pt idx="85">
                  <c:v>0.38514859273827851</c:v>
                </c:pt>
                <c:pt idx="86">
                  <c:v>0.38115562785468043</c:v>
                </c:pt>
                <c:pt idx="87">
                  <c:v>0.37629519920049925</c:v>
                </c:pt>
                <c:pt idx="88">
                  <c:v>0.37060164125276007</c:v>
                </c:pt>
                <c:pt idx="89">
                  <c:v>0.36411478902179339</c:v>
                </c:pt>
                <c:pt idx="90">
                  <c:v>0.35687951410617796</c:v>
                </c:pt>
                <c:pt idx="91">
                  <c:v>0.34894520818958857</c:v>
                </c:pt>
                <c:pt idx="92">
                  <c:v>0.34036522228951838</c:v>
                </c:pt>
                <c:pt idx="93">
                  <c:v>0.33119627065075713</c:v>
                </c:pt>
                <c:pt idx="94">
                  <c:v>0.32149780857849281</c:v>
                </c:pt>
                <c:pt idx="95">
                  <c:v>0.31133139372221491</c:v>
                </c:pt>
                <c:pt idx="96">
                  <c:v>0.30076004035189641</c:v>
                </c:pt>
                <c:pt idx="97">
                  <c:v>0.28984757601640931</c:v>
                </c:pt>
                <c:pt idx="98">
                  <c:v>0.27865800964905896</c:v>
                </c:pt>
                <c:pt idx="99">
                  <c:v>0.26725491969876808</c:v>
                </c:pt>
                <c:pt idx="100">
                  <c:v>0.25570087023337268</c:v>
                </c:pt>
                <c:pt idx="101">
                  <c:v>0.24405686220227346</c:v>
                </c:pt>
                <c:pt idx="102">
                  <c:v>0.23238182618019479</c:v>
                </c:pt>
                <c:pt idx="103">
                  <c:v>0.22073216196456336</c:v>
                </c:pt>
                <c:pt idx="104">
                  <c:v>0.20916132938968607</c:v>
                </c:pt>
                <c:pt idx="105">
                  <c:v>0.19771949367545996</c:v>
                </c:pt>
                <c:pt idx="106">
                  <c:v>0.18645322757056224</c:v>
                </c:pt>
                <c:pt idx="107">
                  <c:v>0.17540527150286087</c:v>
                </c:pt>
                <c:pt idx="108">
                  <c:v>0.16461435193467239</c:v>
                </c:pt>
                <c:pt idx="109">
                  <c:v>0.15411505715714002</c:v>
                </c:pt>
                <c:pt idx="110">
                  <c:v>0.14393776886374271</c:v>
                </c:pt>
                <c:pt idx="111">
                  <c:v>0.13410864703259021</c:v>
                </c:pt>
                <c:pt idx="112">
                  <c:v>0.12464966493258253</c:v>
                </c:pt>
                <c:pt idx="113">
                  <c:v>0.11557869045875871</c:v>
                </c:pt>
                <c:pt idx="114">
                  <c:v>0.10690960950313722</c:v>
                </c:pt>
                <c:pt idx="115">
                  <c:v>9.8652486682094739E-2</c:v>
                </c:pt>
                <c:pt idx="116">
                  <c:v>9.0813758469990194E-2</c:v>
                </c:pt>
                <c:pt idx="117">
                  <c:v>8.3396453628819339E-2</c:v>
                </c:pt>
                <c:pt idx="118">
                  <c:v>7.6400435770298522E-2</c:v>
                </c:pt>
                <c:pt idx="119">
                  <c:v>6.9822662932946922E-2</c:v>
                </c:pt>
                <c:pt idx="120">
                  <c:v>6.3657459193694185E-2</c:v>
                </c:pt>
                <c:pt idx="121">
                  <c:v>5.7896793551179389E-2</c:v>
                </c:pt>
                <c:pt idx="122">
                  <c:v>5.2530561605006978E-2</c:v>
                </c:pt>
                <c:pt idx="123">
                  <c:v>4.7546865899994184E-2</c:v>
                </c:pt>
                <c:pt idx="124">
                  <c:v>4.2932291194692683E-2</c:v>
                </c:pt>
                <c:pt idx="125">
                  <c:v>3.867217133711412E-2</c:v>
                </c:pt>
                <c:pt idx="126">
                  <c:v>3.4750844875820641E-2</c:v>
                </c:pt>
                <c:pt idx="127">
                  <c:v>3.1151896990171232E-2</c:v>
                </c:pt>
                <c:pt idx="128">
                  <c:v>2.7858385779180032E-2</c:v>
                </c:pt>
                <c:pt idx="129">
                  <c:v>2.4853051394760912E-2</c:v>
                </c:pt>
                <c:pt idx="130">
                  <c:v>2.2118506933892799E-2</c:v>
                </c:pt>
                <c:pt idx="131">
                  <c:v>1.9637410408437354E-2</c:v>
                </c:pt>
                <c:pt idx="132">
                  <c:v>1.7392617485269928E-2</c:v>
                </c:pt>
                <c:pt idx="133">
                  <c:v>1.5367315028622638E-2</c:v>
                </c:pt>
                <c:pt idx="134">
                  <c:v>1.3545135777926062E-2</c:v>
                </c:pt>
                <c:pt idx="135">
                  <c:v>1.1910254756026285E-2</c:v>
                </c:pt>
                <c:pt idx="136">
                  <c:v>1.0447468223608413E-2</c:v>
                </c:pt>
                <c:pt idx="137">
                  <c:v>9.1422561761631358E-3</c:v>
                </c:pt>
                <c:pt idx="138">
                  <c:v>7.9808295209625544E-3</c:v>
                </c:pt>
                <c:pt idx="139">
                  <c:v>6.9501631751012075E-3</c:v>
                </c:pt>
                <c:pt idx="140">
                  <c:v>6.0380163941712939E-3</c:v>
                </c:pt>
                <c:pt idx="141">
                  <c:v>5.2329416775256403E-3</c:v>
                </c:pt>
                <c:pt idx="142">
                  <c:v>4.5242836036435479E-3</c:v>
                </c:pt>
                <c:pt idx="143">
                  <c:v>3.9021689313852932E-3</c:v>
                </c:pt>
                <c:pt idx="144">
                  <c:v>3.3574892635468592E-3</c:v>
                </c:pt>
                <c:pt idx="145">
                  <c:v>2.881877511759048E-3</c:v>
                </c:pt>
                <c:pt idx="146">
                  <c:v>2.4676793299846333E-3</c:v>
                </c:pt>
                <c:pt idx="147">
                  <c:v>2.1079206010624868E-3</c:v>
                </c:pt>
                <c:pt idx="148">
                  <c:v>1.7962719701163986E-3</c:v>
                </c:pt>
                <c:pt idx="149">
                  <c:v>1.5270113231064457E-3</c:v>
                </c:pt>
                <c:pt idx="150">
                  <c:v>1.294985010966641E-3</c:v>
                </c:pt>
                <c:pt idx="151">
                  <c:v>1.0955685219355569E-3</c:v>
                </c:pt>
                <c:pt idx="152">
                  <c:v>9.2462720880335679E-4</c:v>
                </c:pt>
                <c:pt idx="153">
                  <c:v>7.7847758549476689E-4</c:v>
                </c:pt>
                <c:pt idx="154">
                  <c:v>6.5384961998545378E-4</c:v>
                </c:pt>
                <c:pt idx="155">
                  <c:v>5.4785036900609273E-4</c:v>
                </c:pt>
                <c:pt idx="156">
                  <c:v>4.5792922503743371E-4</c:v>
                </c:pt>
                <c:pt idx="157">
                  <c:v>3.8184497819810986E-4</c:v>
                </c:pt>
                <c:pt idx="158">
                  <c:v>3.1763483500357471E-4</c:v>
                </c:pt>
                <c:pt idx="159">
                  <c:v>2.6358548266159064E-4</c:v>
                </c:pt>
                <c:pt idx="160">
                  <c:v>2.1820624143300513E-4</c:v>
                </c:pt>
                <c:pt idx="161">
                  <c:v>1.8020430835609288E-4</c:v>
                </c:pt>
                <c:pt idx="162">
                  <c:v>1.4846206293159014E-4</c:v>
                </c:pt>
                <c:pt idx="163">
                  <c:v>1.2201637873673794E-4</c:v>
                </c:pt>
                <c:pt idx="164">
                  <c:v>1.000398638677271E-4</c:v>
                </c:pt>
                <c:pt idx="165">
                  <c:v>8.1823937054799714E-5</c:v>
                </c:pt>
                <c:pt idx="166">
                  <c:v>6.6763634692108289E-5</c:v>
                </c:pt>
                <c:pt idx="167">
                  <c:v>5.4344036315738414E-5</c:v>
                </c:pt>
                <c:pt idx="168">
                  <c:v>4.4128191703219293E-5</c:v>
                </c:pt>
                <c:pt idx="169">
                  <c:v>3.5746431236336726E-5</c:v>
                </c:pt>
                <c:pt idx="170">
                  <c:v>2.8886941979205281E-5</c:v>
                </c:pt>
                <c:pt idx="171">
                  <c:v>2.3287494626860059E-5</c:v>
                </c:pt>
                <c:pt idx="172">
                  <c:v>1.8728210669839281E-5</c:v>
                </c:pt>
                <c:pt idx="173">
                  <c:v>1.5025264435038846E-5</c:v>
                </c:pt>
                <c:pt idx="174">
                  <c:v>1.2025420784566375E-5</c:v>
                </c:pt>
                <c:pt idx="175">
                  <c:v>9.6013159078807416E-6</c:v>
                </c:pt>
                <c:pt idx="176">
                  <c:v>7.6473955952741745E-6</c:v>
                </c:pt>
                <c:pt idx="177">
                  <c:v>6.0764324388866877E-6</c:v>
                </c:pt>
                <c:pt idx="178">
                  <c:v>4.8165504130805895E-6</c:v>
                </c:pt>
                <c:pt idx="179">
                  <c:v>3.808692113874374E-6</c:v>
                </c:pt>
                <c:pt idx="180">
                  <c:v>3.0044704910023649E-6</c:v>
                </c:pt>
                <c:pt idx="181">
                  <c:v>2.3643531152338688E-6</c:v>
                </c:pt>
                <c:pt idx="182">
                  <c:v>1.8561328389681786E-6</c:v>
                </c:pt>
                <c:pt idx="183">
                  <c:v>1.453644099500045E-6</c:v>
                </c:pt>
                <c:pt idx="184">
                  <c:v>1.1356890668149627E-6</c:v>
                </c:pt>
                <c:pt idx="185">
                  <c:v>8.8514234894620567E-7</c:v>
                </c:pt>
                <c:pt idx="186">
                  <c:v>6.8820704536431614E-7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Sheet1!$A$6:$A$192</c:f>
              <c:numCache>
                <c:formatCode>General</c:formatCode>
                <c:ptCount val="187"/>
                <c:pt idx="0">
                  <c:v>100</c:v>
                </c:pt>
                <c:pt idx="1">
                  <c:v>105</c:v>
                </c:pt>
                <c:pt idx="2">
                  <c:v>110</c:v>
                </c:pt>
                <c:pt idx="3">
                  <c:v>115</c:v>
                </c:pt>
                <c:pt idx="4">
                  <c:v>120</c:v>
                </c:pt>
                <c:pt idx="5">
                  <c:v>125</c:v>
                </c:pt>
                <c:pt idx="6">
                  <c:v>130</c:v>
                </c:pt>
                <c:pt idx="7">
                  <c:v>135</c:v>
                </c:pt>
                <c:pt idx="8">
                  <c:v>140</c:v>
                </c:pt>
                <c:pt idx="9">
                  <c:v>145</c:v>
                </c:pt>
                <c:pt idx="10">
                  <c:v>150</c:v>
                </c:pt>
                <c:pt idx="11">
                  <c:v>155</c:v>
                </c:pt>
                <c:pt idx="12">
                  <c:v>160</c:v>
                </c:pt>
                <c:pt idx="13">
                  <c:v>165</c:v>
                </c:pt>
                <c:pt idx="14">
                  <c:v>170</c:v>
                </c:pt>
                <c:pt idx="15">
                  <c:v>175</c:v>
                </c:pt>
                <c:pt idx="16">
                  <c:v>180</c:v>
                </c:pt>
                <c:pt idx="17">
                  <c:v>185</c:v>
                </c:pt>
                <c:pt idx="18">
                  <c:v>190</c:v>
                </c:pt>
                <c:pt idx="19">
                  <c:v>195</c:v>
                </c:pt>
                <c:pt idx="20">
                  <c:v>200</c:v>
                </c:pt>
                <c:pt idx="21">
                  <c:v>205</c:v>
                </c:pt>
                <c:pt idx="22">
                  <c:v>210</c:v>
                </c:pt>
                <c:pt idx="23">
                  <c:v>215</c:v>
                </c:pt>
                <c:pt idx="24">
                  <c:v>220</c:v>
                </c:pt>
                <c:pt idx="25">
                  <c:v>225</c:v>
                </c:pt>
                <c:pt idx="26">
                  <c:v>230</c:v>
                </c:pt>
                <c:pt idx="27">
                  <c:v>235</c:v>
                </c:pt>
                <c:pt idx="28">
                  <c:v>240</c:v>
                </c:pt>
                <c:pt idx="29">
                  <c:v>245</c:v>
                </c:pt>
                <c:pt idx="30">
                  <c:v>250</c:v>
                </c:pt>
                <c:pt idx="31">
                  <c:v>255</c:v>
                </c:pt>
                <c:pt idx="32">
                  <c:v>260</c:v>
                </c:pt>
                <c:pt idx="33">
                  <c:v>265</c:v>
                </c:pt>
                <c:pt idx="34">
                  <c:v>270</c:v>
                </c:pt>
                <c:pt idx="35">
                  <c:v>275</c:v>
                </c:pt>
                <c:pt idx="36">
                  <c:v>280</c:v>
                </c:pt>
                <c:pt idx="37">
                  <c:v>285</c:v>
                </c:pt>
                <c:pt idx="38">
                  <c:v>290</c:v>
                </c:pt>
                <c:pt idx="39">
                  <c:v>295</c:v>
                </c:pt>
                <c:pt idx="40">
                  <c:v>300</c:v>
                </c:pt>
                <c:pt idx="41">
                  <c:v>305</c:v>
                </c:pt>
                <c:pt idx="42">
                  <c:v>310</c:v>
                </c:pt>
                <c:pt idx="43">
                  <c:v>315</c:v>
                </c:pt>
                <c:pt idx="44">
                  <c:v>320</c:v>
                </c:pt>
                <c:pt idx="45">
                  <c:v>325</c:v>
                </c:pt>
                <c:pt idx="46">
                  <c:v>330</c:v>
                </c:pt>
                <c:pt idx="47">
                  <c:v>335</c:v>
                </c:pt>
                <c:pt idx="48">
                  <c:v>340</c:v>
                </c:pt>
                <c:pt idx="49">
                  <c:v>345</c:v>
                </c:pt>
                <c:pt idx="50">
                  <c:v>350</c:v>
                </c:pt>
                <c:pt idx="51">
                  <c:v>355</c:v>
                </c:pt>
                <c:pt idx="52">
                  <c:v>360</c:v>
                </c:pt>
                <c:pt idx="53">
                  <c:v>365</c:v>
                </c:pt>
                <c:pt idx="54">
                  <c:v>370</c:v>
                </c:pt>
                <c:pt idx="55">
                  <c:v>375</c:v>
                </c:pt>
                <c:pt idx="56">
                  <c:v>380</c:v>
                </c:pt>
                <c:pt idx="57">
                  <c:v>385</c:v>
                </c:pt>
                <c:pt idx="58">
                  <c:v>390</c:v>
                </c:pt>
                <c:pt idx="59">
                  <c:v>395</c:v>
                </c:pt>
                <c:pt idx="60">
                  <c:v>400</c:v>
                </c:pt>
                <c:pt idx="61">
                  <c:v>405</c:v>
                </c:pt>
                <c:pt idx="62">
                  <c:v>410</c:v>
                </c:pt>
                <c:pt idx="63">
                  <c:v>415</c:v>
                </c:pt>
                <c:pt idx="64">
                  <c:v>420</c:v>
                </c:pt>
                <c:pt idx="65">
                  <c:v>425</c:v>
                </c:pt>
                <c:pt idx="66">
                  <c:v>430</c:v>
                </c:pt>
                <c:pt idx="67">
                  <c:v>435</c:v>
                </c:pt>
                <c:pt idx="68">
                  <c:v>440</c:v>
                </c:pt>
                <c:pt idx="69">
                  <c:v>445</c:v>
                </c:pt>
                <c:pt idx="70">
                  <c:v>450</c:v>
                </c:pt>
                <c:pt idx="71">
                  <c:v>455</c:v>
                </c:pt>
                <c:pt idx="72">
                  <c:v>460</c:v>
                </c:pt>
                <c:pt idx="73">
                  <c:v>465</c:v>
                </c:pt>
                <c:pt idx="74">
                  <c:v>470</c:v>
                </c:pt>
                <c:pt idx="75">
                  <c:v>475</c:v>
                </c:pt>
                <c:pt idx="76">
                  <c:v>480</c:v>
                </c:pt>
                <c:pt idx="77">
                  <c:v>485</c:v>
                </c:pt>
                <c:pt idx="78">
                  <c:v>490</c:v>
                </c:pt>
                <c:pt idx="79">
                  <c:v>495</c:v>
                </c:pt>
                <c:pt idx="80">
                  <c:v>500</c:v>
                </c:pt>
                <c:pt idx="81">
                  <c:v>505</c:v>
                </c:pt>
                <c:pt idx="82">
                  <c:v>510</c:v>
                </c:pt>
                <c:pt idx="83">
                  <c:v>515</c:v>
                </c:pt>
                <c:pt idx="84">
                  <c:v>520</c:v>
                </c:pt>
                <c:pt idx="85">
                  <c:v>525</c:v>
                </c:pt>
                <c:pt idx="86">
                  <c:v>530</c:v>
                </c:pt>
                <c:pt idx="87">
                  <c:v>535</c:v>
                </c:pt>
                <c:pt idx="88">
                  <c:v>540</c:v>
                </c:pt>
                <c:pt idx="89">
                  <c:v>545</c:v>
                </c:pt>
                <c:pt idx="90">
                  <c:v>550</c:v>
                </c:pt>
                <c:pt idx="91">
                  <c:v>555</c:v>
                </c:pt>
                <c:pt idx="92">
                  <c:v>560</c:v>
                </c:pt>
                <c:pt idx="93">
                  <c:v>565</c:v>
                </c:pt>
                <c:pt idx="94">
                  <c:v>570</c:v>
                </c:pt>
                <c:pt idx="95">
                  <c:v>575</c:v>
                </c:pt>
                <c:pt idx="96">
                  <c:v>580</c:v>
                </c:pt>
                <c:pt idx="97">
                  <c:v>585</c:v>
                </c:pt>
                <c:pt idx="98">
                  <c:v>590</c:v>
                </c:pt>
                <c:pt idx="99">
                  <c:v>595</c:v>
                </c:pt>
                <c:pt idx="100">
                  <c:v>600</c:v>
                </c:pt>
                <c:pt idx="101">
                  <c:v>605</c:v>
                </c:pt>
                <c:pt idx="102">
                  <c:v>610</c:v>
                </c:pt>
                <c:pt idx="103">
                  <c:v>615</c:v>
                </c:pt>
                <c:pt idx="104">
                  <c:v>620</c:v>
                </c:pt>
                <c:pt idx="105">
                  <c:v>625</c:v>
                </c:pt>
                <c:pt idx="106">
                  <c:v>630</c:v>
                </c:pt>
                <c:pt idx="107">
                  <c:v>635</c:v>
                </c:pt>
                <c:pt idx="108">
                  <c:v>640</c:v>
                </c:pt>
                <c:pt idx="109">
                  <c:v>645</c:v>
                </c:pt>
                <c:pt idx="110">
                  <c:v>650</c:v>
                </c:pt>
                <c:pt idx="111">
                  <c:v>655</c:v>
                </c:pt>
                <c:pt idx="112">
                  <c:v>660</c:v>
                </c:pt>
                <c:pt idx="113">
                  <c:v>665</c:v>
                </c:pt>
                <c:pt idx="114">
                  <c:v>670</c:v>
                </c:pt>
                <c:pt idx="115">
                  <c:v>675</c:v>
                </c:pt>
                <c:pt idx="116">
                  <c:v>680</c:v>
                </c:pt>
                <c:pt idx="117">
                  <c:v>685</c:v>
                </c:pt>
                <c:pt idx="118">
                  <c:v>690</c:v>
                </c:pt>
                <c:pt idx="119">
                  <c:v>695</c:v>
                </c:pt>
                <c:pt idx="120">
                  <c:v>700</c:v>
                </c:pt>
                <c:pt idx="121">
                  <c:v>705</c:v>
                </c:pt>
                <c:pt idx="122">
                  <c:v>710</c:v>
                </c:pt>
                <c:pt idx="123">
                  <c:v>715</c:v>
                </c:pt>
                <c:pt idx="124">
                  <c:v>720</c:v>
                </c:pt>
                <c:pt idx="125">
                  <c:v>725</c:v>
                </c:pt>
                <c:pt idx="126">
                  <c:v>730</c:v>
                </c:pt>
                <c:pt idx="127">
                  <c:v>735</c:v>
                </c:pt>
                <c:pt idx="128">
                  <c:v>740</c:v>
                </c:pt>
                <c:pt idx="129">
                  <c:v>745</c:v>
                </c:pt>
                <c:pt idx="130">
                  <c:v>750</c:v>
                </c:pt>
                <c:pt idx="131">
                  <c:v>755</c:v>
                </c:pt>
                <c:pt idx="132">
                  <c:v>760</c:v>
                </c:pt>
                <c:pt idx="133">
                  <c:v>765</c:v>
                </c:pt>
                <c:pt idx="134">
                  <c:v>770</c:v>
                </c:pt>
                <c:pt idx="135">
                  <c:v>775</c:v>
                </c:pt>
                <c:pt idx="136">
                  <c:v>780</c:v>
                </c:pt>
                <c:pt idx="137">
                  <c:v>785</c:v>
                </c:pt>
                <c:pt idx="138">
                  <c:v>790</c:v>
                </c:pt>
                <c:pt idx="139">
                  <c:v>795</c:v>
                </c:pt>
                <c:pt idx="140">
                  <c:v>800</c:v>
                </c:pt>
                <c:pt idx="141">
                  <c:v>805</c:v>
                </c:pt>
                <c:pt idx="142">
                  <c:v>810</c:v>
                </c:pt>
                <c:pt idx="143">
                  <c:v>815</c:v>
                </c:pt>
                <c:pt idx="144">
                  <c:v>820</c:v>
                </c:pt>
                <c:pt idx="145">
                  <c:v>825</c:v>
                </c:pt>
                <c:pt idx="146">
                  <c:v>830</c:v>
                </c:pt>
                <c:pt idx="147">
                  <c:v>835</c:v>
                </c:pt>
                <c:pt idx="148">
                  <c:v>840</c:v>
                </c:pt>
                <c:pt idx="149">
                  <c:v>845</c:v>
                </c:pt>
                <c:pt idx="150">
                  <c:v>850</c:v>
                </c:pt>
                <c:pt idx="151">
                  <c:v>855</c:v>
                </c:pt>
                <c:pt idx="152">
                  <c:v>860</c:v>
                </c:pt>
                <c:pt idx="153">
                  <c:v>865</c:v>
                </c:pt>
                <c:pt idx="154">
                  <c:v>870</c:v>
                </c:pt>
                <c:pt idx="155">
                  <c:v>875</c:v>
                </c:pt>
                <c:pt idx="156">
                  <c:v>880</c:v>
                </c:pt>
                <c:pt idx="157">
                  <c:v>885</c:v>
                </c:pt>
                <c:pt idx="158">
                  <c:v>890</c:v>
                </c:pt>
                <c:pt idx="159">
                  <c:v>895</c:v>
                </c:pt>
                <c:pt idx="160">
                  <c:v>900</c:v>
                </c:pt>
                <c:pt idx="161">
                  <c:v>905</c:v>
                </c:pt>
                <c:pt idx="162">
                  <c:v>910</c:v>
                </c:pt>
                <c:pt idx="163">
                  <c:v>915</c:v>
                </c:pt>
                <c:pt idx="164">
                  <c:v>920</c:v>
                </c:pt>
                <c:pt idx="165">
                  <c:v>925</c:v>
                </c:pt>
                <c:pt idx="166">
                  <c:v>930</c:v>
                </c:pt>
                <c:pt idx="167">
                  <c:v>935</c:v>
                </c:pt>
                <c:pt idx="168">
                  <c:v>940</c:v>
                </c:pt>
                <c:pt idx="169">
                  <c:v>945</c:v>
                </c:pt>
                <c:pt idx="170">
                  <c:v>950</c:v>
                </c:pt>
                <c:pt idx="171">
                  <c:v>955</c:v>
                </c:pt>
                <c:pt idx="172">
                  <c:v>960</c:v>
                </c:pt>
                <c:pt idx="173">
                  <c:v>965</c:v>
                </c:pt>
                <c:pt idx="174">
                  <c:v>970</c:v>
                </c:pt>
                <c:pt idx="175">
                  <c:v>975</c:v>
                </c:pt>
                <c:pt idx="176">
                  <c:v>980</c:v>
                </c:pt>
                <c:pt idx="177">
                  <c:v>985</c:v>
                </c:pt>
                <c:pt idx="178">
                  <c:v>990</c:v>
                </c:pt>
                <c:pt idx="179">
                  <c:v>995</c:v>
                </c:pt>
                <c:pt idx="180">
                  <c:v>1000</c:v>
                </c:pt>
                <c:pt idx="181">
                  <c:v>1005</c:v>
                </c:pt>
                <c:pt idx="182">
                  <c:v>1010</c:v>
                </c:pt>
                <c:pt idx="183">
                  <c:v>1015</c:v>
                </c:pt>
                <c:pt idx="184">
                  <c:v>1020</c:v>
                </c:pt>
                <c:pt idx="185">
                  <c:v>1025</c:v>
                </c:pt>
                <c:pt idx="186">
                  <c:v>1030</c:v>
                </c:pt>
              </c:numCache>
            </c:numRef>
          </c:xVal>
          <c:yVal>
            <c:numRef>
              <c:f>Sheet1!$C$6:$C$192</c:f>
              <c:numCache>
                <c:formatCode>0.000000</c:formatCode>
                <c:ptCount val="187"/>
                <c:pt idx="0">
                  <c:v>1.6981696429167762E-5</c:v>
                </c:pt>
                <c:pt idx="1">
                  <c:v>2.1783404731787548E-5</c:v>
                </c:pt>
                <c:pt idx="2">
                  <c:v>2.7856723484344976E-5</c:v>
                </c:pt>
                <c:pt idx="3">
                  <c:v>3.5513533925248486E-5</c:v>
                </c:pt>
                <c:pt idx="4">
                  <c:v>4.5135403907225043E-5</c:v>
                </c:pt>
                <c:pt idx="5">
                  <c:v>5.7187401134936282E-5</c:v>
                </c:pt>
                <c:pt idx="6">
                  <c:v>7.2234217567610073E-5</c:v>
                </c:pt>
                <c:pt idx="7">
                  <c:v>9.0958893831072856E-5</c:v>
                </c:pt>
                <c:pt idx="8">
                  <c:v>1.1418444684856977E-4</c:v>
                </c:pt>
                <c:pt idx="9">
                  <c:v>1.428987136837553E-4</c:v>
                </c:pt>
                <c:pt idx="10">
                  <c:v>1.7828272827625033E-4</c:v>
                </c:pt>
                <c:pt idx="11">
                  <c:v>2.217429436373798E-4</c:v>
                </c:pt>
                <c:pt idx="12">
                  <c:v>2.7494759828722981E-4</c:v>
                </c:pt>
                <c:pt idx="13">
                  <c:v>3.3986750023644091E-4</c:v>
                </c:pt>
                <c:pt idx="14">
                  <c:v>4.1882146252590944E-4</c:v>
                </c:pt>
                <c:pt idx="15">
                  <c:v>5.1452656906420132E-4</c:v>
                </c:pt>
                <c:pt idx="16">
                  <c:v>6.3015337609587834E-4</c:v>
                </c:pt>
                <c:pt idx="17">
                  <c:v>7.6938606105058163E-4</c:v>
                </c:pt>
                <c:pt idx="18">
                  <c:v>9.3648741492735024E-4</c:v>
                </c:pt>
                <c:pt idx="19">
                  <c:v>1.1363684352527288E-3</c:v>
                </c:pt>
                <c:pt idx="20">
                  <c:v>1.3746621129632171E-3</c:v>
                </c:pt>
                <c:pt idx="21">
                  <c:v>1.6578008178521793E-3</c:v>
                </c:pt>
                <c:pt idx="22">
                  <c:v>1.9930964737880073E-3</c:v>
                </c:pt>
                <c:pt idx="23">
                  <c:v>2.3888224779577984E-3</c:v>
                </c:pt>
                <c:pt idx="24">
                  <c:v>2.8542960601746986E-3</c:v>
                </c:pt>
                <c:pt idx="25">
                  <c:v>3.3999595022535913E-3</c:v>
                </c:pt>
                <c:pt idx="26">
                  <c:v>4.0374583483650389E-3</c:v>
                </c:pt>
                <c:pt idx="27">
                  <c:v>4.7797144412755153E-3</c:v>
                </c:pt>
                <c:pt idx="28">
                  <c:v>5.6409913240795797E-3</c:v>
                </c:pt>
                <c:pt idx="29">
                  <c:v>6.6369492614864025E-3</c:v>
                </c:pt>
                <c:pt idx="30">
                  <c:v>7.784686869399678E-3</c:v>
                </c:pt>
                <c:pt idx="31">
                  <c:v>9.1027661081647809E-3</c:v>
                </c:pt>
                <c:pt idx="32">
                  <c:v>1.06112172062733E-2</c:v>
                </c:pt>
                <c:pt idx="33">
                  <c:v>1.2331519951144157E-2</c:v>
                </c:pt>
                <c:pt idx="34">
                  <c:v>1.4286557725927301E-2</c:v>
                </c:pt>
                <c:pt idx="35">
                  <c:v>1.6500540700203514E-2</c:v>
                </c:pt>
                <c:pt idx="36">
                  <c:v>1.8998894711586198E-2</c:v>
                </c:pt>
                <c:pt idx="37">
                  <c:v>2.1808112617100167E-2</c:v>
                </c:pt>
                <c:pt idx="38">
                  <c:v>2.495556525863938E-2</c:v>
                </c:pt>
                <c:pt idx="39">
                  <c:v>2.8469269684241242E-2</c:v>
                </c:pt>
                <c:pt idx="40">
                  <c:v>3.2377612901750022E-2</c:v>
                </c:pt>
                <c:pt idx="41">
                  <c:v>3.6709030215364861E-2</c:v>
                </c:pt>
                <c:pt idx="42">
                  <c:v>4.1491638105924475E-2</c:v>
                </c:pt>
                <c:pt idx="43">
                  <c:v>4.6752822655061074E-2</c:v>
                </c:pt>
                <c:pt idx="44">
                  <c:v>5.2518785668767672E-2</c:v>
                </c:pt>
                <c:pt idx="45">
                  <c:v>5.8814051909106838E-2</c:v>
                </c:pt>
                <c:pt idx="46">
                  <c:v>6.566094216975471E-2</c:v>
                </c:pt>
                <c:pt idx="47">
                  <c:v>7.3079018302291437E-2</c:v>
                </c:pt>
                <c:pt idx="48">
                  <c:v>8.1084507680917808E-2</c:v>
                </c:pt>
                <c:pt idx="49">
                  <c:v>8.9689715944324719E-2</c:v>
                </c:pt>
                <c:pt idx="50">
                  <c:v>9.8902438131742182E-2</c:v>
                </c:pt>
                <c:pt idx="51">
                  <c:v>0.10872537949012427</c:v>
                </c:pt>
                <c:pt idx="52">
                  <c:v>0.11915559822402065</c:v>
                </c:pt>
                <c:pt idx="53">
                  <c:v>0.13018398324221728</c:v>
                </c:pt>
                <c:pt idx="54">
                  <c:v>0.14179478048087218</c:v>
                </c:pt>
                <c:pt idx="55">
                  <c:v>0.15396518161048675</c:v>
                </c:pt>
                <c:pt idx="56">
                  <c:v>0.1666649888280177</c:v>
                </c:pt>
                <c:pt idx="57">
                  <c:v>0.17985636896745291</c:v>
                </c:pt>
                <c:pt idx="58">
                  <c:v>0.1934937093129489</c:v>
                </c:pt>
                <c:pt idx="59">
                  <c:v>0.20752358625936279</c:v>
                </c:pt>
                <c:pt idx="60">
                  <c:v>0.22188485633863134</c:v>
                </c:pt>
                <c:pt idx="61">
                  <c:v>0.23650887713249769</c:v>
                </c:pt>
                <c:pt idx="62">
                  <c:v>0.25131986325117295</c:v>
                </c:pt>
                <c:pt idx="63">
                  <c:v>0.26623537991535046</c:v>
                </c:pt>
                <c:pt idx="64">
                  <c:v>0.28116697378984229</c:v>
                </c:pt>
                <c:pt idx="65">
                  <c:v>0.29602093764688275</c:v>
                </c:pt>
                <c:pt idx="66">
                  <c:v>0.31069920226179515</c:v>
                </c:pt>
                <c:pt idx="67">
                  <c:v>0.32510034574722102</c:v>
                </c:pt>
                <c:pt idx="68">
                  <c:v>0.33912070740421157</c:v>
                </c:pt>
                <c:pt idx="69">
                  <c:v>0.35265559020161946</c:v>
                </c:pt>
                <c:pt idx="70">
                  <c:v>0.3656005332817599</c:v>
                </c:pt>
                <c:pt idx="71">
                  <c:v>0.37785263351912812</c:v>
                </c:pt>
                <c:pt idx="72">
                  <c:v>0.38931189321238341</c:v>
                </c:pt>
                <c:pt idx="73">
                  <c:v>0.39988256954025325</c:v>
                </c:pt>
                <c:pt idx="74">
                  <c:v>0.40947450051940792</c:v>
                </c:pt>
                <c:pt idx="75">
                  <c:v>0.41800438191122646</c:v>
                </c:pt>
                <c:pt idx="76">
                  <c:v>0.42539696986209563</c:v>
                </c:pt>
                <c:pt idx="77">
                  <c:v>0.43158618503701218</c:v>
                </c:pt>
                <c:pt idx="78">
                  <c:v>0.43651609560773996</c:v>
                </c:pt>
                <c:pt idx="79">
                  <c:v>0.44014175865385025</c:v>
                </c:pt>
                <c:pt idx="80">
                  <c:v>0.44242990227780288</c:v>
                </c:pt>
                <c:pt idx="81">
                  <c:v>0.44335943395610594</c:v>
                </c:pt>
                <c:pt idx="82">
                  <c:v>0.44292176426416746</c:v>
                </c:pt>
                <c:pt idx="83">
                  <c:v>0.44112093902609534</c:v>
                </c:pt>
                <c:pt idx="84">
                  <c:v>0.43797357704597661</c:v>
                </c:pt>
                <c:pt idx="85">
                  <c:v>0.43350861476095964</c:v>
                </c:pt>
                <c:pt idx="86">
                  <c:v>0.42776686330326413</c:v>
                </c:pt>
                <c:pt idx="87">
                  <c:v>0.42080038745354054</c:v>
                </c:pt>
                <c:pt idx="88">
                  <c:v>0.41267171970261862</c:v>
                </c:pt>
                <c:pt idx="89">
                  <c:v>0.40345292601199578</c:v>
                </c:pt>
                <c:pt idx="90">
                  <c:v>0.39322454278702146</c:v>
                </c:pt>
                <c:pt idx="91">
                  <c:v>0.38207440697697914</c:v>
                </c:pt>
                <c:pt idx="92">
                  <c:v>0.37009640303674257</c:v>
                </c:pt>
                <c:pt idx="93">
                  <c:v>0.35738915168758517</c:v>
                </c:pt>
                <c:pt idx="94">
                  <c:v>0.344054665981949</c:v>
                </c:pt>
                <c:pt idx="95">
                  <c:v>0.33019700011003783</c:v>
                </c:pt>
                <c:pt idx="96">
                  <c:v>0.31592091570575492</c:v>
                </c:pt>
                <c:pt idx="97">
                  <c:v>0.30133058915428956</c:v>
                </c:pt>
                <c:pt idx="98">
                  <c:v>0.28652838162829186</c:v>
                </c:pt>
                <c:pt idx="99">
                  <c:v>0.27161369135217306</c:v>
                </c:pt>
                <c:pt idx="100">
                  <c:v>0.25668190499389432</c:v>
                </c:pt>
                <c:pt idx="101">
                  <c:v>0.24182346219742579</c:v>
                </c:pt>
                <c:pt idx="102">
                  <c:v>0.22712304418841384</c:v>
                </c:pt>
                <c:pt idx="103">
                  <c:v>0.21265889420325837</c:v>
                </c:pt>
                <c:pt idx="104">
                  <c:v>0.19850227429880687</c:v>
                </c:pt>
                <c:pt idx="105">
                  <c:v>0.18471705998258464</c:v>
                </c:pt>
                <c:pt idx="106">
                  <c:v>0.17135947114099112</c:v>
                </c:pt>
                <c:pt idx="107">
                  <c:v>0.15847793500492496</c:v>
                </c:pt>
                <c:pt idx="108">
                  <c:v>0.14611307443745819</c:v>
                </c:pt>
                <c:pt idx="109">
                  <c:v>0.13429781270277416</c:v>
                </c:pt>
                <c:pt idx="110">
                  <c:v>0.12305758411297385</c:v>
                </c:pt>
                <c:pt idx="111">
                  <c:v>0.11241063856974821</c:v>
                </c:pt>
                <c:pt idx="112">
                  <c:v>0.10236842702869547</c:v>
                </c:pt>
                <c:pt idx="113">
                  <c:v>9.2936054310537947E-2</c:v>
                </c:pt>
                <c:pt idx="114">
                  <c:v>8.411278544998449E-2</c:v>
                </c:pt>
                <c:pt idx="115">
                  <c:v>7.5892591884240815E-2</c:v>
                </c:pt>
                <c:pt idx="116">
                  <c:v>6.8264724206011901E-2</c:v>
                </c:pt>
                <c:pt idx="117">
                  <c:v>6.1214298900908709E-2</c:v>
                </c:pt>
                <c:pt idx="118">
                  <c:v>5.4722887412737821E-2</c:v>
                </c:pt>
                <c:pt idx="119">
                  <c:v>4.8769096985998711E-2</c:v>
                </c:pt>
                <c:pt idx="120">
                  <c:v>4.3329133975954164E-2</c:v>
                </c:pt>
                <c:pt idx="121">
                  <c:v>3.8377341646617082E-2</c:v>
                </c:pt>
                <c:pt idx="122">
                  <c:v>3.3886705851804207E-2</c:v>
                </c:pt>
                <c:pt idx="123">
                  <c:v>2.9829323373317552E-2</c:v>
                </c:pt>
                <c:pt idx="124">
                  <c:v>2.6176829036890583E-2</c:v>
                </c:pt>
                <c:pt idx="125">
                  <c:v>2.2900779009339792E-2</c:v>
                </c:pt>
                <c:pt idx="126">
                  <c:v>1.9972988873381833E-2</c:v>
                </c:pt>
                <c:pt idx="127">
                  <c:v>1.7365826159422833E-2</c:v>
                </c:pt>
                <c:pt idx="128">
                  <c:v>1.5052457971530937E-2</c:v>
                </c:pt>
                <c:pt idx="129">
                  <c:v>1.3007055168389431E-2</c:v>
                </c:pt>
                <c:pt idx="130">
                  <c:v>1.1204955244955071E-2</c:v>
                </c:pt>
                <c:pt idx="131">
                  <c:v>9.6227866070041461E-3</c:v>
                </c:pt>
                <c:pt idx="132">
                  <c:v>8.238557342870054E-3</c:v>
                </c:pt>
                <c:pt idx="133">
                  <c:v>7.0317118818896528E-3</c:v>
                </c:pt>
                <c:pt idx="134">
                  <c:v>5.9831590974239301E-3</c:v>
                </c:pt>
                <c:pt idx="135">
                  <c:v>5.075275475796971E-3</c:v>
                </c:pt>
                <c:pt idx="136">
                  <c:v>4.2918869443882264E-3</c:v>
                </c:pt>
                <c:pt idx="137">
                  <c:v>3.6182328464092672E-3</c:v>
                </c:pt>
                <c:pt idx="138">
                  <c:v>3.0409153807374992E-3</c:v>
                </c:pt>
                <c:pt idx="139">
                  <c:v>2.5478376064099408E-3</c:v>
                </c:pt>
                <c:pt idx="140">
                  <c:v>2.128132856147622E-3</c:v>
                </c:pt>
                <c:pt idx="141">
                  <c:v>1.7720881237419607E-3</c:v>
                </c:pt>
                <c:pt idx="142">
                  <c:v>1.4710636972268738E-3</c:v>
                </c:pt>
                <c:pt idx="143">
                  <c:v>1.2174110130575154E-3</c:v>
                </c:pt>
                <c:pt idx="144">
                  <c:v>1.004390414151194E-3</c:v>
                </c:pt>
                <c:pt idx="145">
                  <c:v>8.2609021329105054E-4</c:v>
                </c:pt>
                <c:pt idx="146">
                  <c:v>6.7734819829972531E-4</c:v>
                </c:pt>
                <c:pt idx="147">
                  <c:v>5.5367647046341434E-4</c:v>
                </c:pt>
                <c:pt idx="148">
                  <c:v>4.51190285596197E-4</c:v>
                </c:pt>
                <c:pt idx="149">
                  <c:v>3.6654136944522144E-4</c:v>
                </c:pt>
                <c:pt idx="150">
                  <c:v>2.9685600645731246E-4</c:v>
                </c:pt>
                <c:pt idx="151">
                  <c:v>2.3967805305859051E-4</c:v>
                </c:pt>
                <c:pt idx="152">
                  <c:v>1.9291690268874584E-4</c:v>
                </c:pt>
                <c:pt idx="153">
                  <c:v>1.5480032852099832E-4</c:v>
                </c:pt>
                <c:pt idx="154">
                  <c:v>1.2383204935539099E-4</c:v>
                </c:pt>
                <c:pt idx="155">
                  <c:v>9.8753802615892362E-5</c:v>
                </c:pt>
                <c:pt idx="156">
                  <c:v>7.8511663588232806E-5</c:v>
                </c:pt>
                <c:pt idx="157">
                  <c:v>6.2226319833441493E-5</c:v>
                </c:pt>
                <c:pt idx="158">
                  <c:v>4.9166991955558428E-5</c:v>
                </c:pt>
                <c:pt idx="159">
                  <c:v>3.8728684530773034E-5</c:v>
                </c:pt>
                <c:pt idx="160">
                  <c:v>3.0412452089861562E-5</c:v>
                </c:pt>
                <c:pt idx="161">
                  <c:v>2.3808372819515988E-5</c:v>
                </c:pt>
                <c:pt idx="162">
                  <c:v>1.8580935526483926E-5</c:v>
                </c:pt>
                <c:pt idx="163">
                  <c:v>1.4456561999071504E-5</c:v>
                </c:pt>
                <c:pt idx="164">
                  <c:v>1.1213006004655531E-5</c:v>
                </c:pt>
                <c:pt idx="165">
                  <c:v>8.6703907688911003E-6</c:v>
                </c:pt>
                <c:pt idx="166">
                  <c:v>6.6836680597242093E-6</c:v>
                </c:pt>
                <c:pt idx="167">
                  <c:v>5.1363032787555827E-6</c:v>
                </c:pt>
                <c:pt idx="168">
                  <c:v>3.935011723525422E-6</c:v>
                </c:pt>
                <c:pt idx="169">
                  <c:v>3.0053910370414881E-6</c:v>
                </c:pt>
                <c:pt idx="170">
                  <c:v>2.2883135282965608E-6</c:v>
                </c:pt>
                <c:pt idx="171">
                  <c:v>1.7369593479414975E-6</c:v>
                </c:pt>
                <c:pt idx="172">
                  <c:v>1.3143873339011096E-6</c:v>
                </c:pt>
                <c:pt idx="173">
                  <c:v>9.9155466335165667E-7</c:v>
                </c:pt>
                <c:pt idx="174">
                  <c:v>7.457092707930729E-7</c:v>
                </c:pt>
                <c:pt idx="175">
                  <c:v>5.5909036534642077E-7</c:v>
                </c:pt>
                <c:pt idx="176">
                  <c:v>4.1788237957018852E-7</c:v>
                </c:pt>
                <c:pt idx="177">
                  <c:v>3.1137640115732043E-7</c:v>
                </c:pt>
                <c:pt idx="178">
                  <c:v>2.3130068317345697E-7</c:v>
                </c:pt>
                <c:pt idx="179">
                  <c:v>1.7128830868707826E-7</c:v>
                </c:pt>
                <c:pt idx="180">
                  <c:v>1.2645561314501678E-7</c:v>
                </c:pt>
                <c:pt idx="181">
                  <c:v>9.3069651387425383E-8</c:v>
                </c:pt>
                <c:pt idx="182">
                  <c:v>6.8286939302938606E-8</c:v>
                </c:pt>
                <c:pt idx="183">
                  <c:v>4.9948999430639031E-8</c:v>
                </c:pt>
                <c:pt idx="184">
                  <c:v>3.6422984014296397E-8</c:v>
                </c:pt>
                <c:pt idx="185">
                  <c:v>2.6477918340256587E-8</c:v>
                </c:pt>
                <c:pt idx="186">
                  <c:v>1.9188973300847447E-8</c:v>
                </c:pt>
              </c:numCache>
            </c:numRef>
          </c:yVal>
        </c:ser>
        <c:ser>
          <c:idx val="2"/>
          <c:order val="2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Sheet1!$A$6:$A$192</c:f>
              <c:numCache>
                <c:formatCode>General</c:formatCode>
                <c:ptCount val="187"/>
                <c:pt idx="0">
                  <c:v>100</c:v>
                </c:pt>
                <c:pt idx="1">
                  <c:v>105</c:v>
                </c:pt>
                <c:pt idx="2">
                  <c:v>110</c:v>
                </c:pt>
                <c:pt idx="3">
                  <c:v>115</c:v>
                </c:pt>
                <c:pt idx="4">
                  <c:v>120</c:v>
                </c:pt>
                <c:pt idx="5">
                  <c:v>125</c:v>
                </c:pt>
                <c:pt idx="6">
                  <c:v>130</c:v>
                </c:pt>
                <c:pt idx="7">
                  <c:v>135</c:v>
                </c:pt>
                <c:pt idx="8">
                  <c:v>140</c:v>
                </c:pt>
                <c:pt idx="9">
                  <c:v>145</c:v>
                </c:pt>
                <c:pt idx="10">
                  <c:v>150</c:v>
                </c:pt>
                <c:pt idx="11">
                  <c:v>155</c:v>
                </c:pt>
                <c:pt idx="12">
                  <c:v>160</c:v>
                </c:pt>
                <c:pt idx="13">
                  <c:v>165</c:v>
                </c:pt>
                <c:pt idx="14">
                  <c:v>170</c:v>
                </c:pt>
                <c:pt idx="15">
                  <c:v>175</c:v>
                </c:pt>
                <c:pt idx="16">
                  <c:v>180</c:v>
                </c:pt>
                <c:pt idx="17">
                  <c:v>185</c:v>
                </c:pt>
                <c:pt idx="18">
                  <c:v>190</c:v>
                </c:pt>
                <c:pt idx="19">
                  <c:v>195</c:v>
                </c:pt>
                <c:pt idx="20">
                  <c:v>200</c:v>
                </c:pt>
                <c:pt idx="21">
                  <c:v>205</c:v>
                </c:pt>
                <c:pt idx="22">
                  <c:v>210</c:v>
                </c:pt>
                <c:pt idx="23">
                  <c:v>215</c:v>
                </c:pt>
                <c:pt idx="24">
                  <c:v>220</c:v>
                </c:pt>
                <c:pt idx="25">
                  <c:v>225</c:v>
                </c:pt>
                <c:pt idx="26">
                  <c:v>230</c:v>
                </c:pt>
                <c:pt idx="27">
                  <c:v>235</c:v>
                </c:pt>
                <c:pt idx="28">
                  <c:v>240</c:v>
                </c:pt>
                <c:pt idx="29">
                  <c:v>245</c:v>
                </c:pt>
                <c:pt idx="30">
                  <c:v>250</c:v>
                </c:pt>
                <c:pt idx="31">
                  <c:v>255</c:v>
                </c:pt>
                <c:pt idx="32">
                  <c:v>260</c:v>
                </c:pt>
                <c:pt idx="33">
                  <c:v>265</c:v>
                </c:pt>
                <c:pt idx="34">
                  <c:v>270</c:v>
                </c:pt>
                <c:pt idx="35">
                  <c:v>275</c:v>
                </c:pt>
                <c:pt idx="36">
                  <c:v>280</c:v>
                </c:pt>
                <c:pt idx="37">
                  <c:v>285</c:v>
                </c:pt>
                <c:pt idx="38">
                  <c:v>290</c:v>
                </c:pt>
                <c:pt idx="39">
                  <c:v>295</c:v>
                </c:pt>
                <c:pt idx="40">
                  <c:v>300</c:v>
                </c:pt>
                <c:pt idx="41">
                  <c:v>305</c:v>
                </c:pt>
                <c:pt idx="42">
                  <c:v>310</c:v>
                </c:pt>
                <c:pt idx="43">
                  <c:v>315</c:v>
                </c:pt>
                <c:pt idx="44">
                  <c:v>320</c:v>
                </c:pt>
                <c:pt idx="45">
                  <c:v>325</c:v>
                </c:pt>
                <c:pt idx="46">
                  <c:v>330</c:v>
                </c:pt>
                <c:pt idx="47">
                  <c:v>335</c:v>
                </c:pt>
                <c:pt idx="48">
                  <c:v>340</c:v>
                </c:pt>
                <c:pt idx="49">
                  <c:v>345</c:v>
                </c:pt>
                <c:pt idx="50">
                  <c:v>350</c:v>
                </c:pt>
                <c:pt idx="51">
                  <c:v>355</c:v>
                </c:pt>
                <c:pt idx="52">
                  <c:v>360</c:v>
                </c:pt>
                <c:pt idx="53">
                  <c:v>365</c:v>
                </c:pt>
                <c:pt idx="54">
                  <c:v>370</c:v>
                </c:pt>
                <c:pt idx="55">
                  <c:v>375</c:v>
                </c:pt>
                <c:pt idx="56">
                  <c:v>380</c:v>
                </c:pt>
                <c:pt idx="57">
                  <c:v>385</c:v>
                </c:pt>
                <c:pt idx="58">
                  <c:v>390</c:v>
                </c:pt>
                <c:pt idx="59">
                  <c:v>395</c:v>
                </c:pt>
                <c:pt idx="60">
                  <c:v>400</c:v>
                </c:pt>
                <c:pt idx="61">
                  <c:v>405</c:v>
                </c:pt>
                <c:pt idx="62">
                  <c:v>410</c:v>
                </c:pt>
                <c:pt idx="63">
                  <c:v>415</c:v>
                </c:pt>
                <c:pt idx="64">
                  <c:v>420</c:v>
                </c:pt>
                <c:pt idx="65">
                  <c:v>425</c:v>
                </c:pt>
                <c:pt idx="66">
                  <c:v>430</c:v>
                </c:pt>
                <c:pt idx="67">
                  <c:v>435</c:v>
                </c:pt>
                <c:pt idx="68">
                  <c:v>440</c:v>
                </c:pt>
                <c:pt idx="69">
                  <c:v>445</c:v>
                </c:pt>
                <c:pt idx="70">
                  <c:v>450</c:v>
                </c:pt>
                <c:pt idx="71">
                  <c:v>455</c:v>
                </c:pt>
                <c:pt idx="72">
                  <c:v>460</c:v>
                </c:pt>
                <c:pt idx="73">
                  <c:v>465</c:v>
                </c:pt>
                <c:pt idx="74">
                  <c:v>470</c:v>
                </c:pt>
                <c:pt idx="75">
                  <c:v>475</c:v>
                </c:pt>
                <c:pt idx="76">
                  <c:v>480</c:v>
                </c:pt>
                <c:pt idx="77">
                  <c:v>485</c:v>
                </c:pt>
                <c:pt idx="78">
                  <c:v>490</c:v>
                </c:pt>
                <c:pt idx="79">
                  <c:v>495</c:v>
                </c:pt>
                <c:pt idx="80">
                  <c:v>500</c:v>
                </c:pt>
                <c:pt idx="81">
                  <c:v>505</c:v>
                </c:pt>
                <c:pt idx="82">
                  <c:v>510</c:v>
                </c:pt>
                <c:pt idx="83">
                  <c:v>515</c:v>
                </c:pt>
                <c:pt idx="84">
                  <c:v>520</c:v>
                </c:pt>
                <c:pt idx="85">
                  <c:v>525</c:v>
                </c:pt>
                <c:pt idx="86">
                  <c:v>530</c:v>
                </c:pt>
                <c:pt idx="87">
                  <c:v>535</c:v>
                </c:pt>
                <c:pt idx="88">
                  <c:v>540</c:v>
                </c:pt>
                <c:pt idx="89">
                  <c:v>545</c:v>
                </c:pt>
                <c:pt idx="90">
                  <c:v>550</c:v>
                </c:pt>
                <c:pt idx="91">
                  <c:v>555</c:v>
                </c:pt>
                <c:pt idx="92">
                  <c:v>560</c:v>
                </c:pt>
                <c:pt idx="93">
                  <c:v>565</c:v>
                </c:pt>
                <c:pt idx="94">
                  <c:v>570</c:v>
                </c:pt>
                <c:pt idx="95">
                  <c:v>575</c:v>
                </c:pt>
                <c:pt idx="96">
                  <c:v>580</c:v>
                </c:pt>
                <c:pt idx="97">
                  <c:v>585</c:v>
                </c:pt>
                <c:pt idx="98">
                  <c:v>590</c:v>
                </c:pt>
                <c:pt idx="99">
                  <c:v>595</c:v>
                </c:pt>
                <c:pt idx="100">
                  <c:v>600</c:v>
                </c:pt>
                <c:pt idx="101">
                  <c:v>605</c:v>
                </c:pt>
                <c:pt idx="102">
                  <c:v>610</c:v>
                </c:pt>
                <c:pt idx="103">
                  <c:v>615</c:v>
                </c:pt>
                <c:pt idx="104">
                  <c:v>620</c:v>
                </c:pt>
                <c:pt idx="105">
                  <c:v>625</c:v>
                </c:pt>
                <c:pt idx="106">
                  <c:v>630</c:v>
                </c:pt>
                <c:pt idx="107">
                  <c:v>635</c:v>
                </c:pt>
                <c:pt idx="108">
                  <c:v>640</c:v>
                </c:pt>
                <c:pt idx="109">
                  <c:v>645</c:v>
                </c:pt>
                <c:pt idx="110">
                  <c:v>650</c:v>
                </c:pt>
                <c:pt idx="111">
                  <c:v>655</c:v>
                </c:pt>
                <c:pt idx="112">
                  <c:v>660</c:v>
                </c:pt>
                <c:pt idx="113">
                  <c:v>665</c:v>
                </c:pt>
                <c:pt idx="114">
                  <c:v>670</c:v>
                </c:pt>
                <c:pt idx="115">
                  <c:v>675</c:v>
                </c:pt>
                <c:pt idx="116">
                  <c:v>680</c:v>
                </c:pt>
                <c:pt idx="117">
                  <c:v>685</c:v>
                </c:pt>
                <c:pt idx="118">
                  <c:v>690</c:v>
                </c:pt>
                <c:pt idx="119">
                  <c:v>695</c:v>
                </c:pt>
                <c:pt idx="120">
                  <c:v>700</c:v>
                </c:pt>
                <c:pt idx="121">
                  <c:v>705</c:v>
                </c:pt>
                <c:pt idx="122">
                  <c:v>710</c:v>
                </c:pt>
                <c:pt idx="123">
                  <c:v>715</c:v>
                </c:pt>
                <c:pt idx="124">
                  <c:v>720</c:v>
                </c:pt>
                <c:pt idx="125">
                  <c:v>725</c:v>
                </c:pt>
                <c:pt idx="126">
                  <c:v>730</c:v>
                </c:pt>
                <c:pt idx="127">
                  <c:v>735</c:v>
                </c:pt>
                <c:pt idx="128">
                  <c:v>740</c:v>
                </c:pt>
                <c:pt idx="129">
                  <c:v>745</c:v>
                </c:pt>
                <c:pt idx="130">
                  <c:v>750</c:v>
                </c:pt>
                <c:pt idx="131">
                  <c:v>755</c:v>
                </c:pt>
                <c:pt idx="132">
                  <c:v>760</c:v>
                </c:pt>
                <c:pt idx="133">
                  <c:v>765</c:v>
                </c:pt>
                <c:pt idx="134">
                  <c:v>770</c:v>
                </c:pt>
                <c:pt idx="135">
                  <c:v>775</c:v>
                </c:pt>
                <c:pt idx="136">
                  <c:v>780</c:v>
                </c:pt>
                <c:pt idx="137">
                  <c:v>785</c:v>
                </c:pt>
                <c:pt idx="138">
                  <c:v>790</c:v>
                </c:pt>
                <c:pt idx="139">
                  <c:v>795</c:v>
                </c:pt>
                <c:pt idx="140">
                  <c:v>800</c:v>
                </c:pt>
                <c:pt idx="141">
                  <c:v>805</c:v>
                </c:pt>
                <c:pt idx="142">
                  <c:v>810</c:v>
                </c:pt>
                <c:pt idx="143">
                  <c:v>815</c:v>
                </c:pt>
                <c:pt idx="144">
                  <c:v>820</c:v>
                </c:pt>
                <c:pt idx="145">
                  <c:v>825</c:v>
                </c:pt>
                <c:pt idx="146">
                  <c:v>830</c:v>
                </c:pt>
                <c:pt idx="147">
                  <c:v>835</c:v>
                </c:pt>
                <c:pt idx="148">
                  <c:v>840</c:v>
                </c:pt>
                <c:pt idx="149">
                  <c:v>845</c:v>
                </c:pt>
                <c:pt idx="150">
                  <c:v>850</c:v>
                </c:pt>
                <c:pt idx="151">
                  <c:v>855</c:v>
                </c:pt>
                <c:pt idx="152">
                  <c:v>860</c:v>
                </c:pt>
                <c:pt idx="153">
                  <c:v>865</c:v>
                </c:pt>
                <c:pt idx="154">
                  <c:v>870</c:v>
                </c:pt>
                <c:pt idx="155">
                  <c:v>875</c:v>
                </c:pt>
                <c:pt idx="156">
                  <c:v>880</c:v>
                </c:pt>
                <c:pt idx="157">
                  <c:v>885</c:v>
                </c:pt>
                <c:pt idx="158">
                  <c:v>890</c:v>
                </c:pt>
                <c:pt idx="159">
                  <c:v>895</c:v>
                </c:pt>
                <c:pt idx="160">
                  <c:v>900</c:v>
                </c:pt>
                <c:pt idx="161">
                  <c:v>905</c:v>
                </c:pt>
                <c:pt idx="162">
                  <c:v>910</c:v>
                </c:pt>
                <c:pt idx="163">
                  <c:v>915</c:v>
                </c:pt>
                <c:pt idx="164">
                  <c:v>920</c:v>
                </c:pt>
                <c:pt idx="165">
                  <c:v>925</c:v>
                </c:pt>
                <c:pt idx="166">
                  <c:v>930</c:v>
                </c:pt>
                <c:pt idx="167">
                  <c:v>935</c:v>
                </c:pt>
                <c:pt idx="168">
                  <c:v>940</c:v>
                </c:pt>
                <c:pt idx="169">
                  <c:v>945</c:v>
                </c:pt>
                <c:pt idx="170">
                  <c:v>950</c:v>
                </c:pt>
                <c:pt idx="171">
                  <c:v>955</c:v>
                </c:pt>
                <c:pt idx="172">
                  <c:v>960</c:v>
                </c:pt>
                <c:pt idx="173">
                  <c:v>965</c:v>
                </c:pt>
                <c:pt idx="174">
                  <c:v>970</c:v>
                </c:pt>
                <c:pt idx="175">
                  <c:v>975</c:v>
                </c:pt>
                <c:pt idx="176">
                  <c:v>980</c:v>
                </c:pt>
                <c:pt idx="177">
                  <c:v>985</c:v>
                </c:pt>
                <c:pt idx="178">
                  <c:v>990</c:v>
                </c:pt>
                <c:pt idx="179">
                  <c:v>995</c:v>
                </c:pt>
                <c:pt idx="180">
                  <c:v>1000</c:v>
                </c:pt>
                <c:pt idx="181">
                  <c:v>1005</c:v>
                </c:pt>
                <c:pt idx="182">
                  <c:v>1010</c:v>
                </c:pt>
                <c:pt idx="183">
                  <c:v>1015</c:v>
                </c:pt>
                <c:pt idx="184">
                  <c:v>1020</c:v>
                </c:pt>
                <c:pt idx="185">
                  <c:v>1025</c:v>
                </c:pt>
                <c:pt idx="186">
                  <c:v>1030</c:v>
                </c:pt>
              </c:numCache>
            </c:numRef>
          </c:xVal>
          <c:yVal>
            <c:numRef>
              <c:f>Sheet1!$D$6:$D$192</c:f>
              <c:numCache>
                <c:formatCode>0.000000</c:formatCode>
                <c:ptCount val="1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</c:numCache>
            </c:numRef>
          </c:yVal>
        </c:ser>
        <c:axId val="303826048"/>
        <c:axId val="303827584"/>
      </c:scatterChart>
      <c:valAx>
        <c:axId val="303826048"/>
        <c:scaling>
          <c:orientation val="minMax"/>
          <c:max val="900"/>
          <c:min val="100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03827584"/>
        <c:crosses val="autoZero"/>
        <c:crossBetween val="midCat"/>
      </c:valAx>
      <c:valAx>
        <c:axId val="303827584"/>
        <c:scaling>
          <c:orientation val="minMax"/>
        </c:scaling>
        <c:delete val="1"/>
        <c:axPos val="l"/>
        <c:numFmt formatCode="0.000000" sourceLinked="1"/>
        <c:tickLblPos val="none"/>
        <c:crossAx val="303826048"/>
        <c:crosses val="autoZero"/>
        <c:crossBetween val="midCat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3"/>
          </c:marker>
          <c:xVal>
            <c:numRef>
              <c:f>Feuil1!$D$2:$D$130</c:f>
              <c:numCache>
                <c:formatCode>General</c:formatCode>
                <c:ptCount val="129"/>
                <c:pt idx="0">
                  <c:v>-0.22111</c:v>
                </c:pt>
                <c:pt idx="1">
                  <c:v>0.4590300000000001</c:v>
                </c:pt>
                <c:pt idx="2">
                  <c:v>1.12259</c:v>
                </c:pt>
                <c:pt idx="3">
                  <c:v>-1.1120399999999999</c:v>
                </c:pt>
                <c:pt idx="4">
                  <c:v>0.10607999999999998</c:v>
                </c:pt>
                <c:pt idx="5">
                  <c:v>-1.3771899999999999</c:v>
                </c:pt>
                <c:pt idx="6">
                  <c:v>0.49630000000000024</c:v>
                </c:pt>
                <c:pt idx="7">
                  <c:v>6.7419999999999994E-2</c:v>
                </c:pt>
                <c:pt idx="8">
                  <c:v>-0.87658999999999998</c:v>
                </c:pt>
                <c:pt idx="9">
                  <c:v>-0.11215</c:v>
                </c:pt>
                <c:pt idx="10">
                  <c:v>5.1999999999999998E-3</c:v>
                </c:pt>
                <c:pt idx="11">
                  <c:v>-0.31266000000000022</c:v>
                </c:pt>
                <c:pt idx="12">
                  <c:v>0.49891000000000024</c:v>
                </c:pt>
                <c:pt idx="13">
                  <c:v>-1.7262299999999993</c:v>
                </c:pt>
                <c:pt idx="14">
                  <c:v>0.51588000000000001</c:v>
                </c:pt>
                <c:pt idx="15">
                  <c:v>0.18195000000000008</c:v>
                </c:pt>
                <c:pt idx="16">
                  <c:v>0.48511000000000021</c:v>
                </c:pt>
                <c:pt idx="17">
                  <c:v>-0.48680000000000018</c:v>
                </c:pt>
                <c:pt idx="18">
                  <c:v>2.5811099999999998</c:v>
                </c:pt>
                <c:pt idx="19">
                  <c:v>0.42805000000000021</c:v>
                </c:pt>
                <c:pt idx="20">
                  <c:v>-0.28427000000000002</c:v>
                </c:pt>
                <c:pt idx="21">
                  <c:v>0.47506000000000015</c:v>
                </c:pt>
                <c:pt idx="22">
                  <c:v>0.52837000000000001</c:v>
                </c:pt>
                <c:pt idx="23">
                  <c:v>-0.60721000000000003</c:v>
                </c:pt>
                <c:pt idx="24">
                  <c:v>0.70563000000000031</c:v>
                </c:pt>
                <c:pt idx="25">
                  <c:v>0.24672000000000008</c:v>
                </c:pt>
                <c:pt idx="26">
                  <c:v>1.5214699999999994</c:v>
                </c:pt>
                <c:pt idx="27">
                  <c:v>0.69889000000000034</c:v>
                </c:pt>
                <c:pt idx="28">
                  <c:v>-0.85238999999999998</c:v>
                </c:pt>
                <c:pt idx="29">
                  <c:v>0.47528000000000015</c:v>
                </c:pt>
                <c:pt idx="30">
                  <c:v>-0.30328000000000022</c:v>
                </c:pt>
                <c:pt idx="31">
                  <c:v>0.90566999999999998</c:v>
                </c:pt>
                <c:pt idx="32">
                  <c:v>-0.16300999999999999</c:v>
                </c:pt>
                <c:pt idx="33">
                  <c:v>-1.4218099999999994</c:v>
                </c:pt>
                <c:pt idx="34">
                  <c:v>-1.0360100000000001</c:v>
                </c:pt>
                <c:pt idx="35">
                  <c:v>-0.19819999999999999</c:v>
                </c:pt>
                <c:pt idx="36">
                  <c:v>0.8448800000000003</c:v>
                </c:pt>
                <c:pt idx="37">
                  <c:v>1.79077</c:v>
                </c:pt>
                <c:pt idx="38">
                  <c:v>-1.36676</c:v>
                </c:pt>
                <c:pt idx="39">
                  <c:v>-0.68298000000000003</c:v>
                </c:pt>
                <c:pt idx="40">
                  <c:v>-0.23499000000000009</c:v>
                </c:pt>
                <c:pt idx="41">
                  <c:v>0.65769000000000066</c:v>
                </c:pt>
                <c:pt idx="42">
                  <c:v>1.1165700000000001</c:v>
                </c:pt>
                <c:pt idx="43">
                  <c:v>-0.58775999999999962</c:v>
                </c:pt>
                <c:pt idx="44">
                  <c:v>-0.13458999999999999</c:v>
                </c:pt>
                <c:pt idx="45">
                  <c:v>-1.4838899999999993</c:v>
                </c:pt>
                <c:pt idx="46">
                  <c:v>-1.5971899999999999</c:v>
                </c:pt>
                <c:pt idx="47">
                  <c:v>-1.0385500000000001</c:v>
                </c:pt>
                <c:pt idx="48">
                  <c:v>-0.56271000000000004</c:v>
                </c:pt>
                <c:pt idx="49">
                  <c:v>2.9161199999999985</c:v>
                </c:pt>
                <c:pt idx="50">
                  <c:v>0.17788000000000001</c:v>
                </c:pt>
                <c:pt idx="51">
                  <c:v>0.21743000000000012</c:v>
                </c:pt>
                <c:pt idx="52">
                  <c:v>-1.0117099999999994</c:v>
                </c:pt>
                <c:pt idx="53">
                  <c:v>-1.0652199999999998</c:v>
                </c:pt>
                <c:pt idx="54">
                  <c:v>0.45721000000000001</c:v>
                </c:pt>
                <c:pt idx="55">
                  <c:v>-1.62687</c:v>
                </c:pt>
                <c:pt idx="56">
                  <c:v>-8.1910000000000011E-2</c:v>
                </c:pt>
                <c:pt idx="57">
                  <c:v>-1.0018299999999993</c:v>
                </c:pt>
                <c:pt idx="58">
                  <c:v>0.79984999999999995</c:v>
                </c:pt>
                <c:pt idx="59">
                  <c:v>0.37974000000000002</c:v>
                </c:pt>
                <c:pt idx="60">
                  <c:v>-1.3056599999999998</c:v>
                </c:pt>
                <c:pt idx="61">
                  <c:v>1.2059699999999991</c:v>
                </c:pt>
                <c:pt idx="62">
                  <c:v>0.90459999999999996</c:v>
                </c:pt>
                <c:pt idx="63">
                  <c:v>1.4814699999999994</c:v>
                </c:pt>
                <c:pt idx="64">
                  <c:v>-1.5663899999999999</c:v>
                </c:pt>
                <c:pt idx="65">
                  <c:v>-1.2345299999999992</c:v>
                </c:pt>
                <c:pt idx="66">
                  <c:v>1.1052299999999993</c:v>
                </c:pt>
                <c:pt idx="67">
                  <c:v>1.8752199999999999</c:v>
                </c:pt>
                <c:pt idx="68">
                  <c:v>-0.93086000000000002</c:v>
                </c:pt>
                <c:pt idx="69">
                  <c:v>-1.56057</c:v>
                </c:pt>
                <c:pt idx="70">
                  <c:v>-1.1656199999999999</c:v>
                </c:pt>
                <c:pt idx="71">
                  <c:v>-1.0248999999999993</c:v>
                </c:pt>
                <c:pt idx="72">
                  <c:v>-1.05884</c:v>
                </c:pt>
                <c:pt idx="73">
                  <c:v>-5.2720000000000024E-2</c:v>
                </c:pt>
                <c:pt idx="74">
                  <c:v>1.3654500000000001</c:v>
                </c:pt>
                <c:pt idx="75">
                  <c:v>-0.86769000000000052</c:v>
                </c:pt>
                <c:pt idx="76">
                  <c:v>0.80764000000000036</c:v>
                </c:pt>
                <c:pt idx="77">
                  <c:v>-0.56345000000000001</c:v>
                </c:pt>
                <c:pt idx="78">
                  <c:v>1.1492899999999999</c:v>
                </c:pt>
                <c:pt idx="79">
                  <c:v>1.2262999999999993</c:v>
                </c:pt>
                <c:pt idx="80">
                  <c:v>-1.4482899999999999</c:v>
                </c:pt>
                <c:pt idx="81">
                  <c:v>1.0313699999999992</c:v>
                </c:pt>
                <c:pt idx="82">
                  <c:v>0.33844000000000024</c:v>
                </c:pt>
                <c:pt idx="83">
                  <c:v>0.11609000000000004</c:v>
                </c:pt>
                <c:pt idx="84">
                  <c:v>0.20227999999999999</c:v>
                </c:pt>
                <c:pt idx="85">
                  <c:v>1.00431</c:v>
                </c:pt>
                <c:pt idx="86">
                  <c:v>0.10488</c:v>
                </c:pt>
                <c:pt idx="87">
                  <c:v>-0.62923000000000029</c:v>
                </c:pt>
                <c:pt idx="88">
                  <c:v>0.13825999999999999</c:v>
                </c:pt>
                <c:pt idx="89">
                  <c:v>0.89390000000000003</c:v>
                </c:pt>
                <c:pt idx="90">
                  <c:v>-0.83331</c:v>
                </c:pt>
                <c:pt idx="91">
                  <c:v>0.68955</c:v>
                </c:pt>
                <c:pt idx="92">
                  <c:v>0.75139000000000034</c:v>
                </c:pt>
                <c:pt idx="93">
                  <c:v>1.2058299999999988</c:v>
                </c:pt>
                <c:pt idx="94">
                  <c:v>-0.47402000000000016</c:v>
                </c:pt>
                <c:pt idx="95">
                  <c:v>-0.54981999999999998</c:v>
                </c:pt>
                <c:pt idx="96">
                  <c:v>0.27795000000000014</c:v>
                </c:pt>
                <c:pt idx="97">
                  <c:v>-0.91739000000000004</c:v>
                </c:pt>
                <c:pt idx="98">
                  <c:v>0.78463000000000005</c:v>
                </c:pt>
                <c:pt idx="99">
                  <c:v>-0.14387</c:v>
                </c:pt>
                <c:pt idx="100">
                  <c:v>0.16259000000000001</c:v>
                </c:pt>
                <c:pt idx="101">
                  <c:v>-1.5991299999999993</c:v>
                </c:pt>
                <c:pt idx="102">
                  <c:v>-0.17216000000000001</c:v>
                </c:pt>
                <c:pt idx="103">
                  <c:v>-0.31331000000000031</c:v>
                </c:pt>
                <c:pt idx="104">
                  <c:v>-1.88541</c:v>
                </c:pt>
                <c:pt idx="105">
                  <c:v>-0.66318000000000032</c:v>
                </c:pt>
                <c:pt idx="106">
                  <c:v>0.19650000000000001</c:v>
                </c:pt>
                <c:pt idx="107">
                  <c:v>4.4540000000000003E-2</c:v>
                </c:pt>
                <c:pt idx="108">
                  <c:v>0.29481000000000024</c:v>
                </c:pt>
                <c:pt idx="109">
                  <c:v>-0.21631000000000009</c:v>
                </c:pt>
                <c:pt idx="110">
                  <c:v>-0.91615000000000002</c:v>
                </c:pt>
                <c:pt idx="111">
                  <c:v>-0.33464000000000022</c:v>
                </c:pt>
                <c:pt idx="112">
                  <c:v>0.19414999999999999</c:v>
                </c:pt>
                <c:pt idx="113">
                  <c:v>0.24718000000000001</c:v>
                </c:pt>
                <c:pt idx="114">
                  <c:v>-1.48695</c:v>
                </c:pt>
                <c:pt idx="115">
                  <c:v>1.72847</c:v>
                </c:pt>
                <c:pt idx="116">
                  <c:v>0.66042000000000034</c:v>
                </c:pt>
                <c:pt idx="117">
                  <c:v>1.8726</c:v>
                </c:pt>
                <c:pt idx="118">
                  <c:v>-5.1700000000000027E-3</c:v>
                </c:pt>
                <c:pt idx="119">
                  <c:v>0.13195999999999999</c:v>
                </c:pt>
                <c:pt idx="120">
                  <c:v>-9.1790000000000024E-2</c:v>
                </c:pt>
                <c:pt idx="121">
                  <c:v>0.72236999999999996</c:v>
                </c:pt>
                <c:pt idx="122">
                  <c:v>0.46876000000000001</c:v>
                </c:pt>
                <c:pt idx="123">
                  <c:v>-0.2569300000000001</c:v>
                </c:pt>
                <c:pt idx="124">
                  <c:v>0.43236000000000024</c:v>
                </c:pt>
                <c:pt idx="125">
                  <c:v>-0.55586999999999998</c:v>
                </c:pt>
                <c:pt idx="126">
                  <c:v>-4.2570000000000004E-2</c:v>
                </c:pt>
                <c:pt idx="127">
                  <c:v>-0.80530999999999997</c:v>
                </c:pt>
                <c:pt idx="128">
                  <c:v>1.56033</c:v>
                </c:pt>
              </c:numCache>
            </c:numRef>
          </c:xVal>
          <c:yVal>
            <c:numRef>
              <c:f>Feuil1!$E$2:$E$130</c:f>
              <c:numCache>
                <c:formatCode>0.000</c:formatCode>
                <c:ptCount val="129"/>
                <c:pt idx="0">
                  <c:v>-0.22123255813953457</c:v>
                </c:pt>
                <c:pt idx="1">
                  <c:v>0.27476744186046542</c:v>
                </c:pt>
                <c:pt idx="2">
                  <c:v>1.3697674418604655</c:v>
                </c:pt>
                <c:pt idx="3">
                  <c:v>-1.2632325581395338</c:v>
                </c:pt>
                <c:pt idx="4">
                  <c:v>1.7674418604654021E-3</c:v>
                </c:pt>
                <c:pt idx="5">
                  <c:v>-1.0882325581395347</c:v>
                </c:pt>
                <c:pt idx="6">
                  <c:v>8.5767441860465476E-2</c:v>
                </c:pt>
                <c:pt idx="7">
                  <c:v>1.824767441860466</c:v>
                </c:pt>
                <c:pt idx="8">
                  <c:v>-0.97823255813953469</c:v>
                </c:pt>
                <c:pt idx="9">
                  <c:v>-0.30423255813953454</c:v>
                </c:pt>
                <c:pt idx="10">
                  <c:v>0.17276744186046566</c:v>
                </c:pt>
                <c:pt idx="11">
                  <c:v>-0.47323255813953441</c:v>
                </c:pt>
                <c:pt idx="12">
                  <c:v>0.64276744186046542</c:v>
                </c:pt>
                <c:pt idx="13">
                  <c:v>-1.9392325581395347</c:v>
                </c:pt>
                <c:pt idx="14">
                  <c:v>0.50976744186046508</c:v>
                </c:pt>
                <c:pt idx="15">
                  <c:v>0.15176744186046567</c:v>
                </c:pt>
                <c:pt idx="16">
                  <c:v>0.82676744186046536</c:v>
                </c:pt>
                <c:pt idx="17">
                  <c:v>-0.29623255813953453</c:v>
                </c:pt>
                <c:pt idx="18">
                  <c:v>2.1427674418604656</c:v>
                </c:pt>
                <c:pt idx="19">
                  <c:v>0.42576744186046561</c:v>
                </c:pt>
                <c:pt idx="20">
                  <c:v>-0.96023255813953468</c:v>
                </c:pt>
                <c:pt idx="21">
                  <c:v>-0.23723255813953459</c:v>
                </c:pt>
                <c:pt idx="22">
                  <c:v>0.14076744186046564</c:v>
                </c:pt>
                <c:pt idx="23">
                  <c:v>-0.79223255813953453</c:v>
                </c:pt>
                <c:pt idx="24">
                  <c:v>0.44976744186046541</c:v>
                </c:pt>
                <c:pt idx="25">
                  <c:v>0.26976744186046542</c:v>
                </c:pt>
                <c:pt idx="26">
                  <c:v>1.8157674418604652</c:v>
                </c:pt>
                <c:pt idx="27">
                  <c:v>0.89176744186046508</c:v>
                </c:pt>
                <c:pt idx="28">
                  <c:v>-0.6172325581395347</c:v>
                </c:pt>
                <c:pt idx="29">
                  <c:v>0.48676744186046561</c:v>
                </c:pt>
                <c:pt idx="30">
                  <c:v>-0.20223255813953456</c:v>
                </c:pt>
                <c:pt idx="31">
                  <c:v>0.57276744186046546</c:v>
                </c:pt>
                <c:pt idx="32">
                  <c:v>-0.32423255813953455</c:v>
                </c:pt>
                <c:pt idx="33">
                  <c:v>-1.3542325581395347</c:v>
                </c:pt>
                <c:pt idx="34">
                  <c:v>-1.0462325581395344</c:v>
                </c:pt>
                <c:pt idx="35">
                  <c:v>7.3767441860465424E-2</c:v>
                </c:pt>
                <c:pt idx="36">
                  <c:v>0.89876744186046509</c:v>
                </c:pt>
                <c:pt idx="37">
                  <c:v>1.8607674418604661</c:v>
                </c:pt>
                <c:pt idx="38">
                  <c:v>-0.68823255813953466</c:v>
                </c:pt>
                <c:pt idx="39">
                  <c:v>-0.28923255813953436</c:v>
                </c:pt>
                <c:pt idx="40">
                  <c:v>-0.14323255813953464</c:v>
                </c:pt>
                <c:pt idx="41">
                  <c:v>0.63676744186046541</c:v>
                </c:pt>
                <c:pt idx="42">
                  <c:v>1.4017674418604649</c:v>
                </c:pt>
                <c:pt idx="43">
                  <c:v>-0.30123255813953453</c:v>
                </c:pt>
                <c:pt idx="44">
                  <c:v>0.10976744186046548</c:v>
                </c:pt>
                <c:pt idx="45">
                  <c:v>-1.5312325581395339</c:v>
                </c:pt>
                <c:pt idx="46">
                  <c:v>-2.3622325581395351</c:v>
                </c:pt>
                <c:pt idx="47">
                  <c:v>-1.1822325581395345</c:v>
                </c:pt>
                <c:pt idx="48">
                  <c:v>-0.56223255813953454</c:v>
                </c:pt>
                <c:pt idx="49">
                  <c:v>2.9227674418604654</c:v>
                </c:pt>
                <c:pt idx="50">
                  <c:v>-4.9232558139534532E-2</c:v>
                </c:pt>
                <c:pt idx="51">
                  <c:v>0.1297674418604656</c:v>
                </c:pt>
                <c:pt idx="52">
                  <c:v>-1.0852325581395346</c:v>
                </c:pt>
                <c:pt idx="53">
                  <c:v>-1.1442325581395347</c:v>
                </c:pt>
                <c:pt idx="54">
                  <c:v>0.31476744186046562</c:v>
                </c:pt>
                <c:pt idx="55">
                  <c:v>-1.6252325581395346</c:v>
                </c:pt>
                <c:pt idx="56">
                  <c:v>-0.4632325581395344</c:v>
                </c:pt>
                <c:pt idx="57">
                  <c:v>-1.0542325581395344</c:v>
                </c:pt>
                <c:pt idx="58">
                  <c:v>0.93776744186046546</c:v>
                </c:pt>
                <c:pt idx="59">
                  <c:v>0.52576744186046509</c:v>
                </c:pt>
                <c:pt idx="60">
                  <c:v>-0.89523255813953451</c:v>
                </c:pt>
                <c:pt idx="61">
                  <c:v>0.59876744186046493</c:v>
                </c:pt>
                <c:pt idx="62">
                  <c:v>1.183767441860466</c:v>
                </c:pt>
                <c:pt idx="63">
                  <c:v>1.5287674418604653</c:v>
                </c:pt>
                <c:pt idx="64">
                  <c:v>-1.1212325581395346</c:v>
                </c:pt>
                <c:pt idx="65">
                  <c:v>-1.3182325581395347</c:v>
                </c:pt>
                <c:pt idx="66">
                  <c:v>1.7097674418604654</c:v>
                </c:pt>
                <c:pt idx="67">
                  <c:v>2.2137674418604671</c:v>
                </c:pt>
                <c:pt idx="68">
                  <c:v>-0.49423255813953443</c:v>
                </c:pt>
                <c:pt idx="69">
                  <c:v>-1.2982325581395346</c:v>
                </c:pt>
                <c:pt idx="70">
                  <c:v>-1.1712325581395344</c:v>
                </c:pt>
                <c:pt idx="71">
                  <c:v>-0.27823255813953435</c:v>
                </c:pt>
                <c:pt idx="72">
                  <c:v>-0.65823255813953463</c:v>
                </c:pt>
                <c:pt idx="73">
                  <c:v>-0.29523255813953453</c:v>
                </c:pt>
                <c:pt idx="74">
                  <c:v>1.183767441860466</c:v>
                </c:pt>
                <c:pt idx="75">
                  <c:v>-1.6812325581395346</c:v>
                </c:pt>
                <c:pt idx="76">
                  <c:v>0.95276744186046547</c:v>
                </c:pt>
                <c:pt idx="77">
                  <c:v>-0.26923255813953445</c:v>
                </c:pt>
                <c:pt idx="78">
                  <c:v>1.074767441860466</c:v>
                </c:pt>
                <c:pt idx="79">
                  <c:v>1.2507674418604653</c:v>
                </c:pt>
                <c:pt idx="80">
                  <c:v>-1.3092325581395348</c:v>
                </c:pt>
                <c:pt idx="81">
                  <c:v>0.99576744186046506</c:v>
                </c:pt>
                <c:pt idx="82">
                  <c:v>0.1947674418604656</c:v>
                </c:pt>
                <c:pt idx="83">
                  <c:v>0.21076744186046567</c:v>
                </c:pt>
                <c:pt idx="84">
                  <c:v>0.19076744186046565</c:v>
                </c:pt>
                <c:pt idx="85">
                  <c:v>1.0217674418604654</c:v>
                </c:pt>
                <c:pt idx="86">
                  <c:v>0.23076744186046563</c:v>
                </c:pt>
                <c:pt idx="87">
                  <c:v>-0.29423255813953453</c:v>
                </c:pt>
                <c:pt idx="88">
                  <c:v>-3.4232558139534519E-2</c:v>
                </c:pt>
                <c:pt idx="89">
                  <c:v>1.1577674418604653</c:v>
                </c:pt>
                <c:pt idx="90">
                  <c:v>-0.66923255813953464</c:v>
                </c:pt>
                <c:pt idx="91">
                  <c:v>0.39376744186046564</c:v>
                </c:pt>
                <c:pt idx="92">
                  <c:v>1.1087674418604661</c:v>
                </c:pt>
                <c:pt idx="93">
                  <c:v>1.3067674418604653</c:v>
                </c:pt>
                <c:pt idx="94">
                  <c:v>-0.30423255813953454</c:v>
                </c:pt>
                <c:pt idx="95">
                  <c:v>-0.85423255813953469</c:v>
                </c:pt>
                <c:pt idx="96">
                  <c:v>-9.0232558139534569E-2</c:v>
                </c:pt>
                <c:pt idx="97">
                  <c:v>-0.65023255813953462</c:v>
                </c:pt>
                <c:pt idx="98">
                  <c:v>0.69176744186046546</c:v>
                </c:pt>
                <c:pt idx="99">
                  <c:v>-0.3732325581395346</c:v>
                </c:pt>
                <c:pt idx="100">
                  <c:v>-0.22923255813953458</c:v>
                </c:pt>
                <c:pt idx="101">
                  <c:v>-1.6492325581395346</c:v>
                </c:pt>
                <c:pt idx="102">
                  <c:v>-0.47923255813953453</c:v>
                </c:pt>
                <c:pt idx="103">
                  <c:v>-0.28723255813953436</c:v>
                </c:pt>
                <c:pt idx="104">
                  <c:v>-2.5512325581395352</c:v>
                </c:pt>
                <c:pt idx="105">
                  <c:v>-0.93123255813953454</c:v>
                </c:pt>
                <c:pt idx="106">
                  <c:v>0.18176744186046573</c:v>
                </c:pt>
                <c:pt idx="107">
                  <c:v>-0.50323255813953449</c:v>
                </c:pt>
                <c:pt idx="108">
                  <c:v>0.4157674418604656</c:v>
                </c:pt>
                <c:pt idx="109">
                  <c:v>-0.41723255813953453</c:v>
                </c:pt>
                <c:pt idx="110">
                  <c:v>-0.63723255813953461</c:v>
                </c:pt>
                <c:pt idx="111">
                  <c:v>-0.30523255813953454</c:v>
                </c:pt>
                <c:pt idx="112">
                  <c:v>0.74176744186046539</c:v>
                </c:pt>
                <c:pt idx="113">
                  <c:v>-0.33923255813953457</c:v>
                </c:pt>
                <c:pt idx="114">
                  <c:v>-0.71023255813953468</c:v>
                </c:pt>
                <c:pt idx="115">
                  <c:v>2.0247674418604666</c:v>
                </c:pt>
                <c:pt idx="116">
                  <c:v>0.70376744186046547</c:v>
                </c:pt>
                <c:pt idx="117">
                  <c:v>2.1077674418604673</c:v>
                </c:pt>
                <c:pt idx="118">
                  <c:v>0.6237674418604654</c:v>
                </c:pt>
                <c:pt idx="119">
                  <c:v>-3.1232558139534516E-2</c:v>
                </c:pt>
                <c:pt idx="120">
                  <c:v>-0.13223255813953461</c:v>
                </c:pt>
                <c:pt idx="121">
                  <c:v>0.50076744186046507</c:v>
                </c:pt>
                <c:pt idx="122">
                  <c:v>0.45976744186046542</c:v>
                </c:pt>
                <c:pt idx="123">
                  <c:v>-1.1342325581395345</c:v>
                </c:pt>
                <c:pt idx="124">
                  <c:v>0.40076744186046542</c:v>
                </c:pt>
                <c:pt idx="125">
                  <c:v>-1.3772325581395344</c:v>
                </c:pt>
                <c:pt idx="126">
                  <c:v>-0.64623255813953462</c:v>
                </c:pt>
                <c:pt idx="127">
                  <c:v>-0.95123255813953467</c:v>
                </c:pt>
                <c:pt idx="128">
                  <c:v>1.7207674418604655</c:v>
                </c:pt>
              </c:numCache>
            </c:numRef>
          </c:yVal>
        </c:ser>
        <c:axId val="303938944"/>
        <c:axId val="304825856"/>
      </c:scatterChart>
      <c:valAx>
        <c:axId val="303938944"/>
        <c:scaling>
          <c:orientation val="minMax"/>
          <c:min val="-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/>
                  <a:t>International Item Parameters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4825856"/>
        <c:crossesAt val="-4"/>
        <c:crossBetween val="midCat"/>
      </c:valAx>
      <c:valAx>
        <c:axId val="304825856"/>
        <c:scaling>
          <c:orientation val="minMax"/>
          <c:min val="-4"/>
        </c:scaling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National Item Parameters</a:t>
                </a:r>
              </a:p>
            </c:rich>
          </c:tx>
        </c:title>
        <c:numFmt formatCode="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03938944"/>
        <c:crossesAt val="-4"/>
        <c:crossBetween val="midCat"/>
      </c:valAx>
    </c:plotArea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F038-E6E7-409E-BCCF-19CEAB0461CC}" type="datetimeFigureOut">
              <a:rPr lang="en-US" smtClean="0"/>
              <a:pPr/>
              <a:t>17-Apr-2013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F1649-32E1-4AE8-ACBB-626668A5F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40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2FF0D-EAFC-4EE3-A2C1-A7DB66642E2D}" type="slidenum">
              <a:rPr lang="fr-BE" smtClean="0"/>
              <a:pPr/>
              <a:t>1</a:t>
            </a:fld>
            <a:endParaRPr lang="fr-BE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EAP = ?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28900"/>
            <a:ext cx="262731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27313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31800"/>
            <a:ext cx="6921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054725"/>
            <a:ext cx="1741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7219F-4C26-42BC-AFB6-B9693116DA3E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7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51BEA-E3A3-4D51-88FC-F8741851784A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6AD87-A13A-4005-BEC0-20ACAE366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30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5327650"/>
            <a:ext cx="9509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468313"/>
            <a:ext cx="6921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60000" y="2928144"/>
            <a:ext cx="6624000" cy="1041311"/>
          </a:xfrm>
        </p:spPr>
        <p:txBody>
          <a:bodyPr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BFB458-8603-4844-A95D-8E69A3CF7C6C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A407E-168A-43FB-98A8-733F77370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85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65B6-3BEF-4877-934B-D411084A9F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1523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6320-0CC9-42E8-B912-EF6101FB15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7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B26CA-E01E-49F3-8C15-011D331E62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843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7D59E-6AF1-4F80-93A1-52A79C3B1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6272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650" y="304800"/>
            <a:ext cx="8388350" cy="9525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5650" y="1447800"/>
            <a:ext cx="4117975" cy="51625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026025" y="1447800"/>
            <a:ext cx="4117975" cy="25050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026025" y="4105275"/>
            <a:ext cx="4117975" cy="25050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106940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CD6FE-E9C9-4DF0-997B-F004D0972D7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86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5327650"/>
            <a:ext cx="9509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503238" y="1306513"/>
            <a:ext cx="8154987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0" hangingPunct="0"/>
            <a:endParaRPr lang="fr-FR" sz="2000">
              <a:latin typeface="Helvetica 65 Medium"/>
            </a:endParaRPr>
          </a:p>
        </p:txBody>
      </p:sp>
      <p:pic>
        <p:nvPicPr>
          <p:cNvPr id="1028" name="Imag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7338"/>
            <a:ext cx="458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8313" y="1601788"/>
            <a:ext cx="82184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79500" y="2381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</a:t>
            </a:r>
            <a:br>
              <a:rPr lang="en-US" smtClean="0"/>
            </a:br>
            <a:r>
              <a:rPr lang="en-US" smtClean="0"/>
              <a:t>Slide title can be extended to two lines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5" y="6411913"/>
            <a:ext cx="90011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27272"/>
                </a:solidFill>
              </a:defRPr>
            </a:lvl1pPr>
          </a:lstStyle>
          <a:p>
            <a:fld id="{C33A7065-1432-4741-B6FD-B6EBAC2BE80D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425" y="6411913"/>
            <a:ext cx="467995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2727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763" y="6411913"/>
            <a:ext cx="341312" cy="244475"/>
          </a:xfrm>
          <a:prstGeom prst="rect">
            <a:avLst/>
          </a:prstGeom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77C3016-0B5D-4818-A187-24D41E40CA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1313" indent="-341313" algn="l" rtl="0" fontAlgn="base">
        <a:spcBef>
          <a:spcPts val="763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fontAlgn="base">
        <a:spcBef>
          <a:spcPts val="675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0188" algn="l" rtl="0" fontAlgn="base">
        <a:spcBef>
          <a:spcPts val="575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788" indent="-230188" algn="l" rtl="0" fontAlgn="base">
        <a:spcBef>
          <a:spcPts val="475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fontAlgn="base">
        <a:spcBef>
          <a:spcPts val="475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ecd.org/pisa/pisaproducts/pisa2006/pisadataanalysismanualspssandsassecondedition.htm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chart" Target="../charts/chart7.x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063E2F-2150-4462-8784-262F52C321DD}" type="slidenum">
              <a:rPr lang="fr-BE"/>
              <a:pPr>
                <a:defRPr/>
              </a:pPr>
              <a:t>1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403648" y="2267287"/>
            <a:ext cx="70922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 smtClean="0">
                <a:solidFill>
                  <a:schemeClr val="bg1"/>
                </a:solidFill>
                <a:latin typeface="+mj-lt"/>
              </a:rPr>
              <a:t>Scaling of the Cognitive Data and Use of Student Performance Estimates</a:t>
            </a:r>
            <a:endParaRPr lang="en-US" sz="4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29844"/>
            <a:ext cx="15716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88640"/>
            <a:ext cx="1552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2339752" y="5663570"/>
            <a:ext cx="4283695" cy="8617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Guide to the </a:t>
            </a: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5"/>
              </a:rPr>
              <a:t>PISA Data Analysis Manual</a:t>
            </a: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65136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9336"/>
    </mc:Choice>
    <mc:Fallback>
      <p:transition spd="slow" advTm="593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1925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Rasch</a:t>
            </a:r>
            <a:r>
              <a:rPr kumimoji="0" lang="en-A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IRT Model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AU" sz="2400" kern="0" noProof="0" dirty="0" smtClean="0">
                <a:latin typeface="+mn-lt"/>
              </a:rPr>
              <a:t>One-parameter logistic model</a:t>
            </a:r>
            <a:endParaRPr kumimoji="0" lang="en-A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kumimoji="0" lang="en-A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3483366"/>
              </p:ext>
            </p:extLst>
          </p:nvPr>
        </p:nvGraphicFramePr>
        <p:xfrm>
          <a:off x="1295400" y="2516188"/>
          <a:ext cx="4860776" cy="831918"/>
        </p:xfrm>
        <a:graphic>
          <a:graphicData uri="http://schemas.openxmlformats.org/presentationml/2006/ole">
            <p:oleObj spid="_x0000_s44155" name="Équation" r:id="rId4" imgW="2819400" imgH="482600" progId="Equation.3">
              <p:embed/>
            </p:oleObj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93106497"/>
              </p:ext>
            </p:extLst>
          </p:nvPr>
        </p:nvGraphicFramePr>
        <p:xfrm>
          <a:off x="1403648" y="3789040"/>
          <a:ext cx="4752528" cy="742898"/>
        </p:xfrm>
        <a:graphic>
          <a:graphicData uri="http://schemas.openxmlformats.org/presentationml/2006/ole">
            <p:oleObj spid="_x0000_s44156" name="Équation" r:id="rId5" imgW="2844800" imgH="444500" progId="Equation.3">
              <p:embed/>
            </p:oleObj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73581517"/>
              </p:ext>
            </p:extLst>
          </p:nvPr>
        </p:nvGraphicFramePr>
        <p:xfrm>
          <a:off x="1568723" y="5013176"/>
          <a:ext cx="5790530" cy="809429"/>
        </p:xfrm>
        <a:graphic>
          <a:graphicData uri="http://schemas.openxmlformats.org/presentationml/2006/ole">
            <p:oleObj spid="_x0000_s44157" name="Équation" r:id="rId6" imgW="3365500" imgH="469900" progId="Equation.3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6872" y="332656"/>
            <a:ext cx="6511552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755576" y="5293878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812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8140"/>
    </mc:Choice>
    <mc:Fallback>
      <p:transition spd="slow" advTm="1181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6509" x="1417638" y="3192463"/>
          <p14:tracePt t="17744" x="1425575" y="3208338"/>
          <p14:tracePt t="17753" x="1439863" y="3208338"/>
          <p14:tracePt t="17769" x="1455738" y="3216275"/>
          <p14:tracePt t="17785" x="1470025" y="3222625"/>
          <p14:tracePt t="17785" x="1477963" y="3230563"/>
          <p14:tracePt t="17801" x="1485900" y="3230563"/>
          <p14:tracePt t="17809" x="1493838" y="3230563"/>
          <p14:tracePt t="17833" x="1493838" y="3238500"/>
          <p14:tracePt t="17929" x="1501775" y="3238500"/>
          <p14:tracePt t="17937" x="1508125" y="3246438"/>
          <p14:tracePt t="17940" x="1516063" y="3246438"/>
          <p14:tracePt t="17946" x="1524000" y="3246438"/>
          <p14:tracePt t="17986" x="1531938" y="3246438"/>
          <p14:tracePt t="18120" x="1539875" y="3246438"/>
          <p14:tracePt t="18153" x="1546225" y="3246438"/>
          <p14:tracePt t="18217" x="1554163" y="3246438"/>
          <p14:tracePt t="19368" x="1562100" y="3254375"/>
          <p14:tracePt t="19384" x="1577975" y="3254375"/>
          <p14:tracePt t="19388" x="1577975" y="3260725"/>
          <p14:tracePt t="19405" x="1584325" y="3260725"/>
          <p14:tracePt t="19406" x="1600200" y="3260725"/>
          <p14:tracePt t="19422" x="1616075" y="3260725"/>
          <p14:tracePt t="19438" x="1622425" y="3260725"/>
          <p14:tracePt t="19600" x="1638300" y="3260725"/>
          <p14:tracePt t="19616" x="1654175" y="3260725"/>
          <p14:tracePt t="19629" x="1668463" y="3254375"/>
          <p14:tracePt t="19641" x="1676400" y="3254375"/>
          <p14:tracePt t="19641" x="1684338" y="3254375"/>
          <p14:tracePt t="19655" x="1684338" y="3246438"/>
          <p14:tracePt t="20815" x="1692275" y="3246438"/>
          <p14:tracePt t="20833" x="1706563" y="3246438"/>
          <p14:tracePt t="20841" x="1736725" y="3246438"/>
          <p14:tracePt t="20849" x="1752600" y="3246438"/>
          <p14:tracePt t="20856" x="1774825" y="3246438"/>
          <p14:tracePt t="20873" x="1798638" y="3238500"/>
          <p14:tracePt t="20873" x="1806575" y="3238500"/>
          <p14:tracePt t="20889" x="1812925" y="3238500"/>
          <p14:tracePt t="20906" x="1828800" y="3238500"/>
          <p14:tracePt t="20923" x="1836738" y="3238500"/>
          <p14:tracePt t="20939" x="1851025" y="3230563"/>
          <p14:tracePt t="20956" x="1866900" y="3222625"/>
          <p14:tracePt t="20973" x="1882775" y="3222625"/>
          <p14:tracePt t="20989" x="1897063" y="3216275"/>
          <p14:tracePt t="21006" x="1912938" y="3216275"/>
          <p14:tracePt t="21023" x="1935163" y="3208338"/>
          <p14:tracePt t="21039" x="1943100" y="3200400"/>
          <p14:tracePt t="21056" x="1958975" y="3200400"/>
          <p14:tracePt t="21073" x="1965325" y="3192463"/>
          <p14:tracePt t="21090" x="1973263" y="3192463"/>
          <p14:tracePt t="21106" x="1989138" y="3192463"/>
          <p14:tracePt t="21123" x="2003425" y="3178175"/>
          <p14:tracePt t="21139" x="2027238" y="3178175"/>
          <p14:tracePt t="21156" x="2049463" y="3170238"/>
          <p14:tracePt t="21173" x="2079625" y="3170238"/>
          <p14:tracePt t="21189" x="2087563" y="3162300"/>
          <p14:tracePt t="21206" x="2095500" y="3162300"/>
          <p14:tracePt t="21223" x="2103438" y="3162300"/>
          <p14:tracePt t="21239" x="2117725" y="3154363"/>
          <p14:tracePt t="21256" x="2133600" y="3154363"/>
          <p14:tracePt t="21272" x="2149475" y="3146425"/>
          <p14:tracePt t="21289" x="2155825" y="3146425"/>
          <p14:tracePt t="21353" x="2155825" y="3140075"/>
          <p14:tracePt t="21363" x="2163763" y="3140075"/>
          <p14:tracePt t="21409" x="2171700" y="3140075"/>
          <p14:tracePt t="21449" x="2179638" y="3140075"/>
          <p14:tracePt t="21473" x="2179638" y="3132138"/>
          <p14:tracePt t="21481" x="2187575" y="3132138"/>
          <p14:tracePt t="23458" x="2179638" y="3140075"/>
          <p14:tracePt t="23482" x="2179638" y="3146425"/>
          <p14:tracePt t="23490" x="2171700" y="3146425"/>
          <p14:tracePt t="23498" x="2171700" y="3154363"/>
          <p14:tracePt t="23538" x="2163763" y="3162300"/>
          <p14:tracePt t="23610" x="2163763" y="3170238"/>
          <p14:tracePt t="23626" x="2155825" y="3170238"/>
          <p14:tracePt t="23642" x="2149475" y="3170238"/>
          <p14:tracePt t="23650" x="2149475" y="3178175"/>
          <p14:tracePt t="23657" x="2141538" y="3184525"/>
          <p14:tracePt t="23698" x="2133600" y="3192463"/>
          <p14:tracePt t="23706" x="2125663" y="3200400"/>
          <p14:tracePt t="23723" x="2117725" y="3200400"/>
          <p14:tracePt t="23724" x="2117725" y="3208338"/>
          <p14:tracePt t="23866" x="2111375" y="3208338"/>
          <p14:tracePt t="23874" x="2103438" y="3216275"/>
          <p14:tracePt t="23886" x="2095500" y="3216275"/>
          <p14:tracePt t="23890" x="2087563" y="3222625"/>
          <p14:tracePt t="23906" x="2079625" y="3230563"/>
          <p14:tracePt t="23923" x="2073275" y="3238500"/>
          <p14:tracePt t="23940" x="2057400" y="3246438"/>
          <p14:tracePt t="23978" x="2049463" y="3246438"/>
          <p14:tracePt t="23994" x="2041525" y="3246438"/>
          <p14:tracePt t="24008" x="2035175" y="3254375"/>
          <p14:tracePt t="24026" x="2027238" y="3254375"/>
          <p14:tracePt t="24058" x="2019300" y="3260725"/>
          <p14:tracePt t="24066" x="2011363" y="3260725"/>
          <p14:tracePt t="24082" x="2003425" y="3260725"/>
          <p14:tracePt t="24098" x="1997075" y="3260725"/>
          <p14:tracePt t="24098" x="1997075" y="3268663"/>
          <p14:tracePt t="24146" x="1989138" y="3268663"/>
          <p14:tracePt t="24162" x="1981200" y="3268663"/>
          <p14:tracePt t="24178" x="1973263" y="3268663"/>
          <p14:tracePt t="24186" x="1973263" y="3276600"/>
          <p14:tracePt t="24202" x="1965325" y="3276600"/>
          <p14:tracePt t="24210" x="1958975" y="3276600"/>
          <p14:tracePt t="24218" x="1958975" y="3284538"/>
          <p14:tracePt t="24226" x="1943100" y="3284538"/>
          <p14:tracePt t="24240" x="1927225" y="3284538"/>
          <p14:tracePt t="24274" x="1920875" y="3284538"/>
          <p14:tracePt t="24290" x="1905000" y="3284538"/>
          <p14:tracePt t="24290" x="1897063" y="3284538"/>
          <p14:tracePt t="24306" x="1897063" y="3292475"/>
          <p14:tracePt t="24323" x="1889125" y="3292475"/>
          <p14:tracePt t="24714" x="1874838" y="3292475"/>
          <p14:tracePt t="24754" x="1866900" y="3292475"/>
          <p14:tracePt t="24770" x="1851025" y="3298825"/>
          <p14:tracePt t="24781" x="1844675" y="3298825"/>
          <p14:tracePt t="24786" x="1836738" y="3298825"/>
          <p14:tracePt t="24791" x="1820863" y="3298825"/>
          <p14:tracePt t="24806" x="1812925" y="3298825"/>
          <p14:tracePt t="24823" x="1798638" y="3298825"/>
          <p14:tracePt t="24839" x="1790700" y="3298825"/>
          <p14:tracePt t="24856" x="1782763" y="3298825"/>
          <p14:tracePt t="24994" x="1768475" y="3292475"/>
          <p14:tracePt t="25010" x="1760538" y="3284538"/>
          <p14:tracePt t="25034" x="1752600" y="3284538"/>
          <p14:tracePt t="25818" x="1760538" y="3276600"/>
          <p14:tracePt t="25858" x="1768475" y="3276600"/>
          <p14:tracePt t="25882" x="1774825" y="3276600"/>
          <p14:tracePt t="25906" x="1782763" y="3276600"/>
          <p14:tracePt t="25928" x="1790700" y="3276600"/>
          <p14:tracePt t="25938" x="1798638" y="3276600"/>
          <p14:tracePt t="25986" x="1806575" y="3276600"/>
          <p14:tracePt t="26010" x="1806575" y="3268663"/>
          <p14:tracePt t="26034" x="1812925" y="3268663"/>
          <p14:tracePt t="26058" x="1820863" y="3268663"/>
          <p14:tracePt t="26090" x="1828800" y="3268663"/>
          <p14:tracePt t="26306" x="1828800" y="3260725"/>
          <p14:tracePt t="28890" x="1858963" y="3268663"/>
          <p14:tracePt t="28898" x="1897063" y="3284538"/>
          <p14:tracePt t="28906" x="1935163" y="3298825"/>
          <p14:tracePt t="28906" x="2049463" y="3322638"/>
          <p14:tracePt t="28922" x="2125663" y="3330575"/>
          <p14:tracePt t="28939" x="2187575" y="3344863"/>
          <p14:tracePt t="28956" x="2225675" y="3360738"/>
          <p14:tracePt t="28972" x="2255838" y="3360738"/>
          <p14:tracePt t="28989" x="2270125" y="3360738"/>
          <p14:tracePt t="29006" x="2286000" y="3375025"/>
          <p14:tracePt t="29023" x="2293938" y="3375025"/>
          <p14:tracePt t="29039" x="2308225" y="3375025"/>
          <p14:tracePt t="29056" x="2316163" y="3375025"/>
          <p14:tracePt t="29106" x="2316163" y="3382963"/>
          <p14:tracePt t="29202" x="2324100" y="3382963"/>
          <p14:tracePt t="29226" x="2339975" y="3382963"/>
          <p14:tracePt t="29240" x="2354263" y="3382963"/>
          <p14:tracePt t="29246" x="2362200" y="3382963"/>
          <p14:tracePt t="29256" x="2370138" y="3382963"/>
          <p14:tracePt t="29272" x="2378075" y="3382963"/>
          <p14:tracePt t="29289" x="2378075" y="3375025"/>
          <p14:tracePt t="29346" x="2384425" y="3375025"/>
          <p14:tracePt t="29354" x="2392363" y="3368675"/>
          <p14:tracePt t="29372" x="2400300" y="3352800"/>
          <p14:tracePt t="29394" x="2408238" y="3352800"/>
          <p14:tracePt t="29402" x="2416175" y="3344863"/>
          <p14:tracePt t="29450" x="2416175" y="3336925"/>
          <p14:tracePt t="29521" x="2416175" y="3330575"/>
          <p14:tracePt t="29562" x="2416175" y="3322638"/>
          <p14:tracePt t="29602" x="2416175" y="3314700"/>
          <p14:tracePt t="29618" x="2416175" y="3306763"/>
          <p14:tracePt t="29634" x="2422525" y="3298825"/>
          <p14:tracePt t="29650" x="2422525" y="3292475"/>
          <p14:tracePt t="29666" x="2422525" y="3284538"/>
          <p14:tracePt t="29690" x="2422525" y="3276600"/>
          <p14:tracePt t="32906" x="2446338" y="3268663"/>
          <p14:tracePt t="32914" x="2492375" y="3246438"/>
          <p14:tracePt t="32922" x="2530475" y="3230563"/>
          <p14:tracePt t="32927" x="2598738" y="3192463"/>
          <p14:tracePt t="32938" x="2636838" y="3170238"/>
          <p14:tracePt t="32955" x="2659063" y="3162300"/>
          <p14:tracePt t="32972" x="2667000" y="3162300"/>
          <p14:tracePt t="37705" x="2682875" y="3162300"/>
          <p14:tracePt t="37713" x="2751138" y="3184525"/>
          <p14:tracePt t="37721" x="2827338" y="3222625"/>
          <p14:tracePt t="37729" x="2994025" y="3298825"/>
          <p14:tracePt t="37738" x="3124200" y="3336925"/>
          <p14:tracePt t="37754" x="3200400" y="3368675"/>
          <p14:tracePt t="37771" x="3260725" y="3375025"/>
          <p14:tracePt t="37788" x="3314700" y="3375025"/>
          <p14:tracePt t="37804" x="3336925" y="3375025"/>
          <p14:tracePt t="37821" x="3352800" y="3375025"/>
          <p14:tracePt t="37838" x="3360738" y="3375025"/>
          <p14:tracePt t="37854" x="3375025" y="3375025"/>
          <p14:tracePt t="37871" x="3382963" y="3375025"/>
          <p14:tracePt t="37905" x="3390900" y="3375025"/>
          <p14:tracePt t="37906" x="3398838" y="3368675"/>
          <p14:tracePt t="37921" x="3406775" y="3360738"/>
          <p14:tracePt t="37938" x="3413125" y="3352800"/>
          <p14:tracePt t="37954" x="3421063" y="3352800"/>
          <p14:tracePt t="38025" x="3429000" y="3352800"/>
          <p14:tracePt t="38065" x="3429000" y="3344863"/>
          <p14:tracePt t="38105" x="3429000" y="3336925"/>
          <p14:tracePt t="38113" x="3429000" y="3314700"/>
          <p14:tracePt t="38121" x="3429000" y="3306763"/>
          <p14:tracePt t="38129" x="3429000" y="3292475"/>
          <p14:tracePt t="38137" x="3429000" y="3276600"/>
          <p14:tracePt t="38154" x="3436938" y="3238500"/>
          <p14:tracePt t="38171" x="3451225" y="3184525"/>
          <p14:tracePt t="38187" x="3459163" y="3162300"/>
          <p14:tracePt t="38204" x="3459163" y="3146425"/>
          <p14:tracePt t="38221" x="3467100" y="3140075"/>
          <p14:tracePt t="38237" x="3475038" y="3132138"/>
          <p14:tracePt t="38254" x="3475038" y="3124200"/>
          <p14:tracePt t="38289" x="3475038" y="3116263"/>
          <p14:tracePt t="38305" x="3482975" y="3101975"/>
          <p14:tracePt t="38321" x="3482975" y="3094038"/>
          <p14:tracePt t="38322" x="3497263" y="3078163"/>
          <p14:tracePt t="38337" x="3527425" y="3078163"/>
          <p14:tracePt t="38354" x="3543300" y="3048000"/>
          <p14:tracePt t="38371" x="3559175" y="3009900"/>
          <p14:tracePt t="38388" x="3565525" y="2994025"/>
          <p14:tracePt t="38404" x="3573463" y="2987675"/>
          <p14:tracePt t="38441" x="3573463" y="2979738"/>
          <p14:tracePt t="38449" x="3581400" y="2979738"/>
          <p14:tracePt t="38457" x="3581400" y="2971800"/>
          <p14:tracePt t="38471" x="3589338" y="2955925"/>
          <p14:tracePt t="38487" x="3589338" y="2949575"/>
          <p14:tracePt t="38504" x="3589338" y="2941638"/>
          <p14:tracePt t="38545" x="3597275" y="2941638"/>
          <p14:tracePt t="38547" x="3597275" y="2933700"/>
          <p14:tracePt t="38554" x="3597275" y="2925763"/>
          <p14:tracePt t="38571" x="3603625" y="2925763"/>
          <p14:tracePt t="38587" x="3603625" y="2911475"/>
          <p14:tracePt t="38604" x="3611563" y="2911475"/>
          <p14:tracePt t="38737" x="3611563" y="2903538"/>
          <p14:tracePt t="38745" x="3619500" y="2903538"/>
          <p14:tracePt t="39129" x="3627438" y="2903538"/>
          <p14:tracePt t="39145" x="3635375" y="2903538"/>
          <p14:tracePt t="39161" x="3641725" y="2903538"/>
          <p14:tracePt t="39178" x="3657600" y="2903538"/>
          <p14:tracePt t="39193" x="3665538" y="2903538"/>
          <p14:tracePt t="39212" x="3673475" y="2903538"/>
          <p14:tracePt t="39213" x="3679825" y="2903538"/>
          <p14:tracePt t="39221" x="3711575" y="2903538"/>
          <p14:tracePt t="39237" x="3763963" y="2903538"/>
          <p14:tracePt t="39254" x="3802063" y="2903538"/>
          <p14:tracePt t="39271" x="3832225" y="2903538"/>
          <p14:tracePt t="39287" x="3856038" y="2903538"/>
          <p14:tracePt t="39304" x="3878263" y="2903538"/>
          <p14:tracePt t="39321" x="3894138" y="2903538"/>
          <p14:tracePt t="39337" x="3908425" y="2903538"/>
          <p14:tracePt t="40394" x="3916363" y="2903538"/>
          <p14:tracePt t="40402" x="3946525" y="2911475"/>
          <p14:tracePt t="40406" x="4016375" y="2917825"/>
          <p14:tracePt t="40412" x="4068763" y="2925763"/>
          <p14:tracePt t="40421" x="4144963" y="2933700"/>
          <p14:tracePt t="40438" x="4198938" y="2933700"/>
          <p14:tracePt t="40455" x="4229100" y="2933700"/>
          <p14:tracePt t="41042" x="4237038" y="2933700"/>
          <p14:tracePt t="41090" x="4251325" y="2933700"/>
          <p14:tracePt t="41098" x="4275138" y="2933700"/>
          <p14:tracePt t="41104" x="4289425" y="2925763"/>
          <p14:tracePt t="41121" x="4305300" y="2925763"/>
          <p14:tracePt t="41122" x="4351338" y="2925763"/>
          <p14:tracePt t="41138" x="4359275" y="2925763"/>
          <p14:tracePt t="41155" x="4365625" y="2925763"/>
          <p14:tracePt t="41202" x="4373563" y="2925763"/>
          <p14:tracePt t="41210" x="4373563" y="2917825"/>
          <p14:tracePt t="43337" x="4373563" y="2925763"/>
          <p14:tracePt t="43345" x="4373563" y="2933700"/>
          <p14:tracePt t="43361" x="4365625" y="2963863"/>
          <p14:tracePt t="43361" x="4359275" y="2979738"/>
          <p14:tracePt t="43370" x="4343400" y="3009900"/>
          <p14:tracePt t="43387" x="4327525" y="3048000"/>
          <p14:tracePt t="43403" x="4313238" y="3086100"/>
          <p14:tracePt t="43420" x="4297363" y="3116263"/>
          <p14:tracePt t="43437" x="4275138" y="3162300"/>
          <p14:tracePt t="43453" x="4267200" y="3184525"/>
          <p14:tracePt t="43470" x="4244975" y="3216275"/>
          <p14:tracePt t="43487" x="4229100" y="3246438"/>
          <p14:tracePt t="43504" x="4206875" y="3276600"/>
          <p14:tracePt t="43520" x="4191000" y="3298825"/>
          <p14:tracePt t="43537" x="4152900" y="3336925"/>
          <p14:tracePt t="43553" x="4130675" y="3360738"/>
          <p14:tracePt t="43570" x="4106863" y="3382963"/>
          <p14:tracePt t="43587" x="4076700" y="3406775"/>
          <p14:tracePt t="43603" x="4046538" y="3444875"/>
          <p14:tracePt t="43620" x="4016375" y="3467100"/>
          <p14:tracePt t="43637" x="3992563" y="3475038"/>
          <p14:tracePt t="43653" x="3970338" y="3497263"/>
          <p14:tracePt t="43670" x="3954463" y="3513138"/>
          <p14:tracePt t="43687" x="3932238" y="3527425"/>
          <p14:tracePt t="43703" x="3908425" y="3543300"/>
          <p14:tracePt t="43720" x="3886200" y="3559175"/>
          <p14:tracePt t="43737" x="3840163" y="3573463"/>
          <p14:tracePt t="43754" x="3802063" y="3597275"/>
          <p14:tracePt t="43770" x="3779838" y="3603625"/>
          <p14:tracePt t="43786" x="3733800" y="3619500"/>
          <p14:tracePt t="43803" x="3703638" y="3635375"/>
          <p14:tracePt t="43820" x="3673475" y="3641725"/>
          <p14:tracePt t="43837" x="3649663" y="3641725"/>
          <p14:tracePt t="43853" x="3635375" y="3649663"/>
          <p14:tracePt t="43870" x="3619500" y="3649663"/>
          <p14:tracePt t="43887" x="3603625" y="3649663"/>
          <p14:tracePt t="43903" x="3589338" y="3649663"/>
          <p14:tracePt t="43920" x="3573463" y="3649663"/>
          <p14:tracePt t="43936" x="3565525" y="3649663"/>
          <p14:tracePt t="43953" x="3559175" y="3641725"/>
          <p14:tracePt t="43993" x="3551238" y="3641725"/>
          <p14:tracePt t="44025" x="3535363" y="3635375"/>
          <p14:tracePt t="44041" x="3527425" y="3627438"/>
          <p14:tracePt t="44053" x="3521075" y="3627438"/>
          <p14:tracePt t="44053" x="3513138" y="3619500"/>
          <p14:tracePt t="44070" x="3497263" y="3611563"/>
          <p14:tracePt t="44087" x="3482975" y="3603625"/>
          <p14:tracePt t="44103" x="3475038" y="3597275"/>
          <p14:tracePt t="44120" x="3451225" y="3581400"/>
          <p14:tracePt t="44137" x="3436938" y="3573463"/>
          <p14:tracePt t="44153" x="3421063" y="3573463"/>
          <p14:tracePt t="44170" x="3421063" y="3565525"/>
          <p14:tracePt t="44187" x="3413125" y="3559175"/>
          <p14:tracePt t="44203" x="3406775" y="3543300"/>
          <p14:tracePt t="44220" x="3390900" y="3535363"/>
          <p14:tracePt t="44237" x="3375025" y="3513138"/>
          <p14:tracePt t="44253" x="3368675" y="3497263"/>
          <p14:tracePt t="44270" x="3360738" y="3482975"/>
          <p14:tracePt t="44287" x="3360738" y="3475038"/>
          <p14:tracePt t="44425" x="3352800" y="3467100"/>
          <p14:tracePt t="44809" x="3360738" y="3467100"/>
          <p14:tracePt t="44817" x="3368675" y="3467100"/>
          <p14:tracePt t="44827" x="3368675" y="3459163"/>
          <p14:tracePt t="44827" x="3375025" y="3451225"/>
          <p14:tracePt t="44836" x="3406775" y="3451225"/>
          <p14:tracePt t="44853" x="3429000" y="3444875"/>
          <p14:tracePt t="44870" x="3467100" y="3436938"/>
          <p14:tracePt t="44887" x="3497263" y="3429000"/>
          <p14:tracePt t="44903" x="3527425" y="3413125"/>
          <p14:tracePt t="44920" x="3565525" y="3406775"/>
          <p14:tracePt t="44936" x="3627438" y="3382963"/>
          <p14:tracePt t="44953" x="3665538" y="3375025"/>
          <p14:tracePt t="44970" x="3695700" y="3360738"/>
          <p14:tracePt t="44986" x="3717925" y="3360738"/>
          <p14:tracePt t="45003" x="3741738" y="3352800"/>
          <p14:tracePt t="45020" x="3749675" y="3344863"/>
          <p14:tracePt t="45036" x="3756025" y="3344863"/>
          <p14:tracePt t="45053" x="3771900" y="3344863"/>
          <p14:tracePt t="45070" x="3787775" y="3336925"/>
          <p14:tracePt t="45086" x="3802063" y="3336925"/>
          <p14:tracePt t="45103" x="3810000" y="3336925"/>
          <p14:tracePt t="45137" x="3810000" y="3330575"/>
          <p14:tracePt t="45137" x="3817938" y="3330575"/>
          <p14:tracePt t="46073" x="3825875" y="3330575"/>
          <p14:tracePt t="46113" x="3832225" y="3330575"/>
          <p14:tracePt t="46137" x="3848100" y="3330575"/>
          <p14:tracePt t="46153" x="3856038" y="3336925"/>
          <p14:tracePt t="46162" x="3870325" y="3336925"/>
          <p14:tracePt t="46169" x="3886200" y="3344863"/>
          <p14:tracePt t="46177" x="3916363" y="3344863"/>
          <p14:tracePt t="46186" x="3932238" y="3360738"/>
          <p14:tracePt t="46203" x="3946525" y="3360738"/>
          <p14:tracePt t="46220" x="3954463" y="3360738"/>
          <p14:tracePt t="46265" x="3970338" y="3368675"/>
          <p14:tracePt t="46281" x="3984625" y="3368675"/>
          <p14:tracePt t="46294" x="3992563" y="3368675"/>
          <p14:tracePt t="46296" x="4000500" y="3368675"/>
          <p14:tracePt t="46303" x="4022725" y="3368675"/>
          <p14:tracePt t="46319" x="4030663" y="3375025"/>
          <p14:tracePt t="46336" x="4060825" y="3375025"/>
          <p14:tracePt t="46353" x="4068763" y="3375025"/>
          <p14:tracePt t="46369" x="4076700" y="3375025"/>
          <p14:tracePt t="46386" x="4084638" y="3375025"/>
          <p14:tracePt t="47801" x="4092575" y="3375025"/>
          <p14:tracePt t="47809" x="4106863" y="3375025"/>
          <p14:tracePt t="47819" x="4122738" y="3375025"/>
          <p14:tracePt t="47823" x="4152900" y="3382963"/>
          <p14:tracePt t="47836" x="4183063" y="3390900"/>
          <p14:tracePt t="47853" x="4206875" y="3390900"/>
          <p14:tracePt t="47869" x="4229100" y="3390900"/>
          <p14:tracePt t="47886" x="4237038" y="3390900"/>
          <p14:tracePt t="47937" x="4244975" y="3390900"/>
          <p14:tracePt t="47985" x="4251325" y="3390900"/>
          <p14:tracePt t="47993" x="4259263" y="3390900"/>
          <p14:tracePt t="48001" x="4267200" y="3390900"/>
          <p14:tracePt t="48009" x="4289425" y="3390900"/>
          <p14:tracePt t="48019" x="4305300" y="3390900"/>
          <p14:tracePt t="48036" x="4327525" y="3390900"/>
          <p14:tracePt t="48052" x="4335463" y="3382963"/>
          <p14:tracePt t="48089" x="4343400" y="3382963"/>
          <p14:tracePt t="48353" x="4351338" y="3382963"/>
          <p14:tracePt t="48362" x="4365625" y="3382963"/>
          <p14:tracePt t="48369" x="4389438" y="3382963"/>
          <p14:tracePt t="48370" x="4427538" y="3382963"/>
          <p14:tracePt t="48386" x="4457700" y="3382963"/>
          <p14:tracePt t="48403" x="4465638" y="3382963"/>
          <p14:tracePt t="50161" x="4479925" y="3382963"/>
          <p14:tracePt t="50177" x="4495800" y="3382963"/>
          <p14:tracePt t="50177" x="4511675" y="3390900"/>
          <p14:tracePt t="50186" x="4541838" y="3413125"/>
          <p14:tracePt t="50202" x="4610100" y="3444875"/>
          <p14:tracePt t="50219" x="4678363" y="3505200"/>
          <p14:tracePt t="50236" x="4778375" y="3551238"/>
          <p14:tracePt t="50252" x="4822825" y="3565525"/>
          <p14:tracePt t="50269" x="4838700" y="3573463"/>
          <p14:tracePt t="50286" x="4846638" y="3573463"/>
          <p14:tracePt t="50433" x="4854575" y="3573463"/>
          <p14:tracePt t="50437" x="4860925" y="3581400"/>
          <p14:tracePt t="50443" x="4884738" y="3589338"/>
          <p14:tracePt t="50452" x="4922838" y="3597275"/>
          <p14:tracePt t="50469" x="4945063" y="3603625"/>
          <p14:tracePt t="50486" x="4960938" y="3603625"/>
          <p14:tracePt t="50502" x="4983163" y="3603625"/>
          <p14:tracePt t="50519" x="4999038" y="3611563"/>
          <p14:tracePt t="50535" x="5029200" y="3627438"/>
          <p14:tracePt t="50552" x="5135563" y="3649663"/>
          <p14:tracePt t="50569" x="5227638" y="3649663"/>
          <p14:tracePt t="50586" x="5295900" y="3657600"/>
          <p14:tracePt t="50602" x="5326063" y="3657600"/>
          <p14:tracePt t="50619" x="5356225" y="3657600"/>
          <p14:tracePt t="50635" x="5394325" y="3657600"/>
          <p14:tracePt t="50652" x="5440363" y="3657600"/>
          <p14:tracePt t="50669" x="5478463" y="3657600"/>
          <p14:tracePt t="50685" x="5524500" y="3657600"/>
          <p14:tracePt t="50702" x="5554663" y="3657600"/>
          <p14:tracePt t="50719" x="5592763" y="3657600"/>
          <p14:tracePt t="50736" x="5638800" y="3649663"/>
          <p14:tracePt t="50752" x="5799138" y="3603625"/>
          <p14:tracePt t="50769" x="5951538" y="3565525"/>
          <p14:tracePt t="50785" x="6080125" y="3521075"/>
          <p14:tracePt t="50802" x="6164263" y="3482975"/>
          <p14:tracePt t="50819" x="6202363" y="3459163"/>
          <p14:tracePt t="50835" x="6226175" y="3436938"/>
          <p14:tracePt t="50852" x="6256338" y="3421063"/>
          <p14:tracePt t="50869" x="6302375" y="3390900"/>
          <p14:tracePt t="50886" x="6340475" y="3375025"/>
          <p14:tracePt t="50902" x="6378575" y="3352800"/>
          <p14:tracePt t="50919" x="6416675" y="3330575"/>
          <p14:tracePt t="50936" x="6438900" y="3314700"/>
          <p14:tracePt t="50952" x="6477000" y="3284538"/>
          <p14:tracePt t="50969" x="6507163" y="3254375"/>
          <p14:tracePt t="50986" x="6545263" y="3222625"/>
          <p14:tracePt t="51002" x="6575425" y="3192463"/>
          <p14:tracePt t="51019" x="6591300" y="3162300"/>
          <p14:tracePt t="51036" x="6607175" y="3140075"/>
          <p14:tracePt t="51052" x="6613525" y="3101975"/>
          <p14:tracePt t="51069" x="6629400" y="3070225"/>
          <p14:tracePt t="51086" x="6637338" y="3048000"/>
          <p14:tracePt t="51102" x="6645275" y="3025775"/>
          <p14:tracePt t="51119" x="6659563" y="2994025"/>
          <p14:tracePt t="51135" x="6667500" y="2963863"/>
          <p14:tracePt t="51152" x="6675438" y="2933700"/>
          <p14:tracePt t="51169" x="6675438" y="2911475"/>
          <p14:tracePt t="51185" x="6675438" y="2903538"/>
          <p14:tracePt t="51202" x="6675438" y="2873375"/>
          <p14:tracePt t="51219" x="6667500" y="2827338"/>
          <p14:tracePt t="51235" x="6651625" y="2797175"/>
          <p14:tracePt t="51252" x="6637338" y="2765425"/>
          <p14:tracePt t="51269" x="6621463" y="2727325"/>
          <p14:tracePt t="51286" x="6591300" y="2697163"/>
          <p14:tracePt t="51302" x="6553200" y="2644775"/>
          <p14:tracePt t="51319" x="6507163" y="2590800"/>
          <p14:tracePt t="51335" x="6477000" y="2552700"/>
          <p14:tracePt t="51352" x="6446838" y="2530475"/>
          <p14:tracePt t="51369" x="6416675" y="2506663"/>
          <p14:tracePt t="51386" x="6384925" y="2484438"/>
          <p14:tracePt t="51402" x="6346825" y="2454275"/>
          <p14:tracePt t="51419" x="6316663" y="2430463"/>
          <p14:tracePt t="51435" x="6270625" y="2400300"/>
          <p14:tracePt t="51452" x="6218238" y="2362200"/>
          <p14:tracePt t="51469" x="6156325" y="2324100"/>
          <p14:tracePt t="51486" x="6118225" y="2308225"/>
          <p14:tracePt t="51502" x="6088063" y="2293938"/>
          <p14:tracePt t="51519" x="6057900" y="2286000"/>
          <p14:tracePt t="51535" x="6019800" y="2270125"/>
          <p14:tracePt t="51552" x="5973763" y="2255838"/>
          <p14:tracePt t="51569" x="5905500" y="2247900"/>
          <p14:tracePt t="51585" x="5829300" y="2239963"/>
          <p14:tracePt t="51602" x="5768975" y="2225675"/>
          <p14:tracePt t="51619" x="5722938" y="2217738"/>
          <p14:tracePt t="51635" x="5684838" y="2217738"/>
          <p14:tracePt t="51652" x="5638800" y="2217738"/>
          <p14:tracePt t="51669" x="5622925" y="2217738"/>
          <p14:tracePt t="51685" x="5600700" y="2217738"/>
          <p14:tracePt t="51702" x="5570538" y="2217738"/>
          <p14:tracePt t="51719" x="5524500" y="2217738"/>
          <p14:tracePt t="51735" x="5478463" y="2225675"/>
          <p14:tracePt t="51752" x="5402263" y="2232025"/>
          <p14:tracePt t="51769" x="5356225" y="2247900"/>
          <p14:tracePt t="51785" x="5341938" y="2255838"/>
          <p14:tracePt t="51802" x="5326063" y="2270125"/>
          <p14:tracePt t="51819" x="5287963" y="2278063"/>
          <p14:tracePt t="51835" x="5249863" y="2308225"/>
          <p14:tracePt t="51852" x="5211763" y="2332038"/>
          <p14:tracePt t="51869" x="5165725" y="2362200"/>
          <p14:tracePt t="51885" x="5113338" y="2392363"/>
          <p14:tracePt t="51902" x="5067300" y="2422525"/>
          <p14:tracePt t="51919" x="5045075" y="2446338"/>
          <p14:tracePt t="51935" x="5021263" y="2468563"/>
          <p14:tracePt t="51952" x="4975225" y="2514600"/>
          <p14:tracePt t="51969" x="4945063" y="2544763"/>
          <p14:tracePt t="51985" x="4906963" y="2574925"/>
          <p14:tracePt t="52002" x="4868863" y="2606675"/>
          <p14:tracePt t="52019" x="4846638" y="2636838"/>
          <p14:tracePt t="52035" x="4822825" y="2659063"/>
          <p14:tracePt t="52052" x="4800600" y="2689225"/>
          <p14:tracePt t="52069" x="4778375" y="2720975"/>
          <p14:tracePt t="52085" x="4754563" y="2759075"/>
          <p14:tracePt t="52102" x="4732338" y="2811463"/>
          <p14:tracePt t="52119" x="4716463" y="2873375"/>
          <p14:tracePt t="52135" x="4708525" y="2941638"/>
          <p14:tracePt t="52152" x="4694238" y="3070225"/>
          <p14:tracePt t="52169" x="4694238" y="3132138"/>
          <p14:tracePt t="52185" x="4694238" y="3184525"/>
          <p14:tracePt t="52202" x="4694238" y="3238500"/>
          <p14:tracePt t="52219" x="4694238" y="3284538"/>
          <p14:tracePt t="52235" x="4694238" y="3322638"/>
          <p14:tracePt t="52252" x="4702175" y="3336925"/>
          <p14:tracePt t="52268" x="4716463" y="3375025"/>
          <p14:tracePt t="52285" x="4732338" y="3398838"/>
          <p14:tracePt t="52302" x="4754563" y="3436938"/>
          <p14:tracePt t="52319" x="4778375" y="3467100"/>
          <p14:tracePt t="52335" x="4800600" y="3482975"/>
          <p14:tracePt t="52352" x="4838700" y="3505200"/>
          <p14:tracePt t="52369" x="4846638" y="3505200"/>
          <p14:tracePt t="52385" x="4868863" y="3527425"/>
          <p14:tracePt t="52402" x="4914900" y="3559175"/>
          <p14:tracePt t="52419" x="4983163" y="3589338"/>
          <p14:tracePt t="52435" x="5089525" y="3619500"/>
          <p14:tracePt t="52452" x="5165725" y="3641725"/>
          <p14:tracePt t="52469" x="5257800" y="3665538"/>
          <p14:tracePt t="52485" x="5349875" y="3687763"/>
          <p14:tracePt t="52502" x="5448300" y="3695700"/>
          <p14:tracePt t="52519" x="5532438" y="3703638"/>
          <p14:tracePt t="52535" x="5592763" y="3703638"/>
          <p14:tracePt t="52552" x="5692775" y="3687763"/>
          <p14:tracePt t="52569" x="5761038" y="3657600"/>
          <p14:tracePt t="52585" x="5845175" y="3627438"/>
          <p14:tracePt t="52602" x="5921375" y="3589338"/>
          <p14:tracePt t="52619" x="5997575" y="3551238"/>
          <p14:tracePt t="52635" x="6065838" y="3521075"/>
          <p14:tracePt t="52652" x="6111875" y="3489325"/>
          <p14:tracePt t="52669" x="6134100" y="3467100"/>
          <p14:tracePt t="52685" x="6180138" y="3444875"/>
          <p14:tracePt t="52702" x="6218238" y="3413125"/>
          <p14:tracePt t="52719" x="6256338" y="3382963"/>
          <p14:tracePt t="52735" x="6324600" y="3330575"/>
          <p14:tracePt t="52752" x="6400800" y="3246438"/>
          <p14:tracePt t="52769" x="6446838" y="3184525"/>
          <p14:tracePt t="52785" x="6469063" y="3132138"/>
          <p14:tracePt t="52802" x="6499225" y="3086100"/>
          <p14:tracePt t="52819" x="6523038" y="3040063"/>
          <p14:tracePt t="52835" x="6545263" y="3001963"/>
          <p14:tracePt t="52852" x="6553200" y="2971800"/>
          <p14:tracePt t="52868" x="6561138" y="2933700"/>
          <p14:tracePt t="52885" x="6561138" y="2887663"/>
          <p14:tracePt t="52902" x="6561138" y="2835275"/>
          <p14:tracePt t="52918" x="6561138" y="2773363"/>
          <p14:tracePt t="52935" x="6553200" y="2713038"/>
          <p14:tracePt t="52952" x="6537325" y="2674938"/>
          <p14:tracePt t="52952" x="6537325" y="2659063"/>
          <p14:tracePt t="52968" x="6530975" y="2636838"/>
          <p14:tracePt t="52985" x="6515100" y="2620963"/>
          <p14:tracePt t="53002" x="6492875" y="2590800"/>
          <p14:tracePt t="53019" x="6461125" y="2568575"/>
          <p14:tracePt t="53035" x="6423025" y="2536825"/>
          <p14:tracePt t="53052" x="6370638" y="2506663"/>
          <p14:tracePt t="53068" x="6286500" y="2468563"/>
          <p14:tracePt t="53085" x="6202363" y="2416175"/>
          <p14:tracePt t="53102" x="6111875" y="2370138"/>
          <p14:tracePt t="53118" x="6035675" y="2324100"/>
          <p14:tracePt t="53135" x="5959475" y="2293938"/>
          <p14:tracePt t="53152" x="5905500" y="2278063"/>
          <p14:tracePt t="53168" x="5867400" y="2270125"/>
          <p14:tracePt t="53185" x="5829300" y="2255838"/>
          <p14:tracePt t="53202" x="5783263" y="2255838"/>
          <p14:tracePt t="53218" x="5715000" y="2255838"/>
          <p14:tracePt t="53235" x="5654675" y="2255838"/>
          <p14:tracePt t="53252" x="5592763" y="2255838"/>
          <p14:tracePt t="53268" x="5540375" y="2263775"/>
          <p14:tracePt t="53285" x="5494338" y="2286000"/>
          <p14:tracePt t="53302" x="5456238" y="2293938"/>
          <p14:tracePt t="53318" x="5410200" y="2316163"/>
          <p14:tracePt t="53335" x="5341938" y="2354263"/>
          <p14:tracePt t="53352" x="5273675" y="2408238"/>
          <p14:tracePt t="53369" x="5235575" y="2438400"/>
          <p14:tracePt t="53385" x="5189538" y="2476500"/>
          <p14:tracePt t="53402" x="5127625" y="2506663"/>
          <p14:tracePt t="53419" x="5075238" y="2552700"/>
          <p14:tracePt t="53435" x="5021263" y="2613025"/>
          <p14:tracePt t="53452" x="4968875" y="2667000"/>
          <p14:tracePt t="53468" x="4914900" y="2751138"/>
          <p14:tracePt t="53485" x="4868863" y="2811463"/>
          <p14:tracePt t="53502" x="4822825" y="2865438"/>
          <p14:tracePt t="53518" x="4800600" y="2911475"/>
          <p14:tracePt t="53536" x="4770438" y="2963863"/>
          <p14:tracePt t="53552" x="4746625" y="3040063"/>
          <p14:tracePt t="53569" x="4724400" y="3116263"/>
          <p14:tracePt t="53585" x="4716463" y="3200400"/>
          <p14:tracePt t="53602" x="4716463" y="3298825"/>
          <p14:tracePt t="53618" x="4724400" y="3382963"/>
          <p14:tracePt t="53635" x="4754563" y="3467100"/>
          <p14:tracePt t="53652" x="4778375" y="3521075"/>
          <p14:tracePt t="53668" x="4816475" y="3559175"/>
          <p14:tracePt t="53685" x="4854575" y="3597275"/>
          <p14:tracePt t="53702" x="4892675" y="3619500"/>
          <p14:tracePt t="53718" x="4937125" y="3649663"/>
          <p14:tracePt t="53735" x="4983163" y="3679825"/>
          <p14:tracePt t="53752" x="5013325" y="3695700"/>
          <p14:tracePt t="53768" x="5075238" y="3711575"/>
          <p14:tracePt t="53785" x="5135563" y="3711575"/>
          <p14:tracePt t="53802" x="5219700" y="3717925"/>
          <p14:tracePt t="53818" x="5380038" y="3717925"/>
          <p14:tracePt t="53835" x="5562600" y="3717925"/>
          <p14:tracePt t="53852" x="5737225" y="3717925"/>
          <p14:tracePt t="53868" x="5837238" y="3717925"/>
          <p14:tracePt t="53885" x="5883275" y="3717925"/>
          <p14:tracePt t="53902" x="5921375" y="3703638"/>
          <p14:tracePt t="53918" x="5965825" y="3679825"/>
          <p14:tracePt t="53935" x="6042025" y="3635375"/>
          <p14:tracePt t="53952" x="6164263" y="3535363"/>
          <p14:tracePt t="53969" x="6226175" y="3459163"/>
          <p14:tracePt t="53985" x="6270625" y="3413125"/>
          <p14:tracePt t="54002" x="6294438" y="3375025"/>
          <p14:tracePt t="54018" x="6332538" y="3322638"/>
          <p14:tracePt t="54035" x="6370638" y="3254375"/>
          <p14:tracePt t="54052" x="6400800" y="3192463"/>
          <p14:tracePt t="54068" x="6446838" y="3132138"/>
          <p14:tracePt t="54085" x="6454775" y="3063875"/>
          <p14:tracePt t="54102" x="6469063" y="2994025"/>
          <p14:tracePt t="54118" x="6469063" y="2917825"/>
          <p14:tracePt t="54135" x="6469063" y="2827338"/>
          <p14:tracePt t="54152" x="6461125" y="2751138"/>
          <p14:tracePt t="54152" x="6461125" y="2713038"/>
          <p14:tracePt t="54168" x="6430963" y="2651125"/>
          <p14:tracePt t="54185" x="6423025" y="2613025"/>
          <p14:tracePt t="54202" x="6400800" y="2574925"/>
          <p14:tracePt t="54218" x="6392863" y="2560638"/>
          <p14:tracePt t="54235" x="6378575" y="2536825"/>
          <p14:tracePt t="54252" x="6354763" y="2514600"/>
          <p14:tracePt t="54268" x="6332538" y="2484438"/>
          <p14:tracePt t="54285" x="6308725" y="2446338"/>
          <p14:tracePt t="54302" x="6256338" y="2408238"/>
          <p14:tracePt t="54318" x="6194425" y="2378075"/>
          <p14:tracePt t="54335" x="6111875" y="2332038"/>
          <p14:tracePt t="54352" x="5997575" y="2278063"/>
          <p14:tracePt t="54368" x="5927725" y="2263775"/>
          <p14:tracePt t="54385" x="5867400" y="2239963"/>
          <p14:tracePt t="54402" x="5821363" y="2225675"/>
          <p14:tracePt t="54418" x="5775325" y="2225675"/>
          <p14:tracePt t="54435" x="5737225" y="2225675"/>
          <p14:tracePt t="54452" x="5684838" y="2225675"/>
          <p14:tracePt t="54468" x="5638800" y="2225675"/>
          <p14:tracePt t="54485" x="5592763" y="2225675"/>
          <p14:tracePt t="54502" x="5562600" y="2225675"/>
          <p14:tracePt t="54518" x="5516563" y="2232025"/>
          <p14:tracePt t="54535" x="5486400" y="2247900"/>
          <p14:tracePt t="54552" x="5440363" y="2270125"/>
          <p14:tracePt t="54568" x="5410200" y="2301875"/>
          <p14:tracePt t="54585" x="5380038" y="2332038"/>
          <p14:tracePt t="54602" x="5341938" y="2370138"/>
          <p14:tracePt t="54618" x="5287963" y="2422525"/>
          <p14:tracePt t="54635" x="5257800" y="2460625"/>
          <p14:tracePt t="54652" x="5227638" y="2506663"/>
          <p14:tracePt t="54668" x="5181600" y="2552700"/>
          <p14:tracePt t="54685" x="5135563" y="2606675"/>
          <p14:tracePt t="54702" x="5075238" y="2667000"/>
          <p14:tracePt t="54718" x="5029200" y="2735263"/>
          <p14:tracePt t="54735" x="4968875" y="2811463"/>
          <p14:tracePt t="54751" x="4876800" y="2933700"/>
          <p14:tracePt t="54768" x="4846638" y="2987675"/>
          <p14:tracePt t="54785" x="4816475" y="3040063"/>
          <p14:tracePt t="54802" x="4792663" y="3078163"/>
          <p14:tracePt t="54818" x="4770438" y="3140075"/>
          <p14:tracePt t="54835" x="4762500" y="3238500"/>
          <p14:tracePt t="54852" x="4762500" y="3322638"/>
          <p14:tracePt t="54868" x="4762500" y="3390900"/>
          <p14:tracePt t="54885" x="4770438" y="3436938"/>
          <p14:tracePt t="54902" x="4778375" y="3467100"/>
          <p14:tracePt t="54918" x="4792663" y="3489325"/>
          <p14:tracePt t="54935" x="4838700" y="3527425"/>
          <p14:tracePt t="54952" x="4960938" y="3611563"/>
          <p14:tracePt t="54968" x="5045075" y="3665538"/>
          <p14:tracePt t="54985" x="5105400" y="3695700"/>
          <p14:tracePt t="55001" x="5151438" y="3717925"/>
          <p14:tracePt t="55018" x="5203825" y="3717925"/>
          <p14:tracePt t="55035" x="5311775" y="3725863"/>
          <p14:tracePt t="55052" x="5440363" y="3741738"/>
          <p14:tracePt t="55068" x="5578475" y="3741738"/>
          <p14:tracePt t="55085" x="5722938" y="3725863"/>
          <p14:tracePt t="55102" x="5875338" y="3695700"/>
          <p14:tracePt t="55118" x="5965825" y="3657600"/>
          <p14:tracePt t="55135" x="6003925" y="3627438"/>
          <p14:tracePt t="55151" x="6035675" y="3597275"/>
          <p14:tracePt t="55169" x="6065838" y="3559175"/>
          <p14:tracePt t="55185" x="6096000" y="3505200"/>
          <p14:tracePt t="55201" x="6142038" y="3459163"/>
          <p14:tracePt t="55218" x="6180138" y="3421063"/>
          <p14:tracePt t="55235" x="6202363" y="3382963"/>
          <p14:tracePt t="55252" x="6226175" y="3344863"/>
          <p14:tracePt t="55268" x="6226175" y="3306763"/>
          <p14:tracePt t="55285" x="6240463" y="3268663"/>
          <p14:tracePt t="55301" x="6256338" y="3200400"/>
          <p14:tracePt t="55318" x="6270625" y="3154363"/>
          <p14:tracePt t="55335" x="6286500" y="3101975"/>
          <p14:tracePt t="55351" x="6294438" y="3040063"/>
          <p14:tracePt t="55351" x="6294438" y="3017838"/>
          <p14:tracePt t="55368" x="6294438" y="2955925"/>
          <p14:tracePt t="55385" x="6294438" y="2917825"/>
          <p14:tracePt t="55402" x="6286500" y="2887663"/>
          <p14:tracePt t="55418" x="6278563" y="2849563"/>
          <p14:tracePt t="55435" x="6270625" y="2819400"/>
          <p14:tracePt t="55451" x="6264275" y="2789238"/>
          <p14:tracePt t="55468" x="6256338" y="2759075"/>
          <p14:tracePt t="55485" x="6248400" y="2751138"/>
          <p14:tracePt t="55501" x="6232525" y="2713038"/>
          <p14:tracePt t="55518" x="6210300" y="2674938"/>
          <p14:tracePt t="55535" x="6188075" y="2628900"/>
          <p14:tracePt t="55552" x="6164263" y="2590800"/>
          <p14:tracePt t="55568" x="6134100" y="2560638"/>
          <p14:tracePt t="55585" x="6118225" y="2544763"/>
          <p14:tracePt t="55601" x="6103938" y="2536825"/>
          <p14:tracePt t="55618" x="6096000" y="2530475"/>
          <p14:tracePt t="55635" x="6065838" y="2514600"/>
          <p14:tracePt t="55651" x="6042025" y="2506663"/>
          <p14:tracePt t="55668" x="6027738" y="2498725"/>
          <p14:tracePt t="55685" x="6019800" y="2498725"/>
          <p14:tracePt t="55701" x="6019800" y="2492375"/>
          <p14:tracePt t="56088" x="6019800" y="2506663"/>
          <p14:tracePt t="56096" x="6027738" y="2530475"/>
          <p14:tracePt t="56104" x="6042025" y="2552700"/>
          <p14:tracePt t="56112" x="6049963" y="2574925"/>
          <p14:tracePt t="56119" x="6065838" y="2613025"/>
          <p14:tracePt t="56135" x="6073775" y="2636838"/>
          <p14:tracePt t="56151" x="6080125" y="2651125"/>
          <p14:tracePt t="56168" x="6080125" y="2659063"/>
          <p14:tracePt t="56185" x="6080125" y="2667000"/>
          <p14:tracePt t="56201" x="6080125" y="2682875"/>
          <p14:tracePt t="56218" x="6073775" y="2705100"/>
          <p14:tracePt t="56235" x="6057900" y="2735263"/>
          <p14:tracePt t="56251" x="6042025" y="2759075"/>
          <p14:tracePt t="56268" x="6035675" y="2765425"/>
          <p14:tracePt t="56285" x="6011863" y="2773363"/>
          <p14:tracePt t="56301" x="5973763" y="2789238"/>
          <p14:tracePt t="56318" x="5927725" y="2803525"/>
          <p14:tracePt t="56335" x="5875338" y="2835275"/>
          <p14:tracePt t="56351" x="5821363" y="2857500"/>
          <p14:tracePt t="56351" x="5799138" y="2873375"/>
          <p14:tracePt t="56368" x="5730875" y="2895600"/>
          <p14:tracePt t="56385" x="5676900" y="2917825"/>
          <p14:tracePt t="56401" x="5630863" y="2925763"/>
          <p14:tracePt t="56418" x="5592763" y="2941638"/>
          <p14:tracePt t="56435" x="5570538" y="2949575"/>
          <p14:tracePt t="56451" x="5546725" y="2949575"/>
          <p14:tracePt t="56468" x="5524500" y="2949575"/>
          <p14:tracePt t="56485" x="5486400" y="2949575"/>
          <p14:tracePt t="56501" x="5448300" y="2949575"/>
          <p14:tracePt t="56518" x="5426075" y="2949575"/>
          <p14:tracePt t="56560" x="5418138" y="2949575"/>
          <p14:tracePt t="56720" x="5418138" y="2941638"/>
          <p14:tracePt t="56744" x="5418138" y="2933700"/>
          <p14:tracePt t="56768" x="5418138" y="2925763"/>
          <p14:tracePt t="56784" x="5418138" y="2917825"/>
          <p14:tracePt t="56912" x="5426075" y="2917825"/>
          <p14:tracePt t="56920" x="5426075" y="2911475"/>
          <p14:tracePt t="61113" x="5432425" y="2911475"/>
          <p14:tracePt t="61126" x="5478463" y="2911475"/>
          <p14:tracePt t="61135" x="5578475" y="2911475"/>
          <p14:tracePt t="61136" x="5692775" y="2911475"/>
          <p14:tracePt t="61151" x="5753100" y="2903538"/>
          <p14:tracePt t="61168" x="5775325" y="2895600"/>
          <p14:tracePt t="61209" x="5783263" y="2895600"/>
          <p14:tracePt t="61249" x="5791200" y="2895600"/>
          <p14:tracePt t="61265" x="5807075" y="2895600"/>
          <p14:tracePt t="61273" x="5821363" y="2895600"/>
          <p14:tracePt t="61285" x="5829300" y="2895600"/>
          <p14:tracePt t="61285" x="5845175" y="2895600"/>
          <p14:tracePt t="61301" x="5859463" y="2895600"/>
          <p14:tracePt t="61318" x="5883275" y="2887663"/>
          <p14:tracePt t="61335" x="5897563" y="2887663"/>
          <p14:tracePt t="61351" x="5927725" y="2887663"/>
          <p14:tracePt t="61368" x="5935663" y="2887663"/>
          <p14:tracePt t="63040" x="0" y="0"/>
        </p14:tracePtLst>
        <p14:tracePtLst>
          <p14:tracePt t="67315" x="1439863" y="4449763"/>
          <p14:tracePt t="68673" x="1447800" y="4449763"/>
          <p14:tracePt t="68689" x="1455738" y="4449763"/>
          <p14:tracePt t="68705" x="1463675" y="4449763"/>
          <p14:tracePt t="68724" x="1477963" y="4457700"/>
          <p14:tracePt t="68725" x="1501775" y="4457700"/>
          <p14:tracePt t="68734" x="1524000" y="4465638"/>
          <p14:tracePt t="68750" x="1546225" y="4473575"/>
          <p14:tracePt t="68767" x="1577975" y="4479925"/>
          <p14:tracePt t="68784" x="1622425" y="4487863"/>
          <p14:tracePt t="68801" x="1646238" y="4487863"/>
          <p14:tracePt t="68817" x="1654175" y="4487863"/>
          <p14:tracePt t="68834" x="1668463" y="4487863"/>
          <p14:tracePt t="68850" x="1684338" y="4487863"/>
          <p14:tracePt t="68867" x="1698625" y="4487863"/>
          <p14:tracePt t="68884" x="1714500" y="4487863"/>
          <p14:tracePt t="68900" x="1736725" y="4479925"/>
          <p14:tracePt t="68917" x="1744663" y="4479925"/>
          <p14:tracePt t="70304" x="1752600" y="4479925"/>
          <p14:tracePt t="70313" x="1760538" y="4479925"/>
          <p14:tracePt t="70313" x="1768475" y="4473575"/>
          <p14:tracePt t="70329" x="1768475" y="4465638"/>
          <p14:tracePt t="70336" x="1774825" y="4465638"/>
          <p14:tracePt t="70345" x="1782763" y="4465638"/>
          <p14:tracePt t="70350" x="1790700" y="4465638"/>
          <p14:tracePt t="71162" x="1806575" y="4465638"/>
          <p14:tracePt t="71170" x="1836738" y="4465638"/>
          <p14:tracePt t="71178" x="1882775" y="4465638"/>
          <p14:tracePt t="71185" x="1912938" y="4465638"/>
          <p14:tracePt t="71194" x="1935163" y="4465638"/>
          <p14:tracePt t="71201" x="2003425" y="4457700"/>
          <p14:tracePt t="71217" x="2019300" y="4449763"/>
          <p14:tracePt t="71234" x="2035175" y="4449763"/>
          <p14:tracePt t="71251" x="2041525" y="4449763"/>
          <p14:tracePt t="71268" x="2057400" y="4441825"/>
          <p14:tracePt t="71284" x="2065338" y="4441825"/>
          <p14:tracePt t="71301" x="2079625" y="4427538"/>
          <p14:tracePt t="71318" x="2095500" y="4427538"/>
          <p14:tracePt t="71334" x="2103438" y="4419600"/>
          <p14:tracePt t="71351" x="2111375" y="4419600"/>
          <p14:tracePt t="71367" x="2117725" y="4419600"/>
          <p14:tracePt t="71384" x="2133600" y="4403725"/>
          <p14:tracePt t="71401" x="2149475" y="4389438"/>
          <p14:tracePt t="71418" x="2163763" y="4389438"/>
          <p14:tracePt t="71434" x="2171700" y="4389438"/>
          <p14:tracePt t="71451" x="2187575" y="4381500"/>
          <p14:tracePt t="71468" x="2201863" y="4381500"/>
          <p14:tracePt t="71484" x="2209800" y="4373563"/>
          <p14:tracePt t="71501" x="2225675" y="4365625"/>
          <p14:tracePt t="71517" x="2239963" y="4365625"/>
          <p14:tracePt t="71534" x="2247900" y="4359275"/>
          <p14:tracePt t="71551" x="2263775" y="4351338"/>
          <p14:tracePt t="71567" x="2278063" y="4343400"/>
          <p14:tracePt t="71584" x="2293938" y="4327525"/>
          <p14:tracePt t="71601" x="2316163" y="4313238"/>
          <p14:tracePt t="71618" x="2332038" y="4313238"/>
          <p14:tracePt t="71634" x="2339975" y="4313238"/>
          <p14:tracePt t="71697" x="2339975" y="4305300"/>
          <p14:tracePt t="72457" x="2339975" y="4321175"/>
          <p14:tracePt t="72474" x="2339975" y="4335463"/>
          <p14:tracePt t="72481" x="2346325" y="4351338"/>
          <p14:tracePt t="72489" x="2354263" y="4359275"/>
          <p14:tracePt t="72500" x="2362200" y="4365625"/>
          <p14:tracePt t="72505" x="2362200" y="4397375"/>
          <p14:tracePt t="72517" x="2370138" y="4411663"/>
          <p14:tracePt t="72534" x="2384425" y="4435475"/>
          <p14:tracePt t="72551" x="2392363" y="4441825"/>
          <p14:tracePt t="72567" x="2400300" y="4457700"/>
          <p14:tracePt t="72617" x="2408238" y="4465638"/>
          <p14:tracePt t="72737" x="2416175" y="4465638"/>
          <p14:tracePt t="72793" x="2422525" y="4465638"/>
          <p14:tracePt t="72809" x="2430463" y="4465638"/>
          <p14:tracePt t="72817" x="2446338" y="4465638"/>
          <p14:tracePt t="72834" x="2460625" y="4465638"/>
          <p14:tracePt t="72834" x="2476500" y="4449763"/>
          <p14:tracePt t="72851" x="2492375" y="4441825"/>
          <p14:tracePt t="72867" x="2506663" y="4435475"/>
          <p14:tracePt t="72884" x="2514600" y="4435475"/>
          <p14:tracePt t="72937" x="2514600" y="4427538"/>
          <p14:tracePt t="72945" x="2522538" y="4427538"/>
          <p14:tracePt t="73001" x="2522538" y="4419600"/>
          <p14:tracePt t="73033" x="2530475" y="4419600"/>
          <p14:tracePt t="73529" x="2530475" y="4411663"/>
          <p14:tracePt t="74481" x="2536825" y="4411663"/>
          <p14:tracePt t="74497" x="2544763" y="4419600"/>
          <p14:tracePt t="74514" x="2552700" y="4419600"/>
          <p14:tracePt t="74521" x="2560638" y="4427538"/>
          <p14:tracePt t="74529" x="2574925" y="4427538"/>
          <p14:tracePt t="74537" x="2598738" y="4449763"/>
          <p14:tracePt t="74550" x="2613025" y="4465638"/>
          <p14:tracePt t="74567" x="2628900" y="4465638"/>
          <p14:tracePt t="74584" x="2644775" y="4465638"/>
          <p14:tracePt t="74625" x="2651125" y="4473575"/>
          <p14:tracePt t="74641" x="2659063" y="4473575"/>
          <p14:tracePt t="74657" x="2667000" y="4473575"/>
          <p14:tracePt t="74662" x="2674938" y="4473575"/>
          <p14:tracePt t="74667" x="2682875" y="4473575"/>
          <p14:tracePt t="74683" x="2689225" y="4473575"/>
          <p14:tracePt t="74700" x="2697163" y="4473575"/>
          <p14:tracePt t="74717" x="2705100" y="4473575"/>
          <p14:tracePt t="74734" x="2720975" y="4473575"/>
          <p14:tracePt t="74750" x="2735263" y="4473575"/>
          <p14:tracePt t="74767" x="2751138" y="4473575"/>
          <p14:tracePt t="74784" x="2759075" y="4449763"/>
          <p14:tracePt t="74800" x="2759075" y="4441825"/>
          <p14:tracePt t="74849" x="2759075" y="4435475"/>
          <p14:tracePt t="74857" x="2765425" y="4435475"/>
          <p14:tracePt t="74865" x="2773363" y="4427538"/>
          <p14:tracePt t="74913" x="2773363" y="4419600"/>
          <p14:tracePt t="75930" x="2803525" y="4419600"/>
          <p14:tracePt t="75938" x="2887663" y="4435475"/>
          <p14:tracePt t="75942" x="3001963" y="4457700"/>
          <p14:tracePt t="75951" x="3192463" y="4495800"/>
          <p14:tracePt t="75968" x="3260725" y="4525963"/>
          <p14:tracePt t="75985" x="3306763" y="4541838"/>
          <p14:tracePt t="76001" x="3336925" y="4549775"/>
          <p14:tracePt t="76018" x="3375025" y="4556125"/>
          <p14:tracePt t="76035" x="3398838" y="4556125"/>
          <p14:tracePt t="76051" x="3436938" y="4556125"/>
          <p14:tracePt t="76068" x="3475038" y="4533900"/>
          <p14:tracePt t="76084" x="3513138" y="4511675"/>
          <p14:tracePt t="76101" x="3559175" y="4487863"/>
          <p14:tracePt t="76118" x="3589338" y="4473575"/>
          <p14:tracePt t="76135" x="3611563" y="4449763"/>
          <p14:tracePt t="76151" x="3641725" y="4435475"/>
          <p14:tracePt t="76168" x="3665538" y="4403725"/>
          <p14:tracePt t="76185" x="3695700" y="4365625"/>
          <p14:tracePt t="76201" x="3717925" y="4297363"/>
          <p14:tracePt t="76218" x="3779838" y="4206875"/>
          <p14:tracePt t="76235" x="3787775" y="4191000"/>
          <p14:tracePt t="76251" x="3802063" y="4168775"/>
          <p14:tracePt t="76268" x="3810000" y="4137025"/>
          <p14:tracePt t="76284" x="3832225" y="4106863"/>
          <p14:tracePt t="76301" x="3848100" y="4060825"/>
          <p14:tracePt t="76318" x="3870325" y="4030663"/>
          <p14:tracePt t="76334" x="3886200" y="3978275"/>
          <p14:tracePt t="76351" x="3902075" y="3946525"/>
          <p14:tracePt t="76368" x="3908425" y="3916363"/>
          <p14:tracePt t="76384" x="3916363" y="3902075"/>
          <p14:tracePt t="76401" x="3916363" y="3886200"/>
          <p14:tracePt t="76418" x="3924300" y="3870325"/>
          <p14:tracePt t="76434" x="3924300" y="3863975"/>
          <p14:tracePt t="76482" x="3924300" y="3856038"/>
          <p14:tracePt t="77330" x="3924300" y="3863975"/>
          <p14:tracePt t="77346" x="3924300" y="3870325"/>
          <p14:tracePt t="77354" x="3924300" y="3878263"/>
          <p14:tracePt t="77362" x="3924300" y="3886200"/>
          <p14:tracePt t="77384" x="3924300" y="3902075"/>
          <p14:tracePt t="77385" x="3924300" y="3908425"/>
          <p14:tracePt t="77401" x="3916363" y="3916363"/>
          <p14:tracePt t="77418" x="3908425" y="3946525"/>
          <p14:tracePt t="77434" x="3902075" y="3970338"/>
          <p14:tracePt t="77451" x="3886200" y="4000500"/>
          <p14:tracePt t="77467" x="3878263" y="4022725"/>
          <p14:tracePt t="77484" x="3870325" y="4038600"/>
          <p14:tracePt t="77501" x="3863975" y="4054475"/>
          <p14:tracePt t="77518" x="3856038" y="4076700"/>
          <p14:tracePt t="77534" x="3840163" y="4098925"/>
          <p14:tracePt t="77551" x="3832225" y="4114800"/>
          <p14:tracePt t="77568" x="3817938" y="4137025"/>
          <p14:tracePt t="77584" x="3810000" y="4152900"/>
          <p14:tracePt t="77601" x="3787775" y="4175125"/>
          <p14:tracePt t="77618" x="3779838" y="4198938"/>
          <p14:tracePt t="77634" x="3771900" y="4213225"/>
          <p14:tracePt t="77651" x="3756025" y="4229100"/>
          <p14:tracePt t="77667" x="3749675" y="4237038"/>
          <p14:tracePt t="77684" x="3733800" y="4251325"/>
          <p14:tracePt t="77701" x="3717925" y="4267200"/>
          <p14:tracePt t="77718" x="3711575" y="4283075"/>
          <p14:tracePt t="77734" x="3703638" y="4297363"/>
          <p14:tracePt t="77751" x="3687763" y="4305300"/>
          <p14:tracePt t="77767" x="3679825" y="4321175"/>
          <p14:tracePt t="77784" x="3665538" y="4327525"/>
          <p14:tracePt t="77801" x="3657600" y="4343400"/>
          <p14:tracePt t="77818" x="3641725" y="4351338"/>
          <p14:tracePt t="77834" x="3635375" y="4359275"/>
          <p14:tracePt t="77851" x="3619500" y="4373563"/>
          <p14:tracePt t="77868" x="3611563" y="4381500"/>
          <p14:tracePt t="77884" x="3603625" y="4389438"/>
          <p14:tracePt t="77901" x="3589338" y="4397375"/>
          <p14:tracePt t="77917" x="3573463" y="4411663"/>
          <p14:tracePt t="77934" x="3559175" y="4419600"/>
          <p14:tracePt t="77951" x="3535363" y="4441825"/>
          <p14:tracePt t="77967" x="3521075" y="4457700"/>
          <p14:tracePt t="77984" x="3505200" y="4473575"/>
          <p14:tracePt t="78001" x="3489325" y="4487863"/>
          <p14:tracePt t="78018" x="3482975" y="4503738"/>
          <p14:tracePt t="78066" x="3467100" y="4503738"/>
          <p14:tracePt t="78130" x="3467100" y="4511675"/>
          <p14:tracePt t="78226" x="3475038" y="4518025"/>
          <p14:tracePt t="78234" x="3497263" y="4533900"/>
          <p14:tracePt t="78250" x="3527425" y="4549775"/>
          <p14:tracePt t="78258" x="3535363" y="4549775"/>
          <p14:tracePt t="78267" x="3565525" y="4579938"/>
          <p14:tracePt t="78284" x="3589338" y="4594225"/>
          <p14:tracePt t="78301" x="3603625" y="4594225"/>
          <p14:tracePt t="78317" x="3603625" y="4602163"/>
          <p14:tracePt t="78334" x="3611563" y="4602163"/>
          <p14:tracePt t="78402" x="3619500" y="4602163"/>
          <p14:tracePt t="78418" x="3627438" y="4602163"/>
          <p14:tracePt t="78426" x="3635375" y="4602163"/>
          <p14:tracePt t="78482" x="3641725" y="4602163"/>
          <p14:tracePt t="78506" x="3649663" y="4602163"/>
          <p14:tracePt t="78525" x="3665538" y="4587875"/>
          <p14:tracePt t="78525" x="3679825" y="4579938"/>
          <p14:tracePt t="78534" x="3717925" y="4564063"/>
          <p14:tracePt t="78551" x="3749675" y="4541838"/>
          <p14:tracePt t="78567" x="3763963" y="4533900"/>
          <p14:tracePt t="78584" x="3779838" y="4525963"/>
          <p14:tracePt t="78601" x="3787775" y="4518025"/>
          <p14:tracePt t="78617" x="3794125" y="4511675"/>
          <p14:tracePt t="78634" x="3802063" y="4511675"/>
          <p14:tracePt t="78651" x="3802063" y="4503738"/>
          <p14:tracePt t="78690" x="3810000" y="4503738"/>
          <p14:tracePt t="79386" x="3817938" y="4511675"/>
          <p14:tracePt t="79394" x="3825875" y="4518025"/>
          <p14:tracePt t="79402" x="3832225" y="4525963"/>
          <p14:tracePt t="79417" x="3840163" y="4533900"/>
          <p14:tracePt t="79434" x="3863975" y="4549775"/>
          <p14:tracePt t="79434" x="3886200" y="4572000"/>
          <p14:tracePt t="79451" x="3908425" y="4579938"/>
          <p14:tracePt t="79467" x="3954463" y="4602163"/>
          <p14:tracePt t="79484" x="4022725" y="4632325"/>
          <p14:tracePt t="79500" x="4084638" y="4656138"/>
          <p14:tracePt t="79517" x="4122738" y="4664075"/>
          <p14:tracePt t="79534" x="4152900" y="4664075"/>
          <p14:tracePt t="79551" x="4175125" y="4670425"/>
          <p14:tracePt t="79567" x="4198938" y="4670425"/>
          <p14:tracePt t="79584" x="4213225" y="4670425"/>
          <p14:tracePt t="79600" x="4221163" y="4670425"/>
          <p14:tracePt t="79617" x="4237038" y="4664075"/>
          <p14:tracePt t="79634" x="4237038" y="4656138"/>
          <p14:tracePt t="79650" x="4251325" y="4656138"/>
          <p14:tracePt t="79667" x="4251325" y="4648200"/>
          <p14:tracePt t="79684" x="4259263" y="4640263"/>
          <p14:tracePt t="79700" x="4259263" y="4632325"/>
          <p14:tracePt t="79717" x="4267200" y="4625975"/>
          <p14:tracePt t="79734" x="4275138" y="4602163"/>
          <p14:tracePt t="79750" x="4275138" y="4587875"/>
          <p14:tracePt t="79794" x="4275138" y="4579938"/>
          <p14:tracePt t="80210" x="4289425" y="4579938"/>
          <p14:tracePt t="80226" x="4297363" y="4579938"/>
          <p14:tracePt t="80234" x="4297363" y="4587875"/>
          <p14:tracePt t="80234" x="4305300" y="4587875"/>
          <p14:tracePt t="80250" x="4335463" y="4587875"/>
          <p14:tracePt t="80267" x="4359275" y="4587875"/>
          <p14:tracePt t="80284" x="4381500" y="4587875"/>
          <p14:tracePt t="80301" x="4403725" y="4579938"/>
          <p14:tracePt t="80317" x="4441825" y="4579938"/>
          <p14:tracePt t="80334" x="4479925" y="4564063"/>
          <p14:tracePt t="80350" x="4495800" y="4564063"/>
          <p14:tracePt t="80367" x="4503738" y="4564063"/>
          <p14:tracePt t="80586" x="4511675" y="4564063"/>
          <p14:tracePt t="80634" x="4518025" y="4564063"/>
          <p14:tracePt t="80642" x="4525963" y="4564063"/>
          <p14:tracePt t="80650" x="4556125" y="4556125"/>
          <p14:tracePt t="80667" x="4572000" y="4556125"/>
          <p14:tracePt t="80667" x="4602163" y="4556125"/>
          <p14:tracePt t="80684" x="4625975" y="4556125"/>
          <p14:tracePt t="80700" x="4640263" y="4549775"/>
          <p14:tracePt t="80717" x="4656138" y="4549775"/>
          <p14:tracePt t="80734" x="4664075" y="4549775"/>
          <p14:tracePt t="80802" x="4670425" y="4549775"/>
          <p14:tracePt t="87282" x="4648200" y="4556125"/>
          <p14:tracePt t="87290" x="4625975" y="4572000"/>
          <p14:tracePt t="87292" x="4594225" y="4587875"/>
          <p14:tracePt t="87299" x="4533900" y="4625975"/>
          <p14:tracePt t="87316" x="4479925" y="4656138"/>
          <p14:tracePt t="87333" x="4427538" y="4678363"/>
          <p14:tracePt t="87349" x="4397375" y="4694238"/>
          <p14:tracePt t="87366" x="4359275" y="4724400"/>
          <p14:tracePt t="87382" x="4313238" y="4746625"/>
          <p14:tracePt t="87399" x="4244975" y="4784725"/>
          <p14:tracePt t="87416" x="4191000" y="4808538"/>
          <p14:tracePt t="87432" x="4160838" y="4822825"/>
          <p14:tracePt t="87449" x="4114800" y="4838700"/>
          <p14:tracePt t="87466" x="4060825" y="4838700"/>
          <p14:tracePt t="87483" x="4030663" y="4838700"/>
          <p14:tracePt t="87500" x="4022725" y="4838700"/>
          <p14:tracePt t="87516" x="4000500" y="4838700"/>
          <p14:tracePt t="87533" x="3970338" y="4838700"/>
          <p14:tracePt t="87549" x="3946525" y="4838700"/>
          <p14:tracePt t="87566" x="3916363" y="4846638"/>
          <p14:tracePt t="87582" x="3902075" y="4846638"/>
          <p14:tracePt t="87599" x="3886200" y="4860925"/>
          <p14:tracePt t="87616" x="3870325" y="4860925"/>
          <p14:tracePt t="87738" x="3863975" y="4860925"/>
          <p14:tracePt t="87802" x="3856038" y="4860925"/>
          <p14:tracePt t="87810" x="3848100" y="4868863"/>
          <p14:tracePt t="87818" x="3832225" y="4868863"/>
          <p14:tracePt t="87825" x="3825875" y="4868863"/>
          <p14:tracePt t="87834" x="3794125" y="4876800"/>
          <p14:tracePt t="87850" x="3771900" y="4876800"/>
          <p14:tracePt t="87866" x="3763963" y="4876800"/>
          <p14:tracePt t="87883" x="3741738" y="4876800"/>
          <p14:tracePt t="87899" x="3717925" y="4876800"/>
          <p14:tracePt t="87916" x="3703638" y="4876800"/>
          <p14:tracePt t="87932" x="3695700" y="4876800"/>
          <p14:tracePt t="87949" x="3679825" y="4876800"/>
          <p14:tracePt t="87966" x="3665538" y="4876800"/>
          <p14:tracePt t="88002" x="3657600" y="4876800"/>
          <p14:tracePt t="88018" x="3641725" y="4876800"/>
          <p14:tracePt t="88034" x="3627438" y="4876800"/>
          <p14:tracePt t="88042" x="3619500" y="4876800"/>
          <p14:tracePt t="88049" x="3573463" y="4876800"/>
          <p14:tracePt t="88066" x="3551238" y="4876800"/>
          <p14:tracePt t="88082" x="3521075" y="4868863"/>
          <p14:tracePt t="88099" x="3489325" y="4868863"/>
          <p14:tracePt t="88116" x="3451225" y="4860925"/>
          <p14:tracePt t="88132" x="3436938" y="4860925"/>
          <p14:tracePt t="88149" x="3421063" y="4860925"/>
          <p14:tracePt t="88166" x="3406775" y="4860925"/>
          <p14:tracePt t="88182" x="3398838" y="4860925"/>
          <p14:tracePt t="88199" x="3382963" y="4860925"/>
          <p14:tracePt t="88216" x="3375025" y="4860925"/>
          <p14:tracePt t="88232" x="3360738" y="4854575"/>
          <p14:tracePt t="88249" x="3322638" y="4854575"/>
          <p14:tracePt t="88266" x="3298825" y="4854575"/>
          <p14:tracePt t="88282" x="3268663" y="4846638"/>
          <p14:tracePt t="88299" x="3254375" y="4838700"/>
          <p14:tracePt t="88316" x="3230563" y="4830763"/>
          <p14:tracePt t="88332" x="3216275" y="4822825"/>
          <p14:tracePt t="88349" x="3208338" y="4822825"/>
          <p14:tracePt t="88366" x="3184525" y="4822825"/>
          <p14:tracePt t="88383" x="3162300" y="4822825"/>
          <p14:tracePt t="88399" x="3140075" y="4822825"/>
          <p14:tracePt t="88416" x="3108325" y="4822825"/>
          <p14:tracePt t="88432" x="3086100" y="4816475"/>
          <p14:tracePt t="88449" x="3048000" y="4816475"/>
          <p14:tracePt t="88466" x="3017838" y="4816475"/>
          <p14:tracePt t="88482" x="2987675" y="4816475"/>
          <p14:tracePt t="88499" x="2963863" y="4816475"/>
          <p14:tracePt t="88516" x="2941638" y="4816475"/>
          <p14:tracePt t="88532" x="2911475" y="4816475"/>
          <p14:tracePt t="88549" x="2879725" y="4816475"/>
          <p14:tracePt t="88566" x="2849563" y="4816475"/>
          <p14:tracePt t="88583" x="2811463" y="4816475"/>
          <p14:tracePt t="88599" x="2789238" y="4816475"/>
          <p14:tracePt t="88616" x="2759075" y="4816475"/>
          <p14:tracePt t="88633" x="2735263" y="4816475"/>
          <p14:tracePt t="88649" x="2674938" y="4816475"/>
          <p14:tracePt t="88666" x="2636838" y="4816475"/>
          <p14:tracePt t="88682" x="2606675" y="4816475"/>
          <p14:tracePt t="88699" x="2568575" y="4816475"/>
          <p14:tracePt t="88716" x="2544763" y="4816475"/>
          <p14:tracePt t="88732" x="2530475" y="4816475"/>
          <p14:tracePt t="88749" x="2506663" y="4816475"/>
          <p14:tracePt t="88766" x="2492375" y="4816475"/>
          <p14:tracePt t="88782" x="2468563" y="4816475"/>
          <p14:tracePt t="88799" x="2446338" y="4816475"/>
          <p14:tracePt t="88815" x="2430463" y="4816475"/>
          <p14:tracePt t="88832" x="2400300" y="4816475"/>
          <p14:tracePt t="88849" x="2378075" y="4816475"/>
          <p14:tracePt t="88866" x="2346325" y="4816475"/>
          <p14:tracePt t="88882" x="2301875" y="4816475"/>
          <p14:tracePt t="88899" x="2239963" y="4822825"/>
          <p14:tracePt t="88916" x="2187575" y="4822825"/>
          <p14:tracePt t="88932" x="2141538" y="4830763"/>
          <p14:tracePt t="88949" x="2103438" y="4838700"/>
          <p14:tracePt t="88966" x="2073275" y="4838700"/>
          <p14:tracePt t="88982" x="2049463" y="4846638"/>
          <p14:tracePt t="88999" x="2027238" y="4846638"/>
          <p14:tracePt t="89016" x="2011363" y="4854575"/>
          <p14:tracePt t="89032" x="1989138" y="4854575"/>
          <p14:tracePt t="89049" x="1951038" y="4868863"/>
          <p14:tracePt t="89066" x="1927225" y="4884738"/>
          <p14:tracePt t="89082" x="1905000" y="4892675"/>
          <p14:tracePt t="89099" x="1882775" y="4899025"/>
          <p14:tracePt t="89116" x="1874838" y="4906963"/>
          <p14:tracePt t="89132" x="1858963" y="4914900"/>
          <p14:tracePt t="89149" x="1836738" y="4922838"/>
          <p14:tracePt t="89166" x="1812925" y="4937125"/>
          <p14:tracePt t="89182" x="1782763" y="4953000"/>
          <p14:tracePt t="89199" x="1752600" y="4968875"/>
          <p14:tracePt t="89216" x="1730375" y="4983163"/>
          <p14:tracePt t="89232" x="1714500" y="4991100"/>
          <p14:tracePt t="89249" x="1676400" y="5013325"/>
          <p14:tracePt t="89266" x="1654175" y="5021263"/>
          <p14:tracePt t="89282" x="1638300" y="5037138"/>
          <p14:tracePt t="89299" x="1630363" y="5051425"/>
          <p14:tracePt t="89316" x="1622425" y="5075238"/>
          <p14:tracePt t="89332" x="1616075" y="5083175"/>
          <p14:tracePt t="89349" x="1608138" y="5089525"/>
          <p14:tracePt t="89366" x="1608138" y="5097463"/>
          <p14:tracePt t="89382" x="1600200" y="5105400"/>
          <p14:tracePt t="89399" x="1600200" y="5121275"/>
          <p14:tracePt t="89416" x="1592263" y="5127625"/>
          <p14:tracePt t="89432" x="1577975" y="5151438"/>
          <p14:tracePt t="89449" x="1554163" y="5189538"/>
          <p14:tracePt t="89466" x="1546225" y="5203825"/>
          <p14:tracePt t="89482" x="1546225" y="5219700"/>
          <p14:tracePt t="89499" x="1539875" y="5219700"/>
          <p14:tracePt t="89516" x="1531938" y="5235575"/>
          <p14:tracePt t="89532" x="1531938" y="5249863"/>
          <p14:tracePt t="89549" x="1524000" y="5265738"/>
          <p14:tracePt t="89566" x="1516063" y="5303838"/>
          <p14:tracePt t="89582" x="1501775" y="5341938"/>
          <p14:tracePt t="89599" x="1501775" y="5372100"/>
          <p14:tracePt t="89616" x="1501775" y="5418138"/>
          <p14:tracePt t="89632" x="1501775" y="5440363"/>
          <p14:tracePt t="89649" x="1501775" y="5478463"/>
          <p14:tracePt t="89666" x="1501775" y="5508625"/>
          <p14:tracePt t="89682" x="1501775" y="5540375"/>
          <p14:tracePt t="89699" x="1508125" y="5570538"/>
          <p14:tracePt t="89716" x="1508125" y="5600700"/>
          <p14:tracePt t="89732" x="1524000" y="5616575"/>
          <p14:tracePt t="89769" x="1524000" y="5622925"/>
          <p14:tracePt t="89778" x="1524000" y="5630863"/>
          <p14:tracePt t="89786" x="1531938" y="5638800"/>
          <p14:tracePt t="89799" x="1546225" y="5668963"/>
          <p14:tracePt t="89815" x="1577975" y="5722938"/>
          <p14:tracePt t="89832" x="1608138" y="5768975"/>
          <p14:tracePt t="89849" x="1646238" y="5791200"/>
          <p14:tracePt t="89866" x="1660525" y="5807075"/>
          <p14:tracePt t="89882" x="1684338" y="5829300"/>
          <p14:tracePt t="89899" x="1706563" y="5845175"/>
          <p14:tracePt t="89916" x="1744663" y="5867400"/>
          <p14:tracePt t="89932" x="1774825" y="5889625"/>
          <p14:tracePt t="89949" x="1820863" y="5913438"/>
          <p14:tracePt t="89966" x="1874838" y="5943600"/>
          <p14:tracePt t="89982" x="1920875" y="5951538"/>
          <p14:tracePt t="89999" x="1951038" y="5965825"/>
          <p14:tracePt t="90016" x="1981200" y="5973763"/>
          <p14:tracePt t="90033" x="2011363" y="5989638"/>
          <p14:tracePt t="90049" x="2057400" y="6003925"/>
          <p14:tracePt t="90066" x="2111375" y="6011863"/>
          <p14:tracePt t="90082" x="2141538" y="6019800"/>
          <p14:tracePt t="90099" x="2163763" y="6027738"/>
          <p14:tracePt t="90115" x="2187575" y="6027738"/>
          <p14:tracePt t="90132" x="2209800" y="6027738"/>
          <p14:tracePt t="90149" x="2247900" y="6027738"/>
          <p14:tracePt t="90166" x="2293938" y="6027738"/>
          <p14:tracePt t="90182" x="2346325" y="6027738"/>
          <p14:tracePt t="90199" x="2430463" y="6027738"/>
          <p14:tracePt t="90215" x="2530475" y="6035675"/>
          <p14:tracePt t="90232" x="2606675" y="6035675"/>
          <p14:tracePt t="90249" x="2667000" y="6035675"/>
          <p14:tracePt t="90266" x="2682875" y="6035675"/>
          <p14:tracePt t="90282" x="2713038" y="6035675"/>
          <p14:tracePt t="90299" x="2751138" y="6035675"/>
          <p14:tracePt t="90315" x="2797175" y="6035675"/>
          <p14:tracePt t="90332" x="2841625" y="6035675"/>
          <p14:tracePt t="90349" x="2873375" y="6027738"/>
          <p14:tracePt t="90366" x="2903538" y="6019800"/>
          <p14:tracePt t="90382" x="2911475" y="6011863"/>
          <p14:tracePt t="90399" x="2925763" y="6011863"/>
          <p14:tracePt t="90416" x="2933700" y="6011863"/>
          <p14:tracePt t="90432" x="2949575" y="5997575"/>
          <p14:tracePt t="90449" x="2979738" y="5989638"/>
          <p14:tracePt t="90466" x="2987675" y="5973763"/>
          <p14:tracePt t="90482" x="3001963" y="5965825"/>
          <p14:tracePt t="90499" x="3009900" y="5951538"/>
          <p14:tracePt t="90516" x="3032125" y="5935663"/>
          <p14:tracePt t="90533" x="3055938" y="5927725"/>
          <p14:tracePt t="90549" x="3070225" y="5913438"/>
          <p14:tracePt t="90566" x="3086100" y="5897563"/>
          <p14:tracePt t="90582" x="3101975" y="5883275"/>
          <p14:tracePt t="90599" x="3140075" y="5859463"/>
          <p14:tracePt t="90616" x="3154363" y="5845175"/>
          <p14:tracePt t="90632" x="3170238" y="5821363"/>
          <p14:tracePt t="90649" x="3184525" y="5799138"/>
          <p14:tracePt t="90666" x="3192463" y="5783263"/>
          <p14:tracePt t="90682" x="3230563" y="5753100"/>
          <p14:tracePt t="90699" x="3246438" y="5730875"/>
          <p14:tracePt t="90715" x="3260725" y="5707063"/>
          <p14:tracePt t="90732" x="3268663" y="5692775"/>
          <p14:tracePt t="90749" x="3276600" y="5668963"/>
          <p14:tracePt t="90766" x="3284538" y="5654675"/>
          <p14:tracePt t="90782" x="3298825" y="5600700"/>
          <p14:tracePt t="90799" x="3322638" y="5524500"/>
          <p14:tracePt t="90816" x="3336925" y="5464175"/>
          <p14:tracePt t="90832" x="3344863" y="5410200"/>
          <p14:tracePt t="90849" x="3344863" y="5394325"/>
          <p14:tracePt t="90865" x="3344863" y="5364163"/>
          <p14:tracePt t="90882" x="3344863" y="5349875"/>
          <p14:tracePt t="90899" x="3344863" y="5318125"/>
          <p14:tracePt t="90915" x="3344863" y="5280025"/>
          <p14:tracePt t="90932" x="3336925" y="5249863"/>
          <p14:tracePt t="90948" x="3330575" y="5227638"/>
          <p14:tracePt t="90965" x="3322638" y="5219700"/>
          <p14:tracePt t="91001" x="3322638" y="5211763"/>
          <p14:tracePt t="91017" x="3322638" y="5203825"/>
          <p14:tracePt t="91033" x="3314700" y="5203825"/>
          <p14:tracePt t="91034" x="3314700" y="5197475"/>
          <p14:tracePt t="91537" x="3306763" y="5197475"/>
          <p14:tracePt t="91545" x="3306763" y="5203825"/>
          <p14:tracePt t="91553" x="3306763" y="5219700"/>
          <p14:tracePt t="91557" x="3306763" y="5227638"/>
          <p14:tracePt t="91565" x="3306763" y="5273675"/>
          <p14:tracePt t="91582" x="3314700" y="5303838"/>
          <p14:tracePt t="91599" x="3322638" y="5341938"/>
          <p14:tracePt t="91615" x="3330575" y="5387975"/>
          <p14:tracePt t="91632" x="3330575" y="5410200"/>
          <p14:tracePt t="91649" x="3336925" y="5440363"/>
          <p14:tracePt t="91665" x="3344863" y="5464175"/>
          <p14:tracePt t="91682" x="3344863" y="5478463"/>
          <p14:tracePt t="91699" x="3352800" y="5494338"/>
          <p14:tracePt t="91715" x="3352800" y="5508625"/>
          <p14:tracePt t="91732" x="3360738" y="5524500"/>
          <p14:tracePt t="91749" x="3360738" y="5540375"/>
          <p14:tracePt t="91765" x="3368675" y="5554663"/>
          <p14:tracePt t="91782" x="3375025" y="5578475"/>
          <p14:tracePt t="91798" x="3382963" y="5592763"/>
          <p14:tracePt t="91815" x="3382963" y="5600700"/>
          <p14:tracePt t="91832" x="3390900" y="5616575"/>
          <p14:tracePt t="91849" x="3398838" y="5630863"/>
          <p14:tracePt t="91865" x="3398838" y="5646738"/>
          <p14:tracePt t="91882" x="3406775" y="5661025"/>
          <p14:tracePt t="91899" x="3413125" y="5676900"/>
          <p14:tracePt t="91915" x="3421063" y="5699125"/>
          <p14:tracePt t="91932" x="3429000" y="5715000"/>
          <p14:tracePt t="91949" x="3429000" y="5730875"/>
          <p14:tracePt t="91965" x="3444875" y="5737225"/>
          <p14:tracePt t="91982" x="3444875" y="5745163"/>
          <p14:tracePt t="91998" x="3451225" y="5753100"/>
          <p14:tracePt t="92015" x="3467100" y="5768975"/>
          <p14:tracePt t="92032" x="3475038" y="5775325"/>
          <p14:tracePt t="92049" x="3482975" y="5783263"/>
          <p14:tracePt t="92065" x="3489325" y="5791200"/>
          <p14:tracePt t="92082" x="3497263" y="5799138"/>
          <p14:tracePt t="92137" x="3505200" y="5799138"/>
          <p14:tracePt t="92156" x="3513138" y="5799138"/>
          <p14:tracePt t="92169" x="3521075" y="5799138"/>
          <p14:tracePt t="92177" x="3527425" y="5807075"/>
          <p14:tracePt t="92185" x="3551238" y="5813425"/>
          <p14:tracePt t="92198" x="3581400" y="5837238"/>
          <p14:tracePt t="92215" x="3619500" y="5845175"/>
          <p14:tracePt t="92232" x="3641725" y="5859463"/>
          <p14:tracePt t="92248" x="3673475" y="5859463"/>
          <p14:tracePt t="92265" x="3687763" y="5867400"/>
          <p14:tracePt t="92282" x="3711575" y="5867400"/>
          <p14:tracePt t="92298" x="3725863" y="5875338"/>
          <p14:tracePt t="92315" x="3749675" y="5883275"/>
          <p14:tracePt t="92332" x="3787775" y="5889625"/>
          <p14:tracePt t="92348" x="3810000" y="5889625"/>
          <p14:tracePt t="92365" x="3825875" y="5897563"/>
          <p14:tracePt t="92382" x="3848100" y="5905500"/>
          <p14:tracePt t="92399" x="3878263" y="5913438"/>
          <p14:tracePt t="92415" x="3908425" y="5921375"/>
          <p14:tracePt t="92432" x="3954463" y="5935663"/>
          <p14:tracePt t="92448" x="3978275" y="5943600"/>
          <p14:tracePt t="92465" x="3992563" y="5943600"/>
          <p14:tracePt t="92483" x="4016375" y="5943600"/>
          <p14:tracePt t="92499" x="4046538" y="5951538"/>
          <p14:tracePt t="92516" x="4068763" y="5959475"/>
          <p14:tracePt t="92533" x="4098925" y="5965825"/>
          <p14:tracePt t="92549" x="4122738" y="5965825"/>
          <p14:tracePt t="92567" x="4152900" y="5973763"/>
          <p14:tracePt t="92583" x="4168775" y="5973763"/>
          <p14:tracePt t="92600" x="4183063" y="5981700"/>
          <p14:tracePt t="92616" x="4221163" y="5981700"/>
          <p14:tracePt t="92633" x="4244975" y="5981700"/>
          <p14:tracePt t="92649" x="4283075" y="5981700"/>
          <p14:tracePt t="92666" x="4305300" y="5981700"/>
          <p14:tracePt t="92683" x="4313238" y="5981700"/>
          <p14:tracePt t="92699" x="4327525" y="5981700"/>
          <p14:tracePt t="92716" x="4343400" y="5981700"/>
          <p14:tracePt t="92733" x="4373563" y="5981700"/>
          <p14:tracePt t="92749" x="4397375" y="5981700"/>
          <p14:tracePt t="92766" x="4427538" y="5981700"/>
          <p14:tracePt t="92783" x="4457700" y="5981700"/>
          <p14:tracePt t="92799" x="4487863" y="5973763"/>
          <p14:tracePt t="92816" x="4518025" y="5973763"/>
          <p14:tracePt t="92833" x="4549775" y="5959475"/>
          <p14:tracePt t="92850" x="4610100" y="5951538"/>
          <p14:tracePt t="92866" x="4648200" y="5935663"/>
          <p14:tracePt t="92883" x="4678363" y="5927725"/>
          <p14:tracePt t="92899" x="4708525" y="5921375"/>
          <p14:tracePt t="92916" x="4740275" y="5905500"/>
          <p14:tracePt t="92933" x="4754563" y="5905500"/>
          <p14:tracePt t="92949" x="4770438" y="5897563"/>
          <p14:tracePt t="92966" x="4784725" y="5889625"/>
          <p14:tracePt t="92983" x="4800600" y="5889625"/>
          <p14:tracePt t="92999" x="4816475" y="5883275"/>
          <p14:tracePt t="93016" x="4830763" y="5867400"/>
          <p14:tracePt t="93033" x="4854575" y="5851525"/>
          <p14:tracePt t="93049" x="4868863" y="5837238"/>
          <p14:tracePt t="93049" x="4884738" y="5837238"/>
          <p14:tracePt t="93066" x="4892675" y="5821363"/>
          <p14:tracePt t="93083" x="4892675" y="5807075"/>
          <p14:tracePt t="93099" x="4906963" y="5799138"/>
          <p14:tracePt t="93116" x="4914900" y="5783263"/>
          <p14:tracePt t="93133" x="4922838" y="5775325"/>
          <p14:tracePt t="93149" x="4930775" y="5761038"/>
          <p14:tracePt t="93166" x="4937125" y="5753100"/>
          <p14:tracePt t="93183" x="4953000" y="5737225"/>
          <p14:tracePt t="93199" x="4968875" y="5715000"/>
          <p14:tracePt t="93217" x="4983163" y="5676900"/>
          <p14:tracePt t="93233" x="4999038" y="5630863"/>
          <p14:tracePt t="93249" x="5029200" y="5592763"/>
          <p14:tracePt t="93266" x="5051425" y="5540375"/>
          <p14:tracePt t="93283" x="5075238" y="5502275"/>
          <p14:tracePt t="93299" x="5083175" y="5464175"/>
          <p14:tracePt t="93316" x="5097463" y="5448300"/>
          <p14:tracePt t="93333" x="5097463" y="5426075"/>
          <p14:tracePt t="93349" x="5113338" y="5410200"/>
          <p14:tracePt t="93366" x="5113338" y="5402263"/>
          <p14:tracePt t="93382" x="5113338" y="5387975"/>
          <p14:tracePt t="93399" x="5113338" y="5356225"/>
          <p14:tracePt t="93416" x="5113338" y="5334000"/>
          <p14:tracePt t="93432" x="5113338" y="5303838"/>
          <p14:tracePt t="93449" x="5113338" y="5287963"/>
          <p14:tracePt t="93466" x="5113338" y="5280025"/>
          <p14:tracePt t="93483" x="5113338" y="5265738"/>
          <p14:tracePt t="93499" x="5105400" y="5235575"/>
          <p14:tracePt t="93516" x="5089525" y="5203825"/>
          <p14:tracePt t="93533" x="5083175" y="5165725"/>
          <p14:tracePt t="93549" x="5059363" y="5143500"/>
          <p14:tracePt t="93566" x="5045075" y="5121275"/>
          <p14:tracePt t="93583" x="5037138" y="5097463"/>
          <p14:tracePt t="93599" x="5021263" y="5075238"/>
          <p14:tracePt t="93616" x="4999038" y="5051425"/>
          <p14:tracePt t="93633" x="4983163" y="5037138"/>
          <p14:tracePt t="93649" x="4953000" y="5013325"/>
          <p14:tracePt t="93666" x="4930775" y="4999038"/>
          <p14:tracePt t="93683" x="4884738" y="4968875"/>
          <p14:tracePt t="93699" x="4854575" y="4945063"/>
          <p14:tracePt t="93716" x="4822825" y="4930775"/>
          <p14:tracePt t="93733" x="4800600" y="4914900"/>
          <p14:tracePt t="93749" x="4770438" y="4899025"/>
          <p14:tracePt t="93766" x="4732338" y="4876800"/>
          <p14:tracePt t="93783" x="4678363" y="4868863"/>
          <p14:tracePt t="93799" x="4632325" y="4846638"/>
          <p14:tracePt t="93816" x="4587875" y="4838700"/>
          <p14:tracePt t="93833" x="4564063" y="4822825"/>
          <p14:tracePt t="93850" x="4518025" y="4808538"/>
          <p14:tracePt t="93866" x="4487863" y="4800600"/>
          <p14:tracePt t="93883" x="4457700" y="4800600"/>
          <p14:tracePt t="93899" x="4419600" y="4792663"/>
          <p14:tracePt t="93916" x="4373563" y="4784725"/>
          <p14:tracePt t="93932" x="4335463" y="4784725"/>
          <p14:tracePt t="93949" x="4275138" y="4778375"/>
          <p14:tracePt t="93966" x="4206875" y="4778375"/>
          <p14:tracePt t="93982" x="4137025" y="4778375"/>
          <p14:tracePt t="93999" x="4098925" y="4778375"/>
          <p14:tracePt t="94016" x="4068763" y="4778375"/>
          <p14:tracePt t="94032" x="4038600" y="4784725"/>
          <p14:tracePt t="94049" x="4008438" y="4792663"/>
          <p14:tracePt t="94066" x="3954463" y="4808538"/>
          <p14:tracePt t="94083" x="3886200" y="4822825"/>
          <p14:tracePt t="94099" x="3840163" y="4838700"/>
          <p14:tracePt t="94116" x="3810000" y="4860925"/>
          <p14:tracePt t="94132" x="3771900" y="4884738"/>
          <p14:tracePt t="94149" x="3741738" y="4906963"/>
          <p14:tracePt t="94166" x="3695700" y="4930775"/>
          <p14:tracePt t="94183" x="3649663" y="4960938"/>
          <p14:tracePt t="94199" x="3611563" y="4991100"/>
          <p14:tracePt t="94216" x="3565525" y="5021263"/>
          <p14:tracePt t="94233" x="3527425" y="5045075"/>
          <p14:tracePt t="94249" x="3505200" y="5067300"/>
          <p14:tracePt t="94266" x="3467100" y="5089525"/>
          <p14:tracePt t="94282" x="3459163" y="5105400"/>
          <p14:tracePt t="94299" x="3444875" y="5121275"/>
          <p14:tracePt t="94316" x="3429000" y="5127625"/>
          <p14:tracePt t="94332" x="3421063" y="5151438"/>
          <p14:tracePt t="94349" x="3406775" y="5173663"/>
          <p14:tracePt t="94366" x="3382963" y="5203825"/>
          <p14:tracePt t="94383" x="3375025" y="5227638"/>
          <p14:tracePt t="94399" x="3360738" y="5249863"/>
          <p14:tracePt t="94416" x="3360738" y="5280025"/>
          <p14:tracePt t="94432" x="3352800" y="5303838"/>
          <p14:tracePt t="94449" x="3352800" y="5356225"/>
          <p14:tracePt t="94466" x="3344863" y="5387975"/>
          <p14:tracePt t="94483" x="3344863" y="5418138"/>
          <p14:tracePt t="94499" x="3344863" y="5432425"/>
          <p14:tracePt t="94516" x="3344863" y="5448300"/>
          <p14:tracePt t="94532" x="3360738" y="5470525"/>
          <p14:tracePt t="94549" x="3375025" y="5508625"/>
          <p14:tracePt t="94566" x="3390900" y="5540375"/>
          <p14:tracePt t="94582" x="3390900" y="5546725"/>
          <p14:tracePt t="94600" x="3398838" y="5554663"/>
          <p14:tracePt t="94616" x="3406775" y="5570538"/>
          <p14:tracePt t="94633" x="3413125" y="5608638"/>
          <p14:tracePt t="94649" x="3451225" y="5646738"/>
          <p14:tracePt t="94666" x="3489325" y="5699125"/>
          <p14:tracePt t="94682" x="3497263" y="5730875"/>
          <p14:tracePt t="94699" x="3513138" y="5737225"/>
          <p14:tracePt t="94716" x="3521075" y="5745163"/>
          <p14:tracePt t="94733" x="3543300" y="5768975"/>
          <p14:tracePt t="94749" x="3565525" y="5807075"/>
          <p14:tracePt t="94766" x="3597275" y="5837238"/>
          <p14:tracePt t="94783" x="3619500" y="5851525"/>
          <p14:tracePt t="94799" x="3627438" y="5859463"/>
          <p14:tracePt t="94816" x="3641725" y="5867400"/>
          <p14:tracePt t="94832" x="3657600" y="5875338"/>
          <p14:tracePt t="94849" x="3673475" y="5883275"/>
          <p14:tracePt t="94849" x="3679825" y="5889625"/>
          <p14:tracePt t="94866" x="3703638" y="5897563"/>
          <p14:tracePt t="94882" x="3717925" y="5913438"/>
          <p14:tracePt t="94899" x="3733800" y="5913438"/>
          <p14:tracePt t="94916" x="3756025" y="5921375"/>
          <p14:tracePt t="94933" x="3787775" y="5935663"/>
          <p14:tracePt t="94949" x="3825875" y="5951538"/>
          <p14:tracePt t="94966" x="3840163" y="5951538"/>
          <p14:tracePt t="94982" x="3863975" y="5959475"/>
          <p14:tracePt t="94999" x="3878263" y="5965825"/>
          <p14:tracePt t="95016" x="3902075" y="5965825"/>
          <p14:tracePt t="95032" x="3916363" y="5965825"/>
          <p14:tracePt t="95049" x="3924300" y="5965825"/>
          <p14:tracePt t="95354" x="3932238" y="5965825"/>
          <p14:tracePt t="96634" x="3924300" y="5965825"/>
          <p14:tracePt t="96642" x="3894138" y="5965825"/>
          <p14:tracePt t="96650" x="3870325" y="5965825"/>
          <p14:tracePt t="96658" x="3840163" y="5965825"/>
          <p14:tracePt t="96666" x="3695700" y="5943600"/>
          <p14:tracePt t="96682" x="3589338" y="5913438"/>
          <p14:tracePt t="96699" x="3489325" y="5889625"/>
          <p14:tracePt t="96715" x="3398838" y="5867400"/>
          <p14:tracePt t="96732" x="3344863" y="5851525"/>
          <p14:tracePt t="96749" x="3314700" y="5845175"/>
          <p14:tracePt t="96766" x="3292475" y="5821363"/>
          <p14:tracePt t="96782" x="3260725" y="5807075"/>
          <p14:tracePt t="96799" x="3208338" y="5775325"/>
          <p14:tracePt t="96815" x="3162300" y="5745163"/>
          <p14:tracePt t="96832" x="3132138" y="5715000"/>
          <p14:tracePt t="96849" x="3108325" y="5699125"/>
          <p14:tracePt t="96865" x="3017838" y="5608638"/>
          <p14:tracePt t="96883" x="2949575" y="5570538"/>
          <p14:tracePt t="96899" x="2903538" y="5532438"/>
          <p14:tracePt t="96916" x="2849563" y="5494338"/>
          <p14:tracePt t="96932" x="2811463" y="5464175"/>
          <p14:tracePt t="96949" x="2773363" y="5440363"/>
          <p14:tracePt t="96965" x="2743200" y="5418138"/>
          <p14:tracePt t="96982" x="2705100" y="5402263"/>
          <p14:tracePt t="96999" x="2651125" y="5380038"/>
          <p14:tracePt t="97015" x="2598738" y="5356225"/>
          <p14:tracePt t="97032" x="2560638" y="5341938"/>
          <p14:tracePt t="97049" x="2506663" y="5326063"/>
          <p14:tracePt t="97066" x="2430463" y="5303838"/>
          <p14:tracePt t="97082" x="2400300" y="5295900"/>
          <p14:tracePt t="97099" x="2378075" y="5295900"/>
          <p14:tracePt t="97116" x="2362200" y="5287963"/>
          <p14:tracePt t="97132" x="2346325" y="5287963"/>
          <p14:tracePt t="97149" x="2324100" y="5287963"/>
          <p14:tracePt t="97165" x="2286000" y="5287963"/>
          <p14:tracePt t="97182" x="2232025" y="5287963"/>
          <p14:tracePt t="97199" x="2187575" y="5287963"/>
          <p14:tracePt t="97215" x="2149475" y="5287963"/>
          <p14:tracePt t="97232" x="2103438" y="5287963"/>
          <p14:tracePt t="97249" x="2049463" y="5287963"/>
          <p14:tracePt t="97265" x="1958975" y="5295900"/>
          <p14:tracePt t="97282" x="1927225" y="5303838"/>
          <p14:tracePt t="97299" x="1905000" y="5303838"/>
          <p14:tracePt t="97315" x="1897063" y="5303838"/>
          <p14:tracePt t="97362" x="1889125" y="5303838"/>
          <p14:tracePt t="97386" x="1882775" y="5303838"/>
          <p14:tracePt t="97402" x="1874838" y="5303838"/>
          <p14:tracePt t="97418" x="1858963" y="5303838"/>
          <p14:tracePt t="97426" x="1851025" y="5303838"/>
          <p14:tracePt t="97434" x="1836738" y="5303838"/>
          <p14:tracePt t="97449" x="1820863" y="5303838"/>
          <p14:tracePt t="97465" x="1812925" y="5303838"/>
          <p14:tracePt t="97922" x="1820863" y="5303838"/>
          <p14:tracePt t="97938" x="1836738" y="5303838"/>
          <p14:tracePt t="97954" x="1844675" y="5303838"/>
          <p14:tracePt t="97965" x="1866900" y="5303838"/>
          <p14:tracePt t="97966" x="1897063" y="5303838"/>
          <p14:tracePt t="97982" x="1943100" y="5303838"/>
          <p14:tracePt t="97999" x="2019300" y="5303838"/>
          <p14:tracePt t="98015" x="2073275" y="5303838"/>
          <p14:tracePt t="98032" x="2087563" y="5303838"/>
          <p14:tracePt t="98048" x="2095500" y="5303838"/>
          <p14:tracePt t="98065" x="2125663" y="5303838"/>
          <p14:tracePt t="98082" x="2149475" y="5303838"/>
          <p14:tracePt t="98099" x="2179638" y="5303838"/>
          <p14:tracePt t="98115" x="2209800" y="5303838"/>
          <p14:tracePt t="98132" x="2239963" y="5303838"/>
          <p14:tracePt t="98149" x="2278063" y="5303838"/>
          <p14:tracePt t="98165" x="2301875" y="5303838"/>
          <p14:tracePt t="98182" x="2332038" y="5303838"/>
          <p14:tracePt t="98198" x="2346325" y="5303838"/>
          <p14:tracePt t="98215" x="2354263" y="5303838"/>
          <p14:tracePt t="98232" x="2362200" y="5303838"/>
          <p14:tracePt t="98248" x="2370138" y="5303838"/>
          <p14:tracePt t="98265" x="2378075" y="5303838"/>
          <p14:tracePt t="98730" x="2392363" y="5303838"/>
          <p14:tracePt t="98738" x="2400300" y="5303838"/>
          <p14:tracePt t="98746" x="2416175" y="5303838"/>
          <p14:tracePt t="98749" x="2460625" y="5311775"/>
          <p14:tracePt t="98765" x="2522538" y="5318125"/>
          <p14:tracePt t="98782" x="2574925" y="5318125"/>
          <p14:tracePt t="98799" x="2620963" y="5318125"/>
          <p14:tracePt t="98815" x="2659063" y="5326063"/>
          <p14:tracePt t="98832" x="2667000" y="5326063"/>
          <p14:tracePt t="98866" x="2674938" y="5326063"/>
          <p14:tracePt t="98866" x="2682875" y="5326063"/>
          <p14:tracePt t="99082" x="2697163" y="5326063"/>
          <p14:tracePt t="99090" x="2713038" y="5326063"/>
          <p14:tracePt t="99099" x="2735263" y="5326063"/>
          <p14:tracePt t="99106" x="2797175" y="5326063"/>
          <p14:tracePt t="99115" x="2865438" y="5326063"/>
          <p14:tracePt t="99132" x="2917825" y="5326063"/>
          <p14:tracePt t="99148" x="2941638" y="5326063"/>
          <p14:tracePt t="99165" x="2955925" y="5326063"/>
          <p14:tracePt t="99182" x="2963863" y="5326063"/>
          <p14:tracePt t="99610" x="2963863" y="5334000"/>
          <p14:tracePt t="99618" x="2963863" y="5341938"/>
          <p14:tracePt t="99626" x="2955925" y="5364163"/>
          <p14:tracePt t="99634" x="2949575" y="5402263"/>
          <p14:tracePt t="99648" x="2925763" y="5448300"/>
          <p14:tracePt t="99665" x="2903538" y="5508625"/>
          <p14:tracePt t="99682" x="2879725" y="5562600"/>
          <p14:tracePt t="99698" x="2841625" y="5630863"/>
          <p14:tracePt t="99715" x="2819400" y="5684838"/>
          <p14:tracePt t="99732" x="2773363" y="5730875"/>
          <p14:tracePt t="99748" x="2751138" y="5761038"/>
          <p14:tracePt t="99765" x="2727325" y="5775325"/>
          <p14:tracePt t="99782" x="2713038" y="5791200"/>
          <p14:tracePt t="99798" x="2682875" y="5799138"/>
          <p14:tracePt t="99815" x="2651125" y="5821363"/>
          <p14:tracePt t="99832" x="2606675" y="5837238"/>
          <p14:tracePt t="99848" x="2568575" y="5851525"/>
          <p14:tracePt t="99865" x="2492375" y="5875338"/>
          <p14:tracePt t="99882" x="2460625" y="5883275"/>
          <p14:tracePt t="99898" x="2408238" y="5905500"/>
          <p14:tracePt t="99915" x="2339975" y="5927725"/>
          <p14:tracePt t="99932" x="2263775" y="5935663"/>
          <p14:tracePt t="99948" x="2187575" y="5951538"/>
          <p14:tracePt t="99965" x="2125663" y="5951538"/>
          <p14:tracePt t="99982" x="2095500" y="5951538"/>
          <p14:tracePt t="99998" x="2073275" y="5951538"/>
          <p14:tracePt t="100015" x="2035175" y="5951538"/>
          <p14:tracePt t="100032" x="2011363" y="5951538"/>
          <p14:tracePt t="100048" x="1981200" y="5951538"/>
          <p14:tracePt t="100065" x="1965325" y="5951538"/>
          <p14:tracePt t="100082" x="1927225" y="5951538"/>
          <p14:tracePt t="100098" x="1889125" y="5951538"/>
          <p14:tracePt t="100115" x="1858963" y="5951538"/>
          <p14:tracePt t="100132" x="1844675" y="5943600"/>
          <p14:tracePt t="100148" x="1828800" y="5943600"/>
          <p14:tracePt t="100165" x="1820863" y="5921375"/>
          <p14:tracePt t="100182" x="1782763" y="5905500"/>
          <p14:tracePt t="100198" x="1760538" y="5889625"/>
          <p14:tracePt t="100215" x="1744663" y="5875338"/>
          <p14:tracePt t="100232" x="1736725" y="5867400"/>
          <p14:tracePt t="100248" x="1730375" y="5867400"/>
          <p14:tracePt t="100265" x="1730375" y="5859463"/>
          <p14:tracePt t="100426" x="1736725" y="5859463"/>
          <p14:tracePt t="100442" x="1752600" y="5859463"/>
          <p14:tracePt t="100450" x="1760538" y="5859463"/>
          <p14:tracePt t="100450" x="1774825" y="5859463"/>
          <p14:tracePt t="100465" x="1812925" y="5859463"/>
          <p14:tracePt t="100481" x="1851025" y="5859463"/>
          <p14:tracePt t="100498" x="1897063" y="5859463"/>
          <p14:tracePt t="100515" x="1958975" y="5859463"/>
          <p14:tracePt t="100531" x="1981200" y="5859463"/>
          <p14:tracePt t="100548" x="2011363" y="5859463"/>
          <p14:tracePt t="100565" x="2019300" y="5859463"/>
          <p14:tracePt t="100581" x="2035175" y="5859463"/>
          <p14:tracePt t="100598" x="2065338" y="5859463"/>
          <p14:tracePt t="100615" x="2087563" y="5859463"/>
          <p14:tracePt t="100631" x="2103438" y="5859463"/>
          <p14:tracePt t="100648" x="2133600" y="5859463"/>
          <p14:tracePt t="100665" x="2149475" y="5859463"/>
          <p14:tracePt t="100681" x="2201863" y="5845175"/>
          <p14:tracePt t="100699" x="2239963" y="5837238"/>
          <p14:tracePt t="100715" x="2255838" y="5837238"/>
          <p14:tracePt t="100732" x="2263775" y="5837238"/>
          <p14:tracePt t="100802" x="2270125" y="5837238"/>
          <p14:tracePt t="100810" x="2278063" y="5837238"/>
          <p14:tracePt t="100818" x="2293938" y="5837238"/>
          <p14:tracePt t="100834" x="2301875" y="5837238"/>
          <p14:tracePt t="100850" x="2316163" y="5837238"/>
          <p14:tracePt t="100850" x="2332038" y="5837238"/>
          <p14:tracePt t="100865" x="2362200" y="5837238"/>
          <p14:tracePt t="100882" x="2392363" y="5837238"/>
          <p14:tracePt t="100898" x="2400300" y="5837238"/>
          <p14:tracePt t="100915" x="2408238" y="5837238"/>
          <p14:tracePt t="100931" x="2422525" y="5837238"/>
          <p14:tracePt t="100948" x="2438400" y="5837238"/>
          <p14:tracePt t="100965" x="2446338" y="5837238"/>
          <p14:tracePt t="100981" x="2460625" y="5837238"/>
          <p14:tracePt t="100998" x="2492375" y="5837238"/>
          <p14:tracePt t="101015" x="2514600" y="5837238"/>
          <p14:tracePt t="101031" x="2530475" y="5837238"/>
          <p14:tracePt t="101048" x="2552700" y="5837238"/>
          <p14:tracePt t="101065" x="2560638" y="5837238"/>
          <p14:tracePt t="101081" x="2568575" y="5837238"/>
          <p14:tracePt t="101098" x="2582863" y="5837238"/>
          <p14:tracePt t="101115" x="2606675" y="5837238"/>
          <p14:tracePt t="101131" x="2620963" y="5837238"/>
          <p14:tracePt t="101148" x="2628900" y="5837238"/>
          <p14:tracePt t="102010" x="2651125" y="5837238"/>
          <p14:tracePt t="102018" x="2674938" y="5837238"/>
          <p14:tracePt t="102026" x="2705100" y="5837238"/>
          <p14:tracePt t="102034" x="2751138" y="5837238"/>
          <p14:tracePt t="102041" x="2789238" y="5837238"/>
          <p14:tracePt t="102048" x="2887663" y="5837238"/>
          <p14:tracePt t="102064" x="2925763" y="5837238"/>
          <p14:tracePt t="102081" x="2955925" y="5837238"/>
          <p14:tracePt t="102930" x="2963863" y="5837238"/>
          <p14:tracePt t="102938" x="2979738" y="5837238"/>
          <p14:tracePt t="102943" x="3009900" y="5837238"/>
          <p14:tracePt t="102948" x="3078163" y="5837238"/>
          <p14:tracePt t="102964" x="3162300" y="5837238"/>
          <p14:tracePt t="102981" x="3238500" y="5837238"/>
          <p14:tracePt t="102998" x="3284538" y="5837238"/>
          <p14:tracePt t="103014" x="3314700" y="5837238"/>
          <p14:tracePt t="103031" x="3330575" y="5837238"/>
          <p14:tracePt t="103048" x="3352800" y="5837238"/>
          <p14:tracePt t="103064" x="3375025" y="5837238"/>
          <p14:tracePt t="103081" x="3398838" y="5837238"/>
          <p14:tracePt t="103098" x="3406775" y="5837238"/>
          <p14:tracePt t="103114" x="3421063" y="5837238"/>
          <p14:tracePt t="103131" x="3436938" y="5837238"/>
          <p14:tracePt t="103148" x="3451225" y="5813425"/>
          <p14:tracePt t="103164" x="3475038" y="5807075"/>
          <p14:tracePt t="103181" x="3505200" y="5768975"/>
          <p14:tracePt t="103198" x="3527425" y="5745163"/>
          <p14:tracePt t="103215" x="3535363" y="5730875"/>
          <p14:tracePt t="103231" x="3543300" y="5722938"/>
          <p14:tracePt t="103248" x="3543300" y="5707063"/>
          <p14:tracePt t="103264" x="3543300" y="5692775"/>
          <p14:tracePt t="103281" x="3551238" y="5684838"/>
          <p14:tracePt t="103298" x="3551238" y="5668963"/>
          <p14:tracePt t="103314" x="3551238" y="5661025"/>
          <p14:tracePt t="103794" x="3559175" y="5661025"/>
          <p14:tracePt t="103802" x="3565525" y="5661025"/>
          <p14:tracePt t="103810" x="3573463" y="5654675"/>
          <p14:tracePt t="103815" x="3611563" y="5638800"/>
          <p14:tracePt t="103831" x="3673475" y="5616575"/>
          <p14:tracePt t="103848" x="3771900" y="5584825"/>
          <p14:tracePt t="103864" x="3863975" y="5546725"/>
          <p14:tracePt t="103881" x="3984625" y="5464175"/>
          <p14:tracePt t="103898" x="4016375" y="5432425"/>
          <p14:tracePt t="103914" x="4016375" y="5418138"/>
          <p14:tracePt t="103931" x="4022725" y="5387975"/>
          <p14:tracePt t="103948" x="4030663" y="5372100"/>
          <p14:tracePt t="103965" x="4046538" y="5349875"/>
          <p14:tracePt t="103981" x="4060825" y="5318125"/>
          <p14:tracePt t="103998" x="4060825" y="5303838"/>
          <p14:tracePt t="104014" x="4076700" y="5280025"/>
          <p14:tracePt t="104031" x="4084638" y="5265738"/>
          <p14:tracePt t="104048" x="4084638" y="5257800"/>
          <p14:tracePt t="104090" x="4084638" y="5249863"/>
          <p14:tracePt t="104098" x="4092575" y="5241925"/>
          <p14:tracePt t="104114" x="4098925" y="5219700"/>
          <p14:tracePt t="104114" x="4098925" y="5203825"/>
          <p14:tracePt t="104266" x="4098925" y="5219700"/>
          <p14:tracePt t="104274" x="4098925" y="5241925"/>
          <p14:tracePt t="104282" x="4098925" y="5265738"/>
          <p14:tracePt t="104290" x="4084638" y="5318125"/>
          <p14:tracePt t="104298" x="4054475" y="5394325"/>
          <p14:tracePt t="104314" x="4030663" y="5464175"/>
          <p14:tracePt t="104331" x="4008438" y="5532438"/>
          <p14:tracePt t="104348" x="3978275" y="5600700"/>
          <p14:tracePt t="104364" x="3940175" y="5684838"/>
          <p14:tracePt t="104381" x="3924300" y="5761038"/>
          <p14:tracePt t="104397" x="3894138" y="5829300"/>
          <p14:tracePt t="104414" x="3886200" y="5883275"/>
          <p14:tracePt t="104431" x="3870325" y="5913438"/>
          <p14:tracePt t="104448" x="3863975" y="5935663"/>
          <p14:tracePt t="104464" x="3856038" y="5959475"/>
          <p14:tracePt t="104481" x="3848100" y="5981700"/>
          <p14:tracePt t="104498" x="3840163" y="5997575"/>
          <p14:tracePt t="104514" x="3832225" y="6011863"/>
          <p14:tracePt t="104554" x="3832225" y="6019800"/>
          <p14:tracePt t="104602" x="3817938" y="6019800"/>
          <p14:tracePt t="104610" x="3817938" y="6027738"/>
          <p14:tracePt t="104634" x="3810000" y="6035675"/>
          <p14:tracePt t="104666" x="3802063" y="6035675"/>
          <p14:tracePt t="104688" x="3794125" y="6035675"/>
          <p14:tracePt t="104688" x="3787775" y="6035675"/>
          <p14:tracePt t="104722" x="3779838" y="6035675"/>
          <p14:tracePt t="104738" x="3771900" y="6035675"/>
          <p14:tracePt t="104762" x="3763963" y="6035675"/>
          <p14:tracePt t="104786" x="3756025" y="6035675"/>
          <p14:tracePt t="104802" x="3749675" y="6027738"/>
          <p14:tracePt t="104814" x="3741738" y="6027738"/>
          <p14:tracePt t="104814" x="3717925" y="6019800"/>
          <p14:tracePt t="104831" x="3695700" y="6011863"/>
          <p14:tracePt t="104848" x="3679825" y="6011863"/>
          <p14:tracePt t="104864" x="3665538" y="6011863"/>
          <p14:tracePt t="104881" x="3649663" y="5997575"/>
          <p14:tracePt t="104898" x="3641725" y="5997575"/>
          <p14:tracePt t="104914" x="3627438" y="5989638"/>
          <p14:tracePt t="104931" x="3619500" y="5989638"/>
          <p14:tracePt t="104978" x="3611563" y="5981700"/>
          <p14:tracePt t="104994" x="3603625" y="5981700"/>
          <p14:tracePt t="105002" x="3603625" y="5973763"/>
          <p14:tracePt t="105014" x="3589338" y="5965825"/>
          <p14:tracePt t="105034" x="3581400" y="5951538"/>
          <p14:tracePt t="105047" x="3559175" y="5951538"/>
          <p14:tracePt t="105048" x="3543300" y="5927725"/>
          <p14:tracePt t="105064" x="3535363" y="5927725"/>
          <p14:tracePt t="105081" x="3535363" y="5921375"/>
          <p14:tracePt t="105233" x="3543300" y="5921375"/>
          <p14:tracePt t="105249" x="3559175" y="5905500"/>
          <p14:tracePt t="105257" x="3573463" y="5905500"/>
          <p14:tracePt t="105265" x="3589338" y="5889625"/>
          <p14:tracePt t="105274" x="3603625" y="5883275"/>
          <p14:tracePt t="105282" x="3635375" y="5875338"/>
          <p14:tracePt t="105282" x="3649663" y="5867400"/>
          <p14:tracePt t="105298" x="3679825" y="5859463"/>
          <p14:tracePt t="105314" x="3725863" y="5845175"/>
          <p14:tracePt t="105331" x="3779838" y="5829300"/>
          <p14:tracePt t="105348" x="3825875" y="5807075"/>
          <p14:tracePt t="105364" x="3856038" y="5799138"/>
          <p14:tracePt t="105381" x="3870325" y="5791200"/>
          <p14:tracePt t="105397" x="3886200" y="5783263"/>
          <p14:tracePt t="105434" x="3894138" y="5775325"/>
          <p14:tracePt t="105435" x="3902075" y="5775325"/>
          <p14:tracePt t="105818" x="3916363" y="5775325"/>
          <p14:tracePt t="105825" x="3932238" y="5775325"/>
          <p14:tracePt t="105834" x="3954463" y="5783263"/>
          <p14:tracePt t="105841" x="3970338" y="5783263"/>
          <p14:tracePt t="105850" x="4008438" y="5783263"/>
          <p14:tracePt t="105864" x="4030663" y="5783263"/>
          <p14:tracePt t="105880" x="4046538" y="5783263"/>
          <p14:tracePt t="105897" x="4054475" y="5783263"/>
          <p14:tracePt t="105914" x="4068763" y="5791200"/>
          <p14:tracePt t="105930" x="4092575" y="5791200"/>
          <p14:tracePt t="105947" x="4122738" y="5791200"/>
          <p14:tracePt t="105964" x="4144963" y="5791200"/>
          <p14:tracePt t="105980" x="4160838" y="5791200"/>
          <p14:tracePt t="105997" x="4168775" y="5791200"/>
          <p14:tracePt t="106014" x="4183063" y="5799138"/>
          <p14:tracePt t="106030" x="4206875" y="5799138"/>
          <p14:tracePt t="106047" x="4221163" y="5799138"/>
          <p14:tracePt t="106064" x="4244975" y="5799138"/>
          <p14:tracePt t="106081" x="4283075" y="5799138"/>
          <p14:tracePt t="106081" x="4297363" y="5799138"/>
          <p14:tracePt t="106097" x="4313238" y="5799138"/>
          <p14:tracePt t="106114" x="4335463" y="5799138"/>
          <p14:tracePt t="106130" x="4351338" y="5799138"/>
          <p14:tracePt t="106147" x="4365625" y="5799138"/>
          <p14:tracePt t="106665" x="4373563" y="5799138"/>
          <p14:tracePt t="106673" x="4381500" y="5799138"/>
          <p14:tracePt t="106690" x="4397375" y="5799138"/>
          <p14:tracePt t="106698" x="4403725" y="5799138"/>
          <p14:tracePt t="106705" x="4435475" y="5807075"/>
          <p14:tracePt t="106714" x="4473575" y="5821363"/>
          <p14:tracePt t="106730" x="4518025" y="5821363"/>
          <p14:tracePt t="106747" x="4556125" y="5821363"/>
          <p14:tracePt t="106764" x="4579938" y="5821363"/>
          <p14:tracePt t="106781" x="4594225" y="5821363"/>
          <p14:tracePt t="106797" x="4610100" y="5821363"/>
          <p14:tracePt t="106814" x="4625975" y="5821363"/>
          <p14:tracePt t="106830" x="4648200" y="5821363"/>
          <p14:tracePt t="107017" x="4656138" y="5821363"/>
          <p14:tracePt t="107025" x="4670425" y="5821363"/>
          <p14:tracePt t="107034" x="4694238" y="5821363"/>
          <p14:tracePt t="107047" x="4716463" y="5821363"/>
          <p14:tracePt t="107047" x="4762500" y="5821363"/>
          <p14:tracePt t="107064" x="4784725" y="5821363"/>
          <p14:tracePt t="107080" x="4808538" y="5821363"/>
          <p14:tracePt t="107097" x="4830763" y="5821363"/>
          <p14:tracePt t="107177" x="4838700" y="5821363"/>
          <p14:tracePt t="108417" x="4846638" y="5821363"/>
          <p14:tracePt t="108425" x="4860925" y="5821363"/>
          <p14:tracePt t="108433" x="4899025" y="5821363"/>
          <p14:tracePt t="108441" x="4922838" y="5821363"/>
          <p14:tracePt t="108447" x="4991100" y="5829300"/>
          <p14:tracePt t="108463" x="5067300" y="5829300"/>
          <p14:tracePt t="108480" x="5113338" y="5829300"/>
          <p14:tracePt t="108497" x="5121275" y="5829300"/>
          <p14:tracePt t="108513" x="5135563" y="5821363"/>
          <p14:tracePt t="108530" x="5143500" y="5807075"/>
          <p14:tracePt t="108547" x="5151438" y="5791200"/>
          <p14:tracePt t="108563" x="5173663" y="5783263"/>
          <p14:tracePt t="108580" x="5181600" y="5775325"/>
          <p14:tracePt t="108597" x="5189538" y="5775325"/>
          <p14:tracePt t="108613" x="5197475" y="5761038"/>
          <p14:tracePt t="108630" x="5219700" y="5737225"/>
          <p14:tracePt t="108647" x="5241925" y="5707063"/>
          <p14:tracePt t="108663" x="5257800" y="5684838"/>
          <p14:tracePt t="108680" x="5280025" y="5646738"/>
          <p14:tracePt t="108697" x="5287963" y="5622925"/>
          <p14:tracePt t="108714" x="5303838" y="5600700"/>
          <p14:tracePt t="108730" x="5303838" y="5578475"/>
          <p14:tracePt t="108747" x="5318125" y="5546725"/>
          <p14:tracePt t="108763" x="5334000" y="5508625"/>
          <p14:tracePt t="108780" x="5349875" y="5478463"/>
          <p14:tracePt t="108797" x="5356225" y="5448300"/>
          <p14:tracePt t="108814" x="5372100" y="5418138"/>
          <p14:tracePt t="108830" x="5372100" y="5402263"/>
          <p14:tracePt t="108847" x="5380038" y="5380038"/>
          <p14:tracePt t="108863" x="5387975" y="5364163"/>
          <p14:tracePt t="108880" x="5387975" y="5356225"/>
          <p14:tracePt t="108897" x="5394325" y="5349875"/>
          <p14:tracePt t="109761" x="5402263" y="5349875"/>
          <p14:tracePt t="109769" x="5432425" y="5349875"/>
          <p14:tracePt t="109777" x="5508625" y="5349875"/>
          <p14:tracePt t="109785" x="5722938" y="5349875"/>
          <p14:tracePt t="109797" x="5981700" y="5349875"/>
          <p14:tracePt t="109814" x="6202363" y="5349875"/>
          <p14:tracePt t="109830" x="6430963" y="5341938"/>
          <p14:tracePt t="109847" x="6651625" y="5341938"/>
          <p14:tracePt t="109863" x="6835775" y="5341938"/>
          <p14:tracePt t="109880" x="6942138" y="5341938"/>
          <p14:tracePt t="109897" x="7002463" y="5341938"/>
          <p14:tracePt t="109913" x="7018338" y="5341938"/>
          <p14:tracePt t="109930" x="7026275" y="5341938"/>
          <p14:tracePt t="109947" x="7048500" y="5341938"/>
          <p14:tracePt t="109963" x="7078663" y="5341938"/>
          <p14:tracePt t="109981" x="7108825" y="5341938"/>
          <p14:tracePt t="109998" x="7132638" y="5349875"/>
          <p14:tracePt t="110014" x="7140575" y="5349875"/>
          <p14:tracePt t="110031" x="7154863" y="5349875"/>
          <p14:tracePt t="110048" x="7185025" y="5372100"/>
          <p14:tracePt t="110064" x="7246938" y="5402263"/>
          <p14:tracePt t="110081" x="7323138" y="5432425"/>
          <p14:tracePt t="110098" x="7369175" y="5448300"/>
          <p14:tracePt t="110114" x="7375525" y="5456238"/>
          <p14:tracePt t="110202" x="7383463" y="5456238"/>
          <p14:tracePt t="110845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39134934"/>
              </p:ext>
            </p:extLst>
          </p:nvPr>
        </p:nvGraphicFramePr>
        <p:xfrm>
          <a:off x="1862998" y="2348880"/>
          <a:ext cx="5466358" cy="409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76872" y="332656"/>
            <a:ext cx="6511552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59060"/>
          </a:xfrm>
        </p:spPr>
        <p:txBody>
          <a:bodyPr/>
          <a:lstStyle/>
          <a:p>
            <a:r>
              <a:rPr lang="en-US" sz="2400" dirty="0" smtClean="0"/>
              <a:t>Item Characteristics Curves (ICC)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408016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5924"/>
    </mc:Choice>
    <mc:Fallback>
      <p:transition spd="slow" advTm="6592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8780" x="2232025" y="5935663"/>
          <p14:tracePt t="18980" x="2239963" y="5935663"/>
          <p14:tracePt t="18988" x="2247900" y="5935663"/>
          <p14:tracePt t="19013" x="2255838" y="5935663"/>
          <p14:tracePt t="19020" x="2263775" y="5935663"/>
          <p14:tracePt t="19039" x="2270125" y="5935663"/>
          <p14:tracePt t="19044" x="2293938" y="5935663"/>
          <p14:tracePt t="19060" x="2339975" y="5935663"/>
          <p14:tracePt t="19076" x="2378075" y="5935663"/>
          <p14:tracePt t="19092" x="2408238" y="5935663"/>
          <p14:tracePt t="19106" x="2446338" y="5927725"/>
          <p14:tracePt t="19124" x="2468563" y="5927725"/>
          <p14:tracePt t="19140" x="2498725" y="5921375"/>
          <p14:tracePt t="19164" x="2530475" y="5913438"/>
          <p14:tracePt t="19180" x="2568575" y="5897563"/>
          <p14:tracePt t="19196" x="2613025" y="5889625"/>
          <p14:tracePt t="19212" x="2659063" y="5883275"/>
          <p14:tracePt t="19223" x="2689225" y="5875338"/>
          <p14:tracePt t="19239" x="2743200" y="5859463"/>
          <p14:tracePt t="19256" x="2797175" y="5837238"/>
          <p14:tracePt t="19272" x="2857500" y="5813425"/>
          <p14:tracePt t="19289" x="2895600" y="5791200"/>
          <p14:tracePt t="19306" x="2925763" y="5768975"/>
          <p14:tracePt t="19322" x="2933700" y="5768975"/>
          <p14:tracePt t="19340" x="2987675" y="5730875"/>
          <p14:tracePt t="19356" x="3017838" y="5715000"/>
          <p14:tracePt t="19372" x="3040063" y="5699125"/>
          <p14:tracePt t="19389" x="3063875" y="5684838"/>
          <p14:tracePt t="19406" x="3078163" y="5668963"/>
          <p14:tracePt t="19423" x="3101975" y="5638800"/>
          <p14:tracePt t="19439" x="3124200" y="5608638"/>
          <p14:tracePt t="19456" x="3146425" y="5570538"/>
          <p14:tracePt t="19473" x="3170238" y="5546725"/>
          <p14:tracePt t="19489" x="3170238" y="5532438"/>
          <p14:tracePt t="19506" x="3178175" y="5532438"/>
          <p14:tracePt t="19522" x="3184525" y="5516563"/>
          <p14:tracePt t="19539" x="3192463" y="5502275"/>
          <p14:tracePt t="19556" x="3200400" y="5494338"/>
          <p14:tracePt t="19572" x="3216275" y="5470525"/>
          <p14:tracePt t="19589" x="3222625" y="5448300"/>
          <p14:tracePt t="19606" x="3246438" y="5418138"/>
          <p14:tracePt t="19623" x="3254375" y="5387975"/>
          <p14:tracePt t="19639" x="3260725" y="5372100"/>
          <p14:tracePt t="19656" x="3268663" y="5356225"/>
          <p14:tracePt t="19672" x="3276600" y="5341938"/>
          <p14:tracePt t="19689" x="3292475" y="5318125"/>
          <p14:tracePt t="19706" x="3298825" y="5295900"/>
          <p14:tracePt t="19722" x="3314700" y="5273675"/>
          <p14:tracePt t="19739" x="3330575" y="5249863"/>
          <p14:tracePt t="19756" x="3413125" y="5197475"/>
          <p14:tracePt t="19773" x="3451225" y="5165725"/>
          <p14:tracePt t="19789" x="3489325" y="5143500"/>
          <p14:tracePt t="19806" x="3513138" y="5127625"/>
          <p14:tracePt t="19823" x="3543300" y="5105400"/>
          <p14:tracePt t="19839" x="3565525" y="5083175"/>
          <p14:tracePt t="19856" x="3597275" y="5059363"/>
          <p14:tracePt t="19872" x="3627438" y="5045075"/>
          <p14:tracePt t="19889" x="3649663" y="5021263"/>
          <p14:tracePt t="19906" x="3679825" y="4983163"/>
          <p14:tracePt t="19923" x="3725863" y="4937125"/>
          <p14:tracePt t="19939" x="3802063" y="4854575"/>
          <p14:tracePt t="19956" x="3840163" y="4816475"/>
          <p14:tracePt t="19973" x="3878263" y="4792663"/>
          <p14:tracePt t="19989" x="3902075" y="4754563"/>
          <p14:tracePt t="20006" x="3932238" y="4716463"/>
          <p14:tracePt t="20022" x="3946525" y="4686300"/>
          <p14:tracePt t="20039" x="3970338" y="4656138"/>
          <p14:tracePt t="20056" x="3984625" y="4632325"/>
          <p14:tracePt t="20073" x="3992563" y="4618038"/>
          <p14:tracePt t="20089" x="4000500" y="4594225"/>
          <p14:tracePt t="20106" x="4022725" y="4556125"/>
          <p14:tracePt t="20122" x="4038600" y="4518025"/>
          <p14:tracePt t="20139" x="4068763" y="4473575"/>
          <p14:tracePt t="20156" x="4076700" y="4449763"/>
          <p14:tracePt t="20172" x="4092575" y="4419600"/>
          <p14:tracePt t="20189" x="4098925" y="4397375"/>
          <p14:tracePt t="20206" x="4106863" y="4381500"/>
          <p14:tracePt t="20222" x="4122738" y="4351338"/>
          <p14:tracePt t="20239" x="4137025" y="4321175"/>
          <p14:tracePt t="20256" x="4144963" y="4297363"/>
          <p14:tracePt t="20272" x="4152900" y="4283075"/>
          <p14:tracePt t="20308" x="4160838" y="4275138"/>
          <p14:tracePt t="20322" x="4160838" y="4259263"/>
          <p14:tracePt t="20339" x="4175125" y="4244975"/>
          <p14:tracePt t="20341" x="4175125" y="4237038"/>
          <p14:tracePt t="20356" x="4183063" y="4221163"/>
          <p14:tracePt t="20372" x="4191000" y="4206875"/>
          <p14:tracePt t="20389" x="4198938" y="4206875"/>
          <p14:tracePt t="20406" x="4213225" y="4191000"/>
          <p14:tracePt t="20422" x="4221163" y="4175125"/>
          <p14:tracePt t="20439" x="4237038" y="4160838"/>
          <p14:tracePt t="20456" x="4251325" y="4144963"/>
          <p14:tracePt t="20472" x="4267200" y="4130675"/>
          <p14:tracePt t="20489" x="4275138" y="4114800"/>
          <p14:tracePt t="20506" x="4289425" y="4098925"/>
          <p14:tracePt t="20522" x="4305300" y="4068763"/>
          <p14:tracePt t="20539" x="4327525" y="4046538"/>
          <p14:tracePt t="20539" x="4351338" y="4022725"/>
          <p14:tracePt t="20556" x="4397375" y="3984625"/>
          <p14:tracePt t="20572" x="4449763" y="3940175"/>
          <p14:tracePt t="20589" x="4518025" y="3863975"/>
          <p14:tracePt t="20606" x="4564063" y="3794125"/>
          <p14:tracePt t="20622" x="4602163" y="3741738"/>
          <p14:tracePt t="20639" x="4632325" y="3695700"/>
          <p14:tracePt t="20656" x="4656138" y="3665538"/>
          <p14:tracePt t="20672" x="4678363" y="3627438"/>
          <p14:tracePt t="20689" x="4702175" y="3597275"/>
          <p14:tracePt t="20706" x="4724400" y="3559175"/>
          <p14:tracePt t="20722" x="4754563" y="3513138"/>
          <p14:tracePt t="20739" x="4792663" y="3459163"/>
          <p14:tracePt t="20739" x="4800600" y="3444875"/>
          <p14:tracePt t="20756" x="4816475" y="3406775"/>
          <p14:tracePt t="20772" x="4838700" y="3382963"/>
          <p14:tracePt t="20789" x="4854575" y="3368675"/>
          <p14:tracePt t="20806" x="4868863" y="3352800"/>
          <p14:tracePt t="20822" x="4884738" y="3344863"/>
          <p14:tracePt t="20839" x="4892675" y="3330575"/>
          <p14:tracePt t="20856" x="4906963" y="3306763"/>
          <p14:tracePt t="20873" x="4945063" y="3268663"/>
          <p14:tracePt t="20889" x="4991100" y="3216275"/>
          <p14:tracePt t="20906" x="5051425" y="3170238"/>
          <p14:tracePt t="20922" x="5113338" y="3108325"/>
          <p14:tracePt t="20939" x="5165725" y="3078163"/>
          <p14:tracePt t="20956" x="5203825" y="3055938"/>
          <p14:tracePt t="20972" x="5235575" y="3040063"/>
          <p14:tracePt t="20989" x="5265738" y="3017838"/>
          <p14:tracePt t="21006" x="5295900" y="3009900"/>
          <p14:tracePt t="21022" x="5334000" y="2979738"/>
          <p14:tracePt t="21039" x="5372100" y="2949575"/>
          <p14:tracePt t="21056" x="5402263" y="2925763"/>
          <p14:tracePt t="21072" x="5440363" y="2903538"/>
          <p14:tracePt t="21089" x="5486400" y="2879725"/>
          <p14:tracePt t="21106" x="5524500" y="2857500"/>
          <p14:tracePt t="21122" x="5578475" y="2835275"/>
          <p14:tracePt t="21139" x="5622925" y="2819400"/>
          <p14:tracePt t="21156" x="5661025" y="2803525"/>
          <p14:tracePt t="21172" x="5692775" y="2789238"/>
          <p14:tracePt t="21189" x="5715000" y="2781300"/>
          <p14:tracePt t="21206" x="5722938" y="2773363"/>
          <p14:tracePt t="21243" x="5737225" y="2773363"/>
          <p14:tracePt t="21259" x="5745163" y="2773363"/>
          <p14:tracePt t="21272" x="5745163" y="2765425"/>
          <p14:tracePt t="21274" x="5768975" y="2759075"/>
          <p14:tracePt t="21289" x="5807075" y="2743200"/>
          <p14:tracePt t="21305" x="5845175" y="2743200"/>
          <p14:tracePt t="21322" x="5875338" y="2735263"/>
          <p14:tracePt t="21339" x="5905500" y="2720975"/>
          <p14:tracePt t="21355" x="5965825" y="2713038"/>
          <p14:tracePt t="21372" x="6027738" y="2705100"/>
          <p14:tracePt t="21389" x="6088063" y="2682875"/>
          <p14:tracePt t="21405" x="6118225" y="2674938"/>
          <p14:tracePt t="21422" x="6134100" y="2674938"/>
          <p14:tracePt t="23820" x="6126163" y="2667000"/>
          <p14:tracePt t="23829" x="6118225" y="2667000"/>
          <p14:tracePt t="23844" x="6111875" y="2659063"/>
          <p14:tracePt t="23845" x="6103938" y="2659063"/>
          <p14:tracePt t="23855" x="6080125" y="2659063"/>
          <p14:tracePt t="23872" x="6073775" y="2659063"/>
          <p14:tracePt t="23888" x="6057900" y="2659063"/>
          <p14:tracePt t="23905" x="6049963" y="2659063"/>
          <p14:tracePt t="23922" x="6035675" y="2651125"/>
          <p14:tracePt t="23938" x="6019800" y="2651125"/>
          <p14:tracePt t="23955" x="5989638" y="2651125"/>
          <p14:tracePt t="23972" x="5959475" y="2667000"/>
          <p14:tracePt t="23988" x="5935663" y="2674938"/>
          <p14:tracePt t="24005" x="5921375" y="2682875"/>
          <p14:tracePt t="24022" x="5897563" y="2689225"/>
          <p14:tracePt t="24038" x="5883275" y="2705100"/>
          <p14:tracePt t="24055" x="5867400" y="2720975"/>
          <p14:tracePt t="24072" x="5837238" y="2735263"/>
          <p14:tracePt t="24089" x="5807075" y="2759075"/>
          <p14:tracePt t="24105" x="5730875" y="2797175"/>
          <p14:tracePt t="24122" x="5668963" y="2835275"/>
          <p14:tracePt t="24138" x="5608638" y="2873375"/>
          <p14:tracePt t="24155" x="5540375" y="2911475"/>
          <p14:tracePt t="24172" x="5478463" y="2941638"/>
          <p14:tracePt t="24188" x="5426075" y="2971800"/>
          <p14:tracePt t="24205" x="5372100" y="3009900"/>
          <p14:tracePt t="24222" x="5318125" y="3048000"/>
          <p14:tracePt t="24239" x="5257800" y="3078163"/>
          <p14:tracePt t="24255" x="5211763" y="3116263"/>
          <p14:tracePt t="24272" x="5165725" y="3146425"/>
          <p14:tracePt t="24289" x="5127625" y="3162300"/>
          <p14:tracePt t="24305" x="5105400" y="3170238"/>
          <p14:tracePt t="24322" x="5075238" y="3192463"/>
          <p14:tracePt t="24338" x="5045075" y="3200400"/>
          <p14:tracePt t="24355" x="5006975" y="3238500"/>
          <p14:tracePt t="24372" x="4968875" y="3260725"/>
          <p14:tracePt t="24388" x="4922838" y="3292475"/>
          <p14:tracePt t="24405" x="4868863" y="3330575"/>
          <p14:tracePt t="24422" x="4830763" y="3360738"/>
          <p14:tracePt t="24438" x="4784725" y="3390900"/>
          <p14:tracePt t="24455" x="4754563" y="3413125"/>
          <p14:tracePt t="24472" x="4716463" y="3444875"/>
          <p14:tracePt t="24488" x="4686300" y="3467100"/>
          <p14:tracePt t="24505" x="4664075" y="3497263"/>
          <p14:tracePt t="24522" x="4640263" y="3527425"/>
          <p14:tracePt t="24538" x="4602163" y="3551238"/>
          <p14:tracePt t="24555" x="4556125" y="3597275"/>
          <p14:tracePt t="24572" x="4518025" y="3627438"/>
          <p14:tracePt t="24588" x="4495800" y="3657600"/>
          <p14:tracePt t="24605" x="4473575" y="3673475"/>
          <p14:tracePt t="24622" x="4457700" y="3687763"/>
          <p14:tracePt t="24638" x="4449763" y="3695700"/>
          <p14:tracePt t="24655" x="4449763" y="3703638"/>
          <p14:tracePt t="24672" x="4441825" y="3703638"/>
          <p14:tracePt t="24688" x="4435475" y="3711575"/>
          <p14:tracePt t="24705" x="4427538" y="3717925"/>
          <p14:tracePt t="24722" x="4427538" y="3725863"/>
          <p14:tracePt t="24738" x="4419600" y="3733800"/>
          <p14:tracePt t="24755" x="4403725" y="3741738"/>
          <p14:tracePt t="24772" x="4403725" y="3749675"/>
          <p14:tracePt t="24788" x="4397375" y="3756025"/>
          <p14:tracePt t="24805" x="4397375" y="3763963"/>
          <p14:tracePt t="24822" x="4381500" y="3779838"/>
          <p14:tracePt t="24838" x="4365625" y="3802063"/>
          <p14:tracePt t="24855" x="4359275" y="3825875"/>
          <p14:tracePt t="24872" x="4343400" y="3840163"/>
          <p14:tracePt t="24888" x="4327525" y="3863975"/>
          <p14:tracePt t="24905" x="4313238" y="3878263"/>
          <p14:tracePt t="24922" x="4313238" y="3902075"/>
          <p14:tracePt t="24938" x="4297363" y="3916363"/>
          <p14:tracePt t="24955" x="4275138" y="3946525"/>
          <p14:tracePt t="24972" x="4275138" y="3970338"/>
          <p14:tracePt t="24988" x="4267200" y="3970338"/>
          <p14:tracePt t="25005" x="4259263" y="3978275"/>
          <p14:tracePt t="25022" x="4251325" y="3984625"/>
          <p14:tracePt t="25038" x="4251325" y="3992563"/>
          <p14:tracePt t="25055" x="4251325" y="4000500"/>
          <p14:tracePt t="25072" x="4244975" y="4008438"/>
          <p14:tracePt t="25088" x="4244975" y="4016375"/>
          <p14:tracePt t="25105" x="4237038" y="4022725"/>
          <p14:tracePt t="25122" x="4229100" y="4030663"/>
          <p14:tracePt t="25188" x="4229100" y="4038600"/>
          <p14:tracePt t="25190" x="4229100" y="4046538"/>
          <p14:tracePt t="25205" x="4221163" y="4046538"/>
          <p14:tracePt t="25221" x="4221163" y="4060825"/>
          <p14:tracePt t="25223" x="4213225" y="4084638"/>
          <p14:tracePt t="25238" x="4206875" y="4092575"/>
          <p14:tracePt t="25277" x="4206875" y="4098925"/>
          <p14:tracePt t="25300" x="4198938" y="4106863"/>
          <p14:tracePt t="25308" x="4198938" y="4114800"/>
          <p14:tracePt t="25324" x="4198938" y="4130675"/>
          <p14:tracePt t="25326" x="4191000" y="4130675"/>
          <p14:tracePt t="25338" x="4191000" y="4152900"/>
          <p14:tracePt t="25355" x="4183063" y="4183063"/>
          <p14:tracePt t="25371" x="4168775" y="4198938"/>
          <p14:tracePt t="25388" x="4168775" y="4213225"/>
          <p14:tracePt t="25436" x="4168775" y="4221163"/>
          <p14:tracePt t="25460" x="4160838" y="4237038"/>
          <p14:tracePt t="25492" x="4160838" y="4244975"/>
          <p14:tracePt t="25556" x="4160838" y="4251325"/>
          <p14:tracePt t="25876" x="4160838" y="4259263"/>
          <p14:tracePt t="25885" x="4160838" y="4267200"/>
          <p14:tracePt t="25901" x="4160838" y="4275138"/>
          <p14:tracePt t="25908" x="4152900" y="4275138"/>
          <p14:tracePt t="25924" x="4152900" y="4283075"/>
          <p14:tracePt t="25948" x="4152900" y="4289425"/>
          <p14:tracePt t="25955" x="4144963" y="4289425"/>
          <p14:tracePt t="25980" x="4144963" y="4297363"/>
          <p14:tracePt t="25995" x="4144963" y="4305300"/>
          <p14:tracePt t="26002" x="4144963" y="4313238"/>
          <p14:tracePt t="26005" x="4137025" y="4335463"/>
          <p14:tracePt t="26021" x="4137025" y="4351338"/>
          <p14:tracePt t="26038" x="4137025" y="4365625"/>
          <p14:tracePt t="26055" x="4137025" y="4373563"/>
          <p14:tracePt t="26071" x="4137025" y="4389438"/>
          <p14:tracePt t="26116" x="4137025" y="4397375"/>
          <p14:tracePt t="26148" x="4130675" y="4397375"/>
          <p14:tracePt t="26211" x="4130675" y="4403725"/>
          <p14:tracePt t="26220" x="4130675" y="4411663"/>
          <p14:tracePt t="26235" x="4130675" y="4419600"/>
          <p14:tracePt t="26250" x="4130675" y="4427538"/>
          <p14:tracePt t="26267" x="4130675" y="4441825"/>
          <p14:tracePt t="26284" x="4130675" y="4449763"/>
          <p14:tracePt t="26296" x="4130675" y="4457700"/>
          <p14:tracePt t="26298" x="4130675" y="4465638"/>
          <p14:tracePt t="26305" x="4130675" y="4473575"/>
          <p14:tracePt t="26322" x="4130675" y="4487863"/>
          <p14:tracePt t="26338" x="4130675" y="4503738"/>
          <p14:tracePt t="26355" x="4130675" y="4525963"/>
          <p14:tracePt t="26355" x="4130675" y="4533900"/>
          <p14:tracePt t="26372" x="4130675" y="4556125"/>
          <p14:tracePt t="26388" x="4130675" y="4564063"/>
          <p14:tracePt t="26444" x="4130675" y="4572000"/>
          <p14:tracePt t="26451" x="4130675" y="4579938"/>
          <p14:tracePt t="26468" x="4122738" y="4579938"/>
          <p14:tracePt t="26476" x="4122738" y="4587875"/>
          <p14:tracePt t="26492" x="4122738" y="4602163"/>
          <p14:tracePt t="26494" x="4122738" y="4618038"/>
          <p14:tracePt t="26505" x="4122738" y="4640263"/>
          <p14:tracePt t="26521" x="4122738" y="4664075"/>
          <p14:tracePt t="26538" x="4122738" y="4678363"/>
          <p14:tracePt t="26555" x="4122738" y="4694238"/>
          <p14:tracePt t="26571" x="4122738" y="4708525"/>
          <p14:tracePt t="26588" x="4122738" y="4732338"/>
          <p14:tracePt t="26605" x="4122738" y="4746625"/>
          <p14:tracePt t="26621" x="4122738" y="4770438"/>
          <p14:tracePt t="26638" x="4122738" y="4792663"/>
          <p14:tracePt t="26655" x="4122738" y="4808538"/>
          <p14:tracePt t="26671" x="4122738" y="4830763"/>
          <p14:tracePt t="26688" x="4122738" y="4860925"/>
          <p14:tracePt t="26705" x="4122738" y="4892675"/>
          <p14:tracePt t="26721" x="4130675" y="4914900"/>
          <p14:tracePt t="26738" x="4130675" y="4930775"/>
          <p14:tracePt t="26755" x="4130675" y="4937125"/>
          <p14:tracePt t="26771" x="4130675" y="4953000"/>
          <p14:tracePt t="26788" x="4130675" y="4975225"/>
          <p14:tracePt t="26805" x="4130675" y="4991100"/>
          <p14:tracePt t="26822" x="4144963" y="5006975"/>
          <p14:tracePt t="26838" x="4144963" y="5037138"/>
          <p14:tracePt t="26855" x="4144963" y="5059363"/>
          <p14:tracePt t="26871" x="4144963" y="5083175"/>
          <p14:tracePt t="26888" x="4144963" y="5105400"/>
          <p14:tracePt t="26905" x="4144963" y="5143500"/>
          <p14:tracePt t="26921" x="4144963" y="5165725"/>
          <p14:tracePt t="26938" x="4152900" y="5203825"/>
          <p14:tracePt t="26955" x="4160838" y="5227638"/>
          <p14:tracePt t="26955" x="4160838" y="5241925"/>
          <p14:tracePt t="26972" x="4160838" y="5265738"/>
          <p14:tracePt t="26988" x="4160838" y="5303838"/>
          <p14:tracePt t="27005" x="4160838" y="5341938"/>
          <p14:tracePt t="27021" x="4160838" y="5380038"/>
          <p14:tracePt t="27038" x="4160838" y="5410200"/>
          <p14:tracePt t="27055" x="4160838" y="5426075"/>
          <p14:tracePt t="27071" x="4160838" y="5456238"/>
          <p14:tracePt t="27088" x="4168775" y="5486400"/>
          <p14:tracePt t="27105" x="4168775" y="5524500"/>
          <p14:tracePt t="27121" x="4168775" y="5562600"/>
          <p14:tracePt t="27138" x="4168775" y="5578475"/>
          <p14:tracePt t="27155" x="4168775" y="5592763"/>
          <p14:tracePt t="27171" x="4175125" y="5608638"/>
          <p14:tracePt t="27188" x="4175125" y="5630863"/>
          <p14:tracePt t="27205" x="4175125" y="5646738"/>
          <p14:tracePt t="27221" x="4183063" y="5684838"/>
          <p14:tracePt t="27238" x="4183063" y="5707063"/>
          <p14:tracePt t="27255" x="4183063" y="5745163"/>
          <p14:tracePt t="27271" x="4183063" y="5753100"/>
          <p14:tracePt t="27288" x="4183063" y="5775325"/>
          <p14:tracePt t="27305" x="4183063" y="5783263"/>
          <p14:tracePt t="27321" x="4183063" y="5791200"/>
          <p14:tracePt t="27338" x="4183063" y="5807075"/>
          <p14:tracePt t="27355" x="4191000" y="5837238"/>
          <p14:tracePt t="27372" x="4191000" y="5875338"/>
          <p14:tracePt t="27388" x="4191000" y="5897563"/>
          <p14:tracePt t="27405" x="4198938" y="5927725"/>
          <p14:tracePt t="27421" x="4198938" y="5943600"/>
          <p14:tracePt t="27438" x="4198938" y="5959475"/>
          <p14:tracePt t="27455" x="4198938" y="5973763"/>
          <p14:tracePt t="27471" x="4198938" y="5989638"/>
          <p14:tracePt t="27488" x="4198938" y="6003925"/>
          <p14:tracePt t="27504" x="4206875" y="6027738"/>
          <p14:tracePt t="27521" x="4206875" y="6057900"/>
          <p14:tracePt t="27538" x="4206875" y="6080125"/>
          <p14:tracePt t="27554" x="4206875" y="6096000"/>
          <p14:tracePt t="27571" x="4206875" y="6103938"/>
          <p14:tracePt t="27636" x="4206875" y="6111875"/>
          <p14:tracePt t="29451" x="4198938" y="6111875"/>
          <p14:tracePt t="29462" x="4175125" y="6111875"/>
          <p14:tracePt t="29464" x="4160838" y="6118225"/>
          <p14:tracePt t="29471" x="4122738" y="6118225"/>
          <p14:tracePt t="29487" x="4054475" y="6118225"/>
          <p14:tracePt t="29504" x="3978275" y="6126163"/>
          <p14:tracePt t="29521" x="3932238" y="6126163"/>
          <p14:tracePt t="29537" x="3878263" y="6126163"/>
          <p14:tracePt t="29554" x="3825875" y="6126163"/>
          <p14:tracePt t="29571" x="3756025" y="6126163"/>
          <p14:tracePt t="29587" x="3711575" y="6126163"/>
          <p14:tracePt t="29604" x="3657600" y="6126163"/>
          <p14:tracePt t="29621" x="3611563" y="6126163"/>
          <p14:tracePt t="29637" x="3573463" y="6126163"/>
          <p14:tracePt t="29654" x="3543300" y="6126163"/>
          <p14:tracePt t="29671" x="3521075" y="6126163"/>
          <p14:tracePt t="29687" x="3505200" y="6126163"/>
          <p14:tracePt t="29704" x="3475038" y="6126163"/>
          <p14:tracePt t="29721" x="3451225" y="6126163"/>
          <p14:tracePt t="29738" x="3413125" y="6126163"/>
          <p14:tracePt t="29754" x="3360738" y="6134100"/>
          <p14:tracePt t="29771" x="3268663" y="6149975"/>
          <p14:tracePt t="29788" x="3216275" y="6156325"/>
          <p14:tracePt t="29804" x="3146425" y="6172200"/>
          <p14:tracePt t="29821" x="3101975" y="6180138"/>
          <p14:tracePt t="29837" x="3032125" y="6194425"/>
          <p14:tracePt t="29854" x="2955925" y="6202363"/>
          <p14:tracePt t="29871" x="2903538" y="6202363"/>
          <p14:tracePt t="29888" x="2827338" y="6202363"/>
          <p14:tracePt t="29904" x="2751138" y="6202363"/>
          <p14:tracePt t="29921" x="2674938" y="6202363"/>
          <p14:tracePt t="29937" x="2613025" y="6202363"/>
          <p14:tracePt t="29954" x="2568575" y="6194425"/>
          <p14:tracePt t="29971" x="2506663" y="6180138"/>
          <p14:tracePt t="29987" x="2476500" y="6172200"/>
          <p14:tracePt t="30004" x="2454275" y="6156325"/>
          <p14:tracePt t="30021" x="2430463" y="6142038"/>
          <p14:tracePt t="30037" x="2422525" y="6134100"/>
          <p14:tracePt t="30054" x="2408238" y="6126163"/>
          <p14:tracePt t="30071" x="2400300" y="6126163"/>
          <p14:tracePt t="30087" x="2384425" y="6118225"/>
          <p14:tracePt t="30104" x="2362200" y="6096000"/>
          <p14:tracePt t="30121" x="2308225" y="6080125"/>
          <p14:tracePt t="30137" x="2286000" y="6065838"/>
          <p14:tracePt t="30154" x="2278063" y="6057900"/>
          <p14:tracePt t="30204" x="2270125" y="6057900"/>
          <p14:tracePt t="30315" x="2270125" y="6049963"/>
          <p14:tracePt t="30387" x="2278063" y="6049963"/>
          <p14:tracePt t="30404" x="2286000" y="6049963"/>
          <p14:tracePt t="30412" x="2293938" y="6049963"/>
          <p14:tracePt t="30428" x="2332038" y="6042025"/>
          <p14:tracePt t="30430" x="2354263" y="6042025"/>
          <p14:tracePt t="30437" x="2430463" y="6042025"/>
          <p14:tracePt t="30454" x="2506663" y="6042025"/>
          <p14:tracePt t="30471" x="2560638" y="6042025"/>
          <p14:tracePt t="30487" x="2606675" y="6042025"/>
          <p14:tracePt t="30504" x="2651125" y="6042025"/>
          <p14:tracePt t="30521" x="2697163" y="6042025"/>
          <p14:tracePt t="30538" x="2735263" y="6042025"/>
          <p14:tracePt t="30554" x="2773363" y="6042025"/>
          <p14:tracePt t="30571" x="2827338" y="6042025"/>
          <p14:tracePt t="30587" x="2857500" y="6035675"/>
          <p14:tracePt t="30604" x="2887663" y="6027738"/>
          <p14:tracePt t="30621" x="2911475" y="6019800"/>
          <p14:tracePt t="30637" x="2955925" y="6011863"/>
          <p14:tracePt t="30654" x="3001963" y="5997575"/>
          <p14:tracePt t="30671" x="3070225" y="5973763"/>
          <p14:tracePt t="30687" x="3116263" y="5965825"/>
          <p14:tracePt t="30704" x="3146425" y="5951538"/>
          <p14:tracePt t="30721" x="3170238" y="5943600"/>
          <p14:tracePt t="30737" x="3192463" y="5927725"/>
          <p14:tracePt t="30754" x="3230563" y="5905500"/>
          <p14:tracePt t="30771" x="3298825" y="5867400"/>
          <p14:tracePt t="30787" x="3330575" y="5837238"/>
          <p14:tracePt t="30804" x="3368675" y="5813425"/>
          <p14:tracePt t="30821" x="3398838" y="5791200"/>
          <p14:tracePt t="30837" x="3421063" y="5768975"/>
          <p14:tracePt t="30854" x="3451225" y="5737225"/>
          <p14:tracePt t="30871" x="3482975" y="5699125"/>
          <p14:tracePt t="30887" x="3521075" y="5654675"/>
          <p14:tracePt t="30904" x="3581400" y="5592763"/>
          <p14:tracePt t="30921" x="3619500" y="5524500"/>
          <p14:tracePt t="30937" x="3673475" y="5470525"/>
          <p14:tracePt t="30954" x="3711575" y="5432425"/>
          <p14:tracePt t="30971" x="3756025" y="5402263"/>
          <p14:tracePt t="30988" x="3771900" y="5387975"/>
          <p14:tracePt t="31004" x="3787775" y="5372100"/>
          <p14:tracePt t="31021" x="3810000" y="5349875"/>
          <p14:tracePt t="31037" x="3832225" y="5311775"/>
          <p14:tracePt t="31054" x="3870325" y="5265738"/>
          <p14:tracePt t="31071" x="3916363" y="5235575"/>
          <p14:tracePt t="31087" x="3940175" y="5203825"/>
          <p14:tracePt t="31104" x="3962400" y="5181600"/>
          <p14:tracePt t="31121" x="3978275" y="5165725"/>
          <p14:tracePt t="31137" x="3992563" y="5151438"/>
          <p14:tracePt t="31154" x="4000500" y="5143500"/>
          <p14:tracePt t="31171" x="4016375" y="5127625"/>
          <p14:tracePt t="31187" x="4030663" y="5113338"/>
          <p14:tracePt t="31204" x="4060825" y="5089525"/>
          <p14:tracePt t="31221" x="4106863" y="5051425"/>
          <p14:tracePt t="31237" x="4130675" y="5029200"/>
          <p14:tracePt t="31254" x="4144963" y="5013325"/>
          <p14:tracePt t="31271" x="4160838" y="4999038"/>
          <p14:tracePt t="31287" x="4183063" y="4983163"/>
          <p14:tracePt t="31304" x="4206875" y="4953000"/>
          <p14:tracePt t="31321" x="4259263" y="4899025"/>
          <p14:tracePt t="31337" x="4313238" y="4846638"/>
          <p14:tracePt t="31354" x="4359275" y="4808538"/>
          <p14:tracePt t="31371" x="4435475" y="4746625"/>
          <p14:tracePt t="31388" x="4479925" y="4708525"/>
          <p14:tracePt t="31404" x="4549775" y="4656138"/>
          <p14:tracePt t="31421" x="4587875" y="4587875"/>
          <p14:tracePt t="31437" x="4632325" y="4518025"/>
          <p14:tracePt t="31454" x="4686300" y="4441825"/>
          <p14:tracePt t="31471" x="4740275" y="4373563"/>
          <p14:tracePt t="31487" x="4770438" y="4335463"/>
          <p14:tracePt t="31504" x="4808538" y="4289425"/>
          <p14:tracePt t="31520" x="4830763" y="4259263"/>
          <p14:tracePt t="31537" x="4860925" y="4221163"/>
          <p14:tracePt t="31554" x="4892675" y="4191000"/>
          <p14:tracePt t="31571" x="4937125" y="4098925"/>
          <p14:tracePt t="31587" x="4968875" y="4038600"/>
          <p14:tracePt t="31604" x="5006975" y="3978275"/>
          <p14:tracePt t="31621" x="5045075" y="3894138"/>
          <p14:tracePt t="31637" x="5121275" y="3779838"/>
          <p14:tracePt t="31654" x="5189538" y="3649663"/>
          <p14:tracePt t="31670" x="5249863" y="3527425"/>
          <p14:tracePt t="31687" x="5287963" y="3467100"/>
          <p14:tracePt t="31704" x="5318125" y="3436938"/>
          <p14:tracePt t="31721" x="5318125" y="3421063"/>
          <p14:tracePt t="31737" x="5341938" y="3406775"/>
          <p14:tracePt t="31754" x="5356225" y="3382963"/>
          <p14:tracePt t="31772" x="5394325" y="3330575"/>
          <p14:tracePt t="31788" x="5418138" y="3284538"/>
          <p14:tracePt t="31805" x="5448300" y="3254375"/>
          <p14:tracePt t="31821" x="5486400" y="3216275"/>
          <p14:tracePt t="31838" x="5524500" y="3170238"/>
          <p14:tracePt t="31855" x="5570538" y="3132138"/>
          <p14:tracePt t="31872" x="5608638" y="3086100"/>
          <p14:tracePt t="31888" x="5654675" y="3048000"/>
          <p14:tracePt t="31905" x="5699125" y="3017838"/>
          <p14:tracePt t="31922" x="5737225" y="2994025"/>
          <p14:tracePt t="31938" x="5775325" y="2971800"/>
          <p14:tracePt t="31955" x="5813425" y="2955925"/>
          <p14:tracePt t="31971" x="5875338" y="2925763"/>
          <p14:tracePt t="31988" x="5913438" y="2903538"/>
          <p14:tracePt t="32005" x="5951538" y="2887663"/>
          <p14:tracePt t="32022" x="6003925" y="2849563"/>
          <p14:tracePt t="32038" x="6103938" y="2819400"/>
          <p14:tracePt t="32055" x="6194425" y="2781300"/>
          <p14:tracePt t="32072" x="6248400" y="2751138"/>
          <p14:tracePt t="32088" x="6270625" y="2735263"/>
          <p14:tracePt t="32105" x="6302375" y="2727325"/>
          <p14:tracePt t="32121" x="6362700" y="2720975"/>
          <p14:tracePt t="32138" x="6454775" y="2705100"/>
          <p14:tracePt t="32155" x="6545263" y="2682875"/>
          <p14:tracePt t="32171" x="6575425" y="2682875"/>
          <p14:tracePt t="32211" x="6583363" y="2674938"/>
          <p14:tracePt t="32227" x="6591300" y="2674938"/>
          <p14:tracePt t="32238" x="6613525" y="2667000"/>
          <p14:tracePt t="32240" x="6659563" y="2659063"/>
          <p14:tracePt t="32255" x="6683375" y="2659063"/>
          <p14:tracePt t="32271" x="6689725" y="2659063"/>
          <p14:tracePt t="34045" x="6683375" y="2659063"/>
          <p14:tracePt t="34076" x="6667500" y="2659063"/>
          <p14:tracePt t="34101" x="6659563" y="2659063"/>
          <p14:tracePt t="34112" x="6651625" y="2659063"/>
          <p14:tracePt t="34132" x="6645275" y="2659063"/>
          <p14:tracePt t="34149" x="6629400" y="2659063"/>
          <p14:tracePt t="34165" x="6621463" y="2659063"/>
          <p14:tracePt t="34173" x="6607175" y="2667000"/>
          <p14:tracePt t="34189" x="6591300" y="2667000"/>
          <p14:tracePt t="34191" x="6575425" y="2674938"/>
          <p14:tracePt t="34205" x="6561138" y="2682875"/>
          <p14:tracePt t="34221" x="6553200" y="2689225"/>
          <p14:tracePt t="34238" x="6523038" y="2697163"/>
          <p14:tracePt t="34254" x="6499225" y="2713038"/>
          <p14:tracePt t="34271" x="6477000" y="2720975"/>
          <p14:tracePt t="34288" x="6461125" y="2727325"/>
          <p14:tracePt t="34304" x="6446838" y="2735263"/>
          <p14:tracePt t="34321" x="6430963" y="2743200"/>
          <p14:tracePt t="34338" x="6416675" y="2751138"/>
          <p14:tracePt t="34354" x="6392863" y="2759075"/>
          <p14:tracePt t="34371" x="6378575" y="2765425"/>
          <p14:tracePt t="34388" x="6340475" y="2781300"/>
          <p14:tracePt t="34404" x="6316663" y="2789238"/>
          <p14:tracePt t="34421" x="6302375" y="2797175"/>
          <p14:tracePt t="34438" x="6278563" y="2811463"/>
          <p14:tracePt t="34455" x="6248400" y="2811463"/>
          <p14:tracePt t="34471" x="6232525" y="2827338"/>
          <p14:tracePt t="34488" x="6210300" y="2835275"/>
          <p14:tracePt t="34505" x="6194425" y="2849563"/>
          <p14:tracePt t="34521" x="6172200" y="2857500"/>
          <p14:tracePt t="34538" x="6134100" y="2879725"/>
          <p14:tracePt t="34554" x="6103938" y="2895600"/>
          <p14:tracePt t="34571" x="6073775" y="2911475"/>
          <p14:tracePt t="34571" x="6057900" y="2917825"/>
          <p14:tracePt t="34588" x="6035675" y="2933700"/>
          <p14:tracePt t="34605" x="6019800" y="2949575"/>
          <p14:tracePt t="34621" x="5997575" y="2949575"/>
          <p14:tracePt t="34638" x="5981700" y="2963863"/>
          <p14:tracePt t="34655" x="5965825" y="2971800"/>
          <p14:tracePt t="34671" x="5943600" y="2994025"/>
          <p14:tracePt t="34688" x="5921375" y="3001963"/>
          <p14:tracePt t="34704" x="5905500" y="3009900"/>
          <p14:tracePt t="34721" x="5897563" y="3017838"/>
          <p14:tracePt t="34738" x="5883275" y="3025775"/>
          <p14:tracePt t="34754" x="5851525" y="3048000"/>
          <p14:tracePt t="34771" x="5813425" y="3078163"/>
          <p14:tracePt t="34788" x="5768975" y="3108325"/>
          <p14:tracePt t="34805" x="5745163" y="3124200"/>
          <p14:tracePt t="34821" x="5715000" y="3146425"/>
          <p14:tracePt t="34838" x="5692775" y="3170238"/>
          <p14:tracePt t="34854" x="5661025" y="3208338"/>
          <p14:tracePt t="34871" x="5622925" y="3246438"/>
          <p14:tracePt t="34888" x="5592763" y="3276600"/>
          <p14:tracePt t="34904" x="5562600" y="3306763"/>
          <p14:tracePt t="34921" x="5546725" y="3322638"/>
          <p14:tracePt t="34938" x="5546725" y="3330575"/>
          <p14:tracePt t="34954" x="5532438" y="3336925"/>
          <p14:tracePt t="34996" x="5516563" y="3352800"/>
          <p14:tracePt t="35012" x="5508625" y="3360738"/>
          <p14:tracePt t="35028" x="5494338" y="3368675"/>
          <p14:tracePt t="35034" x="5486400" y="3375025"/>
          <p14:tracePt t="35038" x="5470525" y="3390900"/>
          <p14:tracePt t="35054" x="5440363" y="3413125"/>
          <p14:tracePt t="35071" x="5410200" y="3444875"/>
          <p14:tracePt t="35088" x="5387975" y="3459163"/>
          <p14:tracePt t="35104" x="5356225" y="3482975"/>
          <p14:tracePt t="35121" x="5341938" y="3497263"/>
          <p14:tracePt t="35138" x="5326063" y="3505200"/>
          <p14:tracePt t="35154" x="5311775" y="3521075"/>
          <p14:tracePt t="35171" x="5287963" y="3535363"/>
          <p14:tracePt t="35188" x="5265738" y="3565525"/>
          <p14:tracePt t="35205" x="5241925" y="3589338"/>
          <p14:tracePt t="35221" x="5219700" y="3611563"/>
          <p14:tracePt t="35238" x="5197475" y="3635375"/>
          <p14:tracePt t="35254" x="5181600" y="3657600"/>
          <p14:tracePt t="35271" x="5159375" y="3679825"/>
          <p14:tracePt t="35288" x="5143500" y="3695700"/>
          <p14:tracePt t="35304" x="5127625" y="3717925"/>
          <p14:tracePt t="35321" x="5105400" y="3733800"/>
          <p14:tracePt t="35338" x="5105400" y="3749675"/>
          <p14:tracePt t="35354" x="5097463" y="3756025"/>
          <p14:tracePt t="35371" x="5083175" y="3771900"/>
          <p14:tracePt t="35388" x="5067300" y="3794125"/>
          <p14:tracePt t="35404" x="5051425" y="3817938"/>
          <p14:tracePt t="35421" x="5037138" y="3832225"/>
          <p14:tracePt t="35438" x="5013325" y="3848100"/>
          <p14:tracePt t="35455" x="4999038" y="3863975"/>
          <p14:tracePt t="35471" x="4991100" y="3894138"/>
          <p14:tracePt t="35488" x="4975225" y="3908425"/>
          <p14:tracePt t="35504" x="4953000" y="3940175"/>
          <p14:tracePt t="35521" x="4937125" y="3970338"/>
          <p14:tracePt t="35538" x="4914900" y="3984625"/>
          <p14:tracePt t="35554" x="4914900" y="3992563"/>
          <p14:tracePt t="35571" x="4906963" y="4008438"/>
          <p14:tracePt t="35588" x="4892675" y="4022725"/>
          <p14:tracePt t="35604" x="4876800" y="4046538"/>
          <p14:tracePt t="35621" x="4860925" y="4068763"/>
          <p14:tracePt t="35638" x="4846638" y="4076700"/>
          <p14:tracePt t="35654" x="4846638" y="4092575"/>
          <p14:tracePt t="35671" x="4830763" y="4106863"/>
          <p14:tracePt t="35688" x="4816475" y="4130675"/>
          <p14:tracePt t="35704" x="4808538" y="4152900"/>
          <p14:tracePt t="35721" x="4800600" y="4160838"/>
          <p14:tracePt t="35738" x="4792663" y="4175125"/>
          <p14:tracePt t="35754" x="4784725" y="4183063"/>
          <p14:tracePt t="35771" x="4778375" y="4213225"/>
          <p14:tracePt t="35788" x="4754563" y="4259263"/>
          <p14:tracePt t="35804" x="4746625" y="4289425"/>
          <p14:tracePt t="35821" x="4724400" y="4313238"/>
          <p14:tracePt t="35838" x="4724400" y="4321175"/>
          <p14:tracePt t="35854" x="4724400" y="4327525"/>
          <p14:tracePt t="35871" x="4716463" y="4335463"/>
          <p14:tracePt t="35887" x="4716463" y="4351338"/>
          <p14:tracePt t="35904" x="4708525" y="4365625"/>
          <p14:tracePt t="35921" x="4702175" y="4381500"/>
          <p14:tracePt t="35938" x="4702175" y="4389438"/>
          <p14:tracePt t="36156" x="4708525" y="4389438"/>
          <p14:tracePt t="36164" x="4708525" y="4381500"/>
          <p14:tracePt t="36181" x="4716463" y="4381500"/>
          <p14:tracePt t="36228" x="4724400" y="4381500"/>
          <p14:tracePt t="36245" x="4724400" y="4373563"/>
          <p14:tracePt t="36247" x="4724400" y="4365625"/>
          <p14:tracePt t="36277" x="4724400" y="4359275"/>
          <p14:tracePt t="36300" x="4724400" y="4351338"/>
          <p14:tracePt t="36317" x="4724400" y="4343400"/>
          <p14:tracePt t="36333" x="4732338" y="4343400"/>
          <p14:tracePt t="36340" x="4732338" y="4335463"/>
          <p14:tracePt t="36342" x="4732338" y="4327525"/>
          <p14:tracePt t="36354" x="4732338" y="4321175"/>
          <p14:tracePt t="36444" x="4732338" y="4313238"/>
          <p14:tracePt t="36460" x="4740275" y="4305300"/>
          <p14:tracePt t="38732" x="4740275" y="4327525"/>
          <p14:tracePt t="38745" x="4740275" y="4351338"/>
          <p14:tracePt t="38747" x="4740275" y="4359275"/>
          <p14:tracePt t="38754" x="4740275" y="4381500"/>
          <p14:tracePt t="38770" x="4740275" y="4411663"/>
          <p14:tracePt t="38787" x="4732338" y="4465638"/>
          <p14:tracePt t="38804" x="4732338" y="4487863"/>
          <p14:tracePt t="38820" x="4732338" y="4518025"/>
          <p14:tracePt t="38837" x="4732338" y="4541838"/>
          <p14:tracePt t="38854" x="4732338" y="4572000"/>
          <p14:tracePt t="38870" x="4732338" y="4602163"/>
          <p14:tracePt t="38887" x="4732338" y="4625975"/>
          <p14:tracePt t="38904" x="4732338" y="4640263"/>
          <p14:tracePt t="38920" x="4740275" y="4656138"/>
          <p14:tracePt t="38937" x="4740275" y="4670425"/>
          <p14:tracePt t="38953" x="4746625" y="4686300"/>
          <p14:tracePt t="38970" x="4746625" y="4702175"/>
          <p14:tracePt t="38987" x="4754563" y="4724400"/>
          <p14:tracePt t="39004" x="4762500" y="4740275"/>
          <p14:tracePt t="39020" x="4762500" y="4754563"/>
          <p14:tracePt t="39037" x="4762500" y="4770438"/>
          <p14:tracePt t="39075" x="4770438" y="4778375"/>
          <p14:tracePt t="39077" x="4770438" y="4784725"/>
          <p14:tracePt t="39087" x="4770438" y="4792663"/>
          <p14:tracePt t="39104" x="4778375" y="4800600"/>
          <p14:tracePt t="39120" x="4778375" y="4822825"/>
          <p14:tracePt t="39137" x="4778375" y="4838700"/>
          <p14:tracePt t="39154" x="4778375" y="4854575"/>
          <p14:tracePt t="39170" x="4778375" y="4868863"/>
          <p14:tracePt t="39187" x="4792663" y="4899025"/>
          <p14:tracePt t="39204" x="4792663" y="4930775"/>
          <p14:tracePt t="39220" x="4800600" y="4953000"/>
          <p14:tracePt t="39237" x="4800600" y="4983163"/>
          <p14:tracePt t="39254" x="4800600" y="4999038"/>
          <p14:tracePt t="39270" x="4800600" y="5013325"/>
          <p14:tracePt t="39287" x="4800600" y="5021263"/>
          <p14:tracePt t="39304" x="4808538" y="5051425"/>
          <p14:tracePt t="39320" x="4808538" y="5089525"/>
          <p14:tracePt t="39337" x="4808538" y="5143500"/>
          <p14:tracePt t="39354" x="4808538" y="5197475"/>
          <p14:tracePt t="39370" x="4808538" y="5235575"/>
          <p14:tracePt t="39387" x="4808538" y="5265738"/>
          <p14:tracePt t="39387" x="4816475" y="5280025"/>
          <p14:tracePt t="39404" x="4816475" y="5318125"/>
          <p14:tracePt t="39420" x="4816475" y="5349875"/>
          <p14:tracePt t="39437" x="4816475" y="5387975"/>
          <p14:tracePt t="39454" x="4816475" y="5440363"/>
          <p14:tracePt t="39470" x="4816475" y="5486400"/>
          <p14:tracePt t="39487" x="4816475" y="5532438"/>
          <p14:tracePt t="39504" x="4816475" y="5578475"/>
          <p14:tracePt t="39520" x="4816475" y="5600700"/>
          <p14:tracePt t="39537" x="4816475" y="5622925"/>
          <p14:tracePt t="39554" x="4808538" y="5661025"/>
          <p14:tracePt t="39570" x="4808538" y="5692775"/>
          <p14:tracePt t="39587" x="4808538" y="5730875"/>
          <p14:tracePt t="39587" x="4800600" y="5753100"/>
          <p14:tracePt t="39604" x="4792663" y="5813425"/>
          <p14:tracePt t="39620" x="4792663" y="5867400"/>
          <p14:tracePt t="39637" x="4778375" y="5897563"/>
          <p14:tracePt t="39654" x="4778375" y="5921375"/>
          <p14:tracePt t="39670" x="4778375" y="5927725"/>
          <p14:tracePt t="39687" x="4770438" y="5943600"/>
          <p14:tracePt t="39704" x="4770438" y="5973763"/>
          <p14:tracePt t="39720" x="4770438" y="6003925"/>
          <p14:tracePt t="39737" x="4770438" y="6042025"/>
          <p14:tracePt t="39754" x="4770438" y="6057900"/>
          <p14:tracePt t="39770" x="4762500" y="6065838"/>
          <p14:tracePt t="39787" x="4762500" y="6080125"/>
          <p14:tracePt t="39803" x="4762500" y="6088063"/>
          <p14:tracePt t="39820" x="4762500" y="6096000"/>
          <p14:tracePt t="39837" x="4754563" y="6096000"/>
          <p14:tracePt t="39853" x="4754563" y="6103938"/>
          <p14:tracePt t="40940" x="4732338" y="6103938"/>
          <p14:tracePt t="40947" x="4708525" y="6111875"/>
          <p14:tracePt t="40957" x="4694238" y="6118225"/>
          <p14:tracePt t="40958" x="4678363" y="6118225"/>
          <p14:tracePt t="40970" x="4640263" y="6118225"/>
          <p14:tracePt t="40987" x="4594225" y="6118225"/>
          <p14:tracePt t="41003" x="4473575" y="6118225"/>
          <p14:tracePt t="41020" x="4373563" y="6118225"/>
          <p14:tracePt t="41037" x="4297363" y="6118225"/>
          <p14:tracePt t="41053" x="4213225" y="6118225"/>
          <p14:tracePt t="41070" x="4137025" y="6118225"/>
          <p14:tracePt t="41087" x="4060825" y="6126163"/>
          <p14:tracePt t="41103" x="3946525" y="6126163"/>
          <p14:tracePt t="41120" x="3832225" y="6134100"/>
          <p14:tracePt t="41137" x="3749675" y="6134100"/>
          <p14:tracePt t="41153" x="3679825" y="6156325"/>
          <p14:tracePt t="41170" x="3641725" y="6156325"/>
          <p14:tracePt t="41187" x="3597275" y="6156325"/>
          <p14:tracePt t="41203" x="3551238" y="6156325"/>
          <p14:tracePt t="41220" x="3535363" y="6149975"/>
          <p14:tracePt t="41237" x="3505200" y="6142038"/>
          <p14:tracePt t="41253" x="3482975" y="6142038"/>
          <p14:tracePt t="41270" x="3444875" y="6142038"/>
          <p14:tracePt t="41287" x="3413125" y="6142038"/>
          <p14:tracePt t="41303" x="3382963" y="6142038"/>
          <p14:tracePt t="41320" x="3344863" y="6142038"/>
          <p14:tracePt t="41336" x="3322638" y="6142038"/>
          <p14:tracePt t="41353" x="3292475" y="6134100"/>
          <p14:tracePt t="41370" x="3246438" y="6118225"/>
          <p14:tracePt t="41387" x="3154363" y="6088063"/>
          <p14:tracePt t="41403" x="3048000" y="6073775"/>
          <p14:tracePt t="41420" x="3009900" y="6073775"/>
          <p14:tracePt t="41437" x="2987675" y="6065838"/>
          <p14:tracePt t="41453" x="2979738" y="6065838"/>
          <p14:tracePt t="41565" x="2979738" y="6057900"/>
          <p14:tracePt t="41613" x="2987675" y="6057900"/>
          <p14:tracePt t="41621" x="3009900" y="6057900"/>
          <p14:tracePt t="41629" x="3048000" y="6057900"/>
          <p14:tracePt t="41644" x="3132138" y="6042025"/>
          <p14:tracePt t="41647" x="3178175" y="6035675"/>
          <p14:tracePt t="41654" x="3284538" y="6011863"/>
          <p14:tracePt t="41671" x="3390900" y="6003925"/>
          <p14:tracePt t="41688" x="3475038" y="5981700"/>
          <p14:tracePt t="41704" x="3527425" y="5965825"/>
          <p14:tracePt t="41721" x="3565525" y="5959475"/>
          <p14:tracePt t="41738" x="3597275" y="5951538"/>
          <p14:tracePt t="41754" x="3641725" y="5943600"/>
          <p14:tracePt t="41771" x="3679825" y="5935663"/>
          <p14:tracePt t="41787" x="3725863" y="5927725"/>
          <p14:tracePt t="41804" x="3787775" y="5905500"/>
          <p14:tracePt t="41821" x="3810000" y="5897563"/>
          <p14:tracePt t="41838" x="3832225" y="5889625"/>
          <p14:tracePt t="41854" x="3870325" y="5883275"/>
          <p14:tracePt t="41871" x="3916363" y="5867400"/>
          <p14:tracePt t="41888" x="3978275" y="5851525"/>
          <p14:tracePt t="41904" x="4022725" y="5829300"/>
          <p14:tracePt t="41921" x="4068763" y="5821363"/>
          <p14:tracePt t="41937" x="4098925" y="5799138"/>
          <p14:tracePt t="41954" x="4137025" y="5775325"/>
          <p14:tracePt t="41971" x="4191000" y="5737225"/>
          <p14:tracePt t="41987" x="4229100" y="5699125"/>
          <p14:tracePt t="42004" x="4289425" y="5654675"/>
          <p14:tracePt t="42021" x="4327525" y="5622925"/>
          <p14:tracePt t="42038" x="4365625" y="5592763"/>
          <p14:tracePt t="42055" x="4419600" y="5554663"/>
          <p14:tracePt t="42071" x="4449763" y="5532438"/>
          <p14:tracePt t="42088" x="4479925" y="5508625"/>
          <p14:tracePt t="42104" x="4511675" y="5478463"/>
          <p14:tracePt t="42121" x="4533900" y="5456238"/>
          <p14:tracePt t="42137" x="4564063" y="5426075"/>
          <p14:tracePt t="42154" x="4594225" y="5387975"/>
          <p14:tracePt t="42171" x="4625975" y="5364163"/>
          <p14:tracePt t="42187" x="4656138" y="5326063"/>
          <p14:tracePt t="42204" x="4708525" y="5280025"/>
          <p14:tracePt t="42221" x="4724400" y="5265738"/>
          <p14:tracePt t="42237" x="4732338" y="5249863"/>
          <p14:tracePt t="42254" x="4746625" y="5235575"/>
          <p14:tracePt t="42271" x="4778375" y="5197475"/>
          <p14:tracePt t="42287" x="4808538" y="5151438"/>
          <p14:tracePt t="42304" x="4846638" y="5121275"/>
          <p14:tracePt t="42321" x="4860925" y="5097463"/>
          <p14:tracePt t="42337" x="4868863" y="5083175"/>
          <p14:tracePt t="42354" x="4876800" y="5067300"/>
          <p14:tracePt t="42371" x="4899025" y="5037138"/>
          <p14:tracePt t="42387" x="4922838" y="5006975"/>
          <p14:tracePt t="42404" x="4953000" y="4945063"/>
          <p14:tracePt t="42421" x="4968875" y="4922838"/>
          <p14:tracePt t="42437" x="4975225" y="4906963"/>
          <p14:tracePt t="42454" x="4975225" y="4899025"/>
          <p14:tracePt t="42471" x="4983163" y="4884738"/>
          <p14:tracePt t="42488" x="4991100" y="4860925"/>
          <p14:tracePt t="42504" x="5006975" y="4830763"/>
          <p14:tracePt t="42521" x="5029200" y="4784725"/>
          <p14:tracePt t="42537" x="5051425" y="4746625"/>
          <p14:tracePt t="42554" x="5075238" y="4702175"/>
          <p14:tracePt t="42571" x="5097463" y="4678363"/>
          <p14:tracePt t="42587" x="5113338" y="4648200"/>
          <p14:tracePt t="42604" x="5143500" y="4579938"/>
          <p14:tracePt t="42621" x="5181600" y="4533900"/>
          <p14:tracePt t="42637" x="5203825" y="4495800"/>
          <p14:tracePt t="42654" x="5235575" y="4457700"/>
          <p14:tracePt t="42671" x="5257800" y="4419600"/>
          <p14:tracePt t="42687" x="5273675" y="4403725"/>
          <p14:tracePt t="42704" x="5280025" y="4389438"/>
          <p14:tracePt t="42721" x="5280025" y="4381500"/>
          <p14:tracePt t="42737" x="5295900" y="4365625"/>
          <p14:tracePt t="42754" x="5318125" y="4335463"/>
          <p14:tracePt t="42771" x="5334000" y="4305300"/>
          <p14:tracePt t="42787" x="5364163" y="4275138"/>
          <p14:tracePt t="42804" x="5418138" y="4206875"/>
          <p14:tracePt t="42821" x="5440363" y="4152900"/>
          <p14:tracePt t="42837" x="5464175" y="4130675"/>
          <p14:tracePt t="42854" x="5486400" y="4098925"/>
          <p14:tracePt t="42871" x="5494338" y="4068763"/>
          <p14:tracePt t="42887" x="5524500" y="4030663"/>
          <p14:tracePt t="42904" x="5540375" y="4000500"/>
          <p14:tracePt t="42921" x="5570538" y="3962400"/>
          <p14:tracePt t="42937" x="5600700" y="3924300"/>
          <p14:tracePt t="42954" x="5616575" y="3894138"/>
          <p14:tracePt t="42971" x="5638800" y="3870325"/>
          <p14:tracePt t="42987" x="5646738" y="3848100"/>
          <p14:tracePt t="43004" x="5668963" y="3810000"/>
          <p14:tracePt t="43021" x="5676900" y="3802063"/>
          <p14:tracePt t="43037" x="5684838" y="3779838"/>
          <p14:tracePt t="43054" x="5692775" y="3771900"/>
          <p14:tracePt t="43071" x="5707063" y="3756025"/>
          <p14:tracePt t="43087" x="5707063" y="3749675"/>
          <p14:tracePt t="43104" x="5715000" y="3733800"/>
          <p14:tracePt t="43121" x="5737225" y="3711575"/>
          <p14:tracePt t="43137" x="5761038" y="3679825"/>
          <p14:tracePt t="43154" x="5783263" y="3641725"/>
          <p14:tracePt t="43171" x="5807075" y="3619500"/>
          <p14:tracePt t="43187" x="5837238" y="3573463"/>
          <p14:tracePt t="43204" x="5905500" y="3497263"/>
          <p14:tracePt t="43221" x="5965825" y="3459163"/>
          <p14:tracePt t="43237" x="6027738" y="3413125"/>
          <p14:tracePt t="43254" x="6073775" y="3375025"/>
          <p14:tracePt t="43271" x="6103938" y="3360738"/>
          <p14:tracePt t="43287" x="6118225" y="3344863"/>
          <p14:tracePt t="43304" x="6134100" y="3330575"/>
          <p14:tracePt t="43321" x="6142038" y="3322638"/>
          <p14:tracePt t="43337" x="6149975" y="3314700"/>
          <p14:tracePt t="43354" x="6156325" y="3306763"/>
          <p14:tracePt t="43371" x="6180138" y="3292475"/>
          <p14:tracePt t="43387" x="6202363" y="3260725"/>
          <p14:tracePt t="43404" x="6240463" y="3230563"/>
          <p14:tracePt t="43421" x="6256338" y="3208338"/>
          <p14:tracePt t="43437" x="6278563" y="3192463"/>
          <p14:tracePt t="43454" x="6302375" y="3178175"/>
          <p14:tracePt t="43471" x="6324600" y="3154363"/>
          <p14:tracePt t="43487" x="6354763" y="3132138"/>
          <p14:tracePt t="43504" x="6378575" y="3108325"/>
          <p14:tracePt t="43521" x="6400800" y="3078163"/>
          <p14:tracePt t="43537" x="6416675" y="3063875"/>
          <p14:tracePt t="43554" x="6446838" y="3040063"/>
          <p14:tracePt t="43571" x="6484938" y="3017838"/>
          <p14:tracePt t="43587" x="6507163" y="2994025"/>
          <p14:tracePt t="43604" x="6545263" y="2963863"/>
          <p14:tracePt t="43621" x="6569075" y="2941638"/>
          <p14:tracePt t="43637" x="6599238" y="2917825"/>
          <p14:tracePt t="43654" x="6645275" y="2895600"/>
          <p14:tracePt t="43671" x="6675438" y="2873375"/>
          <p14:tracePt t="43687" x="6689725" y="2849563"/>
          <p14:tracePt t="43704" x="6705600" y="2841625"/>
          <p14:tracePt t="43721" x="6727825" y="2827338"/>
          <p14:tracePt t="43737" x="6743700" y="2811463"/>
          <p14:tracePt t="43754" x="6773863" y="2803525"/>
          <p14:tracePt t="43771" x="6804025" y="2789238"/>
          <p14:tracePt t="43787" x="6827838" y="2773363"/>
          <p14:tracePt t="43804" x="6858000" y="2759075"/>
          <p14:tracePt t="43821" x="6873875" y="2751138"/>
          <p14:tracePt t="43837" x="6904038" y="2743200"/>
          <p14:tracePt t="43854" x="6934200" y="2727325"/>
          <p14:tracePt t="43871" x="6950075" y="2713038"/>
          <p14:tracePt t="43887" x="6972300" y="2705100"/>
          <p14:tracePt t="43904" x="6980238" y="2705100"/>
          <p14:tracePt t="43949" x="6988175" y="2705100"/>
          <p14:tracePt t="43965" x="7002463" y="2697163"/>
          <p14:tracePt t="43973" x="7010400" y="2697163"/>
          <p14:tracePt t="43987" x="7040563" y="2689225"/>
          <p14:tracePt t="43989" x="7048500" y="2689225"/>
          <p14:tracePt t="44004" x="7056438" y="2682875"/>
          <p14:tracePt t="44021" x="7064375" y="2682875"/>
          <p14:tracePt t="44061" x="7078663" y="2682875"/>
          <p14:tracePt t="44063" x="7086600" y="2682875"/>
          <p14:tracePt t="44071" x="7108825" y="2682875"/>
          <p14:tracePt t="44087" x="7116763" y="2682875"/>
          <p14:tracePt t="44104" x="7116763" y="2674938"/>
          <p14:tracePt t="47827" x="7102475" y="2682875"/>
          <p14:tracePt t="47836" x="7078663" y="2689225"/>
          <p14:tracePt t="47844" x="7064375" y="2705100"/>
          <p14:tracePt t="47853" x="7048500" y="2713038"/>
          <p14:tracePt t="47855" x="7002463" y="2743200"/>
          <p14:tracePt t="47870" x="6934200" y="2759075"/>
          <p14:tracePt t="47886" x="6896100" y="2789238"/>
          <p14:tracePt t="47903" x="6865938" y="2811463"/>
          <p14:tracePt t="47920" x="6835775" y="2827338"/>
          <p14:tracePt t="47937" x="6804025" y="2849563"/>
          <p14:tracePt t="47953" x="6765925" y="2879725"/>
          <p14:tracePt t="47970" x="6727825" y="2917825"/>
          <p14:tracePt t="47987" x="6697663" y="2949575"/>
          <p14:tracePt t="48003" x="6659563" y="2987675"/>
          <p14:tracePt t="48020" x="6613525" y="3040063"/>
          <p14:tracePt t="48037" x="6575425" y="3086100"/>
          <p14:tracePt t="48053" x="6545263" y="3124200"/>
          <p14:tracePt t="48070" x="6507163" y="3162300"/>
          <p14:tracePt t="48086" x="6461125" y="3222625"/>
          <p14:tracePt t="48103" x="6400800" y="3284538"/>
          <p14:tracePt t="48120" x="6340475" y="3352800"/>
          <p14:tracePt t="48137" x="6294438" y="3398838"/>
          <p14:tracePt t="48153" x="6256338" y="3451225"/>
          <p14:tracePt t="48170" x="6218238" y="3489325"/>
          <p14:tracePt t="48186" x="6194425" y="3521075"/>
          <p14:tracePt t="48203" x="6172200" y="3543300"/>
          <p14:tracePt t="48220" x="6126163" y="3589338"/>
          <p14:tracePt t="48236" x="6118225" y="3603625"/>
          <p14:tracePt t="48253" x="6088063" y="3635375"/>
          <p14:tracePt t="48270" x="6073775" y="3657600"/>
          <p14:tracePt t="48286" x="6049963" y="3673475"/>
          <p14:tracePt t="48303" x="6035675" y="3687763"/>
          <p14:tracePt t="48320" x="6019800" y="3711575"/>
          <p14:tracePt t="48336" x="5989638" y="3733800"/>
          <p14:tracePt t="48353" x="5959475" y="3763963"/>
          <p14:tracePt t="48370" x="5935663" y="3787775"/>
          <p14:tracePt t="48386" x="5905500" y="3810000"/>
          <p14:tracePt t="48403" x="5859463" y="3848100"/>
          <p14:tracePt t="48420" x="5807075" y="3894138"/>
          <p14:tracePt t="48436" x="5768975" y="3924300"/>
          <p14:tracePt t="48453" x="5737225" y="3946525"/>
          <p14:tracePt t="48470" x="5707063" y="3970338"/>
          <p14:tracePt t="48487" x="5692775" y="3978275"/>
          <p14:tracePt t="48503" x="5676900" y="3992563"/>
          <p14:tracePt t="48520" x="5661025" y="4008438"/>
          <p14:tracePt t="48537" x="5646738" y="4022725"/>
          <p14:tracePt t="48553" x="5622925" y="4046538"/>
          <p14:tracePt t="48570" x="5592763" y="4068763"/>
          <p14:tracePt t="48586" x="5562600" y="4092575"/>
          <p14:tracePt t="48603" x="5546725" y="4098925"/>
          <p14:tracePt t="48620" x="5502275" y="4137025"/>
          <p14:tracePt t="48637" x="5478463" y="4152900"/>
          <p14:tracePt t="48653" x="5470525" y="4175125"/>
          <p14:tracePt t="48670" x="5464175" y="4183063"/>
          <p14:tracePt t="48686" x="5456238" y="4183063"/>
          <p14:tracePt t="48725" x="5456238" y="4191000"/>
          <p14:tracePt t="48741" x="5448300" y="4191000"/>
          <p14:tracePt t="48742" x="5440363" y="4198938"/>
          <p14:tracePt t="48753" x="5432425" y="4198938"/>
          <p14:tracePt t="48770" x="5426075" y="4213225"/>
          <p14:tracePt t="48786" x="5410200" y="4221163"/>
          <p14:tracePt t="48803" x="5394325" y="4237038"/>
          <p14:tracePt t="48820" x="5372100" y="4251325"/>
          <p14:tracePt t="48861" x="5364163" y="4259263"/>
          <p14:tracePt t="48877" x="5356225" y="4259263"/>
          <p14:tracePt t="48886" x="5356225" y="4267200"/>
          <p14:tracePt t="48888" x="5349875" y="4275138"/>
          <p14:tracePt t="48903" x="5341938" y="4283075"/>
          <p14:tracePt t="48920" x="5341938" y="4289425"/>
          <p14:tracePt t="48936" x="5326063" y="4297363"/>
          <p14:tracePt t="48953" x="5311775" y="4305300"/>
          <p14:tracePt t="48970" x="5311775" y="4321175"/>
          <p14:tracePt t="49845" x="5303838" y="4335463"/>
          <p14:tracePt t="49853" x="5303838" y="4365625"/>
          <p14:tracePt t="49870" x="5295900" y="4373563"/>
          <p14:tracePt t="49887" x="5295900" y="4403725"/>
          <p14:tracePt t="49889" x="5295900" y="4435475"/>
          <p14:tracePt t="49904" x="5287963" y="4465638"/>
          <p14:tracePt t="49921" x="5287963" y="4479925"/>
          <p14:tracePt t="49937" x="5287963" y="4495800"/>
          <p14:tracePt t="49954" x="5287963" y="4518025"/>
          <p14:tracePt t="49971" x="5287963" y="4525963"/>
          <p14:tracePt t="49987" x="5287963" y="4549775"/>
          <p14:tracePt t="50004" x="5287963" y="4572000"/>
          <p14:tracePt t="50021" x="5287963" y="4610100"/>
          <p14:tracePt t="50037" x="5287963" y="4625975"/>
          <p14:tracePt t="50054" x="5287963" y="4632325"/>
          <p14:tracePt t="50070" x="5287963" y="4640263"/>
          <p14:tracePt t="50087" x="5287963" y="4648200"/>
          <p14:tracePt t="50104" x="5287963" y="4670425"/>
          <p14:tracePt t="50120" x="5287963" y="4702175"/>
          <p14:tracePt t="50137" x="5295900" y="4746625"/>
          <p14:tracePt t="50154" x="5303838" y="4784725"/>
          <p14:tracePt t="50171" x="5303838" y="4838700"/>
          <p14:tracePt t="50187" x="5303838" y="4876800"/>
          <p14:tracePt t="50204" x="5303838" y="4899025"/>
          <p14:tracePt t="50220" x="5311775" y="4945063"/>
          <p14:tracePt t="50237" x="5318125" y="4983163"/>
          <p14:tracePt t="50254" x="5326063" y="5029200"/>
          <p14:tracePt t="50270" x="5334000" y="5089525"/>
          <p14:tracePt t="50287" x="5341938" y="5135563"/>
          <p14:tracePt t="50304" x="5349875" y="5189538"/>
          <p14:tracePt t="50320" x="5356225" y="5235575"/>
          <p14:tracePt t="50337" x="5364163" y="5280025"/>
          <p14:tracePt t="50354" x="5380038" y="5318125"/>
          <p14:tracePt t="50371" x="5380038" y="5349875"/>
          <p14:tracePt t="50387" x="5387975" y="5394325"/>
          <p14:tracePt t="50404" x="5387975" y="5448300"/>
          <p14:tracePt t="50420" x="5387975" y="5508625"/>
          <p14:tracePt t="50437" x="5394325" y="5532438"/>
          <p14:tracePt t="50454" x="5394325" y="5554663"/>
          <p14:tracePt t="50470" x="5394325" y="5584825"/>
          <p14:tracePt t="50487" x="5394325" y="5630863"/>
          <p14:tracePt t="50504" x="5394325" y="5668963"/>
          <p14:tracePt t="50520" x="5394325" y="5715000"/>
          <p14:tracePt t="50537" x="5394325" y="5753100"/>
          <p14:tracePt t="50554" x="5387975" y="5791200"/>
          <p14:tracePt t="50570" x="5387975" y="5837238"/>
          <p14:tracePt t="50587" x="5387975" y="5875338"/>
          <p14:tracePt t="50604" x="5387975" y="5921375"/>
          <p14:tracePt t="50620" x="5387975" y="5959475"/>
          <p14:tracePt t="50637" x="5387975" y="5973763"/>
          <p14:tracePt t="50654" x="5387975" y="5981700"/>
          <p14:tracePt t="50671" x="5387975" y="5989638"/>
          <p14:tracePt t="50687" x="5387975" y="6003925"/>
          <p14:tracePt t="50704" x="5387975" y="6027738"/>
          <p14:tracePt t="50720" x="5387975" y="6057900"/>
          <p14:tracePt t="50737" x="5387975" y="6096000"/>
          <p14:tracePt t="50754" x="5387975" y="6134100"/>
          <p14:tracePt t="50770" x="5387975" y="6156325"/>
          <p14:tracePt t="50787" x="5387975" y="6180138"/>
          <p14:tracePt t="53579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tableau 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1139527804"/>
              </p:ext>
            </p:extLst>
          </p:nvPr>
        </p:nvGraphicFramePr>
        <p:xfrm>
          <a:off x="251522" y="1484784"/>
          <a:ext cx="792087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8"/>
                <a:gridCol w="1200134"/>
                <a:gridCol w="1320146"/>
                <a:gridCol w="1512168"/>
                <a:gridCol w="1224136"/>
                <a:gridCol w="1224134"/>
              </a:tblGrid>
              <a:tr h="391799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Student performance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/>
                        <a:t>Item Difficulty</a:t>
                      </a:r>
                      <a:endParaRPr lang="en-GB" sz="14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/>
                        <a:t>Probability</a:t>
                      </a:r>
                      <a:endParaRPr lang="en-GB" sz="14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Student performance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/>
                        <a:t>Item Difficulty</a:t>
                      </a:r>
                      <a:endParaRPr lang="en-GB" sz="14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Probability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0.50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/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/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/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/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0.73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0.27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0.73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0.27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0.73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0.27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0.73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0.27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0.73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0.27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-4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0.88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0.12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0.88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0.12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0.88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0.12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-1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0.88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1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3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0.12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513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0.88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2</a:t>
                      </a:r>
                      <a:endParaRPr lang="en-GB" sz="14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4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0.12</a:t>
                      </a:r>
                      <a:endParaRPr lang="en-GB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6192688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435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8830"/>
    </mc:Choice>
    <mc:Fallback>
      <p:transition spd="slow" advTm="2288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5125" x="1425575" y="1477963"/>
          <p14:tracePt t="5160" x="1425575" y="1470025"/>
          <p14:tracePt t="5168" x="1409700" y="1463675"/>
          <p14:tracePt t="5176" x="1401763" y="1463675"/>
          <p14:tracePt t="5184" x="1363663" y="1455738"/>
          <p14:tracePt t="5200" x="1317625" y="1439863"/>
          <p14:tracePt t="5216" x="1241425" y="1425575"/>
          <p14:tracePt t="5232" x="1120775" y="1417638"/>
          <p14:tracePt t="5255" x="1036638" y="1417638"/>
          <p14:tracePt t="5272" x="922338" y="1417638"/>
          <p14:tracePt t="5288" x="822325" y="1417638"/>
          <p14:tracePt t="5304" x="746125" y="1425575"/>
          <p14:tracePt t="5320" x="685800" y="1431925"/>
          <p14:tracePt t="5336" x="647700" y="1447800"/>
          <p14:tracePt t="5352" x="617538" y="1470025"/>
          <p14:tracePt t="5368" x="587375" y="1508125"/>
          <p14:tracePt t="5384" x="549275" y="1539875"/>
          <p14:tracePt t="5400" x="525463" y="1577975"/>
          <p14:tracePt t="5416" x="503238" y="1622425"/>
          <p14:tracePt t="5432" x="479425" y="1698625"/>
          <p14:tracePt t="5456" x="473075" y="1730375"/>
          <p14:tracePt t="5465" x="465138" y="1752600"/>
          <p14:tracePt t="5481" x="457200" y="1760538"/>
          <p14:tracePt t="5504" x="457200" y="1774825"/>
          <p14:tracePt t="5520" x="457200" y="1798638"/>
          <p14:tracePt t="5536" x="457200" y="1820863"/>
          <p14:tracePt t="5548" x="457200" y="1844675"/>
          <p14:tracePt t="5565" x="479425" y="1920875"/>
          <p14:tracePt t="5581" x="587375" y="2019300"/>
          <p14:tracePt t="5598" x="731838" y="2125663"/>
          <p14:tracePt t="5615" x="892175" y="2255838"/>
          <p14:tracePt t="5631" x="1082675" y="2362200"/>
          <p14:tracePt t="5648" x="1158875" y="2392363"/>
          <p14:tracePt t="5665" x="1203325" y="2392363"/>
          <p14:tracePt t="5681" x="1241425" y="2370138"/>
          <p14:tracePt t="5698" x="1287463" y="2324100"/>
          <p14:tracePt t="5715" x="1325563" y="2278063"/>
          <p14:tracePt t="5732" x="1349375" y="2255838"/>
          <p14:tracePt t="5748" x="1371600" y="2217738"/>
          <p14:tracePt t="5765" x="1379538" y="2193925"/>
          <p14:tracePt t="5891" x="0" y="0"/>
        </p14:tracePtLst>
        <p14:tracePtLst>
          <p14:tracePt t="6382" x="2065338" y="1897063"/>
          <p14:tracePt t="6393" x="2065338" y="1905000"/>
          <p14:tracePt t="6401" x="2073275" y="1920875"/>
          <p14:tracePt t="6416" x="2073275" y="1935163"/>
          <p14:tracePt t="6417" x="2111375" y="1965325"/>
          <p14:tracePt t="6432" x="2171700" y="1997075"/>
          <p14:tracePt t="6449" x="2232025" y="2035175"/>
          <p14:tracePt t="6465" x="2332038" y="2065338"/>
          <p14:tracePt t="6482" x="2446338" y="2095500"/>
          <p14:tracePt t="6499" x="2552700" y="2117725"/>
          <p14:tracePt t="6516" x="2720975" y="2125663"/>
          <p14:tracePt t="6532" x="2865438" y="2133600"/>
          <p14:tracePt t="6549" x="2941638" y="2133600"/>
          <p14:tracePt t="6566" x="2963863" y="2133600"/>
          <p14:tracePt t="6582" x="2963863" y="2125663"/>
          <p14:tracePt t="6599" x="2971800" y="2103438"/>
          <p14:tracePt t="6616" x="2979738" y="2065338"/>
          <p14:tracePt t="6632" x="2987675" y="2011363"/>
          <p14:tracePt t="6649" x="2987675" y="1935163"/>
          <p14:tracePt t="6666" x="2987675" y="1874838"/>
          <p14:tracePt t="6682" x="2971800" y="1806575"/>
          <p14:tracePt t="6699" x="2955925" y="1744663"/>
          <p14:tracePt t="6715" x="2941638" y="1714500"/>
          <p14:tracePt t="6732" x="2925763" y="1684338"/>
          <p14:tracePt t="6749" x="2895600" y="1646238"/>
          <p14:tracePt t="6766" x="2865438" y="1608138"/>
          <p14:tracePt t="6782" x="2835275" y="1577975"/>
          <p14:tracePt t="6799" x="2811463" y="1562100"/>
          <p14:tracePt t="6816" x="2781300" y="1546225"/>
          <p14:tracePt t="6832" x="2697163" y="1508125"/>
          <p14:tracePt t="6849" x="2582863" y="1485900"/>
          <p14:tracePt t="6866" x="2476500" y="1477963"/>
          <p14:tracePt t="6882" x="2378075" y="1470025"/>
          <p14:tracePt t="6899" x="2278063" y="1463675"/>
          <p14:tracePt t="6915" x="2193925" y="1455738"/>
          <p14:tracePt t="6932" x="2117725" y="1455738"/>
          <p14:tracePt t="6949" x="2065338" y="1455738"/>
          <p14:tracePt t="6966" x="2041525" y="1455738"/>
          <p14:tracePt t="6982" x="2035175" y="1455738"/>
          <p14:tracePt t="6999" x="2027238" y="1463675"/>
          <p14:tracePt t="7271" x="0" y="0"/>
        </p14:tracePtLst>
        <p14:tracePtLst>
          <p14:tracePt t="10571" x="1393825" y="2232025"/>
          <p14:tracePt t="10736" x="0" y="0"/>
        </p14:tracePtLst>
        <p14:tracePtLst>
          <p14:tracePt t="12989" x="2544763" y="2149475"/>
          <p14:tracePt t="13189" x="0" y="0"/>
        </p14:tracePtLst>
        <p14:tracePtLst>
          <p14:tracePt t="15616" x="3208338" y="2149475"/>
          <p14:tracePt t="15759" x="0" y="0"/>
        </p14:tracePtLst>
        <p14:tracePtLst>
          <p14:tracePt t="19160" x="1455738" y="2492375"/>
          <p14:tracePt t="19295" x="0" y="0"/>
        </p14:tracePtLst>
        <p14:tracePtLst>
          <p14:tracePt t="21208" x="2644775" y="2454275"/>
          <p14:tracePt t="21337" x="0" y="0"/>
        </p14:tracePtLst>
        <p14:tracePtLst>
          <p14:tracePt t="23191" x="3856038" y="2454275"/>
          <p14:tracePt t="23336" x="0" y="0"/>
        </p14:tracePtLst>
        <p14:tracePtLst>
          <p14:tracePt t="26544" x="1333500" y="3368675"/>
          <p14:tracePt t="26702" x="0" y="0"/>
        </p14:tracePtLst>
        <p14:tracePtLst>
          <p14:tracePt t="28992" x="2743200" y="3390900"/>
          <p14:tracePt t="29176" x="0" y="0"/>
        </p14:tracePtLst>
        <p14:tracePtLst>
          <p14:tracePt t="30703" x="3902075" y="3322638"/>
          <p14:tracePt t="30872" x="0" y="0"/>
        </p14:tracePtLst>
        <p14:tracePtLst>
          <p14:tracePt t="60819" x="1546225" y="1722438"/>
          <p14:tracePt t="60963" x="0" y="0"/>
        </p14:tracePtLst>
        <p14:tracePtLst>
          <p14:tracePt t="62113" x="2811463" y="1676400"/>
          <p14:tracePt t="62256" x="0" y="0"/>
        </p14:tracePtLst>
        <p14:tracePtLst>
          <p14:tracePt t="71232" x="1355725" y="3733800"/>
          <p14:tracePt t="71381" x="0" y="0"/>
        </p14:tracePtLst>
        <p14:tracePtLst>
          <p14:tracePt t="73265" x="2446338" y="3741738"/>
          <p14:tracePt t="73443" x="0" y="0"/>
        </p14:tracePtLst>
        <p14:tracePtLst>
          <p14:tracePt t="77523" x="3222625" y="3679825"/>
          <p14:tracePt t="77679" x="0" y="0"/>
        </p14:tracePtLst>
        <p14:tracePtLst>
          <p14:tracePt t="80864" x="1235075" y="4106863"/>
          <p14:tracePt t="80984" x="0" y="0"/>
        </p14:tracePtLst>
        <p14:tracePtLst>
          <p14:tracePt t="81739" x="2530475" y="4092575"/>
          <p14:tracePt t="81856" x="0" y="0"/>
        </p14:tracePtLst>
        <p14:tracePtLst>
          <p14:tracePt t="82548" x="3200400" y="4008438"/>
          <p14:tracePt t="82668" x="0" y="0"/>
        </p14:tracePtLst>
        <p14:tracePtLst>
          <p14:tracePt t="84152" x="1241425" y="4860925"/>
          <p14:tracePt t="84286" x="0" y="0"/>
        </p14:tracePtLst>
        <p14:tracePtLst>
          <p14:tracePt t="84800" x="2438400" y="4830763"/>
          <p14:tracePt t="84936" x="0" y="0"/>
        </p14:tracePtLst>
        <p14:tracePtLst>
          <p14:tracePt t="86356" x="3238500" y="4876800"/>
          <p14:tracePt t="86498" x="0" y="0"/>
        </p14:tracePtLst>
        <p14:tracePtLst>
          <p14:tracePt t="122688" x="5235575" y="3817938"/>
          <p14:tracePt t="122812" x="0" y="0"/>
        </p14:tracePtLst>
        <p14:tracePtLst>
          <p14:tracePt t="123496" x="6575425" y="3771900"/>
          <p14:tracePt t="123672" x="0" y="0"/>
        </p14:tracePtLst>
        <p14:tracePtLst>
          <p14:tracePt t="124840" x="5189538" y="4076700"/>
          <p14:tracePt t="124966" x="0" y="0"/>
        </p14:tracePtLst>
        <p14:tracePtLst>
          <p14:tracePt t="125471" x="6011863" y="4038600"/>
          <p14:tracePt t="125599" x="0" y="0"/>
        </p14:tracePtLst>
        <p14:tracePtLst>
          <p14:tracePt t="126200" x="5280025" y="4259263"/>
          <p14:tracePt t="126323" x="0" y="0"/>
        </p14:tracePtLst>
        <p14:tracePtLst>
          <p14:tracePt t="126713" x="6080125" y="4229100"/>
          <p14:tracePt t="126825" x="0" y="0"/>
        </p14:tracePtLst>
        <p14:tracePtLst>
          <p14:tracePt t="127361" x="5059363" y="4549775"/>
          <p14:tracePt t="127465" x="5067300" y="4556125"/>
          <p14:tracePt t="127473" x="5075238" y="4556125"/>
          <p14:tracePt t="127473" x="0" y="0"/>
        </p14:tracePtLst>
        <p14:tracePtLst>
          <p14:tracePt t="127850" x="6118225" y="4564063"/>
          <p14:tracePt t="127977" x="0" y="0"/>
        </p14:tracePtLst>
        <p14:tracePtLst>
          <p14:tracePt t="128472" x="5067300" y="4930775"/>
          <p14:tracePt t="128585" x="0" y="0"/>
        </p14:tracePtLst>
        <p14:tracePtLst>
          <p14:tracePt t="128945" x="5989638" y="4860925"/>
          <p14:tracePt t="129097" x="0" y="0"/>
        </p14:tracePtLst>
        <p14:tracePtLst>
          <p14:tracePt t="147559" x="7908925" y="3611563"/>
          <p14:tracePt t="147913" x="7908925" y="3627438"/>
          <p14:tracePt t="147921" x="7908925" y="3635375"/>
          <p14:tracePt t="147926" x="7916863" y="3649663"/>
          <p14:tracePt t="147934" x="7932738" y="3665538"/>
          <p14:tracePt t="147951" x="7940675" y="3679825"/>
          <p14:tracePt t="147968" x="7947025" y="3703638"/>
          <p14:tracePt t="147984" x="7970838" y="3733800"/>
          <p14:tracePt t="148001" x="7993063" y="3763963"/>
          <p14:tracePt t="148017" x="8008938" y="3794125"/>
          <p14:tracePt t="148034" x="8039100" y="3832225"/>
          <p14:tracePt t="148051" x="8054975" y="3863975"/>
          <p14:tracePt t="148067" x="8061325" y="3894138"/>
          <p14:tracePt t="148084" x="8077200" y="3924300"/>
          <p14:tracePt t="148101" x="8093075" y="3946525"/>
          <p14:tracePt t="148117" x="8099425" y="3984625"/>
          <p14:tracePt t="148134" x="8115300" y="4008438"/>
          <p14:tracePt t="148151" x="8123238" y="4054475"/>
          <p14:tracePt t="148168" x="8131175" y="4084638"/>
          <p14:tracePt t="148184" x="8145463" y="4137025"/>
          <p14:tracePt t="148201" x="8145463" y="4160838"/>
          <p14:tracePt t="148217" x="8145463" y="4183063"/>
          <p14:tracePt t="148234" x="8145463" y="4198938"/>
          <p14:tracePt t="148251" x="8153400" y="4237038"/>
          <p14:tracePt t="148267" x="8153400" y="4275138"/>
          <p14:tracePt t="148284" x="8153400" y="4305300"/>
          <p14:tracePt t="148301" x="8153400" y="4343400"/>
          <p14:tracePt t="148318" x="8153400" y="4389438"/>
          <p14:tracePt t="148334" x="8153400" y="4435475"/>
          <p14:tracePt t="148351" x="8153400" y="4473575"/>
          <p14:tracePt t="148367" x="8153400" y="4511675"/>
          <p14:tracePt t="148384" x="8153400" y="4541838"/>
          <p14:tracePt t="148401" x="8153400" y="4579938"/>
          <p14:tracePt t="148417" x="8153400" y="4610100"/>
          <p14:tracePt t="148434" x="8153400" y="4656138"/>
          <p14:tracePt t="148451" x="8153400" y="4702175"/>
          <p14:tracePt t="148467" x="8153400" y="4770438"/>
          <p14:tracePt t="148484" x="8145463" y="4822825"/>
          <p14:tracePt t="148501" x="8131175" y="4860925"/>
          <p14:tracePt t="148517" x="8123238" y="4906963"/>
          <p14:tracePt t="148534" x="8107363" y="4937125"/>
          <p14:tracePt t="148551" x="8099425" y="4983163"/>
          <p14:tracePt t="148568" x="8093075" y="5006975"/>
          <p14:tracePt t="148584" x="8077200" y="5021263"/>
          <p14:tracePt t="148601" x="8077200" y="5029200"/>
          <p14:tracePt t="148729" x="8069263" y="5029200"/>
          <p14:tracePt t="148793" x="8061325" y="5029200"/>
          <p14:tracePt t="150440" x="0" y="0"/>
        </p14:tracePtLst>
        <p14:tracePtLst>
          <p14:tracePt t="158349" x="3406775" y="6561138"/>
          <p14:tracePt t="158552" x="3429000" y="6561138"/>
          <p14:tracePt t="158560" x="3451225" y="6561138"/>
          <p14:tracePt t="158568" x="3475038" y="6561138"/>
          <p14:tracePt t="158576" x="3505200" y="6561138"/>
          <p14:tracePt t="158583" x="3543300" y="6561138"/>
          <p14:tracePt t="158600" x="3573463" y="6561138"/>
          <p14:tracePt t="158616" x="3603625" y="6561138"/>
          <p14:tracePt t="158640" x="3641725" y="6561138"/>
          <p14:tracePt t="158656" x="3673475" y="6561138"/>
          <p14:tracePt t="158673" x="3695700" y="6561138"/>
          <p14:tracePt t="158688" x="3711575" y="6561138"/>
          <p14:tracePt t="158699" x="3725863" y="6553200"/>
          <p14:tracePt t="158720" x="3741738" y="6545263"/>
          <p14:tracePt t="158735" x="3771900" y="6530975"/>
          <p14:tracePt t="158749" x="3810000" y="6507163"/>
          <p14:tracePt t="158766" x="3817938" y="6499225"/>
          <p14:tracePt t="158782" x="3825875" y="6499225"/>
          <p14:tracePt t="158799" x="3832225" y="6499225"/>
          <p14:tracePt t="158816" x="3840163" y="6492875"/>
          <p14:tracePt t="158833" x="3856038" y="6477000"/>
          <p14:tracePt t="158849" x="3870325" y="6469063"/>
          <p14:tracePt t="158866" x="3894138" y="6438900"/>
          <p14:tracePt t="158882" x="3916363" y="6400800"/>
          <p14:tracePt t="158899" x="3946525" y="6362700"/>
          <p14:tracePt t="158916" x="3970338" y="6308725"/>
          <p14:tracePt t="158932" x="3992563" y="6248400"/>
          <p14:tracePt t="158949" x="4016375" y="6188075"/>
          <p14:tracePt t="158966" x="4030663" y="6134100"/>
          <p14:tracePt t="158982" x="4046538" y="6088063"/>
          <p14:tracePt t="158999" x="4054475" y="6049963"/>
          <p14:tracePt t="159016" x="4060825" y="5997575"/>
          <p14:tracePt t="159033" x="4060825" y="5951538"/>
          <p14:tracePt t="159049" x="4060825" y="5905500"/>
          <p14:tracePt t="159066" x="4060825" y="5859463"/>
          <p14:tracePt t="159082" x="4060825" y="5813425"/>
          <p14:tracePt t="159099" x="4060825" y="5768975"/>
          <p14:tracePt t="159116" x="4060825" y="5715000"/>
          <p14:tracePt t="159132" x="4054475" y="5668963"/>
          <p14:tracePt t="159149" x="4046538" y="5622925"/>
          <p14:tracePt t="159166" x="4038600" y="5592763"/>
          <p14:tracePt t="159182" x="4030663" y="5554663"/>
          <p14:tracePt t="159199" x="4022725" y="5508625"/>
          <p14:tracePt t="159216" x="4000500" y="5448300"/>
          <p14:tracePt t="159233" x="3992563" y="5418138"/>
          <p14:tracePt t="159249" x="3978275" y="5394325"/>
          <p14:tracePt t="159266" x="3970338" y="5372100"/>
          <p14:tracePt t="159283" x="3962400" y="5356225"/>
          <p14:tracePt t="159299" x="3932238" y="5341938"/>
          <p14:tracePt t="159316" x="3924300" y="5295900"/>
          <p14:tracePt t="159332" x="3894138" y="5265738"/>
          <p14:tracePt t="159349" x="3863975" y="5241925"/>
          <p14:tracePt t="159366" x="3825875" y="5211763"/>
          <p14:tracePt t="159382" x="3802063" y="5189538"/>
          <p14:tracePt t="159399" x="3779838" y="5173663"/>
          <p14:tracePt t="159416" x="3733800" y="5135563"/>
          <p14:tracePt t="159432" x="3703638" y="5121275"/>
          <p14:tracePt t="159449" x="3657600" y="5097463"/>
          <p14:tracePt t="159466" x="3627438" y="5075238"/>
          <p14:tracePt t="159482" x="3573463" y="5059363"/>
          <p14:tracePt t="159499" x="3527425" y="5045075"/>
          <p14:tracePt t="159516" x="3489325" y="5029200"/>
          <p14:tracePt t="159532" x="3459163" y="5021263"/>
          <p14:tracePt t="159549" x="3429000" y="5021263"/>
          <p14:tracePt t="159566" x="3390900" y="5021263"/>
          <p14:tracePt t="159582" x="3368675" y="5021263"/>
          <p14:tracePt t="159599" x="3336925" y="5021263"/>
          <p14:tracePt t="159616" x="3292475" y="5029200"/>
          <p14:tracePt t="159632" x="3260725" y="5045075"/>
          <p14:tracePt t="159649" x="3238500" y="5067300"/>
          <p14:tracePt t="159666" x="3216275" y="5097463"/>
          <p14:tracePt t="159682" x="3192463" y="5127625"/>
          <p14:tracePt t="159699" x="3162300" y="5181600"/>
          <p14:tracePt t="159716" x="3146425" y="5227638"/>
          <p14:tracePt t="159732" x="3132138" y="5265738"/>
          <p14:tracePt t="159749" x="3101975" y="5318125"/>
          <p14:tracePt t="159766" x="3094038" y="5387975"/>
          <p14:tracePt t="159782" x="3070225" y="5432425"/>
          <p14:tracePt t="159799" x="3055938" y="5486400"/>
          <p14:tracePt t="159816" x="3048000" y="5562600"/>
          <p14:tracePt t="159833" x="3040063" y="5600700"/>
          <p14:tracePt t="159849" x="3032125" y="5638800"/>
          <p14:tracePt t="159866" x="3032125" y="5676900"/>
          <p14:tracePt t="159882" x="3025775" y="5707063"/>
          <p14:tracePt t="159899" x="3025775" y="5737225"/>
          <p14:tracePt t="159916" x="3025775" y="5768975"/>
          <p14:tracePt t="159932" x="3025775" y="5813425"/>
          <p14:tracePt t="159949" x="3025775" y="5851525"/>
          <p14:tracePt t="159965" x="3025775" y="5897563"/>
          <p14:tracePt t="159982" x="3025775" y="5935663"/>
          <p14:tracePt t="159999" x="3032125" y="5973763"/>
          <p14:tracePt t="160015" x="3040063" y="6003925"/>
          <p14:tracePt t="160015" x="3040063" y="6011863"/>
          <p14:tracePt t="160032" x="3040063" y="6042025"/>
          <p14:tracePt t="160050" x="3048000" y="6073775"/>
          <p14:tracePt t="160067" x="3055938" y="6111875"/>
          <p14:tracePt t="160083" x="3070225" y="6149975"/>
          <p14:tracePt t="160100" x="3078163" y="6188075"/>
          <p14:tracePt t="160116" x="3078163" y="6194425"/>
          <p14:tracePt t="160133" x="3078163" y="6202363"/>
          <p14:tracePt t="160150" x="3086100" y="6218238"/>
          <p14:tracePt t="160167" x="3116263" y="6264275"/>
          <p14:tracePt t="160183" x="3140075" y="6332538"/>
          <p14:tracePt t="160200" x="3184525" y="6408738"/>
          <p14:tracePt t="160217" x="3216275" y="6454775"/>
          <p14:tracePt t="160233" x="3238500" y="6469063"/>
          <p14:tracePt t="160250" x="3238500" y="6477000"/>
          <p14:tracePt t="160267" x="3246438" y="6477000"/>
          <p14:tracePt t="160306" x="3254375" y="6484938"/>
          <p14:tracePt t="160308" x="3254375" y="6492875"/>
          <p14:tracePt t="160316" x="3254375" y="6499225"/>
          <p14:tracePt t="160333" x="3260725" y="6507163"/>
          <p14:tracePt t="160350" x="3276600" y="6523038"/>
          <p14:tracePt t="160366" x="3276600" y="6530975"/>
          <p14:tracePt t="160383" x="3284538" y="6537325"/>
          <p14:tracePt t="160400" x="3284538" y="6545263"/>
          <p14:tracePt t="160416" x="3298825" y="6545263"/>
          <p14:tracePt t="160433" x="3298825" y="6553200"/>
          <p14:tracePt t="160450" x="3306763" y="6561138"/>
          <p14:tracePt t="160490" x="3306763" y="6569075"/>
          <p14:tracePt t="160553" x="3314700" y="6569075"/>
          <p14:tracePt t="160561" x="3322638" y="6569075"/>
          <p14:tracePt t="160574" x="3344863" y="6583363"/>
          <p14:tracePt t="160575" x="3352800" y="6591300"/>
          <p14:tracePt t="160583" x="3360738" y="6591300"/>
          <p14:tracePt t="160600" x="3368675" y="6591300"/>
          <p14:tracePt t="160657" x="3368675" y="6599238"/>
          <p14:tracePt t="161954" x="0" y="0"/>
        </p14:tracePtLst>
        <p14:tracePtLst>
          <p14:tracePt t="178335" x="7102475" y="5197475"/>
          <p14:tracePt t="178377" x="7102475" y="5203825"/>
          <p14:tracePt t="178425" x="7102475" y="5211763"/>
          <p14:tracePt t="178473" x="7102475" y="5219700"/>
          <p14:tracePt t="178489" x="7102475" y="5235575"/>
          <p14:tracePt t="178497" x="7102475" y="5273675"/>
          <p14:tracePt t="178513" x="7102475" y="5303838"/>
          <p14:tracePt t="178529" x="7102475" y="5334000"/>
          <p14:tracePt t="178545" x="7102475" y="5341938"/>
          <p14:tracePt t="178565" x="7102475" y="5356225"/>
          <p14:tracePt t="178581" x="7102475" y="5372100"/>
          <p14:tracePt t="178585" x="7102475" y="5394325"/>
          <p14:tracePt t="178598" x="7102475" y="5440363"/>
          <p14:tracePt t="178614" x="7102475" y="5486400"/>
          <p14:tracePt t="178631" x="7102475" y="5540375"/>
          <p14:tracePt t="178648" x="7108825" y="5584825"/>
          <p14:tracePt t="178664" x="7108825" y="5616575"/>
          <p14:tracePt t="178664" x="7108825" y="5630863"/>
          <p14:tracePt t="178681" x="7108825" y="5654675"/>
          <p14:tracePt t="178698" x="7108825" y="5661025"/>
          <p14:tracePt t="178714" x="7116763" y="5699125"/>
          <p14:tracePt t="178731" x="7124700" y="5745163"/>
          <p14:tracePt t="178748" x="7140575" y="5807075"/>
          <p14:tracePt t="178764" x="7154863" y="5867400"/>
          <p14:tracePt t="178781" x="7170738" y="5897563"/>
          <p14:tracePt t="178798" x="7170738" y="5921375"/>
          <p14:tracePt t="178815" x="7170738" y="5935663"/>
          <p14:tracePt t="178831" x="7178675" y="5965825"/>
          <p14:tracePt t="178848" x="7185025" y="5997575"/>
          <p14:tracePt t="178865" x="7192963" y="6049963"/>
          <p14:tracePt t="178881" x="7192963" y="6073775"/>
          <p14:tracePt t="178898" x="7200900" y="6088063"/>
          <p14:tracePt t="178915" x="7200900" y="6096000"/>
          <p14:tracePt t="178931" x="7208838" y="6111875"/>
          <p14:tracePt t="178948" x="7208838" y="6126163"/>
          <p14:tracePt t="178964" x="7216775" y="6149975"/>
          <p14:tracePt t="178981" x="7223125" y="6194425"/>
          <p14:tracePt t="178998" x="7231063" y="6232525"/>
          <p14:tracePt t="179014" x="7246938" y="6270625"/>
          <p14:tracePt t="179031" x="7246938" y="6308725"/>
          <p14:tracePt t="179048" x="7246938" y="6340475"/>
          <p14:tracePt t="179064" x="7246938" y="6370638"/>
          <p14:tracePt t="179081" x="7246938" y="6423025"/>
          <p14:tracePt t="179098" x="7254875" y="6454775"/>
          <p14:tracePt t="179114" x="7254875" y="6484938"/>
          <p14:tracePt t="179131" x="7254875" y="6523038"/>
          <p14:tracePt t="179148" x="7261225" y="6553200"/>
          <p14:tracePt t="179165" x="7261225" y="6569075"/>
          <p14:tracePt t="179181" x="7261225" y="6575425"/>
          <p14:tracePt t="179916" x="0" y="0"/>
        </p14:tracePtLst>
        <p14:tracePtLst>
          <p14:tracePt t="201914" x="3932238" y="3178175"/>
          <p14:tracePt t="202729" x="3932238" y="3184525"/>
          <p14:tracePt t="202737" x="3932238" y="3192463"/>
          <p14:tracePt t="202745" x="3940175" y="3200400"/>
          <p14:tracePt t="202753" x="3946525" y="3222625"/>
          <p14:tracePt t="202762" x="3946525" y="3230563"/>
          <p14:tracePt t="202778" x="3954463" y="3246438"/>
          <p14:tracePt t="202795" x="3954463" y="3254375"/>
          <p14:tracePt t="202811" x="3954463" y="3260725"/>
          <p14:tracePt t="202828" x="3962400" y="3276600"/>
          <p14:tracePt t="202845" x="3962400" y="3284538"/>
          <p14:tracePt t="202861" x="3970338" y="3306763"/>
          <p14:tracePt t="202878" x="3978275" y="3330575"/>
          <p14:tracePt t="202895" x="3984625" y="3352800"/>
          <p14:tracePt t="202912" x="3992563" y="3368675"/>
          <p14:tracePt t="202928" x="4008438" y="3398838"/>
          <p14:tracePt t="202945" x="4008438" y="3413125"/>
          <p14:tracePt t="202961" x="4016375" y="3429000"/>
          <p14:tracePt t="202978" x="4016375" y="3436938"/>
          <p14:tracePt t="202995" x="4016375" y="3444875"/>
          <p14:tracePt t="203012" x="4022725" y="3451225"/>
          <p14:tracePt t="203028" x="4022725" y="3459163"/>
          <p14:tracePt t="203045" x="4022725" y="3467100"/>
          <p14:tracePt t="203061" x="4022725" y="3475038"/>
          <p14:tracePt t="203078" x="4022725" y="3482975"/>
          <p14:tracePt t="203095" x="4022725" y="3489325"/>
          <p14:tracePt t="203111" x="4022725" y="3497263"/>
          <p14:tracePt t="203128" x="4030663" y="3513138"/>
          <p14:tracePt t="203145" x="4030663" y="3535363"/>
          <p14:tracePt t="203161" x="4030663" y="3559175"/>
          <p14:tracePt t="203178" x="4030663" y="3573463"/>
          <p14:tracePt t="203195" x="4030663" y="3581400"/>
          <p14:tracePt t="203234" x="4030663" y="3589338"/>
          <p14:tracePt t="203273" x="4030663" y="3597275"/>
          <p14:tracePt t="203361" x="4030663" y="3603625"/>
          <p14:tracePt t="203377" x="4030663" y="3619500"/>
          <p14:tracePt t="203393" x="4030663" y="3627438"/>
          <p14:tracePt t="203417" x="4030663" y="3635375"/>
          <p14:tracePt t="203433" x="4030663" y="3641725"/>
          <p14:tracePt t="203448" x="4030663" y="3649663"/>
          <p14:tracePt t="203465" x="4030663" y="3657600"/>
          <p14:tracePt t="203569" x="4030663" y="3665538"/>
          <p14:tracePt t="204313" x="4030663" y="3657600"/>
          <p14:tracePt t="204321" x="4030663" y="3649663"/>
          <p14:tracePt t="204329" x="4030663" y="3641725"/>
          <p14:tracePt t="204337" x="4030663" y="3619500"/>
          <p14:tracePt t="204345" x="4030663" y="3603625"/>
          <p14:tracePt t="204361" x="4030663" y="3581400"/>
          <p14:tracePt t="204378" x="4030663" y="3551238"/>
          <p14:tracePt t="204394" x="4030663" y="3521075"/>
          <p14:tracePt t="204411" x="4030663" y="3482975"/>
          <p14:tracePt t="204428" x="4030663" y="3467100"/>
          <p14:tracePt t="204529" x="4030663" y="3459163"/>
          <p14:tracePt t="204793" x="4030663" y="3467100"/>
          <p14:tracePt t="204802" x="4030663" y="3482975"/>
          <p14:tracePt t="204803" x="4030663" y="3505200"/>
          <p14:tracePt t="204811" x="4030663" y="3581400"/>
          <p14:tracePt t="204828" x="4030663" y="3665538"/>
          <p14:tracePt t="204844" x="4038600" y="3725863"/>
          <p14:tracePt t="204861" x="4038600" y="3756025"/>
          <p14:tracePt t="204878" x="4038600" y="3763963"/>
          <p14:tracePt t="205433" x="4046538" y="3756025"/>
          <p14:tracePt t="205441" x="4054475" y="3749675"/>
          <p14:tracePt t="205457" x="4068763" y="3733800"/>
          <p14:tracePt t="205469" x="4068763" y="3725863"/>
          <p14:tracePt t="205469" x="4076700" y="3711575"/>
          <p14:tracePt t="205481" x="4092575" y="3703638"/>
          <p14:tracePt t="205481" x="4092575" y="3695700"/>
          <p14:tracePt t="205494" x="4092575" y="3687763"/>
          <p14:tracePt t="205511" x="4098925" y="3665538"/>
          <p14:tracePt t="205528" x="4106863" y="3641725"/>
          <p14:tracePt t="205544" x="4114800" y="3611563"/>
          <p14:tracePt t="205561" x="4114800" y="3597275"/>
          <p14:tracePt t="205578" x="4114800" y="3581400"/>
          <p14:tracePt t="205594" x="4114800" y="3559175"/>
          <p14:tracePt t="205611" x="4114800" y="3543300"/>
          <p14:tracePt t="205628" x="4114800" y="3521075"/>
          <p14:tracePt t="205644" x="4114800" y="3505200"/>
          <p14:tracePt t="205661" x="4114800" y="3489325"/>
          <p14:tracePt t="205678" x="4114800" y="3475038"/>
          <p14:tracePt t="205694" x="4114800" y="3459163"/>
          <p14:tracePt t="205711" x="4106863" y="3444875"/>
          <p14:tracePt t="205728" x="4098925" y="3436938"/>
          <p14:tracePt t="205744" x="4092575" y="3413125"/>
          <p14:tracePt t="205761" x="4084638" y="3406775"/>
          <p14:tracePt t="205778" x="4076700" y="3398838"/>
          <p14:tracePt t="205795" x="4068763" y="3390900"/>
          <p14:tracePt t="205811" x="4068763" y="3382963"/>
          <p14:tracePt t="205828" x="4060825" y="3375025"/>
          <p14:tracePt t="205873" x="4054475" y="3375025"/>
          <p14:tracePt t="205881" x="4054475" y="3368675"/>
          <p14:tracePt t="205905" x="4046538" y="3368675"/>
          <p14:tracePt t="206001" x="4038600" y="3368675"/>
          <p14:tracePt t="210840" x="4054475" y="3368675"/>
          <p14:tracePt t="210851" x="4092575" y="3368675"/>
          <p14:tracePt t="210852" x="4152900" y="3368675"/>
          <p14:tracePt t="210861" x="4351338" y="3382963"/>
          <p14:tracePt t="210877" x="4640263" y="3413125"/>
          <p14:tracePt t="210894" x="4975225" y="3429000"/>
          <p14:tracePt t="210910" x="5219700" y="3444875"/>
          <p14:tracePt t="210927" x="5402263" y="3467100"/>
          <p14:tracePt t="210943" x="5600700" y="3489325"/>
          <p14:tracePt t="210960" x="5707063" y="3489325"/>
          <p14:tracePt t="210977" x="5799138" y="3497263"/>
          <p14:tracePt t="210994" x="5875338" y="3505200"/>
          <p14:tracePt t="211010" x="5935663" y="3513138"/>
          <p14:tracePt t="211027" x="5981700" y="3521075"/>
          <p14:tracePt t="211044" x="6019800" y="3527425"/>
          <p14:tracePt t="211060" x="6065838" y="3543300"/>
          <p14:tracePt t="211077" x="6149975" y="3565525"/>
          <p14:tracePt t="211093" x="6302375" y="3597275"/>
          <p14:tracePt t="211110" x="6492875" y="3641725"/>
          <p14:tracePt t="211127" x="6697663" y="3687763"/>
          <p14:tracePt t="211144" x="6911975" y="3717925"/>
          <p14:tracePt t="211161" x="6942138" y="3717925"/>
          <p14:tracePt t="211248" x="6950075" y="3717925"/>
          <p14:tracePt t="211273" x="6956425" y="3717925"/>
          <p14:tracePt t="211393" x="6964363" y="3717925"/>
          <p14:tracePt t="211401" x="6972300" y="3717925"/>
          <p14:tracePt t="211402" x="6980238" y="3717925"/>
          <p14:tracePt t="211410" x="7002463" y="3717925"/>
          <p14:tracePt t="211427" x="7010400" y="3711575"/>
          <p14:tracePt t="211443" x="7026275" y="3711575"/>
          <p14:tracePt t="211460" x="7040563" y="3711575"/>
          <p14:tracePt t="211477" x="7070725" y="3711575"/>
          <p14:tracePt t="211493" x="7086600" y="3711575"/>
          <p14:tracePt t="211510" x="7102475" y="3711575"/>
          <p14:tracePt t="211552" x="7108825" y="3711575"/>
          <p14:tracePt t="211584" x="7116763" y="3711575"/>
          <p14:tracePt t="214841" x="0" y="0"/>
        </p14:tracePtLst>
        <p14:tracePtLst>
          <p14:tracePt t="217024" x="3832225" y="3063875"/>
          <p14:tracePt t="217257" x="3832225" y="3078163"/>
          <p14:tracePt t="217265" x="3840163" y="3101975"/>
          <p14:tracePt t="217277" x="3856038" y="3140075"/>
          <p14:tracePt t="217281" x="3916363" y="3238500"/>
          <p14:tracePt t="217297" x="3970338" y="3352800"/>
          <p14:tracePt t="217313" x="4022725" y="3459163"/>
          <p14:tracePt t="217327" x="4084638" y="3597275"/>
          <p14:tracePt t="217360" x="4114800" y="3703638"/>
          <p14:tracePt t="217394" x="4130675" y="3763963"/>
          <p14:tracePt t="217410" x="4144963" y="3840163"/>
          <p14:tracePt t="217427" x="4152900" y="3908425"/>
          <p14:tracePt t="217444" x="4160838" y="3954463"/>
          <p14:tracePt t="217460" x="4160838" y="3992563"/>
          <p14:tracePt t="217477" x="4168775" y="4016375"/>
          <p14:tracePt t="217494" x="4168775" y="4046538"/>
          <p14:tracePt t="217510" x="4168775" y="4106863"/>
          <p14:tracePt t="217527" x="4168775" y="4160838"/>
          <p14:tracePt t="217543" x="4168775" y="4221163"/>
          <p14:tracePt t="217560" x="4168775" y="4267200"/>
          <p14:tracePt t="217577" x="4168775" y="4335463"/>
          <p14:tracePt t="217594" x="4168775" y="4365625"/>
          <p14:tracePt t="217610" x="4168775" y="4403725"/>
          <p14:tracePt t="217627" x="4168775" y="4435475"/>
          <p14:tracePt t="217644" x="4160838" y="4473575"/>
          <p14:tracePt t="217660" x="4152900" y="4518025"/>
          <p14:tracePt t="217677" x="4152900" y="4564063"/>
          <p14:tracePt t="217693" x="4137025" y="4610100"/>
          <p14:tracePt t="217710" x="4137025" y="4640263"/>
          <p14:tracePt t="217727" x="4137025" y="4664075"/>
          <p14:tracePt t="217743" x="4122738" y="4694238"/>
          <p14:tracePt t="217760" x="4106863" y="4778375"/>
          <p14:tracePt t="217777" x="4092575" y="4830763"/>
          <p14:tracePt t="217794" x="4068763" y="4892675"/>
          <p14:tracePt t="217810" x="4060825" y="4937125"/>
          <p14:tracePt t="217827" x="4046538" y="4968875"/>
          <p14:tracePt t="217843" x="4030663" y="5013325"/>
          <p14:tracePt t="217860" x="4016375" y="5059363"/>
          <p14:tracePt t="217877" x="3992563" y="5127625"/>
          <p14:tracePt t="217894" x="3970338" y="5211763"/>
          <p14:tracePt t="217910" x="3940175" y="5287963"/>
          <p14:tracePt t="217927" x="3916363" y="5349875"/>
          <p14:tracePt t="217944" x="3902075" y="5394325"/>
          <p14:tracePt t="217960" x="3878263" y="5432425"/>
          <p14:tracePt t="217977" x="3870325" y="5448300"/>
          <p14:tracePt t="219799" x="0" y="0"/>
        </p14:tracePtLst>
        <p14:tracePtLst>
          <p14:tracePt t="221109" x="4054475" y="2971800"/>
          <p14:tracePt t="222249" x="4084638" y="2987675"/>
          <p14:tracePt t="222257" x="4130675" y="2994025"/>
          <p14:tracePt t="222267" x="4198938" y="3017838"/>
          <p14:tracePt t="222276" x="4259263" y="3040063"/>
          <p14:tracePt t="222277" x="4403725" y="3078163"/>
          <p14:tracePt t="222293" x="4587875" y="3162300"/>
          <p14:tracePt t="222309" x="4860925" y="3246438"/>
          <p14:tracePt t="222326" x="5083175" y="3336925"/>
          <p14:tracePt t="222343" x="5249863" y="3406775"/>
          <p14:tracePt t="222359" x="5402263" y="3489325"/>
          <p14:tracePt t="222376" x="5646738" y="3635375"/>
          <p14:tracePt t="222393" x="5851525" y="3763963"/>
          <p14:tracePt t="222409" x="6027738" y="3878263"/>
          <p14:tracePt t="222426" x="6126163" y="3962400"/>
          <p14:tracePt t="222443" x="6194425" y="4046538"/>
          <p14:tracePt t="222459" x="6240463" y="4130675"/>
          <p14:tracePt t="222476" x="6264275" y="4191000"/>
          <p14:tracePt t="222493" x="6278563" y="4244975"/>
          <p14:tracePt t="222509" x="6316663" y="4321175"/>
          <p14:tracePt t="222527" x="6332538" y="4389438"/>
          <p14:tracePt t="222543" x="6370638" y="4479925"/>
          <p14:tracePt t="222559" x="6416675" y="4572000"/>
          <p14:tracePt t="222576" x="6484938" y="4708525"/>
          <p14:tracePt t="222593" x="6515100" y="4770438"/>
          <p14:tracePt t="222609" x="6530975" y="4822825"/>
          <p14:tracePt t="222626" x="6553200" y="4892675"/>
          <p14:tracePt t="222643" x="6599238" y="4991100"/>
          <p14:tracePt t="222659" x="6659563" y="5105400"/>
          <p14:tracePt t="222676" x="6721475" y="5227638"/>
          <p14:tracePt t="222693" x="6797675" y="5334000"/>
          <p14:tracePt t="222709" x="6880225" y="5448300"/>
          <p14:tracePt t="222726" x="6942138" y="5524500"/>
          <p14:tracePt t="222743" x="6964363" y="5546725"/>
          <p14:tracePt t="222759" x="6988175" y="5554663"/>
          <p14:tracePt t="222776" x="7032625" y="5578475"/>
          <p14:tracePt t="222793" x="7086600" y="5600700"/>
          <p14:tracePt t="222809" x="7124700" y="5600700"/>
          <p14:tracePt t="222826" x="7132638" y="5600700"/>
          <p14:tracePt t="222843" x="7140575" y="5600700"/>
          <p14:tracePt t="222897" x="7146925" y="5600700"/>
          <p14:tracePt t="22380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29626187"/>
              </p:ext>
            </p:extLst>
          </p:nvPr>
        </p:nvGraphicFramePr>
        <p:xfrm>
          <a:off x="1209284" y="2255664"/>
          <a:ext cx="6244881" cy="418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6552728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468313" y="1601788"/>
            <a:ext cx="8218487" cy="45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Item Characteristics Curves (ICC) Partial Credit Item</a:t>
            </a:r>
          </a:p>
          <a:p>
            <a:pPr marL="457200" lvl="1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581040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5574"/>
    </mc:Choice>
    <mc:Fallback>
      <p:transition spd="slow" advTm="10557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44679" x="2065338" y="6362700"/>
          <p14:tracePt t="44990" x="2079625" y="6362700"/>
          <p14:tracePt t="44997" x="2111375" y="6362700"/>
          <p14:tracePt t="45009" x="2155825" y="6362700"/>
          <p14:tracePt t="45010" x="2232025" y="6362700"/>
          <p14:tracePt t="45025" x="2286000" y="6346825"/>
          <p14:tracePt t="45042" x="2332038" y="6340475"/>
          <p14:tracePt t="45059" x="2392363" y="6340475"/>
          <p14:tracePt t="45075" x="2446338" y="6332538"/>
          <p14:tracePt t="45092" x="2506663" y="6324600"/>
          <p14:tracePt t="45109" x="2522538" y="6324600"/>
          <p14:tracePt t="45125" x="2536825" y="6324600"/>
          <p14:tracePt t="45142" x="2568575" y="6324600"/>
          <p14:tracePt t="45159" x="2606675" y="6324600"/>
          <p14:tracePt t="45176" x="2659063" y="6324600"/>
          <p14:tracePt t="45192" x="2705100" y="6316663"/>
          <p14:tracePt t="45209" x="2759075" y="6308725"/>
          <p14:tracePt t="45225" x="2797175" y="6308725"/>
          <p14:tracePt t="45242" x="2827338" y="6302375"/>
          <p14:tracePt t="45259" x="2873375" y="6302375"/>
          <p14:tracePt t="45276" x="2917825" y="6302375"/>
          <p14:tracePt t="45292" x="3025775" y="6302375"/>
          <p14:tracePt t="45309" x="3116263" y="6294438"/>
          <p14:tracePt t="45326" x="3230563" y="6294438"/>
          <p14:tracePt t="45342" x="3336925" y="6294438"/>
          <p14:tracePt t="45359" x="3436938" y="6294438"/>
          <p14:tracePt t="45375" x="3559175" y="6294438"/>
          <p14:tracePt t="45392" x="3665538" y="6294438"/>
          <p14:tracePt t="45409" x="3725863" y="6294438"/>
          <p14:tracePt t="45425" x="3771900" y="6294438"/>
          <p14:tracePt t="45442" x="3856038" y="6294438"/>
          <p14:tracePt t="45459" x="4016375" y="6294438"/>
          <p14:tracePt t="45476" x="4198938" y="6302375"/>
          <p14:tracePt t="45492" x="4373563" y="6302375"/>
          <p14:tracePt t="45510" x="4449763" y="6302375"/>
          <p14:tracePt t="45525" x="4495800" y="6302375"/>
          <p14:tracePt t="45542" x="4549775" y="6302375"/>
          <p14:tracePt t="45559" x="4625975" y="6302375"/>
          <p14:tracePt t="45575" x="4746625" y="6302375"/>
          <p14:tracePt t="45592" x="4937125" y="6302375"/>
          <p14:tracePt t="45609" x="5083175" y="6308725"/>
          <p14:tracePt t="45626" x="5203825" y="6308725"/>
          <p14:tracePt t="45642" x="5311775" y="6308725"/>
          <p14:tracePt t="45659" x="5410200" y="6316663"/>
          <p14:tracePt t="45675" x="5524500" y="6332538"/>
          <p14:tracePt t="45692" x="5737225" y="6346825"/>
          <p14:tracePt t="45709" x="5859463" y="6346825"/>
          <p14:tracePt t="45725" x="5965825" y="6346825"/>
          <p14:tracePt t="45742" x="6049963" y="6354763"/>
          <p14:tracePt t="45759" x="6149975" y="6362700"/>
          <p14:tracePt t="45776" x="6210300" y="6362700"/>
          <p14:tracePt t="45792" x="6256338" y="6370638"/>
          <p14:tracePt t="45809" x="6302375" y="6378575"/>
          <p14:tracePt t="45825" x="6370638" y="6392863"/>
          <p14:tracePt t="45842" x="6507163" y="6408738"/>
          <p14:tracePt t="45859" x="6675438" y="6423025"/>
          <p14:tracePt t="45875" x="6797675" y="6423025"/>
          <p14:tracePt t="45892" x="6880225" y="6416675"/>
          <p14:tracePt t="45909" x="6904038" y="6416675"/>
          <p14:tracePt t="45965" x="6911975" y="6416675"/>
          <p14:tracePt t="45973" x="6918325" y="6416675"/>
          <p14:tracePt t="46613" x="6911975" y="6416675"/>
          <p14:tracePt t="46620" x="6888163" y="6408738"/>
          <p14:tracePt t="46629" x="6842125" y="6408738"/>
          <p14:tracePt t="46642" x="6811963" y="6408738"/>
          <p14:tracePt t="46644" x="6727825" y="6408738"/>
          <p14:tracePt t="46658" x="6607175" y="6400800"/>
          <p14:tracePt t="46675" x="6423025" y="6392863"/>
          <p14:tracePt t="46692" x="6218238" y="6384925"/>
          <p14:tracePt t="46692" x="6134100" y="6384925"/>
          <p14:tracePt t="46709" x="6057900" y="6384925"/>
          <p14:tracePt t="46725" x="6035675" y="6384925"/>
          <p14:tracePt t="46742" x="6019800" y="6384925"/>
          <p14:tracePt t="46759" x="5989638" y="6378575"/>
          <p14:tracePt t="46775" x="5943600" y="6362700"/>
          <p14:tracePt t="46792" x="5889625" y="6362700"/>
          <p14:tracePt t="46808" x="5851525" y="6362700"/>
          <p14:tracePt t="46825" x="5837238" y="6362700"/>
          <p14:tracePt t="46842" x="5799138" y="6362700"/>
          <p14:tracePt t="46859" x="5722938" y="6362700"/>
          <p14:tracePt t="46875" x="5616575" y="6354763"/>
          <p14:tracePt t="46892" x="5486400" y="6332538"/>
          <p14:tracePt t="46908" x="5189538" y="6270625"/>
          <p14:tracePt t="46925" x="5059363" y="6248400"/>
          <p14:tracePt t="46942" x="4983163" y="6240463"/>
          <p14:tracePt t="46959" x="4876800" y="6210300"/>
          <p14:tracePt t="46975" x="4670425" y="6142038"/>
          <p14:tracePt t="46992" x="4297363" y="5997575"/>
          <p14:tracePt t="47009" x="3810000" y="5775325"/>
          <p14:tracePt t="47025" x="3238500" y="5608638"/>
          <p14:tracePt t="47042" x="2865438" y="5516563"/>
          <p14:tracePt t="47058" x="2735263" y="5494338"/>
          <p14:tracePt t="47075" x="2674938" y="5478463"/>
          <p14:tracePt t="47092" x="2582863" y="5426075"/>
          <p14:tracePt t="47109" x="2354263" y="5287963"/>
          <p14:tracePt t="47125" x="2163763" y="5159375"/>
          <p14:tracePt t="47142" x="2003425" y="5029200"/>
          <p14:tracePt t="47159" x="1927225" y="4945063"/>
          <p14:tracePt t="47175" x="1874838" y="4854575"/>
          <p14:tracePt t="47192" x="1790700" y="4716463"/>
          <p14:tracePt t="47208" x="1714500" y="4564063"/>
          <p14:tracePt t="47225" x="1616075" y="4365625"/>
          <p14:tracePt t="47242" x="1531938" y="4152900"/>
          <p14:tracePt t="47258" x="1477963" y="4000500"/>
          <p14:tracePt t="47275" x="1447800" y="3832225"/>
          <p14:tracePt t="47292" x="1417638" y="3673475"/>
          <p14:tracePt t="47309" x="1379538" y="3459163"/>
          <p14:tracePt t="47325" x="1355725" y="3336925"/>
          <p14:tracePt t="47342" x="1355725" y="3276600"/>
          <p14:tracePt t="47359" x="1355725" y="3216275"/>
          <p14:tracePt t="47375" x="1363663" y="3184525"/>
          <p14:tracePt t="47392" x="1363663" y="3170238"/>
          <p14:tracePt t="47408" x="1371600" y="3170238"/>
          <p14:tracePt t="47425" x="1379538" y="3154363"/>
          <p14:tracePt t="47442" x="1387475" y="3146425"/>
          <p14:tracePt t="47458" x="1393825" y="3140075"/>
          <p14:tracePt t="47475" x="1401763" y="3132138"/>
          <p14:tracePt t="47492" x="1417638" y="3108325"/>
          <p14:tracePt t="47509" x="1455738" y="3078163"/>
          <p14:tracePt t="47525" x="1485900" y="3048000"/>
          <p14:tracePt t="47542" x="1501775" y="3040063"/>
          <p14:tracePt t="47558" x="1508125" y="3040063"/>
          <p14:tracePt t="47575" x="1524000" y="3040063"/>
          <p14:tracePt t="47592" x="1546225" y="3032125"/>
          <p14:tracePt t="47609" x="1616075" y="3009900"/>
          <p14:tracePt t="47625" x="1660525" y="2979738"/>
          <p14:tracePt t="47642" x="1692275" y="2955925"/>
          <p14:tracePt t="47659" x="1692275" y="2949575"/>
          <p14:tracePt t="47675" x="1692275" y="2941638"/>
          <p14:tracePt t="47692" x="1698625" y="2941638"/>
          <p14:tracePt t="47708" x="1714500" y="2933700"/>
          <p14:tracePt t="47749" x="1714500" y="2925763"/>
          <p14:tracePt t="47773" x="1722438" y="2925763"/>
          <p14:tracePt t="47837" x="1730375" y="2925763"/>
          <p14:tracePt t="48437" x="1736725" y="2917825"/>
          <p14:tracePt t="48445" x="1744663" y="2917825"/>
          <p14:tracePt t="48453" x="1752600" y="2911475"/>
          <p14:tracePt t="48469" x="1760538" y="2911475"/>
          <p14:tracePt t="48476" x="1768475" y="2903538"/>
          <p14:tracePt t="48508" x="1774825" y="2903538"/>
          <p14:tracePt t="48550" x="1774825" y="2895600"/>
          <p14:tracePt t="49229" x="1790700" y="2895600"/>
          <p14:tracePt t="49237" x="1812925" y="2895600"/>
          <p14:tracePt t="49245" x="1820863" y="2895600"/>
          <p14:tracePt t="49286" x="1828800" y="2895600"/>
          <p14:tracePt t="49493" x="1836738" y="2895600"/>
          <p14:tracePt t="49501" x="1836738" y="2903538"/>
          <p14:tracePt t="49516" x="1858963" y="2903538"/>
          <p14:tracePt t="49518" x="1874838" y="2903538"/>
          <p14:tracePt t="49525" x="1905000" y="2911475"/>
          <p14:tracePt t="49541" x="1927225" y="2911475"/>
          <p14:tracePt t="49558" x="1943100" y="2917825"/>
          <p14:tracePt t="49621" x="1951038" y="2917825"/>
          <p14:tracePt t="49645" x="1958975" y="2917825"/>
          <p14:tracePt t="49653" x="1965325" y="2925763"/>
          <p14:tracePt t="49653" x="1989138" y="2933700"/>
          <p14:tracePt t="49669" x="1997075" y="2941638"/>
          <p14:tracePt t="49678" x="2011363" y="2949575"/>
          <p14:tracePt t="49691" x="2041525" y="2963863"/>
          <p14:tracePt t="49717" x="2057400" y="2971800"/>
          <p14:tracePt t="49733" x="2073275" y="2979738"/>
          <p14:tracePt t="49734" x="2079625" y="2987675"/>
          <p14:tracePt t="49741" x="2125663" y="3001963"/>
          <p14:tracePt t="49758" x="2209800" y="3048000"/>
          <p14:tracePt t="49775" x="2293938" y="3094038"/>
          <p14:tracePt t="49791" x="2370138" y="3140075"/>
          <p14:tracePt t="49808" x="2408238" y="3162300"/>
          <p14:tracePt t="49825" x="2430463" y="3178175"/>
          <p14:tracePt t="49841" x="2438400" y="3178175"/>
          <p14:tracePt t="49858" x="2454275" y="3184525"/>
          <p14:tracePt t="49875" x="2468563" y="3200400"/>
          <p14:tracePt t="49892" x="2492375" y="3230563"/>
          <p14:tracePt t="49908" x="2530475" y="3260725"/>
          <p14:tracePt t="49925" x="2544763" y="3284538"/>
          <p14:tracePt t="49941" x="2568575" y="3298825"/>
          <p14:tracePt t="49958" x="2598738" y="3322638"/>
          <p14:tracePt t="49975" x="2620963" y="3344863"/>
          <p14:tracePt t="49991" x="2659063" y="3375025"/>
          <p14:tracePt t="50008" x="2689225" y="3398838"/>
          <p14:tracePt t="50025" x="2720975" y="3451225"/>
          <p14:tracePt t="50041" x="2765425" y="3505200"/>
          <p14:tracePt t="50058" x="2803525" y="3543300"/>
          <p14:tracePt t="50075" x="2849563" y="3603625"/>
          <p14:tracePt t="50092" x="2887663" y="3641725"/>
          <p14:tracePt t="50108" x="2963863" y="3741738"/>
          <p14:tracePt t="50125" x="3001963" y="3794125"/>
          <p14:tracePt t="50141" x="3040063" y="3848100"/>
          <p14:tracePt t="50158" x="3070225" y="3894138"/>
          <p14:tracePt t="50175" x="3101975" y="3932238"/>
          <p14:tracePt t="50191" x="3132138" y="3978275"/>
          <p14:tracePt t="50208" x="3178175" y="4022725"/>
          <p14:tracePt t="50225" x="3238500" y="4092575"/>
          <p14:tracePt t="50241" x="3284538" y="4122738"/>
          <p14:tracePt t="50258" x="3330575" y="4168775"/>
          <p14:tracePt t="50275" x="3360738" y="4191000"/>
          <p14:tracePt t="50291" x="3398838" y="4229100"/>
          <p14:tracePt t="50308" x="3444875" y="4289425"/>
          <p14:tracePt t="50325" x="3489325" y="4327525"/>
          <p14:tracePt t="50341" x="3535363" y="4389438"/>
          <p14:tracePt t="50358" x="3581400" y="4441825"/>
          <p14:tracePt t="50375" x="3635375" y="4495800"/>
          <p14:tracePt t="50391" x="3673475" y="4541838"/>
          <p14:tracePt t="50408" x="3717925" y="4579938"/>
          <p14:tracePt t="50425" x="3763963" y="4648200"/>
          <p14:tracePt t="50441" x="3825875" y="4708525"/>
          <p14:tracePt t="50458" x="3902075" y="4778375"/>
          <p14:tracePt t="50475" x="3962400" y="4846638"/>
          <p14:tracePt t="50491" x="4016375" y="4884738"/>
          <p14:tracePt t="50508" x="4068763" y="4937125"/>
          <p14:tracePt t="50525" x="4122738" y="4999038"/>
          <p14:tracePt t="50541" x="4175125" y="5051425"/>
          <p14:tracePt t="50558" x="4251325" y="5105400"/>
          <p14:tracePt t="50575" x="4313238" y="5151438"/>
          <p14:tracePt t="50591" x="4381500" y="5211763"/>
          <p14:tracePt t="50608" x="4449763" y="5249863"/>
          <p14:tracePt t="50625" x="4495800" y="5280025"/>
          <p14:tracePt t="50641" x="4541838" y="5303838"/>
          <p14:tracePt t="50658" x="4594225" y="5334000"/>
          <p14:tracePt t="50674" x="4656138" y="5387975"/>
          <p14:tracePt t="50691" x="4724400" y="5426075"/>
          <p14:tracePt t="50691" x="4754563" y="5448300"/>
          <p14:tracePt t="50709" x="4800600" y="5470525"/>
          <p14:tracePt t="50725" x="4830763" y="5486400"/>
          <p14:tracePt t="50741" x="4892675" y="5516563"/>
          <p14:tracePt t="50758" x="4975225" y="5554663"/>
          <p14:tracePt t="50775" x="5037138" y="5592763"/>
          <p14:tracePt t="50791" x="5075238" y="5600700"/>
          <p14:tracePt t="50808" x="5121275" y="5622925"/>
          <p14:tracePt t="50824" x="5159375" y="5638800"/>
          <p14:tracePt t="50841" x="5189538" y="5654675"/>
          <p14:tracePt t="50858" x="5227638" y="5668963"/>
          <p14:tracePt t="50875" x="5257800" y="5684838"/>
          <p14:tracePt t="50891" x="5311775" y="5715000"/>
          <p14:tracePt t="50908" x="5402263" y="5737225"/>
          <p14:tracePt t="50924" x="5494338" y="5775325"/>
          <p14:tracePt t="50941" x="5502275" y="5807075"/>
          <p14:tracePt t="50958" x="5554663" y="5829300"/>
          <p14:tracePt t="50974" x="5608638" y="5837238"/>
          <p14:tracePt t="50991" x="5676900" y="5867400"/>
          <p14:tracePt t="51008" x="5730875" y="5883275"/>
          <p14:tracePt t="51025" x="5761038" y="5889625"/>
          <p14:tracePt t="51041" x="5783263" y="5897563"/>
          <p14:tracePt t="51058" x="5829300" y="5905500"/>
          <p14:tracePt t="51075" x="5875338" y="5921375"/>
          <p14:tracePt t="51091" x="5943600" y="5935663"/>
          <p14:tracePt t="51108" x="6065838" y="5951538"/>
          <p14:tracePt t="51125" x="6142038" y="5959475"/>
          <p14:tracePt t="51141" x="6164263" y="5959475"/>
          <p14:tracePt t="51158" x="6188075" y="5959475"/>
          <p14:tracePt t="51175" x="6210300" y="5959475"/>
          <p14:tracePt t="51191" x="6248400" y="5959475"/>
          <p14:tracePt t="51208" x="6286500" y="5959475"/>
          <p14:tracePt t="51225" x="6384925" y="5959475"/>
          <p14:tracePt t="51241" x="6537325" y="5959475"/>
          <p14:tracePt t="51258" x="6629400" y="5965825"/>
          <p14:tracePt t="51274" x="6645275" y="5965825"/>
          <p14:tracePt t="51291" x="6651625" y="5965825"/>
          <p14:tracePt t="51357" x="6659563" y="5965825"/>
          <p14:tracePt t="51365" x="6667500" y="5965825"/>
          <p14:tracePt t="51380" x="6675438" y="5965825"/>
          <p14:tracePt t="52628" x="0" y="0"/>
        </p14:tracePtLst>
        <p14:tracePtLst>
          <p14:tracePt t="59897" x="1958975" y="6248400"/>
          <p14:tracePt t="60478" x="1973263" y="6248400"/>
          <p14:tracePt t="60485" x="1981200" y="6248400"/>
          <p14:tracePt t="60493" x="1989138" y="6248400"/>
          <p14:tracePt t="60501" x="2003425" y="6248400"/>
          <p14:tracePt t="60507" x="2011363" y="6248400"/>
          <p14:tracePt t="60524" x="2027238" y="6248400"/>
          <p14:tracePt t="60541" x="2035175" y="6248400"/>
          <p14:tracePt t="60557" x="2049463" y="6248400"/>
          <p14:tracePt t="60574" x="2065338" y="6248400"/>
          <p14:tracePt t="60591" x="2073275" y="6248400"/>
          <p14:tracePt t="60645" x="2079625" y="6248400"/>
          <p14:tracePt t="60660" x="2087563" y="6248400"/>
          <p14:tracePt t="60669" x="2095500" y="6248400"/>
          <p14:tracePt t="60677" x="2103438" y="6248400"/>
          <p14:tracePt t="60690" x="2111375" y="6248400"/>
          <p14:tracePt t="60692" x="2149475" y="6248400"/>
          <p14:tracePt t="60707" x="2179638" y="6248400"/>
          <p14:tracePt t="60724" x="2209800" y="6248400"/>
          <p14:tracePt t="60740" x="2239963" y="6248400"/>
          <p14:tracePt t="60782" x="2247900" y="6248400"/>
          <p14:tracePt t="60798" x="2255838" y="6248400"/>
          <p14:tracePt t="60800" x="2263775" y="6248400"/>
          <p14:tracePt t="60808" x="2278063" y="6248400"/>
          <p14:tracePt t="60824" x="2286000" y="6248400"/>
          <p14:tracePt t="60841" x="2301875" y="6248400"/>
          <p14:tracePt t="60857" x="2339975" y="6248400"/>
          <p14:tracePt t="60874" x="2384425" y="6248400"/>
          <p14:tracePt t="60890" x="2422525" y="6248400"/>
          <p14:tracePt t="60907" x="2468563" y="6248400"/>
          <p14:tracePt t="60924" x="2484438" y="6248400"/>
          <p14:tracePt t="60941" x="2530475" y="6248400"/>
          <p14:tracePt t="60957" x="2560638" y="6248400"/>
          <p14:tracePt t="60974" x="2598738" y="6248400"/>
          <p14:tracePt t="60991" x="2613025" y="6256338"/>
          <p14:tracePt t="61007" x="2620963" y="6256338"/>
          <p14:tracePt t="61069" x="2636838" y="6256338"/>
          <p14:tracePt t="61081" x="2651125" y="6264275"/>
          <p14:tracePt t="61090" x="2659063" y="6264275"/>
          <p14:tracePt t="61092" x="2674938" y="6264275"/>
          <p14:tracePt t="61107" x="2682875" y="6264275"/>
          <p14:tracePt t="61166" x="2689225" y="6264275"/>
          <p14:tracePt t="61181" x="2697163" y="6264275"/>
          <p14:tracePt t="61189" x="2720975" y="6270625"/>
          <p14:tracePt t="61198" x="2751138" y="6278563"/>
          <p14:tracePt t="61207" x="2759075" y="6278563"/>
          <p14:tracePt t="61284" x="2765425" y="6278563"/>
          <p14:tracePt t="61302" x="2781300" y="6278563"/>
          <p14:tracePt t="61309" x="2789238" y="6278563"/>
          <p14:tracePt t="61315" x="2797175" y="6278563"/>
          <p14:tracePt t="61324" x="2811463" y="6278563"/>
          <p14:tracePt t="61340" x="2819400" y="6278563"/>
          <p14:tracePt t="61357" x="2835275" y="6278563"/>
          <p14:tracePt t="61374" x="2865438" y="6278563"/>
          <p14:tracePt t="61390" x="2887663" y="6278563"/>
          <p14:tracePt t="61407" x="2925763" y="6270625"/>
          <p14:tracePt t="61424" x="2941638" y="6270625"/>
          <p14:tracePt t="61441" x="2955925" y="6270625"/>
          <p14:tracePt t="61457" x="2963863" y="6270625"/>
          <p14:tracePt t="61474" x="2987675" y="6270625"/>
          <p14:tracePt t="61491" x="3017838" y="6270625"/>
          <p14:tracePt t="61507" x="3048000" y="6264275"/>
          <p14:tracePt t="61524" x="3078163" y="6264275"/>
          <p14:tracePt t="61540" x="3094038" y="6256338"/>
          <p14:tracePt t="61557" x="3116263" y="6256338"/>
          <p14:tracePt t="61574" x="3140075" y="6256338"/>
          <p14:tracePt t="61590" x="3154363" y="6256338"/>
          <p14:tracePt t="61631" x="3162300" y="6256338"/>
          <p14:tracePt t="61677" x="3178175" y="6256338"/>
          <p14:tracePt t="61693" x="3184525" y="6256338"/>
          <p14:tracePt t="61701" x="3192463" y="6256338"/>
          <p14:tracePt t="61710" x="3200400" y="6256338"/>
          <p14:tracePt t="61726" x="3208338" y="6256338"/>
          <p14:tracePt t="61757" x="3216275" y="6256338"/>
          <p14:tracePt t="61789" x="3222625" y="6256338"/>
          <p14:tracePt t="61799" x="3230563" y="6256338"/>
          <p14:tracePt t="61814" x="3238500" y="6256338"/>
          <p14:tracePt t="61824" x="3246438" y="6256338"/>
          <p14:tracePt t="61826" x="3254375" y="6256338"/>
          <p14:tracePt t="61869" x="3260725" y="6256338"/>
          <p14:tracePt t="61885" x="3268663" y="6256338"/>
          <p14:tracePt t="61901" x="3276600" y="6256338"/>
          <p14:tracePt t="61909" x="3284538" y="6256338"/>
          <p14:tracePt t="61924" x="3298825" y="6256338"/>
          <p14:tracePt t="61940" x="3322638" y="6256338"/>
          <p14:tracePt t="61942" x="3336925" y="6256338"/>
          <p14:tracePt t="61957" x="3360738" y="6256338"/>
          <p14:tracePt t="61974" x="3390900" y="6256338"/>
          <p14:tracePt t="61990" x="3413125" y="6256338"/>
          <p14:tracePt t="62007" x="3444875" y="6256338"/>
          <p14:tracePt t="62024" x="3467100" y="6256338"/>
          <p14:tracePt t="62040" x="3505200" y="6256338"/>
          <p14:tracePt t="62057" x="3527425" y="6256338"/>
          <p14:tracePt t="62074" x="3551238" y="6256338"/>
          <p14:tracePt t="62090" x="3565525" y="6256338"/>
          <p14:tracePt t="62107" x="3573463" y="6256338"/>
          <p14:tracePt t="62140" x="3581400" y="6256338"/>
          <p14:tracePt t="62157" x="3597275" y="6256338"/>
          <p14:tracePt t="62174" x="3627438" y="6256338"/>
          <p14:tracePt t="62176" x="3635375" y="6256338"/>
          <p14:tracePt t="62219" x="3641725" y="6256338"/>
          <p14:tracePt t="62245" x="3649663" y="6256338"/>
          <p14:tracePt t="62741" x="3657600" y="6256338"/>
          <p14:tracePt t="62749" x="3673475" y="6256338"/>
          <p14:tracePt t="62753" x="3679825" y="6256338"/>
          <p14:tracePt t="62757" x="3711575" y="6256338"/>
          <p14:tracePt t="62774" x="3741738" y="6248400"/>
          <p14:tracePt t="62790" x="3749675" y="6248400"/>
          <p14:tracePt t="62807" x="3756025" y="6248400"/>
          <p14:tracePt t="62843" x="3763963" y="6248400"/>
          <p14:tracePt t="62875" x="3771900" y="6248400"/>
          <p14:tracePt t="62901" x="3779838" y="6248400"/>
          <p14:tracePt t="62942" x="3779838" y="6240463"/>
          <p14:tracePt t="62950" x="3787775" y="6240463"/>
          <p14:tracePt t="62965" x="3794125" y="6240463"/>
          <p14:tracePt t="62981" x="3810000" y="6240463"/>
          <p14:tracePt t="62982" x="3825875" y="6240463"/>
          <p14:tracePt t="62992" x="3848100" y="6240463"/>
          <p14:tracePt t="63007" x="3863975" y="6232525"/>
          <p14:tracePt t="63024" x="3870325" y="6232525"/>
          <p14:tracePt t="63040" x="3886200" y="6232525"/>
          <p14:tracePt t="63057" x="3902075" y="6232525"/>
          <p14:tracePt t="63074" x="3908425" y="6226175"/>
          <p14:tracePt t="63090" x="3916363" y="6226175"/>
          <p14:tracePt t="63107" x="3924300" y="6226175"/>
          <p14:tracePt t="63124" x="3940175" y="6226175"/>
          <p14:tracePt t="63140" x="3978275" y="6226175"/>
          <p14:tracePt t="63157" x="4000500" y="6226175"/>
          <p14:tracePt t="63174" x="4022725" y="6226175"/>
          <p14:tracePt t="63190" x="4038600" y="6226175"/>
          <p14:tracePt t="63207" x="4054475" y="6226175"/>
          <p14:tracePt t="63224" x="4060825" y="6226175"/>
          <p14:tracePt t="63240" x="4076700" y="6226175"/>
          <p14:tracePt t="63257" x="4084638" y="6226175"/>
          <p14:tracePt t="63333" x="4092575" y="6226175"/>
          <p14:tracePt t="63581" x="4098925" y="6226175"/>
          <p14:tracePt t="64012" x="0" y="0"/>
        </p14:tracePtLst>
        <p14:tracePtLst>
          <p14:tracePt t="65300" x="1844675" y="5630863"/>
          <p14:tracePt t="65509" x="1851025" y="5630863"/>
          <p14:tracePt t="65517" x="1858963" y="5630863"/>
          <p14:tracePt t="65525" x="1874838" y="5630863"/>
          <p14:tracePt t="65540" x="1943100" y="5638800"/>
          <p14:tracePt t="65542" x="1973263" y="5638800"/>
          <p14:tracePt t="65556" x="2087563" y="5638800"/>
          <p14:tracePt t="65573" x="2133600" y="5638800"/>
          <p14:tracePt t="65590" x="2171700" y="5638800"/>
          <p14:tracePt t="65607" x="2179638" y="5638800"/>
          <p14:tracePt t="65623" x="2193925" y="5638800"/>
          <p14:tracePt t="65640" x="2225675" y="5638800"/>
          <p14:tracePt t="65657" x="2255838" y="5638800"/>
          <p14:tracePt t="65673" x="2278063" y="5630863"/>
          <p14:tracePt t="65690" x="2293938" y="5622925"/>
          <p14:tracePt t="65726" x="2308225" y="5622925"/>
          <p14:tracePt t="65728" x="2316163" y="5622925"/>
          <p14:tracePt t="65740" x="2370138" y="5616575"/>
          <p14:tracePt t="65757" x="2384425" y="5600700"/>
          <p14:tracePt t="65773" x="2400300" y="5592763"/>
          <p14:tracePt t="65790" x="2408238" y="5584825"/>
          <p14:tracePt t="65846" x="2416175" y="5578475"/>
          <p14:tracePt t="65854" x="2422525" y="5578475"/>
          <p14:tracePt t="65861" x="2430463" y="5578475"/>
          <p14:tracePt t="65869" x="2438400" y="5570538"/>
          <p14:tracePt t="65873" x="2454275" y="5554663"/>
          <p14:tracePt t="65890" x="2468563" y="5546725"/>
          <p14:tracePt t="65906" x="2492375" y="5532438"/>
          <p14:tracePt t="65923" x="2530475" y="5508625"/>
          <p14:tracePt t="65940" x="2552700" y="5494338"/>
          <p14:tracePt t="65956" x="2613025" y="5456238"/>
          <p14:tracePt t="65973" x="2651125" y="5432425"/>
          <p14:tracePt t="65990" x="2689225" y="5418138"/>
          <p14:tracePt t="66006" x="2705100" y="5410200"/>
          <p14:tracePt t="66023" x="2727325" y="5394325"/>
          <p14:tracePt t="66040" x="2735263" y="5394325"/>
          <p14:tracePt t="66056" x="2743200" y="5387975"/>
          <p14:tracePt t="66073" x="2759075" y="5372100"/>
          <p14:tracePt t="66090" x="2773363" y="5372100"/>
          <p14:tracePt t="66107" x="2789238" y="5349875"/>
          <p14:tracePt t="66123" x="2803525" y="5341938"/>
          <p14:tracePt t="66140" x="2811463" y="5326063"/>
          <p14:tracePt t="66156" x="2841625" y="5311775"/>
          <p14:tracePt t="66173" x="2857500" y="5295900"/>
          <p14:tracePt t="66190" x="2873375" y="5287963"/>
          <p14:tracePt t="66207" x="2873375" y="5280025"/>
          <p14:tracePt t="66223" x="2879725" y="5273675"/>
          <p14:tracePt t="66240" x="2895600" y="5265738"/>
          <p14:tracePt t="66256" x="2911475" y="5249863"/>
          <p14:tracePt t="66273" x="2925763" y="5235575"/>
          <p14:tracePt t="66290" x="2933700" y="5227638"/>
          <p14:tracePt t="66307" x="2949575" y="5219700"/>
          <p14:tracePt t="66323" x="2955925" y="5211763"/>
          <p14:tracePt t="66340" x="2963863" y="5211763"/>
          <p14:tracePt t="66356" x="2979738" y="5189538"/>
          <p14:tracePt t="66373" x="2994025" y="5189538"/>
          <p14:tracePt t="66413" x="3001963" y="5181600"/>
          <p14:tracePt t="66438" x="3009900" y="5173663"/>
          <p14:tracePt t="66453" x="3017838" y="5173663"/>
          <p14:tracePt t="66461" x="3025775" y="5165725"/>
          <p14:tracePt t="66478" x="3040063" y="5151438"/>
          <p14:tracePt t="66491" x="3055938" y="5135563"/>
          <p14:tracePt t="66493" x="3063875" y="5127625"/>
          <p14:tracePt t="66506" x="3086100" y="5113338"/>
          <p14:tracePt t="66523" x="3101975" y="5105400"/>
          <p14:tracePt t="66540" x="3116263" y="5089525"/>
          <p14:tracePt t="66556" x="3132138" y="5059363"/>
          <p14:tracePt t="66573" x="3154363" y="5045075"/>
          <p14:tracePt t="66590" x="3170238" y="5029200"/>
          <p14:tracePt t="66606" x="3184525" y="5021263"/>
          <p14:tracePt t="66623" x="3192463" y="5021263"/>
          <p14:tracePt t="66640" x="3200400" y="5013325"/>
          <p14:tracePt t="66656" x="3208338" y="4999038"/>
          <p14:tracePt t="66673" x="3222625" y="4991100"/>
          <p14:tracePt t="66690" x="3246438" y="4968875"/>
          <p14:tracePt t="66706" x="3276600" y="4945063"/>
          <p14:tracePt t="66723" x="3298825" y="4914900"/>
          <p14:tracePt t="66740" x="3322638" y="4899025"/>
          <p14:tracePt t="66756" x="3360738" y="4860925"/>
          <p14:tracePt t="66773" x="3368675" y="4846638"/>
          <p14:tracePt t="66790" x="3390900" y="4822825"/>
          <p14:tracePt t="66806" x="3406775" y="4808538"/>
          <p14:tracePt t="66823" x="3429000" y="4792663"/>
          <p14:tracePt t="66840" x="3451225" y="4778375"/>
          <p14:tracePt t="66856" x="3475038" y="4770438"/>
          <p14:tracePt t="66873" x="3489325" y="4746625"/>
          <p14:tracePt t="66890" x="3505200" y="4732338"/>
          <p14:tracePt t="66906" x="3521075" y="4708525"/>
          <p14:tracePt t="66923" x="3535363" y="4694238"/>
          <p14:tracePt t="66940" x="3559175" y="4670425"/>
          <p14:tracePt t="66956" x="3589338" y="4640263"/>
          <p14:tracePt t="66973" x="3611563" y="4625975"/>
          <p14:tracePt t="66990" x="3627438" y="4610100"/>
          <p14:tracePt t="67006" x="3641725" y="4587875"/>
          <p14:tracePt t="67023" x="3657600" y="4564063"/>
          <p14:tracePt t="67040" x="3687763" y="4549775"/>
          <p14:tracePt t="67056" x="3711575" y="4525963"/>
          <p14:tracePt t="67073" x="3733800" y="4495800"/>
          <p14:tracePt t="67090" x="3749675" y="4479925"/>
          <p14:tracePt t="67106" x="3771900" y="4449763"/>
          <p14:tracePt t="67123" x="3779838" y="4427538"/>
          <p14:tracePt t="67140" x="3794125" y="4411663"/>
          <p14:tracePt t="67157" x="3817938" y="4403725"/>
          <p14:tracePt t="67173" x="3825875" y="4389438"/>
          <p14:tracePt t="67190" x="3832225" y="4381500"/>
          <p14:tracePt t="67206" x="3840163" y="4365625"/>
          <p14:tracePt t="67223" x="3856038" y="4351338"/>
          <p14:tracePt t="67240" x="3863975" y="4335463"/>
          <p14:tracePt t="67256" x="3878263" y="4321175"/>
          <p14:tracePt t="67273" x="3902075" y="4305300"/>
          <p14:tracePt t="67290" x="3932238" y="4283075"/>
          <p14:tracePt t="67306" x="3954463" y="4259263"/>
          <p14:tracePt t="67323" x="3978275" y="4237038"/>
          <p14:tracePt t="67340" x="4000500" y="4206875"/>
          <p14:tracePt t="67356" x="4046538" y="4168775"/>
          <p14:tracePt t="67373" x="4076700" y="4144963"/>
          <p14:tracePt t="67390" x="4098925" y="4130675"/>
          <p14:tracePt t="67406" x="4106863" y="4130675"/>
          <p14:tracePt t="67423" x="4106863" y="4122738"/>
          <p14:tracePt t="67469" x="4122738" y="4114800"/>
          <p14:tracePt t="67492" x="4130675" y="4106863"/>
          <p14:tracePt t="67501" x="4137025" y="4106863"/>
          <p14:tracePt t="67509" x="4144963" y="4098925"/>
          <p14:tracePt t="67523" x="4168775" y="4092575"/>
          <p14:tracePt t="67539" x="4191000" y="4076700"/>
          <p14:tracePt t="67542" x="4206875" y="4060825"/>
          <p14:tracePt t="67556" x="4244975" y="4038600"/>
          <p14:tracePt t="67573" x="4259263" y="4030663"/>
          <p14:tracePt t="67589" x="4267200" y="4030663"/>
          <p14:tracePt t="67638" x="4275138" y="4030663"/>
          <p14:tracePt t="67647" x="4275138" y="4022725"/>
          <p14:tracePt t="67649" x="4283075" y="4022725"/>
          <p14:tracePt t="67656" x="4297363" y="4022725"/>
          <p14:tracePt t="67673" x="4305300" y="4022725"/>
          <p14:tracePt t="67689" x="4313238" y="4022725"/>
          <p14:tracePt t="67706" x="4321175" y="4016375"/>
          <p14:tracePt t="67723" x="4327525" y="4008438"/>
          <p14:tracePt t="67740" x="4335463" y="4008438"/>
          <p14:tracePt t="67756" x="4343400" y="4008438"/>
          <p14:tracePt t="67829" x="4359275" y="4000500"/>
          <p14:tracePt t="67837" x="4365625" y="4000500"/>
          <p14:tracePt t="67845" x="4381500" y="4000500"/>
          <p14:tracePt t="67856" x="4389438" y="4000500"/>
          <p14:tracePt t="67989" x="4397375" y="4000500"/>
          <p14:tracePt t="73373" x="4403725" y="4000500"/>
          <p14:tracePt t="73377" x="4427538" y="4000500"/>
          <p14:tracePt t="73389" x="4441825" y="4008438"/>
          <p14:tracePt t="73406" x="4457700" y="4008438"/>
          <p14:tracePt t="73408" x="4473575" y="4016375"/>
          <p14:tracePt t="73423" x="4487863" y="4016375"/>
          <p14:tracePt t="73440" x="4503738" y="4022725"/>
          <p14:tracePt t="73484" x="4511675" y="4022725"/>
          <p14:tracePt t="73500" x="4525963" y="4022725"/>
          <p14:tracePt t="73509" x="4525963" y="4030663"/>
          <p14:tracePt t="73511" x="4541838" y="4030663"/>
          <p14:tracePt t="73523" x="4556125" y="4038600"/>
          <p14:tracePt t="73539" x="4564063" y="4046538"/>
          <p14:tracePt t="73556" x="4572000" y="4046538"/>
          <p14:tracePt t="73573" x="4579938" y="4054475"/>
          <p14:tracePt t="73590" x="4602163" y="4060825"/>
          <p14:tracePt t="73606" x="4625975" y="4068763"/>
          <p14:tracePt t="73623" x="4648200" y="4076700"/>
          <p14:tracePt t="73640" x="4670425" y="4092575"/>
          <p14:tracePt t="73656" x="4694238" y="4106863"/>
          <p14:tracePt t="73673" x="4716463" y="4114800"/>
          <p14:tracePt t="73690" x="4762500" y="4137025"/>
          <p14:tracePt t="73706" x="4792663" y="4160838"/>
          <p14:tracePt t="73723" x="4808538" y="4168775"/>
          <p14:tracePt t="73740" x="4816475" y="4175125"/>
          <p14:tracePt t="73756" x="4830763" y="4175125"/>
          <p14:tracePt t="73773" x="4854575" y="4191000"/>
          <p14:tracePt t="73790" x="4884738" y="4213225"/>
          <p14:tracePt t="73806" x="4922838" y="4229100"/>
          <p14:tracePt t="73823" x="4937125" y="4237038"/>
          <p14:tracePt t="73840" x="4945063" y="4244975"/>
          <p14:tracePt t="73856" x="4953000" y="4244975"/>
          <p14:tracePt t="73873" x="4975225" y="4259263"/>
          <p14:tracePt t="73890" x="4999038" y="4275138"/>
          <p14:tracePt t="73907" x="5021263" y="4297363"/>
          <p14:tracePt t="73923" x="5037138" y="4305300"/>
          <p14:tracePt t="73940" x="5045075" y="4305300"/>
          <p14:tracePt t="73956" x="5075238" y="4327525"/>
          <p14:tracePt t="73973" x="5135563" y="4365625"/>
          <p14:tracePt t="73990" x="5181600" y="4403725"/>
          <p14:tracePt t="74006" x="5211763" y="4427538"/>
          <p14:tracePt t="74023" x="5235575" y="4441825"/>
          <p14:tracePt t="74040" x="5257800" y="4465638"/>
          <p14:tracePt t="74056" x="5287963" y="4487863"/>
          <p14:tracePt t="74074" x="5318125" y="4503738"/>
          <p14:tracePt t="74090" x="5341938" y="4525963"/>
          <p14:tracePt t="74106" x="5349875" y="4533900"/>
          <p14:tracePt t="74123" x="5356225" y="4549775"/>
          <p14:tracePt t="74140" x="5387975" y="4564063"/>
          <p14:tracePt t="74156" x="5402263" y="4587875"/>
          <p14:tracePt t="74173" x="5440363" y="4618038"/>
          <p14:tracePt t="74190" x="5456238" y="4632325"/>
          <p14:tracePt t="74206" x="5470525" y="4640263"/>
          <p14:tracePt t="74223" x="5486400" y="4656138"/>
          <p14:tracePt t="74240" x="5502275" y="4656138"/>
          <p14:tracePt t="74256" x="5508625" y="4670425"/>
          <p14:tracePt t="74273" x="5524500" y="4678363"/>
          <p14:tracePt t="74290" x="5554663" y="4702175"/>
          <p14:tracePt t="74306" x="5570538" y="4724400"/>
          <p14:tracePt t="74323" x="5600700" y="4746625"/>
          <p14:tracePt t="74339" x="5630863" y="4770438"/>
          <p14:tracePt t="74356" x="5654675" y="4784725"/>
          <p14:tracePt t="74373" x="5676900" y="4808538"/>
          <p14:tracePt t="74390" x="5692775" y="4822825"/>
          <p14:tracePt t="74407" x="5707063" y="4838700"/>
          <p14:tracePt t="74423" x="5730875" y="4854575"/>
          <p14:tracePt t="74439" x="5745163" y="4868863"/>
          <p14:tracePt t="74456" x="5753100" y="4884738"/>
          <p14:tracePt t="74494" x="5761038" y="4892675"/>
          <p14:tracePt t="74509" x="5768975" y="4892675"/>
          <p14:tracePt t="74526" x="5768975" y="4899025"/>
          <p14:tracePt t="74557" x="5768975" y="4906963"/>
          <p14:tracePt t="74566" x="5775325" y="4906963"/>
          <p14:tracePt t="74582" x="5775325" y="4914900"/>
          <p14:tracePt t="74589" x="5791200" y="4914900"/>
          <p14:tracePt t="74591" x="5807075" y="4930775"/>
          <p14:tracePt t="74606" x="5821363" y="4945063"/>
          <p14:tracePt t="74623" x="5837238" y="4960938"/>
          <p14:tracePt t="74639" x="5859463" y="4968875"/>
          <p14:tracePt t="74656" x="5889625" y="4991100"/>
          <p14:tracePt t="74673" x="5921375" y="5013325"/>
          <p14:tracePt t="74689" x="5965825" y="5045075"/>
          <p14:tracePt t="74706" x="6011863" y="5075238"/>
          <p14:tracePt t="74723" x="6035675" y="5089525"/>
          <p14:tracePt t="74758" x="6042025" y="5097463"/>
          <p14:tracePt t="74761" x="6042025" y="5105400"/>
          <p14:tracePt t="74773" x="6057900" y="5113338"/>
          <p14:tracePt t="74789" x="6080125" y="5127625"/>
          <p14:tracePt t="74806" x="6103938" y="5151438"/>
          <p14:tracePt t="74823" x="6142038" y="5173663"/>
          <p14:tracePt t="74839" x="6188075" y="5211763"/>
          <p14:tracePt t="74856" x="6240463" y="5249863"/>
          <p14:tracePt t="74873" x="6286500" y="5280025"/>
          <p14:tracePt t="74890" x="6316663" y="5311775"/>
          <p14:tracePt t="74906" x="6354763" y="5341938"/>
          <p14:tracePt t="74923" x="6438900" y="5402263"/>
          <p14:tracePt t="74939" x="6515100" y="5448300"/>
          <p14:tracePt t="74956" x="6537325" y="5464175"/>
          <p14:tracePt t="75029" x="6545263" y="5470525"/>
          <p14:tracePt t="75038" x="6553200" y="5470525"/>
          <p14:tracePt t="75040" x="6569075" y="5478463"/>
          <p14:tracePt t="75056" x="6575425" y="5486400"/>
          <p14:tracePt t="75058" x="6591300" y="5486400"/>
          <p14:tracePt t="75126" x="6599238" y="5494338"/>
          <p14:tracePt t="75141" x="6607175" y="5502275"/>
          <p14:tracePt t="75149" x="6613525" y="5502275"/>
          <p14:tracePt t="75158" x="6621463" y="5502275"/>
          <p14:tracePt t="87323" x="0" y="0"/>
        </p14:tracePtLst>
        <p14:tracePtLst>
          <p14:tracePt t="88897" x="1812925" y="5829300"/>
          <p14:tracePt t="93726" x="1820863" y="5829300"/>
          <p14:tracePt t="93733" x="1858963" y="5829300"/>
          <p14:tracePt t="93742" x="1882775" y="5829300"/>
          <p14:tracePt t="93743" x="1905000" y="5829300"/>
          <p14:tracePt t="93754" x="1935163" y="5837238"/>
          <p14:tracePt t="93771" x="1958975" y="5837238"/>
          <p14:tracePt t="93787" x="1965325" y="5837238"/>
          <p14:tracePt t="93823" x="1973263" y="5837238"/>
          <p14:tracePt t="93825" x="1981200" y="5845175"/>
          <p14:tracePt t="93886" x="1989138" y="5845175"/>
          <p14:tracePt t="93925" x="1997075" y="5845175"/>
          <p14:tracePt t="94013" x="2003425" y="5845175"/>
          <p14:tracePt t="95630" x="2003425" y="5851525"/>
          <p14:tracePt t="95637" x="2003425" y="5859463"/>
          <p14:tracePt t="95645" x="2003425" y="5875338"/>
          <p14:tracePt t="95648" x="2003425" y="5889625"/>
          <p14:tracePt t="95654" x="2011363" y="5921375"/>
          <p14:tracePt t="95670" x="2019300" y="5959475"/>
          <p14:tracePt t="95687" x="2019300" y="5997575"/>
          <p14:tracePt t="95704" x="2019300" y="6027738"/>
          <p14:tracePt t="95721" x="2019300" y="6035675"/>
          <p14:tracePt t="95765" x="2019300" y="6042025"/>
          <p14:tracePt t="95782" x="2019300" y="6049963"/>
          <p14:tracePt t="95805" x="2019300" y="6057900"/>
          <p14:tracePt t="95814" x="2019300" y="6065838"/>
          <p14:tracePt t="95821" x="2019300" y="6073775"/>
          <p14:tracePt t="95837" x="2019300" y="6080125"/>
          <p14:tracePt t="95870" x="2019300" y="6088063"/>
          <p14:tracePt t="95877" x="2027238" y="6088063"/>
          <p14:tracePt t="95901" x="2035175" y="6096000"/>
          <p14:tracePt t="95911" x="2035175" y="6103938"/>
          <p14:tracePt t="95913" x="2041525" y="6118225"/>
          <p14:tracePt t="95920" x="2065338" y="6149975"/>
          <p14:tracePt t="95937" x="2079625" y="6164263"/>
          <p14:tracePt t="95954" x="2095500" y="6172200"/>
          <p14:tracePt t="95970" x="2111375" y="6180138"/>
          <p14:tracePt t="95987" x="2133600" y="6194425"/>
          <p14:tracePt t="96004" x="2155825" y="6194425"/>
          <p14:tracePt t="96020" x="2171700" y="6202363"/>
          <p14:tracePt t="96037" x="2179638" y="6210300"/>
          <p14:tracePt t="96054" x="2187575" y="6210300"/>
          <p14:tracePt t="96070" x="2201863" y="6210300"/>
          <p14:tracePt t="96087" x="2247900" y="6226175"/>
          <p14:tracePt t="96104" x="2278063" y="6232525"/>
          <p14:tracePt t="96120" x="2316163" y="6232525"/>
          <p14:tracePt t="96137" x="2339975" y="6232525"/>
          <p14:tracePt t="96154" x="2378075" y="6248400"/>
          <p14:tracePt t="96170" x="2422525" y="6248400"/>
          <p14:tracePt t="96187" x="2460625" y="6256338"/>
          <p14:tracePt t="96204" x="2522538" y="6256338"/>
          <p14:tracePt t="96221" x="2606675" y="6264275"/>
          <p14:tracePt t="96237" x="2636838" y="6270625"/>
          <p14:tracePt t="96254" x="2682875" y="6270625"/>
          <p14:tracePt t="96270" x="2720975" y="6270625"/>
          <p14:tracePt t="96287" x="2743200" y="6270625"/>
          <p14:tracePt t="96304" x="2803525" y="6270625"/>
          <p14:tracePt t="96320" x="2849563" y="6270625"/>
          <p14:tracePt t="96337" x="2887663" y="6278563"/>
          <p14:tracePt t="96354" x="2925763" y="6278563"/>
          <p14:tracePt t="96370" x="2971800" y="6278563"/>
          <p14:tracePt t="96387" x="3017838" y="6286500"/>
          <p14:tracePt t="96404" x="3048000" y="6286500"/>
          <p14:tracePt t="96420" x="3140075" y="6294438"/>
          <p14:tracePt t="96437" x="3192463" y="6294438"/>
          <p14:tracePt t="96454" x="3246438" y="6294438"/>
          <p14:tracePt t="96470" x="3314700" y="6302375"/>
          <p14:tracePt t="96487" x="3352800" y="6302375"/>
          <p14:tracePt t="96504" x="3375025" y="6302375"/>
          <p14:tracePt t="96520" x="3413125" y="6302375"/>
          <p14:tracePt t="96537" x="3436938" y="6308725"/>
          <p14:tracePt t="96554" x="3482975" y="6316663"/>
          <p14:tracePt t="96570" x="3535363" y="6324600"/>
          <p14:tracePt t="96587" x="3597275" y="6332538"/>
          <p14:tracePt t="96604" x="3641725" y="6340475"/>
          <p14:tracePt t="96620" x="3695700" y="6340475"/>
          <p14:tracePt t="96637" x="3741738" y="6346825"/>
          <p14:tracePt t="96654" x="3763963" y="6346825"/>
          <p14:tracePt t="96670" x="3802063" y="6346825"/>
          <p14:tracePt t="96687" x="3848100" y="6346825"/>
          <p14:tracePt t="96704" x="3908425" y="6346825"/>
          <p14:tracePt t="96720" x="3954463" y="6346825"/>
          <p14:tracePt t="96737" x="3984625" y="6346825"/>
          <p14:tracePt t="96753" x="4022725" y="6346825"/>
          <p14:tracePt t="96770" x="4068763" y="6346825"/>
          <p14:tracePt t="96787" x="4160838" y="6370638"/>
          <p14:tracePt t="96803" x="4244975" y="6378575"/>
          <p14:tracePt t="96820" x="4305300" y="6378575"/>
          <p14:tracePt t="96837" x="4343400" y="6378575"/>
          <p14:tracePt t="96854" x="4373563" y="6378575"/>
          <p14:tracePt t="96870" x="4397375" y="6378575"/>
          <p14:tracePt t="96887" x="4449763" y="6378575"/>
          <p14:tracePt t="96903" x="4503738" y="6378575"/>
          <p14:tracePt t="96920" x="4564063" y="6378575"/>
          <p14:tracePt t="96937" x="4640263" y="6378575"/>
          <p14:tracePt t="96953" x="4686300" y="6378575"/>
          <p14:tracePt t="96970" x="4732338" y="6370638"/>
          <p14:tracePt t="96987" x="4784725" y="6370638"/>
          <p14:tracePt t="97004" x="4868863" y="6370638"/>
          <p14:tracePt t="97020" x="5006975" y="6370638"/>
          <p14:tracePt t="97037" x="5083175" y="6370638"/>
          <p14:tracePt t="97054" x="5135563" y="6370638"/>
          <p14:tracePt t="97070" x="5181600" y="6362700"/>
          <p14:tracePt t="97087" x="5219700" y="6354763"/>
          <p14:tracePt t="97103" x="5257800" y="6354763"/>
          <p14:tracePt t="97120" x="5303838" y="6354763"/>
          <p14:tracePt t="97137" x="5364163" y="6354763"/>
          <p14:tracePt t="97153" x="5440363" y="6354763"/>
          <p14:tracePt t="97170" x="5508625" y="6346825"/>
          <p14:tracePt t="97187" x="5584825" y="6346825"/>
          <p14:tracePt t="97203" x="5661025" y="6346825"/>
          <p14:tracePt t="97220" x="5745163" y="6346825"/>
          <p14:tracePt t="97237" x="5821363" y="6340475"/>
          <p14:tracePt t="97253" x="5883275" y="6332538"/>
          <p14:tracePt t="97270" x="5921375" y="6332538"/>
          <p14:tracePt t="97287" x="5959475" y="6332538"/>
          <p14:tracePt t="97304" x="5981700" y="6332538"/>
          <p14:tracePt t="97320" x="6019800" y="6332538"/>
          <p14:tracePt t="97337" x="6042025" y="6332538"/>
          <p14:tracePt t="97353" x="6096000" y="6324600"/>
          <p14:tracePt t="97370" x="6156325" y="6324600"/>
          <p14:tracePt t="97387" x="6226175" y="6324600"/>
          <p14:tracePt t="97403" x="6316663" y="6324600"/>
          <p14:tracePt t="97420" x="6392863" y="6316663"/>
          <p14:tracePt t="97437" x="6423025" y="6316663"/>
          <p14:tracePt t="97453" x="6469063" y="6316663"/>
          <p14:tracePt t="97470" x="6530975" y="6316663"/>
          <p14:tracePt t="97487" x="6607175" y="6316663"/>
          <p14:tracePt t="97503" x="6651625" y="6316663"/>
          <p14:tracePt t="97520" x="6705600" y="6316663"/>
          <p14:tracePt t="97537" x="6759575" y="6316663"/>
          <p14:tracePt t="97553" x="6811963" y="6316663"/>
          <p14:tracePt t="97570" x="6858000" y="6316663"/>
          <p14:tracePt t="97587" x="6880225" y="6316663"/>
          <p14:tracePt t="97603" x="6918325" y="6324600"/>
          <p14:tracePt t="97620" x="6950075" y="6324600"/>
          <p14:tracePt t="97637" x="6964363" y="6324600"/>
          <p14:tracePt t="98282" x="0" y="0"/>
        </p14:tracePtLst>
        <p14:tracePtLst>
          <p14:tracePt t="99428" x="2079625" y="5883275"/>
          <p14:tracePt t="99774" x="2111375" y="5883275"/>
          <p14:tracePt t="99781" x="2171700" y="5913438"/>
          <p14:tracePt t="99789" x="2263775" y="5927725"/>
          <p14:tracePt t="99791" x="2346325" y="5943600"/>
          <p14:tracePt t="99803" x="2498725" y="5959475"/>
          <p14:tracePt t="99820" x="2598738" y="5959475"/>
          <p14:tracePt t="99836" x="2713038" y="5965825"/>
          <p14:tracePt t="99853" x="2759075" y="5965825"/>
          <p14:tracePt t="99870" x="2797175" y="5965825"/>
          <p14:tracePt t="99886" x="2819400" y="5965825"/>
          <p14:tracePt t="99903" x="2827338" y="5965825"/>
          <p14:tracePt t="99920" x="2841625" y="5965825"/>
          <p14:tracePt t="99957" x="2849563" y="5965825"/>
          <p14:tracePt t="99997" x="2857500" y="5965825"/>
          <p14:tracePt t="100013" x="2865438" y="5965825"/>
          <p14:tracePt t="100029" x="2873375" y="5965825"/>
          <p14:tracePt t="100038" x="2887663" y="5959475"/>
          <p14:tracePt t="100039" x="2925763" y="5959475"/>
          <p14:tracePt t="100053" x="2971800" y="5959475"/>
          <p14:tracePt t="100070" x="3009900" y="5959475"/>
          <p14:tracePt t="100086" x="3055938" y="5951538"/>
          <p14:tracePt t="100103" x="3086100" y="5951538"/>
          <p14:tracePt t="100120" x="3101975" y="5951538"/>
          <p14:tracePt t="100136" x="3124200" y="5951538"/>
          <p14:tracePt t="100153" x="3162300" y="5943600"/>
          <p14:tracePt t="100170" x="3208338" y="5943600"/>
          <p14:tracePt t="100186" x="3254375" y="5935663"/>
          <p14:tracePt t="100203" x="3292475" y="5935663"/>
          <p14:tracePt t="100220" x="3306763" y="5935663"/>
          <p14:tracePt t="100236" x="3314700" y="5935663"/>
          <p14:tracePt t="100253" x="3330575" y="5927725"/>
          <p14:tracePt t="100270" x="3336925" y="5921375"/>
          <p14:tracePt t="100286" x="3344863" y="5921375"/>
          <p14:tracePt t="100327" x="3352800" y="5913438"/>
          <p14:tracePt t="100329" x="3360738" y="5913438"/>
          <p14:tracePt t="100336" x="3375025" y="5905500"/>
          <p14:tracePt t="100353" x="3390900" y="5897563"/>
          <p14:tracePt t="100370" x="3413125" y="5897563"/>
          <p14:tracePt t="100386" x="3421063" y="5889625"/>
          <p14:tracePt t="100403" x="3436938" y="5883275"/>
          <p14:tracePt t="100420" x="3451225" y="5875338"/>
          <p14:tracePt t="100436" x="3489325" y="5859463"/>
          <p14:tracePt t="100453" x="3521075" y="5851525"/>
          <p14:tracePt t="100470" x="3535363" y="5845175"/>
          <p14:tracePt t="100486" x="3551238" y="5829300"/>
          <p14:tracePt t="100526" x="3559175" y="5829300"/>
          <p14:tracePt t="100527" x="3565525" y="5829300"/>
          <p14:tracePt t="100536" x="3573463" y="5821363"/>
          <p14:tracePt t="100553" x="3589338" y="5813425"/>
          <p14:tracePt t="100569" x="3597275" y="5807075"/>
          <p14:tracePt t="100586" x="3611563" y="5799138"/>
          <p14:tracePt t="100603" x="3627438" y="5791200"/>
          <p14:tracePt t="100620" x="3641725" y="5775325"/>
          <p14:tracePt t="100636" x="3687763" y="5761038"/>
          <p14:tracePt t="100653" x="3711575" y="5745163"/>
          <p14:tracePt t="100670" x="3741738" y="5730875"/>
          <p14:tracePt t="100686" x="3779838" y="5715000"/>
          <p14:tracePt t="100703" x="3825875" y="5684838"/>
          <p14:tracePt t="100720" x="3840163" y="5684838"/>
          <p14:tracePt t="100736" x="3870325" y="5676900"/>
          <p14:tracePt t="100753" x="3908425" y="5676900"/>
          <p14:tracePt t="100769" x="3932238" y="5661025"/>
          <p14:tracePt t="100787" x="3946525" y="5661025"/>
          <p14:tracePt t="100803" x="3954463" y="5654675"/>
          <p14:tracePt t="100838" x="3954463" y="5646738"/>
          <p14:tracePt t="100840" x="3970338" y="5646738"/>
          <p14:tracePt t="100853" x="3978275" y="5646738"/>
          <p14:tracePt t="100869" x="3984625" y="5638800"/>
          <p14:tracePt t="100886" x="3992563" y="5638800"/>
          <p14:tracePt t="100903" x="4000500" y="5630863"/>
          <p14:tracePt t="100949" x="4016375" y="5630863"/>
          <p14:tracePt t="100973" x="4016375" y="5622925"/>
          <p14:tracePt t="100982" x="4022725" y="5622925"/>
          <p14:tracePt t="100989" x="4030663" y="5622925"/>
          <p14:tracePt t="100991" x="4038600" y="5608638"/>
          <p14:tracePt t="101003" x="4046538" y="5608638"/>
          <p14:tracePt t="101019" x="4060825" y="5592763"/>
          <p14:tracePt t="101036" x="4098925" y="5578475"/>
          <p14:tracePt t="101053" x="4114800" y="5554663"/>
          <p14:tracePt t="101069" x="4130675" y="5540375"/>
          <p14:tracePt t="101086" x="4144963" y="5540375"/>
          <p14:tracePt t="101103" x="4144963" y="5532438"/>
          <p14:tracePt t="101119" x="4160838" y="5532438"/>
          <p14:tracePt t="101136" x="4160838" y="5524500"/>
          <p14:tracePt t="101153" x="4168775" y="5516563"/>
          <p14:tracePt t="101169" x="4175125" y="5516563"/>
          <p14:tracePt t="101186" x="4175125" y="5508625"/>
          <p14:tracePt t="101203" x="4191000" y="5502275"/>
          <p14:tracePt t="101220" x="4206875" y="5494338"/>
          <p14:tracePt t="101236" x="4237038" y="5464175"/>
          <p14:tracePt t="101253" x="4259263" y="5448300"/>
          <p14:tracePt t="101269" x="4275138" y="5426075"/>
          <p14:tracePt t="101287" x="4297363" y="5410200"/>
          <p14:tracePt t="101303" x="4313238" y="5394325"/>
          <p14:tracePt t="101320" x="4335463" y="5380038"/>
          <p14:tracePt t="101336" x="4343400" y="5372100"/>
          <p14:tracePt t="101353" x="4365625" y="5356225"/>
          <p14:tracePt t="101370" x="4373563" y="5341938"/>
          <p14:tracePt t="101386" x="4381500" y="5334000"/>
          <p14:tracePt t="101403" x="4397375" y="5318125"/>
          <p14:tracePt t="101419" x="4411663" y="5303838"/>
          <p14:tracePt t="101436" x="4441825" y="5265738"/>
          <p14:tracePt t="101453" x="4473575" y="5235575"/>
          <p14:tracePt t="101470" x="4511675" y="5203825"/>
          <p14:tracePt t="101486" x="4541838" y="5165725"/>
          <p14:tracePt t="101503" x="4572000" y="5127625"/>
          <p14:tracePt t="101520" x="4594225" y="5105400"/>
          <p14:tracePt t="101536" x="4618038" y="5075238"/>
          <p14:tracePt t="101553" x="4640263" y="5045075"/>
          <p14:tracePt t="101570" x="4664075" y="5013325"/>
          <p14:tracePt t="101586" x="4686300" y="4991100"/>
          <p14:tracePt t="101603" x="4708525" y="4960938"/>
          <p14:tracePt t="101620" x="4740275" y="4922838"/>
          <p14:tracePt t="101636" x="4800600" y="4846638"/>
          <p14:tracePt t="101653" x="4846638" y="4778375"/>
          <p14:tracePt t="101669" x="4914900" y="4702175"/>
          <p14:tracePt t="101686" x="4968875" y="4640263"/>
          <p14:tracePt t="101703" x="5013325" y="4572000"/>
          <p14:tracePt t="101719" x="5059363" y="4525963"/>
          <p14:tracePt t="101736" x="5097463" y="4487863"/>
          <p14:tracePt t="101753" x="5113338" y="4473575"/>
          <p14:tracePt t="101770" x="5127625" y="4449763"/>
          <p14:tracePt t="101786" x="5135563" y="4427538"/>
          <p14:tracePt t="101803" x="5151438" y="4411663"/>
          <p14:tracePt t="101820" x="5173663" y="4381500"/>
          <p14:tracePt t="101836" x="5203825" y="4335463"/>
          <p14:tracePt t="101853" x="5235575" y="4313238"/>
          <p14:tracePt t="101869" x="5265738" y="4275138"/>
          <p14:tracePt t="101886" x="5287963" y="4244975"/>
          <p14:tracePt t="101903" x="5311775" y="4213225"/>
          <p14:tracePt t="101919" x="5341938" y="4183063"/>
          <p14:tracePt t="101936" x="5364163" y="4144963"/>
          <p14:tracePt t="101953" x="5387975" y="4106863"/>
          <p14:tracePt t="101969" x="5402263" y="4084638"/>
          <p14:tracePt t="101986" x="5410200" y="4068763"/>
          <p14:tracePt t="102003" x="5426075" y="4060825"/>
          <p14:tracePt t="102019" x="5426075" y="4054475"/>
          <p14:tracePt t="102077" x="5432425" y="4038600"/>
          <p14:tracePt t="102085" x="5448300" y="4008438"/>
          <p14:tracePt t="102094" x="5464175" y="3992563"/>
          <p14:tracePt t="102103" x="5494338" y="3954463"/>
          <p14:tracePt t="102119" x="5532438" y="3908425"/>
          <p14:tracePt t="102136" x="5570538" y="3863975"/>
          <p14:tracePt t="102153" x="5616575" y="3817938"/>
          <p14:tracePt t="102169" x="5646738" y="3771900"/>
          <p14:tracePt t="102186" x="5676900" y="3741738"/>
          <p14:tracePt t="102203" x="5722938" y="3695700"/>
          <p14:tracePt t="102219" x="5753100" y="3673475"/>
          <p14:tracePt t="102236" x="5783263" y="3635375"/>
          <p14:tracePt t="102253" x="5807075" y="3611563"/>
          <p14:tracePt t="102269" x="5837238" y="3589338"/>
          <p14:tracePt t="102286" x="5859463" y="3565525"/>
          <p14:tracePt t="102303" x="5889625" y="3535363"/>
          <p14:tracePt t="102319" x="5935663" y="3505200"/>
          <p14:tracePt t="102336" x="5989638" y="3451225"/>
          <p14:tracePt t="102353" x="6057900" y="3390900"/>
          <p14:tracePt t="102369" x="6126163" y="3330575"/>
          <p14:tracePt t="102386" x="6210300" y="3260725"/>
          <p14:tracePt t="102403" x="6248400" y="3222625"/>
          <p14:tracePt t="102419" x="6270625" y="3192463"/>
          <p14:tracePt t="102436" x="6302375" y="3170238"/>
          <p14:tracePt t="102453" x="6316663" y="3154363"/>
          <p14:tracePt t="102469" x="6332538" y="3140075"/>
          <p14:tracePt t="102486" x="6354763" y="3124200"/>
          <p14:tracePt t="102503" x="6370638" y="3116263"/>
          <p14:tracePt t="102519" x="6400800" y="3108325"/>
          <p14:tracePt t="102536" x="6430963" y="3094038"/>
          <p14:tracePt t="102553" x="6461125" y="3078163"/>
          <p14:tracePt t="102569" x="6492875" y="3063875"/>
          <p14:tracePt t="102586" x="6523038" y="3048000"/>
          <p14:tracePt t="102603" x="6561138" y="3025775"/>
          <p14:tracePt t="102619" x="6591300" y="3009900"/>
          <p14:tracePt t="102636" x="6667500" y="2987675"/>
          <p14:tracePt t="102653" x="6713538" y="2971800"/>
          <p14:tracePt t="102669" x="6773863" y="2963863"/>
          <p14:tracePt t="102686" x="6811963" y="2949575"/>
          <p14:tracePt t="102703" x="6827838" y="2941638"/>
          <p14:tracePt t="102719" x="6865938" y="2941638"/>
          <p14:tracePt t="102736" x="6911975" y="2925763"/>
          <p14:tracePt t="102753" x="6964363" y="2903538"/>
          <p14:tracePt t="102769" x="6994525" y="2895600"/>
          <p14:tracePt t="102786" x="7040563" y="2887663"/>
          <p14:tracePt t="102803" x="7056438" y="2887663"/>
          <p14:tracePt t="102820" x="7056438" y="2879725"/>
          <p14:tracePt t="102836" x="7064375" y="2879725"/>
          <p14:tracePt t="103396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2211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306019096"/>
              </p:ext>
            </p:extLst>
          </p:nvPr>
        </p:nvGraphicFramePr>
        <p:xfrm>
          <a:off x="461639" y="2276873"/>
          <a:ext cx="6552728" cy="851004"/>
        </p:xfrm>
        <a:graphic>
          <a:graphicData uri="http://schemas.openxmlformats.org/presentationml/2006/ole">
            <p:oleObj spid="_x0000_s45178" name="Equation" r:id="rId3" imgW="3619500" imgH="469900" progId="Equation.3">
              <p:embed/>
            </p:oleObj>
          </a:graphicData>
        </a:graphic>
      </p:graphicFrame>
      <p:graphicFrame>
        <p:nvGraphicFramePr>
          <p:cNvPr id="27822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1429440137"/>
              </p:ext>
            </p:extLst>
          </p:nvPr>
        </p:nvGraphicFramePr>
        <p:xfrm>
          <a:off x="516723" y="3645025"/>
          <a:ext cx="6696744" cy="876092"/>
        </p:xfrm>
        <a:graphic>
          <a:graphicData uri="http://schemas.openxmlformats.org/presentationml/2006/ole">
            <p:oleObj spid="_x0000_s45179" name="Equation" r:id="rId4" imgW="3594100" imgH="469900" progId="Equation.3">
              <p:embed/>
            </p:oleObj>
          </a:graphicData>
        </a:graphic>
      </p:graphicFrame>
      <p:graphicFrame>
        <p:nvGraphicFramePr>
          <p:cNvPr id="278221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4235848536"/>
              </p:ext>
            </p:extLst>
          </p:nvPr>
        </p:nvGraphicFramePr>
        <p:xfrm>
          <a:off x="467544" y="5085184"/>
          <a:ext cx="6912768" cy="849356"/>
        </p:xfrm>
        <a:graphic>
          <a:graphicData uri="http://schemas.openxmlformats.org/presentationml/2006/ole">
            <p:oleObj spid="_x0000_s45180" name="Equation" r:id="rId5" imgW="3619500" imgH="444500" progId="Equation.3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6408712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68313" y="1601788"/>
            <a:ext cx="8218487" cy="45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Partial Credit Item</a:t>
            </a:r>
          </a:p>
          <a:p>
            <a:pPr marL="457200" lvl="1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256603124"/>
      </p:ext>
    </p:extLst>
  </p:cSld>
  <p:clrMapOvr>
    <a:masterClrMapping/>
  </p:clrMapOvr>
  <p:transition advTm="74498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1399" x="892175" y="2994025"/>
          <p14:tracePt t="21565" x="906463" y="2994025"/>
          <p14:tracePt t="21573" x="922338" y="2994025"/>
          <p14:tracePt t="21581" x="968375" y="3001963"/>
          <p14:tracePt t="21606" x="1020763" y="3017838"/>
          <p14:tracePt t="21623" x="1066800" y="3017838"/>
          <p14:tracePt t="21629" x="1165225" y="3032125"/>
          <p14:tracePt t="21640" x="1303338" y="3048000"/>
          <p14:tracePt t="21673" x="1439863" y="3063875"/>
          <p14:tracePt t="21690" x="1539875" y="3070225"/>
          <p14:tracePt t="21690" x="1608138" y="3070225"/>
          <p14:tracePt t="21709" x="1638300" y="3070225"/>
          <p14:tracePt t="21725" x="1646238" y="3070225"/>
          <p14:tracePt t="21741" x="1676400" y="3070225"/>
          <p14:tracePt t="21757" x="1698625" y="3070225"/>
          <p14:tracePt t="21773" x="1752600" y="3063875"/>
          <p14:tracePt t="21790" x="1782763" y="3055938"/>
          <p14:tracePt t="21813" x="1812925" y="3055938"/>
          <p14:tracePt t="21997" x="0" y="0"/>
        </p14:tracePtLst>
        <p14:tracePtLst>
          <p14:tracePt t="23077" x="639763" y="4449763"/>
          <p14:tracePt t="23174" x="647700" y="4449763"/>
          <p14:tracePt t="23182" x="655638" y="4449763"/>
          <p14:tracePt t="23190" x="677863" y="4449763"/>
          <p14:tracePt t="23199" x="685800" y="4449763"/>
          <p14:tracePt t="23207" x="739775" y="4449763"/>
          <p14:tracePt t="23224" x="838200" y="4449763"/>
          <p14:tracePt t="23241" x="944563" y="4449763"/>
          <p14:tracePt t="23257" x="1028700" y="4449763"/>
          <p14:tracePt t="23274" x="1082675" y="4457700"/>
          <p14:tracePt t="23291" x="1127125" y="4457700"/>
          <p14:tracePt t="23307" x="1150938" y="4457700"/>
          <p14:tracePt t="23324" x="1181100" y="4457700"/>
          <p14:tracePt t="23341" x="1227138" y="4457700"/>
          <p14:tracePt t="23357" x="1287463" y="4457700"/>
          <p14:tracePt t="23374" x="1379538" y="4449763"/>
          <p14:tracePt t="23391" x="1425575" y="4427538"/>
          <p14:tracePt t="23407" x="1470025" y="4419600"/>
          <p14:tracePt t="23424" x="1508125" y="4403725"/>
          <p14:tracePt t="23441" x="1562100" y="4397375"/>
          <p14:tracePt t="23457" x="1616075" y="4381500"/>
          <p14:tracePt t="23474" x="1668463" y="4359275"/>
          <p14:tracePt t="23491" x="1722438" y="4359275"/>
          <p14:tracePt t="23507" x="1760538" y="4359275"/>
          <p14:tracePt t="23524" x="1782763" y="4359275"/>
          <p14:tracePt t="23541" x="1790700" y="4359275"/>
          <p14:tracePt t="23557" x="1798638" y="4351338"/>
          <p14:tracePt t="23958" x="1798638" y="4343400"/>
          <p14:tracePt t="23958" x="0" y="0"/>
        </p14:tracePtLst>
        <p14:tracePtLst>
          <p14:tracePt t="24909" x="511175" y="5730875"/>
          <p14:tracePt t="25022" x="525463" y="5730875"/>
          <p14:tracePt t="25030" x="533400" y="5730875"/>
          <p14:tracePt t="25040" x="549275" y="5737225"/>
          <p14:tracePt t="25041" x="587375" y="5737225"/>
          <p14:tracePt t="25057" x="617538" y="5737225"/>
          <p14:tracePt t="25074" x="639763" y="5737225"/>
          <p14:tracePt t="25090" x="655638" y="5745163"/>
          <p14:tracePt t="25107" x="693738" y="5745163"/>
          <p14:tracePt t="25124" x="739775" y="5761038"/>
          <p14:tracePt t="25140" x="777875" y="5775325"/>
          <p14:tracePt t="25157" x="800100" y="5783263"/>
          <p14:tracePt t="25174" x="822325" y="5783263"/>
          <p14:tracePt t="25191" x="822325" y="5791200"/>
          <p14:tracePt t="25207" x="830263" y="5791200"/>
          <p14:tracePt t="25224" x="846138" y="5791200"/>
          <p14:tracePt t="25241" x="898525" y="5807075"/>
          <p14:tracePt t="25257" x="936625" y="5807075"/>
          <p14:tracePt t="25274" x="960438" y="5807075"/>
          <p14:tracePt t="25290" x="974725" y="5807075"/>
          <p14:tracePt t="25307" x="982663" y="5807075"/>
          <p14:tracePt t="25324" x="998538" y="5807075"/>
          <p14:tracePt t="25340" x="1012825" y="5807075"/>
          <p14:tracePt t="25357" x="1028700" y="5807075"/>
          <p14:tracePt t="25374" x="1066800" y="5807075"/>
          <p14:tracePt t="25391" x="1089025" y="5807075"/>
          <p14:tracePt t="25407" x="1112838" y="5807075"/>
          <p14:tracePt t="25424" x="1127125" y="5799138"/>
          <p14:tracePt t="25440" x="1143000" y="5799138"/>
          <p14:tracePt t="25457" x="1181100" y="5791200"/>
          <p14:tracePt t="25474" x="1227138" y="5783263"/>
          <p14:tracePt t="25490" x="1287463" y="5768975"/>
          <p14:tracePt t="25507" x="1363663" y="5761038"/>
          <p14:tracePt t="25524" x="1417638" y="5761038"/>
          <p14:tracePt t="25540" x="1463675" y="5761038"/>
          <p14:tracePt t="25557" x="1531938" y="5768975"/>
          <p14:tracePt t="25574" x="1660525" y="5791200"/>
          <p14:tracePt t="25590" x="1730375" y="5791200"/>
          <p14:tracePt t="25607" x="1768475" y="5791200"/>
          <p14:tracePt t="25624" x="1790700" y="5791200"/>
          <p14:tracePt t="25640" x="1806575" y="5791200"/>
          <p14:tracePt t="26807" x="1798638" y="5791200"/>
          <p14:tracePt t="26809" x="0" y="0"/>
        </p14:tracePtLst>
        <p14:tracePtLst>
          <p14:tracePt t="30853" x="3984625" y="2225675"/>
          <p14:tracePt t="31903" x="0" y="0"/>
        </p14:tracePtLst>
        <p14:tracePtLst>
          <p14:tracePt t="33646" x="4610100" y="2225675"/>
          <p14:tracePt t="33923" x="0" y="0"/>
        </p14:tracePtLst>
        <p14:tracePtLst>
          <p14:tracePt t="35841" x="5059363" y="2263775"/>
          <p14:tracePt t="36013" x="0" y="0"/>
        </p14:tracePtLst>
        <p14:tracePtLst>
          <p14:tracePt t="36684" x="5540375" y="2247900"/>
          <p14:tracePt t="36843" x="0" y="0"/>
        </p14:tracePtLst>
        <p14:tracePtLst>
          <p14:tracePt t="37759" x="4999038" y="2308225"/>
          <p14:tracePt t="37899" x="0" y="0"/>
        </p14:tracePtLst>
        <p14:tracePtLst>
          <p14:tracePt t="38685" x="5432425" y="2324100"/>
          <p14:tracePt t="38836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235" name="Rectangle 3"/>
          <p:cNvSpPr>
            <a:spLocks noChangeArrowheads="1"/>
          </p:cNvSpPr>
          <p:nvPr/>
        </p:nvSpPr>
        <p:spPr bwMode="auto">
          <a:xfrm>
            <a:off x="3492500" y="1327150"/>
            <a:ext cx="2476500" cy="4859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AU" sz="80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 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 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2          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XX|7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XXX|34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XXX|19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XXXX|23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1      XXXXXX|12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XXXXXX|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XXXXX|11 22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XXXXXX|26 27 33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XXXXXXX|10 14 30 32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XXXXXXX|2 5 20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0    XXXXXXXX|1 4 6 21 29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XXXXXXXXXX|8 16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XXXXXXX|9 31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XXXXXXXXX|3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XXXXXXXX|18 25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XXXXXXXX|13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-1     XXXXXXX|15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XXXXXXXX|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XXXXXX|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XXXXXXX|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XXXX|24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XXXX|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-2       XXXXX|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XXX|28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XX|17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XX|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-3           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X|                     </a:t>
            </a:r>
          </a:p>
          <a:p>
            <a:pPr algn="r"/>
            <a:r>
              <a:rPr lang="en-AU" sz="800">
                <a:solidFill>
                  <a:srgbClr val="000000"/>
                </a:solidFill>
                <a:latin typeface="Courier New" pitchFamily="49" charset="0"/>
              </a:rPr>
              <a:t>                |                     </a:t>
            </a:r>
          </a:p>
        </p:txBody>
      </p:sp>
      <p:sp>
        <p:nvSpPr>
          <p:cNvPr id="2783236" name="Text Box 4"/>
          <p:cNvSpPr txBox="1">
            <a:spLocks noChangeArrowheads="1"/>
          </p:cNvSpPr>
          <p:nvPr/>
        </p:nvSpPr>
        <p:spPr bwMode="auto">
          <a:xfrm>
            <a:off x="1044575" y="5589588"/>
            <a:ext cx="2133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AU" sz="2400" b="1" i="1">
                <a:latin typeface="Times New Roman" pitchFamily="18" charset="0"/>
              </a:rPr>
              <a:t>Low Achievers</a:t>
            </a:r>
          </a:p>
        </p:txBody>
      </p:sp>
      <p:sp>
        <p:nvSpPr>
          <p:cNvPr id="2783237" name="Text Box 5"/>
          <p:cNvSpPr txBox="1">
            <a:spLocks noChangeArrowheads="1"/>
          </p:cNvSpPr>
          <p:nvPr/>
        </p:nvSpPr>
        <p:spPr bwMode="auto">
          <a:xfrm>
            <a:off x="6505575" y="5575300"/>
            <a:ext cx="1600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AU" sz="2400" b="1" i="1">
                <a:latin typeface="Times New Roman" pitchFamily="18" charset="0"/>
              </a:rPr>
              <a:t>Easy items</a:t>
            </a:r>
          </a:p>
        </p:txBody>
      </p:sp>
      <p:sp>
        <p:nvSpPr>
          <p:cNvPr id="2783238" name="Text Box 6"/>
          <p:cNvSpPr txBox="1">
            <a:spLocks noChangeArrowheads="1"/>
          </p:cNvSpPr>
          <p:nvPr/>
        </p:nvSpPr>
        <p:spPr bwMode="auto">
          <a:xfrm>
            <a:off x="6230938" y="2074863"/>
            <a:ext cx="21336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AU" sz="2400" b="1" i="1">
                <a:latin typeface="Times New Roman" pitchFamily="18" charset="0"/>
              </a:rPr>
              <a:t>Difficult items</a:t>
            </a:r>
          </a:p>
        </p:txBody>
      </p:sp>
      <p:sp>
        <p:nvSpPr>
          <p:cNvPr id="2783239" name="Text Box 7"/>
          <p:cNvSpPr txBox="1">
            <a:spLocks noChangeArrowheads="1"/>
          </p:cNvSpPr>
          <p:nvPr/>
        </p:nvSpPr>
        <p:spPr bwMode="auto">
          <a:xfrm>
            <a:off x="800100" y="1989138"/>
            <a:ext cx="2493963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AU" sz="2400" b="1" i="1">
                <a:latin typeface="Times New Roman" pitchFamily="18" charset="0"/>
              </a:rPr>
              <a:t>High Achievers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6544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62828"/>
    </mc:Choice>
    <mc:Fallback>
      <p:transition spd="slow" advTm="1628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8542" x="4724400" y="1401763"/>
          <p14:tracePt t="8705" x="4716463" y="1409700"/>
          <p14:tracePt t="8710" x="4716463" y="1417638"/>
          <p14:tracePt t="8724" x="4716463" y="1431925"/>
          <p14:tracePt t="8724" x="4716463" y="1470025"/>
          <p14:tracePt t="8740" x="4708525" y="1501775"/>
          <p14:tracePt t="8757" x="4694238" y="1524000"/>
          <p14:tracePt t="8774" x="4678363" y="1562100"/>
          <p14:tracePt t="8790" x="4678363" y="1592263"/>
          <p14:tracePt t="8807" x="4670425" y="1646238"/>
          <p14:tracePt t="8824" x="4670425" y="1706563"/>
          <p14:tracePt t="8841" x="4670425" y="1790700"/>
          <p14:tracePt t="8857" x="4670425" y="1851025"/>
          <p14:tracePt t="8874" x="4664075" y="1897063"/>
          <p14:tracePt t="8890" x="4664075" y="1951038"/>
          <p14:tracePt t="8907" x="4656138" y="1997075"/>
          <p14:tracePt t="8924" x="4656138" y="2041525"/>
          <p14:tracePt t="8940" x="4656138" y="2103438"/>
          <p14:tracePt t="8957" x="4656138" y="2187575"/>
          <p14:tracePt t="8974" x="4656138" y="2278063"/>
          <p14:tracePt t="8990" x="4664075" y="2354263"/>
          <p14:tracePt t="9007" x="4670425" y="2422525"/>
          <p14:tracePt t="9024" x="4670425" y="2476500"/>
          <p14:tracePt t="9041" x="4670425" y="2514600"/>
          <p14:tracePt t="9057" x="4678363" y="2568575"/>
          <p14:tracePt t="9074" x="4678363" y="2651125"/>
          <p14:tracePt t="9090" x="4694238" y="2781300"/>
          <p14:tracePt t="9107" x="4694238" y="2903538"/>
          <p14:tracePt t="9124" x="4694238" y="2994025"/>
          <p14:tracePt t="9140" x="4694238" y="3040063"/>
          <p14:tracePt t="9157" x="4694238" y="3078163"/>
          <p14:tracePt t="9174" x="4694238" y="3101975"/>
          <p14:tracePt t="9190" x="4694238" y="3154363"/>
          <p14:tracePt t="9207" x="4694238" y="3216275"/>
          <p14:tracePt t="9223" x="4694238" y="3298825"/>
          <p14:tracePt t="9240" x="4694238" y="3413125"/>
          <p14:tracePt t="9257" x="4694238" y="3482975"/>
          <p14:tracePt t="9273" x="4694238" y="3551238"/>
          <p14:tracePt t="9290" x="4694238" y="3649663"/>
          <p14:tracePt t="9307" x="4694238" y="3763963"/>
          <p14:tracePt t="9324" x="4694238" y="3878263"/>
          <p14:tracePt t="9340" x="4702175" y="3992563"/>
          <p14:tracePt t="9357" x="4702175" y="4122738"/>
          <p14:tracePt t="9374" x="4708525" y="4275138"/>
          <p14:tracePt t="9390" x="4724400" y="4435475"/>
          <p14:tracePt t="9407" x="4724400" y="4610100"/>
          <p14:tracePt t="9424" x="4724400" y="4746625"/>
          <p14:tracePt t="9440" x="4724400" y="4953000"/>
          <p14:tracePt t="9457" x="4740275" y="5089525"/>
          <p14:tracePt t="9474" x="4754563" y="5241925"/>
          <p14:tracePt t="9490" x="4778375" y="5380038"/>
          <p14:tracePt t="9507" x="4792663" y="5502275"/>
          <p14:tracePt t="9524" x="4800600" y="5630863"/>
          <p14:tracePt t="9540" x="4800600" y="5753100"/>
          <p14:tracePt t="9557" x="4800600" y="5889625"/>
          <p14:tracePt t="9573" x="4800600" y="6027738"/>
          <p14:tracePt t="9590" x="4800600" y="6172200"/>
          <p14:tracePt t="9607" x="4816475" y="6346825"/>
          <p14:tracePt t="9624" x="4822825" y="6530975"/>
          <p14:tracePt t="9640" x="4838700" y="6675438"/>
          <p14:tracePt t="9657" x="4838700" y="6689725"/>
          <p14:tracePt t="9833" x="4846638" y="6689725"/>
          <p14:tracePt t="10225" x="4846638" y="6683375"/>
          <p14:tracePt t="10233" x="4846638" y="6667500"/>
          <p14:tracePt t="10241" x="4846638" y="6645275"/>
          <p14:tracePt t="10248" x="4846638" y="6607175"/>
          <p14:tracePt t="10257" x="4846638" y="6561138"/>
          <p14:tracePt t="10273" x="4846638" y="6515100"/>
          <p14:tracePt t="10290" x="4846638" y="6461125"/>
          <p14:tracePt t="10307" x="4846638" y="6408738"/>
          <p14:tracePt t="10323" x="4846638" y="6370638"/>
          <p14:tracePt t="10340" x="4838700" y="6332538"/>
          <p14:tracePt t="10357" x="4830763" y="6278563"/>
          <p14:tracePt t="10373" x="4830763" y="6226175"/>
          <p14:tracePt t="10390" x="4830763" y="6180138"/>
          <p14:tracePt t="10407" x="4830763" y="6142038"/>
          <p14:tracePt t="10423" x="4822825" y="6103938"/>
          <p14:tracePt t="10440" x="4822825" y="6073775"/>
          <p14:tracePt t="10457" x="4822825" y="6035675"/>
          <p14:tracePt t="10473" x="4822825" y="6011863"/>
          <p14:tracePt t="10490" x="4816475" y="5973763"/>
          <p14:tracePt t="10507" x="4816475" y="5951538"/>
          <p14:tracePt t="10523" x="4808538" y="5905500"/>
          <p14:tracePt t="10540" x="4808538" y="5859463"/>
          <p14:tracePt t="10557" x="4800600" y="5821363"/>
          <p14:tracePt t="10573" x="4800600" y="5791200"/>
          <p14:tracePt t="10590" x="4800600" y="5761038"/>
          <p14:tracePt t="10607" x="4800600" y="5737225"/>
          <p14:tracePt t="10623" x="4800600" y="5722938"/>
          <p14:tracePt t="10640" x="4800600" y="5692775"/>
          <p14:tracePt t="10657" x="4800600" y="5661025"/>
          <p14:tracePt t="10673" x="4800600" y="5646738"/>
          <p14:tracePt t="10690" x="4800600" y="5622925"/>
          <p14:tracePt t="10707" x="4800600" y="5616575"/>
          <p14:tracePt t="10723" x="4800600" y="5600700"/>
          <p14:tracePt t="10740" x="4800600" y="5592763"/>
          <p14:tracePt t="10757" x="4800600" y="5578475"/>
          <p14:tracePt t="10773" x="4800600" y="5570538"/>
          <p14:tracePt t="10790" x="4800600" y="5546725"/>
          <p14:tracePt t="10807" x="4800600" y="5540375"/>
          <p14:tracePt t="10823" x="4800600" y="5532438"/>
          <p14:tracePt t="10840" x="4800600" y="5524500"/>
          <p14:tracePt t="10856" x="4808538" y="5516563"/>
          <p14:tracePt t="10873" x="4816475" y="5502275"/>
          <p14:tracePt t="10890" x="4822825" y="5478463"/>
          <p14:tracePt t="10907" x="4838700" y="5448300"/>
          <p14:tracePt t="10923" x="4846638" y="5426075"/>
          <p14:tracePt t="10940" x="4876800" y="5380038"/>
          <p14:tracePt t="10957" x="4899025" y="5349875"/>
          <p14:tracePt t="10973" x="4922838" y="5318125"/>
          <p14:tracePt t="10990" x="4937125" y="5295900"/>
          <p14:tracePt t="11007" x="4945063" y="5273675"/>
          <p14:tracePt t="11023" x="4953000" y="5249863"/>
          <p14:tracePt t="11040" x="4983163" y="5211763"/>
          <p14:tracePt t="11057" x="4999038" y="5189538"/>
          <p14:tracePt t="11073" x="5021263" y="5151438"/>
          <p14:tracePt t="11090" x="5045075" y="5121275"/>
          <p14:tracePt t="11107" x="5067300" y="5083175"/>
          <p14:tracePt t="11123" x="5089525" y="5037138"/>
          <p14:tracePt t="11140" x="5113338" y="5006975"/>
          <p14:tracePt t="11157" x="5127625" y="4968875"/>
          <p14:tracePt t="11173" x="5151438" y="4922838"/>
          <p14:tracePt t="11190" x="5165725" y="4846638"/>
          <p14:tracePt t="11207" x="5203825" y="4784725"/>
          <p14:tracePt t="11223" x="5235575" y="4708525"/>
          <p14:tracePt t="11240" x="5257800" y="4648200"/>
          <p14:tracePt t="11240" x="5273675" y="4602163"/>
          <p14:tracePt t="11257" x="5303838" y="4518025"/>
          <p14:tracePt t="11273" x="5341938" y="4441825"/>
          <p14:tracePt t="11290" x="5364163" y="4351338"/>
          <p14:tracePt t="11307" x="5402263" y="4244975"/>
          <p14:tracePt t="11323" x="5426075" y="4144963"/>
          <p14:tracePt t="11340" x="5456238" y="4030663"/>
          <p14:tracePt t="11357" x="5470525" y="3916363"/>
          <p14:tracePt t="11373" x="5486400" y="3817938"/>
          <p14:tracePt t="11390" x="5494338" y="3717925"/>
          <p14:tracePt t="11407" x="5502275" y="3611563"/>
          <p14:tracePt t="11423" x="5508625" y="3505200"/>
          <p14:tracePt t="11440" x="5516563" y="3413125"/>
          <p14:tracePt t="11440" x="5524500" y="3375025"/>
          <p14:tracePt t="11457" x="5524500" y="3314700"/>
          <p14:tracePt t="11473" x="5524500" y="3238500"/>
          <p14:tracePt t="11490" x="5524500" y="3162300"/>
          <p14:tracePt t="11507" x="5516563" y="3086100"/>
          <p14:tracePt t="11523" x="5508625" y="3001963"/>
          <p14:tracePt t="11540" x="5494338" y="2911475"/>
          <p14:tracePt t="11556" x="5478463" y="2841625"/>
          <p14:tracePt t="11573" x="5456238" y="2759075"/>
          <p14:tracePt t="11590" x="5426075" y="2682875"/>
          <p14:tracePt t="11607" x="5402263" y="2620963"/>
          <p14:tracePt t="11623" x="5387975" y="2590800"/>
          <p14:tracePt t="11640" x="5349875" y="2530475"/>
          <p14:tracePt t="11657" x="5318125" y="2468563"/>
          <p14:tracePt t="11673" x="5265738" y="2392363"/>
          <p14:tracePt t="11690" x="5235575" y="2332038"/>
          <p14:tracePt t="11706" x="5203825" y="2286000"/>
          <p14:tracePt t="11723" x="5189538" y="2263775"/>
          <p14:tracePt t="11740" x="5189538" y="2247900"/>
          <p14:tracePt t="11757" x="5173663" y="2232025"/>
          <p14:tracePt t="11773" x="5151438" y="2217738"/>
          <p14:tracePt t="11790" x="5105400" y="2179638"/>
          <p14:tracePt t="11807" x="5037138" y="2117725"/>
          <p14:tracePt t="11823" x="4983163" y="2073275"/>
          <p14:tracePt t="11840" x="4945063" y="2057400"/>
          <p14:tracePt t="11856" x="4930775" y="2041525"/>
          <p14:tracePt t="11873" x="4922838" y="2035175"/>
          <p14:tracePt t="11890" x="4914900" y="2035175"/>
          <p14:tracePt t="11906" x="4914900" y="2027238"/>
          <p14:tracePt t="11923" x="4906963" y="2027238"/>
          <p14:tracePt t="11961" x="4899025" y="2019300"/>
          <p14:tracePt t="11977" x="4892675" y="2019300"/>
          <p14:tracePt t="12041" x="4884738" y="2019300"/>
          <p14:tracePt t="12073" x="4876800" y="2027238"/>
          <p14:tracePt t="12097" x="4860925" y="2041525"/>
          <p14:tracePt t="12105" x="4860925" y="2049463"/>
          <p14:tracePt t="12113" x="4854575" y="2065338"/>
          <p14:tracePt t="12121" x="4846638" y="2079625"/>
          <p14:tracePt t="12129" x="4822825" y="2111375"/>
          <p14:tracePt t="12140" x="4808538" y="2141538"/>
          <p14:tracePt t="12156" x="4784725" y="2171700"/>
          <p14:tracePt t="12173" x="4770438" y="2193925"/>
          <p14:tracePt t="12190" x="4762500" y="2217738"/>
          <p14:tracePt t="12207" x="4746625" y="2255838"/>
          <p14:tracePt t="12223" x="4724400" y="2301875"/>
          <p14:tracePt t="12240" x="4678363" y="2370138"/>
          <p14:tracePt t="12257" x="4648200" y="2438400"/>
          <p14:tracePt t="12273" x="4610100" y="2498725"/>
          <p14:tracePt t="12290" x="4587875" y="2574925"/>
          <p14:tracePt t="12306" x="4549775" y="2651125"/>
          <p14:tracePt t="12323" x="4525963" y="2727325"/>
          <p14:tracePt t="12340" x="4503738" y="2803525"/>
          <p14:tracePt t="12357" x="4495800" y="2857500"/>
          <p14:tracePt t="12373" x="4487863" y="2895600"/>
          <p14:tracePt t="12390" x="4487863" y="2979738"/>
          <p14:tracePt t="12406" x="4487863" y="3040063"/>
          <p14:tracePt t="12423" x="4487863" y="3108325"/>
          <p14:tracePt t="12440" x="4487863" y="3154363"/>
          <p14:tracePt t="12456" x="4487863" y="3230563"/>
          <p14:tracePt t="12473" x="4487863" y="3284538"/>
          <p14:tracePt t="12490" x="4487863" y="3352800"/>
          <p14:tracePt t="12506" x="4487863" y="3421063"/>
          <p14:tracePt t="12523" x="4487863" y="3513138"/>
          <p14:tracePt t="12540" x="4487863" y="3597275"/>
          <p14:tracePt t="12556" x="4487863" y="3657600"/>
          <p14:tracePt t="12573" x="4487863" y="3741738"/>
          <p14:tracePt t="12590" x="4487863" y="3832225"/>
          <p14:tracePt t="12606" x="4487863" y="3916363"/>
          <p14:tracePt t="12623" x="4487863" y="4008438"/>
          <p14:tracePt t="12640" x="4487863" y="4106863"/>
          <p14:tracePt t="12640" x="4495800" y="4160838"/>
          <p14:tracePt t="12657" x="4495800" y="4244975"/>
          <p14:tracePt t="12673" x="4503738" y="4321175"/>
          <p14:tracePt t="12690" x="4503738" y="4365625"/>
          <p14:tracePt t="12706" x="4503738" y="4403725"/>
          <p14:tracePt t="12723" x="4511675" y="4479925"/>
          <p14:tracePt t="12740" x="4518025" y="4564063"/>
          <p14:tracePt t="12756" x="4525963" y="4640263"/>
          <p14:tracePt t="12773" x="4541838" y="4702175"/>
          <p14:tracePt t="12790" x="4549775" y="4762500"/>
          <p14:tracePt t="12806" x="4556125" y="4808538"/>
          <p14:tracePt t="12823" x="4564063" y="4838700"/>
          <p14:tracePt t="12840" x="4572000" y="4860925"/>
          <p14:tracePt t="12856" x="4594225" y="4922838"/>
          <p14:tracePt t="12873" x="4618038" y="4991100"/>
          <p14:tracePt t="12890" x="4656138" y="5067300"/>
          <p14:tracePt t="12906" x="4678363" y="5121275"/>
          <p14:tracePt t="12923" x="4694238" y="5159375"/>
          <p14:tracePt t="12940" x="4708525" y="5165725"/>
          <p14:tracePt t="12957" x="4716463" y="5173663"/>
          <p14:tracePt t="12973" x="4732338" y="5173663"/>
          <p14:tracePt t="12990" x="4746625" y="5189538"/>
          <p14:tracePt t="13007" x="4754563" y="5189538"/>
          <p14:tracePt t="13023" x="4770438" y="5189538"/>
          <p14:tracePt t="13040" x="4800600" y="5189538"/>
          <p14:tracePt t="13056" x="4846638" y="5165725"/>
          <p14:tracePt t="13073" x="4868863" y="5135563"/>
          <p14:tracePt t="13090" x="4899025" y="5105400"/>
          <p14:tracePt t="13106" x="4937125" y="5051425"/>
          <p14:tracePt t="13123" x="4991100" y="4975225"/>
          <p14:tracePt t="13140" x="5021263" y="4914900"/>
          <p14:tracePt t="13156" x="5059363" y="4860925"/>
          <p14:tracePt t="13173" x="5083175" y="4800600"/>
          <p14:tracePt t="13190" x="5113338" y="4746625"/>
          <p14:tracePt t="13206" x="5113338" y="4702175"/>
          <p14:tracePt t="13223" x="5135563" y="4648200"/>
          <p14:tracePt t="13240" x="5181600" y="4533900"/>
          <p14:tracePt t="13257" x="5219700" y="4419600"/>
          <p14:tracePt t="13273" x="5257800" y="4297363"/>
          <p14:tracePt t="13290" x="5295900" y="4168775"/>
          <p14:tracePt t="13306" x="5349875" y="4054475"/>
          <p14:tracePt t="13323" x="5380038" y="3946525"/>
          <p14:tracePt t="13340" x="5402263" y="3856038"/>
          <p14:tracePt t="13356" x="5418138" y="3756025"/>
          <p14:tracePt t="13373" x="5440363" y="3641725"/>
          <p14:tracePt t="13390" x="5456238" y="3535363"/>
          <p14:tracePt t="13406" x="5464175" y="3436938"/>
          <p14:tracePt t="13423" x="5470525" y="3352800"/>
          <p14:tracePt t="13440" x="5470525" y="3268663"/>
          <p14:tracePt t="13440" x="5470525" y="3230563"/>
          <p14:tracePt t="13456" x="5470525" y="3162300"/>
          <p14:tracePt t="13473" x="5470525" y="3094038"/>
          <p14:tracePt t="13490" x="5470525" y="3032125"/>
          <p14:tracePt t="13506" x="5464175" y="2963863"/>
          <p14:tracePt t="13523" x="5448300" y="2895600"/>
          <p14:tracePt t="13540" x="5418138" y="2827338"/>
          <p14:tracePt t="13556" x="5410200" y="2759075"/>
          <p14:tracePt t="13573" x="5380038" y="2697163"/>
          <p14:tracePt t="13590" x="5356225" y="2620963"/>
          <p14:tracePt t="13606" x="5326063" y="2574925"/>
          <p14:tracePt t="13623" x="5311775" y="2544763"/>
          <p14:tracePt t="13640" x="5287963" y="2506663"/>
          <p14:tracePt t="13656" x="5257800" y="2460625"/>
          <p14:tracePt t="13674" x="5241925" y="2438400"/>
          <p14:tracePt t="13689" x="5219700" y="2416175"/>
          <p14:tracePt t="13706" x="5203825" y="2392363"/>
          <p14:tracePt t="13723" x="5173663" y="2370138"/>
          <p14:tracePt t="13739" x="5159375" y="2339975"/>
          <p14:tracePt t="13756" x="5151438" y="2332038"/>
          <p14:tracePt t="13773" x="5143500" y="2324100"/>
          <p14:tracePt t="13789" x="5135563" y="2316163"/>
          <p14:tracePt t="13806" x="5127625" y="2316163"/>
          <p14:tracePt t="13823" x="5127625" y="2308225"/>
          <p14:tracePt t="13864" x="5121275" y="2308225"/>
          <p14:tracePt t="14537" x="5113338" y="2308225"/>
          <p14:tracePt t="14553" x="5105400" y="2308225"/>
          <p14:tracePt t="14577" x="5089525" y="2301875"/>
          <p14:tracePt t="14593" x="5083175" y="2301875"/>
          <p14:tracePt t="14616" x="5083175" y="2293938"/>
          <p14:tracePt t="14624" x="5075238" y="2293938"/>
          <p14:tracePt t="14641" x="5067300" y="2293938"/>
          <p14:tracePt t="14641" x="5059363" y="2293938"/>
          <p14:tracePt t="14656" x="5051425" y="2286000"/>
          <p14:tracePt t="14673" x="5037138" y="2278063"/>
          <p14:tracePt t="14689" x="5029200" y="2270125"/>
          <p14:tracePt t="14706" x="5013325" y="2263775"/>
          <p14:tracePt t="14723" x="4999038" y="2255838"/>
          <p14:tracePt t="14739" x="4983163" y="2247900"/>
          <p14:tracePt t="14756" x="4975225" y="2239963"/>
          <p14:tracePt t="14772" x="4968875" y="2232025"/>
          <p14:tracePt t="14809" x="4960938" y="2232025"/>
          <p14:tracePt t="14841" x="4953000" y="2232025"/>
          <p14:tracePt t="14880" x="4945063" y="2225675"/>
          <p14:tracePt t="14904" x="4937125" y="2225675"/>
          <p14:tracePt t="14913" x="4930775" y="2217738"/>
          <p14:tracePt t="14937" x="4922838" y="2217738"/>
          <p14:tracePt t="15024" x="4922838" y="2209800"/>
          <p14:tracePt t="15176" x="4906963" y="2209800"/>
          <p14:tracePt t="15216" x="4906963" y="2201863"/>
          <p14:tracePt t="15224" x="4899025" y="2201863"/>
          <p14:tracePt t="15240" x="4892675" y="2201863"/>
          <p14:tracePt t="15257" x="4884738" y="2201863"/>
          <p14:tracePt t="15272" x="4884738" y="2193925"/>
          <p14:tracePt t="15286" x="4868863" y="2193925"/>
          <p14:tracePt t="15289" x="4868863" y="2187575"/>
          <p14:tracePt t="15320" x="4860925" y="2187575"/>
          <p14:tracePt t="15337" x="4860925" y="2179638"/>
          <p14:tracePt t="15377" x="4846638" y="2179638"/>
          <p14:tracePt t="17977" x="4838700" y="2179638"/>
          <p14:tracePt t="18017" x="4822825" y="2179638"/>
          <p14:tracePt t="18033" x="4800600" y="2179638"/>
          <p14:tracePt t="18041" x="4792663" y="2179638"/>
          <p14:tracePt t="18056" x="4784725" y="2179638"/>
          <p14:tracePt t="18057" x="4762500" y="2179638"/>
          <p14:tracePt t="18073" x="4740275" y="2179638"/>
          <p14:tracePt t="18090" x="4716463" y="2179638"/>
          <p14:tracePt t="18106" x="4708525" y="2179638"/>
          <p14:tracePt t="18153" x="4694238" y="2179638"/>
          <p14:tracePt t="18249" x="4686300" y="2179638"/>
          <p14:tracePt t="18681" x="4694238" y="2179638"/>
          <p14:tracePt t="18713" x="4702175" y="2179638"/>
          <p14:tracePt t="18728" x="4708525" y="2179638"/>
          <p14:tracePt t="18761" x="4716463" y="2179638"/>
          <p14:tracePt t="18777" x="4732338" y="2179638"/>
          <p14:tracePt t="18785" x="4740275" y="2179638"/>
          <p14:tracePt t="18793" x="4746625" y="2179638"/>
          <p14:tracePt t="18797" x="4754563" y="2179638"/>
          <p14:tracePt t="18806" x="4770438" y="2179638"/>
          <p14:tracePt t="18823" x="4784725" y="2187575"/>
          <p14:tracePt t="18840" x="4822825" y="2193925"/>
          <p14:tracePt t="18856" x="4846638" y="2209800"/>
          <p14:tracePt t="18873" x="4892675" y="2225675"/>
          <p14:tracePt t="18890" x="4914900" y="2225675"/>
          <p14:tracePt t="18906" x="4930775" y="2232025"/>
          <p14:tracePt t="18923" x="4953000" y="2239963"/>
          <p14:tracePt t="18940" x="5013325" y="2270125"/>
          <p14:tracePt t="18956" x="5059363" y="2293938"/>
          <p14:tracePt t="18973" x="5097463" y="2308225"/>
          <p14:tracePt t="18990" x="5135563" y="2332038"/>
          <p14:tracePt t="19006" x="5159375" y="2354263"/>
          <p14:tracePt t="19023" x="5197475" y="2370138"/>
          <p14:tracePt t="19040" x="5235575" y="2392363"/>
          <p14:tracePt t="19056" x="5287963" y="2416175"/>
          <p14:tracePt t="19056" x="5318125" y="2430463"/>
          <p14:tracePt t="19073" x="5334000" y="2446338"/>
          <p14:tracePt t="19090" x="5349875" y="2454275"/>
          <p14:tracePt t="19137" x="5349875" y="2460625"/>
          <p14:tracePt t="19145" x="5356225" y="2460625"/>
          <p14:tracePt t="19161" x="5356225" y="2468563"/>
          <p14:tracePt t="19163" x="5364163" y="2476500"/>
          <p14:tracePt t="19173" x="5364163" y="2492375"/>
          <p14:tracePt t="19190" x="5372100" y="2506663"/>
          <p14:tracePt t="19206" x="5380038" y="2514600"/>
          <p14:tracePt t="19223" x="5380038" y="2530475"/>
          <p14:tracePt t="19240" x="5380038" y="2536825"/>
          <p14:tracePt t="19256" x="5380038" y="2552700"/>
          <p14:tracePt t="19273" x="5380038" y="2568575"/>
          <p14:tracePt t="19313" x="5380038" y="2574925"/>
          <p14:tracePt t="19314" x="5380038" y="2582863"/>
          <p14:tracePt t="19323" x="5364163" y="2582863"/>
          <p14:tracePt t="19340" x="5356225" y="2598738"/>
          <p14:tracePt t="19356" x="5341938" y="2606675"/>
          <p14:tracePt t="19373" x="5334000" y="2620963"/>
          <p14:tracePt t="19389" x="5326063" y="2620963"/>
          <p14:tracePt t="19406" x="5311775" y="2628900"/>
          <p14:tracePt t="19423" x="5280025" y="2651125"/>
          <p14:tracePt t="19440" x="5257800" y="2674938"/>
          <p14:tracePt t="19456" x="5211763" y="2705100"/>
          <p14:tracePt t="19473" x="5189538" y="2713038"/>
          <p14:tracePt t="19490" x="5159375" y="2727325"/>
          <p14:tracePt t="19506" x="5135563" y="2735263"/>
          <p14:tracePt t="19523" x="5105400" y="2759075"/>
          <p14:tracePt t="19540" x="5067300" y="2773363"/>
          <p14:tracePt t="19556" x="5021263" y="2789238"/>
          <p14:tracePt t="19573" x="5006975" y="2803525"/>
          <p14:tracePt t="19590" x="4991100" y="2803525"/>
          <p14:tracePt t="19606" x="4968875" y="2803525"/>
          <p14:tracePt t="19623" x="4945063" y="2803525"/>
          <p14:tracePt t="19640" x="4914900" y="2811463"/>
          <p14:tracePt t="19656" x="4892675" y="2819400"/>
          <p14:tracePt t="19673" x="4860925" y="2827338"/>
          <p14:tracePt t="19690" x="4838700" y="2827338"/>
          <p14:tracePt t="19706" x="4816475" y="2835275"/>
          <p14:tracePt t="19723" x="4808538" y="2841625"/>
          <p14:tracePt t="19740" x="4800600" y="2841625"/>
          <p14:tracePt t="19993" x="4800600" y="2835275"/>
          <p14:tracePt t="20033" x="4792663" y="2835275"/>
          <p14:tracePt t="20049" x="4792663" y="2827338"/>
          <p14:tracePt t="20089" x="4792663" y="2819400"/>
          <p14:tracePt t="20105" x="4792663" y="2811463"/>
          <p14:tracePt t="20121" x="4792663" y="2803525"/>
          <p14:tracePt t="20130" x="4792663" y="2797175"/>
          <p14:tracePt t="20145" x="4792663" y="2789238"/>
          <p14:tracePt t="20554" x="4800600" y="2789238"/>
          <p14:tracePt t="20578" x="4808538" y="2789238"/>
          <p14:tracePt t="20658" x="4816475" y="2781300"/>
          <p14:tracePt t="20722" x="4822825" y="2781300"/>
          <p14:tracePt t="21690" x="4830763" y="2781300"/>
          <p14:tracePt t="21698" x="4838700" y="2781300"/>
          <p14:tracePt t="21698" x="4854575" y="2781300"/>
          <p14:tracePt t="21707" x="4892675" y="2765425"/>
          <p14:tracePt t="21723" x="4922838" y="2765425"/>
          <p14:tracePt t="21740" x="4968875" y="2759075"/>
          <p14:tracePt t="21757" x="5006975" y="2751138"/>
          <p14:tracePt t="21774" x="5045075" y="2751138"/>
          <p14:tracePt t="21790" x="5089525" y="2751138"/>
          <p14:tracePt t="21807" x="5151438" y="2751138"/>
          <p14:tracePt t="21823" x="5235575" y="2751138"/>
          <p14:tracePt t="21840" x="5349875" y="2751138"/>
          <p14:tracePt t="21857" x="5418138" y="2751138"/>
          <p14:tracePt t="21874" x="5478463" y="2759075"/>
          <p14:tracePt t="21890" x="5508625" y="2773363"/>
          <p14:tracePt t="21907" x="5546725" y="2789238"/>
          <p14:tracePt t="21923" x="5592763" y="2803525"/>
          <p14:tracePt t="21940" x="5638800" y="2835275"/>
          <p14:tracePt t="21957" x="5684838" y="2865438"/>
          <p14:tracePt t="21974" x="5761038" y="2911475"/>
          <p14:tracePt t="21990" x="5821363" y="2949575"/>
          <p14:tracePt t="22007" x="5867400" y="2971800"/>
          <p14:tracePt t="22023" x="5897563" y="3001963"/>
          <p14:tracePt t="22041" x="5927725" y="3032125"/>
          <p14:tracePt t="22057" x="5943600" y="3055938"/>
          <p14:tracePt t="22073" x="5959475" y="3086100"/>
          <p14:tracePt t="22090" x="5973763" y="3108325"/>
          <p14:tracePt t="22107" x="5981700" y="3124200"/>
          <p14:tracePt t="22124" x="5997575" y="3146425"/>
          <p14:tracePt t="22140" x="5997575" y="3170238"/>
          <p14:tracePt t="22157" x="6011863" y="3208338"/>
          <p14:tracePt t="22174" x="6027738" y="3230563"/>
          <p14:tracePt t="22190" x="6035675" y="3268663"/>
          <p14:tracePt t="22207" x="6042025" y="3292475"/>
          <p14:tracePt t="22223" x="6049963" y="3306763"/>
          <p14:tracePt t="22240" x="6049963" y="3344863"/>
          <p14:tracePt t="22257" x="6057900" y="3360738"/>
          <p14:tracePt t="22273" x="6057900" y="3382963"/>
          <p14:tracePt t="22290" x="6049963" y="3398838"/>
          <p14:tracePt t="22307" x="6049963" y="3413125"/>
          <p14:tracePt t="22324" x="6042025" y="3429000"/>
          <p14:tracePt t="22340" x="6035675" y="3444875"/>
          <p14:tracePt t="22357" x="6035675" y="3459163"/>
          <p14:tracePt t="22373" x="6019800" y="3482975"/>
          <p14:tracePt t="22390" x="5997575" y="3513138"/>
          <p14:tracePt t="22407" x="5981700" y="3543300"/>
          <p14:tracePt t="22423" x="5965825" y="3573463"/>
          <p14:tracePt t="22440" x="5943600" y="3611563"/>
          <p14:tracePt t="22457" x="5921375" y="3657600"/>
          <p14:tracePt t="22474" x="5905500" y="3673475"/>
          <p14:tracePt t="22490" x="5897563" y="3679825"/>
          <p14:tracePt t="22507" x="5883275" y="3695700"/>
          <p14:tracePt t="22524" x="5867400" y="3725863"/>
          <p14:tracePt t="22540" x="5845175" y="3756025"/>
          <p14:tracePt t="22557" x="5821363" y="3810000"/>
          <p14:tracePt t="22573" x="5807075" y="3832225"/>
          <p14:tracePt t="22590" x="5791200" y="3848100"/>
          <p14:tracePt t="22607" x="5783263" y="3856038"/>
          <p14:tracePt t="22624" x="5761038" y="3863975"/>
          <p14:tracePt t="22640" x="5753100" y="3878263"/>
          <p14:tracePt t="22657" x="5737225" y="3894138"/>
          <p14:tracePt t="22674" x="5707063" y="3908425"/>
          <p14:tracePt t="22690" x="5684838" y="3924300"/>
          <p14:tracePt t="22707" x="5654675" y="3940175"/>
          <p14:tracePt t="22724" x="5616575" y="3962400"/>
          <p14:tracePt t="22740" x="5570538" y="3984625"/>
          <p14:tracePt t="22757" x="5532438" y="4000500"/>
          <p14:tracePt t="22774" x="5470525" y="4016375"/>
          <p14:tracePt t="22790" x="5410200" y="4046538"/>
          <p14:tracePt t="22807" x="5364163" y="4068763"/>
          <p14:tracePt t="22823" x="5326063" y="4076700"/>
          <p14:tracePt t="22840" x="5295900" y="4092575"/>
          <p14:tracePt t="22857" x="5280025" y="4092575"/>
          <p14:tracePt t="22873" x="5257800" y="4092575"/>
          <p14:tracePt t="22890" x="5241925" y="4092575"/>
          <p14:tracePt t="22907" x="5227638" y="4092575"/>
          <p14:tracePt t="22923" x="5197475" y="4092575"/>
          <p14:tracePt t="22940" x="5173663" y="4092575"/>
          <p14:tracePt t="22957" x="5143500" y="4092575"/>
          <p14:tracePt t="22973" x="5127625" y="4092575"/>
          <p14:tracePt t="22990" x="5113338" y="4092575"/>
          <p14:tracePt t="23007" x="5105400" y="4098925"/>
          <p14:tracePt t="23023" x="5089525" y="4098925"/>
          <p14:tracePt t="23040" x="5067300" y="4098925"/>
          <p14:tracePt t="23057" x="5051425" y="4092575"/>
          <p14:tracePt t="23057" x="5037138" y="4084638"/>
          <p14:tracePt t="23074" x="5021263" y="4076700"/>
          <p14:tracePt t="23090" x="5006975" y="4068763"/>
          <p14:tracePt t="23107" x="5006975" y="4060825"/>
          <p14:tracePt t="23123" x="4983163" y="4054475"/>
          <p14:tracePt t="23140" x="4975225" y="4030663"/>
          <p14:tracePt t="23157" x="4968875" y="4022725"/>
          <p14:tracePt t="23173" x="4968875" y="4016375"/>
          <p14:tracePt t="23190" x="4968875" y="4008438"/>
          <p14:tracePt t="23226" x="4968875" y="4000500"/>
          <p14:tracePt t="23242" x="4960938" y="4000500"/>
          <p14:tracePt t="23247" x="4960938" y="3992563"/>
          <p14:tracePt t="23770" x="4968875" y="3992563"/>
          <p14:tracePt t="23914" x="4975225" y="3992563"/>
          <p14:tracePt t="23931" x="4983163" y="3992563"/>
          <p14:tracePt t="23932" x="4991100" y="3992563"/>
          <p14:tracePt t="23940" x="5006975" y="3992563"/>
          <p14:tracePt t="23956" x="5013325" y="3992563"/>
          <p14:tracePt t="24050" x="5021263" y="3992563"/>
          <p14:tracePt t="24058" x="5021263" y="4000500"/>
          <p14:tracePt t="26970" x="5029200" y="4000500"/>
          <p14:tracePt t="26978" x="5075238" y="3984625"/>
          <p14:tracePt t="26989" x="5135563" y="3970338"/>
          <p14:tracePt t="26994" x="5280025" y="3902075"/>
          <p14:tracePt t="27006" x="5402263" y="3848100"/>
          <p14:tracePt t="27023" x="5502275" y="3794125"/>
          <p14:tracePt t="27040" x="5608638" y="3711575"/>
          <p14:tracePt t="27056" x="5737225" y="3603625"/>
          <p14:tracePt t="27073" x="5845175" y="3467100"/>
          <p14:tracePt t="27089" x="5943600" y="3336925"/>
          <p14:tracePt t="27106" x="5959475" y="3284538"/>
          <p14:tracePt t="27123" x="5973763" y="3230563"/>
          <p14:tracePt t="27139" x="5973763" y="3178175"/>
          <p14:tracePt t="27156" x="5981700" y="3124200"/>
          <p14:tracePt t="27173" x="5997575" y="3048000"/>
          <p14:tracePt t="27189" x="6019800" y="2933700"/>
          <p14:tracePt t="27206" x="6042025" y="2819400"/>
          <p14:tracePt t="27223" x="6073775" y="2720975"/>
          <p14:tracePt t="27239" x="6096000" y="2644775"/>
          <p14:tracePt t="27256" x="6096000" y="2552700"/>
          <p14:tracePt t="27273" x="6103938" y="2460625"/>
          <p14:tracePt t="27289" x="6103938" y="2316163"/>
          <p14:tracePt t="27306" x="6103938" y="2209800"/>
          <p14:tracePt t="27323" x="6096000" y="2095500"/>
          <p14:tracePt t="27339" x="6088063" y="1958975"/>
          <p14:tracePt t="27356" x="6080125" y="1820863"/>
          <p14:tracePt t="27373" x="6073775" y="1706563"/>
          <p14:tracePt t="27389" x="6057900" y="1600200"/>
          <p14:tracePt t="27406" x="6035675" y="1516063"/>
          <p14:tracePt t="27423" x="6011863" y="1439863"/>
          <p14:tracePt t="27439" x="5989638" y="1371600"/>
          <p14:tracePt t="27456" x="5959475" y="1303338"/>
          <p14:tracePt t="27473" x="5935663" y="1265238"/>
          <p14:tracePt t="27490" x="5927725" y="1241425"/>
          <p14:tracePt t="27506" x="5921375" y="1241425"/>
          <p14:tracePt t="27586" x="5913438" y="1241425"/>
          <p14:tracePt t="27618" x="5913438" y="1235075"/>
          <p14:tracePt t="27642" x="5905500" y="1235075"/>
          <p14:tracePt t="27663" x="5883275" y="1235075"/>
          <p14:tracePt t="27664" x="5875338" y="1235075"/>
          <p14:tracePt t="27673" x="5851525" y="1227138"/>
          <p14:tracePt t="27689" x="5813425" y="1235075"/>
          <p14:tracePt t="27706" x="5783263" y="1241425"/>
          <p14:tracePt t="27723" x="5737225" y="1257300"/>
          <p14:tracePt t="27739" x="5676900" y="1265238"/>
          <p14:tracePt t="27756" x="5638800" y="1279525"/>
          <p14:tracePt t="27773" x="5592763" y="1295400"/>
          <p14:tracePt t="27789" x="5554663" y="1317625"/>
          <p14:tracePt t="27806" x="5524500" y="1325563"/>
          <p14:tracePt t="27823" x="5486400" y="1341438"/>
          <p14:tracePt t="27839" x="5456238" y="1355725"/>
          <p14:tracePt t="27856" x="5418138" y="1371600"/>
          <p14:tracePt t="27873" x="5387975" y="1393825"/>
          <p14:tracePt t="27889" x="5341938" y="1425575"/>
          <p14:tracePt t="27906" x="5303838" y="1447800"/>
          <p14:tracePt t="27922" x="5273675" y="1463675"/>
          <p14:tracePt t="27939" x="5235575" y="1493838"/>
          <p14:tracePt t="27956" x="5197475" y="1524000"/>
          <p14:tracePt t="27973" x="5151438" y="1562100"/>
          <p14:tracePt t="27989" x="5121275" y="1592263"/>
          <p14:tracePt t="28006" x="5097463" y="1608138"/>
          <p14:tracePt t="28023" x="5075238" y="1616075"/>
          <p14:tracePt t="28039" x="5045075" y="1638300"/>
          <p14:tracePt t="28056" x="5021263" y="1660525"/>
          <p14:tracePt t="28073" x="4999038" y="1692275"/>
          <p14:tracePt t="28089" x="4953000" y="1752600"/>
          <p14:tracePt t="28106" x="4922838" y="1798638"/>
          <p14:tracePt t="28123" x="4884738" y="1836738"/>
          <p14:tracePt t="28139" x="4860925" y="1858963"/>
          <p14:tracePt t="28156" x="4846638" y="1882775"/>
          <p14:tracePt t="28173" x="4830763" y="1905000"/>
          <p14:tracePt t="28189" x="4822825" y="1927225"/>
          <p14:tracePt t="28206" x="4808538" y="1951038"/>
          <p14:tracePt t="28223" x="4784725" y="1973263"/>
          <p14:tracePt t="28240" x="4770438" y="2003425"/>
          <p14:tracePt t="28256" x="4762500" y="2011363"/>
          <p14:tracePt t="28272" x="4754563" y="2035175"/>
          <p14:tracePt t="28289" x="4732338" y="2065338"/>
          <p14:tracePt t="28306" x="4716463" y="2087563"/>
          <p14:tracePt t="28322" x="4716463" y="2103438"/>
          <p14:tracePt t="28339" x="4702175" y="2125663"/>
          <p14:tracePt t="28356" x="4702175" y="2149475"/>
          <p14:tracePt t="28372" x="4686300" y="2179638"/>
          <p14:tracePt t="28389" x="4678363" y="2201863"/>
          <p14:tracePt t="28406" x="4670425" y="2225675"/>
          <p14:tracePt t="28422" x="4656138" y="2255838"/>
          <p14:tracePt t="28439" x="4656138" y="2278063"/>
          <p14:tracePt t="28456" x="4648200" y="2301875"/>
          <p14:tracePt t="28472" x="4640263" y="2324100"/>
          <p14:tracePt t="28489" x="4640263" y="2362200"/>
          <p14:tracePt t="28506" x="4625975" y="2392363"/>
          <p14:tracePt t="28522" x="4618038" y="2438400"/>
          <p14:tracePt t="28539" x="4618038" y="2468563"/>
          <p14:tracePt t="28556" x="4618038" y="2492375"/>
          <p14:tracePt t="28572" x="4618038" y="2514600"/>
          <p14:tracePt t="28589" x="4618038" y="2530475"/>
          <p14:tracePt t="28606" x="4618038" y="2552700"/>
          <p14:tracePt t="28622" x="4632325" y="2582863"/>
          <p14:tracePt t="28639" x="4656138" y="2613025"/>
          <p14:tracePt t="28656" x="4678363" y="2651125"/>
          <p14:tracePt t="28672" x="4708525" y="2682875"/>
          <p14:tracePt t="28689" x="4724400" y="2705100"/>
          <p14:tracePt t="28706" x="4732338" y="2713038"/>
          <p14:tracePt t="28754" x="4740275" y="2720975"/>
          <p14:tracePt t="28762" x="4746625" y="2720975"/>
          <p14:tracePt t="28786" x="4754563" y="2727325"/>
          <p14:tracePt t="28802" x="4762500" y="2735263"/>
          <p14:tracePt t="28813" x="4770438" y="2735263"/>
          <p14:tracePt t="28813" x="4778375" y="2735263"/>
          <p14:tracePt t="28825" x="4792663" y="2743200"/>
          <p14:tracePt t="28839" x="4808538" y="2751138"/>
          <p14:tracePt t="28856" x="4838700" y="2759075"/>
          <p14:tracePt t="28872" x="4868863" y="2759075"/>
          <p14:tracePt t="28889" x="4899025" y="2765425"/>
          <p14:tracePt t="28906" x="4922838" y="2765425"/>
          <p14:tracePt t="28922" x="4930775" y="2765425"/>
          <p14:tracePt t="28939" x="4937125" y="2765425"/>
          <p14:tracePt t="28979" x="4953000" y="2759075"/>
          <p14:tracePt t="29002" x="4960938" y="2751138"/>
          <p14:tracePt t="29010" x="4968875" y="2751138"/>
          <p14:tracePt t="29026" x="4975225" y="2743200"/>
          <p14:tracePt t="29034" x="4991100" y="2735263"/>
          <p14:tracePt t="29042" x="5021263" y="2713038"/>
          <p14:tracePt t="29056" x="5051425" y="2682875"/>
          <p14:tracePt t="29072" x="5097463" y="2644775"/>
          <p14:tracePt t="29089" x="5173663" y="2552700"/>
          <p14:tracePt t="29106" x="5211763" y="2492375"/>
          <p14:tracePt t="29122" x="5227638" y="2446338"/>
          <p14:tracePt t="29139" x="5241925" y="2422525"/>
          <p14:tracePt t="29156" x="5249863" y="2392363"/>
          <p14:tracePt t="29172" x="5265738" y="2362200"/>
          <p14:tracePt t="29189" x="5273675" y="2339975"/>
          <p14:tracePt t="29206" x="5273675" y="2301875"/>
          <p14:tracePt t="29222" x="5273675" y="2278063"/>
          <p14:tracePt t="29239" x="5280025" y="2255838"/>
          <p14:tracePt t="29256" x="5280025" y="2247900"/>
          <p14:tracePt t="29272" x="5280025" y="2239963"/>
          <p14:tracePt t="29322" x="5280025" y="2232025"/>
          <p14:tracePt t="29330" x="5280025" y="2225675"/>
          <p14:tracePt t="29338" x="5280025" y="2217738"/>
          <p14:tracePt t="29340" x="5280025" y="2201863"/>
          <p14:tracePt t="29498" x="5287963" y="2209800"/>
          <p14:tracePt t="29506" x="5303838" y="2225675"/>
          <p14:tracePt t="29514" x="5364163" y="2293938"/>
          <p14:tracePt t="29522" x="5440363" y="2400300"/>
          <p14:tracePt t="29539" x="5554663" y="2544763"/>
          <p14:tracePt t="29556" x="5699125" y="2720975"/>
          <p14:tracePt t="29572" x="5821363" y="2873375"/>
          <p14:tracePt t="29589" x="5867400" y="2971800"/>
          <p14:tracePt t="29606" x="5905500" y="3025775"/>
          <p14:tracePt t="29622" x="5927725" y="3086100"/>
          <p14:tracePt t="29639" x="5959475" y="3140075"/>
          <p14:tracePt t="29656" x="5981700" y="3178175"/>
          <p14:tracePt t="29673" x="5997575" y="3230563"/>
          <p14:tracePt t="29689" x="6011863" y="3306763"/>
          <p14:tracePt t="29706" x="6035675" y="3368675"/>
          <p14:tracePt t="29722" x="6065838" y="3444875"/>
          <p14:tracePt t="29739" x="6103938" y="3559175"/>
          <p14:tracePt t="29756" x="6118225" y="3641725"/>
          <p14:tracePt t="29772" x="6142038" y="3733800"/>
          <p14:tracePt t="29789" x="6156325" y="3771900"/>
          <p14:tracePt t="29806" x="6164263" y="3794125"/>
          <p14:tracePt t="29822" x="6172200" y="3840163"/>
          <p14:tracePt t="29839" x="6180138" y="3886200"/>
          <p14:tracePt t="29856" x="6180138" y="3932238"/>
          <p14:tracePt t="29872" x="6180138" y="4008438"/>
          <p14:tracePt t="29889" x="6180138" y="4068763"/>
          <p14:tracePt t="29906" x="6172200" y="4092575"/>
          <p14:tracePt t="29922" x="6164263" y="4130675"/>
          <p14:tracePt t="29939" x="6156325" y="4160838"/>
          <p14:tracePt t="29956" x="6142038" y="4191000"/>
          <p14:tracePt t="29972" x="6118225" y="4213225"/>
          <p14:tracePt t="29989" x="6080125" y="4251325"/>
          <p14:tracePt t="30006" x="6027738" y="4289425"/>
          <p14:tracePt t="30022" x="6003925" y="4313238"/>
          <p14:tracePt t="30039" x="5981700" y="4321175"/>
          <p14:tracePt t="30056" x="5943600" y="4335463"/>
          <p14:tracePt t="30072" x="5927725" y="4351338"/>
          <p14:tracePt t="30089" x="5859463" y="4389438"/>
          <p14:tracePt t="30106" x="5813425" y="4419600"/>
          <p14:tracePt t="30122" x="5775325" y="4441825"/>
          <p14:tracePt t="30139" x="5737225" y="4465638"/>
          <p14:tracePt t="30156" x="5699125" y="4487863"/>
          <p14:tracePt t="30172" x="5646738" y="4525963"/>
          <p14:tracePt t="30189" x="5608638" y="4549775"/>
          <p14:tracePt t="30206" x="5554663" y="4587875"/>
          <p14:tracePt t="30222" x="5508625" y="4625975"/>
          <p14:tracePt t="30239" x="5470525" y="4664075"/>
          <p14:tracePt t="30256" x="5426075" y="4702175"/>
          <p14:tracePt t="30272" x="5372100" y="4754563"/>
          <p14:tracePt t="30289" x="5311775" y="4816475"/>
          <p14:tracePt t="30306" x="5280025" y="4846638"/>
          <p14:tracePt t="30322" x="5249863" y="4868863"/>
          <p14:tracePt t="30339" x="5219700" y="4906963"/>
          <p14:tracePt t="30356" x="5197475" y="4953000"/>
          <p14:tracePt t="30372" x="5159375" y="4991100"/>
          <p14:tracePt t="30389" x="5121275" y="5029200"/>
          <p14:tracePt t="30406" x="5051425" y="5097463"/>
          <p14:tracePt t="30422" x="4999038" y="5165725"/>
          <p14:tracePt t="30439" x="4930775" y="5241925"/>
          <p14:tracePt t="30455" x="4854575" y="5326063"/>
          <p14:tracePt t="30472" x="4816475" y="5387975"/>
          <p14:tracePt t="30489" x="4754563" y="5478463"/>
          <p14:tracePt t="30505" x="4716463" y="5532438"/>
          <p14:tracePt t="30522" x="4678363" y="5592763"/>
          <p14:tracePt t="30539" x="4648200" y="5654675"/>
          <p14:tracePt t="30555" x="4632325" y="5707063"/>
          <p14:tracePt t="30572" x="4610100" y="5745163"/>
          <p14:tracePt t="30589" x="4602163" y="5799138"/>
          <p14:tracePt t="30605" x="4587875" y="5837238"/>
          <p14:tracePt t="30622" x="4572000" y="5897563"/>
          <p14:tracePt t="30639" x="4556125" y="5943600"/>
          <p14:tracePt t="30656" x="4556125" y="5981700"/>
          <p14:tracePt t="30672" x="4556125" y="6027738"/>
          <p14:tracePt t="30689" x="4556125" y="6080125"/>
          <p14:tracePt t="30706" x="4572000" y="6111875"/>
          <p14:tracePt t="30722" x="4579938" y="6126163"/>
          <p14:tracePt t="30739" x="4587875" y="6142038"/>
          <p14:tracePt t="30756" x="4602163" y="6156325"/>
          <p14:tracePt t="30772" x="4632325" y="6172200"/>
          <p14:tracePt t="30789" x="4664075" y="6180138"/>
          <p14:tracePt t="30805" x="4702175" y="6194425"/>
          <p14:tracePt t="30822" x="4746625" y="6202363"/>
          <p14:tracePt t="30839" x="4792663" y="6202363"/>
          <p14:tracePt t="30856" x="4846638" y="6202363"/>
          <p14:tracePt t="30872" x="4876800" y="6202363"/>
          <p14:tracePt t="30889" x="4922838" y="6202363"/>
          <p14:tracePt t="30906" x="4960938" y="6202363"/>
          <p14:tracePt t="30922" x="4991100" y="6194425"/>
          <p14:tracePt t="30939" x="5037138" y="6172200"/>
          <p14:tracePt t="30955" x="5083175" y="6149975"/>
          <p14:tracePt t="30972" x="5127625" y="6096000"/>
          <p14:tracePt t="30989" x="5173663" y="6065838"/>
          <p14:tracePt t="31006" x="5219700" y="6027738"/>
          <p14:tracePt t="31022" x="5265738" y="5965825"/>
          <p14:tracePt t="31039" x="5303838" y="5913438"/>
          <p14:tracePt t="31056" x="5326063" y="5867400"/>
          <p14:tracePt t="31072" x="5349875" y="5829300"/>
          <p14:tracePt t="31089" x="5380038" y="5761038"/>
          <p14:tracePt t="31106" x="5410200" y="5692775"/>
          <p14:tracePt t="31122" x="5426075" y="5654675"/>
          <p14:tracePt t="31139" x="5432425" y="5616575"/>
          <p14:tracePt t="31156" x="5440363" y="5578475"/>
          <p14:tracePt t="31172" x="5448300" y="5540375"/>
          <p14:tracePt t="31189" x="5448300" y="5502275"/>
          <p14:tracePt t="31206" x="5448300" y="5448300"/>
          <p14:tracePt t="31222" x="5448300" y="5418138"/>
          <p14:tracePt t="31239" x="5448300" y="5380038"/>
          <p14:tracePt t="31255" x="5440363" y="5356225"/>
          <p14:tracePt t="31272" x="5426075" y="5326063"/>
          <p14:tracePt t="31289" x="5418138" y="5295900"/>
          <p14:tracePt t="31306" x="5402263" y="5287963"/>
          <p14:tracePt t="31322" x="5402263" y="5280025"/>
          <p14:tracePt t="32314" x="5402263" y="5287963"/>
          <p14:tracePt t="32337" x="5402263" y="5295900"/>
          <p14:tracePt t="32369" x="5402263" y="5303838"/>
          <p14:tracePt t="32372" x="5410200" y="5311775"/>
          <p14:tracePt t="32388" x="5410200" y="5318125"/>
          <p14:tracePt t="32389" x="5410200" y="5364163"/>
          <p14:tracePt t="32405" x="5410200" y="5402263"/>
          <p14:tracePt t="32422" x="5410200" y="5426075"/>
          <p14:tracePt t="32438" x="5410200" y="5432425"/>
          <p14:tracePt t="32455" x="5410200" y="5440363"/>
          <p14:tracePt t="32472" x="5410200" y="5448300"/>
          <p14:tracePt t="32488" x="5410200" y="5464175"/>
          <p14:tracePt t="32505" x="5402263" y="5516563"/>
          <p14:tracePt t="32522" x="5394325" y="5554663"/>
          <p14:tracePt t="32538" x="5394325" y="5562600"/>
          <p14:tracePt t="32585" x="5394325" y="5570538"/>
          <p14:tracePt t="32593" x="5387975" y="5578475"/>
          <p14:tracePt t="32602" x="5387975" y="5584825"/>
          <p14:tracePt t="32602" x="5387975" y="5592763"/>
          <p14:tracePt t="32610" x="5380038" y="5608638"/>
          <p14:tracePt t="32622" x="5364163" y="5638800"/>
          <p14:tracePt t="32638" x="5356225" y="5668963"/>
          <p14:tracePt t="32655" x="5334000" y="5707063"/>
          <p14:tracePt t="32672" x="5318125" y="5753100"/>
          <p14:tracePt t="32688" x="5303838" y="5799138"/>
          <p14:tracePt t="32705" x="5295900" y="5837238"/>
          <p14:tracePt t="32723" x="5295900" y="5845175"/>
          <p14:tracePt t="32739" x="5295900" y="5851525"/>
          <p14:tracePt t="32755" x="5273675" y="5883275"/>
          <p14:tracePt t="32772" x="5273675" y="5905500"/>
          <p14:tracePt t="32788" x="5249863" y="5935663"/>
          <p14:tracePt t="32805" x="5241925" y="5959475"/>
          <p14:tracePt t="32822" x="5227638" y="5989638"/>
          <p14:tracePt t="32838" x="5211763" y="6003925"/>
          <p14:tracePt t="32855" x="5203825" y="6019800"/>
          <p14:tracePt t="32872" x="5197475" y="6049963"/>
          <p14:tracePt t="32889" x="5173663" y="6073775"/>
          <p14:tracePt t="32905" x="5143500" y="6134100"/>
          <p14:tracePt t="32922" x="5121275" y="6172200"/>
          <p14:tracePt t="32938" x="5105400" y="6202363"/>
          <p14:tracePt t="32955" x="5083175" y="6226175"/>
          <p14:tracePt t="32972" x="5059363" y="6256338"/>
          <p14:tracePt t="32989" x="5021263" y="6294438"/>
          <p14:tracePt t="33005" x="4983163" y="6340475"/>
          <p14:tracePt t="33022" x="4945063" y="6378575"/>
          <p14:tracePt t="33039" x="4922838" y="6392863"/>
          <p14:tracePt t="33055" x="4899025" y="6400800"/>
          <p14:tracePt t="33072" x="4876800" y="6400800"/>
          <p14:tracePt t="33088" x="4860925" y="6400800"/>
          <p14:tracePt t="33088" x="4846638" y="6400800"/>
          <p14:tracePt t="33105" x="4838700" y="6408738"/>
          <p14:tracePt t="33122" x="4822825" y="6416675"/>
          <p14:tracePt t="33138" x="4808538" y="6416675"/>
          <p14:tracePt t="33155" x="4792663" y="6416675"/>
          <p14:tracePt t="33172" x="4778375" y="6408738"/>
          <p14:tracePt t="33189" x="4762500" y="6408738"/>
          <p14:tracePt t="33205" x="4754563" y="6400800"/>
          <p14:tracePt t="33222" x="4732338" y="6392863"/>
          <p14:tracePt t="33238" x="4708525" y="6378575"/>
          <p14:tracePt t="33255" x="4702175" y="6378575"/>
          <p14:tracePt t="33272" x="4702175" y="6370638"/>
          <p14:tracePt t="33288" x="4694238" y="6370638"/>
          <p14:tracePt t="33305" x="4678363" y="6354763"/>
          <p14:tracePt t="33322" x="4670425" y="6354763"/>
          <p14:tracePt t="33338" x="4648200" y="6340475"/>
          <p14:tracePt t="33355" x="4640263" y="6324600"/>
          <p14:tracePt t="33372" x="4640263" y="6316663"/>
          <p14:tracePt t="33388" x="4632325" y="6302375"/>
          <p14:tracePt t="33426" x="4625975" y="6302375"/>
          <p14:tracePt t="33433" x="4625975" y="6294438"/>
          <p14:tracePt t="33448" x="4610100" y="6278563"/>
          <p14:tracePt t="33455" x="4594225" y="6256338"/>
          <p14:tracePt t="33471" x="4572000" y="6240463"/>
          <p14:tracePt t="33488" x="4549775" y="6210300"/>
          <p14:tracePt t="33505" x="4518025" y="6180138"/>
          <p14:tracePt t="33522" x="4511675" y="6164263"/>
          <p14:tracePt t="33538" x="4487863" y="6134100"/>
          <p14:tracePt t="33555" x="4465638" y="6111875"/>
          <p14:tracePt t="33572" x="4457700" y="6088063"/>
          <p14:tracePt t="33588" x="4449763" y="6065838"/>
          <p14:tracePt t="33605" x="4435475" y="6049963"/>
          <p14:tracePt t="33622" x="4419600" y="6019800"/>
          <p14:tracePt t="33638" x="4411663" y="5989638"/>
          <p14:tracePt t="33655" x="4397375" y="5951538"/>
          <p14:tracePt t="33672" x="4389438" y="5935663"/>
          <p14:tracePt t="33688" x="4381500" y="5921375"/>
          <p14:tracePt t="33705" x="4365625" y="5875338"/>
          <p14:tracePt t="33722" x="4359275" y="5821363"/>
          <p14:tracePt t="33738" x="4343400" y="5775325"/>
          <p14:tracePt t="33755" x="4335463" y="5707063"/>
          <p14:tracePt t="33772" x="4327525" y="5668963"/>
          <p14:tracePt t="33788" x="4313238" y="5630863"/>
          <p14:tracePt t="33805" x="4297363" y="5578475"/>
          <p14:tracePt t="33822" x="4283075" y="5540375"/>
          <p14:tracePt t="33838" x="4275138" y="5494338"/>
          <p14:tracePt t="33855" x="4259263" y="5456238"/>
          <p14:tracePt t="33872" x="4244975" y="5402263"/>
          <p14:tracePt t="33888" x="4229100" y="5356225"/>
          <p14:tracePt t="33905" x="4213225" y="5295900"/>
          <p14:tracePt t="33922" x="4206875" y="5249863"/>
          <p14:tracePt t="33938" x="4191000" y="5211763"/>
          <p14:tracePt t="33955" x="4191000" y="5165725"/>
          <p14:tracePt t="33972" x="4175125" y="5113338"/>
          <p14:tracePt t="33988" x="4160838" y="5045075"/>
          <p14:tracePt t="34005" x="4144963" y="4968875"/>
          <p14:tracePt t="34022" x="4122738" y="4892675"/>
          <p14:tracePt t="34039" x="4122738" y="4846638"/>
          <p14:tracePt t="34055" x="4114800" y="4792663"/>
          <p14:tracePt t="34072" x="4098925" y="4732338"/>
          <p14:tracePt t="34088" x="4098925" y="4670425"/>
          <p14:tracePt t="34105" x="4084638" y="4549775"/>
          <p14:tracePt t="34122" x="4076700" y="4473575"/>
          <p14:tracePt t="34138" x="4068763" y="4419600"/>
          <p14:tracePt t="34155" x="4068763" y="4365625"/>
          <p14:tracePt t="34172" x="4068763" y="4313238"/>
          <p14:tracePt t="34188" x="4068763" y="4267200"/>
          <p14:tracePt t="34205" x="4060825" y="4213225"/>
          <p14:tracePt t="34221" x="4046538" y="4168775"/>
          <p14:tracePt t="34239" x="4046538" y="4114800"/>
          <p14:tracePt t="34255" x="4046538" y="4068763"/>
          <p14:tracePt t="34272" x="4046538" y="4038600"/>
          <p14:tracePt t="34288" x="4038600" y="4000500"/>
          <p14:tracePt t="34305" x="4030663" y="3946525"/>
          <p14:tracePt t="34322" x="4022725" y="3902075"/>
          <p14:tracePt t="34338" x="4022725" y="3863975"/>
          <p14:tracePt t="34355" x="4022725" y="3832225"/>
          <p14:tracePt t="34371" x="4016375" y="3802063"/>
          <p14:tracePt t="34388" x="4016375" y="3763963"/>
          <p14:tracePt t="34405" x="4016375" y="3733800"/>
          <p14:tracePt t="34422" x="4016375" y="3711575"/>
          <p14:tracePt t="34438" x="4016375" y="3679825"/>
          <p14:tracePt t="34455" x="4016375" y="3665538"/>
          <p14:tracePt t="34471" x="4016375" y="3641725"/>
          <p14:tracePt t="34488" x="4016375" y="3603625"/>
          <p14:tracePt t="34505" x="4016375" y="3535363"/>
          <p14:tracePt t="34522" x="4022725" y="3497263"/>
          <p14:tracePt t="34538" x="4030663" y="3467100"/>
          <p14:tracePt t="34555" x="4038600" y="3421063"/>
          <p14:tracePt t="34571" x="4054475" y="3375025"/>
          <p14:tracePt t="34588" x="4076700" y="3314700"/>
          <p14:tracePt t="34605" x="4098925" y="3254375"/>
          <p14:tracePt t="34622" x="4122738" y="3200400"/>
          <p14:tracePt t="34638" x="4144963" y="3146425"/>
          <p14:tracePt t="34655" x="4160838" y="3094038"/>
          <p14:tracePt t="34671" x="4183063" y="3040063"/>
          <p14:tracePt t="34688" x="4198938" y="3009900"/>
          <p14:tracePt t="34705" x="4213225" y="2963863"/>
          <p14:tracePt t="34722" x="4229100" y="2949575"/>
          <p14:tracePt t="34738" x="4237038" y="2933700"/>
          <p14:tracePt t="34755" x="4244975" y="2917825"/>
          <p14:tracePt t="34772" x="4251325" y="2903538"/>
          <p14:tracePt t="34788" x="4251325" y="2887663"/>
          <p14:tracePt t="34805" x="4275138" y="2857500"/>
          <p14:tracePt t="34822" x="4289425" y="2811463"/>
          <p14:tracePt t="34839" x="4321175" y="2759075"/>
          <p14:tracePt t="34856" x="4343400" y="2697163"/>
          <p14:tracePt t="34873" x="4373563" y="2628900"/>
          <p14:tracePt t="34889" x="4403725" y="2552700"/>
          <p14:tracePt t="34906" x="4441825" y="2430463"/>
          <p14:tracePt t="34923" x="4479925" y="2346325"/>
          <p14:tracePt t="34939" x="4518025" y="2270125"/>
          <p14:tracePt t="34956" x="4549775" y="2179638"/>
          <p14:tracePt t="34973" x="4579938" y="2111375"/>
          <p14:tracePt t="34989" x="4594225" y="2073275"/>
          <p14:tracePt t="35006" x="4602163" y="2057400"/>
          <p14:tracePt t="35023" x="4602163" y="2049463"/>
          <p14:tracePt t="35039" x="4610100" y="2041525"/>
          <p14:tracePt t="35056" x="4618038" y="2035175"/>
          <p14:tracePt t="35072" x="4625975" y="2011363"/>
          <p14:tracePt t="35089" x="4632325" y="1989138"/>
          <p14:tracePt t="35106" x="4640263" y="1951038"/>
          <p14:tracePt t="35122" x="4648200" y="1935163"/>
          <p14:tracePt t="35139" x="4656138" y="1905000"/>
          <p14:tracePt t="35156" x="4664075" y="1889125"/>
          <p14:tracePt t="35172" x="4670425" y="1858963"/>
          <p14:tracePt t="35189" x="4670425" y="1851025"/>
          <p14:tracePt t="36162" x="4670425" y="1858963"/>
          <p14:tracePt t="36170" x="4664075" y="1858963"/>
          <p14:tracePt t="36178" x="4656138" y="1874838"/>
          <p14:tracePt t="36189" x="4656138" y="1889125"/>
          <p14:tracePt t="36205" x="4648200" y="1889125"/>
          <p14:tracePt t="36222" x="4648200" y="1905000"/>
          <p14:tracePt t="36239" x="4632325" y="1920875"/>
          <p14:tracePt t="36256" x="4632325" y="1943100"/>
          <p14:tracePt t="36272" x="4610100" y="1965325"/>
          <p14:tracePt t="36289" x="4602163" y="2003425"/>
          <p14:tracePt t="36306" x="4579938" y="2057400"/>
          <p14:tracePt t="36322" x="4564063" y="2087563"/>
          <p14:tracePt t="36339" x="4549775" y="2103438"/>
          <p14:tracePt t="36355" x="4541838" y="2125663"/>
          <p14:tracePt t="36372" x="4525963" y="2163763"/>
          <p14:tracePt t="36389" x="4511675" y="2193925"/>
          <p14:tracePt t="36406" x="4503738" y="2225675"/>
          <p14:tracePt t="36422" x="4473575" y="2263775"/>
          <p14:tracePt t="36439" x="4449763" y="2316163"/>
          <p14:tracePt t="36456" x="4427538" y="2362200"/>
          <p14:tracePt t="36472" x="4411663" y="2400300"/>
          <p14:tracePt t="36489" x="4389438" y="2446338"/>
          <p14:tracePt t="36505" x="4365625" y="2492375"/>
          <p14:tracePt t="36522" x="4351338" y="2514600"/>
          <p14:tracePt t="36539" x="4335463" y="2552700"/>
          <p14:tracePt t="36556" x="4327525" y="2590800"/>
          <p14:tracePt t="36573" x="4305300" y="2636838"/>
          <p14:tracePt t="36589" x="4289425" y="2674938"/>
          <p14:tracePt t="36605" x="4259263" y="2727325"/>
          <p14:tracePt t="36622" x="4237038" y="2797175"/>
          <p14:tracePt t="36639" x="4206875" y="2865438"/>
          <p14:tracePt t="36655" x="4168775" y="2955925"/>
          <p14:tracePt t="36672" x="4137025" y="3040063"/>
          <p14:tracePt t="36689" x="4130675" y="3094038"/>
          <p14:tracePt t="36705" x="4106863" y="3154363"/>
          <p14:tracePt t="36722" x="4106863" y="3170238"/>
          <p14:tracePt t="36739" x="4098925" y="3192463"/>
          <p14:tracePt t="36755" x="4092575" y="3208338"/>
          <p14:tracePt t="36772" x="4084638" y="3238500"/>
          <p14:tracePt t="36789" x="4068763" y="3276600"/>
          <p14:tracePt t="36805" x="4068763" y="3322638"/>
          <p14:tracePt t="36822" x="4054475" y="3352800"/>
          <p14:tracePt t="36839" x="4046538" y="3382963"/>
          <p14:tracePt t="36855" x="4038600" y="3421063"/>
          <p14:tracePt t="36872" x="4030663" y="3475038"/>
          <p14:tracePt t="36889" x="4022725" y="3551238"/>
          <p14:tracePt t="36906" x="4000500" y="3703638"/>
          <p14:tracePt t="36922" x="3978275" y="3832225"/>
          <p14:tracePt t="36939" x="3970338" y="3946525"/>
          <p14:tracePt t="36955" x="3954463" y="4054475"/>
          <p14:tracePt t="36972" x="3924300" y="4175125"/>
          <p14:tracePt t="36989" x="3916363" y="4283075"/>
          <p14:tracePt t="37006" x="3902075" y="4389438"/>
          <p14:tracePt t="37022" x="3894138" y="4487863"/>
          <p14:tracePt t="37039" x="3886200" y="4579938"/>
          <p14:tracePt t="37056" x="3886200" y="4664075"/>
          <p14:tracePt t="37072" x="3870325" y="4754563"/>
          <p14:tracePt t="37089" x="3870325" y="4830763"/>
          <p14:tracePt t="37105" x="3856038" y="4922838"/>
          <p14:tracePt t="37122" x="3848100" y="4991100"/>
          <p14:tracePt t="37139" x="3848100" y="5059363"/>
          <p14:tracePt t="37155" x="3840163" y="5135563"/>
          <p14:tracePt t="37172" x="3840163" y="5173663"/>
          <p14:tracePt t="37189" x="3840163" y="5211763"/>
          <p14:tracePt t="37205" x="3840163" y="5249863"/>
          <p14:tracePt t="37222" x="3840163" y="5280025"/>
          <p14:tracePt t="37239" x="3840163" y="5311775"/>
          <p14:tracePt t="37255" x="3840163" y="5356225"/>
          <p14:tracePt t="37272" x="3840163" y="5402263"/>
          <p14:tracePt t="37289" x="3840163" y="5440363"/>
          <p14:tracePt t="37305" x="3840163" y="5464175"/>
          <p14:tracePt t="37322" x="3840163" y="5494338"/>
          <p14:tracePt t="37339" x="3840163" y="5502275"/>
          <p14:tracePt t="37355" x="3840163" y="5516563"/>
          <p14:tracePt t="37372" x="3840163" y="5524500"/>
          <p14:tracePt t="37562" x="3840163" y="5494338"/>
          <p14:tracePt t="37570" x="3840163" y="5470525"/>
          <p14:tracePt t="37578" x="3840163" y="5426075"/>
          <p14:tracePt t="37589" x="3840163" y="5394325"/>
          <p14:tracePt t="37605" x="3840163" y="5364163"/>
          <p14:tracePt t="37622" x="3832225" y="5349875"/>
          <p14:tracePt t="37639" x="3825875" y="5303838"/>
          <p14:tracePt t="37655" x="3810000" y="5265738"/>
          <p14:tracePt t="37672" x="3802063" y="5235575"/>
          <p14:tracePt t="37689" x="3794125" y="5219700"/>
          <p14:tracePt t="37705" x="3771900" y="5181600"/>
          <p14:tracePt t="37722" x="3749675" y="5151438"/>
          <p14:tracePt t="37739" x="3717925" y="5113338"/>
          <p14:tracePt t="37756" x="3695700" y="5083175"/>
          <p14:tracePt t="37772" x="3679825" y="5059363"/>
          <p14:tracePt t="37789" x="3649663" y="5029200"/>
          <p14:tracePt t="37806" x="3603625" y="4999038"/>
          <p14:tracePt t="37822" x="3565525" y="4960938"/>
          <p14:tracePt t="37839" x="3521075" y="4930775"/>
          <p14:tracePt t="37855" x="3489325" y="4899025"/>
          <p14:tracePt t="37872" x="3467100" y="4892675"/>
          <p14:tracePt t="37889" x="3444875" y="4868863"/>
          <p14:tracePt t="37905" x="3421063" y="4860925"/>
          <p14:tracePt t="37922" x="3390900" y="4838700"/>
          <p14:tracePt t="37939" x="3368675" y="4822825"/>
          <p14:tracePt t="37955" x="3336925" y="4816475"/>
          <p14:tracePt t="37972" x="3322638" y="4800600"/>
          <p14:tracePt t="37989" x="3298825" y="4800600"/>
          <p14:tracePt t="38005" x="3260725" y="4778375"/>
          <p14:tracePt t="38022" x="3222625" y="4762500"/>
          <p14:tracePt t="38039" x="3184525" y="4754563"/>
          <p14:tracePt t="38055" x="3170238" y="4746625"/>
          <p14:tracePt t="38072" x="3124200" y="4740275"/>
          <p14:tracePt t="38089" x="3116263" y="4732338"/>
          <p14:tracePt t="38105" x="3094038" y="4732338"/>
          <p14:tracePt t="38105" x="3078163" y="4732338"/>
          <p14:tracePt t="38122" x="3040063" y="4716463"/>
          <p14:tracePt t="38139" x="3017838" y="4716463"/>
          <p14:tracePt t="38155" x="2987675" y="4716463"/>
          <p14:tracePt t="38172" x="2963863" y="4716463"/>
          <p14:tracePt t="38189" x="2933700" y="4716463"/>
          <p14:tracePt t="38205" x="2917825" y="4716463"/>
          <p14:tracePt t="38222" x="2887663" y="4716463"/>
          <p14:tracePt t="38239" x="2865438" y="4716463"/>
          <p14:tracePt t="38255" x="2835275" y="4716463"/>
          <p14:tracePt t="38272" x="2811463" y="4716463"/>
          <p14:tracePt t="38289" x="2773363" y="4724400"/>
          <p14:tracePt t="38305" x="2705100" y="4746625"/>
          <p14:tracePt t="38305" x="2682875" y="4746625"/>
          <p14:tracePt t="38322" x="2636838" y="4762500"/>
          <p14:tracePt t="38339" x="2574925" y="4778375"/>
          <p14:tracePt t="38355" x="2498725" y="4800600"/>
          <p14:tracePt t="38372" x="2400300" y="4822825"/>
          <p14:tracePt t="38389" x="2286000" y="4860925"/>
          <p14:tracePt t="38405" x="2163763" y="4906963"/>
          <p14:tracePt t="38422" x="2003425" y="4960938"/>
          <p14:tracePt t="38439" x="1844675" y="5006975"/>
          <p14:tracePt t="38455" x="1660525" y="5067300"/>
          <p14:tracePt t="38472" x="1470025" y="5121275"/>
          <p14:tracePt t="38489" x="1279525" y="5181600"/>
          <p14:tracePt t="38505" x="1074738" y="5249863"/>
          <p14:tracePt t="38522" x="1006475" y="5273675"/>
          <p14:tracePt t="38539" x="974725" y="5295900"/>
          <p14:tracePt t="38555" x="960438" y="5295900"/>
          <p14:tracePt t="38572" x="952500" y="5303838"/>
          <p14:tracePt t="38589" x="944563" y="5303838"/>
          <p14:tracePt t="38605" x="930275" y="5311775"/>
          <p14:tracePt t="38622" x="922338" y="5326063"/>
          <p14:tracePt t="38638" x="892175" y="5349875"/>
          <p14:tracePt t="38655" x="868363" y="5372100"/>
          <p14:tracePt t="38672" x="838200" y="5418138"/>
          <p14:tracePt t="38689" x="792163" y="5486400"/>
          <p14:tracePt t="38705" x="754063" y="5546725"/>
          <p14:tracePt t="38722" x="731838" y="5676900"/>
          <p14:tracePt t="38739" x="723900" y="5737225"/>
          <p14:tracePt t="38755" x="723900" y="5799138"/>
          <p14:tracePt t="38772" x="723900" y="5883275"/>
          <p14:tracePt t="38788" x="746125" y="5959475"/>
          <p14:tracePt t="38806" x="792163" y="6035675"/>
          <p14:tracePt t="38822" x="860425" y="6142038"/>
          <p14:tracePt t="38839" x="944563" y="6210300"/>
          <p14:tracePt t="38855" x="1028700" y="6264275"/>
          <p14:tracePt t="38872" x="1120775" y="6316663"/>
          <p14:tracePt t="38889" x="1211263" y="6362700"/>
          <p14:tracePt t="38905" x="1333500" y="6408738"/>
          <p14:tracePt t="38922" x="1493838" y="6446838"/>
          <p14:tracePt t="38938" x="1616075" y="6461125"/>
          <p14:tracePt t="38956" x="1744663" y="6484938"/>
          <p14:tracePt t="38972" x="1851025" y="6499225"/>
          <p14:tracePt t="38989" x="1989138" y="6530975"/>
          <p14:tracePt t="39005" x="2155825" y="6545263"/>
          <p14:tracePt t="39022" x="2339975" y="6545263"/>
          <p14:tracePt t="39039" x="2560638" y="6545263"/>
          <p14:tracePt t="39055" x="2759075" y="6523038"/>
          <p14:tracePt t="39072" x="2963863" y="6492875"/>
          <p14:tracePt t="39088" x="3140075" y="6461125"/>
          <p14:tracePt t="39105" x="3284538" y="6438900"/>
          <p14:tracePt t="39122" x="3451225" y="6378575"/>
          <p14:tracePt t="39139" x="3513138" y="6316663"/>
          <p14:tracePt t="39155" x="3619500" y="6232525"/>
          <p14:tracePt t="39172" x="3703638" y="6164263"/>
          <p14:tracePt t="39188" x="3794125" y="6096000"/>
          <p14:tracePt t="39205" x="3878263" y="6042025"/>
          <p14:tracePt t="39222" x="3946525" y="5989638"/>
          <p14:tracePt t="39238" x="3978275" y="5943600"/>
          <p14:tracePt t="39255" x="4022725" y="5883275"/>
          <p14:tracePt t="39272" x="4068763" y="5799138"/>
          <p14:tracePt t="39289" x="4114800" y="5692775"/>
          <p14:tracePt t="39305" x="4168775" y="5546725"/>
          <p14:tracePt t="39305" x="4183063" y="5486400"/>
          <p14:tracePt t="39322" x="4213225" y="5372100"/>
          <p14:tracePt t="39339" x="4221163" y="5287963"/>
          <p14:tracePt t="39355" x="4229100" y="5211763"/>
          <p14:tracePt t="39372" x="4229100" y="5135563"/>
          <p14:tracePt t="39388" x="4229100" y="5051425"/>
          <p14:tracePt t="39405" x="4229100" y="4975225"/>
          <p14:tracePt t="39422" x="4206875" y="4899025"/>
          <p14:tracePt t="39438" x="4183063" y="4822825"/>
          <p14:tracePt t="39455" x="4152900" y="4716463"/>
          <p14:tracePt t="39472" x="4114800" y="4648200"/>
          <p14:tracePt t="39488" x="4076700" y="4572000"/>
          <p14:tracePt t="39505" x="4038600" y="4533900"/>
          <p14:tracePt t="39522" x="3992563" y="4479925"/>
          <p14:tracePt t="39538" x="3954463" y="4457700"/>
          <p14:tracePt t="39555" x="3924300" y="4427538"/>
          <p14:tracePt t="39572" x="3870325" y="4403725"/>
          <p14:tracePt t="39588" x="3817938" y="4381500"/>
          <p14:tracePt t="39605" x="3763963" y="4351338"/>
          <p14:tracePt t="39622" x="3695700" y="4313238"/>
          <p14:tracePt t="39639" x="3611563" y="4289425"/>
          <p14:tracePt t="39655" x="3535363" y="4259263"/>
          <p14:tracePt t="39672" x="3459163" y="4244975"/>
          <p14:tracePt t="39688" x="3406775" y="4229100"/>
          <p14:tracePt t="39705" x="3352800" y="4221163"/>
          <p14:tracePt t="39722" x="3216275" y="4198938"/>
          <p14:tracePt t="39739" x="3132138" y="4191000"/>
          <p14:tracePt t="39755" x="3040063" y="4191000"/>
          <p14:tracePt t="39772" x="2917825" y="4191000"/>
          <p14:tracePt t="39788" x="2811463" y="4206875"/>
          <p14:tracePt t="39806" x="2697163" y="4229100"/>
          <p14:tracePt t="39822" x="2552700" y="4267200"/>
          <p14:tracePt t="39838" x="2392363" y="4335463"/>
          <p14:tracePt t="39855" x="2209800" y="4427538"/>
          <p14:tracePt t="39872" x="2011363" y="4525963"/>
          <p14:tracePt t="39888" x="1782763" y="4625975"/>
          <p14:tracePt t="39905" x="1584325" y="4702175"/>
          <p14:tracePt t="39905" x="1485900" y="4740275"/>
          <p14:tracePt t="39922" x="1325563" y="4792663"/>
          <p14:tracePt t="39938" x="1219200" y="4830763"/>
          <p14:tracePt t="39955" x="1158875" y="4868863"/>
          <p14:tracePt t="39972" x="1112838" y="4892675"/>
          <p14:tracePt t="39988" x="1066800" y="4922838"/>
          <p14:tracePt t="40005" x="1020763" y="4953000"/>
          <p14:tracePt t="40022" x="982663" y="4991100"/>
          <p14:tracePt t="40039" x="922338" y="5045075"/>
          <p14:tracePt t="40055" x="876300" y="5105400"/>
          <p14:tracePt t="40072" x="838200" y="5159375"/>
          <p14:tracePt t="40088" x="808038" y="5189538"/>
          <p14:tracePt t="40105" x="784225" y="5227638"/>
          <p14:tracePt t="40122" x="746125" y="5311775"/>
          <p14:tracePt t="40138" x="731838" y="5364163"/>
          <p14:tracePt t="40155" x="715963" y="5448300"/>
          <p14:tracePt t="40172" x="708025" y="5562600"/>
          <p14:tracePt t="40189" x="708025" y="5692775"/>
          <p14:tracePt t="40205" x="708025" y="5783263"/>
          <p14:tracePt t="40222" x="715963" y="5851525"/>
          <p14:tracePt t="40238" x="723900" y="5921375"/>
          <p14:tracePt t="40255" x="746125" y="5989638"/>
          <p14:tracePt t="40272" x="800100" y="6073775"/>
          <p14:tracePt t="40288" x="892175" y="6180138"/>
          <p14:tracePt t="40305" x="1012825" y="6302375"/>
          <p14:tracePt t="40322" x="1203325" y="6469063"/>
          <p14:tracePt t="40338" x="1317625" y="6545263"/>
          <p14:tracePt t="40355" x="1439863" y="6613525"/>
          <p14:tracePt t="40372" x="1546225" y="6651625"/>
          <p14:tracePt t="40388" x="1638300" y="6683375"/>
          <p14:tracePt t="40405" x="1760538" y="6713538"/>
          <p14:tracePt t="40422" x="1889125" y="6727825"/>
          <p14:tracePt t="40438" x="2041525" y="6759575"/>
          <p14:tracePt t="40455" x="2232025" y="6765925"/>
          <p14:tracePt t="40472" x="2446338" y="6765925"/>
          <p14:tracePt t="40488" x="2651125" y="6765925"/>
          <p14:tracePt t="40505" x="2819400" y="6751638"/>
          <p14:tracePt t="40522" x="2963863" y="6713538"/>
          <p14:tracePt t="40538" x="3017838" y="6675438"/>
          <p14:tracePt t="40555" x="3055938" y="6645275"/>
          <p14:tracePt t="40572" x="3094038" y="6607175"/>
          <p14:tracePt t="40588" x="3116263" y="6575425"/>
          <p14:tracePt t="40605" x="3124200" y="6545263"/>
          <p14:tracePt t="40622" x="3146425" y="6499225"/>
          <p14:tracePt t="40638" x="3154363" y="6438900"/>
          <p14:tracePt t="40655" x="3184525" y="6370638"/>
          <p14:tracePt t="40672" x="3184525" y="6316663"/>
          <p14:tracePt t="40688" x="3192463" y="6264275"/>
          <p14:tracePt t="40705" x="3200400" y="6188075"/>
          <p14:tracePt t="40722" x="3216275" y="6049963"/>
          <p14:tracePt t="40738" x="3222625" y="5965825"/>
          <p14:tracePt t="40755" x="3222625" y="5889625"/>
          <p14:tracePt t="40771" x="3222625" y="5829300"/>
          <p14:tracePt t="40788" x="3222625" y="5791200"/>
          <p14:tracePt t="40805" x="3222625" y="5775325"/>
          <p14:tracePt t="41202" x="3222625" y="5745163"/>
          <p14:tracePt t="41210" x="3222625" y="5699125"/>
          <p14:tracePt t="41218" x="3216275" y="5646738"/>
          <p14:tracePt t="41226" x="3208338" y="5608638"/>
          <p14:tracePt t="41238" x="3208338" y="5540375"/>
          <p14:tracePt t="41238" x="3208338" y="5456238"/>
          <p14:tracePt t="41255" x="3200400" y="5349875"/>
          <p14:tracePt t="41271" x="3192463" y="5211763"/>
          <p14:tracePt t="41288" x="3184525" y="5067300"/>
          <p14:tracePt t="41305" x="3162300" y="4914900"/>
          <p14:tracePt t="41321" x="3124200" y="4648200"/>
          <p14:tracePt t="41338" x="3101975" y="4511675"/>
          <p14:tracePt t="41355" x="3070225" y="4373563"/>
          <p14:tracePt t="41371" x="3040063" y="4244975"/>
          <p14:tracePt t="41388" x="3017838" y="4130675"/>
          <p14:tracePt t="41405" x="2971800" y="4022725"/>
          <p14:tracePt t="41421" x="2941638" y="3902075"/>
          <p14:tracePt t="41438" x="2917825" y="3787775"/>
          <p14:tracePt t="41455" x="2879725" y="3641725"/>
          <p14:tracePt t="41472" x="2857500" y="3497263"/>
          <p14:tracePt t="41488" x="2835275" y="3336925"/>
          <p14:tracePt t="41505" x="2797175" y="3192463"/>
          <p14:tracePt t="41521" x="2765425" y="3078163"/>
          <p14:tracePt t="41538" x="2743200" y="2994025"/>
          <p14:tracePt t="41555" x="2720975" y="2941638"/>
          <p14:tracePt t="41571" x="2705100" y="2903538"/>
          <p14:tracePt t="41588" x="2705100" y="2887663"/>
          <p14:tracePt t="41605" x="2697163" y="2873375"/>
          <p14:tracePt t="41621" x="2697163" y="2865438"/>
          <p14:tracePt t="41638" x="2689225" y="2865438"/>
          <p14:tracePt t="41655" x="2682875" y="2857500"/>
          <p14:tracePt t="41671" x="2667000" y="2849563"/>
          <p14:tracePt t="41688" x="2644775" y="2835275"/>
          <p14:tracePt t="41705" x="2620963" y="2819400"/>
          <p14:tracePt t="41722" x="2530475" y="2765425"/>
          <p14:tracePt t="41738" x="2460625" y="2720975"/>
          <p14:tracePt t="41755" x="2408238" y="2697163"/>
          <p14:tracePt t="41771" x="2362200" y="2674938"/>
          <p14:tracePt t="41788" x="2308225" y="2651125"/>
          <p14:tracePt t="41805" x="2255838" y="2628900"/>
          <p14:tracePt t="41821" x="2217738" y="2606675"/>
          <p14:tracePt t="41838" x="2163763" y="2582863"/>
          <p14:tracePt t="41855" x="2125663" y="2568575"/>
          <p14:tracePt t="41872" x="2103438" y="2560638"/>
          <p14:tracePt t="41888" x="2065338" y="2552700"/>
          <p14:tracePt t="41905" x="2027238" y="2536825"/>
          <p14:tracePt t="41921" x="1973263" y="2522538"/>
          <p14:tracePt t="41938" x="1943100" y="2514600"/>
          <p14:tracePt t="41955" x="1912938" y="2506663"/>
          <p14:tracePt t="41971" x="1882775" y="2506663"/>
          <p14:tracePt t="41988" x="1851025" y="2492375"/>
          <p14:tracePt t="42005" x="1782763" y="2484438"/>
          <p14:tracePt t="42022" x="1706563" y="2468563"/>
          <p14:tracePt t="42038" x="1630363" y="2460625"/>
          <p14:tracePt t="42055" x="1570038" y="2454275"/>
          <p14:tracePt t="42071" x="1524000" y="2454275"/>
          <p14:tracePt t="42088" x="1508125" y="2454275"/>
          <p14:tracePt t="42105" x="1493838" y="2454275"/>
          <p14:tracePt t="42121" x="1485900" y="2454275"/>
          <p14:tracePt t="42290" x="1485900" y="2460625"/>
          <p14:tracePt t="42306" x="1485900" y="2476500"/>
          <p14:tracePt t="42314" x="1493838" y="2484438"/>
          <p14:tracePt t="42322" x="1508125" y="2492375"/>
          <p14:tracePt t="42330" x="1531938" y="2514600"/>
          <p14:tracePt t="42338" x="1562100" y="2544763"/>
          <p14:tracePt t="42354" x="1584325" y="2568575"/>
          <p14:tracePt t="42371" x="1616075" y="2590800"/>
          <p14:tracePt t="42388" x="1668463" y="2620963"/>
          <p14:tracePt t="42405" x="1706563" y="2644775"/>
          <p14:tracePt t="42421" x="1768475" y="2659063"/>
          <p14:tracePt t="42438" x="1812925" y="2682875"/>
          <p14:tracePt t="42454" x="1858963" y="2697163"/>
          <p14:tracePt t="42471" x="1897063" y="2713038"/>
          <p14:tracePt t="42488" x="1951038" y="2720975"/>
          <p14:tracePt t="42504" x="2019300" y="2735263"/>
          <p14:tracePt t="42521" x="2155825" y="2759075"/>
          <p14:tracePt t="42538" x="2286000" y="2773363"/>
          <p14:tracePt t="42555" x="2392363" y="2789238"/>
          <p14:tracePt t="42571" x="2484438" y="2803525"/>
          <p14:tracePt t="42588" x="2544763" y="2803525"/>
          <p14:tracePt t="42604" x="2606675" y="2803525"/>
          <p14:tracePt t="42621" x="2713038" y="2797175"/>
          <p14:tracePt t="42638" x="2819400" y="2781300"/>
          <p14:tracePt t="42654" x="2879725" y="2765425"/>
          <p14:tracePt t="42671" x="2925763" y="2751138"/>
          <p14:tracePt t="42688" x="2955925" y="2735263"/>
          <p14:tracePt t="42705" x="3009900" y="2713038"/>
          <p14:tracePt t="42721" x="3086100" y="2659063"/>
          <p14:tracePt t="42738" x="3140075" y="2644775"/>
          <p14:tracePt t="42755" x="3192463" y="2613025"/>
          <p14:tracePt t="42771" x="3260725" y="2560638"/>
          <p14:tracePt t="42788" x="3352800" y="2498725"/>
          <p14:tracePt t="42804" x="3436938" y="2422525"/>
          <p14:tracePt t="42821" x="3482975" y="2370138"/>
          <p14:tracePt t="42838" x="3521075" y="2308225"/>
          <p14:tracePt t="42855" x="3573463" y="2201863"/>
          <p14:tracePt t="42871" x="3611563" y="2065338"/>
          <p14:tracePt t="42888" x="3619500" y="1951038"/>
          <p14:tracePt t="42904" x="3627438" y="1851025"/>
          <p14:tracePt t="42921" x="3627438" y="1744663"/>
          <p14:tracePt t="42938" x="3619500" y="1714500"/>
          <p14:tracePt t="42955" x="3611563" y="1676400"/>
          <p14:tracePt t="42971" x="3603625" y="1638300"/>
          <p14:tracePt t="42988" x="3581400" y="1592263"/>
          <p14:tracePt t="43005" x="3551238" y="1546225"/>
          <p14:tracePt t="43021" x="3535363" y="1524000"/>
          <p14:tracePt t="43038" x="3505200" y="1501775"/>
          <p14:tracePt t="43054" x="3489325" y="1485900"/>
          <p14:tracePt t="43071" x="3482975" y="1485900"/>
          <p14:tracePt t="43088" x="3467100" y="1470025"/>
          <p14:tracePt t="43105" x="3436938" y="1463675"/>
          <p14:tracePt t="43121" x="3390900" y="1439863"/>
          <p14:tracePt t="43138" x="3314700" y="1417638"/>
          <p14:tracePt t="43155" x="3276600" y="1409700"/>
          <p14:tracePt t="43171" x="3230563" y="1401763"/>
          <p14:tracePt t="43188" x="3192463" y="1393825"/>
          <p14:tracePt t="43204" x="3132138" y="1387475"/>
          <p14:tracePt t="43221" x="3070225" y="1379538"/>
          <p14:tracePt t="43238" x="3025775" y="1379538"/>
          <p14:tracePt t="43255" x="2979738" y="1379538"/>
          <p14:tracePt t="43271" x="2925763" y="1379538"/>
          <p14:tracePt t="43288" x="2865438" y="1379538"/>
          <p14:tracePt t="43304" x="2797175" y="1379538"/>
          <p14:tracePt t="43321" x="2674938" y="1379538"/>
          <p14:tracePt t="43338" x="2606675" y="1387475"/>
          <p14:tracePt t="43355" x="2536825" y="1401763"/>
          <p14:tracePt t="43371" x="2484438" y="1409700"/>
          <p14:tracePt t="43388" x="2446338" y="1417638"/>
          <p14:tracePt t="43404" x="2378075" y="1425575"/>
          <p14:tracePt t="43421" x="2293938" y="1431925"/>
          <p14:tracePt t="43438" x="2179638" y="1439863"/>
          <p14:tracePt t="43455" x="2049463" y="1447800"/>
          <p14:tracePt t="43471" x="1951038" y="1470025"/>
          <p14:tracePt t="43488" x="1844675" y="1493838"/>
          <p14:tracePt t="43504" x="1744663" y="1508125"/>
          <p14:tracePt t="43521" x="1630363" y="1546225"/>
          <p14:tracePt t="43538" x="1562100" y="1562100"/>
          <p14:tracePt t="43554" x="1508125" y="1577975"/>
          <p14:tracePt t="43571" x="1447800" y="1584325"/>
          <p14:tracePt t="43588" x="1409700" y="1600200"/>
          <p14:tracePt t="43605" x="1355725" y="1616075"/>
          <p14:tracePt t="43621" x="1317625" y="1638300"/>
          <p14:tracePt t="43638" x="1273175" y="1654175"/>
          <p14:tracePt t="43654" x="1249363" y="1668463"/>
          <p14:tracePt t="43671" x="1235075" y="1676400"/>
          <p14:tracePt t="43688" x="1211263" y="1692275"/>
          <p14:tracePt t="43704" x="1196975" y="1706563"/>
          <p14:tracePt t="43721" x="1181100" y="1722438"/>
          <p14:tracePt t="43737" x="1150938" y="1752600"/>
          <p14:tracePt t="43754" x="1135063" y="1790700"/>
          <p14:tracePt t="43771" x="1112838" y="1812925"/>
          <p14:tracePt t="43788" x="1096963" y="1866900"/>
          <p14:tracePt t="43804" x="1066800" y="1927225"/>
          <p14:tracePt t="43821" x="1050925" y="1973263"/>
          <p14:tracePt t="43838" x="1036638" y="2011363"/>
          <p14:tracePt t="43854" x="1028700" y="2049463"/>
          <p14:tracePt t="43871" x="1020763" y="2087563"/>
          <p14:tracePt t="43888" x="1020763" y="2117725"/>
          <p14:tracePt t="43905" x="1012825" y="2163763"/>
          <p14:tracePt t="43921" x="1012825" y="2232025"/>
          <p14:tracePt t="43938" x="1012825" y="2255838"/>
          <p14:tracePt t="43954" x="1020763" y="2278063"/>
          <p14:tracePt t="43971" x="1020763" y="2301875"/>
          <p14:tracePt t="43988" x="1036638" y="2316163"/>
          <p14:tracePt t="44004" x="1044575" y="2354263"/>
          <p14:tracePt t="44021" x="1066800" y="2384425"/>
          <p14:tracePt t="44038" x="1112838" y="2422525"/>
          <p14:tracePt t="44054" x="1150938" y="2460625"/>
          <p14:tracePt t="44071" x="1181100" y="2484438"/>
          <p14:tracePt t="44088" x="1196975" y="2506663"/>
          <p14:tracePt t="44104" x="1211263" y="2514600"/>
          <p14:tracePt t="44121" x="1235075" y="2536825"/>
          <p14:tracePt t="44138" x="1287463" y="2568575"/>
          <p14:tracePt t="44154" x="1333500" y="2590800"/>
          <p14:tracePt t="44171" x="1371600" y="2606675"/>
          <p14:tracePt t="44188" x="1387475" y="2620963"/>
          <p14:tracePt t="44204" x="1425575" y="2636838"/>
          <p14:tracePt t="44221" x="1470025" y="2644775"/>
          <p14:tracePt t="44238" x="1554163" y="2682875"/>
          <p14:tracePt t="44254" x="1646238" y="2720975"/>
          <p14:tracePt t="44271" x="1714500" y="2751138"/>
          <p14:tracePt t="44288" x="1782763" y="2765425"/>
          <p14:tracePt t="44304" x="1851025" y="2781300"/>
          <p14:tracePt t="44321" x="1912938" y="2803525"/>
          <p14:tracePt t="44338" x="1981200" y="2819400"/>
          <p14:tracePt t="44354" x="2027238" y="2835275"/>
          <p14:tracePt t="44371" x="2079625" y="2841625"/>
          <p14:tracePt t="44388" x="2155825" y="2841625"/>
          <p14:tracePt t="44404" x="2217738" y="2841625"/>
          <p14:tracePt t="44421" x="2270125" y="2841625"/>
          <p14:tracePt t="44438" x="2308225" y="2841625"/>
          <p14:tracePt t="44454" x="2378075" y="2841625"/>
          <p14:tracePt t="44471" x="2454275" y="2841625"/>
          <p14:tracePt t="44488" x="2544763" y="2835275"/>
          <p14:tracePt t="44504" x="2644775" y="2819400"/>
          <p14:tracePt t="44521" x="2720975" y="2811463"/>
          <p14:tracePt t="44521" x="2735263" y="2803525"/>
          <p14:tracePt t="44538" x="2781300" y="2789238"/>
          <p14:tracePt t="44554" x="2835275" y="2759075"/>
          <p14:tracePt t="44571" x="2917825" y="2720975"/>
          <p14:tracePt t="44588" x="3009900" y="2697163"/>
          <p14:tracePt t="44604" x="3086100" y="2659063"/>
          <p14:tracePt t="44621" x="3162300" y="2620963"/>
          <p14:tracePt t="44638" x="3200400" y="2598738"/>
          <p14:tracePt t="44654" x="3222625" y="2574925"/>
          <p14:tracePt t="44671" x="3246438" y="2568575"/>
          <p14:tracePt t="44688" x="3276600" y="2544763"/>
          <p14:tracePt t="44704" x="3330575" y="2514600"/>
          <p14:tracePt t="44721" x="3390900" y="2476500"/>
          <p14:tracePt t="44738" x="3475038" y="2400300"/>
          <p14:tracePt t="44754" x="3513138" y="2362200"/>
          <p14:tracePt t="44771" x="3543300" y="2324100"/>
          <p14:tracePt t="44788" x="3551238" y="2270125"/>
          <p14:tracePt t="44804" x="3565525" y="2225675"/>
          <p14:tracePt t="44821" x="3565525" y="2163763"/>
          <p14:tracePt t="44838" x="3565525" y="2095500"/>
          <p14:tracePt t="44854" x="3551238" y="2049463"/>
          <p14:tracePt t="44871" x="3527425" y="2003425"/>
          <p14:tracePt t="44888" x="3513138" y="1958975"/>
          <p14:tracePt t="44904" x="3489325" y="1927225"/>
          <p14:tracePt t="44921" x="3451225" y="1889125"/>
          <p14:tracePt t="44938" x="3421063" y="1858963"/>
          <p14:tracePt t="44955" x="3375025" y="1836738"/>
          <p14:tracePt t="44971" x="3336925" y="1806575"/>
          <p14:tracePt t="44988" x="3298825" y="1782763"/>
          <p14:tracePt t="45004" x="3246438" y="1760538"/>
          <p14:tracePt t="45021" x="3184525" y="1730375"/>
          <p14:tracePt t="45038" x="3101975" y="1692275"/>
          <p14:tracePt t="45054" x="3040063" y="1668463"/>
          <p14:tracePt t="45071" x="3001963" y="1654175"/>
          <p14:tracePt t="45088" x="2963863" y="1646238"/>
          <p14:tracePt t="45104" x="2925763" y="1638300"/>
          <p14:tracePt t="45121" x="2887663" y="1630363"/>
          <p14:tracePt t="45137" x="2827338" y="1616075"/>
          <p14:tracePt t="45154" x="2781300" y="1608138"/>
          <p14:tracePt t="45171" x="2735263" y="1600200"/>
          <p14:tracePt t="45187" x="2682875" y="1600200"/>
          <p14:tracePt t="45204" x="2620963" y="1592263"/>
          <p14:tracePt t="45221" x="2522538" y="1584325"/>
          <p14:tracePt t="45237" x="2408238" y="1577975"/>
          <p14:tracePt t="45254" x="2301875" y="1570038"/>
          <p14:tracePt t="45271" x="2201863" y="1570038"/>
          <p14:tracePt t="45288" x="2149475" y="1562100"/>
          <p14:tracePt t="45304" x="2095500" y="1562100"/>
          <p14:tracePt t="45321" x="2041525" y="1562100"/>
          <p14:tracePt t="45337" x="1981200" y="1562100"/>
          <p14:tracePt t="45354" x="1927225" y="1562100"/>
          <p14:tracePt t="45371" x="1866900" y="1562100"/>
          <p14:tracePt t="45388" x="1798638" y="1554163"/>
          <p14:tracePt t="45404" x="1730375" y="1554163"/>
          <p14:tracePt t="45421" x="1684338" y="1554163"/>
          <p14:tracePt t="45437" x="1638300" y="1554163"/>
          <p14:tracePt t="45454" x="1600200" y="1554163"/>
          <p14:tracePt t="45471" x="1577975" y="1554163"/>
          <p14:tracePt t="45487" x="1554163" y="1562100"/>
          <p14:tracePt t="45504" x="1524000" y="1570038"/>
          <p14:tracePt t="45521" x="1493838" y="1584325"/>
          <p14:tracePt t="45537" x="1455738" y="1608138"/>
          <p14:tracePt t="45554" x="1425575" y="1622425"/>
          <p14:tracePt t="45571" x="1387475" y="1646238"/>
          <p14:tracePt t="45587" x="1355725" y="1668463"/>
          <p14:tracePt t="45604" x="1325563" y="1692275"/>
          <p14:tracePt t="45621" x="1295400" y="1714500"/>
          <p14:tracePt t="45638" x="1273175" y="1736725"/>
          <p14:tracePt t="45654" x="1257300" y="1760538"/>
          <p14:tracePt t="45671" x="1235075" y="1790700"/>
          <p14:tracePt t="45688" x="1211263" y="1828800"/>
          <p14:tracePt t="45704" x="1173163" y="1889125"/>
          <p14:tracePt t="45721" x="1150938" y="1958975"/>
          <p14:tracePt t="45737" x="1104900" y="2057400"/>
          <p14:tracePt t="45754" x="1082675" y="2117725"/>
          <p14:tracePt t="45771" x="1058863" y="2171700"/>
          <p14:tracePt t="45787" x="1044575" y="2217738"/>
          <p14:tracePt t="45804" x="1036638" y="2255838"/>
          <p14:tracePt t="45821" x="1028700" y="2293938"/>
          <p14:tracePt t="45837" x="1028700" y="2332038"/>
          <p14:tracePt t="45854" x="1028700" y="2362200"/>
          <p14:tracePt t="45871" x="1028700" y="2384425"/>
          <p14:tracePt t="45887" x="1028700" y="2408238"/>
          <p14:tracePt t="45904" x="1028700" y="2430463"/>
          <p14:tracePt t="45921" x="1028700" y="2476500"/>
          <p14:tracePt t="45937" x="1044575" y="2536825"/>
          <p14:tracePt t="45954" x="1058863" y="2574925"/>
          <p14:tracePt t="45971" x="1066800" y="2598738"/>
          <p14:tracePt t="45987" x="1074738" y="2620963"/>
          <p14:tracePt t="46004" x="1082675" y="2628900"/>
          <p14:tracePt t="46021" x="1089025" y="2636838"/>
          <p14:tracePt t="46038" x="1112838" y="2651125"/>
          <p14:tracePt t="46054" x="1150938" y="2667000"/>
          <p14:tracePt t="46071" x="1173163" y="2682875"/>
          <p14:tracePt t="46087" x="1181100" y="2682875"/>
          <p14:tracePt t="46104" x="1196975" y="2689225"/>
          <p14:tracePt t="46121" x="1203325" y="2689225"/>
          <p14:tracePt t="46137" x="1211263" y="2689225"/>
          <p14:tracePt t="46266" x="1219200" y="2689225"/>
          <p14:tracePt t="47651" x="0" y="0"/>
        </p14:tracePtLst>
        <p14:tracePtLst>
          <p14:tracePt t="93096" x="4525963" y="3521075"/>
          <p14:tracePt t="93737" x="0" y="0"/>
        </p14:tracePtLst>
        <p14:tracePtLst>
          <p14:tracePt t="101137" x="4640263" y="3559175"/>
          <p14:tracePt t="101425" x="4640263" y="3551238"/>
          <p14:tracePt t="101434" x="4640263" y="3543300"/>
          <p14:tracePt t="101439" x="4656138" y="3543300"/>
          <p14:tracePt t="101448" x="4664075" y="3543300"/>
          <p14:tracePt t="101465" x="4670425" y="3543300"/>
          <p14:tracePt t="101530" x="4678363" y="3535363"/>
          <p14:tracePt t="101538" x="4686300" y="3535363"/>
          <p14:tracePt t="101556" x="4694238" y="3535363"/>
          <p14:tracePt t="101556" x="4708525" y="3535363"/>
          <p14:tracePt t="101565" x="4732338" y="3535363"/>
          <p14:tracePt t="101581" x="4746625" y="3535363"/>
          <p14:tracePt t="101598" x="4770438" y="3535363"/>
          <p14:tracePt t="101615" x="4778375" y="3535363"/>
          <p14:tracePt t="101631" x="4792663" y="3535363"/>
          <p14:tracePt t="101648" x="4816475" y="3527425"/>
          <p14:tracePt t="101665" x="4830763" y="3527425"/>
          <p14:tracePt t="101665" x="4854575" y="3527425"/>
          <p14:tracePt t="101682" x="4892675" y="3527425"/>
          <p14:tracePt t="101698" x="4922838" y="3527425"/>
          <p14:tracePt t="101715" x="4937125" y="3527425"/>
          <p14:tracePt t="101731" x="4953000" y="3527425"/>
          <p14:tracePt t="101748" x="4968875" y="3527425"/>
          <p14:tracePt t="101765" x="4983163" y="3527425"/>
          <p14:tracePt t="101781" x="5006975" y="3527425"/>
          <p14:tracePt t="101798" x="5029200" y="3527425"/>
          <p14:tracePt t="101815" x="5045075" y="3527425"/>
          <p14:tracePt t="101832" x="5067300" y="3527425"/>
          <p14:tracePt t="101848" x="5083175" y="3527425"/>
          <p14:tracePt t="101865" x="5097463" y="3527425"/>
          <p14:tracePt t="101865" x="5105400" y="3527425"/>
          <p14:tracePt t="101882" x="5121275" y="3527425"/>
          <p14:tracePt t="101898" x="5127625" y="3527425"/>
          <p14:tracePt t="101915" x="5135563" y="3527425"/>
          <p14:tracePt t="101931" x="5151438" y="3527425"/>
          <p14:tracePt t="101948" x="5165725" y="3527425"/>
          <p14:tracePt t="101965" x="5181600" y="3527425"/>
          <p14:tracePt t="101981" x="5197475" y="3527425"/>
          <p14:tracePt t="101998" x="5211763" y="3527425"/>
          <p14:tracePt t="102015" x="5227638" y="3527425"/>
          <p14:tracePt t="102032" x="5249863" y="3527425"/>
          <p14:tracePt t="102048" x="5280025" y="3527425"/>
          <p14:tracePt t="102065" x="5311775" y="3527425"/>
          <p14:tracePt t="102081" x="5326063" y="3527425"/>
          <p14:tracePt t="102098" x="5334000" y="3527425"/>
          <p14:tracePt t="102115" x="5341938" y="3527425"/>
          <p14:tracePt t="102131" x="5356225" y="3527425"/>
          <p14:tracePt t="102148" x="5364163" y="3527425"/>
          <p14:tracePt t="102165" x="5372100" y="3527425"/>
          <p14:tracePt t="102783" x="0" y="0"/>
        </p14:tracePtLst>
        <p14:tracePtLst>
          <p14:tracePt t="142906" x="4640263" y="3513138"/>
          <p14:tracePt t="143125" x="0" y="0"/>
        </p14:tracePtLst>
        <p14:tracePtLst>
          <p14:tracePt t="145886" x="4511675" y="3505200"/>
          <p14:tracePt t="146250" x="4503738" y="3505200"/>
          <p14:tracePt t="146282" x="4495800" y="3505200"/>
          <p14:tracePt t="146290" x="4479925" y="3505200"/>
          <p14:tracePt t="146298" x="4465638" y="3505200"/>
          <p14:tracePt t="146306" x="4441825" y="3505200"/>
          <p14:tracePt t="146314" x="4419600" y="3505200"/>
          <p14:tracePt t="146327" x="4389438" y="3505200"/>
          <p14:tracePt t="146344" x="4359275" y="3505200"/>
          <p14:tracePt t="146360" x="4335463" y="3505200"/>
          <p14:tracePt t="146377" x="4313238" y="3505200"/>
          <p14:tracePt t="146394" x="4289425" y="3505200"/>
          <p14:tracePt t="146410" x="4275138" y="3505200"/>
          <p14:tracePt t="146427" x="4259263" y="3505200"/>
          <p14:tracePt t="146444" x="4244975" y="3505200"/>
          <p14:tracePt t="146460" x="4229100" y="3505200"/>
          <p14:tracePt t="146477" x="4213225" y="3505200"/>
          <p14:tracePt t="146494" x="4198938" y="3505200"/>
          <p14:tracePt t="146510" x="4175125" y="3505200"/>
          <p14:tracePt t="146527" x="4152900" y="3505200"/>
          <p14:tracePt t="146544" x="4137025" y="3513138"/>
          <p14:tracePt t="146560" x="4122738" y="3513138"/>
          <p14:tracePt t="146577" x="4106863" y="3513138"/>
          <p14:tracePt t="146577" x="4098925" y="3513138"/>
          <p14:tracePt t="146594" x="4084638" y="3513138"/>
          <p14:tracePt t="146610" x="4068763" y="3513138"/>
          <p14:tracePt t="146627" x="4046538" y="3513138"/>
          <p14:tracePt t="146644" x="4038600" y="3513138"/>
          <p14:tracePt t="146660" x="4022725" y="3513138"/>
          <p14:tracePt t="146677" x="4016375" y="3513138"/>
          <p14:tracePt t="146694" x="4008438" y="3513138"/>
          <p14:tracePt t="146710" x="3984625" y="3513138"/>
          <p14:tracePt t="146727" x="3970338" y="3513138"/>
          <p14:tracePt t="146744" x="3954463" y="3513138"/>
          <p14:tracePt t="146760" x="3940175" y="3513138"/>
          <p14:tracePt t="146777" x="3908425" y="3513138"/>
          <p14:tracePt t="146794" x="3878263" y="3513138"/>
          <p14:tracePt t="146811" x="3848100" y="3513138"/>
          <p14:tracePt t="146827" x="3810000" y="3513138"/>
          <p14:tracePt t="146844" x="3794125" y="3513138"/>
          <p14:tracePt t="146860" x="3771900" y="3513138"/>
          <p14:tracePt t="146877" x="3756025" y="3513138"/>
          <p14:tracePt t="146894" x="3741738" y="3513138"/>
          <p14:tracePt t="146910" x="3717925" y="3513138"/>
          <p14:tracePt t="146927" x="3695700" y="3513138"/>
          <p14:tracePt t="146944" x="3665538" y="3513138"/>
          <p14:tracePt t="146960" x="3649663" y="3513138"/>
          <p14:tracePt t="146977" x="3635375" y="3513138"/>
          <p14:tracePt t="146977" x="3619500" y="3521075"/>
          <p14:tracePt t="146994" x="3597275" y="3521075"/>
          <p14:tracePt t="147011" x="3559175" y="3521075"/>
          <p14:tracePt t="147027" x="3527425" y="3521075"/>
          <p14:tracePt t="147044" x="3489325" y="3521075"/>
          <p14:tracePt t="147060" x="3467100" y="3521075"/>
          <p14:tracePt t="147077" x="3444875" y="3521075"/>
          <p14:tracePt t="147094" x="3436938" y="3521075"/>
          <p14:tracePt t="147110" x="3406775" y="3521075"/>
          <p14:tracePt t="147127" x="3390900" y="3521075"/>
          <p14:tracePt t="147144" x="3375025" y="3521075"/>
          <p14:tracePt t="147160" x="3360738" y="3521075"/>
          <p14:tracePt t="147177" x="3336925" y="3521075"/>
          <p14:tracePt t="147177" x="3322638" y="3521075"/>
          <p14:tracePt t="147194" x="3292475" y="3521075"/>
          <p14:tracePt t="147210" x="3260725" y="3521075"/>
          <p14:tracePt t="147227" x="3230563" y="3521075"/>
          <p14:tracePt t="147244" x="3208338" y="3521075"/>
          <p14:tracePt t="147260" x="3184525" y="3521075"/>
          <p14:tracePt t="147277" x="3170238" y="3521075"/>
          <p14:tracePt t="147294" x="3146425" y="3521075"/>
          <p14:tracePt t="147311" x="3132138" y="3521075"/>
          <p14:tracePt t="147327" x="3116263" y="3521075"/>
          <p14:tracePt t="147344" x="3094038" y="3521075"/>
          <p14:tracePt t="147360" x="3070225" y="3521075"/>
          <p14:tracePt t="147377" x="3048000" y="3521075"/>
          <p14:tracePt t="147394" x="3025775" y="3521075"/>
          <p14:tracePt t="147411" x="3001963" y="3521075"/>
          <p14:tracePt t="147427" x="2979738" y="3521075"/>
          <p14:tracePt t="147444" x="2963863" y="3527425"/>
          <p14:tracePt t="147460" x="2941638" y="3527425"/>
          <p14:tracePt t="147477" x="2917825" y="3527425"/>
          <p14:tracePt t="147494" x="2895600" y="3527425"/>
          <p14:tracePt t="147510" x="2879725" y="3527425"/>
          <p14:tracePt t="147527" x="2865438" y="3527425"/>
          <p14:tracePt t="147562" x="2857500" y="3527425"/>
          <p14:tracePt t="147578" x="2849563" y="3527425"/>
          <p14:tracePt t="147578" x="2841625" y="3527425"/>
          <p14:tracePt t="147594" x="2835275" y="3527425"/>
          <p14:tracePt t="147610" x="2827338" y="3527425"/>
          <p14:tracePt t="147627" x="2819400" y="3527425"/>
          <p14:tracePt t="147644" x="2811463" y="3527425"/>
          <p14:tracePt t="147682" x="2803525" y="3527425"/>
          <p14:tracePt t="147698" x="2789238" y="3527425"/>
          <p14:tracePt t="147706" x="2781300" y="3527425"/>
          <p14:tracePt t="147711" x="2759075" y="3527425"/>
          <p14:tracePt t="147727" x="2743200" y="3527425"/>
          <p14:tracePt t="147744" x="2727325" y="3527425"/>
          <p14:tracePt t="147760" x="2720975" y="3527425"/>
          <p14:tracePt t="147777" x="2705100" y="3527425"/>
          <p14:tracePt t="147777" x="2697163" y="3527425"/>
          <p14:tracePt t="147794" x="2689225" y="3527425"/>
          <p14:tracePt t="147914" x="2682875" y="3527425"/>
          <p14:tracePt t="148282" x="2674938" y="3527425"/>
          <p14:tracePt t="150602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556792"/>
            <a:ext cx="7470775" cy="3960440"/>
          </a:xfrm>
        </p:spPr>
        <p:txBody>
          <a:bodyPr/>
          <a:lstStyle/>
          <a:p>
            <a:r>
              <a:rPr lang="en-GB" sz="2400" dirty="0" smtClean="0"/>
              <a:t>Step 1: item calibration</a:t>
            </a:r>
          </a:p>
          <a:p>
            <a:pPr lvl="1"/>
            <a:r>
              <a:rPr lang="en-GB" sz="2400" dirty="0" smtClean="0"/>
              <a:t>Different methods</a:t>
            </a:r>
          </a:p>
          <a:p>
            <a:pPr lvl="2"/>
            <a:r>
              <a:rPr lang="en-US" dirty="0"/>
              <a:t>1) </a:t>
            </a:r>
            <a:r>
              <a:rPr lang="en-US" dirty="0" smtClean="0"/>
              <a:t>Joint Maximum Likelihood </a:t>
            </a:r>
            <a:r>
              <a:rPr lang="en-US" dirty="0"/>
              <a:t>(JML)</a:t>
            </a:r>
          </a:p>
          <a:p>
            <a:pPr lvl="2"/>
            <a:r>
              <a:rPr lang="en-US" dirty="0"/>
              <a:t>2) </a:t>
            </a:r>
            <a:r>
              <a:rPr lang="en-US" dirty="0" smtClean="0"/>
              <a:t>Conditional Maximum Likelihood </a:t>
            </a:r>
            <a:r>
              <a:rPr lang="en-US" dirty="0"/>
              <a:t>(CML)</a:t>
            </a:r>
          </a:p>
          <a:p>
            <a:pPr lvl="2"/>
            <a:r>
              <a:rPr lang="en-US" dirty="0"/>
              <a:t>3) </a:t>
            </a:r>
            <a:r>
              <a:rPr lang="en-US" dirty="0" smtClean="0"/>
              <a:t>Marginal Maximum Likelihood </a:t>
            </a:r>
            <a:r>
              <a:rPr lang="en-US" dirty="0"/>
              <a:t>(MML)</a:t>
            </a:r>
          </a:p>
          <a:p>
            <a:pPr lvl="2"/>
            <a:r>
              <a:rPr lang="en-US" dirty="0"/>
              <a:t>4) Bayesian modal estimation</a:t>
            </a:r>
          </a:p>
          <a:p>
            <a:pPr lvl="2"/>
            <a:r>
              <a:rPr lang="en-US" dirty="0"/>
              <a:t>5) Markov Chain Monte Carlo (MCMC).</a:t>
            </a:r>
          </a:p>
          <a:p>
            <a:pPr lvl="1"/>
            <a:r>
              <a:rPr lang="en-GB" sz="2400" dirty="0" smtClean="0"/>
              <a:t>Relative scale (</a:t>
            </a:r>
            <a:r>
              <a:rPr lang="en-GB" sz="2400" i="1" dirty="0" smtClean="0"/>
              <a:t>Celsius</a:t>
            </a:r>
            <a:r>
              <a:rPr lang="en-GB" sz="2400" dirty="0" smtClean="0"/>
              <a:t> scale)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3986224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1843"/>
    </mc:Choice>
    <mc:Fallback>
      <p:transition spd="slow" advTm="918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48037" x="2149475" y="3763963"/>
          <p14:tracePt t="48255" x="2155825" y="3763963"/>
          <p14:tracePt t="48272" x="2163763" y="3763963"/>
          <p14:tracePt t="48279" x="2171700" y="3763963"/>
          <p14:tracePt t="48287" x="2201863" y="3763963"/>
          <p14:tracePt t="48303" x="2239963" y="3763963"/>
          <p14:tracePt t="48319" x="2293938" y="3763963"/>
          <p14:tracePt t="48335" x="2346325" y="3763963"/>
          <p14:tracePt t="48351" x="2400300" y="3763963"/>
          <p14:tracePt t="48367" x="2468563" y="3763963"/>
          <p14:tracePt t="48383" x="2552700" y="3763963"/>
          <p14:tracePt t="48399" x="2644775" y="3763963"/>
          <p14:tracePt t="48415" x="2773363" y="3763963"/>
          <p14:tracePt t="48447" x="2841625" y="3763963"/>
          <p14:tracePt t="48449" x="2895600" y="3763963"/>
          <p14:tracePt t="48464" x="2941638" y="3763963"/>
          <p14:tracePt t="48481" x="2979738" y="3763963"/>
          <p14:tracePt t="48498" x="3017838" y="3763963"/>
          <p14:tracePt t="48514" x="3055938" y="3763963"/>
          <p14:tracePt t="48531" x="3101975" y="3763963"/>
          <p14:tracePt t="48548" x="3140075" y="3763963"/>
          <p14:tracePt t="48564" x="3184525" y="3763963"/>
          <p14:tracePt t="48581" x="3222625" y="3763963"/>
          <p14:tracePt t="48598" x="3254375" y="3763963"/>
          <p14:tracePt t="48614" x="3352800" y="3756025"/>
          <p14:tracePt t="48631" x="3406775" y="3756025"/>
          <p14:tracePt t="48648" x="3459163" y="3756025"/>
          <p14:tracePt t="48664" x="3489325" y="3756025"/>
          <p14:tracePt t="48681" x="3497263" y="3756025"/>
          <p14:tracePt t="48698" x="3505200" y="3756025"/>
          <p14:tracePt t="48714" x="3513138" y="3756025"/>
          <p14:tracePt t="48783" x="3521075" y="3756025"/>
          <p14:tracePt t="48815" x="3527425" y="3756025"/>
          <p14:tracePt t="48823" x="3543300" y="3756025"/>
          <p14:tracePt t="48831" x="3551238" y="3756025"/>
          <p14:tracePt t="48831" x="3603625" y="3756025"/>
          <p14:tracePt t="48847" x="3679825" y="3756025"/>
          <p14:tracePt t="48864" x="3749675" y="3756025"/>
          <p14:tracePt t="48881" x="3825875" y="3763963"/>
          <p14:tracePt t="48897" x="3902075" y="3763963"/>
          <p14:tracePt t="48914" x="3984625" y="3763963"/>
          <p14:tracePt t="48931" x="4084638" y="3763963"/>
          <p14:tracePt t="48948" x="4206875" y="3771900"/>
          <p14:tracePt t="48964" x="4365625" y="3771900"/>
          <p14:tracePt t="48981" x="4511675" y="3779838"/>
          <p14:tracePt t="48997" x="4618038" y="3779838"/>
          <p14:tracePt t="49014" x="4702175" y="3779838"/>
          <p14:tracePt t="49031" x="4762500" y="3779838"/>
          <p14:tracePt t="49048" x="4838700" y="3779838"/>
          <p14:tracePt t="49064" x="4937125" y="3779838"/>
          <p14:tracePt t="49081" x="5051425" y="3779838"/>
          <p14:tracePt t="49097" x="5173663" y="3779838"/>
          <p14:tracePt t="49115" x="5295900" y="3771900"/>
          <p14:tracePt t="49131" x="5410200" y="3756025"/>
          <p14:tracePt t="49147" x="5546725" y="3756025"/>
          <p14:tracePt t="49164" x="5676900" y="3756025"/>
          <p14:tracePt t="49181" x="5783263" y="3749675"/>
          <p14:tracePt t="49198" x="5845175" y="3749675"/>
          <p14:tracePt t="49214" x="5889625" y="3741738"/>
          <p14:tracePt t="49231" x="5913438" y="3741738"/>
          <p14:tracePt t="49248" x="5951538" y="3741738"/>
          <p14:tracePt t="49264" x="6003925" y="3733800"/>
          <p14:tracePt t="49281" x="6049963" y="3725863"/>
          <p14:tracePt t="49297" x="6088063" y="3725863"/>
          <p14:tracePt t="49314" x="6118225" y="3717925"/>
          <p14:tracePt t="49331" x="6142038" y="3717925"/>
          <p14:tracePt t="49348" x="6156325" y="3717925"/>
          <p14:tracePt t="49364" x="6172200" y="3717925"/>
          <p14:tracePt t="49381" x="6210300" y="3717925"/>
          <p14:tracePt t="49397" x="6232525" y="3717925"/>
          <p14:tracePt t="49414" x="6270625" y="3717925"/>
          <p14:tracePt t="49431" x="6294438" y="3717925"/>
          <p14:tracePt t="49447" x="6308725" y="3717925"/>
          <p14:tracePt t="49464" x="6324600" y="3717925"/>
          <p14:tracePt t="49481" x="6340475" y="3717925"/>
          <p14:tracePt t="49497" x="6346825" y="3717925"/>
          <p14:tracePt t="50817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1809353"/>
              </p:ext>
            </p:extLst>
          </p:nvPr>
        </p:nvGraphicFramePr>
        <p:xfrm>
          <a:off x="539552" y="2924944"/>
          <a:ext cx="7924800" cy="2088234"/>
        </p:xfrm>
        <a:graphic>
          <a:graphicData uri="http://schemas.openxmlformats.org/drawingml/2006/table">
            <a:tbl>
              <a:tblPr/>
              <a:tblGrid>
                <a:gridCol w="1546225"/>
                <a:gridCol w="6378575"/>
              </a:tblGrid>
              <a:tr h="3480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Raw score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 patterns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(0,0,0,0)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(1,0,0,0), (0,1,0,0),  (0,0,1,0), (0,0,0,1)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(1,1,0,0), (1,0,1,0), (1,0,0,1), (0,1,1,0), (0,1,0,1), (0,0,1,1)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(1,1,1,0),(1,1,0,1), (1,0,1,1), (0,1,1,1)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(1,1,1,1)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47077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Step 2: Student proficiency estimates</a:t>
            </a:r>
          </a:p>
          <a:p>
            <a:pPr lvl="1"/>
            <a:r>
              <a:rPr lang="en-GB" sz="2400" dirty="0" smtClean="0"/>
              <a:t>Test of 4 items</a:t>
            </a:r>
          </a:p>
        </p:txBody>
      </p:sp>
    </p:spTree>
    <p:extLst>
      <p:ext uri="{BB962C8B-B14F-4D97-AF65-F5344CB8AC3E}">
        <p14:creationId xmlns="" xmlns:p14="http://schemas.microsoft.com/office/powerpoint/2010/main" val="1592592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5747"/>
    </mc:Choice>
    <mc:Fallback>
      <p:transition spd="slow" advTm="957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6801" x="1622425" y="3505200"/>
          <p14:tracePt t="16896" x="0" y="0"/>
        </p14:tracePtLst>
        <p14:tracePtLst>
          <p14:tracePt t="17598" x="1668463" y="3863975"/>
          <p14:tracePt t="17758" x="0" y="0"/>
        </p14:tracePtLst>
        <p14:tracePtLst>
          <p14:tracePt t="18440" x="1844675" y="4359275"/>
          <p14:tracePt t="18583" x="0" y="0"/>
        </p14:tracePtLst>
        <p14:tracePtLst>
          <p14:tracePt t="19190" x="1828800" y="4541838"/>
          <p14:tracePt t="19333" x="0" y="0"/>
        </p14:tracePtLst>
        <p14:tracePtLst>
          <p14:tracePt t="19864" x="1812925" y="4876800"/>
          <p14:tracePt t="20004" x="0" y="0"/>
        </p14:tracePtLst>
        <p14:tracePtLst>
          <p14:tracePt t="23201" x="2163763" y="3603625"/>
          <p14:tracePt t="23775" x="2171700" y="3603625"/>
          <p14:tracePt t="23800" x="2179638" y="3603625"/>
          <p14:tracePt t="23824" x="2187575" y="3603625"/>
          <p14:tracePt t="24074" x="2193925" y="3603625"/>
          <p14:tracePt t="24104" x="2201863" y="3603625"/>
          <p14:tracePt t="24111" x="2209800" y="3603625"/>
          <p14:tracePt t="24136" x="2217738" y="3603625"/>
          <p14:tracePt t="24144" x="2225675" y="3603625"/>
          <p14:tracePt t="24160" x="2232025" y="3603625"/>
          <p14:tracePt t="24176" x="2239963" y="3603625"/>
          <p14:tracePt t="24184" x="2247900" y="3603625"/>
          <p14:tracePt t="24192" x="2255838" y="3603625"/>
          <p14:tracePt t="24239" x="2263775" y="3603625"/>
          <p14:tracePt t="25800" x="2270125" y="3603625"/>
          <p14:tracePt t="25808" x="2278063" y="3603625"/>
          <p14:tracePt t="25824" x="2286000" y="3603625"/>
          <p14:tracePt t="25832" x="2293938" y="3603625"/>
          <p14:tracePt t="25847" x="2301875" y="3603625"/>
          <p14:tracePt t="25864" x="2316163" y="3603625"/>
          <p14:tracePt t="25888" x="2324100" y="3603625"/>
          <p14:tracePt t="25904" x="2332038" y="3603625"/>
          <p14:tracePt t="25911" x="2339975" y="3603625"/>
          <p14:tracePt t="25914" x="2346325" y="3603625"/>
          <p14:tracePt t="25930" x="2362200" y="3603625"/>
          <p14:tracePt t="25947" x="2370138" y="3603625"/>
          <p14:tracePt t="25963" x="2384425" y="3597275"/>
          <p14:tracePt t="25980" x="2400300" y="3597275"/>
          <p14:tracePt t="25997" x="2416175" y="3597275"/>
          <p14:tracePt t="26013" x="2422525" y="3589338"/>
          <p14:tracePt t="26030" x="2430463" y="3589338"/>
          <p14:tracePt t="26047" x="2438400" y="3589338"/>
          <p14:tracePt t="26064" x="2446338" y="3589338"/>
          <p14:tracePt t="26104" x="2454275" y="3589338"/>
          <p14:tracePt t="26120" x="2454275" y="3581400"/>
          <p14:tracePt t="26327" x="2468563" y="3581400"/>
          <p14:tracePt t="26335" x="2476500" y="3581400"/>
          <p14:tracePt t="26344" x="2484438" y="3581400"/>
          <p14:tracePt t="26347" x="2506663" y="3581400"/>
          <p14:tracePt t="26364" x="2522538" y="3581400"/>
          <p14:tracePt t="26380" x="2536825" y="3581400"/>
          <p14:tracePt t="26397" x="2544763" y="3581400"/>
          <p14:tracePt t="26414" x="2552700" y="3581400"/>
          <p14:tracePt t="26648" x="2560638" y="3581400"/>
          <p14:tracePt t="26657" x="2574925" y="3581400"/>
          <p14:tracePt t="26665" x="2620963" y="3581400"/>
          <p14:tracePt t="26672" x="2636838" y="3581400"/>
          <p14:tracePt t="26681" x="2659063" y="3581400"/>
          <p14:tracePt t="26698" x="2674938" y="3581400"/>
          <p14:tracePt t="26714" x="2689225" y="3581400"/>
          <p14:tracePt t="26731" x="2697163" y="3581400"/>
          <p14:tracePt t="26888" x="2705100" y="3581400"/>
          <p14:tracePt t="26897" x="2727325" y="3581400"/>
          <p14:tracePt t="26905" x="2751138" y="3581400"/>
          <p14:tracePt t="26905" x="2773363" y="3581400"/>
          <p14:tracePt t="26914" x="2811463" y="3581400"/>
          <p14:tracePt t="26931" x="2819400" y="3581400"/>
          <p14:tracePt t="27632" x="0" y="0"/>
        </p14:tracePtLst>
        <p14:tracePtLst>
          <p14:tracePt t="29440" x="1676400" y="3848100"/>
          <p14:tracePt t="32016" x="1684338" y="3848100"/>
          <p14:tracePt t="32032" x="1692275" y="3848100"/>
          <p14:tracePt t="33216" x="1698625" y="3848100"/>
          <p14:tracePt t="33224" x="1706563" y="3848100"/>
          <p14:tracePt t="33232" x="1714500" y="3848100"/>
          <p14:tracePt t="33240" x="1736725" y="3848100"/>
          <p14:tracePt t="33247" x="1774825" y="3856038"/>
          <p14:tracePt t="33263" x="1836738" y="3863975"/>
          <p14:tracePt t="33280" x="1851025" y="3863975"/>
          <p14:tracePt t="33297" x="1858963" y="3863975"/>
          <p14:tracePt t="33313" x="1866900" y="3863975"/>
          <p14:tracePt t="33330" x="1874838" y="3863975"/>
          <p14:tracePt t="33416" x="1882775" y="3863975"/>
          <p14:tracePt t="33592" x="1889125" y="3863975"/>
          <p14:tracePt t="33600" x="1897063" y="3863975"/>
          <p14:tracePt t="33613" x="1905000" y="3870325"/>
          <p14:tracePt t="33614" x="1920875" y="3870325"/>
          <p14:tracePt t="33630" x="1943100" y="3878263"/>
          <p14:tracePt t="33648" x="2003425" y="3886200"/>
          <p14:tracePt t="33680" x="2019300" y="3886200"/>
          <p14:tracePt t="33714" x="2027238" y="3886200"/>
          <p14:tracePt t="33968" x="2035175" y="3886200"/>
          <p14:tracePt t="33976" x="2041525" y="3894138"/>
          <p14:tracePt t="33984" x="2049463" y="3894138"/>
          <p14:tracePt t="34000" x="2057400" y="3894138"/>
          <p14:tracePt t="34008" x="2065338" y="3894138"/>
          <p14:tracePt t="34168" x="2073275" y="3894138"/>
          <p14:tracePt t="34176" x="2073275" y="3902075"/>
          <p14:tracePt t="34192" x="2079625" y="3902075"/>
          <p14:tracePt t="34208" x="2087563" y="3902075"/>
          <p14:tracePt t="34221" x="2087563" y="3908425"/>
          <p14:tracePt t="34224" x="2095500" y="3908425"/>
          <p14:tracePt t="34280" x="2103438" y="3908425"/>
          <p14:tracePt t="34320" x="2111375" y="3908425"/>
          <p14:tracePt t="34328" x="2117725" y="3908425"/>
          <p14:tracePt t="34344" x="2125663" y="3908425"/>
          <p14:tracePt t="34354" x="2149475" y="3908425"/>
          <p14:tracePt t="34368" x="2155825" y="3916363"/>
          <p14:tracePt t="34376" x="2163763" y="3916363"/>
          <p14:tracePt t="34384" x="2171700" y="3916363"/>
          <p14:tracePt t="34397" x="2179638" y="3916363"/>
          <p14:tracePt t="34413" x="2193925" y="3916363"/>
          <p14:tracePt t="34448" x="2201863" y="3916363"/>
          <p14:tracePt t="34512" x="2209800" y="3916363"/>
          <p14:tracePt t="35136" x="2217738" y="3916363"/>
          <p14:tracePt t="35168" x="2225675" y="3916363"/>
          <p14:tracePt t="35184" x="2232025" y="3916363"/>
          <p14:tracePt t="35192" x="2239963" y="3916363"/>
          <p14:tracePt t="35200" x="2263775" y="3916363"/>
          <p14:tracePt t="35216" x="2270125" y="3916363"/>
          <p14:tracePt t="35230" x="2278063" y="3916363"/>
          <p14:tracePt t="42870" x="2286000" y="3924300"/>
          <p14:tracePt t="42878" x="2286000" y="3932238"/>
          <p14:tracePt t="42894" x="2286000" y="3940175"/>
          <p14:tracePt t="42902" x="2293938" y="3946525"/>
          <p14:tracePt t="42911" x="2293938" y="3962400"/>
          <p14:tracePt t="42928" x="2293938" y="3970338"/>
          <p14:tracePt t="42944" x="2301875" y="3970338"/>
          <p14:tracePt t="45007" x="2308225" y="3970338"/>
          <p14:tracePt t="45015" x="2316163" y="3970338"/>
          <p14:tracePt t="45028" x="2324100" y="3970338"/>
          <p14:tracePt t="45031" x="2346325" y="3962400"/>
          <p14:tracePt t="45046" x="2370138" y="3954463"/>
          <p14:tracePt t="45111" x="2378075" y="3954463"/>
          <p14:tracePt t="45119" x="2378075" y="3946525"/>
          <p14:tracePt t="45199" x="2384425" y="3946525"/>
          <p14:tracePt t="45223" x="2392363" y="3946525"/>
          <p14:tracePt t="46343" x="2400300" y="3946525"/>
          <p14:tracePt t="46352" x="2408238" y="3946525"/>
          <p14:tracePt t="46361" x="2416175" y="3946525"/>
          <p14:tracePt t="46361" x="2430463" y="3940175"/>
          <p14:tracePt t="46378" x="2446338" y="3940175"/>
          <p14:tracePt t="46395" x="2454275" y="3940175"/>
          <p14:tracePt t="46411" x="2460625" y="3940175"/>
          <p14:tracePt t="46428" x="2476500" y="3940175"/>
          <p14:tracePt t="46445" x="2492375" y="3940175"/>
          <p14:tracePt t="46461" x="2498725" y="3940175"/>
          <p14:tracePt t="46478" x="2506663" y="3932238"/>
          <p14:tracePt t="46495" x="2522538" y="3932238"/>
          <p14:tracePt t="46511" x="2536825" y="3932238"/>
          <p14:tracePt t="46528" x="2560638" y="3924300"/>
          <p14:tracePt t="46545" x="2582863" y="3924300"/>
          <p14:tracePt t="46561" x="2606675" y="3924300"/>
          <p14:tracePt t="46578" x="2628900" y="3916363"/>
          <p14:tracePt t="46595" x="2636838" y="3916363"/>
          <p14:tracePt t="46611" x="2644775" y="3908425"/>
          <p14:tracePt t="46628" x="2659063" y="3908425"/>
          <p14:tracePt t="46645" x="2674938" y="3908425"/>
          <p14:tracePt t="46661" x="2689225" y="3908425"/>
          <p14:tracePt t="46678" x="2697163" y="3908425"/>
          <p14:tracePt t="46695" x="2705100" y="3908425"/>
          <p14:tracePt t="46735" x="2720975" y="3902075"/>
          <p14:tracePt t="46751" x="2727325" y="3902075"/>
          <p14:tracePt t="46767" x="2735263" y="3902075"/>
          <p14:tracePt t="46778" x="2743200" y="3902075"/>
          <p14:tracePt t="48407" x="2751138" y="3902075"/>
          <p14:tracePt t="48431" x="2759075" y="3902075"/>
          <p14:tracePt t="48543" x="2765425" y="3902075"/>
          <p14:tracePt t="48591" x="2773363" y="3902075"/>
          <p14:tracePt t="48623" x="2781300" y="3902075"/>
          <p14:tracePt t="48639" x="2797175" y="3902075"/>
          <p14:tracePt t="48652" x="2803525" y="3902075"/>
          <p14:tracePt t="48652" x="2811463" y="3902075"/>
          <p14:tracePt t="48661" x="2841625" y="3902075"/>
          <p14:tracePt t="48678" x="2873375" y="3902075"/>
          <p14:tracePt t="48694" x="2949575" y="3902075"/>
          <p14:tracePt t="48711" x="2987675" y="3902075"/>
          <p14:tracePt t="48728" x="3009900" y="3902075"/>
          <p14:tracePt t="48744" x="3032125" y="3902075"/>
          <p14:tracePt t="48761" x="3040063" y="3902075"/>
          <p14:tracePt t="48778" x="3048000" y="3894138"/>
          <p14:tracePt t="48794" x="3063875" y="3894138"/>
          <p14:tracePt t="48811" x="3078163" y="3886200"/>
          <p14:tracePt t="48828" x="3086100" y="3886200"/>
          <p14:tracePt t="48844" x="3094038" y="3886200"/>
          <p14:tracePt t="48861" x="3101975" y="3886200"/>
          <p14:tracePt t="48919" x="3108325" y="3886200"/>
          <p14:tracePt t="49215" x="3108325" y="3878263"/>
          <p14:tracePt t="50463" x="3108325" y="3886200"/>
          <p14:tracePt t="50479" x="3108325" y="3894138"/>
          <p14:tracePt t="50511" x="3108325" y="3902075"/>
          <p14:tracePt t="50519" x="3116263" y="3908425"/>
          <p14:tracePt t="50615" x="3116263" y="3916363"/>
          <p14:tracePt t="50639" x="3124200" y="3916363"/>
          <p14:tracePt t="50655" x="3124200" y="3924300"/>
          <p14:tracePt t="50663" x="3132138" y="3924300"/>
          <p14:tracePt t="50671" x="3132138" y="3932238"/>
          <p14:tracePt t="50711" x="3140075" y="3932238"/>
          <p14:tracePt t="50767" x="3146425" y="3932238"/>
          <p14:tracePt t="50775" x="3154363" y="3932238"/>
          <p14:tracePt t="50791" x="3162300" y="3932238"/>
          <p14:tracePt t="50807" x="3170238" y="3932238"/>
          <p14:tracePt t="51015" x="3178175" y="3932238"/>
          <p14:tracePt t="52959" x="3200400" y="3932238"/>
          <p14:tracePt t="52967" x="3216275" y="3940175"/>
          <p14:tracePt t="52975" x="3246438" y="3940175"/>
          <p14:tracePt t="52979" x="3268663" y="3946525"/>
          <p14:tracePt t="52994" x="3284538" y="3946525"/>
          <p14:tracePt t="53010" x="3298825" y="3946525"/>
          <p14:tracePt t="53063" x="3306763" y="3946525"/>
          <p14:tracePt t="53319" x="3314700" y="3940175"/>
          <p14:tracePt t="53431" x="3322638" y="3940175"/>
          <p14:tracePt t="53495" x="3330575" y="3940175"/>
          <p14:tracePt t="53503" x="3336925" y="3940175"/>
          <p14:tracePt t="53511" x="3352800" y="3946525"/>
          <p14:tracePt t="53518" x="3375025" y="3946525"/>
          <p14:tracePt t="53527" x="3398838" y="3970338"/>
          <p14:tracePt t="53543" x="3421063" y="3978275"/>
          <p14:tracePt t="53560" x="3459163" y="3984625"/>
          <p14:tracePt t="53577" x="3475038" y="3992563"/>
          <p14:tracePt t="53593" x="3489325" y="4000500"/>
          <p14:tracePt t="53703" x="3497263" y="4000500"/>
          <p14:tracePt t="53727" x="3497263" y="3992563"/>
          <p14:tracePt t="53735" x="3497263" y="3984625"/>
          <p14:tracePt t="53747" x="3505200" y="3978275"/>
          <p14:tracePt t="53775" x="3505200" y="3962400"/>
          <p14:tracePt t="53815" x="3505200" y="3954463"/>
          <p14:tracePt t="55367" x="3513138" y="3954463"/>
          <p14:tracePt t="55375" x="3521075" y="3954463"/>
          <p14:tracePt t="55383" x="3527425" y="3954463"/>
          <p14:tracePt t="55431" x="3535363" y="3954463"/>
          <p14:tracePt t="55447" x="3543300" y="3954463"/>
          <p14:tracePt t="55463" x="3551238" y="3954463"/>
          <p14:tracePt t="55479" x="3559175" y="3954463"/>
          <p14:tracePt t="55484" x="3565525" y="3954463"/>
          <p14:tracePt t="55493" x="3573463" y="3954463"/>
          <p14:tracePt t="55510" x="3589338" y="3954463"/>
          <p14:tracePt t="55527" x="3603625" y="3954463"/>
          <p14:tracePt t="55543" x="3611563" y="3954463"/>
          <p14:tracePt t="55560" x="3619500" y="3954463"/>
          <p14:tracePt t="55576" x="3641725" y="3954463"/>
          <p14:tracePt t="55593" x="3657600" y="3954463"/>
          <p14:tracePt t="55610" x="3673475" y="3954463"/>
          <p14:tracePt t="55626" x="3695700" y="3954463"/>
          <p14:tracePt t="55643" x="3703638" y="3954463"/>
          <p14:tracePt t="55660" x="3717925" y="3954463"/>
          <p14:tracePt t="55676" x="3733800" y="3954463"/>
          <p14:tracePt t="55693" x="3749675" y="3954463"/>
          <p14:tracePt t="55710" x="3756025" y="3954463"/>
          <p14:tracePt t="55727" x="3787775" y="3954463"/>
          <p14:tracePt t="55743" x="3810000" y="3954463"/>
          <p14:tracePt t="55760" x="3840163" y="3954463"/>
          <p14:tracePt t="55776" x="3886200" y="3954463"/>
          <p14:tracePt t="55793" x="3916363" y="3954463"/>
          <p14:tracePt t="55810" x="3940175" y="3954463"/>
          <p14:tracePt t="55871" x="3946525" y="3954463"/>
          <p14:tracePt t="55903" x="3954463" y="3954463"/>
          <p14:tracePt t="55967" x="3962400" y="3954463"/>
          <p14:tracePt t="55975" x="3970338" y="3946525"/>
          <p14:tracePt t="55991" x="3978275" y="3946525"/>
          <p14:tracePt t="55999" x="3992563" y="3940175"/>
          <p14:tracePt t="56011" x="4000500" y="3940175"/>
          <p14:tracePt t="56017" x="4008438" y="3940175"/>
          <p14:tracePt t="56026" x="4022725" y="3932238"/>
          <p14:tracePt t="56043" x="4030663" y="3932238"/>
          <p14:tracePt t="56060" x="4038600" y="3932238"/>
          <p14:tracePt t="56077" x="4046538" y="3932238"/>
          <p14:tracePt t="56093" x="4060825" y="3924300"/>
          <p14:tracePt t="56110" x="4084638" y="3924300"/>
          <p14:tracePt t="56126" x="4114800" y="3916363"/>
          <p14:tracePt t="56143" x="4122738" y="3916363"/>
          <p14:tracePt t="56160" x="4130675" y="3916363"/>
          <p14:tracePt t="56176" x="4137025" y="3916363"/>
          <p14:tracePt t="56193" x="4144963" y="3908425"/>
          <p14:tracePt t="56210" x="4160838" y="3908425"/>
          <p14:tracePt t="56226" x="4175125" y="3908425"/>
          <p14:tracePt t="56243" x="4183063" y="3908425"/>
          <p14:tracePt t="56279" x="4191000" y="3908425"/>
          <p14:tracePt t="57775" x="4198938" y="3908425"/>
          <p14:tracePt t="57791" x="4206875" y="3908425"/>
          <p14:tracePt t="57799" x="4213225" y="3916363"/>
          <p14:tracePt t="57807" x="4221163" y="3916363"/>
          <p14:tracePt t="57817" x="4237038" y="3924300"/>
          <p14:tracePt t="57826" x="4251325" y="3932238"/>
          <p14:tracePt t="57843" x="4259263" y="3940175"/>
          <p14:tracePt t="57860" x="4275138" y="3940175"/>
          <p14:tracePt t="57876" x="4283075" y="3940175"/>
          <p14:tracePt t="57911" x="4297363" y="3946525"/>
          <p14:tracePt t="57927" x="4313238" y="3946525"/>
          <p14:tracePt t="57927" x="4321175" y="3954463"/>
          <p14:tracePt t="57943" x="4327525" y="3954463"/>
          <p14:tracePt t="57960" x="4335463" y="3954463"/>
          <p14:tracePt t="57976" x="4343400" y="3954463"/>
          <p14:tracePt t="57993" x="4359275" y="3954463"/>
          <p14:tracePt t="58009" x="4373563" y="3954463"/>
          <p14:tracePt t="58026" x="4403725" y="3954463"/>
          <p14:tracePt t="58043" x="4441825" y="3954463"/>
          <p14:tracePt t="58060" x="4465638" y="3954463"/>
          <p14:tracePt t="58076" x="4495800" y="3962400"/>
          <p14:tracePt t="58093" x="4518025" y="3962400"/>
          <p14:tracePt t="58127" x="4525963" y="3962400"/>
          <p14:tracePt t="58127" x="4533900" y="3962400"/>
          <p14:tracePt t="58143" x="4541838" y="3962400"/>
          <p14:tracePt t="58160" x="4564063" y="3962400"/>
          <p14:tracePt t="58176" x="4594225" y="3962400"/>
          <p14:tracePt t="58193" x="4610100" y="3962400"/>
          <p14:tracePt t="58209" x="4625975" y="3962400"/>
          <p14:tracePt t="58247" x="4632325" y="3962400"/>
          <p14:tracePt t="58263" x="4640263" y="3962400"/>
          <p14:tracePt t="58276" x="4648200" y="3962400"/>
          <p14:tracePt t="58279" x="4678363" y="3954463"/>
          <p14:tracePt t="58293" x="4694238" y="3946525"/>
          <p14:tracePt t="58309" x="4724400" y="3946525"/>
          <p14:tracePt t="58326" x="4770438" y="3946525"/>
          <p14:tracePt t="58343" x="4800600" y="3946525"/>
          <p14:tracePt t="58359" x="4822825" y="3946525"/>
          <p14:tracePt t="58376" x="4846638" y="3946525"/>
          <p14:tracePt t="58393" x="4854575" y="3946525"/>
          <p14:tracePt t="58431" x="4860925" y="3946525"/>
          <p14:tracePt t="58447" x="4876800" y="3946525"/>
          <p14:tracePt t="58459" x="4899025" y="3946525"/>
          <p14:tracePt t="58463" x="4945063" y="3940175"/>
          <p14:tracePt t="58479" x="4975225" y="3932238"/>
          <p14:tracePt t="58493" x="4999038" y="3924300"/>
          <p14:tracePt t="58509" x="5006975" y="3924300"/>
          <p14:tracePt t="58551" x="5013325" y="3916363"/>
          <p14:tracePt t="58630" x="5021263" y="3908425"/>
          <p14:tracePt t="58655" x="5029200" y="3908425"/>
          <p14:tracePt t="58671" x="5037138" y="3908425"/>
          <p14:tracePt t="58679" x="5051425" y="3908425"/>
          <p14:tracePt t="58679" x="5067300" y="3902075"/>
          <p14:tracePt t="58692" x="5083175" y="3902075"/>
          <p14:tracePt t="58709" x="5097463" y="3894138"/>
          <p14:tracePt t="58751" x="5105400" y="3894138"/>
          <p14:tracePt t="61173" x="0" y="0"/>
        </p14:tracePtLst>
        <p14:tracePtLst>
          <p14:tracePt t="62854" x="1570038" y="4106863"/>
          <p14:tracePt t="64863" x="1577975" y="4106863"/>
          <p14:tracePt t="64879" x="1584325" y="4106863"/>
          <p14:tracePt t="64911" x="1592263" y="4106863"/>
          <p14:tracePt t="64919" x="1600200" y="4106863"/>
          <p14:tracePt t="64951" x="1608138" y="4106863"/>
          <p14:tracePt t="64967" x="1608138" y="4114800"/>
          <p14:tracePt t="64984" x="1616075" y="4114800"/>
          <p14:tracePt t="64999" x="1622425" y="4114800"/>
          <p14:tracePt t="65009" x="1630363" y="4114800"/>
          <p14:tracePt t="65015" x="1630363" y="4122738"/>
          <p14:tracePt t="65026" x="1646238" y="4130675"/>
          <p14:tracePt t="65043" x="1660525" y="4130675"/>
          <p14:tracePt t="65059" x="1676400" y="4144963"/>
          <p14:tracePt t="65076" x="1684338" y="4152900"/>
          <p14:tracePt t="65093" x="1692275" y="4152900"/>
          <p14:tracePt t="65110" x="1698625" y="4168775"/>
          <p14:tracePt t="65143" x="1706563" y="4175125"/>
          <p14:tracePt t="65144" x="1714500" y="4175125"/>
          <p14:tracePt t="65159" x="1730375" y="4183063"/>
          <p14:tracePt t="65176" x="1736725" y="4191000"/>
          <p14:tracePt t="65215" x="1744663" y="4198938"/>
          <p14:tracePt t="65216" x="1752600" y="4198938"/>
          <p14:tracePt t="65226" x="1768475" y="4221163"/>
          <p14:tracePt t="65243" x="1798638" y="4229100"/>
          <p14:tracePt t="65259" x="1828800" y="4244975"/>
          <p14:tracePt t="65276" x="1866900" y="4267200"/>
          <p14:tracePt t="65293" x="1912938" y="4289425"/>
          <p14:tracePt t="65309" x="1951038" y="4297363"/>
          <p14:tracePt t="65326" x="1997075" y="4321175"/>
          <p14:tracePt t="65343" x="2065338" y="4327525"/>
          <p14:tracePt t="65359" x="2095500" y="4335463"/>
          <p14:tracePt t="65376" x="2133600" y="4335463"/>
          <p14:tracePt t="65393" x="2155825" y="4335463"/>
          <p14:tracePt t="65409" x="2171700" y="4335463"/>
          <p14:tracePt t="65426" x="2187575" y="4335463"/>
          <p14:tracePt t="65443" x="2201863" y="4335463"/>
          <p14:tracePt t="65459" x="2217738" y="4335463"/>
          <p14:tracePt t="65476" x="2225675" y="4335463"/>
          <p14:tracePt t="65631" x="2232025" y="4335463"/>
          <p14:tracePt t="65679" x="2232025" y="4327525"/>
          <p14:tracePt t="65687" x="2239963" y="4327525"/>
          <p14:tracePt t="65711" x="2247900" y="4327525"/>
          <p14:tracePt t="65735" x="2247900" y="4321175"/>
          <p14:tracePt t="65759" x="2255838" y="4321175"/>
          <p14:tracePt t="65775" x="2263775" y="4313238"/>
          <p14:tracePt t="65783" x="2270125" y="4313238"/>
          <p14:tracePt t="65793" x="2278063" y="4313238"/>
          <p14:tracePt t="65809" x="2293938" y="4305300"/>
          <p14:tracePt t="65826" x="2308225" y="4297363"/>
          <p14:tracePt t="65843" x="2316163" y="4297363"/>
          <p14:tracePt t="65859" x="2316163" y="4289425"/>
          <p14:tracePt t="65876" x="2332038" y="4289425"/>
          <p14:tracePt t="65893" x="2339975" y="4289425"/>
          <p14:tracePt t="65909" x="2346325" y="4289425"/>
          <p14:tracePt t="65926" x="2354263" y="4283075"/>
          <p14:tracePt t="65967" x="2362200" y="4283075"/>
          <p14:tracePt t="65983" x="2362200" y="4275138"/>
          <p14:tracePt t="65999" x="2370138" y="4275138"/>
          <p14:tracePt t="66003" x="2370138" y="4267200"/>
          <p14:tracePt t="66009" x="2378075" y="4267200"/>
          <p14:tracePt t="67023" x="2384425" y="4267200"/>
          <p14:tracePt t="67071" x="2384425" y="4259263"/>
          <p14:tracePt t="67086" x="2392363" y="4259263"/>
          <p14:tracePt t="67127" x="2400300" y="4259263"/>
          <p14:tracePt t="67143" x="2408238" y="4259263"/>
          <p14:tracePt t="67151" x="2416175" y="4259263"/>
          <p14:tracePt t="67159" x="2438400" y="4259263"/>
          <p14:tracePt t="67176" x="2460625" y="4259263"/>
          <p14:tracePt t="67192" x="2468563" y="4259263"/>
          <p14:tracePt t="67209" x="2506663" y="4251325"/>
          <p14:tracePt t="67226" x="2522538" y="4251325"/>
          <p14:tracePt t="67242" x="2536825" y="4244975"/>
          <p14:tracePt t="67259" x="2544763" y="4244975"/>
          <p14:tracePt t="67275" x="2560638" y="4244975"/>
          <p14:tracePt t="67292" x="2568575" y="4237038"/>
          <p14:tracePt t="67309" x="2574925" y="4237038"/>
          <p14:tracePt t="67326" x="2582863" y="4237038"/>
          <p14:tracePt t="67367" x="2590800" y="4237038"/>
          <p14:tracePt t="68975" x="2598738" y="4237038"/>
          <p14:tracePt t="68983" x="2606675" y="4237038"/>
          <p14:tracePt t="68991" x="2613025" y="4237038"/>
          <p14:tracePt t="68992" x="2628900" y="4237038"/>
          <p14:tracePt t="69009" x="2644775" y="4237038"/>
          <p14:tracePt t="69025" x="2651125" y="4237038"/>
          <p14:tracePt t="71032" x="2659063" y="4237038"/>
          <p14:tracePt t="71048" x="2667000" y="4237038"/>
          <p14:tracePt t="71056" x="2674938" y="4237038"/>
          <p14:tracePt t="71072" x="2682875" y="4244975"/>
          <p14:tracePt t="71088" x="2682875" y="4251325"/>
          <p14:tracePt t="71104" x="2689225" y="4251325"/>
          <p14:tracePt t="71128" x="2697163" y="4251325"/>
          <p14:tracePt t="71152" x="2697163" y="4259263"/>
          <p14:tracePt t="71192" x="2705100" y="4267200"/>
          <p14:tracePt t="71208" x="2705100" y="4275138"/>
          <p14:tracePt t="71216" x="2713038" y="4283075"/>
          <p14:tracePt t="71230" x="2720975" y="4289425"/>
          <p14:tracePt t="71243" x="2727325" y="4297363"/>
          <p14:tracePt t="71243" x="2743200" y="4313238"/>
          <p14:tracePt t="71259" x="2759075" y="4327525"/>
          <p14:tracePt t="71276" x="2781300" y="4343400"/>
          <p14:tracePt t="71293" x="2789238" y="4351338"/>
          <p14:tracePt t="71309" x="2803525" y="4365625"/>
          <p14:tracePt t="71326" x="2811463" y="4365625"/>
          <p14:tracePt t="71343" x="2827338" y="4365625"/>
          <p14:tracePt t="71359" x="2865438" y="4373563"/>
          <p14:tracePt t="71376" x="2895600" y="4373563"/>
          <p14:tracePt t="71392" x="2917825" y="4373563"/>
          <p14:tracePt t="71409" x="2933700" y="4373563"/>
          <p14:tracePt t="71426" x="2941638" y="4373563"/>
          <p14:tracePt t="71443" x="2949575" y="4373563"/>
          <p14:tracePt t="71459" x="2963863" y="4373563"/>
          <p14:tracePt t="71476" x="2979738" y="4365625"/>
          <p14:tracePt t="71511" x="2987675" y="4365625"/>
          <p14:tracePt t="71526" x="2987675" y="4359275"/>
          <p14:tracePt t="71526" x="3001963" y="4351338"/>
          <p14:tracePt t="71543" x="3009900" y="4343400"/>
          <p14:tracePt t="71559" x="3025775" y="4335463"/>
          <p14:tracePt t="71576" x="3025775" y="4327525"/>
          <p14:tracePt t="71640" x="3025775" y="4321175"/>
          <p14:tracePt t="71696" x="3025775" y="4313238"/>
          <p14:tracePt t="71776" x="3025775" y="4305300"/>
          <p14:tracePt t="72176" x="3025775" y="4313238"/>
          <p14:tracePt t="72184" x="3032125" y="4313238"/>
          <p14:tracePt t="72200" x="3040063" y="4321175"/>
          <p14:tracePt t="72208" x="3048000" y="4327525"/>
          <p14:tracePt t="72226" x="3063875" y="4327525"/>
          <p14:tracePt t="72226" x="3070225" y="4335463"/>
          <p14:tracePt t="72243" x="3086100" y="4343400"/>
          <p14:tracePt t="72259" x="3094038" y="4343400"/>
          <p14:tracePt t="72276" x="3094038" y="4351338"/>
          <p14:tracePt t="72293" x="3108325" y="4351338"/>
          <p14:tracePt t="72310" x="3132138" y="4351338"/>
          <p14:tracePt t="72326" x="3154363" y="4351338"/>
          <p14:tracePt t="72343" x="3170238" y="4351338"/>
          <p14:tracePt t="72359" x="3192463" y="4351338"/>
          <p14:tracePt t="72376" x="3200400" y="4351338"/>
          <p14:tracePt t="72392" x="3208338" y="4351338"/>
          <p14:tracePt t="72409" x="3222625" y="4351338"/>
          <p14:tracePt t="72426" x="3230563" y="4343400"/>
          <p14:tracePt t="72443" x="3246438" y="4343400"/>
          <p14:tracePt t="72459" x="3260725" y="4335463"/>
          <p14:tracePt t="72476" x="3276600" y="4335463"/>
          <p14:tracePt t="72493" x="3284538" y="4327525"/>
          <p14:tracePt t="72509" x="3292475" y="4327525"/>
          <p14:tracePt t="72526" x="3292475" y="4321175"/>
          <p14:tracePt t="72592" x="3298825" y="4313238"/>
          <p14:tracePt t="72600" x="3306763" y="4305300"/>
          <p14:tracePt t="72609" x="3306763" y="4297363"/>
          <p14:tracePt t="72611" x="3314700" y="4289425"/>
          <p14:tracePt t="72648" x="3314700" y="4283075"/>
          <p14:tracePt t="72664" x="3314700" y="4275138"/>
          <p14:tracePt t="72676" x="3322638" y="4275138"/>
          <p14:tracePt t="72680" x="3322638" y="4267200"/>
          <p14:tracePt t="72720" x="3322638" y="4259263"/>
          <p14:tracePt t="73176" x="3330575" y="4259263"/>
          <p14:tracePt t="73184" x="3336925" y="4259263"/>
          <p14:tracePt t="73192" x="3344863" y="4275138"/>
          <p14:tracePt t="73209" x="3352800" y="4275138"/>
          <p14:tracePt t="73209" x="3375025" y="4289425"/>
          <p14:tracePt t="73226" x="3406775" y="4305300"/>
          <p14:tracePt t="73242" x="3459163" y="4335463"/>
          <p14:tracePt t="73259" x="3505200" y="4351338"/>
          <p14:tracePt t="73276" x="3543300" y="4365625"/>
          <p14:tracePt t="73292" x="3581400" y="4373563"/>
          <p14:tracePt t="73309" x="3597275" y="4373563"/>
          <p14:tracePt t="73326" x="3611563" y="4373563"/>
          <p14:tracePt t="73343" x="3619500" y="4373563"/>
          <p14:tracePt t="73359" x="3641725" y="4373563"/>
          <p14:tracePt t="73376" x="3657600" y="4365625"/>
          <p14:tracePt t="73392" x="3665538" y="4359275"/>
          <p14:tracePt t="73409" x="3679825" y="4359275"/>
          <p14:tracePt t="73426" x="3679825" y="4351338"/>
          <p14:tracePt t="73442" x="3695700" y="4343400"/>
          <p14:tracePt t="73459" x="3703638" y="4327525"/>
          <p14:tracePt t="73476" x="3717925" y="4321175"/>
          <p14:tracePt t="73492" x="3725863" y="4305300"/>
          <p14:tracePt t="73509" x="3733800" y="4305300"/>
          <p14:tracePt t="73526" x="3741738" y="4297363"/>
          <p14:tracePt t="73543" x="3741738" y="4289425"/>
          <p14:tracePt t="73559" x="3749675" y="4283075"/>
          <p14:tracePt t="73576" x="3749675" y="4275138"/>
          <p14:tracePt t="73592" x="3756025" y="4267200"/>
          <p14:tracePt t="73609" x="3763963" y="4259263"/>
          <p14:tracePt t="73944" x="3763963" y="4267200"/>
          <p14:tracePt t="73952" x="3771900" y="4283075"/>
          <p14:tracePt t="73960" x="3779838" y="4289425"/>
          <p14:tracePt t="73975" x="3794125" y="4305300"/>
          <p14:tracePt t="73976" x="3802063" y="4321175"/>
          <p14:tracePt t="73992" x="3810000" y="4335463"/>
          <p14:tracePt t="74009" x="3832225" y="4343400"/>
          <p14:tracePt t="74026" x="3840163" y="4351338"/>
          <p14:tracePt t="74042" x="3856038" y="4365625"/>
          <p14:tracePt t="74059" x="3870325" y="4373563"/>
          <p14:tracePt t="74076" x="3886200" y="4381500"/>
          <p14:tracePt t="74092" x="3916363" y="4381500"/>
          <p14:tracePt t="74109" x="3946525" y="4381500"/>
          <p14:tracePt t="74126" x="3978275" y="4381500"/>
          <p14:tracePt t="74142" x="4022725" y="4381500"/>
          <p14:tracePt t="74159" x="4046538" y="4381500"/>
          <p14:tracePt t="74176" x="4106863" y="4381500"/>
          <p14:tracePt t="74192" x="4130675" y="4381500"/>
          <p14:tracePt t="74209" x="4152900" y="4365625"/>
          <p14:tracePt t="74226" x="4168775" y="4351338"/>
          <p14:tracePt t="74242" x="4183063" y="4343400"/>
          <p14:tracePt t="74259" x="4206875" y="4327525"/>
          <p14:tracePt t="74276" x="4229100" y="4313238"/>
          <p14:tracePt t="74292" x="4244975" y="4289425"/>
          <p14:tracePt t="74309" x="4251325" y="4267200"/>
          <p14:tracePt t="74326" x="4259263" y="4251325"/>
          <p14:tracePt t="74342" x="4267200" y="4244975"/>
          <p14:tracePt t="74359" x="4275138" y="4237038"/>
          <p14:tracePt t="74375" x="4275138" y="4229100"/>
          <p14:tracePt t="74680" x="4283075" y="4237038"/>
          <p14:tracePt t="74688" x="4297363" y="4237038"/>
          <p14:tracePt t="74700" x="4313238" y="4244975"/>
          <p14:tracePt t="74704" x="4335463" y="4259263"/>
          <p14:tracePt t="74712" x="4419600" y="4275138"/>
          <p14:tracePt t="74725" x="4525963" y="4289425"/>
          <p14:tracePt t="74742" x="4602163" y="4297363"/>
          <p14:tracePt t="74759" x="4648200" y="4297363"/>
          <p14:tracePt t="74775" x="4702175" y="4305300"/>
          <p14:tracePt t="74792" x="4732338" y="4305300"/>
          <p14:tracePt t="74809" x="4770438" y="4305300"/>
          <p14:tracePt t="74825" x="4822825" y="4305300"/>
          <p14:tracePt t="74843" x="4876800" y="4305300"/>
          <p14:tracePt t="74859" x="4930775" y="4305300"/>
          <p14:tracePt t="74875" x="5029200" y="4289425"/>
          <p14:tracePt t="74892" x="5143500" y="4283075"/>
          <p14:tracePt t="74909" x="5311775" y="4267200"/>
          <p14:tracePt t="74925" x="5516563" y="4259263"/>
          <p14:tracePt t="74942" x="5745163" y="4251325"/>
          <p14:tracePt t="74959" x="6118225" y="4237038"/>
          <p14:tracePt t="74976" x="6346825" y="4221163"/>
          <p14:tracePt t="74992" x="6499225" y="4221163"/>
          <p14:tracePt t="75009" x="6537325" y="4221163"/>
          <p14:tracePt t="76099" x="0" y="0"/>
        </p14:tracePtLst>
        <p14:tracePtLst>
          <p14:tracePt t="78052" x="1501775" y="4518025"/>
          <p14:tracePt t="78463" x="1508125" y="4518025"/>
          <p14:tracePt t="78472" x="1524000" y="4518025"/>
          <p14:tracePt t="78479" x="1554163" y="4518025"/>
          <p14:tracePt t="78491" x="1577975" y="4518025"/>
          <p14:tracePt t="78498" x="1660525" y="4518025"/>
          <p14:tracePt t="78508" x="1706563" y="4518025"/>
          <p14:tracePt t="78525" x="1760538" y="4518025"/>
          <p14:tracePt t="78541" x="1806575" y="4518025"/>
          <p14:tracePt t="78558" x="1844675" y="4518025"/>
          <p14:tracePt t="78575" x="1920875" y="4518025"/>
          <p14:tracePt t="78591" x="1965325" y="4518025"/>
          <p14:tracePt t="78608" x="2003425" y="4518025"/>
          <p14:tracePt t="78625" x="2027238" y="4518025"/>
          <p14:tracePt t="78663" x="2035175" y="4518025"/>
          <p14:tracePt t="78680" x="2035175" y="4525963"/>
          <p14:tracePt t="78688" x="2041525" y="4525963"/>
          <p14:tracePt t="79584" x="2049463" y="4533900"/>
          <p14:tracePt t="79600" x="2049463" y="4541838"/>
          <p14:tracePt t="79608" x="2049463" y="4556125"/>
          <p14:tracePt t="79617" x="2057400" y="4564063"/>
          <p14:tracePt t="79626" x="2065338" y="4579938"/>
          <p14:tracePt t="79642" x="2065338" y="4587875"/>
          <p14:tracePt t="79659" x="2065338" y="4594225"/>
          <p14:tracePt t="79712" x="2073275" y="4594225"/>
          <p14:tracePt t="79728" x="2073275" y="4602163"/>
          <p14:tracePt t="79744" x="2073275" y="4610100"/>
          <p14:tracePt t="79792" x="2079625" y="4610100"/>
          <p14:tracePt t="79832" x="2079625" y="4618038"/>
          <p14:tracePt t="79840" x="2087563" y="4618038"/>
          <p14:tracePt t="79842" x="2095500" y="4625975"/>
          <p14:tracePt t="79850" x="2103438" y="4632325"/>
          <p14:tracePt t="79859" x="2117725" y="4640263"/>
          <p14:tracePt t="79876" x="2149475" y="4648200"/>
          <p14:tracePt t="79892" x="2163763" y="4656138"/>
          <p14:tracePt t="79909" x="2171700" y="4656138"/>
          <p14:tracePt t="79952" x="2179638" y="4656138"/>
          <p14:tracePt t="79960" x="2179638" y="4664075"/>
          <p14:tracePt t="79968" x="2187575" y="4664075"/>
          <p14:tracePt t="79976" x="2193925" y="4664075"/>
          <p14:tracePt t="79992" x="2201863" y="4664075"/>
          <p14:tracePt t="80032" x="2209800" y="4664075"/>
          <p14:tracePt t="80042" x="2209800" y="4670425"/>
          <p14:tracePt t="80080" x="2217738" y="4670425"/>
          <p14:tracePt t="80088" x="2225675" y="4670425"/>
          <p14:tracePt t="80112" x="2232025" y="4670425"/>
          <p14:tracePt t="80128" x="2247900" y="4670425"/>
          <p14:tracePt t="80144" x="2255838" y="4670425"/>
          <p14:tracePt t="80152" x="2263775" y="4670425"/>
          <p14:tracePt t="80168" x="2270125" y="4670425"/>
          <p14:tracePt t="80256" x="2278063" y="4670425"/>
          <p14:tracePt t="80520" x="2286000" y="4670425"/>
          <p14:tracePt t="80528" x="2293938" y="4670425"/>
          <p14:tracePt t="80542" x="2301875" y="4670425"/>
          <p14:tracePt t="80560" x="2308225" y="4670425"/>
          <p14:tracePt t="80575" x="2316163" y="4670425"/>
          <p14:tracePt t="80664" x="2324100" y="4670425"/>
          <p14:tracePt t="80704" x="2332038" y="4670425"/>
          <p14:tracePt t="80761" x="2339975" y="4670425"/>
          <p14:tracePt t="80792" x="2346325" y="4670425"/>
          <p14:tracePt t="80816" x="2354263" y="4670425"/>
          <p14:tracePt t="80840" x="2362200" y="4670425"/>
          <p14:tracePt t="80856" x="2370138" y="4670425"/>
          <p14:tracePt t="80872" x="2378075" y="4670425"/>
          <p14:tracePt t="80904" x="2384425" y="4670425"/>
          <p14:tracePt t="80912" x="2392363" y="4670425"/>
          <p14:tracePt t="80928" x="2400300" y="4670425"/>
          <p14:tracePt t="80928" x="2416175" y="4664075"/>
          <p14:tracePt t="80942" x="2430463" y="4664075"/>
          <p14:tracePt t="81008" x="2438400" y="4664075"/>
          <p14:tracePt t="81040" x="2446338" y="4664075"/>
          <p14:tracePt t="81050" x="2454275" y="4664075"/>
          <p14:tracePt t="81060" x="2460625" y="4664075"/>
          <p14:tracePt t="81112" x="2468563" y="4664075"/>
          <p14:tracePt t="81120" x="2476500" y="4664075"/>
          <p14:tracePt t="81128" x="2484438" y="4664075"/>
          <p14:tracePt t="81136" x="2492375" y="4664075"/>
          <p14:tracePt t="81144" x="2522538" y="4664075"/>
          <p14:tracePt t="81162" x="2530475" y="4664075"/>
          <p14:tracePt t="81175" x="2536825" y="4664075"/>
          <p14:tracePt t="81192" x="2544763" y="4664075"/>
          <p14:tracePt t="81232" x="2552700" y="4664075"/>
          <p14:tracePt t="81250" x="2568575" y="4664075"/>
          <p14:tracePt t="81261" x="2574925" y="4664075"/>
          <p14:tracePt t="81275" x="2590800" y="4664075"/>
          <p14:tracePt t="81276" x="2606675" y="4656138"/>
          <p14:tracePt t="81292" x="2620963" y="4656138"/>
          <p14:tracePt t="81309" x="2636838" y="4656138"/>
          <p14:tracePt t="81344" x="2636838" y="4648200"/>
          <p14:tracePt t="81400" x="2644775" y="4648200"/>
          <p14:tracePt t="82464" x="2659063" y="4648200"/>
          <p14:tracePt t="82472" x="2697163" y="4656138"/>
          <p14:tracePt t="82480" x="2735263" y="4664075"/>
          <p14:tracePt t="82488" x="2773363" y="4670425"/>
          <p14:tracePt t="82508" x="2849563" y="4678363"/>
          <p14:tracePt t="82509" x="2903538" y="4678363"/>
          <p14:tracePt t="82525" x="2925763" y="4678363"/>
          <p14:tracePt t="82542" x="2941638" y="4678363"/>
          <p14:tracePt t="82558" x="2955925" y="4678363"/>
          <p14:tracePt t="82575" x="2963863" y="4678363"/>
          <p14:tracePt t="82592" x="2971800" y="4678363"/>
          <p14:tracePt t="82768" x="2979738" y="4678363"/>
          <p14:tracePt t="82776" x="2994025" y="4670425"/>
          <p14:tracePt t="82784" x="3017838" y="4670425"/>
          <p14:tracePt t="82792" x="3040063" y="4664075"/>
          <p14:tracePt t="82800" x="3078163" y="4656138"/>
          <p14:tracePt t="82808" x="3116263" y="4656138"/>
          <p14:tracePt t="82825" x="3132138" y="4648200"/>
          <p14:tracePt t="82872" x="3140075" y="4640263"/>
          <p14:tracePt t="83008" x="3146425" y="4640263"/>
          <p14:tracePt t="83016" x="3162300" y="4632325"/>
          <p14:tracePt t="83024" x="3200400" y="4618038"/>
          <p14:tracePt t="83036" x="3216275" y="4618038"/>
          <p14:tracePt t="83042" x="3254375" y="4610100"/>
          <p14:tracePt t="83058" x="3276600" y="4602163"/>
          <p14:tracePt t="83075" x="3284538" y="4602163"/>
          <p14:tracePt t="83280" x="3292475" y="4602163"/>
          <p14:tracePt t="83288" x="3298825" y="4602163"/>
          <p14:tracePt t="83304" x="3306763" y="4602163"/>
          <p14:tracePt t="83312" x="3322638" y="4602163"/>
          <p14:tracePt t="83320" x="3336925" y="4602163"/>
          <p14:tracePt t="83328" x="3368675" y="4594225"/>
          <p14:tracePt t="83342" x="3382963" y="4594225"/>
          <p14:tracePt t="83358" x="3390900" y="4594225"/>
          <p14:tracePt t="83784" x="3406775" y="4594225"/>
          <p14:tracePt t="83792" x="3413125" y="4594225"/>
          <p14:tracePt t="83800" x="3429000" y="4594225"/>
          <p14:tracePt t="83808" x="3444875" y="4594225"/>
          <p14:tracePt t="83816" x="3489325" y="4594225"/>
          <p14:tracePt t="83825" x="3535363" y="4587875"/>
          <p14:tracePt t="83842" x="3565525" y="4587875"/>
          <p14:tracePt t="83858" x="3603625" y="4587875"/>
          <p14:tracePt t="83875" x="3627438" y="4587875"/>
          <p14:tracePt t="83892" x="3635375" y="4587875"/>
          <p14:tracePt t="83928" x="3641725" y="4587875"/>
          <p14:tracePt t="83944" x="3649663" y="4587875"/>
          <p14:tracePt t="83952" x="3657600" y="4587875"/>
          <p14:tracePt t="84144" x="3665538" y="4587875"/>
          <p14:tracePt t="84152" x="3679825" y="4587875"/>
          <p14:tracePt t="84160" x="3695700" y="4594225"/>
          <p14:tracePt t="84168" x="3711575" y="4610100"/>
          <p14:tracePt t="84176" x="3733800" y="4618038"/>
          <p14:tracePt t="84192" x="3763963" y="4625975"/>
          <p14:tracePt t="84208" x="3771900" y="4632325"/>
          <p14:tracePt t="84328" x="3779838" y="4632325"/>
          <p14:tracePt t="84344" x="3787775" y="4632325"/>
          <p14:tracePt t="84352" x="3794125" y="4632325"/>
          <p14:tracePt t="84360" x="3802063" y="4632325"/>
          <p14:tracePt t="84375" x="3810000" y="4632325"/>
          <p14:tracePt t="84376" x="3817938" y="4632325"/>
          <p14:tracePt t="84391" x="3832225" y="4632325"/>
          <p14:tracePt t="84408" x="3840163" y="4632325"/>
          <p14:tracePt t="84584" x="3856038" y="4632325"/>
          <p14:tracePt t="84592" x="3863975" y="4632325"/>
          <p14:tracePt t="84600" x="3886200" y="4625975"/>
          <p14:tracePt t="84608" x="3908425" y="4625975"/>
          <p14:tracePt t="84625" x="3924300" y="4625975"/>
          <p14:tracePt t="84641" x="3932238" y="4625975"/>
          <p14:tracePt t="84792" x="3940175" y="4625975"/>
          <p14:tracePt t="84800" x="3970338" y="4632325"/>
          <p14:tracePt t="84808" x="4046538" y="4656138"/>
          <p14:tracePt t="84812" x="4206875" y="4694238"/>
          <p14:tracePt t="84825" x="4359275" y="4716463"/>
          <p14:tracePt t="84842" x="4419600" y="4716463"/>
          <p14:tracePt t="84858" x="4427538" y="4716463"/>
          <p14:tracePt t="86864" x="4441825" y="4716463"/>
          <p14:tracePt t="86872" x="4457700" y="4716463"/>
          <p14:tracePt t="86880" x="4465638" y="4716463"/>
          <p14:tracePt t="86891" x="4473575" y="4716463"/>
          <p14:tracePt t="86892" x="4487863" y="4716463"/>
          <p14:tracePt t="86992" x="4495800" y="4716463"/>
          <p14:tracePt t="87008" x="4511675" y="4716463"/>
          <p14:tracePt t="87072" x="4518025" y="4716463"/>
          <p14:tracePt t="87128" x="4518025" y="4708525"/>
          <p14:tracePt t="87141" x="4525963" y="4708525"/>
          <p14:tracePt t="87158" x="4533900" y="4708525"/>
          <p14:tracePt t="87158" x="4541838" y="4702175"/>
          <p14:tracePt t="87174" x="4556125" y="4702175"/>
          <p14:tracePt t="87191" x="4610100" y="4686300"/>
          <p14:tracePt t="87208" x="4648200" y="4678363"/>
          <p14:tracePt t="87225" x="4678363" y="4670425"/>
          <p14:tracePt t="87241" x="4694238" y="4664075"/>
          <p14:tracePt t="87258" x="4716463" y="4656138"/>
          <p14:tracePt t="87274" x="4740275" y="4648200"/>
          <p14:tracePt t="87291" x="4770438" y="4648200"/>
          <p14:tracePt t="87308" x="4792663" y="4648200"/>
          <p14:tracePt t="87324" x="4800600" y="4648200"/>
          <p14:tracePt t="87341" x="4808538" y="4648200"/>
          <p14:tracePt t="87358" x="4816475" y="4648200"/>
          <p14:tracePt t="89140" x="0" y="0"/>
        </p14:tracePtLst>
        <p14:tracePtLst>
          <p14:tracePt t="90740" x="2163763" y="4945063"/>
          <p14:tracePt t="90960" x="2171700" y="4945063"/>
          <p14:tracePt t="90968" x="2187575" y="4945063"/>
          <p14:tracePt t="90976" x="2217738" y="4953000"/>
          <p14:tracePt t="90984" x="2247900" y="4953000"/>
          <p14:tracePt t="90992" x="2332038" y="4968875"/>
          <p14:tracePt t="91008" x="2416175" y="4975225"/>
          <p14:tracePt t="91040" x="2460625" y="4975225"/>
          <p14:tracePt t="91048" x="2484438" y="4975225"/>
          <p14:tracePt t="91057" x="2514600" y="4975225"/>
          <p14:tracePt t="91074" x="2568575" y="4975225"/>
          <p14:tracePt t="91096" x="2705100" y="4983163"/>
          <p14:tracePt t="91112" x="2879725" y="4983163"/>
          <p14:tracePt t="91125" x="2994025" y="4983163"/>
          <p14:tracePt t="91140" x="3025775" y="4983163"/>
          <p14:tracePt t="91157" x="3040063" y="4983163"/>
          <p14:tracePt t="91174" x="3048000" y="4983163"/>
          <p14:tracePt t="91190" x="3055938" y="4983163"/>
          <p14:tracePt t="91207" x="3094038" y="4975225"/>
          <p14:tracePt t="91224" x="3108325" y="4968875"/>
          <p14:tracePt t="91651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9198614"/>
              </p:ext>
            </p:extLst>
          </p:nvPr>
        </p:nvGraphicFramePr>
        <p:xfrm>
          <a:off x="539552" y="2564904"/>
          <a:ext cx="8229600" cy="2044823"/>
        </p:xfrm>
        <a:graphic>
          <a:graphicData uri="http://schemas.openxmlformats.org/drawingml/2006/table">
            <a:tbl>
              <a:tblPr/>
              <a:tblGrid>
                <a:gridCol w="1198563"/>
                <a:gridCol w="1046162"/>
                <a:gridCol w="1646238"/>
                <a:gridCol w="1568450"/>
                <a:gridCol w="1422400"/>
                <a:gridCol w="1347787"/>
              </a:tblGrid>
              <a:tr h="362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=-1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6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=-1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0.73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0.88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6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=-0.5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0.38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0.62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0.82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6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=0.5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0.82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0.62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0.38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6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0.88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0.73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Global 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0.14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0.21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0.14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088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Step 2: Student proficiency estimates</a:t>
            </a:r>
          </a:p>
          <a:p>
            <a:pPr lvl="1"/>
            <a:r>
              <a:rPr lang="en-GB" sz="2400" dirty="0" smtClean="0"/>
              <a:t>Probability to observe a response pattern (1100)</a:t>
            </a: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2976725"/>
              </p:ext>
            </p:extLst>
          </p:nvPr>
        </p:nvGraphicFramePr>
        <p:xfrm>
          <a:off x="543398" y="5013176"/>
          <a:ext cx="2431231" cy="630657"/>
        </p:xfrm>
        <a:graphic>
          <a:graphicData uri="http://schemas.openxmlformats.org/presentationml/2006/ole">
            <p:oleObj spid="_x0000_s52293" name="Équation" r:id="rId3" imgW="1714320" imgH="444240" progId="Equation.3">
              <p:embed/>
            </p:oleObj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0725661"/>
              </p:ext>
            </p:extLst>
          </p:nvPr>
        </p:nvGraphicFramePr>
        <p:xfrm>
          <a:off x="550239" y="5949280"/>
          <a:ext cx="2468563" cy="576262"/>
        </p:xfrm>
        <a:graphic>
          <a:graphicData uri="http://schemas.openxmlformats.org/presentationml/2006/ole">
            <p:oleObj spid="_x0000_s52294" name="Équation" r:id="rId4" imgW="1739900" imgH="406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2525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9164"/>
    </mc:Choice>
    <mc:Fallback>
      <p:transition spd="slow" advTm="38916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3235" x="7162800" y="2430463"/>
          <p14:tracePt t="13404" x="0" y="0"/>
        </p14:tracePtLst>
        <p14:tracePtLst>
          <p14:tracePt t="14055" x="7277100" y="2430463"/>
          <p14:tracePt t="14223" x="0" y="0"/>
        </p14:tracePtLst>
        <p14:tracePtLst>
          <p14:tracePt t="17247" x="7407275" y="2346325"/>
          <p14:tracePt t="17343" x="0" y="0"/>
        </p14:tracePtLst>
        <p14:tracePtLst>
          <p14:tracePt t="17881" x="7612063" y="2408238"/>
          <p14:tracePt t="18040" x="0" y="0"/>
        </p14:tracePtLst>
        <p14:tracePtLst>
          <p14:tracePt t="28990" x="2506663" y="3116263"/>
          <p14:tracePt t="29208" x="0" y="0"/>
        </p14:tracePtLst>
        <p14:tracePtLst>
          <p14:tracePt t="34439" x="2460625" y="3444875"/>
          <p14:tracePt t="34653" x="0" y="0"/>
        </p14:tracePtLst>
        <p14:tracePtLst>
          <p14:tracePt t="38910" x="2506663" y="3749675"/>
          <p14:tracePt t="39071" x="0" y="0"/>
        </p14:tracePtLst>
        <p14:tracePtLst>
          <p14:tracePt t="42533" x="2522538" y="4106863"/>
          <p14:tracePt t="42687" x="0" y="0"/>
        </p14:tracePtLst>
        <p14:tracePtLst>
          <p14:tracePt t="51266" x="4975225" y="2873375"/>
          <p14:tracePt t="51448" x="4975225" y="2865438"/>
          <p14:tracePt t="51456" x="4991100" y="2865438"/>
          <p14:tracePt t="51488" x="4999038" y="2865438"/>
          <p14:tracePt t="51499" x="5013325" y="2865438"/>
          <p14:tracePt t="51520" x="5013325" y="2857500"/>
          <p14:tracePt t="51528" x="5021263" y="2857500"/>
          <p14:tracePt t="51536" x="5029200" y="2857500"/>
          <p14:tracePt t="51543" x="5037138" y="2857500"/>
          <p14:tracePt t="51556" x="5045075" y="2857500"/>
          <p14:tracePt t="51600" x="5059363" y="2857500"/>
          <p14:tracePt t="51608" x="5075238" y="2849563"/>
          <p14:tracePt t="51624" x="5089525" y="2841625"/>
          <p14:tracePt t="51624" x="5097463" y="2841625"/>
          <p14:tracePt t="51639" x="5105400" y="2841625"/>
          <p14:tracePt t="51943" x="0" y="0"/>
        </p14:tracePtLst>
        <p14:tracePtLst>
          <p14:tracePt t="54946" x="5287963" y="2803525"/>
          <p14:tracePt t="55016" x="5295900" y="2803525"/>
          <p14:tracePt t="55024" x="5303838" y="2803525"/>
          <p14:tracePt t="55032" x="5311775" y="2803525"/>
          <p14:tracePt t="55040" x="5334000" y="2803525"/>
          <p14:tracePt t="55055" x="5349875" y="2803525"/>
          <p14:tracePt t="55072" x="5364163" y="2803525"/>
          <p14:tracePt t="55088" x="5372100" y="2803525"/>
          <p14:tracePt t="55105" x="5387975" y="2803525"/>
          <p14:tracePt t="55304" x="0" y="0"/>
        </p14:tracePtLst>
        <p14:tracePtLst>
          <p14:tracePt t="69955" x="4960938" y="2849563"/>
          <p14:tracePt t="70568" x="4968875" y="2849563"/>
          <p14:tracePt t="70584" x="4975225" y="2849563"/>
          <p14:tracePt t="70592" x="4983163" y="2849563"/>
          <p14:tracePt t="70616" x="4991100" y="2849563"/>
          <p14:tracePt t="70640" x="5006975" y="2849563"/>
          <p14:tracePt t="70656" x="5013325" y="2849563"/>
          <p14:tracePt t="70670" x="5013325" y="2857500"/>
          <p14:tracePt t="70671" x="5029200" y="2857500"/>
          <p14:tracePt t="70687" x="5037138" y="2857500"/>
          <p14:tracePt t="70752" x="5045075" y="2857500"/>
          <p14:tracePt t="70776" x="5051425" y="2857500"/>
          <p14:tracePt t="70808" x="5059363" y="2857500"/>
          <p14:tracePt t="70824" x="5059363" y="2865438"/>
          <p14:tracePt t="70840" x="5067300" y="2865438"/>
          <p14:tracePt t="70856" x="5075238" y="2865438"/>
          <p14:tracePt t="70864" x="5083175" y="2865438"/>
          <p14:tracePt t="70896" x="5089525" y="2865438"/>
          <p14:tracePt t="70912" x="5097463" y="2873375"/>
          <p14:tracePt t="70920" x="5113338" y="2873375"/>
          <p14:tracePt t="70944" x="5121275" y="2873375"/>
          <p14:tracePt t="70952" x="5127625" y="2879725"/>
          <p14:tracePt t="70976" x="5135563" y="2879725"/>
          <p14:tracePt t="71000" x="5143500" y="2879725"/>
          <p14:tracePt t="71008" x="5151438" y="2879725"/>
          <p14:tracePt t="71032" x="5159375" y="2879725"/>
          <p14:tracePt t="71040" x="5165725" y="2879725"/>
          <p14:tracePt t="71048" x="5173663" y="2879725"/>
          <p14:tracePt t="71056" x="5211763" y="2879725"/>
          <p14:tracePt t="71070" x="5227638" y="2879725"/>
          <p14:tracePt t="71087" x="5249863" y="2879725"/>
          <p14:tracePt t="71104" x="5273675" y="2879725"/>
          <p14:tracePt t="71120" x="5280025" y="2879725"/>
          <p14:tracePt t="71137" x="5287963" y="2879725"/>
          <p14:tracePt t="71153" x="5295900" y="2879725"/>
          <p14:tracePt t="71170" x="5303838" y="2879725"/>
          <p14:tracePt t="71208" x="5311775" y="2879725"/>
          <p14:tracePt t="71232" x="5318125" y="2879725"/>
          <p14:tracePt t="71240" x="5326063" y="2879725"/>
          <p14:tracePt t="71261" x="5334000" y="2879725"/>
          <p14:tracePt t="71280" x="5341938" y="2879725"/>
          <p14:tracePt t="71296" x="5349875" y="2879725"/>
          <p14:tracePt t="71312" x="5356225" y="2879725"/>
          <p14:tracePt t="71320" x="5356225" y="2887663"/>
          <p14:tracePt t="71321" x="5372100" y="2887663"/>
          <p14:tracePt t="71337" x="5380038" y="2887663"/>
          <p14:tracePt t="71353" x="5387975" y="2887663"/>
          <p14:tracePt t="73002" x="0" y="0"/>
        </p14:tracePtLst>
        <p14:tracePtLst>
          <p14:tracePt t="75028" x="3673475" y="3200400"/>
          <p14:tracePt t="75169" x="3679825" y="3200400"/>
          <p14:tracePt t="75185" x="3695700" y="3200400"/>
          <p14:tracePt t="75193" x="3711575" y="3200400"/>
          <p14:tracePt t="75204" x="3725863" y="3200400"/>
          <p14:tracePt t="75209" x="3763963" y="3200400"/>
          <p14:tracePt t="75220" x="3771900" y="3200400"/>
          <p14:tracePt t="75237" x="3787775" y="3200400"/>
          <p14:tracePt t="75254" x="3802063" y="3200400"/>
          <p14:tracePt t="75270" x="3825875" y="3200400"/>
          <p14:tracePt t="75287" x="3856038" y="3200400"/>
          <p14:tracePt t="75304" x="3870325" y="3200400"/>
          <p14:tracePt t="75742" x="0" y="0"/>
        </p14:tracePtLst>
        <p14:tracePtLst>
          <p14:tracePt t="78443" x="2141538" y="3178175"/>
          <p14:tracePt t="78633" x="2149475" y="3178175"/>
          <p14:tracePt t="78642" x="2163763" y="3178175"/>
          <p14:tracePt t="78649" x="2179638" y="3192463"/>
          <p14:tracePt t="78657" x="2193925" y="3200400"/>
          <p14:tracePt t="78673" x="2201863" y="3200400"/>
          <p14:tracePt t="78688" x="2217738" y="3200400"/>
          <p14:tracePt t="79081" x="0" y="0"/>
        </p14:tracePtLst>
        <p14:tracePtLst>
          <p14:tracePt t="86912" x="5546725" y="3070225"/>
          <p14:tracePt t="87113" x="0" y="0"/>
        </p14:tracePtLst>
        <p14:tracePtLst>
          <p14:tracePt t="92599" x="4968875" y="2841625"/>
          <p14:tracePt t="92721" x="4975225" y="2841625"/>
          <p14:tracePt t="92761" x="4983163" y="2841625"/>
          <p14:tracePt t="92776" x="4991100" y="2841625"/>
          <p14:tracePt t="92785" x="4999038" y="2841625"/>
          <p14:tracePt t="92786" x="5006975" y="2841625"/>
          <p14:tracePt t="92802" x="5021263" y="2841625"/>
          <p14:tracePt t="92819" x="5037138" y="2841625"/>
          <p14:tracePt t="92835" x="5075238" y="2841625"/>
          <p14:tracePt t="92852" x="5097463" y="2841625"/>
          <p14:tracePt t="92869" x="5105400" y="2841625"/>
          <p14:tracePt t="92885" x="5113338" y="2841625"/>
          <p14:tracePt t="92961" x="5121275" y="2841625"/>
          <p14:tracePt t="93277" x="0" y="0"/>
        </p14:tracePtLst>
        <p14:tracePtLst>
          <p14:tracePt t="94805" x="5273675" y="2827338"/>
          <p14:tracePt t="95089" x="5280025" y="2827338"/>
          <p14:tracePt t="95105" x="5287963" y="2827338"/>
          <p14:tracePt t="95112" x="5295900" y="2827338"/>
          <p14:tracePt t="95117" x="5303838" y="2827338"/>
          <p14:tracePt t="95145" x="5311775" y="2827338"/>
          <p14:tracePt t="95177" x="5318125" y="2827338"/>
          <p14:tracePt t="95208" x="5326063" y="2827338"/>
          <p14:tracePt t="95232" x="5334000" y="2827338"/>
          <p14:tracePt t="95273" x="5341938" y="2827338"/>
          <p14:tracePt t="95297" x="5349875" y="2827338"/>
          <p14:tracePt t="95304" x="5356225" y="2827338"/>
          <p14:tracePt t="95312" x="5364163" y="2819400"/>
          <p14:tracePt t="95318" x="5380038" y="2819400"/>
          <p14:tracePt t="95441" x="5387975" y="2819400"/>
          <p14:tracePt t="96241" x="0" y="0"/>
        </p14:tracePtLst>
        <p14:tracePtLst>
          <p14:tracePt t="97474" x="3641725" y="3527425"/>
          <p14:tracePt t="97609" x="3657600" y="3527425"/>
          <p14:tracePt t="97617" x="3673475" y="3527425"/>
          <p14:tracePt t="97617" x="3695700" y="3527425"/>
          <p14:tracePt t="97633" x="3711575" y="3535363"/>
          <p14:tracePt t="97641" x="3725863" y="3535363"/>
          <p14:tracePt t="97649" x="3741738" y="3535363"/>
          <p14:tracePt t="97657" x="3763963" y="3535363"/>
          <p14:tracePt t="97669" x="3771900" y="3535363"/>
          <p14:tracePt t="97705" x="3779838" y="3535363"/>
          <p14:tracePt t="97737" x="3794125" y="3535363"/>
          <p14:tracePt t="97753" x="3802063" y="3535363"/>
          <p14:tracePt t="97761" x="3817938" y="3535363"/>
          <p14:tracePt t="97777" x="3825875" y="3535363"/>
          <p14:tracePt t="97801" x="3832225" y="3535363"/>
          <p14:tracePt t="98063" x="0" y="0"/>
        </p14:tracePtLst>
        <p14:tracePtLst>
          <p14:tracePt t="99843" x="2087563" y="3497263"/>
          <p14:tracePt t="100153" x="2095500" y="3497263"/>
          <p14:tracePt t="100161" x="2111375" y="3497263"/>
          <p14:tracePt t="100177" x="2117725" y="3497263"/>
          <p14:tracePt t="100185" x="2125663" y="3497263"/>
          <p14:tracePt t="100202" x="2141538" y="3497263"/>
          <p14:tracePt t="100202" x="2149475" y="3497263"/>
          <p14:tracePt t="100218" x="2155825" y="3497263"/>
          <p14:tracePt t="100257" x="2171700" y="3497263"/>
          <p14:tracePt t="100281" x="2179638" y="3497263"/>
          <p14:tracePt t="100297" x="2187575" y="3497263"/>
          <p14:tracePt t="100313" x="2201863" y="3497263"/>
          <p14:tracePt t="100369" x="2217738" y="3497263"/>
          <p14:tracePt t="100473" x="2225675" y="3497263"/>
          <p14:tracePt t="100493" x="2232025" y="3497263"/>
          <p14:tracePt t="100521" x="2247900" y="3497263"/>
          <p14:tracePt t="100737" x="2255838" y="3497263"/>
          <p14:tracePt t="100769" x="2263775" y="3497263"/>
          <p14:tracePt t="100777" x="2270125" y="3497263"/>
          <p14:tracePt t="100793" x="2286000" y="3497263"/>
          <p14:tracePt t="100794" x="2293938" y="3497263"/>
          <p14:tracePt t="100802" x="2316163" y="3497263"/>
          <p14:tracePt t="100828" x="2316163" y="3505200"/>
          <p14:tracePt t="100857" x="2324100" y="3505200"/>
          <p14:tracePt t="100882" x="2332038" y="3505200"/>
          <p14:tracePt t="100905" x="2346325" y="3505200"/>
          <p14:tracePt t="100929" x="2354263" y="3505200"/>
          <p14:tracePt t="100993" x="2362200" y="3505200"/>
          <p14:tracePt t="101358" x="0" y="0"/>
        </p14:tracePtLst>
        <p14:tracePtLst>
          <p14:tracePt t="104984" x="3260725" y="5303838"/>
          <p14:tracePt t="105149" x="0" y="0"/>
        </p14:tracePtLst>
        <p14:tracePtLst>
          <p14:tracePt t="106698" x="4846638" y="3521075"/>
          <p14:tracePt t="106841" x="4854575" y="3521075"/>
          <p14:tracePt t="106849" x="4868863" y="3521075"/>
          <p14:tracePt t="106857" x="4884738" y="3521075"/>
          <p14:tracePt t="106862" x="4906963" y="3521075"/>
          <p14:tracePt t="106867" x="4945063" y="3521075"/>
          <p14:tracePt t="106884" x="4991100" y="3527425"/>
          <p14:tracePt t="106901" x="5029200" y="3527425"/>
          <p14:tracePt t="106917" x="5051425" y="3527425"/>
          <p14:tracePt t="106934" x="5089525" y="3527425"/>
          <p14:tracePt t="106951" x="5135563" y="3527425"/>
          <p14:tracePt t="106968" x="5181600" y="3527425"/>
          <p14:tracePt t="106984" x="5227638" y="3527425"/>
          <p14:tracePt t="107001" x="5235575" y="3527425"/>
          <p14:tracePt t="107017" x="5257800" y="3527425"/>
          <p14:tracePt t="107034" x="5326063" y="3527425"/>
          <p14:tracePt t="107051" x="5402263" y="3521075"/>
          <p14:tracePt t="107068" x="5486400" y="3513138"/>
          <p14:tracePt t="107084" x="5546725" y="3513138"/>
          <p14:tracePt t="107101" x="5570538" y="3513138"/>
          <p14:tracePt t="107117" x="5592763" y="3513138"/>
          <p14:tracePt t="107134" x="5600700" y="3513138"/>
          <p14:tracePt t="107151" x="5608638" y="3513138"/>
          <p14:tracePt t="107167" x="5616575" y="3513138"/>
          <p14:tracePt t="107184" x="5646738" y="3513138"/>
          <p14:tracePt t="107201" x="5684838" y="3513138"/>
          <p14:tracePt t="107217" x="5699125" y="3513138"/>
          <p14:tracePt t="108349" x="0" y="0"/>
        </p14:tracePtLst>
        <p14:tracePtLst>
          <p14:tracePt t="112393" x="4975225" y="2841625"/>
          <p14:tracePt t="112712" x="4983163" y="2841625"/>
          <p14:tracePt t="112720" x="4999038" y="2841625"/>
          <p14:tracePt t="112720" x="5006975" y="2841625"/>
          <p14:tracePt t="112736" x="5021263" y="2841625"/>
          <p14:tracePt t="112744" x="5037138" y="2841625"/>
          <p14:tracePt t="112753" x="5051425" y="2841625"/>
          <p14:tracePt t="112759" x="5059363" y="2841625"/>
          <p14:tracePt t="112767" x="5075238" y="2849563"/>
          <p14:tracePt t="112783" x="5083175" y="2849563"/>
          <p14:tracePt t="112800" x="5089525" y="2849563"/>
          <p14:tracePt t="112816" x="5097463" y="2849563"/>
          <p14:tracePt t="112833" x="5105400" y="2849563"/>
          <p14:tracePt t="112850" x="5113338" y="2849563"/>
          <p14:tracePt t="112867" x="5121275" y="2849563"/>
          <p14:tracePt t="112929" x="5127625" y="2849563"/>
          <p14:tracePt t="112953" x="5135563" y="2849563"/>
          <p14:tracePt t="112962" x="5143500" y="2849563"/>
          <p14:tracePt t="112970" x="5159375" y="2857500"/>
          <p14:tracePt t="112977" x="5173663" y="2865438"/>
          <p14:tracePt t="112986" x="5197475" y="2865438"/>
          <p14:tracePt t="113001" x="5219700" y="2865438"/>
          <p14:tracePt t="113017" x="5235575" y="2865438"/>
          <p14:tracePt t="113034" x="5241925" y="2873375"/>
          <p14:tracePt t="113051" x="5257800" y="2873375"/>
          <p14:tracePt t="113113" x="5265738" y="2873375"/>
          <p14:tracePt t="113161" x="5273675" y="2873375"/>
          <p14:tracePt t="113217" x="5280025" y="2873375"/>
          <p14:tracePt t="113233" x="5287963" y="2873375"/>
          <p14:tracePt t="113249" x="5295900" y="2873375"/>
          <p14:tracePt t="113258" x="5318125" y="2873375"/>
          <p14:tracePt t="113259" x="5326063" y="2873375"/>
          <p14:tracePt t="113267" x="5349875" y="2865438"/>
          <p14:tracePt t="113338" x="5356225" y="2865438"/>
          <p14:tracePt t="116137" x="5364163" y="2865438"/>
          <p14:tracePt t="116513" x="0" y="0"/>
        </p14:tracePtLst>
        <p14:tracePtLst>
          <p14:tracePt t="117288" x="3679825" y="3840163"/>
          <p14:tracePt t="117529" x="3687763" y="3840163"/>
          <p14:tracePt t="117541" x="3695700" y="3840163"/>
          <p14:tracePt t="117545" x="3703638" y="3840163"/>
          <p14:tracePt t="117550" x="3725863" y="3840163"/>
          <p14:tracePt t="117567" x="3741738" y="3840163"/>
          <p14:tracePt t="117601" x="3749675" y="3840163"/>
          <p14:tracePt t="117602" x="3756025" y="3840163"/>
          <p14:tracePt t="117617" x="3779838" y="3840163"/>
          <p14:tracePt t="117633" x="3787775" y="3840163"/>
          <p14:tracePt t="117650" x="3810000" y="3840163"/>
          <p14:tracePt t="117667" x="3825875" y="3840163"/>
          <p14:tracePt t="117684" x="3840163" y="3840163"/>
          <p14:tracePt t="117700" x="3856038" y="3840163"/>
          <p14:tracePt t="117717" x="3863975" y="3840163"/>
          <p14:tracePt t="117801" x="3870325" y="3840163"/>
          <p14:tracePt t="118699" x="0" y="0"/>
        </p14:tracePtLst>
        <p14:tracePtLst>
          <p14:tracePt t="120283" x="1866900" y="3878263"/>
          <p14:tracePt t="120513" x="1874838" y="3878263"/>
          <p14:tracePt t="120529" x="1882775" y="3878263"/>
          <p14:tracePt t="120537" x="1889125" y="3878263"/>
          <p14:tracePt t="120545" x="1905000" y="3878263"/>
          <p14:tracePt t="120550" x="1927225" y="3878263"/>
          <p14:tracePt t="120566" x="1965325" y="3870325"/>
          <p14:tracePt t="120583" x="1989138" y="3870325"/>
          <p14:tracePt t="120600" x="2003425" y="3870325"/>
          <p14:tracePt t="120616" x="2027238" y="3870325"/>
          <p14:tracePt t="120633" x="2049463" y="3870325"/>
          <p14:tracePt t="120650" x="2057400" y="3870325"/>
          <p14:tracePt t="120666" x="2065338" y="3870325"/>
          <p14:tracePt t="120683" x="2073275" y="3870325"/>
          <p14:tracePt t="120777" x="2079625" y="3870325"/>
          <p14:tracePt t="120785" x="2087563" y="3870325"/>
          <p14:tracePt t="120793" x="2095500" y="3870325"/>
          <p14:tracePt t="120809" x="2103438" y="3870325"/>
          <p14:tracePt t="120825" x="2111375" y="3870325"/>
          <p14:tracePt t="120833" x="2117725" y="3870325"/>
          <p14:tracePt t="120841" x="2125663" y="3870325"/>
          <p14:tracePt t="120849" x="2133600" y="3870325"/>
          <p14:tracePt t="120897" x="2141538" y="3870325"/>
          <p14:tracePt t="120907" x="2149475" y="3870325"/>
          <p14:tracePt t="120916" x="2155825" y="3870325"/>
          <p14:tracePt t="120917" x="2171700" y="3870325"/>
          <p14:tracePt t="120933" x="2187575" y="3870325"/>
          <p14:tracePt t="120949" x="2201863" y="3870325"/>
          <p14:tracePt t="120966" x="2209800" y="3870325"/>
          <p14:tracePt t="120983" x="2225675" y="3870325"/>
          <p14:tracePt t="121000" x="2232025" y="3870325"/>
          <p14:tracePt t="121016" x="2247900" y="3870325"/>
          <p14:tracePt t="121033" x="2255838" y="3870325"/>
          <p14:tracePt t="121049" x="2263775" y="3870325"/>
          <p14:tracePt t="121066" x="2278063" y="3870325"/>
          <p14:tracePt t="121083" x="2293938" y="3870325"/>
          <p14:tracePt t="121099" x="2308225" y="3870325"/>
          <p14:tracePt t="121116" x="2316163" y="3870325"/>
          <p14:tracePt t="121185" x="2324100" y="3870325"/>
          <p14:tracePt t="121209" x="2332038" y="3870325"/>
          <p14:tracePt t="121233" x="2339975" y="3870325"/>
          <p14:tracePt t="122231" x="0" y="0"/>
        </p14:tracePtLst>
        <p14:tracePtLst>
          <p14:tracePt t="124450" x="3360738" y="6027738"/>
          <p14:tracePt t="124465" x="3360738" y="6019800"/>
          <p14:tracePt t="124481" x="3352800" y="6011863"/>
          <p14:tracePt t="124489" x="3352800" y="6003925"/>
          <p14:tracePt t="124499" x="3352800" y="5989638"/>
          <p14:tracePt t="124502" x="3330575" y="5959475"/>
          <p14:tracePt t="124516" x="3298825" y="5935663"/>
          <p14:tracePt t="124532" x="3276600" y="5921375"/>
          <p14:tracePt t="124549" x="3246438" y="5889625"/>
          <p14:tracePt t="124566" x="3200400" y="5883275"/>
          <p14:tracePt t="124582" x="3170238" y="5875338"/>
          <p14:tracePt t="124599" x="3146425" y="5859463"/>
          <p14:tracePt t="124616" x="3101975" y="5845175"/>
          <p14:tracePt t="124632" x="3055938" y="5829300"/>
          <p14:tracePt t="124649" x="3040063" y="5821363"/>
          <p14:tracePt t="124666" x="3017838" y="5813425"/>
          <p14:tracePt t="124682" x="2987675" y="5813425"/>
          <p14:tracePt t="124699" x="2949575" y="5807075"/>
          <p14:tracePt t="124716" x="2887663" y="5807075"/>
          <p14:tracePt t="124732" x="2841625" y="5807075"/>
          <p14:tracePt t="124749" x="2811463" y="5807075"/>
          <p14:tracePt t="124766" x="2765425" y="5799138"/>
          <p14:tracePt t="124782" x="2697163" y="5783263"/>
          <p14:tracePt t="124799" x="2598738" y="5775325"/>
          <p14:tracePt t="124816" x="2476500" y="5775325"/>
          <p14:tracePt t="124832" x="2247900" y="5775325"/>
          <p14:tracePt t="124849" x="2073275" y="5775325"/>
          <p14:tracePt t="124866" x="1905000" y="5775325"/>
          <p14:tracePt t="124882" x="1774825" y="5775325"/>
          <p14:tracePt t="124899" x="1660525" y="5775325"/>
          <p14:tracePt t="124915" x="1546225" y="5775325"/>
          <p14:tracePt t="124932" x="1439863" y="5791200"/>
          <p14:tracePt t="124949" x="1355725" y="5821363"/>
          <p14:tracePt t="124966" x="1287463" y="5837238"/>
          <p14:tracePt t="124982" x="1211263" y="5845175"/>
          <p14:tracePt t="124999" x="1158875" y="5851525"/>
          <p14:tracePt t="125016" x="1074738" y="5867400"/>
          <p14:tracePt t="125032" x="974725" y="5883275"/>
          <p14:tracePt t="125049" x="930275" y="5889625"/>
          <p14:tracePt t="125066" x="846138" y="5905500"/>
          <p14:tracePt t="125082" x="723900" y="5921375"/>
          <p14:tracePt t="125099" x="617538" y="5951538"/>
          <p14:tracePt t="125116" x="541338" y="5973763"/>
          <p14:tracePt t="125133" x="457200" y="5997575"/>
          <p14:tracePt t="125149" x="411163" y="6003925"/>
          <p14:tracePt t="125166" x="381000" y="6027738"/>
          <p14:tracePt t="125182" x="350838" y="6035675"/>
          <p14:tracePt t="125199" x="334963" y="6049963"/>
          <p14:tracePt t="125216" x="320675" y="6065838"/>
          <p14:tracePt t="125232" x="296863" y="6142038"/>
          <p14:tracePt t="125249" x="250825" y="6210300"/>
          <p14:tracePt t="125266" x="212725" y="6278563"/>
          <p14:tracePt t="125282" x="198438" y="6324600"/>
          <p14:tracePt t="125299" x="198438" y="6370638"/>
          <p14:tracePt t="125315" x="198438" y="6438900"/>
          <p14:tracePt t="125332" x="212725" y="6477000"/>
          <p14:tracePt t="125349" x="244475" y="6523038"/>
          <p14:tracePt t="125366" x="282575" y="6553200"/>
          <p14:tracePt t="125382" x="312738" y="6583363"/>
          <p14:tracePt t="125399" x="365125" y="6599238"/>
          <p14:tracePt t="125416" x="403225" y="6613525"/>
          <p14:tracePt t="125432" x="465138" y="6637338"/>
          <p14:tracePt t="125449" x="503238" y="6659563"/>
          <p14:tracePt t="125466" x="533400" y="6667500"/>
          <p14:tracePt t="125482" x="579438" y="6683375"/>
          <p14:tracePt t="125499" x="663575" y="6705600"/>
          <p14:tracePt t="125516" x="746125" y="6727825"/>
          <p14:tracePt t="125532" x="884238" y="6759575"/>
          <p14:tracePt t="125549" x="1028700" y="6789738"/>
          <p14:tracePt t="125566" x="1127125" y="6811963"/>
          <p14:tracePt t="125582" x="1158875" y="6819900"/>
          <p14:tracePt t="125599" x="1165225" y="6827838"/>
          <p14:tracePt t="125616" x="1173163" y="6827838"/>
          <p14:tracePt t="125657" x="1173163" y="6835775"/>
          <p14:tracePt t="125659" x="1189038" y="6835775"/>
          <p14:tracePt t="125665" x="1211263" y="6842125"/>
          <p14:tracePt t="125682" x="1279525" y="6850063"/>
          <p14:tracePt t="125699" x="1349375" y="6850063"/>
          <p14:tracePt t="125715" x="1401763" y="6850063"/>
          <p14:tracePt t="125732" x="1470025" y="6850063"/>
          <p14:tracePt t="125749" x="1508125" y="6850063"/>
          <p14:tracePt t="125765" x="1524000" y="6850063"/>
          <p14:tracePt t="125782" x="1546225" y="6850063"/>
          <p14:tracePt t="125799" x="1577975" y="6850063"/>
          <p14:tracePt t="125815" x="1638300" y="6850063"/>
          <p14:tracePt t="125832" x="1782763" y="6835775"/>
          <p14:tracePt t="125849" x="1920875" y="6797675"/>
          <p14:tracePt t="125865" x="2065338" y="6773863"/>
          <p14:tracePt t="125882" x="2247900" y="6759575"/>
          <p14:tracePt t="125899" x="2422525" y="6727825"/>
          <p14:tracePt t="125916" x="2606675" y="6697663"/>
          <p14:tracePt t="125932" x="2705100" y="6689725"/>
          <p14:tracePt t="125949" x="2759075" y="6683375"/>
          <p14:tracePt t="125966" x="2765425" y="6675438"/>
          <p14:tracePt t="126009" x="2773363" y="6675438"/>
          <p14:tracePt t="126009" x="2781300" y="6675438"/>
          <p14:tracePt t="126025" x="2781300" y="6667500"/>
          <p14:tracePt t="126033" x="2789238" y="6667500"/>
          <p14:tracePt t="126065" x="2797175" y="6659563"/>
          <p14:tracePt t="126081" x="2803525" y="6651625"/>
          <p14:tracePt t="126090" x="2811463" y="6651625"/>
          <p14:tracePt t="126091" x="2811463" y="6645275"/>
          <p14:tracePt t="126099" x="2827338" y="6621463"/>
          <p14:tracePt t="126115" x="2849563" y="6575425"/>
          <p14:tracePt t="126132" x="2865438" y="6545263"/>
          <p14:tracePt t="126149" x="2879725" y="6499225"/>
          <p14:tracePt t="126166" x="2911475" y="6446838"/>
          <p14:tracePt t="126182" x="2925763" y="6400800"/>
          <p14:tracePt t="126199" x="2949575" y="6354763"/>
          <p14:tracePt t="126215" x="2963863" y="6316663"/>
          <p14:tracePt t="126232" x="2979738" y="6248400"/>
          <p14:tracePt t="126249" x="2994025" y="6226175"/>
          <p14:tracePt t="126265" x="2994025" y="6210300"/>
          <p14:tracePt t="126282" x="3001963" y="6188075"/>
          <p14:tracePt t="126299" x="3001963" y="6164263"/>
          <p14:tracePt t="126315" x="3001963" y="6118225"/>
          <p14:tracePt t="126332" x="3001963" y="6080125"/>
          <p14:tracePt t="126349" x="3001963" y="6065838"/>
          <p14:tracePt t="126365" x="3001963" y="6057900"/>
          <p14:tracePt t="126382" x="3001963" y="6042025"/>
          <p14:tracePt t="126399" x="3001963" y="6035675"/>
          <p14:tracePt t="126415" x="2994025" y="6027738"/>
          <p14:tracePt t="126432" x="2994025" y="6019800"/>
          <p14:tracePt t="126449" x="2987675" y="6019800"/>
          <p14:tracePt t="127246" x="0" y="0"/>
        </p14:tracePtLst>
        <p14:tracePtLst>
          <p14:tracePt t="129235" x="5570538" y="3779838"/>
          <p14:tracePt t="129453" x="0" y="0"/>
        </p14:tracePtLst>
        <p14:tracePtLst>
          <p14:tracePt t="133697" x="4876800" y="2865438"/>
          <p14:tracePt t="133873" x="4884738" y="2865438"/>
          <p14:tracePt t="133881" x="4892675" y="2865438"/>
          <p14:tracePt t="133889" x="4906963" y="2865438"/>
          <p14:tracePt t="133897" x="4922838" y="2865438"/>
          <p14:tracePt t="133915" x="4960938" y="2865438"/>
          <p14:tracePt t="133916" x="5013325" y="2865438"/>
          <p14:tracePt t="133932" x="5059363" y="2865438"/>
          <p14:tracePt t="133948" x="5105400" y="2865438"/>
          <p14:tracePt t="133965" x="5135563" y="2865438"/>
          <p14:tracePt t="133982" x="5165725" y="2865438"/>
          <p14:tracePt t="133998" x="5189538" y="2865438"/>
          <p14:tracePt t="134015" x="5211763" y="2865438"/>
          <p14:tracePt t="134032" x="5249863" y="2865438"/>
          <p14:tracePt t="134048" x="5356225" y="2887663"/>
          <p14:tracePt t="134065" x="5394325" y="2895600"/>
          <p14:tracePt t="134082" x="5410200" y="2903538"/>
          <p14:tracePt t="134121" x="5418138" y="2903538"/>
          <p14:tracePt t="134129" x="5426075" y="2903538"/>
          <p14:tracePt t="134132" x="5432425" y="2903538"/>
          <p14:tracePt t="134148" x="5440363" y="2903538"/>
          <p14:tracePt t="134165" x="5464175" y="2903538"/>
          <p14:tracePt t="134182" x="5470525" y="2903538"/>
          <p14:tracePt t="134841" x="0" y="0"/>
        </p14:tracePtLst>
        <p14:tracePtLst>
          <p14:tracePt t="137400" x="3559175" y="4198938"/>
          <p14:tracePt t="137521" x="3565525" y="4198938"/>
          <p14:tracePt t="137529" x="3573463" y="4198938"/>
          <p14:tracePt t="137533" x="3589338" y="4198938"/>
          <p14:tracePt t="137548" x="3597275" y="4198938"/>
          <p14:tracePt t="137548" x="3635375" y="4198938"/>
          <p14:tracePt t="137565" x="3657600" y="4198938"/>
          <p14:tracePt t="137581" x="3679825" y="4198938"/>
          <p14:tracePt t="137598" x="3703638" y="4198938"/>
          <p14:tracePt t="137615" x="3733800" y="4198938"/>
          <p14:tracePt t="137631" x="3763963" y="4191000"/>
          <p14:tracePt t="137648" x="3779838" y="4191000"/>
          <p14:tracePt t="137665" x="3794125" y="4191000"/>
          <p14:tracePt t="137681" x="3810000" y="4191000"/>
          <p14:tracePt t="137698" x="3825875" y="4191000"/>
          <p14:tracePt t="137714" x="3840163" y="4191000"/>
          <p14:tracePt t="137731" x="3856038" y="4198938"/>
          <p14:tracePt t="137785" x="3863975" y="4198938"/>
          <p14:tracePt t="137801" x="3870325" y="4198938"/>
          <p14:tracePt t="137822" x="3886200" y="4198938"/>
          <p14:tracePt t="137833" x="3902075" y="4198938"/>
          <p14:tracePt t="137849" x="3908425" y="4198938"/>
          <p14:tracePt t="138081" x="0" y="0"/>
        </p14:tracePtLst>
        <p14:tracePtLst>
          <p14:tracePt t="139565" x="1844675" y="4152900"/>
          <p14:tracePt t="139729" x="1858963" y="4152900"/>
          <p14:tracePt t="139738" x="1874838" y="4152900"/>
          <p14:tracePt t="139747" x="1897063" y="4152900"/>
          <p14:tracePt t="139748" x="1927225" y="4160838"/>
          <p14:tracePt t="139764" x="1958975" y="4168775"/>
          <p14:tracePt t="139781" x="1981200" y="4168775"/>
          <p14:tracePt t="139797" x="1997075" y="4168775"/>
          <p14:tracePt t="139814" x="2027238" y="4168775"/>
          <p14:tracePt t="139831" x="2041525" y="4168775"/>
          <p14:tracePt t="139848" x="2057400" y="4175125"/>
          <p14:tracePt t="139864" x="2079625" y="4175125"/>
          <p14:tracePt t="139881" x="2095500" y="4175125"/>
          <p14:tracePt t="139897" x="2125663" y="4183063"/>
          <p14:tracePt t="139914" x="2133600" y="4183063"/>
          <p14:tracePt t="139931" x="2141538" y="4183063"/>
          <p14:tracePt t="139993" x="2149475" y="4183063"/>
          <p14:tracePt t="140632" x="0" y="0"/>
        </p14:tracePtLst>
        <p14:tracePtLst>
          <p14:tracePt t="141752" x="4953000" y="4191000"/>
          <p14:tracePt t="141969" x="4968875" y="4191000"/>
          <p14:tracePt t="141977" x="4983163" y="4198938"/>
          <p14:tracePt t="141988" x="4991100" y="4198938"/>
          <p14:tracePt t="141989" x="5013325" y="4206875"/>
          <p14:tracePt t="141997" x="5051425" y="4221163"/>
          <p14:tracePt t="142014" x="5083175" y="4221163"/>
          <p14:tracePt t="142030" x="5121275" y="4221163"/>
          <p14:tracePt t="142047" x="5135563" y="4221163"/>
          <p14:tracePt t="142064" x="5151438" y="4221163"/>
          <p14:tracePt t="142080" x="5165725" y="4221163"/>
          <p14:tracePt t="142097" x="5181600" y="4221163"/>
          <p14:tracePt t="142114" x="5203825" y="4221163"/>
          <p14:tracePt t="142130" x="5211763" y="4221163"/>
          <p14:tracePt t="142177" x="5227638" y="4221163"/>
          <p14:tracePt t="142188" x="5235575" y="4221163"/>
          <p14:tracePt t="142197" x="5249863" y="4221163"/>
          <p14:tracePt t="142198" x="5287963" y="4229100"/>
          <p14:tracePt t="142214" x="5318125" y="4229100"/>
          <p14:tracePt t="142230" x="5341938" y="4229100"/>
          <p14:tracePt t="142247" x="5364163" y="4229100"/>
          <p14:tracePt t="142264" x="5426075" y="4229100"/>
          <p14:tracePt t="142281" x="5486400" y="4229100"/>
          <p14:tracePt t="142297" x="5516563" y="4229100"/>
          <p14:tracePt t="142337" x="5524500" y="4229100"/>
          <p14:tracePt t="144424" x="0" y="0"/>
        </p14:tracePtLst>
        <p14:tracePtLst>
          <p14:tracePt t="151996" x="6384925" y="2873375"/>
          <p14:tracePt t="152177" x="6392863" y="2873375"/>
          <p14:tracePt t="152193" x="6400800" y="2873375"/>
          <p14:tracePt t="152257" x="6408738" y="2873375"/>
          <p14:tracePt t="152289" x="6416675" y="2873375"/>
          <p14:tracePt t="152305" x="6423025" y="2873375"/>
          <p14:tracePt t="152321" x="6430963" y="2873375"/>
          <p14:tracePt t="152337" x="6446838" y="2873375"/>
          <p14:tracePt t="152353" x="6454775" y="2873375"/>
          <p14:tracePt t="152385" x="6461125" y="2873375"/>
          <p14:tracePt t="152401" x="6469063" y="2873375"/>
          <p14:tracePt t="152441" x="6477000" y="2873375"/>
          <p14:tracePt t="152449" x="6484938" y="2873375"/>
          <p14:tracePt t="152457" x="6492875" y="2873375"/>
          <p14:tracePt t="152471" x="6507163" y="2873375"/>
          <p14:tracePt t="152473" x="6523038" y="2873375"/>
          <p14:tracePt t="152480" x="6537325" y="2873375"/>
          <p14:tracePt t="152496" x="6569075" y="2873375"/>
          <p14:tracePt t="152513" x="6583363" y="2865438"/>
          <p14:tracePt t="152530" x="6607175" y="2865438"/>
          <p14:tracePt t="152546" x="6621463" y="2865438"/>
          <p14:tracePt t="152563" x="6645275" y="2865438"/>
          <p14:tracePt t="152580" x="6675438" y="2865438"/>
          <p14:tracePt t="152596" x="6697663" y="2865438"/>
          <p14:tracePt t="152613" x="6721475" y="2865438"/>
          <p14:tracePt t="152630" x="6735763" y="2865438"/>
          <p14:tracePt t="152646" x="6751638" y="2865438"/>
          <p14:tracePt t="152663" x="6773863" y="2865438"/>
          <p14:tracePt t="152680" x="6797675" y="2865438"/>
          <p14:tracePt t="152696" x="6858000" y="2865438"/>
          <p14:tracePt t="152713" x="6904038" y="2865438"/>
          <p14:tracePt t="152730" x="6934200" y="2865438"/>
          <p14:tracePt t="152746" x="6972300" y="2865438"/>
          <p14:tracePt t="152763" x="6994525" y="2865438"/>
          <p14:tracePt t="152780" x="7026275" y="2865438"/>
          <p14:tracePt t="152796" x="7056438" y="2865438"/>
          <p14:tracePt t="152813" x="7078663" y="2865438"/>
          <p14:tracePt t="152830" x="7102475" y="2865438"/>
          <p14:tracePt t="152846" x="7124700" y="2865438"/>
          <p14:tracePt t="152863" x="7132638" y="2865438"/>
          <p14:tracePt t="152880" x="7140575" y="2857500"/>
          <p14:tracePt t="153244" x="0" y="0"/>
        </p14:tracePtLst>
        <p14:tracePtLst>
          <p14:tracePt t="157987" x="6569075" y="2879725"/>
          <p14:tracePt t="158065" x="6575425" y="2879725"/>
          <p14:tracePt t="158073" x="6583363" y="2879725"/>
          <p14:tracePt t="158129" x="6591300" y="2879725"/>
          <p14:tracePt t="158145" x="6613525" y="2879725"/>
          <p14:tracePt t="158153" x="6629400" y="2879725"/>
          <p14:tracePt t="158162" x="6659563" y="2879725"/>
          <p14:tracePt t="158179" x="6689725" y="2879725"/>
          <p14:tracePt t="158195" x="6721475" y="2879725"/>
          <p14:tracePt t="158212" x="6727825" y="2887663"/>
          <p14:tracePt t="158229" x="6743700" y="2887663"/>
          <p14:tracePt t="158246" x="6751638" y="2887663"/>
          <p14:tracePt t="158262" x="6773863" y="2887663"/>
          <p14:tracePt t="158279" x="6789738" y="2887663"/>
          <p14:tracePt t="158313" x="6797675" y="2887663"/>
          <p14:tracePt t="158314" x="6804025" y="2887663"/>
          <p14:tracePt t="158353" x="6811963" y="2887663"/>
          <p14:tracePt t="158369" x="6819900" y="2887663"/>
          <p14:tracePt t="158379" x="6827838" y="2887663"/>
          <p14:tracePt t="158379" x="6835775" y="2887663"/>
          <p14:tracePt t="158417" x="6842125" y="2887663"/>
          <p14:tracePt t="158418" x="6850063" y="2887663"/>
          <p14:tracePt t="158429" x="6858000" y="2887663"/>
          <p14:tracePt t="158446" x="6873875" y="2887663"/>
          <p14:tracePt t="158462" x="6880225" y="2887663"/>
          <p14:tracePt t="158505" x="6888163" y="2887663"/>
          <p14:tracePt t="158521" x="6896100" y="2887663"/>
          <p14:tracePt t="158561" x="6904038" y="2887663"/>
          <p14:tracePt t="158735" x="0" y="0"/>
        </p14:tracePtLst>
        <p14:tracePtLst>
          <p14:tracePt t="160643" x="6454775" y="3108325"/>
          <p14:tracePt t="161377" x="6446838" y="3108325"/>
          <p14:tracePt t="161386" x="6438900" y="3108325"/>
          <p14:tracePt t="161401" x="6416675" y="3108325"/>
          <p14:tracePt t="161412" x="6408738" y="3108325"/>
          <p14:tracePt t="161413" x="6384925" y="3101975"/>
          <p14:tracePt t="161428" x="6370638" y="3101975"/>
          <p14:tracePt t="161445" x="6354763" y="3101975"/>
          <p14:tracePt t="161462" x="6332538" y="3101975"/>
          <p14:tracePt t="161478" x="6316663" y="3101975"/>
          <p14:tracePt t="161495" x="6294438" y="3101975"/>
          <p14:tracePt t="161512" x="6270625" y="3094038"/>
          <p14:tracePt t="161528" x="6232525" y="3094038"/>
          <p14:tracePt t="161545" x="6202363" y="3094038"/>
          <p14:tracePt t="161562" x="6180138" y="3094038"/>
          <p14:tracePt t="161578" x="6149975" y="3086100"/>
          <p14:tracePt t="161595" x="6118225" y="3086100"/>
          <p14:tracePt t="161612" x="6111875" y="3086100"/>
          <p14:tracePt t="161628" x="6088063" y="3086100"/>
          <p14:tracePt t="161645" x="6065838" y="3086100"/>
          <p14:tracePt t="161662" x="6049963" y="3086100"/>
          <p14:tracePt t="161678" x="6019800" y="3086100"/>
          <p14:tracePt t="161695" x="5997575" y="3086100"/>
          <p14:tracePt t="161712" x="5959475" y="3086100"/>
          <p14:tracePt t="161728" x="5921375" y="3086100"/>
          <p14:tracePt t="161745" x="5883275" y="3086100"/>
          <p14:tracePt t="161762" x="5845175" y="3086100"/>
          <p14:tracePt t="161778" x="5813425" y="3086100"/>
          <p14:tracePt t="161795" x="5791200" y="3086100"/>
          <p14:tracePt t="161812" x="5761038" y="3094038"/>
          <p14:tracePt t="161828" x="5737225" y="3101975"/>
          <p14:tracePt t="161845" x="5730875" y="3108325"/>
          <p14:tracePt t="161862" x="5722938" y="3108325"/>
          <p14:tracePt t="162229" x="0" y="0"/>
        </p14:tracePtLst>
        <p14:tracePtLst>
          <p14:tracePt t="162832" x="6400800" y="3421063"/>
          <p14:tracePt t="162913" x="6392863" y="3421063"/>
          <p14:tracePt t="162920" x="6378575" y="3421063"/>
          <p14:tracePt t="162920" x="6362700" y="3421063"/>
          <p14:tracePt t="162937" x="6340475" y="3421063"/>
          <p14:tracePt t="162945" x="6302375" y="3421063"/>
          <p14:tracePt t="162945" x="6218238" y="3421063"/>
          <p14:tracePt t="162961" x="6111875" y="3421063"/>
          <p14:tracePt t="162978" x="6035675" y="3413125"/>
          <p14:tracePt t="162995" x="5973763" y="3406775"/>
          <p14:tracePt t="163011" x="5935663" y="3398838"/>
          <p14:tracePt t="163028" x="5905500" y="3398838"/>
          <p14:tracePt t="163045" x="5875338" y="3398838"/>
          <p14:tracePt t="163061" x="5845175" y="3398838"/>
          <p14:tracePt t="163078" x="5813425" y="3406775"/>
          <p14:tracePt t="163095" x="5783263" y="3413125"/>
          <p14:tracePt t="163111" x="5761038" y="3421063"/>
          <p14:tracePt t="163128" x="5753100" y="3436938"/>
          <p14:tracePt t="163145" x="5722938" y="3436938"/>
          <p14:tracePt t="163162" x="5707063" y="3459163"/>
          <p14:tracePt t="163179" x="5684838" y="3467100"/>
          <p14:tracePt t="163195" x="5661025" y="3482975"/>
          <p14:tracePt t="163212" x="5646738" y="3489325"/>
          <p14:tracePt t="163228" x="5638800" y="3489325"/>
          <p14:tracePt t="163245" x="5630863" y="3489325"/>
          <p14:tracePt t="163261" x="5630863" y="3497263"/>
          <p14:tracePt t="163521" x="5638800" y="3497263"/>
          <p14:tracePt t="163529" x="5638800" y="3489325"/>
          <p14:tracePt t="163537" x="5654675" y="3482975"/>
          <p14:tracePt t="163537" x="0" y="0"/>
        </p14:tracePtLst>
        <p14:tracePtLst>
          <p14:tracePt t="170689" x="3581400" y="3817938"/>
          <p14:tracePt t="170737" x="3589338" y="3817938"/>
          <p14:tracePt t="170753" x="3597275" y="3817938"/>
          <p14:tracePt t="170761" x="3603625" y="3817938"/>
          <p14:tracePt t="170762" x="3641725" y="3817938"/>
          <p14:tracePt t="170778" x="3673475" y="3825875"/>
          <p14:tracePt t="170795" x="3703638" y="3825875"/>
          <p14:tracePt t="170811" x="3756025" y="3825875"/>
          <p14:tracePt t="170828" x="3825875" y="3825875"/>
          <p14:tracePt t="170845" x="3886200" y="3825875"/>
          <p14:tracePt t="170861" x="3902075" y="3832225"/>
          <p14:tracePt t="170878" x="3916363" y="3832225"/>
          <p14:tracePt t="170894" x="3924300" y="3832225"/>
          <p14:tracePt t="170911" x="3940175" y="3832225"/>
          <p14:tracePt t="170928" x="3962400" y="3832225"/>
          <p14:tracePt t="170944" x="3978275" y="3832225"/>
          <p14:tracePt t="170998" x="0" y="0"/>
        </p14:tracePtLst>
        <p14:tracePtLst>
          <p14:tracePt t="171534" x="3741738" y="4191000"/>
          <p14:tracePt t="171545" x="3749675" y="4191000"/>
          <p14:tracePt t="171553" x="3763963" y="4175125"/>
          <p14:tracePt t="171561" x="3787775" y="4175125"/>
          <p14:tracePt t="171569" x="3856038" y="4168775"/>
          <p14:tracePt t="171579" x="3908425" y="4160838"/>
          <p14:tracePt t="171594" x="3916363" y="4160838"/>
          <p14:tracePt t="171736" x="0" y="0"/>
        </p14:tracePtLst>
        <p14:tracePtLst>
          <p14:tracePt t="173734" x="7178675" y="3108325"/>
          <p14:tracePt t="173872" x="0" y="0"/>
        </p14:tracePtLst>
        <p14:tracePtLst>
          <p14:tracePt t="174848" x="7132638" y="3421063"/>
          <p14:tracePt t="174976" x="0" y="0"/>
        </p14:tracePtLst>
        <p14:tracePtLst>
          <p14:tracePt t="175791" x="7056438" y="3810000"/>
          <p14:tracePt t="175885" x="0" y="0"/>
        </p14:tracePtLst>
        <p14:tracePtLst>
          <p14:tracePt t="177423" x="7132638" y="4114800"/>
          <p14:tracePt t="177564" x="0" y="0"/>
        </p14:tracePtLst>
        <p14:tracePtLst>
          <p14:tracePt t="185452" x="8412163" y="3101975"/>
          <p14:tracePt t="185665" x="0" y="0"/>
        </p14:tracePtLst>
        <p14:tracePtLst>
          <p14:tracePt t="186689" x="2544763" y="3063875"/>
          <p14:tracePt t="186800" x="0" y="0"/>
        </p14:tracePtLst>
        <p14:tracePtLst>
          <p14:tracePt t="187790" x="8640763" y="3513138"/>
          <p14:tracePt t="187912" x="0" y="0"/>
        </p14:tracePtLst>
        <p14:tracePtLst>
          <p14:tracePt t="189249" x="2598738" y="3467100"/>
          <p14:tracePt t="189362" x="0" y="0"/>
        </p14:tracePtLst>
        <p14:tracePtLst>
          <p14:tracePt t="190672" x="8496300" y="3763963"/>
          <p14:tracePt t="190815" x="0" y="0"/>
        </p14:tracePtLst>
        <p14:tracePtLst>
          <p14:tracePt t="192310" x="2644775" y="3756025"/>
          <p14:tracePt t="192417" x="0" y="0"/>
        </p14:tracePtLst>
        <p14:tracePtLst>
          <p14:tracePt t="193241" x="8518525" y="4060825"/>
          <p14:tracePt t="193368" x="0" y="0"/>
        </p14:tracePtLst>
        <p14:tracePtLst>
          <p14:tracePt t="194468" x="2384425" y="4060825"/>
          <p14:tracePt t="194619" x="0" y="0"/>
        </p14:tracePtLst>
        <p14:tracePtLst>
          <p14:tracePt t="215959" x="7132638" y="2468563"/>
          <p14:tracePt t="216177" x="0" y="0"/>
        </p14:tracePtLst>
        <p14:tracePtLst>
          <p14:tracePt t="218753" x="7299325" y="2460625"/>
          <p14:tracePt t="218968" x="0" y="0"/>
        </p14:tracePtLst>
        <p14:tracePtLst>
          <p14:tracePt t="220605" x="7437438" y="2422525"/>
          <p14:tracePt t="220832" x="0" y="0"/>
        </p14:tracePtLst>
        <p14:tracePtLst>
          <p14:tracePt t="222712" x="7680325" y="2400300"/>
          <p14:tracePt t="222921" x="0" y="0"/>
        </p14:tracePtLst>
        <p14:tracePtLst>
          <p14:tracePt t="229909" x="7132638" y="2438400"/>
          <p14:tracePt t="230104" x="0" y="0"/>
        </p14:tracePtLst>
        <p14:tracePtLst>
          <p14:tracePt t="232811" x="7292975" y="2408238"/>
          <p14:tracePt t="233054" x="0" y="0"/>
        </p14:tracePtLst>
        <p14:tracePtLst>
          <p14:tracePt t="237999" x="7459663" y="2438400"/>
          <p14:tracePt t="238193" x="0" y="0"/>
        </p14:tracePtLst>
        <p14:tracePtLst>
          <p14:tracePt t="243109" x="7635875" y="2408238"/>
          <p14:tracePt t="243308" x="0" y="0"/>
        </p14:tracePtLst>
        <p14:tracePtLst>
          <p14:tracePt t="304908" x="4030663" y="3140075"/>
          <p14:tracePt t="305083" x="0" y="0"/>
        </p14:tracePtLst>
        <p14:tracePtLst>
          <p14:tracePt t="305849" x="4068763" y="3330575"/>
          <p14:tracePt t="305974" x="0" y="0"/>
        </p14:tracePtLst>
        <p14:tracePtLst>
          <p14:tracePt t="306522" x="4160838" y="3771900"/>
          <p14:tracePt t="306622" x="0" y="0"/>
        </p14:tracePtLst>
        <p14:tracePtLst>
          <p14:tracePt t="307117" x="4175125" y="4038600"/>
          <p14:tracePt t="307281" x="0" y="0"/>
        </p14:tracePtLst>
        <p14:tracePtLst>
          <p14:tracePt t="310399" x="5684838" y="3124200"/>
          <p14:tracePt t="310582" x="0" y="0"/>
        </p14:tracePtLst>
        <p14:tracePtLst>
          <p14:tracePt t="312297" x="5661025" y="3459163"/>
          <p14:tracePt t="312464" x="0" y="0"/>
        </p14:tracePtLst>
        <p14:tracePtLst>
          <p14:tracePt t="314612" x="5578475" y="3787775"/>
          <p14:tracePt t="314753" x="0" y="0"/>
        </p14:tracePtLst>
        <p14:tracePtLst>
          <p14:tracePt t="316623" x="5646738" y="4054475"/>
          <p14:tracePt t="316812" x="0" y="0"/>
        </p14:tracePtLst>
        <p14:tracePtLst>
          <p14:tracePt t="327951" x="5197475" y="2879725"/>
          <p14:tracePt t="328121" x="5203825" y="2879725"/>
          <p14:tracePt t="328129" x="5211763" y="2879725"/>
          <p14:tracePt t="328145" x="5241925" y="2879725"/>
          <p14:tracePt t="328153" x="5280025" y="2879725"/>
          <p14:tracePt t="328162" x="5318125" y="2887663"/>
          <p14:tracePt t="328195" x="5372100" y="2887663"/>
          <p14:tracePt t="328212" x="5410200" y="2887663"/>
          <p14:tracePt t="328217" x="5426075" y="2887663"/>
          <p14:tracePt t="328229" x="5440363" y="2887663"/>
          <p14:tracePt t="328261" x="5448300" y="2887663"/>
          <p14:tracePt t="328558" x="0" y="0"/>
        </p14:tracePtLst>
        <p14:tracePtLst>
          <p14:tracePt t="331962" x="5083175" y="4503738"/>
          <p14:tracePt t="332137" x="5089525" y="4503738"/>
          <p14:tracePt t="332145" x="5105400" y="4503738"/>
          <p14:tracePt t="332153" x="5127625" y="4511675"/>
          <p14:tracePt t="332161" x="5135563" y="4511675"/>
          <p14:tracePt t="332169" x="5173663" y="4518025"/>
          <p14:tracePt t="332177" x="5227638" y="4525963"/>
          <p14:tracePt t="332194" x="5280025" y="4525963"/>
          <p14:tracePt t="332211" x="5334000" y="4525963"/>
          <p14:tracePt t="332227" x="5380038" y="4518025"/>
          <p14:tracePt t="332244" x="5402263" y="4518025"/>
          <p14:tracePt t="332261" x="5410200" y="4518025"/>
          <p14:tracePt t="332321" x="5418138" y="4518025"/>
          <p14:tracePt t="332730" x="0" y="0"/>
        </p14:tracePtLst>
        <p14:tracePtLst>
          <p14:tracePt t="334051" x="7078663" y="2422525"/>
          <p14:tracePt t="334280" x="7086600" y="2422525"/>
          <p14:tracePt t="334304" x="7102475" y="2422525"/>
          <p14:tracePt t="334312" x="7108825" y="2422525"/>
          <p14:tracePt t="334320" x="7124700" y="2422525"/>
          <p14:tracePt t="334328" x="7178675" y="2422525"/>
          <p14:tracePt t="334344" x="7231063" y="2422525"/>
          <p14:tracePt t="334368" x="7254875" y="2422525"/>
          <p14:tracePt t="334384" x="7277100" y="2430463"/>
          <p14:tracePt t="334393" x="7299325" y="2430463"/>
          <p14:tracePt t="334432" x="7307263" y="2430463"/>
          <p14:tracePt t="335232" x="7315200" y="2430463"/>
          <p14:tracePt t="335240" x="7323138" y="2430463"/>
          <p14:tracePt t="335248" x="7331075" y="2430463"/>
          <p14:tracePt t="335256" x="7337425" y="2430463"/>
          <p14:tracePt t="335262" x="7353300" y="2430463"/>
          <p14:tracePt t="335276" x="7361238" y="2430463"/>
          <p14:tracePt t="335293" x="7369175" y="2430463"/>
          <p14:tracePt t="335309" x="7375525" y="2430463"/>
          <p14:tracePt t="335326" x="7383463" y="2430463"/>
          <p14:tracePt t="335343" x="7399338" y="2430463"/>
          <p14:tracePt t="335360" x="7413625" y="2430463"/>
          <p14:tracePt t="335376" x="7437438" y="2430463"/>
          <p14:tracePt t="335393" x="7475538" y="2430463"/>
          <p14:tracePt t="335409" x="7559675" y="2430463"/>
          <p14:tracePt t="335426" x="7627938" y="2430463"/>
          <p14:tracePt t="335443" x="7666038" y="2430463"/>
          <p14:tracePt t="335460" x="7673975" y="2430463"/>
          <p14:tracePt t="335476" x="7680325" y="2430463"/>
          <p14:tracePt t="335512" x="7688263" y="2430463"/>
          <p14:tracePt t="335896" x="7696200" y="2430463"/>
          <p14:tracePt t="335904" x="0" y="0"/>
        </p14:tracePtLst>
        <p14:tracePtLst>
          <p14:tracePt t="340979" x="6569075" y="2879725"/>
          <p14:tracePt t="341160" x="6575425" y="2879725"/>
          <p14:tracePt t="341169" x="6583363" y="2879725"/>
          <p14:tracePt t="341200" x="6591300" y="2879725"/>
          <p14:tracePt t="341208" x="6607175" y="2879725"/>
          <p14:tracePt t="341221" x="6621463" y="2879725"/>
          <p14:tracePt t="341226" x="6659563" y="2879725"/>
          <p14:tracePt t="341243" x="6683375" y="2879725"/>
          <p14:tracePt t="341259" x="6713538" y="2879725"/>
          <p14:tracePt t="341276" x="6743700" y="2879725"/>
          <p14:tracePt t="341293" x="6781800" y="2879725"/>
          <p14:tracePt t="341309" x="6827838" y="2879725"/>
          <p14:tracePt t="341326" x="6850063" y="2879725"/>
          <p14:tracePt t="341343" x="6865938" y="2879725"/>
          <p14:tracePt t="342944" x="6873875" y="2879725"/>
          <p14:tracePt t="342952" x="6888163" y="2879725"/>
          <p14:tracePt t="342960" x="6904038" y="2879725"/>
          <p14:tracePt t="342961" x="6918325" y="2879725"/>
          <p14:tracePt t="342976" x="6950075" y="2879725"/>
          <p14:tracePt t="342992" x="6956425" y="2879725"/>
          <p14:tracePt t="343057" x="6964363" y="2887663"/>
          <p14:tracePt t="343064" x="6972300" y="2887663"/>
          <p14:tracePt t="343072" x="6980238" y="2895600"/>
          <p14:tracePt t="343080" x="6994525" y="2903538"/>
          <p14:tracePt t="343092" x="7010400" y="2911475"/>
          <p14:tracePt t="343093" x="7032625" y="2925763"/>
          <p14:tracePt t="343109" x="7040563" y="2933700"/>
          <p14:tracePt t="343126" x="7040563" y="2941638"/>
          <p14:tracePt t="343142" x="7048500" y="2941638"/>
          <p14:tracePt t="343159" x="7056438" y="2949575"/>
          <p14:tracePt t="343176" x="7070725" y="2963863"/>
          <p14:tracePt t="343193" x="7078663" y="2971800"/>
          <p14:tracePt t="343209" x="7094538" y="2987675"/>
          <p14:tracePt t="343226" x="7094538" y="2994025"/>
          <p14:tracePt t="343243" x="7102475" y="3001963"/>
          <p14:tracePt t="343259" x="7116763" y="3025775"/>
          <p14:tracePt t="343276" x="7124700" y="3040063"/>
          <p14:tracePt t="343292" x="7132638" y="3063875"/>
          <p14:tracePt t="343309" x="7154863" y="3101975"/>
          <p14:tracePt t="343326" x="7192963" y="3162300"/>
          <p14:tracePt t="343342" x="7208838" y="3192463"/>
          <p14:tracePt t="343359" x="7216775" y="3208338"/>
          <p14:tracePt t="343376" x="7223125" y="3216275"/>
          <p14:tracePt t="343416" x="7223125" y="3230563"/>
          <p14:tracePt t="343432" x="7223125" y="3238500"/>
          <p14:tracePt t="343442" x="7223125" y="3246438"/>
          <p14:tracePt t="343448" x="7231063" y="3260725"/>
          <p14:tracePt t="343459" x="7231063" y="3284538"/>
          <p14:tracePt t="343476" x="7239000" y="3306763"/>
          <p14:tracePt t="343492" x="7239000" y="3322638"/>
          <p14:tracePt t="343509" x="7239000" y="3336925"/>
          <p14:tracePt t="343526" x="7239000" y="3352800"/>
          <p14:tracePt t="343542" x="7246938" y="3375025"/>
          <p14:tracePt t="343559" x="7254875" y="3406775"/>
          <p14:tracePt t="343576" x="7261225" y="3436938"/>
          <p14:tracePt t="343593" x="7261225" y="3467100"/>
          <p14:tracePt t="343609" x="7269163" y="3489325"/>
          <p14:tracePt t="343626" x="7269163" y="3513138"/>
          <p14:tracePt t="343642" x="7269163" y="3543300"/>
          <p14:tracePt t="343659" x="7269163" y="3565525"/>
          <p14:tracePt t="343676" x="7269163" y="3597275"/>
          <p14:tracePt t="343692" x="7277100" y="3627438"/>
          <p14:tracePt t="343709" x="7277100" y="3649663"/>
          <p14:tracePt t="343726" x="7277100" y="3665538"/>
          <p14:tracePt t="343742" x="7277100" y="3687763"/>
          <p14:tracePt t="343759" x="7277100" y="3725863"/>
          <p14:tracePt t="343776" x="7277100" y="3802063"/>
          <p14:tracePt t="343793" x="7277100" y="3825875"/>
          <p14:tracePt t="343809" x="7277100" y="3848100"/>
          <p14:tracePt t="343826" x="7277100" y="3863975"/>
          <p14:tracePt t="343842" x="7277100" y="3878263"/>
          <p14:tracePt t="343859" x="7277100" y="3908425"/>
          <p14:tracePt t="343876" x="7277100" y="3932238"/>
          <p14:tracePt t="343892" x="7277100" y="3946525"/>
          <p14:tracePt t="343909" x="7269163" y="3962400"/>
          <p14:tracePt t="343926" x="7261225" y="3984625"/>
          <p14:tracePt t="343942" x="7261225" y="4000500"/>
          <p14:tracePt t="343959" x="7261225" y="4022725"/>
          <p14:tracePt t="343976" x="7254875" y="4046538"/>
          <p14:tracePt t="343993" x="7246938" y="4060825"/>
          <p14:tracePt t="344009" x="7231063" y="4092575"/>
          <p14:tracePt t="344026" x="7231063" y="4106863"/>
          <p14:tracePt t="344042" x="7223125" y="4137025"/>
          <p14:tracePt t="344059" x="7216775" y="4160838"/>
          <p14:tracePt t="344076" x="7216775" y="4168775"/>
          <p14:tracePt t="344092" x="7208838" y="4191000"/>
          <p14:tracePt t="344109" x="7192963" y="4213225"/>
          <p14:tracePt t="344126" x="7178675" y="4251325"/>
          <p14:tracePt t="344142" x="7170738" y="4275138"/>
          <p14:tracePt t="344159" x="7154863" y="4305300"/>
          <p14:tracePt t="344176" x="7140575" y="4327525"/>
          <p14:tracePt t="344193" x="7132638" y="4359275"/>
          <p14:tracePt t="344209" x="7124700" y="4359275"/>
          <p14:tracePt t="344226" x="7116763" y="4365625"/>
          <p14:tracePt t="344243" x="7108825" y="4389438"/>
          <p14:tracePt t="344259" x="7094538" y="4397375"/>
          <p14:tracePt t="344276" x="7086600" y="4411663"/>
          <p14:tracePt t="344320" x="7086600" y="4419600"/>
          <p14:tracePt t="344368" x="7070725" y="4419600"/>
          <p14:tracePt t="346376" x="7078663" y="4419600"/>
          <p14:tracePt t="346384" x="7086600" y="4411663"/>
          <p14:tracePt t="346392" x="7102475" y="4389438"/>
          <p14:tracePt t="346393" x="7132638" y="4335463"/>
          <p14:tracePt t="346409" x="7192963" y="4237038"/>
          <p14:tracePt t="346425" x="7261225" y="4114800"/>
          <p14:tracePt t="346442" x="7323138" y="4008438"/>
          <p14:tracePt t="346459" x="7361238" y="3916363"/>
          <p14:tracePt t="346475" x="7391400" y="3840163"/>
          <p14:tracePt t="346492" x="7407275" y="3779838"/>
          <p14:tracePt t="346509" x="7407275" y="3711575"/>
          <p14:tracePt t="346525" x="7421563" y="3597275"/>
          <p14:tracePt t="346542" x="7421563" y="3475038"/>
          <p14:tracePt t="346559" x="7429500" y="3352800"/>
          <p14:tracePt t="346575" x="7437438" y="3254375"/>
          <p14:tracePt t="346592" x="7437438" y="3216275"/>
          <p14:tracePt t="346608" x="7437438" y="3178175"/>
          <p14:tracePt t="346625" x="7437438" y="3116263"/>
          <p14:tracePt t="346642" x="7437438" y="3048000"/>
          <p14:tracePt t="346659" x="7407275" y="2971800"/>
          <p14:tracePt t="346675" x="7391400" y="2911475"/>
          <p14:tracePt t="346692" x="7383463" y="2879725"/>
          <p14:tracePt t="346709" x="7383463" y="2865438"/>
          <p14:tracePt t="346725" x="7369175" y="2849563"/>
          <p14:tracePt t="346742" x="7369175" y="2827338"/>
          <p14:tracePt t="346759" x="7361238" y="2803525"/>
          <p14:tracePt t="346775" x="7337425" y="2735263"/>
          <p14:tracePt t="346792" x="7323138" y="2674938"/>
          <p14:tracePt t="346809" x="7307263" y="2628900"/>
          <p14:tracePt t="346825" x="7292975" y="2598738"/>
          <p14:tracePt t="346842" x="7285038" y="2574925"/>
          <p14:tracePt t="346859" x="7285038" y="2560638"/>
          <p14:tracePt t="346875" x="7285038" y="2552700"/>
          <p14:tracePt t="346892" x="7277100" y="2536825"/>
          <p14:tracePt t="346909" x="7277100" y="2530475"/>
          <p14:tracePt t="346925" x="7277100" y="2514600"/>
          <p14:tracePt t="346942" x="7261225" y="2506663"/>
          <p14:tracePt t="346959" x="7261225" y="2498725"/>
          <p14:tracePt t="346993" x="7261225" y="2492375"/>
          <p14:tracePt t="347040" x="7254875" y="2492375"/>
          <p14:tracePt t="347043" x="7254875" y="2484438"/>
          <p14:tracePt t="347058" x="7246938" y="2484438"/>
          <p14:tracePt t="347059" x="7246938" y="2476500"/>
          <p14:tracePt t="347152" x="7239000" y="2476500"/>
          <p14:tracePt t="347296" x="7231063" y="2476500"/>
          <p14:tracePt t="347376" x="7216775" y="2476500"/>
          <p14:tracePt t="347400" x="7208838" y="2476500"/>
          <p14:tracePt t="347424" x="7200900" y="2476500"/>
          <p14:tracePt t="347456" x="7185025" y="2476500"/>
          <p14:tracePt t="347480" x="7170738" y="2476500"/>
          <p14:tracePt t="347512" x="7162800" y="2476500"/>
          <p14:tracePt t="347552" x="7154863" y="2476500"/>
          <p14:tracePt t="347600" x="7146925" y="2476500"/>
          <p14:tracePt t="348168" x="7146925" y="2468563"/>
          <p14:tracePt t="348176" x="7162800" y="2468563"/>
          <p14:tracePt t="348192" x="7178675" y="2468563"/>
          <p14:tracePt t="348193" x="7185025" y="2468563"/>
          <p14:tracePt t="348208" x="7200900" y="2468563"/>
          <p14:tracePt t="348225" x="7223125" y="2468563"/>
          <p14:tracePt t="348242" x="7239000" y="2468563"/>
          <p14:tracePt t="348258" x="7254875" y="2468563"/>
          <p14:tracePt t="348276" x="7269163" y="2468563"/>
          <p14:tracePt t="348292" x="7285038" y="2468563"/>
          <p14:tracePt t="348328" x="7292975" y="2468563"/>
          <p14:tracePt t="348472" x="7292975" y="2460625"/>
          <p14:tracePt t="348480" x="7299325" y="2460625"/>
          <p14:tracePt t="348499" x="7307263" y="2460625"/>
          <p14:tracePt t="348508" x="7331075" y="2460625"/>
          <p14:tracePt t="348509" x="7383463" y="2460625"/>
          <p14:tracePt t="348525" x="7467600" y="2460625"/>
          <p14:tracePt t="348542" x="7551738" y="2460625"/>
          <p14:tracePt t="348558" x="7589838" y="2460625"/>
          <p14:tracePt t="348575" x="7604125" y="2460625"/>
          <p14:tracePt t="348752" x="7620000" y="2460625"/>
          <p14:tracePt t="348760" x="7635875" y="2460625"/>
          <p14:tracePt t="348766" x="7650163" y="2460625"/>
          <p14:tracePt t="348775" x="7696200" y="2460625"/>
          <p14:tracePt t="348791" x="7750175" y="2460625"/>
          <p14:tracePt t="348808" x="7756525" y="2460625"/>
          <p14:tracePt t="348825" x="7764463" y="2460625"/>
          <p14:tracePt t="349262" x="0" y="0"/>
        </p14:tracePtLst>
        <p14:tracePtLst>
          <p14:tracePt t="356703" x="7864475" y="4441825"/>
          <p14:tracePt t="356984" x="7870825" y="4449763"/>
          <p14:tracePt t="356991" x="7886700" y="4457700"/>
          <p14:tracePt t="356999" x="7886700" y="4465638"/>
          <p14:tracePt t="357007" x="7908925" y="4479925"/>
          <p14:tracePt t="357027" x="7916863" y="4479925"/>
          <p14:tracePt t="357040" x="7932738" y="4487863"/>
          <p14:tracePt t="357057" x="7962900" y="4503738"/>
          <p14:tracePt t="357074" x="8001000" y="4525963"/>
          <p14:tracePt t="357090" x="8031163" y="4541838"/>
          <p14:tracePt t="357107" x="8039100" y="4541838"/>
          <p14:tracePt t="357124" x="8047038" y="4549775"/>
          <p14:tracePt t="357140" x="8069263" y="4549775"/>
          <p14:tracePt t="357157" x="8077200" y="4549775"/>
          <p14:tracePt t="357174" x="8099425" y="4549775"/>
          <p14:tracePt t="357190" x="8123238" y="4549775"/>
          <p14:tracePt t="357207" x="8161338" y="4549775"/>
          <p14:tracePt t="357224" x="8191500" y="4549775"/>
          <p14:tracePt t="357240" x="8207375" y="4549775"/>
          <p14:tracePt t="357257" x="8237538" y="4549775"/>
          <p14:tracePt t="357274" x="8259763" y="4541838"/>
          <p14:tracePt t="357290" x="8267700" y="4533900"/>
          <p14:tracePt t="357307" x="8275638" y="4533900"/>
          <p14:tracePt t="357351" x="8283575" y="4533900"/>
          <p14:tracePt t="357364" x="8283575" y="4525963"/>
          <p14:tracePt t="357367" x="8283575" y="4518025"/>
          <p14:tracePt t="357375" x="8297863" y="4511675"/>
          <p14:tracePt t="357391" x="8305800" y="4503738"/>
          <p14:tracePt t="357407" x="8321675" y="4495800"/>
          <p14:tracePt t="357424" x="8328025" y="4479925"/>
          <p14:tracePt t="357440" x="8351838" y="4457700"/>
          <p14:tracePt t="357457" x="8359775" y="4419600"/>
          <p14:tracePt t="357473" x="8366125" y="4397375"/>
          <p14:tracePt t="357490" x="8366125" y="4381500"/>
          <p14:tracePt t="357507" x="8366125" y="4359275"/>
          <p14:tracePt t="357523" x="8366125" y="4351338"/>
          <p14:tracePt t="357540" x="8366125" y="4343400"/>
          <p14:tracePt t="357557" x="8366125" y="4335463"/>
          <p14:tracePt t="357573" x="8366125" y="4327525"/>
          <p14:tracePt t="357590" x="8359775" y="4321175"/>
          <p14:tracePt t="357607" x="8343900" y="4289425"/>
          <p14:tracePt t="357624" x="8321675" y="4267200"/>
          <p14:tracePt t="357640" x="8313738" y="4259263"/>
          <p14:tracePt t="357657" x="8313738" y="4251325"/>
          <p14:tracePt t="357674" x="8305800" y="4251325"/>
          <p14:tracePt t="357691" x="8305800" y="4244975"/>
          <p14:tracePt t="357708" x="8297863" y="4244975"/>
          <p14:tracePt t="357724" x="8289925" y="4244975"/>
          <p14:tracePt t="357741" x="8283575" y="4244975"/>
          <p14:tracePt t="357777" x="8275638" y="4244975"/>
          <p14:tracePt t="357793" x="8267700" y="4244975"/>
          <p14:tracePt t="357808" x="8259763" y="4251325"/>
          <p14:tracePt t="357809" x="8251825" y="4251325"/>
          <p14:tracePt t="357824" x="8237538" y="4259263"/>
          <p14:tracePt t="357841" x="8221663" y="4267200"/>
          <p14:tracePt t="357880" x="8213725" y="4275138"/>
          <p14:tracePt t="357881" x="8207375" y="4275138"/>
          <p14:tracePt t="357891" x="8199438" y="4283075"/>
          <p14:tracePt t="357908" x="8175625" y="4289425"/>
          <p14:tracePt t="357924" x="8161338" y="4305300"/>
          <p14:tracePt t="357941" x="8153400" y="4305300"/>
          <p14:tracePt t="357958" x="8145463" y="4305300"/>
          <p14:tracePt t="357974" x="8145463" y="4313238"/>
          <p14:tracePt t="358009" x="8131175" y="4313238"/>
          <p14:tracePt t="358032" x="8123238" y="4321175"/>
          <p14:tracePt t="358040" x="8115300" y="4321175"/>
          <p14:tracePt t="358049" x="8107363" y="4321175"/>
          <p14:tracePt t="358720" x="8107363" y="4313238"/>
          <p14:tracePt t="358728" x="8107363" y="4289425"/>
          <p14:tracePt t="358741" x="8107363" y="4267200"/>
          <p14:tracePt t="358742" x="8093075" y="4237038"/>
          <p14:tracePt t="358758" x="8047038" y="4152900"/>
          <p14:tracePt t="358774" x="8001000" y="4060825"/>
          <p14:tracePt t="358791" x="7962900" y="3946525"/>
          <p14:tracePt t="358808" x="7916863" y="3848100"/>
          <p14:tracePt t="358824" x="7848600" y="3703638"/>
          <p14:tracePt t="358841" x="7794625" y="3597275"/>
          <p14:tracePt t="358858" x="7756525" y="3521075"/>
          <p14:tracePt t="358874" x="7718425" y="3436938"/>
          <p14:tracePt t="358891" x="7680325" y="3382963"/>
          <p14:tracePt t="358908" x="7658100" y="3336925"/>
          <p14:tracePt t="358924" x="7635875" y="3298825"/>
          <p14:tracePt t="358941" x="7612063" y="3246438"/>
          <p14:tracePt t="358958" x="7581900" y="3200400"/>
          <p14:tracePt t="358974" x="7573963" y="3170238"/>
          <p14:tracePt t="358991" x="7543800" y="3140075"/>
          <p14:tracePt t="359008" x="7513638" y="3078163"/>
          <p14:tracePt t="359024" x="7467600" y="3025775"/>
          <p14:tracePt t="359041" x="7429500" y="2949575"/>
          <p14:tracePt t="359058" x="7399338" y="2887663"/>
          <p14:tracePt t="359075" x="7369175" y="2841625"/>
          <p14:tracePt t="359091" x="7353300" y="2811463"/>
          <p14:tracePt t="359108" x="7345363" y="2773363"/>
          <p14:tracePt t="359124" x="7331075" y="2759075"/>
          <p14:tracePt t="359141" x="7323138" y="2727325"/>
          <p14:tracePt t="359158" x="7292975" y="2674938"/>
          <p14:tracePt t="359174" x="7277100" y="2644775"/>
          <p14:tracePt t="359191" x="7269163" y="2613025"/>
          <p14:tracePt t="359208" x="7261225" y="2598738"/>
          <p14:tracePt t="359224" x="7254875" y="2598738"/>
          <p14:tracePt t="359264" x="7254875" y="2590800"/>
          <p14:tracePt t="359268" x="7254875" y="2582863"/>
          <p14:tracePt t="359274" x="7254875" y="2574925"/>
          <p14:tracePt t="359291" x="7239000" y="2568575"/>
          <p14:tracePt t="359336" x="7231063" y="2560638"/>
          <p14:tracePt t="359344" x="7231063" y="2552700"/>
          <p14:tracePt t="359352" x="7231063" y="2544763"/>
          <p14:tracePt t="359361" x="7223125" y="2530475"/>
          <p14:tracePt t="359374" x="7223125" y="2514600"/>
          <p14:tracePt t="359391" x="7216775" y="2506663"/>
          <p14:tracePt t="359407" x="7216775" y="2492375"/>
          <p14:tracePt t="359424" x="7208838" y="2492375"/>
          <p14:tracePt t="359441" x="7208838" y="2484438"/>
          <p14:tracePt t="360632" x="7216775" y="2484438"/>
          <p14:tracePt t="360640" x="7223125" y="2484438"/>
          <p14:tracePt t="360657" x="7231063" y="2484438"/>
          <p14:tracePt t="360832" x="7246938" y="2484438"/>
          <p14:tracePt t="360888" x="7254875" y="2484438"/>
          <p14:tracePt t="360904" x="7269163" y="2476500"/>
          <p14:tracePt t="360912" x="7285038" y="2476500"/>
          <p14:tracePt t="360924" x="7315200" y="2468563"/>
          <p14:tracePt t="360924" x="7413625" y="2460625"/>
          <p14:tracePt t="360941" x="7467600" y="2454275"/>
          <p14:tracePt t="360958" x="7497763" y="2454275"/>
          <p14:tracePt t="360974" x="7513638" y="2454275"/>
          <p14:tracePt t="360991" x="7521575" y="2454275"/>
          <p14:tracePt t="361007" x="7527925" y="2454275"/>
          <p14:tracePt t="361224" x="7535863" y="2454275"/>
          <p14:tracePt t="361232" x="7543800" y="2454275"/>
          <p14:tracePt t="361240" x="7581900" y="2454275"/>
          <p14:tracePt t="361248" x="7604125" y="2454275"/>
          <p14:tracePt t="361257" x="7642225" y="2454275"/>
          <p14:tracePt t="361274" x="7666038" y="2454275"/>
          <p14:tracePt t="361291" x="7673975" y="2454275"/>
          <p14:tracePt t="361307" x="7680325" y="2454275"/>
          <p14:tracePt t="361352" x="7688263" y="2454275"/>
          <p14:tracePt t="361360" x="7696200" y="2454275"/>
          <p14:tracePt t="361384" x="7704138" y="2454275"/>
          <p14:tracePt t="36177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891" y="2924944"/>
            <a:ext cx="68862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813690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Step 2: Student proficiency estimates</a:t>
            </a:r>
          </a:p>
          <a:p>
            <a:pPr lvl="1"/>
            <a:r>
              <a:rPr lang="en-GB" sz="2400" dirty="0" smtClean="0"/>
              <a:t>Likelihood function for a response pattern (1, 1, 0, 0)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2388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7881"/>
    </mc:Choice>
    <mc:Fallback>
      <p:transition spd="slow" advTm="12788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2535" x="2949575" y="6446838"/>
          <p14:tracePt t="23576" x="2955925" y="6446838"/>
          <p14:tracePt t="25513" x="2955925" y="6430963"/>
          <p14:tracePt t="25521" x="2955925" y="6416675"/>
          <p14:tracePt t="25528" x="2955925" y="6400800"/>
          <p14:tracePt t="25541" x="2955925" y="6384925"/>
          <p14:tracePt t="25542" x="2963863" y="6354763"/>
          <p14:tracePt t="25558" x="2963863" y="6332538"/>
          <p14:tracePt t="25575" x="2963863" y="6308725"/>
          <p14:tracePt t="25591" x="2963863" y="6302375"/>
          <p14:tracePt t="25608" x="2963863" y="6286500"/>
          <p14:tracePt t="25625" x="2971800" y="6270625"/>
          <p14:tracePt t="25642" x="2971800" y="6256338"/>
          <p14:tracePt t="25658" x="2971800" y="6248400"/>
          <p14:tracePt t="25674" x="2971800" y="6226175"/>
          <p14:tracePt t="25691" x="2971800" y="6210300"/>
          <p14:tracePt t="25708" x="2971800" y="6202363"/>
          <p14:tracePt t="25725" x="2971800" y="6194425"/>
          <p14:tracePt t="25761" x="2971800" y="6188075"/>
          <p14:tracePt t="25785" x="2971800" y="6172200"/>
          <p14:tracePt t="25809" x="2971800" y="6164263"/>
          <p14:tracePt t="25841" x="2971800" y="6156325"/>
          <p14:tracePt t="25849" x="2971800" y="6149975"/>
          <p14:tracePt t="25865" x="2971800" y="6142038"/>
          <p14:tracePt t="25881" x="2971800" y="6126163"/>
          <p14:tracePt t="25905" x="2971800" y="6118225"/>
          <p14:tracePt t="25945" x="2971800" y="6111875"/>
          <p14:tracePt t="25961" x="2971800" y="6103938"/>
          <p14:tracePt t="25985" x="2971800" y="6096000"/>
          <p14:tracePt t="26161" x="2971800" y="6088063"/>
          <p14:tracePt t="27129" x="2971800" y="6080125"/>
          <p14:tracePt t="27137" x="2994025" y="6073775"/>
          <p14:tracePt t="27137" x="3025775" y="6057900"/>
          <p14:tracePt t="27153" x="3078163" y="6035675"/>
          <p14:tracePt t="27161" x="3146425" y="5981700"/>
          <p14:tracePt t="27174" x="3222625" y="5935663"/>
          <p14:tracePt t="27177" x="3451225" y="5799138"/>
          <p14:tracePt t="27191" x="3703638" y="5638800"/>
          <p14:tracePt t="27208" x="3894138" y="5508625"/>
          <p14:tracePt t="27224" x="4084638" y="5372100"/>
          <p14:tracePt t="27241" x="4168775" y="5295900"/>
          <p14:tracePt t="27258" x="4244975" y="5211763"/>
          <p14:tracePt t="27274" x="4327525" y="5113338"/>
          <p14:tracePt t="27291" x="4457700" y="5006975"/>
          <p14:tracePt t="27308" x="4594225" y="4906963"/>
          <p14:tracePt t="27324" x="4686300" y="4838700"/>
          <p14:tracePt t="27341" x="4732338" y="4784725"/>
          <p14:tracePt t="27358" x="4746625" y="4762500"/>
          <p14:tracePt t="27374" x="4770438" y="4724400"/>
          <p14:tracePt t="27391" x="4822825" y="4640263"/>
          <p14:tracePt t="27408" x="4899025" y="4541838"/>
          <p14:tracePt t="27425" x="5127625" y="4335463"/>
          <p14:tracePt t="27441" x="5311775" y="4191000"/>
          <p14:tracePt t="27458" x="5532438" y="4030663"/>
          <p14:tracePt t="27474" x="5829300" y="3886200"/>
          <p14:tracePt t="27491" x="6126163" y="3749675"/>
          <p14:tracePt t="27508" x="6384925" y="3641725"/>
          <p14:tracePt t="27524" x="6621463" y="3521075"/>
          <p14:tracePt t="27541" x="6880225" y="3398838"/>
          <p14:tracePt t="27558" x="7026275" y="3314700"/>
          <p14:tracePt t="27574" x="7094538" y="3276600"/>
          <p14:tracePt t="27591" x="7140575" y="3246438"/>
          <p14:tracePt t="27608" x="7170738" y="3222625"/>
          <p14:tracePt t="27624" x="7192963" y="3208338"/>
          <p14:tracePt t="27641" x="7231063" y="3178175"/>
          <p14:tracePt t="27658" x="7315200" y="3124200"/>
          <p14:tracePt t="27674" x="7407275" y="3063875"/>
          <p14:tracePt t="27691" x="7527925" y="2979738"/>
          <p14:tracePt t="27708" x="7635875" y="2895600"/>
          <p14:tracePt t="27724" x="7734300" y="2797175"/>
          <p14:tracePt t="27741" x="7794625" y="2720975"/>
          <p14:tracePt t="27758" x="7832725" y="2674938"/>
          <p14:tracePt t="27774" x="7832725" y="2667000"/>
          <p14:tracePt t="27873" x="7832725" y="2659063"/>
          <p14:tracePt t="27882" x="7832725" y="2651125"/>
          <p14:tracePt t="27883" x="7832725" y="2636838"/>
          <p14:tracePt t="27891" x="7832725" y="2628900"/>
          <p14:tracePt t="27908" x="7832725" y="2613025"/>
          <p14:tracePt t="27924" x="7818438" y="2598738"/>
          <p14:tracePt t="27941" x="7818438" y="2582863"/>
          <p14:tracePt t="27958" x="7810500" y="2582863"/>
          <p14:tracePt t="28009" x="7802563" y="2582863"/>
          <p14:tracePt t="28017" x="7794625" y="2582863"/>
          <p14:tracePt t="28025" x="7780338" y="2582863"/>
          <p14:tracePt t="28033" x="7742238" y="2574925"/>
          <p14:tracePt t="28041" x="7712075" y="2568575"/>
          <p14:tracePt t="28058" x="7696200" y="2568575"/>
          <p14:tracePt t="28074" x="7680325" y="2568575"/>
          <p14:tracePt t="28091" x="7673975" y="2568575"/>
          <p14:tracePt t="28108" x="7666038" y="2568575"/>
          <p14:tracePt t="28124" x="7650163" y="2568575"/>
          <p14:tracePt t="28141" x="7642225" y="2568575"/>
          <p14:tracePt t="28265" x="7650163" y="2568575"/>
          <p14:tracePt t="28265" x="7673975" y="2568575"/>
          <p14:tracePt t="28281" x="7696200" y="2568575"/>
          <p14:tracePt t="28289" x="7712075" y="2568575"/>
          <p14:tracePt t="28297" x="7772400" y="2582863"/>
          <p14:tracePt t="28308" x="7832725" y="2582863"/>
          <p14:tracePt t="28324" x="7908925" y="2590800"/>
          <p14:tracePt t="28341" x="8001000" y="2590800"/>
          <p14:tracePt t="28358" x="8099425" y="2590800"/>
          <p14:tracePt t="28374" x="8153400" y="2590800"/>
          <p14:tracePt t="28391" x="8175625" y="2590800"/>
          <p14:tracePt t="28408" x="8199438" y="2582863"/>
          <p14:tracePt t="28424" x="8237538" y="2574925"/>
          <p14:tracePt t="28441" x="8259763" y="2568575"/>
          <p14:tracePt t="28458" x="8283575" y="2568575"/>
          <p14:tracePt t="28474" x="8313738" y="2560638"/>
          <p14:tracePt t="28491" x="8389938" y="2552700"/>
          <p14:tracePt t="28508" x="8556625" y="2552700"/>
          <p14:tracePt t="28524" x="8770938" y="2552700"/>
          <p14:tracePt t="28541" x="8953500" y="2568575"/>
          <p14:tracePt t="28558" x="9029700" y="2568575"/>
          <p14:tracePt t="28574" x="9045575" y="2568575"/>
          <p14:tracePt t="29715" x="9045575" y="2574925"/>
          <p14:tracePt t="29729" x="9037638" y="2574925"/>
          <p14:tracePt t="29737" x="9037638" y="2590800"/>
          <p14:tracePt t="29748" x="9037638" y="2598738"/>
          <p14:tracePt t="29753" x="9029700" y="2606675"/>
          <p14:tracePt t="29759" x="9013825" y="2644775"/>
          <p14:tracePt t="29774" x="8991600" y="2674938"/>
          <p14:tracePt t="29790" x="8969375" y="2705100"/>
          <p14:tracePt t="29807" x="8953500" y="2727325"/>
          <p14:tracePt t="29824" x="8937625" y="2759075"/>
          <p14:tracePt t="29840" x="8899525" y="2811463"/>
          <p14:tracePt t="29857" x="8877300" y="2849563"/>
          <p14:tracePt t="29874" x="8847138" y="2887663"/>
          <p14:tracePt t="29891" x="8816975" y="2933700"/>
          <p14:tracePt t="29907" x="8793163" y="2994025"/>
          <p14:tracePt t="29924" x="8763000" y="3048000"/>
          <p14:tracePt t="29941" x="8716963" y="3124200"/>
          <p14:tracePt t="29958" x="8686800" y="3178175"/>
          <p14:tracePt t="29974" x="8648700" y="3230563"/>
          <p14:tracePt t="29991" x="8602663" y="3306763"/>
          <p14:tracePt t="30007" x="8556625" y="3368675"/>
          <p14:tracePt t="30024" x="8504238" y="3444875"/>
          <p14:tracePt t="30041" x="8428038" y="3551238"/>
          <p14:tracePt t="30057" x="8366125" y="3619500"/>
          <p14:tracePt t="30074" x="8289925" y="3711575"/>
          <p14:tracePt t="30091" x="8191500" y="3787775"/>
          <p14:tracePt t="30107" x="8107363" y="3848100"/>
          <p14:tracePt t="30124" x="8023225" y="3908425"/>
          <p14:tracePt t="30141" x="7932738" y="3992563"/>
          <p14:tracePt t="30157" x="7810500" y="4092575"/>
          <p14:tracePt t="30174" x="7658100" y="4229100"/>
          <p14:tracePt t="30191" x="7459663" y="4381500"/>
          <p14:tracePt t="30207" x="7140575" y="4579938"/>
          <p14:tracePt t="30224" x="6811963" y="4770438"/>
          <p14:tracePt t="30240" x="6400800" y="4991100"/>
          <p14:tracePt t="30257" x="6218238" y="5083175"/>
          <p14:tracePt t="30274" x="6073775" y="5159375"/>
          <p14:tracePt t="30291" x="5951538" y="5219700"/>
          <p14:tracePt t="30307" x="5837238" y="5273675"/>
          <p14:tracePt t="30324" x="5745163" y="5326063"/>
          <p14:tracePt t="30341" x="5654675" y="5394325"/>
          <p14:tracePt t="30357" x="5570538" y="5448300"/>
          <p14:tracePt t="30374" x="5456238" y="5508625"/>
          <p14:tracePt t="30391" x="5349875" y="5562600"/>
          <p14:tracePt t="30407" x="5227638" y="5630863"/>
          <p14:tracePt t="30424" x="5113338" y="5684838"/>
          <p14:tracePt t="30424" x="5059363" y="5707063"/>
          <p14:tracePt t="30441" x="4960938" y="5768975"/>
          <p14:tracePt t="30458" x="4868863" y="5813425"/>
          <p14:tracePt t="30474" x="4784725" y="5851525"/>
          <p14:tracePt t="30491" x="4694238" y="5875338"/>
          <p14:tracePt t="30507" x="4625975" y="5889625"/>
          <p14:tracePt t="30524" x="4549775" y="5913438"/>
          <p14:tracePt t="30541" x="4479925" y="5927725"/>
          <p14:tracePt t="30557" x="4411663" y="5951538"/>
          <p14:tracePt t="30574" x="4289425" y="5981700"/>
          <p14:tracePt t="30591" x="4160838" y="6011863"/>
          <p14:tracePt t="30607" x="4022725" y="6049963"/>
          <p14:tracePt t="30624" x="3894138" y="6088063"/>
          <p14:tracePt t="30641" x="3711575" y="6111875"/>
          <p14:tracePt t="30657" x="3619500" y="6134100"/>
          <p14:tracePt t="30674" x="3581400" y="6149975"/>
          <p14:tracePt t="30690" x="3527425" y="6164263"/>
          <p14:tracePt t="30707" x="3475038" y="6172200"/>
          <p14:tracePt t="30724" x="3444875" y="6180138"/>
          <p14:tracePt t="30741" x="3421063" y="6180138"/>
          <p14:tracePt t="30757" x="3413125" y="6188075"/>
          <p14:tracePt t="30774" x="3398838" y="6188075"/>
          <p14:tracePt t="30791" x="3375025" y="6194425"/>
          <p14:tracePt t="30807" x="3344863" y="6194425"/>
          <p14:tracePt t="30824" x="3298825" y="6194425"/>
          <p14:tracePt t="30840" x="3230563" y="6210300"/>
          <p14:tracePt t="30857" x="3200400" y="6218238"/>
          <p14:tracePt t="30874" x="3170238" y="6218238"/>
          <p14:tracePt t="30891" x="3154363" y="6226175"/>
          <p14:tracePt t="30907" x="3132138" y="6232525"/>
          <p14:tracePt t="30924" x="3116263" y="6232525"/>
          <p14:tracePt t="30941" x="3086100" y="6240463"/>
          <p14:tracePt t="30958" x="3063875" y="6256338"/>
          <p14:tracePt t="30974" x="3032125" y="6256338"/>
          <p14:tracePt t="30991" x="3017838" y="6264275"/>
          <p14:tracePt t="31007" x="2979738" y="6264275"/>
          <p14:tracePt t="31024" x="2955925" y="6264275"/>
          <p14:tracePt t="31041" x="2941638" y="6270625"/>
          <p14:tracePt t="31057" x="2933700" y="6270625"/>
          <p14:tracePt t="31074" x="2925763" y="6270625"/>
          <p14:tracePt t="31090" x="2917825" y="6278563"/>
          <p14:tracePt t="31107" x="2895600" y="6286500"/>
          <p14:tracePt t="31124" x="2879725" y="6286500"/>
          <p14:tracePt t="31140" x="2879725" y="6294438"/>
          <p14:tracePt t="31157" x="2873375" y="6294438"/>
          <p14:tracePt t="31265" x="2873375" y="6302375"/>
          <p14:tracePt t="31337" x="2857500" y="6302375"/>
          <p14:tracePt t="32233" x="2865438" y="6308725"/>
          <p14:tracePt t="32241" x="2865438" y="6316663"/>
          <p14:tracePt t="32257" x="2873375" y="6316663"/>
          <p14:tracePt t="32297" x="2873375" y="6324600"/>
          <p14:tracePt t="32313" x="2879725" y="6324600"/>
          <p14:tracePt t="32321" x="2879725" y="6332538"/>
          <p14:tracePt t="32441" x="2887663" y="6332538"/>
          <p14:tracePt t="32473" x="2887663" y="6340475"/>
          <p14:tracePt t="32493" x="2887663" y="6354763"/>
          <p14:tracePt t="32498" x="2895600" y="6354763"/>
          <p14:tracePt t="32507" x="2895600" y="6370638"/>
          <p14:tracePt t="32523" x="2903538" y="6378575"/>
          <p14:tracePt t="33153" x="2911475" y="6378575"/>
          <p14:tracePt t="33164" x="2917825" y="6378575"/>
          <p14:tracePt t="33177" x="2917825" y="6384925"/>
          <p14:tracePt t="33185" x="2925763" y="6384925"/>
          <p14:tracePt t="33505" x="2933700" y="6384925"/>
          <p14:tracePt t="33521" x="2949575" y="6384925"/>
          <p14:tracePt t="33531" x="2955925" y="6384925"/>
          <p14:tracePt t="33540" x="2963863" y="6384925"/>
          <p14:tracePt t="33540" x="2994025" y="6384925"/>
          <p14:tracePt t="33557" x="3017838" y="6384925"/>
          <p14:tracePt t="33573" x="3032125" y="6384925"/>
          <p14:tracePt t="33590" x="3048000" y="6384925"/>
          <p14:tracePt t="33607" x="3070225" y="6384925"/>
          <p14:tracePt t="33624" x="3116263" y="6384925"/>
          <p14:tracePt t="33640" x="3192463" y="6392863"/>
          <p14:tracePt t="33657" x="3260725" y="6392863"/>
          <p14:tracePt t="33673" x="3306763" y="6392863"/>
          <p14:tracePt t="33690" x="3344863" y="6392863"/>
          <p14:tracePt t="33707" x="3375025" y="6392863"/>
          <p14:tracePt t="33723" x="3398838" y="6400800"/>
          <p14:tracePt t="33740" x="3429000" y="6400800"/>
          <p14:tracePt t="33757" x="3451225" y="6400800"/>
          <p14:tracePt t="33773" x="3475038" y="6400800"/>
          <p14:tracePt t="33790" x="3497263" y="6400800"/>
          <p14:tracePt t="33807" x="3513138" y="6400800"/>
          <p14:tracePt t="33823" x="3543300" y="6400800"/>
          <p14:tracePt t="33840" x="3565525" y="6400800"/>
          <p14:tracePt t="33857" x="3581400" y="6400800"/>
          <p14:tracePt t="33873" x="3603625" y="6400800"/>
          <p14:tracePt t="33890" x="3635375" y="6400800"/>
          <p14:tracePt t="33907" x="3649663" y="6400800"/>
          <p14:tracePt t="33923" x="3695700" y="6400800"/>
          <p14:tracePt t="33940" x="3741738" y="6400800"/>
          <p14:tracePt t="33956" x="3779838" y="6392863"/>
          <p14:tracePt t="33973" x="3825875" y="6392863"/>
          <p14:tracePt t="33990" x="3870325" y="6392863"/>
          <p14:tracePt t="34007" x="3916363" y="6384925"/>
          <p14:tracePt t="34023" x="3954463" y="6384925"/>
          <p14:tracePt t="34040" x="4060825" y="6378575"/>
          <p14:tracePt t="34057" x="4168775" y="6362700"/>
          <p14:tracePt t="34073" x="4289425" y="6354763"/>
          <p14:tracePt t="34090" x="4351338" y="6354763"/>
          <p14:tracePt t="34107" x="4397375" y="6346825"/>
          <p14:tracePt t="34123" x="4441825" y="6346825"/>
          <p14:tracePt t="34140" x="4479925" y="6346825"/>
          <p14:tracePt t="34157" x="4503738" y="6346825"/>
          <p14:tracePt t="34173" x="4549775" y="6346825"/>
          <p14:tracePt t="34190" x="4594225" y="6346825"/>
          <p14:tracePt t="34207" x="4640263" y="6346825"/>
          <p14:tracePt t="34223" x="4694238" y="6346825"/>
          <p14:tracePt t="34240" x="4716463" y="6332538"/>
          <p14:tracePt t="34257" x="4732338" y="6332538"/>
          <p14:tracePt t="34273" x="4740275" y="6332538"/>
          <p14:tracePt t="34290" x="4754563" y="6332538"/>
          <p14:tracePt t="34306" x="4778375" y="6332538"/>
          <p14:tracePt t="34323" x="4800600" y="6324600"/>
          <p14:tracePt t="34340" x="4816475" y="6324600"/>
          <p14:tracePt t="34357" x="4822825" y="6324600"/>
          <p14:tracePt t="34373" x="4830763" y="6324600"/>
          <p14:tracePt t="34457" x="4838700" y="6324600"/>
          <p14:tracePt t="34465" x="4854575" y="6324600"/>
          <p14:tracePt t="36000" x="4846638" y="6324600"/>
          <p14:tracePt t="36016" x="4838700" y="6324600"/>
          <p14:tracePt t="36031" x="4822825" y="6324600"/>
          <p14:tracePt t="36040" x="4822825" y="6332538"/>
          <p14:tracePt t="36047" x="4816475" y="6340475"/>
          <p14:tracePt t="36058" x="4800600" y="6340475"/>
          <p14:tracePt t="36072" x="4784725" y="6346825"/>
          <p14:tracePt t="36088" x="4778375" y="6346825"/>
          <p14:tracePt t="36105" x="4762500" y="6346825"/>
          <p14:tracePt t="36122" x="4762500" y="6354763"/>
          <p14:tracePt t="36138" x="4746625" y="6362700"/>
          <p14:tracePt t="36155" x="4724400" y="6362700"/>
          <p14:tracePt t="36172" x="4702175" y="6362700"/>
          <p14:tracePt t="36188" x="4686300" y="6370638"/>
          <p14:tracePt t="36205" x="4664075" y="6370638"/>
          <p14:tracePt t="36222" x="4648200" y="6378575"/>
          <p14:tracePt t="36239" x="4632325" y="6378575"/>
          <p14:tracePt t="36255" x="4602163" y="6378575"/>
          <p14:tracePt t="36272" x="4572000" y="6378575"/>
          <p14:tracePt t="36289" x="4549775" y="6378575"/>
          <p14:tracePt t="36305" x="4518025" y="6378575"/>
          <p14:tracePt t="36322" x="4479925" y="6378575"/>
          <p14:tracePt t="36338" x="4441825" y="6378575"/>
          <p14:tracePt t="36355" x="4397375" y="6384925"/>
          <p14:tracePt t="36372" x="4343400" y="6384925"/>
          <p14:tracePt t="36388" x="4297363" y="6384925"/>
          <p14:tracePt t="36405" x="4251325" y="6384925"/>
          <p14:tracePt t="36422" x="4213225" y="6384925"/>
          <p14:tracePt t="36439" x="4183063" y="6384925"/>
          <p14:tracePt t="36455" x="4137025" y="6384925"/>
          <p14:tracePt t="36472" x="4114800" y="6384925"/>
          <p14:tracePt t="36489" x="4084638" y="6384925"/>
          <p14:tracePt t="36505" x="4054475" y="6384925"/>
          <p14:tracePt t="36522" x="4016375" y="6384925"/>
          <p14:tracePt t="36538" x="3970338" y="6384925"/>
          <p14:tracePt t="36556" x="3924300" y="6384925"/>
          <p14:tracePt t="36573" x="3870325" y="6384925"/>
          <p14:tracePt t="36589" x="3825875" y="6378575"/>
          <p14:tracePt t="36606" x="3787775" y="6362700"/>
          <p14:tracePt t="36623" x="3756025" y="6362700"/>
          <p14:tracePt t="36640" x="3725863" y="6362700"/>
          <p14:tracePt t="36656" x="3687763" y="6354763"/>
          <p14:tracePt t="36673" x="3665538" y="6354763"/>
          <p14:tracePt t="36689" x="3641725" y="6354763"/>
          <p14:tracePt t="36706" x="3619500" y="6354763"/>
          <p14:tracePt t="36723" x="3597275" y="6354763"/>
          <p14:tracePt t="36739" x="3573463" y="6354763"/>
          <p14:tracePt t="36756" x="3535363" y="6354763"/>
          <p14:tracePt t="36773" x="3489325" y="6346825"/>
          <p14:tracePt t="36789" x="3451225" y="6340475"/>
          <p14:tracePt t="36806" x="3406775" y="6340475"/>
          <p14:tracePt t="36823" x="3360738" y="6332538"/>
          <p14:tracePt t="36840" x="3314700" y="6316663"/>
          <p14:tracePt t="36856" x="3246438" y="6302375"/>
          <p14:tracePt t="36873" x="3208338" y="6302375"/>
          <p14:tracePt t="36889" x="3162300" y="6294438"/>
          <p14:tracePt t="36906" x="3116263" y="6294438"/>
          <p14:tracePt t="36923" x="3078163" y="6294438"/>
          <p14:tracePt t="36939" x="3055938" y="6286500"/>
          <p14:tracePt t="36956" x="3048000" y="6286500"/>
          <p14:tracePt t="36973" x="3032125" y="6286500"/>
          <p14:tracePt t="36989" x="3017838" y="6270625"/>
          <p14:tracePt t="37006" x="2994025" y="6264275"/>
          <p14:tracePt t="37023" x="2949575" y="6248400"/>
          <p14:tracePt t="37039" x="2887663" y="6218238"/>
          <p14:tracePt t="37057" x="2849563" y="6194425"/>
          <p14:tracePt t="37073" x="2835275" y="6188075"/>
          <p14:tracePt t="37090" x="2819400" y="6180138"/>
          <p14:tracePt t="37106" x="2803525" y="6172200"/>
          <p14:tracePt t="37123" x="2789238" y="6164263"/>
          <p14:tracePt t="37139" x="2789238" y="6156325"/>
          <p14:tracePt t="37156" x="2773363" y="6149975"/>
          <p14:tracePt t="37193" x="2765425" y="6149975"/>
          <p14:tracePt t="37193" x="2765425" y="6142038"/>
          <p14:tracePt t="37208" x="2751138" y="6134100"/>
          <p14:tracePt t="37223" x="2751138" y="6126163"/>
          <p14:tracePt t="37239" x="2743200" y="6118225"/>
          <p14:tracePt t="37281" x="2743200" y="6111875"/>
          <p14:tracePt t="37640" x="2751138" y="6111875"/>
          <p14:tracePt t="37649" x="2759075" y="6111875"/>
          <p14:tracePt t="37664" x="2773363" y="6111875"/>
          <p14:tracePt t="37673" x="2781300" y="6111875"/>
          <p14:tracePt t="37680" x="2797175" y="6103938"/>
          <p14:tracePt t="37689" x="2811463" y="6103938"/>
          <p14:tracePt t="37706" x="2827338" y="6103938"/>
          <p14:tracePt t="37723" x="2841625" y="6103938"/>
          <p14:tracePt t="37739" x="2857500" y="6103938"/>
          <p14:tracePt t="37756" x="2873375" y="6103938"/>
          <p14:tracePt t="37773" x="2879725" y="6103938"/>
          <p14:tracePt t="37789" x="2887663" y="6096000"/>
          <p14:tracePt t="37806" x="2903538" y="6096000"/>
          <p14:tracePt t="37823" x="2917825" y="6096000"/>
          <p14:tracePt t="37839" x="2941638" y="6096000"/>
          <p14:tracePt t="37856" x="2963863" y="6088063"/>
          <p14:tracePt t="37873" x="2971800" y="6088063"/>
          <p14:tracePt t="37913" x="2979738" y="6088063"/>
          <p14:tracePt t="37914" x="2987675" y="6080125"/>
          <p14:tracePt t="37944" x="2994025" y="6080125"/>
          <p14:tracePt t="37945" x="3001963" y="6080125"/>
          <p14:tracePt t="37956" x="3017838" y="6080125"/>
          <p14:tracePt t="37973" x="3032125" y="6080125"/>
          <p14:tracePt t="37989" x="3040063" y="6073775"/>
          <p14:tracePt t="38006" x="3055938" y="6065838"/>
          <p14:tracePt t="38023" x="3063875" y="6065838"/>
          <p14:tracePt t="38039" x="3078163" y="6057900"/>
          <p14:tracePt t="38057" x="3101975" y="6049963"/>
          <p14:tracePt t="38073" x="3116263" y="6042025"/>
          <p14:tracePt t="38089" x="3132138" y="6042025"/>
          <p14:tracePt t="38106" x="3140075" y="6042025"/>
          <p14:tracePt t="38145" x="3146425" y="6035675"/>
          <p14:tracePt t="38169" x="3162300" y="6035675"/>
          <p14:tracePt t="38184" x="3170238" y="6027738"/>
          <p14:tracePt t="38193" x="3178175" y="6027738"/>
          <p14:tracePt t="38200" x="3184525" y="6019800"/>
          <p14:tracePt t="38209" x="3200400" y="6019800"/>
          <p14:tracePt t="38222" x="3216275" y="6011863"/>
          <p14:tracePt t="38239" x="3230563" y="6011863"/>
          <p14:tracePt t="38256" x="3254375" y="5997575"/>
          <p14:tracePt t="38273" x="3260725" y="5997575"/>
          <p14:tracePt t="38289" x="3268663" y="5997575"/>
          <p14:tracePt t="38307" x="3276600" y="5997575"/>
          <p14:tracePt t="38324" x="3284538" y="5989638"/>
          <p14:tracePt t="38340" x="3292475" y="5989638"/>
          <p14:tracePt t="38357" x="3306763" y="5989638"/>
          <p14:tracePt t="38373" x="3314700" y="5981700"/>
          <p14:tracePt t="38390" x="3352800" y="5973763"/>
          <p14:tracePt t="38407" x="3368675" y="5973763"/>
          <p14:tracePt t="38423" x="3375025" y="5965825"/>
          <p14:tracePt t="38458" x="3382963" y="5965825"/>
          <p14:tracePt t="38458" x="3398838" y="5965825"/>
          <p14:tracePt t="38497" x="3406775" y="5959475"/>
          <p14:tracePt t="38514" x="3413125" y="5959475"/>
          <p14:tracePt t="38524" x="3421063" y="5951538"/>
          <p14:tracePt t="38524" x="3429000" y="5951538"/>
          <p14:tracePt t="38541" x="3444875" y="5951538"/>
          <p14:tracePt t="38557" x="3444875" y="5943600"/>
          <p14:tracePt t="38574" x="3451225" y="5943600"/>
          <p14:tracePt t="38673" x="3459163" y="5943600"/>
          <p14:tracePt t="38697" x="3467100" y="5943600"/>
          <p14:tracePt t="38708" x="3475038" y="5935663"/>
          <p14:tracePt t="38737" x="3475038" y="5927725"/>
          <p14:tracePt t="38746" x="3482975" y="5927725"/>
          <p14:tracePt t="38777" x="3497263" y="5927725"/>
          <p14:tracePt t="38801" x="3505200" y="5921375"/>
          <p14:tracePt t="38814" x="3513138" y="5921375"/>
          <p14:tracePt t="38814" x="3521075" y="5913438"/>
          <p14:tracePt t="38823" x="3535363" y="5905500"/>
          <p14:tracePt t="38840" x="3543300" y="5905500"/>
          <p14:tracePt t="38857" x="3551238" y="5897563"/>
          <p14:tracePt t="38902" x="3559175" y="5883275"/>
          <p14:tracePt t="38913" x="3565525" y="5883275"/>
          <p14:tracePt t="38930" x="3565525" y="5875338"/>
          <p14:tracePt t="38930" x="3573463" y="5875338"/>
          <p14:tracePt t="38940" x="3581400" y="5875338"/>
          <p14:tracePt t="38993" x="3589338" y="5875338"/>
          <p14:tracePt t="39010" x="3589338" y="5867400"/>
          <p14:tracePt t="39025" x="3597275" y="5867400"/>
          <p14:tracePt t="39032" x="3597275" y="5859463"/>
          <p14:tracePt t="39039" x="3603625" y="5859463"/>
          <p14:tracePt t="39088" x="3611563" y="5859463"/>
          <p14:tracePt t="39152" x="3611563" y="5851525"/>
          <p14:tracePt t="39160" x="3619500" y="5851525"/>
          <p14:tracePt t="39184" x="3627438" y="5851525"/>
          <p14:tracePt t="39192" x="3635375" y="5851525"/>
          <p14:tracePt t="39208" x="3635375" y="5845175"/>
          <p14:tracePt t="39216" x="3641725" y="5837238"/>
          <p14:tracePt t="39224" x="3649663" y="5837238"/>
          <p14:tracePt t="39239" x="3657600" y="5837238"/>
          <p14:tracePt t="39256" x="3657600" y="5829300"/>
          <p14:tracePt t="39320" x="3665538" y="5829300"/>
          <p14:tracePt t="39344" x="3673475" y="5829300"/>
          <p14:tracePt t="39352" x="3679825" y="5821363"/>
          <p14:tracePt t="39360" x="3679825" y="5813425"/>
          <p14:tracePt t="39368" x="3687763" y="5813425"/>
          <p14:tracePt t="39372" x="3695700" y="5807075"/>
          <p14:tracePt t="39389" x="3717925" y="5799138"/>
          <p14:tracePt t="39406" x="3725863" y="5791200"/>
          <p14:tracePt t="39422" x="3741738" y="5775325"/>
          <p14:tracePt t="39439" x="3756025" y="5761038"/>
          <p14:tracePt t="39456" x="3771900" y="5761038"/>
          <p14:tracePt t="39474" x="3779838" y="5753100"/>
          <p14:tracePt t="39489" x="3787775" y="5745163"/>
          <p14:tracePt t="39507" x="3787775" y="5737225"/>
          <p14:tracePt t="39522" x="3794125" y="5730875"/>
          <p14:tracePt t="39540" x="3802063" y="5722938"/>
          <p14:tracePt t="39584" x="3810000" y="5722938"/>
          <p14:tracePt t="39600" x="3810000" y="5715000"/>
          <p14:tracePt t="39608" x="3810000" y="5707063"/>
          <p14:tracePt t="39616" x="3817938" y="5707063"/>
          <p14:tracePt t="39624" x="3825875" y="5699125"/>
          <p14:tracePt t="39639" x="3832225" y="5692775"/>
          <p14:tracePt t="39657" x="3832225" y="5676900"/>
          <p14:tracePt t="39674" x="3840163" y="5676900"/>
          <p14:tracePt t="39690" x="3840163" y="5661025"/>
          <p14:tracePt t="39707" x="3848100" y="5654675"/>
          <p14:tracePt t="39723" x="3856038" y="5646738"/>
          <p14:tracePt t="39740" x="3856038" y="5638800"/>
          <p14:tracePt t="39757" x="3863975" y="5630863"/>
          <p14:tracePt t="39774" x="3870325" y="5622925"/>
          <p14:tracePt t="39790" x="3870325" y="5608638"/>
          <p14:tracePt t="39807" x="3878263" y="5592763"/>
          <p14:tracePt t="39823" x="3894138" y="5578475"/>
          <p14:tracePt t="39840" x="3894138" y="5562600"/>
          <p14:tracePt t="39857" x="3902075" y="5540375"/>
          <p14:tracePt t="39874" x="3908425" y="5532438"/>
          <p14:tracePt t="39890" x="3924300" y="5508625"/>
          <p14:tracePt t="39907" x="3940175" y="5486400"/>
          <p14:tracePt t="39923" x="3940175" y="5470525"/>
          <p14:tracePt t="39940" x="3946525" y="5464175"/>
          <p14:tracePt t="39957" x="3954463" y="5456238"/>
          <p14:tracePt t="39973" x="3962400" y="5440363"/>
          <p14:tracePt t="39990" x="3984625" y="5418138"/>
          <p14:tracePt t="40007" x="4000500" y="5387975"/>
          <p14:tracePt t="40023" x="4008438" y="5372100"/>
          <p14:tracePt t="40040" x="4016375" y="5356225"/>
          <p14:tracePt t="40057" x="4030663" y="5341938"/>
          <p14:tracePt t="40074" x="4030663" y="5334000"/>
          <p14:tracePt t="40090" x="4038600" y="5326063"/>
          <p14:tracePt t="40107" x="4038600" y="5318125"/>
          <p14:tracePt t="40123" x="4046538" y="5311775"/>
          <p14:tracePt t="40140" x="4054475" y="5295900"/>
          <p14:tracePt t="40157" x="4060825" y="5273675"/>
          <p14:tracePt t="40173" x="4068763" y="5265738"/>
          <p14:tracePt t="40190" x="4084638" y="5249863"/>
          <p14:tracePt t="40207" x="4084638" y="5241925"/>
          <p14:tracePt t="40289" x="4092575" y="5235575"/>
          <p14:tracePt t="40313" x="4092575" y="5227638"/>
          <p14:tracePt t="40338" x="4098925" y="5219700"/>
          <p14:tracePt t="40345" x="4106863" y="5219700"/>
          <p14:tracePt t="40353" x="4106863" y="5211763"/>
          <p14:tracePt t="40377" x="4114800" y="5211763"/>
          <p14:tracePt t="40433" x="4122738" y="5203825"/>
          <p14:tracePt t="40441" x="4122738" y="5197475"/>
          <p14:tracePt t="40449" x="4130675" y="5197475"/>
          <p14:tracePt t="40460" x="4137025" y="5173663"/>
          <p14:tracePt t="40473" x="4144963" y="5165725"/>
          <p14:tracePt t="40490" x="4152900" y="5159375"/>
          <p14:tracePt t="40506" x="4152900" y="5151438"/>
          <p14:tracePt t="40545" x="4160838" y="5151438"/>
          <p14:tracePt t="40557" x="4160838" y="5143500"/>
          <p14:tracePt t="40560" x="4168775" y="5135563"/>
          <p14:tracePt t="40573" x="4183063" y="5113338"/>
          <p14:tracePt t="40591" x="4191000" y="5089525"/>
          <p14:tracePt t="40606" x="4198938" y="5075238"/>
          <p14:tracePt t="40623" x="4206875" y="5059363"/>
          <p14:tracePt t="40673" x="4213225" y="5059363"/>
          <p14:tracePt t="40681" x="4213225" y="5051425"/>
          <p14:tracePt t="40697" x="4213225" y="5037138"/>
          <p14:tracePt t="40706" x="4221163" y="5037138"/>
          <p14:tracePt t="40707" x="4229100" y="5029200"/>
          <p14:tracePt t="40723" x="4229100" y="5013325"/>
          <p14:tracePt t="40740" x="4237038" y="5013325"/>
          <p14:tracePt t="40756" x="4244975" y="4999038"/>
          <p14:tracePt t="40773" x="4244975" y="4991100"/>
          <p14:tracePt t="40790" x="4251325" y="4975225"/>
          <p14:tracePt t="40806" x="4259263" y="4960938"/>
          <p14:tracePt t="40823" x="4267200" y="4937125"/>
          <p14:tracePt t="40840" x="4283075" y="4906963"/>
          <p14:tracePt t="40856" x="4297363" y="4860925"/>
          <p14:tracePt t="40873" x="4313238" y="4846638"/>
          <p14:tracePt t="40890" x="4321175" y="4822825"/>
          <p14:tracePt t="40907" x="4335463" y="4808538"/>
          <p14:tracePt t="40923" x="4343400" y="4784725"/>
          <p14:tracePt t="40940" x="4359275" y="4770438"/>
          <p14:tracePt t="40957" x="4365625" y="4754563"/>
          <p14:tracePt t="40973" x="4373563" y="4740275"/>
          <p14:tracePt t="40990" x="4381500" y="4724400"/>
          <p14:tracePt t="41007" x="4389438" y="4708525"/>
          <p14:tracePt t="41023" x="4397375" y="4702175"/>
          <p14:tracePt t="41040" x="4403725" y="4686300"/>
          <p14:tracePt t="41057" x="4419600" y="4664075"/>
          <p14:tracePt t="41073" x="4449763" y="4602163"/>
          <p14:tracePt t="41090" x="4473575" y="4556125"/>
          <p14:tracePt t="41107" x="4487863" y="4533900"/>
          <p14:tracePt t="41123" x="4495800" y="4518025"/>
          <p14:tracePt t="41140" x="4503738" y="4511675"/>
          <p14:tracePt t="41157" x="4511675" y="4495800"/>
          <p14:tracePt t="41201" x="4511675" y="4487863"/>
          <p14:tracePt t="41214" x="4518025" y="4487863"/>
          <p14:tracePt t="41223" x="4525963" y="4473575"/>
          <p14:tracePt t="41241" x="4525963" y="4465638"/>
          <p14:tracePt t="41242" x="4533900" y="4457700"/>
          <p14:tracePt t="41256" x="4533900" y="4449763"/>
          <p14:tracePt t="41256" x="4541838" y="4441825"/>
          <p14:tracePt t="41273" x="4549775" y="4427538"/>
          <p14:tracePt t="41290" x="4564063" y="4403725"/>
          <p14:tracePt t="41306" x="4572000" y="4381500"/>
          <p14:tracePt t="41323" x="4587875" y="4359275"/>
          <p14:tracePt t="41340" x="4594225" y="4343400"/>
          <p14:tracePt t="41357" x="4602163" y="4335463"/>
          <p14:tracePt t="41373" x="4610100" y="4327525"/>
          <p14:tracePt t="41390" x="4618038" y="4313238"/>
          <p14:tracePt t="41433" x="4625975" y="4305300"/>
          <p14:tracePt t="41441" x="4625975" y="4297363"/>
          <p14:tracePt t="41457" x="4632325" y="4289425"/>
          <p14:tracePt t="41458" x="4632325" y="4283075"/>
          <p14:tracePt t="41473" x="4640263" y="4267200"/>
          <p14:tracePt t="41490" x="4656138" y="4251325"/>
          <p14:tracePt t="41506" x="4664075" y="4244975"/>
          <p14:tracePt t="41523" x="4664075" y="4237038"/>
          <p14:tracePt t="41540" x="4670425" y="4229100"/>
          <p14:tracePt t="41556" x="4678363" y="4221163"/>
          <p14:tracePt t="41573" x="4678363" y="4213225"/>
          <p14:tracePt t="41590" x="4686300" y="4213225"/>
          <p14:tracePt t="41606" x="4686300" y="4206875"/>
          <p14:tracePt t="41623" x="4686300" y="4198938"/>
          <p14:tracePt t="41640" x="4702175" y="4191000"/>
          <p14:tracePt t="41656" x="4702175" y="4183063"/>
          <p14:tracePt t="41673" x="4708525" y="4175125"/>
          <p14:tracePt t="41690" x="4708525" y="4168775"/>
          <p14:tracePt t="41706" x="4716463" y="4160838"/>
          <p14:tracePt t="41723" x="4724400" y="4152900"/>
          <p14:tracePt t="41740" x="4732338" y="4144963"/>
          <p14:tracePt t="41756" x="4732338" y="4130675"/>
          <p14:tracePt t="41773" x="4740275" y="4130675"/>
          <p14:tracePt t="41841" x="4740275" y="4122738"/>
          <p14:tracePt t="41857" x="4746625" y="4122738"/>
          <p14:tracePt t="41865" x="4754563" y="4114800"/>
          <p14:tracePt t="41881" x="4754563" y="4098925"/>
          <p14:tracePt t="41890" x="4762500" y="4098925"/>
          <p14:tracePt t="41890" x="4770438" y="4092575"/>
          <p14:tracePt t="41906" x="4778375" y="4092575"/>
          <p14:tracePt t="41923" x="4778375" y="4084638"/>
          <p14:tracePt t="41940" x="4784725" y="4084638"/>
          <p14:tracePt t="41956" x="4784725" y="4076700"/>
          <p14:tracePt t="42025" x="4792663" y="4076700"/>
          <p14:tracePt t="42041" x="4800600" y="4076700"/>
          <p14:tracePt t="42065" x="4800600" y="4068763"/>
          <p14:tracePt t="42073" x="4808538" y="4068763"/>
          <p14:tracePt t="42080" x="4808538" y="4060825"/>
          <p14:tracePt t="42090" x="4816475" y="4060825"/>
          <p14:tracePt t="42106" x="4822825" y="4046538"/>
          <p14:tracePt t="42123" x="4830763" y="4046538"/>
          <p14:tracePt t="42140" x="4830763" y="4038600"/>
          <p14:tracePt t="42241" x="4838700" y="4038600"/>
          <p14:tracePt t="42321" x="4838700" y="4030663"/>
          <p14:tracePt t="42329" x="4846638" y="4030663"/>
          <p14:tracePt t="44136" x="4854575" y="4030663"/>
          <p14:tracePt t="44312" x="4860925" y="4030663"/>
          <p14:tracePt t="45048" x="4868863" y="4022725"/>
          <p14:tracePt t="45064" x="4876800" y="4022725"/>
          <p14:tracePt t="45096" x="4884738" y="4022725"/>
          <p14:tracePt t="45128" x="4884738" y="4016375"/>
          <p14:tracePt t="45136" x="4892675" y="4016375"/>
          <p14:tracePt t="45640" x="4899025" y="4016375"/>
          <p14:tracePt t="45672" x="4906963" y="4016375"/>
          <p14:tracePt t="46320" x="4914900" y="4016375"/>
          <p14:tracePt t="46336" x="4930775" y="4016375"/>
          <p14:tracePt t="46352" x="4937125" y="4022725"/>
          <p14:tracePt t="46368" x="4945063" y="4022725"/>
          <p14:tracePt t="46376" x="4945063" y="4030663"/>
          <p14:tracePt t="46384" x="4953000" y="4030663"/>
          <p14:tracePt t="46408" x="4960938" y="4030663"/>
          <p14:tracePt t="46456" x="4960938" y="4038600"/>
          <p14:tracePt t="47688" x="4975225" y="4046538"/>
          <p14:tracePt t="47696" x="4975225" y="4054475"/>
          <p14:tracePt t="47705" x="4983163" y="4060825"/>
          <p14:tracePt t="47705" x="4983163" y="4068763"/>
          <p14:tracePt t="47721" x="4991100" y="4076700"/>
          <p14:tracePt t="47808" x="4999038" y="4084638"/>
          <p14:tracePt t="47832" x="5006975" y="4092575"/>
          <p14:tracePt t="47840" x="5006975" y="4098925"/>
          <p14:tracePt t="47856" x="5013325" y="4098925"/>
          <p14:tracePt t="47856" x="5013325" y="4106863"/>
          <p14:tracePt t="47871" x="5021263" y="4114800"/>
          <p14:tracePt t="47888" x="5021263" y="4122738"/>
          <p14:tracePt t="47905" x="5029200" y="4122738"/>
          <p14:tracePt t="47944" x="5029200" y="4130675"/>
          <p14:tracePt t="47992" x="5029200" y="4137025"/>
          <p14:tracePt t="48008" x="5037138" y="4144963"/>
          <p14:tracePt t="48032" x="5037138" y="4152900"/>
          <p14:tracePt t="48048" x="5045075" y="4160838"/>
          <p14:tracePt t="48056" x="5051425" y="4160838"/>
          <p14:tracePt t="48056" x="5051425" y="4168775"/>
          <p14:tracePt t="48071" x="5059363" y="4175125"/>
          <p14:tracePt t="48088" x="5067300" y="4191000"/>
          <p14:tracePt t="48104" x="5075238" y="4198938"/>
          <p14:tracePt t="48152" x="5083175" y="4198938"/>
          <p14:tracePt t="48168" x="5083175" y="4206875"/>
          <p14:tracePt t="48216" x="5083175" y="4213225"/>
          <p14:tracePt t="48240" x="5089525" y="4213225"/>
          <p14:tracePt t="48248" x="5089525" y="4221163"/>
          <p14:tracePt t="48256" x="5097463" y="4229100"/>
          <p14:tracePt t="48256" x="5097463" y="4237038"/>
          <p14:tracePt t="48271" x="5121275" y="4267200"/>
          <p14:tracePt t="48288" x="5127625" y="4283075"/>
          <p14:tracePt t="48304" x="5135563" y="4289425"/>
          <p14:tracePt t="48321" x="5143500" y="4297363"/>
          <p14:tracePt t="48338" x="5143500" y="4305300"/>
          <p14:tracePt t="48355" x="5151438" y="4305300"/>
          <p14:tracePt t="48392" x="5151438" y="4313238"/>
          <p14:tracePt t="48414" x="5151438" y="4321175"/>
          <p14:tracePt t="48424" x="5159375" y="4327525"/>
          <p14:tracePt t="48432" x="5159375" y="4335463"/>
          <p14:tracePt t="48440" x="5173663" y="4351338"/>
          <p14:tracePt t="48454" x="5181600" y="4359275"/>
          <p14:tracePt t="48471" x="5189538" y="4373563"/>
          <p14:tracePt t="48512" x="5203825" y="4381500"/>
          <p14:tracePt t="48521" x="5203825" y="4389438"/>
          <p14:tracePt t="48522" x="5203825" y="4397375"/>
          <p14:tracePt t="48538" x="5211763" y="4403725"/>
          <p14:tracePt t="48554" x="5211763" y="4411663"/>
          <p14:tracePt t="48600" x="5211763" y="4419600"/>
          <p14:tracePt t="48608" x="5219700" y="4419600"/>
          <p14:tracePt t="48624" x="5219700" y="4427538"/>
          <p14:tracePt t="48640" x="5227638" y="4435475"/>
          <p14:tracePt t="48645" x="5235575" y="4441825"/>
          <p14:tracePt t="48654" x="5235575" y="4449763"/>
          <p14:tracePt t="48671" x="5241925" y="4457700"/>
          <p14:tracePt t="48671" x="5241925" y="4465638"/>
          <p14:tracePt t="48688" x="5241925" y="4473575"/>
          <p14:tracePt t="48728" x="5249863" y="4479925"/>
          <p14:tracePt t="48752" x="5257800" y="4487863"/>
          <p14:tracePt t="48768" x="5257800" y="4495800"/>
          <p14:tracePt t="48784" x="5265738" y="4511675"/>
          <p14:tracePt t="48792" x="5273675" y="4518025"/>
          <p14:tracePt t="48800" x="5273675" y="4525963"/>
          <p14:tracePt t="48808" x="5280025" y="4533900"/>
          <p14:tracePt t="48821" x="5280025" y="4549775"/>
          <p14:tracePt t="48838" x="5287963" y="4556125"/>
          <p14:tracePt t="48855" x="5295900" y="4572000"/>
          <p14:tracePt t="48871" x="5295900" y="4587875"/>
          <p14:tracePt t="48888" x="5311775" y="4610100"/>
          <p14:tracePt t="48904" x="5318125" y="4632325"/>
          <p14:tracePt t="48921" x="5334000" y="4664075"/>
          <p14:tracePt t="48937" x="5349875" y="4686300"/>
          <p14:tracePt t="48954" x="5364163" y="4716463"/>
          <p14:tracePt t="48971" x="5372100" y="4732338"/>
          <p14:tracePt t="48988" x="5380038" y="4746625"/>
          <p14:tracePt t="49004" x="5380038" y="4754563"/>
          <p14:tracePt t="49021" x="5387975" y="4762500"/>
          <p14:tracePt t="49038" x="5394325" y="4770438"/>
          <p14:tracePt t="49054" x="5394325" y="4784725"/>
          <p14:tracePt t="49071" x="5402263" y="4800600"/>
          <p14:tracePt t="49071" x="5410200" y="4808538"/>
          <p14:tracePt t="49088" x="5418138" y="4822825"/>
          <p14:tracePt t="49104" x="5426075" y="4854575"/>
          <p14:tracePt t="49121" x="5440363" y="4884738"/>
          <p14:tracePt t="49137" x="5456238" y="4914900"/>
          <p14:tracePt t="49154" x="5464175" y="4960938"/>
          <p14:tracePt t="49171" x="5486400" y="4999038"/>
          <p14:tracePt t="49188" x="5494338" y="5037138"/>
          <p14:tracePt t="49205" x="5508625" y="5067300"/>
          <p14:tracePt t="49221" x="5516563" y="5089525"/>
          <p14:tracePt t="49238" x="5524500" y="5105400"/>
          <p14:tracePt t="49254" x="5524500" y="5121275"/>
          <p14:tracePt t="49288" x="5524500" y="5127625"/>
          <p14:tracePt t="49288" x="5532438" y="5135563"/>
          <p14:tracePt t="49304" x="5540375" y="5151438"/>
          <p14:tracePt t="49321" x="5540375" y="5173663"/>
          <p14:tracePt t="49337" x="5546725" y="5181600"/>
          <p14:tracePt t="49354" x="5554663" y="5197475"/>
          <p14:tracePt t="49392" x="5554663" y="5203825"/>
          <p14:tracePt t="49404" x="5562600" y="5211763"/>
          <p14:tracePt t="49406" x="5562600" y="5227638"/>
          <p14:tracePt t="49421" x="5570538" y="5249863"/>
          <p14:tracePt t="49437" x="5578475" y="5273675"/>
          <p14:tracePt t="49454" x="5584825" y="5287963"/>
          <p14:tracePt t="49471" x="5600700" y="5318125"/>
          <p14:tracePt t="49487" x="5616575" y="5349875"/>
          <p14:tracePt t="49504" x="5622925" y="5372100"/>
          <p14:tracePt t="49521" x="5630863" y="5372100"/>
          <p14:tracePt t="49537" x="5630863" y="5380038"/>
          <p14:tracePt t="49554" x="5638800" y="5387975"/>
          <p14:tracePt t="49571" x="5638800" y="5394325"/>
          <p14:tracePt t="49608" x="5646738" y="5402263"/>
          <p14:tracePt t="49624" x="5654675" y="5418138"/>
          <p14:tracePt t="49640" x="5654675" y="5426075"/>
          <p14:tracePt t="49648" x="5661025" y="5426075"/>
          <p14:tracePt t="49656" x="5668963" y="5440363"/>
          <p14:tracePt t="49674" x="5676900" y="5448300"/>
          <p14:tracePt t="49687" x="5676900" y="5456238"/>
          <p14:tracePt t="49704" x="5684838" y="5464175"/>
          <p14:tracePt t="49721" x="5692775" y="5470525"/>
          <p14:tracePt t="49738" x="5692775" y="5478463"/>
          <p14:tracePt t="49754" x="5699125" y="5494338"/>
          <p14:tracePt t="49771" x="5707063" y="5502275"/>
          <p14:tracePt t="49787" x="5715000" y="5508625"/>
          <p14:tracePt t="49804" x="5722938" y="5516563"/>
          <p14:tracePt t="49821" x="5730875" y="5532438"/>
          <p14:tracePt t="49838" x="5737225" y="5540375"/>
          <p14:tracePt t="49854" x="5761038" y="5562600"/>
          <p14:tracePt t="49871" x="5761038" y="5578475"/>
          <p14:tracePt t="49888" x="5783263" y="5608638"/>
          <p14:tracePt t="49904" x="5791200" y="5622925"/>
          <p14:tracePt t="49921" x="5799138" y="5638800"/>
          <p14:tracePt t="49937" x="5807075" y="5646738"/>
          <p14:tracePt t="49954" x="5813425" y="5654675"/>
          <p14:tracePt t="49971" x="5829300" y="5661025"/>
          <p14:tracePt t="49987" x="5837238" y="5676900"/>
          <p14:tracePt t="50004" x="5837238" y="5692775"/>
          <p14:tracePt t="50021" x="5851525" y="5692775"/>
          <p14:tracePt t="50037" x="5851525" y="5699125"/>
          <p14:tracePt t="50054" x="5859463" y="5707063"/>
          <p14:tracePt t="50071" x="5867400" y="5730875"/>
          <p14:tracePt t="50087" x="5889625" y="5761038"/>
          <p14:tracePt t="50104" x="5913438" y="5799138"/>
          <p14:tracePt t="50121" x="5935663" y="5829300"/>
          <p14:tracePt t="50137" x="5959475" y="5859463"/>
          <p14:tracePt t="50154" x="5981700" y="5889625"/>
          <p14:tracePt t="50171" x="6003925" y="5913438"/>
          <p14:tracePt t="50187" x="6019800" y="5927725"/>
          <p14:tracePt t="50204" x="6035675" y="5935663"/>
          <p14:tracePt t="50221" x="6042025" y="5943600"/>
          <p14:tracePt t="50238" x="6049963" y="5959475"/>
          <p14:tracePt t="50254" x="6057900" y="5959475"/>
          <p14:tracePt t="50271" x="6065838" y="5973763"/>
          <p14:tracePt t="50287" x="6080125" y="5981700"/>
          <p14:tracePt t="50304" x="6096000" y="5989638"/>
          <p14:tracePt t="50321" x="6103938" y="5989638"/>
          <p14:tracePt t="50337" x="6111875" y="5997575"/>
          <p14:tracePt t="50354" x="6118225" y="6003925"/>
          <p14:tracePt t="50371" x="6134100" y="6011863"/>
          <p14:tracePt t="50387" x="6164263" y="6019800"/>
          <p14:tracePt t="50404" x="6194425" y="6035675"/>
          <p14:tracePt t="50421" x="6218238" y="6042025"/>
          <p14:tracePt t="50438" x="6248400" y="6049963"/>
          <p14:tracePt t="50454" x="6270625" y="6065838"/>
          <p14:tracePt t="50471" x="6278563" y="6065838"/>
          <p14:tracePt t="50487" x="6316663" y="6080125"/>
          <p14:tracePt t="50504" x="6340475" y="6080125"/>
          <p14:tracePt t="50521" x="6378575" y="6096000"/>
          <p14:tracePt t="50537" x="6408738" y="6103938"/>
          <p14:tracePt t="50554" x="6446838" y="6111875"/>
          <p14:tracePt t="50571" x="6492875" y="6126163"/>
          <p14:tracePt t="50587" x="6523038" y="6142038"/>
          <p14:tracePt t="50604" x="6553200" y="6142038"/>
          <p14:tracePt t="50620" x="6569075" y="6149975"/>
          <p14:tracePt t="50637" x="6599238" y="6156325"/>
          <p14:tracePt t="50654" x="6645275" y="6172200"/>
          <p14:tracePt t="50671" x="6683375" y="6188075"/>
          <p14:tracePt t="50687" x="6743700" y="6202363"/>
          <p14:tracePt t="50704" x="6765925" y="6202363"/>
          <p14:tracePt t="50720" x="6773863" y="6210300"/>
          <p14:tracePt t="50737" x="6781800" y="6210300"/>
          <p14:tracePt t="50754" x="6797675" y="6210300"/>
          <p14:tracePt t="50771" x="6819900" y="6218238"/>
          <p14:tracePt t="50787" x="6850063" y="6218238"/>
          <p14:tracePt t="50804" x="6865938" y="6218238"/>
          <p14:tracePt t="50820" x="6873875" y="6218238"/>
          <p14:tracePt t="50837" x="6880225" y="6218238"/>
          <p14:tracePt t="50854" x="6888163" y="6218238"/>
          <p14:tracePt t="51096" x="6888163" y="6226175"/>
          <p14:tracePt t="51104" x="6880225" y="6226175"/>
          <p14:tracePt t="51112" x="6873875" y="6226175"/>
          <p14:tracePt t="51152" x="6865938" y="6226175"/>
          <p14:tracePt t="51168" x="6858000" y="6232525"/>
          <p14:tracePt t="51178" x="6850063" y="6232525"/>
          <p14:tracePt t="51184" x="6842125" y="6240463"/>
          <p14:tracePt t="51189" x="6827838" y="6240463"/>
          <p14:tracePt t="51204" x="6811963" y="6248400"/>
          <p14:tracePt t="51221" x="6789738" y="6248400"/>
          <p14:tracePt t="51238" x="6765925" y="6248400"/>
          <p14:tracePt t="51254" x="6759575" y="6248400"/>
          <p14:tracePt t="51271" x="6751638" y="6248400"/>
          <p14:tracePt t="51287" x="6735763" y="6248400"/>
          <p14:tracePt t="51304" x="6721475" y="6248400"/>
          <p14:tracePt t="51321" x="6705600" y="6248400"/>
          <p14:tracePt t="51337" x="6683375" y="6248400"/>
          <p14:tracePt t="51354" x="6659563" y="6248400"/>
          <p14:tracePt t="51370" x="6651625" y="6248400"/>
          <p14:tracePt t="51387" x="6629400" y="6248400"/>
          <p14:tracePt t="51404" x="6599238" y="6248400"/>
          <p14:tracePt t="51421" x="6545263" y="6248400"/>
          <p14:tracePt t="51437" x="6499225" y="6248400"/>
          <p14:tracePt t="51454" x="6416675" y="6248400"/>
          <p14:tracePt t="51471" x="6362700" y="6248400"/>
          <p14:tracePt t="51487" x="6294438" y="6240463"/>
          <p14:tracePt t="51504" x="6264275" y="6240463"/>
          <p14:tracePt t="51521" x="6240463" y="6232525"/>
          <p14:tracePt t="51537" x="6226175" y="6232525"/>
          <p14:tracePt t="51554" x="6202363" y="6232525"/>
          <p14:tracePt t="51570" x="6188075" y="6232525"/>
          <p14:tracePt t="51587" x="6164263" y="6232525"/>
          <p14:tracePt t="51604" x="6142038" y="6232525"/>
          <p14:tracePt t="51621" x="6134100" y="6226175"/>
          <p14:tracePt t="51637" x="6126163" y="6226175"/>
          <p14:tracePt t="51712" x="6118225" y="6226175"/>
          <p14:tracePt t="51728" x="6103938" y="6226175"/>
          <p14:tracePt t="51736" x="6096000" y="6226175"/>
          <p14:tracePt t="51737" x="6073775" y="6218238"/>
          <p14:tracePt t="51754" x="6057900" y="6218238"/>
          <p14:tracePt t="51770" x="6049963" y="6218238"/>
          <p14:tracePt t="51787" x="6042025" y="6218238"/>
          <p14:tracePt t="51804" x="6035675" y="6218238"/>
          <p14:tracePt t="51820" x="6027738" y="6218238"/>
          <p14:tracePt t="51904" x="6019800" y="6218238"/>
          <p14:tracePt t="51960" x="6011863" y="6218238"/>
          <p14:tracePt t="51968" x="6003925" y="6218238"/>
          <p14:tracePt t="52000" x="5997575" y="6218238"/>
          <p14:tracePt t="52016" x="5989638" y="6218238"/>
          <p14:tracePt t="52024" x="5981700" y="6218238"/>
          <p14:tracePt t="52044" x="5973763" y="6218238"/>
          <p14:tracePt t="52064" x="5965825" y="6218238"/>
          <p14:tracePt t="52072" x="5959475" y="6218238"/>
          <p14:tracePt t="52112" x="5951538" y="6218238"/>
          <p14:tracePt t="52136" x="5943600" y="6218238"/>
          <p14:tracePt t="52152" x="5935663" y="6218238"/>
          <p14:tracePt t="52160" x="5927725" y="6218238"/>
          <p14:tracePt t="52176" x="5921375" y="6218238"/>
          <p14:tracePt t="52328" x="5913438" y="6218238"/>
          <p14:tracePt t="52576" x="5927725" y="6218238"/>
          <p14:tracePt t="52584" x="5935663" y="6218238"/>
          <p14:tracePt t="52592" x="5943600" y="6218238"/>
          <p14:tracePt t="52600" x="5959475" y="6218238"/>
          <p14:tracePt t="52600" x="5973763" y="6218238"/>
          <p14:tracePt t="52608" x="5989638" y="6218238"/>
          <p14:tracePt t="52640" x="5997575" y="6218238"/>
          <p14:tracePt t="52680" x="6003925" y="6218238"/>
          <p14:tracePt t="52704" x="6011863" y="6218238"/>
          <p14:tracePt t="52711" x="6019800" y="6226175"/>
          <p14:tracePt t="52712" x="6019800" y="6232525"/>
          <p14:tracePt t="52720" x="6035675" y="6256338"/>
          <p14:tracePt t="52737" x="6042025" y="6278563"/>
          <p14:tracePt t="52754" x="6057900" y="6324600"/>
          <p14:tracePt t="52770" x="6065838" y="6354763"/>
          <p14:tracePt t="52787" x="6080125" y="6384925"/>
          <p14:tracePt t="52804" x="6080125" y="6408738"/>
          <p14:tracePt t="52820" x="6080125" y="6423025"/>
          <p14:tracePt t="52837" x="6080125" y="6438900"/>
          <p14:tracePt t="52872" x="6080125" y="6446838"/>
          <p14:tracePt t="52888" x="6080125" y="6454775"/>
          <p14:tracePt t="52936" x="6080125" y="6461125"/>
          <p14:tracePt t="53235" x="6065838" y="6461125"/>
          <p14:tracePt t="53248" x="6065838" y="6469063"/>
          <p14:tracePt t="53256" x="6065838" y="6477000"/>
          <p14:tracePt t="53261" x="6057900" y="6477000"/>
          <p14:tracePt t="53270" x="6042025" y="6477000"/>
          <p14:tracePt t="53287" x="6035675" y="6484938"/>
          <p14:tracePt t="53304" x="6027738" y="6484938"/>
          <p14:tracePt t="53352" x="6019800" y="6484938"/>
          <p14:tracePt t="53368" x="6011863" y="6484938"/>
          <p14:tracePt t="53376" x="6011863" y="6492875"/>
          <p14:tracePt t="53384" x="6003925" y="6492875"/>
          <p14:tracePt t="53416" x="5997575" y="6499225"/>
          <p14:tracePt t="53439" x="5989638" y="6499225"/>
          <p14:tracePt t="53448" x="5981700" y="6499225"/>
          <p14:tracePt t="53461" x="5965825" y="6499225"/>
          <p14:tracePt t="53464" x="5959475" y="6499225"/>
          <p14:tracePt t="53470" x="5951538" y="6499225"/>
          <p14:tracePt t="53487" x="5935663" y="6499225"/>
          <p14:tracePt t="53504" x="5927725" y="6507163"/>
          <p14:tracePt t="54071" x="5921375" y="6499225"/>
          <p14:tracePt t="54080" x="5921375" y="6477000"/>
          <p14:tracePt t="54088" x="5905500" y="6469063"/>
          <p14:tracePt t="54103" x="5889625" y="6408738"/>
          <p14:tracePt t="54104" x="5859463" y="6346825"/>
          <p14:tracePt t="54120" x="5851525" y="6302375"/>
          <p14:tracePt t="54137" x="5837238" y="6264275"/>
          <p14:tracePt t="54153" x="5829300" y="6218238"/>
          <p14:tracePt t="54170" x="5813425" y="6180138"/>
          <p14:tracePt t="54187" x="5807075" y="6156325"/>
          <p14:tracePt t="54203" x="5799138" y="6126163"/>
          <p14:tracePt t="54220" x="5791200" y="6111875"/>
          <p14:tracePt t="54237" x="5783263" y="6096000"/>
          <p14:tracePt t="54253" x="5783263" y="6065838"/>
          <p14:tracePt t="54270" x="5783263" y="6027738"/>
          <p14:tracePt t="54287" x="5768975" y="5959475"/>
          <p14:tracePt t="54304" x="5761038" y="5927725"/>
          <p14:tracePt t="54320" x="5761038" y="5897563"/>
          <p14:tracePt t="54337" x="5761038" y="5875338"/>
          <p14:tracePt t="54353" x="5761038" y="5859463"/>
          <p14:tracePt t="54370" x="5761038" y="5845175"/>
          <p14:tracePt t="54387" x="5753100" y="5837238"/>
          <p14:tracePt t="54403" x="5753100" y="5821363"/>
          <p14:tracePt t="54420" x="5753100" y="5813425"/>
          <p14:tracePt t="54437" x="5753100" y="5807075"/>
          <p14:tracePt t="54453" x="5753100" y="5799138"/>
          <p14:tracePt t="54487" x="5753100" y="5791200"/>
          <p14:tracePt t="54504" x="5753100" y="5783263"/>
          <p14:tracePt t="54543" x="5753100" y="5775325"/>
          <p14:tracePt t="54551" x="5761038" y="5775325"/>
          <p14:tracePt t="54704" x="5761038" y="5768975"/>
          <p14:tracePt t="54712" x="5775325" y="5761038"/>
          <p14:tracePt t="54719" x="5783263" y="5737225"/>
          <p14:tracePt t="54727" x="5799138" y="5730875"/>
          <p14:tracePt t="54737" x="5799138" y="5722938"/>
          <p14:tracePt t="54784" x="5807075" y="5722938"/>
          <p14:tracePt t="54787" x="5807075" y="5715000"/>
          <p14:tracePt t="56528" x="5813425" y="5715000"/>
          <p14:tracePt t="56592" x="5821363" y="5715000"/>
          <p14:tracePt t="58808" x="5837238" y="5715000"/>
          <p14:tracePt t="58824" x="5845175" y="5707063"/>
          <p14:tracePt t="58840" x="5859463" y="5707063"/>
          <p14:tracePt t="58856" x="5867400" y="5699125"/>
          <p14:tracePt t="58888" x="5875338" y="5699125"/>
          <p14:tracePt t="58896" x="5875338" y="5692775"/>
          <p14:tracePt t="58904" x="5883275" y="5692775"/>
          <p14:tracePt t="58928" x="5889625" y="5684838"/>
          <p14:tracePt t="58937" x="5897563" y="5684838"/>
          <p14:tracePt t="58953" x="5913438" y="5684838"/>
          <p14:tracePt t="58954" x="5913438" y="5676900"/>
          <p14:tracePt t="59056" x="5921375" y="5676900"/>
          <p14:tracePt t="59064" x="5927725" y="5676900"/>
          <p14:tracePt t="59072" x="5935663" y="5668963"/>
          <p14:tracePt t="59080" x="5943600" y="5661025"/>
          <p14:tracePt t="59087" x="5981700" y="5638800"/>
          <p14:tracePt t="59104" x="6080125" y="5570538"/>
          <p14:tracePt t="59121" x="6142038" y="5478463"/>
          <p14:tracePt t="59137" x="6218238" y="5364163"/>
          <p14:tracePt t="59154" x="6294438" y="5241925"/>
          <p14:tracePt t="59170" x="6378575" y="5121275"/>
          <p14:tracePt t="59187" x="6446838" y="4983163"/>
          <p14:tracePt t="59204" x="6492875" y="4884738"/>
          <p14:tracePt t="59220" x="6537325" y="4770438"/>
          <p14:tracePt t="59237" x="6575425" y="4664075"/>
          <p14:tracePt t="59254" x="6599238" y="4564063"/>
          <p14:tracePt t="59270" x="6629400" y="4449763"/>
          <p14:tracePt t="59287" x="6667500" y="4343400"/>
          <p14:tracePt t="59303" x="6713538" y="4206875"/>
          <p14:tracePt t="59320" x="6735763" y="4137025"/>
          <p14:tracePt t="59337" x="6735763" y="4084638"/>
          <p14:tracePt t="59354" x="6743700" y="4008438"/>
          <p14:tracePt t="59370" x="6759575" y="3908425"/>
          <p14:tracePt t="59387" x="6765925" y="3832225"/>
          <p14:tracePt t="59403" x="6781800" y="3779838"/>
          <p14:tracePt t="59420" x="6789738" y="3733800"/>
          <p14:tracePt t="59437" x="6789738" y="3711575"/>
          <p14:tracePt t="59454" x="6789738" y="3679825"/>
          <p14:tracePt t="59470" x="6789738" y="3665538"/>
          <p14:tracePt t="59487" x="6789738" y="3627438"/>
          <p14:tracePt t="59503" x="6789738" y="3581400"/>
          <p14:tracePt t="59521" x="6789738" y="3535363"/>
          <p14:tracePt t="59537" x="6789738" y="3521075"/>
          <p14:tracePt t="59576" x="6789738" y="3513138"/>
          <p14:tracePt t="59600" x="6789738" y="3497263"/>
          <p14:tracePt t="59608" x="6789738" y="3489325"/>
          <p14:tracePt t="59611" x="6789738" y="3475038"/>
          <p14:tracePt t="59620" x="6789738" y="3467100"/>
          <p14:tracePt t="59637" x="6789738" y="3451225"/>
          <p14:tracePt t="59654" x="6781800" y="3436938"/>
          <p14:tracePt t="59670" x="6781800" y="3429000"/>
          <p14:tracePt t="59687" x="6781800" y="3421063"/>
          <p14:tracePt t="59704" x="6773863" y="3398838"/>
          <p14:tracePt t="59720" x="6773863" y="3390900"/>
          <p14:tracePt t="59737" x="6773863" y="3382963"/>
          <p14:tracePt t="59754" x="6765925" y="3375025"/>
          <p14:tracePt t="59984" x="6759575" y="3375025"/>
          <p14:tracePt t="60629" x="6765925" y="3375025"/>
          <p14:tracePt t="60640" x="6789738" y="3368675"/>
          <p14:tracePt t="60648" x="6811963" y="3368675"/>
          <p14:tracePt t="60656" x="6850063" y="3352800"/>
          <p14:tracePt t="60664" x="6865938" y="3352800"/>
          <p14:tracePt t="60670" x="6911975" y="3352800"/>
          <p14:tracePt t="60687" x="6926263" y="3352800"/>
          <p14:tracePt t="60703" x="6950075" y="3352800"/>
          <p14:tracePt t="60720" x="6964363" y="3352800"/>
          <p14:tracePt t="60737" x="6980238" y="3352800"/>
          <p14:tracePt t="60753" x="6994525" y="3344863"/>
          <p14:tracePt t="60770" x="7002463" y="3344863"/>
          <p14:tracePt t="60787" x="7018338" y="3344863"/>
          <p14:tracePt t="60824" x="7026275" y="3344863"/>
          <p14:tracePt t="60830" x="7032625" y="3344863"/>
          <p14:tracePt t="60837" x="7040563" y="3344863"/>
          <p14:tracePt t="60853" x="7064375" y="3344863"/>
          <p14:tracePt t="60870" x="7070725" y="3344863"/>
          <p14:tracePt t="60887" x="7086600" y="3344863"/>
          <p14:tracePt t="60903" x="7094538" y="3344863"/>
          <p14:tracePt t="60920" x="7108825" y="3344863"/>
          <p14:tracePt t="60937" x="7116763" y="3344863"/>
          <p14:tracePt t="60953" x="7124700" y="3344863"/>
          <p14:tracePt t="60970" x="7140575" y="3344863"/>
          <p14:tracePt t="60987" x="7146925" y="3336925"/>
          <p14:tracePt t="61003" x="7162800" y="3336925"/>
          <p14:tracePt t="61020" x="7170738" y="3336925"/>
          <p14:tracePt t="61037" x="7185025" y="3336925"/>
          <p14:tracePt t="61053" x="7192963" y="3336925"/>
          <p14:tracePt t="61070" x="7200900" y="3336925"/>
          <p14:tracePt t="61087" x="7208838" y="3336925"/>
          <p14:tracePt t="62240" x="7208838" y="3344863"/>
          <p14:tracePt t="62248" x="7200900" y="3344863"/>
          <p14:tracePt t="62260" x="7200900" y="3352800"/>
          <p14:tracePt t="62260" x="7192963" y="3360738"/>
          <p14:tracePt t="62270" x="7185025" y="3390900"/>
          <p14:tracePt t="62286" x="7162800" y="3421063"/>
          <p14:tracePt t="62303" x="7140575" y="3475038"/>
          <p14:tracePt t="62320" x="7116763" y="3559175"/>
          <p14:tracePt t="62336" x="7094538" y="3603625"/>
          <p14:tracePt t="62353" x="7064375" y="3649663"/>
          <p14:tracePt t="62370" x="7048500" y="3687763"/>
          <p14:tracePt t="62387" x="7018338" y="3749675"/>
          <p14:tracePt t="62403" x="7002463" y="3779838"/>
          <p14:tracePt t="62420" x="6980238" y="3840163"/>
          <p14:tracePt t="62436" x="6942138" y="3916363"/>
          <p14:tracePt t="62453" x="6911975" y="3984625"/>
          <p14:tracePt t="62470" x="6865938" y="4054475"/>
          <p14:tracePt t="62487" x="6827838" y="4137025"/>
          <p14:tracePt t="62503" x="6781800" y="4221163"/>
          <p14:tracePt t="62520" x="6721475" y="4335463"/>
          <p14:tracePt t="62536" x="6683375" y="4411663"/>
          <p14:tracePt t="62553" x="6667500" y="4465638"/>
          <p14:tracePt t="62570" x="6645275" y="4503738"/>
          <p14:tracePt t="62587" x="6613525" y="4556125"/>
          <p14:tracePt t="62603" x="6583363" y="4610100"/>
          <p14:tracePt t="62620" x="6545263" y="4670425"/>
          <p14:tracePt t="62636" x="6523038" y="4716463"/>
          <p14:tracePt t="62653" x="6507163" y="4746625"/>
          <p14:tracePt t="62670" x="6492875" y="4778375"/>
          <p14:tracePt t="62687" x="6461125" y="4808538"/>
          <p14:tracePt t="62703" x="6446838" y="4854575"/>
          <p14:tracePt t="62703" x="6430963" y="4876800"/>
          <p14:tracePt t="62720" x="6384925" y="4953000"/>
          <p14:tracePt t="62736" x="6324600" y="5045075"/>
          <p14:tracePt t="62753" x="6270625" y="5127625"/>
          <p14:tracePt t="62770" x="6226175" y="5203825"/>
          <p14:tracePt t="62787" x="6194425" y="5257800"/>
          <p14:tracePt t="62803" x="6164263" y="5295900"/>
          <p14:tracePt t="62820" x="6134100" y="5364163"/>
          <p14:tracePt t="62836" x="6103938" y="5432425"/>
          <p14:tracePt t="62853" x="6049963" y="5524500"/>
          <p14:tracePt t="62870" x="5989638" y="5616575"/>
          <p14:tracePt t="62886" x="5935663" y="5699125"/>
          <p14:tracePt t="62903" x="5883275" y="5783263"/>
          <p14:tracePt t="62903" x="5851525" y="5821363"/>
          <p14:tracePt t="62920" x="5813425" y="5875338"/>
          <p14:tracePt t="62936" x="5775325" y="5921375"/>
          <p14:tracePt t="62953" x="5715000" y="5973763"/>
          <p14:tracePt t="62970" x="5654675" y="6057900"/>
          <p14:tracePt t="62987" x="5584825" y="6118225"/>
          <p14:tracePt t="63003" x="5516563" y="6180138"/>
          <p14:tracePt t="63020" x="5440363" y="6248400"/>
          <p14:tracePt t="63036" x="5372100" y="6302375"/>
          <p14:tracePt t="63053" x="5334000" y="6324600"/>
          <p14:tracePt t="63070" x="5295900" y="6346825"/>
          <p14:tracePt t="63086" x="5273675" y="6378575"/>
          <p14:tracePt t="63103" x="5219700" y="6408738"/>
          <p14:tracePt t="63120" x="5159375" y="6446838"/>
          <p14:tracePt t="63136" x="5113338" y="6469063"/>
          <p14:tracePt t="63153" x="5067300" y="6499225"/>
          <p14:tracePt t="63170" x="5037138" y="6515100"/>
          <p14:tracePt t="63186" x="5013325" y="6523038"/>
          <p14:tracePt t="63203" x="5006975" y="6530975"/>
          <p14:tracePt t="63220" x="4999038" y="6530975"/>
          <p14:tracePt t="63236" x="4991100" y="6530975"/>
          <p14:tracePt t="63253" x="4975225" y="6530975"/>
          <p14:tracePt t="63270" x="4960938" y="6530975"/>
          <p14:tracePt t="63286" x="4937125" y="6537325"/>
          <p14:tracePt t="63303" x="4906963" y="6545263"/>
          <p14:tracePt t="63320" x="4876800" y="6545263"/>
          <p14:tracePt t="63336" x="4854575" y="6545263"/>
          <p14:tracePt t="63353" x="4822825" y="6545263"/>
          <p14:tracePt t="63369" x="4816475" y="6545263"/>
          <p14:tracePt t="64016" x="4808538" y="6545263"/>
          <p14:tracePt t="66944" x="4816475" y="6545263"/>
          <p14:tracePt t="66952" x="4822825" y="6545263"/>
          <p14:tracePt t="66968" x="4830763" y="6545263"/>
          <p14:tracePt t="66976" x="4838700" y="6523038"/>
          <p14:tracePt t="66976" x="4846638" y="6523038"/>
          <p14:tracePt t="66986" x="4860925" y="6492875"/>
          <p14:tracePt t="67002" x="4860925" y="6477000"/>
          <p14:tracePt t="67019" x="4868863" y="6469063"/>
          <p14:tracePt t="67036" x="4876800" y="6446838"/>
          <p14:tracePt t="67052" x="4884738" y="6416675"/>
          <p14:tracePt t="67069" x="4884738" y="6378575"/>
          <p14:tracePt t="67086" x="4899025" y="6316663"/>
          <p14:tracePt t="67102" x="4914900" y="6240463"/>
          <p14:tracePt t="67119" x="4922838" y="6103938"/>
          <p14:tracePt t="67136" x="4922838" y="6027738"/>
          <p14:tracePt t="67152" x="4937125" y="5973763"/>
          <p14:tracePt t="67169" x="4937125" y="5921375"/>
          <p14:tracePt t="67186" x="4945063" y="5889625"/>
          <p14:tracePt t="67202" x="4945063" y="5859463"/>
          <p14:tracePt t="67219" x="4945063" y="5829300"/>
          <p14:tracePt t="67236" x="4945063" y="5783263"/>
          <p14:tracePt t="67252" x="4945063" y="5730875"/>
          <p14:tracePt t="67269" x="4945063" y="5676900"/>
          <p14:tracePt t="67286" x="4945063" y="5600700"/>
          <p14:tracePt t="67302" x="4945063" y="5540375"/>
          <p14:tracePt t="67319" x="4945063" y="5470525"/>
          <p14:tracePt t="67336" x="4945063" y="5372100"/>
          <p14:tracePt t="67352" x="4937125" y="5318125"/>
          <p14:tracePt t="67369" x="4937125" y="5273675"/>
          <p14:tracePt t="67386" x="4937125" y="5219700"/>
          <p14:tracePt t="67402" x="4930775" y="5165725"/>
          <p14:tracePt t="67419" x="4930775" y="5105400"/>
          <p14:tracePt t="67436" x="4930775" y="5029200"/>
          <p14:tracePt t="67452" x="4922838" y="4953000"/>
          <p14:tracePt t="67469" x="4922838" y="4884738"/>
          <p14:tracePt t="67485" x="4922838" y="4838700"/>
          <p14:tracePt t="67502" x="4914900" y="4784725"/>
          <p14:tracePt t="67519" x="4914900" y="4746625"/>
          <p14:tracePt t="67519" x="4914900" y="4732338"/>
          <p14:tracePt t="67536" x="4914900" y="4694238"/>
          <p14:tracePt t="67552" x="4914900" y="4664075"/>
          <p14:tracePt t="67569" x="4914900" y="4632325"/>
          <p14:tracePt t="67585" x="4914900" y="4602163"/>
          <p14:tracePt t="67602" x="4914900" y="4572000"/>
          <p14:tracePt t="67619" x="4906963" y="4533900"/>
          <p14:tracePt t="67636" x="4906963" y="4503738"/>
          <p14:tracePt t="67652" x="4906963" y="4473575"/>
          <p14:tracePt t="67669" x="4906963" y="4449763"/>
          <p14:tracePt t="67686" x="4906963" y="4427538"/>
          <p14:tracePt t="67702" x="4906963" y="4411663"/>
          <p14:tracePt t="67719" x="4906963" y="4373563"/>
          <p14:tracePt t="67736" x="4906963" y="4335463"/>
          <p14:tracePt t="67752" x="4906963" y="4305300"/>
          <p14:tracePt t="67769" x="4906963" y="4289425"/>
          <p14:tracePt t="67785" x="4906963" y="4283075"/>
          <p14:tracePt t="67802" x="4906963" y="4275138"/>
          <p14:tracePt t="67819" x="4906963" y="4267200"/>
          <p14:tracePt t="67836" x="4906963" y="4251325"/>
          <p14:tracePt t="67852" x="4906963" y="4237038"/>
          <p14:tracePt t="67869" x="4906963" y="4229100"/>
          <p14:tracePt t="67885" x="4906963" y="4213225"/>
          <p14:tracePt t="67902" x="4906963" y="4206875"/>
          <p14:tracePt t="67919" x="4906963" y="4198938"/>
          <p14:tracePt t="67936" x="4906963" y="4191000"/>
          <p14:tracePt t="67984" x="4906963" y="4183063"/>
          <p14:tracePt t="68104" x="4906963" y="4175125"/>
          <p14:tracePt t="68784" x="4906963" y="4168775"/>
          <p14:tracePt t="68816" x="4906963" y="4160838"/>
          <p14:tracePt t="68820" x="4906963" y="4152900"/>
          <p14:tracePt t="68826" x="4914900" y="4152900"/>
          <p14:tracePt t="68835" x="4914900" y="4144963"/>
          <p14:tracePt t="68852" x="4922838" y="4137025"/>
          <p14:tracePt t="68869" x="4922838" y="4130675"/>
          <p14:tracePt t="68885" x="4930775" y="4122738"/>
          <p14:tracePt t="68920" x="4930775" y="4114800"/>
          <p14:tracePt t="69121" x="4930775" y="4106863"/>
          <p14:tracePt t="69185" x="4930775" y="4098925"/>
          <p14:tracePt t="69225" x="4930775" y="4092575"/>
          <p14:tracePt t="69305" x="4937125" y="4084638"/>
          <p14:tracePt t="69353" x="4937125" y="4076700"/>
          <p14:tracePt t="70689" x="4953000" y="4068763"/>
          <p14:tracePt t="70697" x="4968875" y="4068763"/>
          <p14:tracePt t="70697" x="4999038" y="4054475"/>
          <p14:tracePt t="70713" x="5037138" y="4038600"/>
          <p14:tracePt t="70721" x="5083175" y="4022725"/>
          <p14:tracePt t="70729" x="5127625" y="3992563"/>
          <p14:tracePt t="70736" x="5249863" y="3932238"/>
          <p14:tracePt t="70753" x="5311775" y="3902075"/>
          <p14:tracePt t="70769" x="5356225" y="3863975"/>
          <p14:tracePt t="70786" x="5402263" y="3832225"/>
          <p14:tracePt t="70803" x="5440363" y="3802063"/>
          <p14:tracePt t="70819" x="5464175" y="3779838"/>
          <p14:tracePt t="70836" x="5494338" y="3749675"/>
          <p14:tracePt t="70853" x="5502275" y="3725863"/>
          <p14:tracePt t="70869" x="5524500" y="3679825"/>
          <p14:tracePt t="70886" x="5578475" y="3619500"/>
          <p14:tracePt t="70903" x="5676900" y="3521075"/>
          <p14:tracePt t="70919" x="5783263" y="3421063"/>
          <p14:tracePt t="70936" x="5905500" y="3298825"/>
          <p14:tracePt t="70953" x="5989638" y="3230563"/>
          <p14:tracePt t="70969" x="6088063" y="3154363"/>
          <p14:tracePt t="70986" x="6188075" y="3063875"/>
          <p14:tracePt t="71003" x="6278563" y="2979738"/>
          <p14:tracePt t="71019" x="6354763" y="2911475"/>
          <p14:tracePt t="71036" x="6400800" y="2887663"/>
          <p14:tracePt t="71053" x="6400800" y="2879725"/>
          <p14:tracePt t="71177" x="6408738" y="2887663"/>
          <p14:tracePt t="71184" x="6408738" y="2895600"/>
          <p14:tracePt t="71193" x="6416675" y="2933700"/>
          <p14:tracePt t="71203" x="6416675" y="2994025"/>
          <p14:tracePt t="71219" x="6416675" y="3040063"/>
          <p14:tracePt t="71236" x="6423025" y="3070225"/>
          <p14:tracePt t="71253" x="6438900" y="3086100"/>
          <p14:tracePt t="71401" x="6446838" y="3094038"/>
          <p14:tracePt t="71409" x="6454775" y="3101975"/>
          <p14:tracePt t="71417" x="6469063" y="3116263"/>
          <p14:tracePt t="71425" x="6499225" y="3140075"/>
          <p14:tracePt t="71436" x="6537325" y="3170238"/>
          <p14:tracePt t="71453" x="6561138" y="3184525"/>
          <p14:tracePt t="71469" x="6583363" y="3200400"/>
          <p14:tracePt t="71486" x="6591300" y="3200400"/>
          <p14:tracePt t="71503" x="6607175" y="3208338"/>
          <p14:tracePt t="71520" x="6613525" y="3208338"/>
          <p14:tracePt t="71536" x="6621463" y="3208338"/>
          <p14:tracePt t="71553" x="6629400" y="3208338"/>
          <p14:tracePt t="71569" x="6637338" y="3208338"/>
          <p14:tracePt t="71696" x="6645275" y="3208338"/>
          <p14:tracePt t="72257" x="6659563" y="3208338"/>
          <p14:tracePt t="72265" x="6683375" y="3216275"/>
          <p14:tracePt t="72277" x="6705600" y="3216275"/>
          <p14:tracePt t="72281" x="6743700" y="3230563"/>
          <p14:tracePt t="72289" x="6789738" y="3230563"/>
          <p14:tracePt t="72302" x="6835775" y="3238500"/>
          <p14:tracePt t="72319" x="6858000" y="3238500"/>
          <p14:tracePt t="72336" x="6865938" y="3238500"/>
          <p14:tracePt t="72528" x="6873875" y="3238500"/>
          <p14:tracePt t="72561" x="6888163" y="3238500"/>
          <p14:tracePt t="72568" x="6904038" y="3238500"/>
          <p14:tracePt t="72577" x="6926263" y="3238500"/>
          <p14:tracePt t="72585" x="6956425" y="3238500"/>
          <p14:tracePt t="72587" x="7032625" y="3238500"/>
          <p14:tracePt t="72602" x="7086600" y="3230563"/>
          <p14:tracePt t="72619" x="7140575" y="3230563"/>
          <p14:tracePt t="72636" x="7162800" y="3230563"/>
          <p14:tracePt t="72652" x="7178675" y="3222625"/>
          <p14:tracePt t="72817" x="7185025" y="3222625"/>
          <p14:tracePt t="72825" x="7192963" y="3222625"/>
          <p14:tracePt t="72833" x="7208838" y="3216275"/>
          <p14:tracePt t="72840" x="7231063" y="3216275"/>
          <p14:tracePt t="72852" x="7254875" y="3216275"/>
          <p14:tracePt t="72854" x="7292975" y="3216275"/>
          <p14:tracePt t="72869" x="7315200" y="3216275"/>
          <p14:tracePt t="72886" x="7323138" y="3216275"/>
          <p14:tracePt t="72937" x="7331075" y="3216275"/>
          <p14:tracePt t="74767" x="0" y="0"/>
        </p14:tracePtLst>
        <p14:tracePtLst>
          <p14:tracePt t="101740" x="4868863" y="3970338"/>
          <p14:tracePt t="104686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499176" cy="955576"/>
          </a:xfrm>
        </p:spPr>
        <p:txBody>
          <a:bodyPr/>
          <a:lstStyle/>
          <a:p>
            <a:r>
              <a:rPr lang="en-GB" dirty="0" smtClean="0"/>
              <a:t>Classical Test Theory </a:t>
            </a:r>
            <a:r>
              <a:rPr lang="en-GB" i="1" dirty="0" smtClean="0"/>
              <a:t>versus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Item Response Theory</a:t>
            </a:r>
            <a:endParaRPr lang="en-US" dirty="0"/>
          </a:p>
        </p:txBody>
      </p:sp>
      <p:sp>
        <p:nvSpPr>
          <p:cNvPr id="276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8031"/>
            <a:ext cx="8229600" cy="4680520"/>
          </a:xfrm>
        </p:spPr>
        <p:txBody>
          <a:bodyPr/>
          <a:lstStyle/>
          <a:p>
            <a:r>
              <a:rPr lang="en-AU" sz="2400" dirty="0" smtClean="0"/>
              <a:t>Questions</a:t>
            </a:r>
          </a:p>
          <a:p>
            <a:pPr lvl="1"/>
            <a:r>
              <a:rPr lang="en-AU" sz="2400" dirty="0" smtClean="0"/>
              <a:t>What </a:t>
            </a:r>
            <a:r>
              <a:rPr lang="en-AU" sz="2400" dirty="0"/>
              <a:t>is the </a:t>
            </a:r>
            <a:r>
              <a:rPr lang="en-AU" sz="2400" i="1" dirty="0" err="1"/>
              <a:t>Rasch</a:t>
            </a:r>
            <a:r>
              <a:rPr lang="en-AU" sz="2400" dirty="0"/>
              <a:t> model?</a:t>
            </a:r>
          </a:p>
          <a:p>
            <a:pPr lvl="1"/>
            <a:r>
              <a:rPr lang="en-AU" sz="2400" dirty="0"/>
              <a:t>Why do </a:t>
            </a:r>
            <a:r>
              <a:rPr lang="en-AU" sz="2400" dirty="0" smtClean="0"/>
              <a:t>International </a:t>
            </a:r>
            <a:r>
              <a:rPr lang="en-AU" sz="2400" dirty="0"/>
              <a:t>S</a:t>
            </a:r>
            <a:r>
              <a:rPr lang="en-AU" sz="2400" dirty="0" smtClean="0"/>
              <a:t>urveys </a:t>
            </a:r>
            <a:r>
              <a:rPr lang="en-AU" sz="2400" dirty="0"/>
              <a:t>use the </a:t>
            </a:r>
            <a:r>
              <a:rPr lang="en-AU" sz="2400" i="1" dirty="0" err="1"/>
              <a:t>Rasch</a:t>
            </a:r>
            <a:r>
              <a:rPr lang="en-AU" sz="2400" dirty="0"/>
              <a:t> model or another IRT model?</a:t>
            </a:r>
          </a:p>
          <a:p>
            <a:pPr lvl="1"/>
            <a:r>
              <a:rPr lang="en-AU" sz="2400" dirty="0"/>
              <a:t>Which kind of information do we get from the </a:t>
            </a:r>
            <a:r>
              <a:rPr lang="en-AU" sz="2400" i="1" dirty="0" err="1"/>
              <a:t>Rasch</a:t>
            </a:r>
            <a:r>
              <a:rPr lang="en-AU" sz="2400" dirty="0"/>
              <a:t> model</a:t>
            </a:r>
            <a:r>
              <a:rPr lang="en-AU" sz="2400" dirty="0" smtClean="0"/>
              <a:t>?</a:t>
            </a:r>
          </a:p>
          <a:p>
            <a:r>
              <a:rPr lang="en-AU" sz="2400" dirty="0" smtClean="0"/>
              <a:t>Test design</a:t>
            </a:r>
          </a:p>
          <a:p>
            <a:pPr lvl="1"/>
            <a:r>
              <a:rPr lang="en-AU" sz="2400" dirty="0" smtClean="0"/>
              <a:t>Experts groups request lots of items</a:t>
            </a:r>
          </a:p>
          <a:p>
            <a:pPr lvl="1"/>
            <a:r>
              <a:rPr lang="en-AU" sz="2400" dirty="0" smtClean="0"/>
              <a:t>School principals want to limit testing time</a:t>
            </a:r>
          </a:p>
          <a:p>
            <a:r>
              <a:rPr lang="en-AU" sz="2400" dirty="0" smtClean="0">
                <a:sym typeface="Symbol" pitchFamily="18" charset="2"/>
              </a:rPr>
              <a:t> Incomplete design</a:t>
            </a:r>
            <a:r>
              <a:rPr lang="en-US" sz="2400" dirty="0" smtClean="0"/>
              <a:t>				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99839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1535"/>
    </mc:Choice>
    <mc:Fallback>
      <p:transition spd="slow" advTm="12153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08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Step 2: Student proficiency estimates</a:t>
            </a:r>
          </a:p>
          <a:p>
            <a:pPr lvl="1"/>
            <a:r>
              <a:rPr lang="en-GB" sz="2400" dirty="0" smtClean="0"/>
              <a:t>Likelihood functions for a score of 1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37" y="2636912"/>
            <a:ext cx="6840760" cy="395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47430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8745"/>
    </mc:Choice>
    <mc:Fallback>
      <p:transition spd="slow" advTm="1287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2579" x="1858963" y="6134100"/>
          <p14:tracePt t="12903" x="1866900" y="6134100"/>
          <p14:tracePt t="12919" x="1882775" y="6134100"/>
          <p14:tracePt t="12927" x="1889125" y="6134100"/>
          <p14:tracePt t="12940" x="1897063" y="6134100"/>
          <p14:tracePt t="12941" x="1912938" y="6134100"/>
          <p14:tracePt t="12957" x="1920875" y="6134100"/>
          <p14:tracePt t="12991" x="1927225" y="6126163"/>
          <p14:tracePt t="13007" x="1935163" y="6126163"/>
          <p14:tracePt t="13008" x="1958975" y="6126163"/>
          <p14:tracePt t="13024" x="1965325" y="6126163"/>
          <p14:tracePt t="13040" x="1973263" y="6126163"/>
          <p14:tracePt t="13057" x="1981200" y="6126163"/>
          <p14:tracePt t="13074" x="1997075" y="6118225"/>
          <p14:tracePt t="13090" x="2019300" y="6111875"/>
          <p14:tracePt t="13107" x="2027238" y="6103938"/>
          <p14:tracePt t="13123" x="2035175" y="6103938"/>
          <p14:tracePt t="13159" x="2041525" y="6103938"/>
          <p14:tracePt t="13160" x="2049463" y="6103938"/>
          <p14:tracePt t="13173" x="2073275" y="6096000"/>
          <p14:tracePt t="13190" x="2103438" y="6080125"/>
          <p14:tracePt t="13207" x="2125663" y="6080125"/>
          <p14:tracePt t="13224" x="2125663" y="6073775"/>
          <p14:tracePt t="13240" x="2133600" y="6073775"/>
          <p14:tracePt t="13257" x="2149475" y="6065838"/>
          <p14:tracePt t="13273" x="2163763" y="6057900"/>
          <p14:tracePt t="13290" x="2179638" y="6049963"/>
          <p14:tracePt t="13307" x="2193925" y="6035675"/>
          <p14:tracePt t="13323" x="2209800" y="6027738"/>
          <p14:tracePt t="13340" x="2225675" y="6027738"/>
          <p14:tracePt t="13357" x="2232025" y="6019800"/>
          <p14:tracePt t="13373" x="2255838" y="6011863"/>
          <p14:tracePt t="13390" x="2270125" y="6003925"/>
          <p14:tracePt t="13407" x="2308225" y="5989638"/>
          <p14:tracePt t="13423" x="2346325" y="5973763"/>
          <p14:tracePt t="13440" x="2370138" y="5965825"/>
          <p14:tracePt t="13457" x="2384425" y="5959475"/>
          <p14:tracePt t="13473" x="2400300" y="5959475"/>
          <p14:tracePt t="13490" x="2416175" y="5951538"/>
          <p14:tracePt t="13507" x="2430463" y="5951538"/>
          <p14:tracePt t="13524" x="2454275" y="5935663"/>
          <p14:tracePt t="13540" x="2460625" y="5935663"/>
          <p14:tracePt t="13557" x="2468563" y="5935663"/>
          <p14:tracePt t="13574" x="2476500" y="5927725"/>
          <p14:tracePt t="13607" x="2492375" y="5927725"/>
          <p14:tracePt t="13608" x="2498725" y="5921375"/>
          <p14:tracePt t="13624" x="2506663" y="5913438"/>
          <p14:tracePt t="13640" x="2514600" y="5913438"/>
          <p14:tracePt t="13657" x="2530475" y="5905500"/>
          <p14:tracePt t="13673" x="2544763" y="5905500"/>
          <p14:tracePt t="13690" x="2560638" y="5889625"/>
          <p14:tracePt t="13707" x="2574925" y="5883275"/>
          <p14:tracePt t="13723" x="2590800" y="5867400"/>
          <p14:tracePt t="13740" x="2606675" y="5867400"/>
          <p14:tracePt t="13757" x="2613025" y="5859463"/>
          <p14:tracePt t="13773" x="2636838" y="5845175"/>
          <p14:tracePt t="13790" x="2651125" y="5837238"/>
          <p14:tracePt t="13807" x="2659063" y="5837238"/>
          <p14:tracePt t="13823" x="2667000" y="5837238"/>
          <p14:tracePt t="13840" x="2667000" y="5829300"/>
          <p14:tracePt t="13879" x="2674938" y="5829300"/>
          <p14:tracePt t="13895" x="2682875" y="5829300"/>
          <p14:tracePt t="13907" x="2689225" y="5813425"/>
          <p14:tracePt t="13911" x="2697163" y="5813425"/>
          <p14:tracePt t="13923" x="2713038" y="5813425"/>
          <p14:tracePt t="13940" x="2720975" y="5807075"/>
          <p14:tracePt t="13957" x="2727325" y="5807075"/>
          <p14:tracePt t="13973" x="2727325" y="5799138"/>
          <p14:tracePt t="13990" x="2743200" y="5791200"/>
          <p14:tracePt t="14007" x="2751138" y="5791200"/>
          <p14:tracePt t="14023" x="2759075" y="5783263"/>
          <p14:tracePt t="14040" x="2765425" y="5775325"/>
          <p14:tracePt t="14057" x="2789238" y="5768975"/>
          <p14:tracePt t="14073" x="2797175" y="5761038"/>
          <p14:tracePt t="14091" x="2811463" y="5761038"/>
          <p14:tracePt t="14107" x="2827338" y="5745163"/>
          <p14:tracePt t="14124" x="2841625" y="5730875"/>
          <p14:tracePt t="14140" x="2849563" y="5722938"/>
          <p14:tracePt t="14157" x="2857500" y="5715000"/>
          <p14:tracePt t="14173" x="2865438" y="5699125"/>
          <p14:tracePt t="14190" x="2873375" y="5692775"/>
          <p14:tracePt t="14207" x="2887663" y="5676900"/>
          <p14:tracePt t="14224" x="2895600" y="5668963"/>
          <p14:tracePt t="14240" x="2903538" y="5661025"/>
          <p14:tracePt t="14257" x="2911475" y="5654675"/>
          <p14:tracePt t="14273" x="2917825" y="5646738"/>
          <p14:tracePt t="14290" x="2917825" y="5638800"/>
          <p14:tracePt t="14307" x="2933700" y="5622925"/>
          <p14:tracePt t="14323" x="2949575" y="5600700"/>
          <p14:tracePt t="14340" x="2955925" y="5592763"/>
          <p14:tracePt t="14357" x="2971800" y="5570538"/>
          <p14:tracePt t="14373" x="2987675" y="5554663"/>
          <p14:tracePt t="14390" x="2994025" y="5546725"/>
          <p14:tracePt t="14407" x="3001963" y="5540375"/>
          <p14:tracePt t="14424" x="3017838" y="5532438"/>
          <p14:tracePt t="14440" x="3025775" y="5524500"/>
          <p14:tracePt t="14457" x="3040063" y="5516563"/>
          <p14:tracePt t="14473" x="3048000" y="5508625"/>
          <p14:tracePt t="14490" x="3055938" y="5502275"/>
          <p14:tracePt t="14507" x="3070225" y="5486400"/>
          <p14:tracePt t="14523" x="3086100" y="5470525"/>
          <p14:tracePt t="14540" x="3101975" y="5456238"/>
          <p14:tracePt t="14557" x="3116263" y="5448300"/>
          <p14:tracePt t="14573" x="3116263" y="5440363"/>
          <p14:tracePt t="14590" x="3132138" y="5426075"/>
          <p14:tracePt t="14607" x="3146425" y="5410200"/>
          <p14:tracePt t="14624" x="3154363" y="5394325"/>
          <p14:tracePt t="14640" x="3162300" y="5380038"/>
          <p14:tracePt t="14657" x="3184525" y="5364163"/>
          <p14:tracePt t="14673" x="3200400" y="5349875"/>
          <p14:tracePt t="14690" x="3216275" y="5326063"/>
          <p14:tracePt t="14707" x="3238500" y="5311775"/>
          <p14:tracePt t="14723" x="3254375" y="5287963"/>
          <p14:tracePt t="14740" x="3260725" y="5273675"/>
          <p14:tracePt t="14757" x="3268663" y="5249863"/>
          <p14:tracePt t="14773" x="3276600" y="5241925"/>
          <p14:tracePt t="14790" x="3284538" y="5235575"/>
          <p14:tracePt t="14807" x="3292475" y="5227638"/>
          <p14:tracePt t="14823" x="3292475" y="5211763"/>
          <p14:tracePt t="14840" x="3298825" y="5203825"/>
          <p14:tracePt t="14857" x="3306763" y="5189538"/>
          <p14:tracePt t="14873" x="3314700" y="5165725"/>
          <p14:tracePt t="14890" x="3322638" y="5143500"/>
          <p14:tracePt t="14907" x="3330575" y="5135563"/>
          <p14:tracePt t="14923" x="3336925" y="5113338"/>
          <p14:tracePt t="14940" x="3344863" y="5083175"/>
          <p14:tracePt t="14956" x="3352800" y="5059363"/>
          <p14:tracePt t="14973" x="3368675" y="5051425"/>
          <p14:tracePt t="14990" x="3375025" y="5029200"/>
          <p14:tracePt t="15007" x="3375025" y="5006975"/>
          <p14:tracePt t="15023" x="3382963" y="4991100"/>
          <p14:tracePt t="15040" x="3382963" y="4968875"/>
          <p14:tracePt t="15057" x="3390900" y="4953000"/>
          <p14:tracePt t="15073" x="3390900" y="4937125"/>
          <p14:tracePt t="15090" x="3398838" y="4930775"/>
          <p14:tracePt t="15107" x="3413125" y="4899025"/>
          <p14:tracePt t="15123" x="3421063" y="4868863"/>
          <p14:tracePt t="15140" x="3429000" y="4846638"/>
          <p14:tracePt t="15156" x="3436938" y="4816475"/>
          <p14:tracePt t="15173" x="3459163" y="4784725"/>
          <p14:tracePt t="15190" x="3467100" y="4754563"/>
          <p14:tracePt t="15207" x="3482975" y="4716463"/>
          <p14:tracePt t="15223" x="3505200" y="4686300"/>
          <p14:tracePt t="15240" x="3513138" y="4656138"/>
          <p14:tracePt t="15256" x="3527425" y="4618038"/>
          <p14:tracePt t="15273" x="3543300" y="4594225"/>
          <p14:tracePt t="15290" x="3551238" y="4579938"/>
          <p14:tracePt t="15307" x="3559175" y="4564063"/>
          <p14:tracePt t="15323" x="3565525" y="4556125"/>
          <p14:tracePt t="15340" x="3581400" y="4541838"/>
          <p14:tracePt t="15356" x="3589338" y="4525963"/>
          <p14:tracePt t="15373" x="3597275" y="4518025"/>
          <p14:tracePt t="15390" x="3619500" y="4495800"/>
          <p14:tracePt t="15407" x="3641725" y="4457700"/>
          <p14:tracePt t="15423" x="3657600" y="4441825"/>
          <p14:tracePt t="15440" x="3657600" y="4427538"/>
          <p14:tracePt t="15456" x="3673475" y="4419600"/>
          <p14:tracePt t="15473" x="3679825" y="4403725"/>
          <p14:tracePt t="15490" x="3687763" y="4381500"/>
          <p14:tracePt t="15506" x="3711575" y="4351338"/>
          <p14:tracePt t="15523" x="3725863" y="4327525"/>
          <p14:tracePt t="15540" x="3741738" y="4289425"/>
          <p14:tracePt t="15556" x="3756025" y="4244975"/>
          <p14:tracePt t="15573" x="3779838" y="4213225"/>
          <p14:tracePt t="15590" x="3794125" y="4191000"/>
          <p14:tracePt t="15607" x="3817938" y="4144963"/>
          <p14:tracePt t="15624" x="3825875" y="4122738"/>
          <p14:tracePt t="15640" x="3840163" y="4092575"/>
          <p14:tracePt t="15656" x="3863975" y="4068763"/>
          <p14:tracePt t="15673" x="3878263" y="4038600"/>
          <p14:tracePt t="15690" x="3886200" y="4016375"/>
          <p14:tracePt t="15706" x="3886200" y="4000500"/>
          <p14:tracePt t="15723" x="3902075" y="3984625"/>
          <p14:tracePt t="15740" x="3916363" y="3954463"/>
          <p14:tracePt t="15756" x="3924300" y="3940175"/>
          <p14:tracePt t="15773" x="3932238" y="3924300"/>
          <p14:tracePt t="15790" x="3940175" y="3908425"/>
          <p14:tracePt t="15806" x="3954463" y="3894138"/>
          <p14:tracePt t="15823" x="3962400" y="3878263"/>
          <p14:tracePt t="15840" x="3970338" y="3863975"/>
          <p14:tracePt t="15873" x="3984625" y="3863975"/>
          <p14:tracePt t="15890" x="4016375" y="3856038"/>
          <p14:tracePt t="15923" x="4068763" y="3848100"/>
          <p14:tracePt t="15956" x="4076700" y="3848100"/>
          <p14:tracePt t="15973" x="4092575" y="3848100"/>
          <p14:tracePt t="15990" x="4106863" y="3848100"/>
          <p14:tracePt t="16006" x="4130675" y="3848100"/>
          <p14:tracePt t="16023" x="4144963" y="3848100"/>
          <p14:tracePt t="16040" x="4175125" y="3848100"/>
          <p14:tracePt t="16056" x="4213225" y="3863975"/>
          <p14:tracePt t="16073" x="4251325" y="3870325"/>
          <p14:tracePt t="16090" x="4283075" y="3878263"/>
          <p14:tracePt t="16106" x="4297363" y="3886200"/>
          <p14:tracePt t="16124" x="4305300" y="3894138"/>
          <p14:tracePt t="16140" x="4313238" y="3894138"/>
          <p14:tracePt t="16156" x="4321175" y="3902075"/>
          <p14:tracePt t="16173" x="4327525" y="3902075"/>
          <p14:tracePt t="16223" x="4327525" y="3908425"/>
          <p14:tracePt t="16303" x="4335463" y="3908425"/>
          <p14:tracePt t="16335" x="4335463" y="3916363"/>
          <p14:tracePt t="16343" x="4335463" y="3924300"/>
          <p14:tracePt t="16359" x="4343400" y="3932238"/>
          <p14:tracePt t="16375" x="4343400" y="3940175"/>
          <p14:tracePt t="16379" x="4343400" y="3946525"/>
          <p14:tracePt t="16390" x="4351338" y="3978275"/>
          <p14:tracePt t="16406" x="4359275" y="4000500"/>
          <p14:tracePt t="16406" x="4359275" y="4016375"/>
          <p14:tracePt t="16423" x="4373563" y="4030663"/>
          <p14:tracePt t="16440" x="4373563" y="4060825"/>
          <p14:tracePt t="16456" x="4397375" y="4106863"/>
          <p14:tracePt t="16473" x="4411663" y="4137025"/>
          <p14:tracePt t="16490" x="4427538" y="4168775"/>
          <p14:tracePt t="16506" x="4441825" y="4191000"/>
          <p14:tracePt t="16523" x="4441825" y="4198938"/>
          <p14:tracePt t="16540" x="4457700" y="4221163"/>
          <p14:tracePt t="16556" x="4465638" y="4251325"/>
          <p14:tracePt t="16573" x="4473575" y="4267200"/>
          <p14:tracePt t="16590" x="4487863" y="4275138"/>
          <p14:tracePt t="16606" x="4487863" y="4283075"/>
          <p14:tracePt t="16687" x="4487863" y="4289425"/>
          <p14:tracePt t="16711" x="4487863" y="4305300"/>
          <p14:tracePt t="16719" x="4487863" y="4313238"/>
          <p14:tracePt t="16730" x="4495800" y="4321175"/>
          <p14:tracePt t="16735" x="4503738" y="4321175"/>
          <p14:tracePt t="16743" x="4503738" y="4343400"/>
          <p14:tracePt t="16756" x="4511675" y="4359275"/>
          <p14:tracePt t="16773" x="4518025" y="4373563"/>
          <p14:tracePt t="16790" x="4525963" y="4389438"/>
          <p14:tracePt t="16806" x="4533900" y="4411663"/>
          <p14:tracePt t="16823" x="4533900" y="4419600"/>
          <p14:tracePt t="16840" x="4556125" y="4449763"/>
          <p14:tracePt t="16856" x="4579938" y="4503738"/>
          <p14:tracePt t="16873" x="4602163" y="4549775"/>
          <p14:tracePt t="16890" x="4625975" y="4587875"/>
          <p14:tracePt t="16906" x="4632325" y="4602163"/>
          <p14:tracePt t="16923" x="4640263" y="4618038"/>
          <p14:tracePt t="16940" x="4640263" y="4625975"/>
          <p14:tracePt t="16956" x="4648200" y="4640263"/>
          <p14:tracePt t="16973" x="4656138" y="4664075"/>
          <p14:tracePt t="16990" x="4670425" y="4686300"/>
          <p14:tracePt t="17006" x="4670425" y="4702175"/>
          <p14:tracePt t="17023" x="4686300" y="4716463"/>
          <p14:tracePt t="17040" x="4686300" y="4724400"/>
          <p14:tracePt t="17056" x="4694238" y="4740275"/>
          <p14:tracePt t="17073" x="4694238" y="4754563"/>
          <p14:tracePt t="17090" x="4702175" y="4770438"/>
          <p14:tracePt t="17106" x="4716463" y="4800600"/>
          <p14:tracePt t="17123" x="4724400" y="4822825"/>
          <p14:tracePt t="17140" x="4732338" y="4838700"/>
          <p14:tracePt t="17157" x="4732338" y="4846638"/>
          <p14:tracePt t="17173" x="4740275" y="4860925"/>
          <p14:tracePt t="17190" x="4746625" y="4876800"/>
          <p14:tracePt t="17206" x="4754563" y="4899025"/>
          <p14:tracePt t="17223" x="4770438" y="4930775"/>
          <p14:tracePt t="17240" x="4778375" y="4953000"/>
          <p14:tracePt t="17256" x="4784725" y="4975225"/>
          <p14:tracePt t="17273" x="4784725" y="4983163"/>
          <p14:tracePt t="17289" x="4784725" y="4991100"/>
          <p14:tracePt t="17306" x="4792663" y="4999038"/>
          <p14:tracePt t="17323" x="4792663" y="5013325"/>
          <p14:tracePt t="17340" x="4800600" y="5021263"/>
          <p14:tracePt t="17356" x="4808538" y="5045075"/>
          <p14:tracePt t="17373" x="4808538" y="5059363"/>
          <p14:tracePt t="17390" x="4822825" y="5083175"/>
          <p14:tracePt t="17406" x="4822825" y="5121275"/>
          <p14:tracePt t="17423" x="4838700" y="5151438"/>
          <p14:tracePt t="17440" x="4846638" y="5181600"/>
          <p14:tracePt t="17457" x="4860925" y="5203825"/>
          <p14:tracePt t="17473" x="4868863" y="5249863"/>
          <p14:tracePt t="17490" x="4884738" y="5287963"/>
          <p14:tracePt t="17506" x="4892675" y="5326063"/>
          <p14:tracePt t="17523" x="4906963" y="5349875"/>
          <p14:tracePt t="17540" x="4914900" y="5372100"/>
          <p14:tracePt t="17556" x="4930775" y="5402263"/>
          <p14:tracePt t="17573" x="4937125" y="5426075"/>
          <p14:tracePt t="17589" x="4945063" y="5456238"/>
          <p14:tracePt t="17606" x="4953000" y="5478463"/>
          <p14:tracePt t="17623" x="4975225" y="5524500"/>
          <p14:tracePt t="17640" x="4991100" y="5578475"/>
          <p14:tracePt t="17656" x="5013325" y="5630863"/>
          <p14:tracePt t="17673" x="5029200" y="5684838"/>
          <p14:tracePt t="17689" x="5059363" y="5730875"/>
          <p14:tracePt t="17706" x="5075238" y="5791200"/>
          <p14:tracePt t="17723" x="5105400" y="5851525"/>
          <p14:tracePt t="17740" x="5121275" y="5883275"/>
          <p14:tracePt t="17756" x="5127625" y="5905500"/>
          <p14:tracePt t="17773" x="5143500" y="5921375"/>
          <p14:tracePt t="17790" x="5151438" y="5935663"/>
          <p14:tracePt t="17806" x="5173663" y="5959475"/>
          <p14:tracePt t="17823" x="5197475" y="5989638"/>
          <p14:tracePt t="17840" x="5219700" y="6003925"/>
          <p14:tracePt t="17856" x="5235575" y="6027738"/>
          <p14:tracePt t="17873" x="5249863" y="6035675"/>
          <p14:tracePt t="17889" x="5257800" y="6042025"/>
          <p14:tracePt t="17906" x="5280025" y="6057900"/>
          <p14:tracePt t="17923" x="5303838" y="6073775"/>
          <p14:tracePt t="17940" x="5326063" y="6088063"/>
          <p14:tracePt t="17956" x="5356225" y="6103938"/>
          <p14:tracePt t="17973" x="5380038" y="6111875"/>
          <p14:tracePt t="17990" x="5418138" y="6126163"/>
          <p14:tracePt t="18006" x="5448300" y="6142038"/>
          <p14:tracePt t="18023" x="5494338" y="6164263"/>
          <p14:tracePt t="18040" x="5532438" y="6180138"/>
          <p14:tracePt t="18056" x="5562600" y="6188075"/>
          <p14:tracePt t="18073" x="5584825" y="6202363"/>
          <p14:tracePt t="18089" x="5616575" y="6210300"/>
          <p14:tracePt t="18106" x="5668963" y="6240463"/>
          <p14:tracePt t="18123" x="5707063" y="6248400"/>
          <p14:tracePt t="18139" x="5737225" y="6264275"/>
          <p14:tracePt t="18157" x="5768975" y="6264275"/>
          <p14:tracePt t="18173" x="5791200" y="6278563"/>
          <p14:tracePt t="18190" x="5807075" y="6278563"/>
          <p14:tracePt t="18206" x="5813425" y="6278563"/>
          <p14:tracePt t="18223" x="5821363" y="6278563"/>
          <p14:tracePt t="19554" x="0" y="0"/>
        </p14:tracePtLst>
        <p14:tracePtLst>
          <p14:tracePt t="21168" x="1943100" y="6134100"/>
          <p14:tracePt t="21199" x="1943100" y="6142038"/>
          <p14:tracePt t="21207" x="1958975" y="6142038"/>
          <p14:tracePt t="21207" x="1965325" y="6149975"/>
          <p14:tracePt t="21223" x="1989138" y="6149975"/>
          <p14:tracePt t="21223" x="2027238" y="6156325"/>
          <p14:tracePt t="21239" x="2049463" y="6164263"/>
          <p14:tracePt t="21256" x="2073275" y="6164263"/>
          <p14:tracePt t="21272" x="2087563" y="6164263"/>
          <p14:tracePt t="21289" x="2117725" y="6164263"/>
          <p14:tracePt t="21306" x="2149475" y="6164263"/>
          <p14:tracePt t="21322" x="2193925" y="6164263"/>
          <p14:tracePt t="21339" x="2232025" y="6156325"/>
          <p14:tracePt t="21356" x="2270125" y="6156325"/>
          <p14:tracePt t="21372" x="2286000" y="6149975"/>
          <p14:tracePt t="21389" x="2308225" y="6142038"/>
          <p14:tracePt t="21406" x="2324100" y="6142038"/>
          <p14:tracePt t="21422" x="2362200" y="6134100"/>
          <p14:tracePt t="21439" x="2384425" y="6118225"/>
          <p14:tracePt t="21456" x="2422525" y="6118225"/>
          <p14:tracePt t="21472" x="2460625" y="6103938"/>
          <p14:tracePt t="21489" x="2498725" y="6096000"/>
          <p14:tracePt t="21506" x="2522538" y="6080125"/>
          <p14:tracePt t="21522" x="2552700" y="6073775"/>
          <p14:tracePt t="21539" x="2574925" y="6057900"/>
          <p14:tracePt t="21556" x="2613025" y="6035675"/>
          <p14:tracePt t="21572" x="2628900" y="6027738"/>
          <p14:tracePt t="21589" x="2636838" y="6019800"/>
          <p14:tracePt t="21623" x="2644775" y="6011863"/>
          <p14:tracePt t="21623" x="2659063" y="6003925"/>
          <p14:tracePt t="21639" x="2674938" y="6003925"/>
          <p14:tracePt t="21656" x="2689225" y="5981700"/>
          <p14:tracePt t="21672" x="2713038" y="5973763"/>
          <p14:tracePt t="21689" x="2727325" y="5973763"/>
          <p14:tracePt t="21706" x="2743200" y="5959475"/>
          <p14:tracePt t="21722" x="2759075" y="5959475"/>
          <p14:tracePt t="21739" x="2789238" y="5943600"/>
          <p14:tracePt t="21756" x="2819400" y="5927725"/>
          <p14:tracePt t="21772" x="2849563" y="5913438"/>
          <p14:tracePt t="21789" x="2887663" y="5905500"/>
          <p14:tracePt t="21806" x="2949575" y="5875338"/>
          <p14:tracePt t="21822" x="3001963" y="5851525"/>
          <p14:tracePt t="21839" x="3017838" y="5837238"/>
          <p14:tracePt t="21856" x="3032125" y="5829300"/>
          <p14:tracePt t="21872" x="3040063" y="5829300"/>
          <p14:tracePt t="21889" x="3055938" y="5821363"/>
          <p14:tracePt t="21906" x="3094038" y="5799138"/>
          <p14:tracePt t="21922" x="3132138" y="5775325"/>
          <p14:tracePt t="21939" x="3170238" y="5761038"/>
          <p14:tracePt t="21955" x="3192463" y="5753100"/>
          <p14:tracePt t="21972" x="3200400" y="5745163"/>
          <p14:tracePt t="21989" x="3222625" y="5730875"/>
          <p14:tracePt t="22006" x="3254375" y="5707063"/>
          <p14:tracePt t="22022" x="3314700" y="5661025"/>
          <p14:tracePt t="22039" x="3360738" y="5638800"/>
          <p14:tracePt t="22056" x="3390900" y="5608638"/>
          <p14:tracePt t="22072" x="3413125" y="5592763"/>
          <p14:tracePt t="22089" x="3444875" y="5570538"/>
          <p14:tracePt t="22106" x="3459163" y="5554663"/>
          <p14:tracePt t="22122" x="3482975" y="5532438"/>
          <p14:tracePt t="22139" x="3505200" y="5516563"/>
          <p14:tracePt t="22155" x="3535363" y="5486400"/>
          <p14:tracePt t="22172" x="3573463" y="5464175"/>
          <p14:tracePt t="22189" x="3603625" y="5440363"/>
          <p14:tracePt t="22206" x="3619500" y="5418138"/>
          <p14:tracePt t="22222" x="3641725" y="5410200"/>
          <p14:tracePt t="22239" x="3641725" y="5394325"/>
          <p14:tracePt t="22255" x="3657600" y="5387975"/>
          <p14:tracePt t="22272" x="3657600" y="5372100"/>
          <p14:tracePt t="22289" x="3665538" y="5364163"/>
          <p14:tracePt t="22305" x="3679825" y="5341938"/>
          <p14:tracePt t="22322" x="3695700" y="5334000"/>
          <p14:tracePt t="22339" x="3703638" y="5318125"/>
          <p14:tracePt t="22355" x="3711575" y="5311775"/>
          <p14:tracePt t="22372" x="3717925" y="5295900"/>
          <p14:tracePt t="22389" x="3717925" y="5287963"/>
          <p14:tracePt t="22406" x="3725863" y="5273675"/>
          <p14:tracePt t="22422" x="3749675" y="5257800"/>
          <p14:tracePt t="22439" x="3756025" y="5241925"/>
          <p14:tracePt t="22455" x="3771900" y="5235575"/>
          <p14:tracePt t="22472" x="3779838" y="5219700"/>
          <p14:tracePt t="22489" x="3779838" y="5211763"/>
          <p14:tracePt t="22505" x="3794125" y="5197475"/>
          <p14:tracePt t="22522" x="3794125" y="5189538"/>
          <p14:tracePt t="22539" x="3802063" y="5173663"/>
          <p14:tracePt t="22556" x="3825875" y="5159375"/>
          <p14:tracePt t="22572" x="3840163" y="5143500"/>
          <p14:tracePt t="22589" x="3856038" y="5127625"/>
          <p14:tracePt t="22606" x="3878263" y="5113338"/>
          <p14:tracePt t="22622" x="3886200" y="5097463"/>
          <p14:tracePt t="22639" x="3886200" y="5089525"/>
          <p14:tracePt t="22655" x="3894138" y="5083175"/>
          <p14:tracePt t="22672" x="3908425" y="5067300"/>
          <p14:tracePt t="22689" x="3916363" y="5059363"/>
          <p14:tracePt t="22705" x="3924300" y="5051425"/>
          <p14:tracePt t="22722" x="3932238" y="5051425"/>
          <p14:tracePt t="22739" x="3946525" y="5037138"/>
          <p14:tracePt t="22783" x="3954463" y="5029200"/>
          <p14:tracePt t="22807" x="3962400" y="5029200"/>
          <p14:tracePt t="22831" x="3962400" y="5021263"/>
          <p14:tracePt t="22839" x="3970338" y="5021263"/>
          <p14:tracePt t="22847" x="3984625" y="5013325"/>
          <p14:tracePt t="22861" x="3992563" y="5006975"/>
          <p14:tracePt t="22872" x="4000500" y="4999038"/>
          <p14:tracePt t="22889" x="4008438" y="4991100"/>
          <p14:tracePt t="22905" x="4022725" y="4983163"/>
          <p14:tracePt t="22922" x="4022725" y="4975225"/>
          <p14:tracePt t="22939" x="4030663" y="4960938"/>
          <p14:tracePt t="22955" x="4046538" y="4953000"/>
          <p14:tracePt t="22972" x="4054475" y="4953000"/>
          <p14:tracePt t="22989" x="4060825" y="4945063"/>
          <p14:tracePt t="23006" x="4068763" y="4937125"/>
          <p14:tracePt t="23022" x="4076700" y="4937125"/>
          <p14:tracePt t="23039" x="4084638" y="4930775"/>
          <p14:tracePt t="23055" x="4092575" y="4930775"/>
          <p14:tracePt t="23072" x="4098925" y="4930775"/>
          <p14:tracePt t="23111" x="4106863" y="4930775"/>
          <p14:tracePt t="23122" x="4106863" y="4922838"/>
          <p14:tracePt t="23122" x="4114800" y="4922838"/>
          <p14:tracePt t="23139" x="4122738" y="4922838"/>
          <p14:tracePt t="23155" x="4130675" y="4914900"/>
          <p14:tracePt t="23172" x="4137025" y="4914900"/>
          <p14:tracePt t="23189" x="4152900" y="4914900"/>
          <p14:tracePt t="23205" x="4152900" y="4906963"/>
          <p14:tracePt t="23223" x="4160838" y="4906963"/>
          <p14:tracePt t="23239" x="4175125" y="4906963"/>
          <p14:tracePt t="23256" x="4183063" y="4899025"/>
          <p14:tracePt t="23272" x="4191000" y="4899025"/>
          <p14:tracePt t="23289" x="4198938" y="4892675"/>
          <p14:tracePt t="23305" x="4213225" y="4892675"/>
          <p14:tracePt t="23322" x="4221163" y="4884738"/>
          <p14:tracePt t="23338" x="4229100" y="4884738"/>
          <p14:tracePt t="23383" x="4237038" y="4884738"/>
          <p14:tracePt t="23407" x="4244975" y="4884738"/>
          <p14:tracePt t="23407" x="4251325" y="4884738"/>
          <p14:tracePt t="23479" x="4259263" y="4884738"/>
          <p14:tracePt t="23503" x="4267200" y="4884738"/>
          <p14:tracePt t="23513" x="4275138" y="4884738"/>
          <p14:tracePt t="23551" x="4283075" y="4884738"/>
          <p14:tracePt t="23559" x="4297363" y="4892675"/>
          <p14:tracePt t="23567" x="4305300" y="4899025"/>
          <p14:tracePt t="23579" x="4321175" y="4906963"/>
          <p14:tracePt t="23581" x="4335463" y="4914900"/>
          <p14:tracePt t="23589" x="4359275" y="4930775"/>
          <p14:tracePt t="23605" x="4373563" y="4937125"/>
          <p14:tracePt t="23647" x="4373563" y="4945063"/>
          <p14:tracePt t="23650" x="4381500" y="4945063"/>
          <p14:tracePt t="23655" x="4389438" y="4960938"/>
          <p14:tracePt t="23672" x="4411663" y="4975225"/>
          <p14:tracePt t="23689" x="4427538" y="4991100"/>
          <p14:tracePt t="23705" x="4441825" y="5006975"/>
          <p14:tracePt t="23722" x="4449763" y="5013325"/>
          <p14:tracePt t="23739" x="4457700" y="5021263"/>
          <p14:tracePt t="23775" x="4465638" y="5029200"/>
          <p14:tracePt t="23791" x="4473575" y="5029200"/>
          <p14:tracePt t="23799" x="4473575" y="5045075"/>
          <p14:tracePt t="23807" x="4487863" y="5059363"/>
          <p14:tracePt t="23822" x="4503738" y="5089525"/>
          <p14:tracePt t="23838" x="4564063" y="5151438"/>
          <p14:tracePt t="23855" x="4594225" y="5197475"/>
          <p14:tracePt t="23872" x="4625975" y="5227638"/>
          <p14:tracePt t="23888" x="4648200" y="5249863"/>
          <p14:tracePt t="23905" x="4656138" y="5265738"/>
          <p14:tracePt t="23922" x="4670425" y="5273675"/>
          <p14:tracePt t="23938" x="4678363" y="5287963"/>
          <p14:tracePt t="23955" x="4694238" y="5318125"/>
          <p14:tracePt t="23972" x="4708525" y="5341938"/>
          <p14:tracePt t="23989" x="4732338" y="5356225"/>
          <p14:tracePt t="24005" x="4732338" y="5364163"/>
          <p14:tracePt t="24022" x="4732338" y="5372100"/>
          <p14:tracePt t="24038" x="4740275" y="5387975"/>
          <p14:tracePt t="24056" x="4746625" y="5394325"/>
          <p14:tracePt t="24095" x="4746625" y="5402263"/>
          <p14:tracePt t="24105" x="4754563" y="5402263"/>
          <p14:tracePt t="24106" x="4762500" y="5410200"/>
          <p14:tracePt t="24122" x="4770438" y="5426075"/>
          <p14:tracePt t="24138" x="4784725" y="5456238"/>
          <p14:tracePt t="24155" x="4808538" y="5478463"/>
          <p14:tracePt t="24172" x="4822825" y="5508625"/>
          <p14:tracePt t="24188" x="4838700" y="5532438"/>
          <p14:tracePt t="24205" x="4860925" y="5554663"/>
          <p14:tracePt t="24222" x="4860925" y="5578475"/>
          <p14:tracePt t="24238" x="4892675" y="5608638"/>
          <p14:tracePt t="24256" x="4914900" y="5638800"/>
          <p14:tracePt t="24272" x="4930775" y="5661025"/>
          <p14:tracePt t="24289" x="4945063" y="5684838"/>
          <p14:tracePt t="24305" x="4953000" y="5699125"/>
          <p14:tracePt t="24322" x="4960938" y="5715000"/>
          <p14:tracePt t="24359" x="4960938" y="5722938"/>
          <p14:tracePt t="24391" x="4968875" y="5722938"/>
          <p14:tracePt t="24399" x="4968875" y="5730875"/>
          <p14:tracePt t="24407" x="4968875" y="5745163"/>
          <p14:tracePt t="24415" x="4983163" y="5745163"/>
          <p14:tracePt t="24423" x="4991100" y="5761038"/>
          <p14:tracePt t="24423" x="4999038" y="5768975"/>
          <p14:tracePt t="24439" x="5006975" y="5783263"/>
          <p14:tracePt t="24455" x="5013325" y="5791200"/>
          <p14:tracePt t="24472" x="5021263" y="5799138"/>
          <p14:tracePt t="24488" x="5045075" y="5821363"/>
          <p14:tracePt t="24505" x="5089525" y="5851525"/>
          <p14:tracePt t="24522" x="5127625" y="5889625"/>
          <p14:tracePt t="24538" x="5159375" y="5913438"/>
          <p14:tracePt t="24555" x="5181600" y="5927725"/>
          <p14:tracePt t="24572" x="5211763" y="5943600"/>
          <p14:tracePt t="24588" x="5249863" y="5943600"/>
          <p14:tracePt t="24605" x="5280025" y="5965825"/>
          <p14:tracePt t="24622" x="5303838" y="5973763"/>
          <p14:tracePt t="24638" x="5326063" y="5981700"/>
          <p14:tracePt t="24655" x="5334000" y="5989638"/>
          <p14:tracePt t="24672" x="5341938" y="5997575"/>
          <p14:tracePt t="24711" x="5349875" y="5997575"/>
          <p14:tracePt t="24767" x="5356225" y="5997575"/>
          <p14:tracePt t="24779" x="5364163" y="6003925"/>
          <p14:tracePt t="24783" x="5372100" y="6003925"/>
          <p14:tracePt t="24791" x="5394325" y="6011863"/>
          <p14:tracePt t="24805" x="5410200" y="6011863"/>
          <p14:tracePt t="24822" x="5410200" y="6019800"/>
          <p14:tracePt t="24857" x="5418138" y="6019800"/>
          <p14:tracePt t="25103" x="5418138" y="6027738"/>
          <p14:tracePt t="25119" x="5418138" y="6035675"/>
          <p14:tracePt t="25527" x="5418138" y="6042025"/>
          <p14:tracePt t="25535" x="5426075" y="6042025"/>
          <p14:tracePt t="25543" x="5432425" y="6057900"/>
          <p14:tracePt t="25551" x="5440363" y="6057900"/>
          <p14:tracePt t="25555" x="5448300" y="6073775"/>
          <p14:tracePt t="25572" x="5464175" y="6073775"/>
          <p14:tracePt t="25588" x="5478463" y="6088063"/>
          <p14:tracePt t="25605" x="5494338" y="6096000"/>
          <p14:tracePt t="25622" x="5502275" y="6103938"/>
          <p14:tracePt t="25638" x="5508625" y="6111875"/>
          <p14:tracePt t="25655" x="5516563" y="6111875"/>
          <p14:tracePt t="25695" x="5524500" y="6118225"/>
          <p14:tracePt t="25711" x="5532438" y="6118225"/>
          <p14:tracePt t="25743" x="5540375" y="6126163"/>
          <p14:tracePt t="26197" x="0" y="0"/>
        </p14:tracePtLst>
        <p14:tracePtLst>
          <p14:tracePt t="28767" x="1836738" y="6172200"/>
          <p14:tracePt t="28815" x="1844675" y="6172200"/>
          <p14:tracePt t="28832" x="1851025" y="6180138"/>
          <p14:tracePt t="28832" x="1858963" y="6180138"/>
          <p14:tracePt t="28848" x="1866900" y="6180138"/>
          <p14:tracePt t="28856" x="1874838" y="6180138"/>
          <p14:tracePt t="28872" x="1905000" y="6188075"/>
          <p14:tracePt t="28874" x="1920875" y="6188075"/>
          <p14:tracePt t="28889" x="1951038" y="6188075"/>
          <p14:tracePt t="28905" x="1973263" y="6194425"/>
          <p14:tracePt t="28922" x="1997075" y="6202363"/>
          <p14:tracePt t="28939" x="2027238" y="6202363"/>
          <p14:tracePt t="28955" x="2073275" y="6202363"/>
          <p14:tracePt t="28972" x="2103438" y="6202363"/>
          <p14:tracePt t="28989" x="2125663" y="6202363"/>
          <p14:tracePt t="29006" x="2163763" y="6202363"/>
          <p14:tracePt t="29022" x="2193925" y="6202363"/>
          <p14:tracePt t="29039" x="2232025" y="6202363"/>
          <p14:tracePt t="29055" x="2286000" y="6202363"/>
          <p14:tracePt t="29072" x="2316163" y="6202363"/>
          <p14:tracePt t="29089" x="2346325" y="6194425"/>
          <p14:tracePt t="29105" x="2392363" y="6188075"/>
          <p14:tracePt t="29122" x="2460625" y="6180138"/>
          <p14:tracePt t="29139" x="2522538" y="6180138"/>
          <p14:tracePt t="29155" x="2552700" y="6172200"/>
          <p14:tracePt t="29172" x="2582863" y="6172200"/>
          <p14:tracePt t="29189" x="2606675" y="6164263"/>
          <p14:tracePt t="29205" x="2620963" y="6164263"/>
          <p14:tracePt t="29223" x="2667000" y="6156325"/>
          <p14:tracePt t="29255" x="2759075" y="6149975"/>
          <p14:tracePt t="29289" x="2789238" y="6142038"/>
          <p14:tracePt t="29305" x="2803525" y="6142038"/>
          <p14:tracePt t="29322" x="2819400" y="6142038"/>
          <p14:tracePt t="29339" x="2857500" y="6142038"/>
          <p14:tracePt t="29355" x="2887663" y="6134100"/>
          <p14:tracePt t="29372" x="2917825" y="6126163"/>
          <p14:tracePt t="29388" x="2933700" y="6111875"/>
          <p14:tracePt t="29406" x="2949575" y="6111875"/>
          <p14:tracePt t="29423" x="2979738" y="6111875"/>
          <p14:tracePt t="29440" x="3017838" y="6096000"/>
          <p14:tracePt t="29456" x="3086100" y="6080125"/>
          <p14:tracePt t="29473" x="3108325" y="6080125"/>
          <p14:tracePt t="29489" x="3116263" y="6080125"/>
          <p14:tracePt t="29506" x="3132138" y="6080125"/>
          <p14:tracePt t="29523" x="3140075" y="6080125"/>
          <p14:tracePt t="29540" x="3154363" y="6065838"/>
          <p14:tracePt t="29556" x="3170238" y="6057900"/>
          <p14:tracePt t="29573" x="3192463" y="6057900"/>
          <p14:tracePt t="29589" x="3200400" y="6049963"/>
          <p14:tracePt t="29606" x="3208338" y="6049963"/>
          <p14:tracePt t="29623" x="3222625" y="6042025"/>
          <p14:tracePt t="29640" x="3246438" y="6035675"/>
          <p14:tracePt t="29656" x="3284538" y="6019800"/>
          <p14:tracePt t="29673" x="3314700" y="6003925"/>
          <p14:tracePt t="29690" x="3330575" y="6003925"/>
          <p14:tracePt t="29706" x="3352800" y="5989638"/>
          <p14:tracePt t="29723" x="3382963" y="5981700"/>
          <p14:tracePt t="29740" x="3406775" y="5965825"/>
          <p14:tracePt t="29756" x="3421063" y="5965825"/>
          <p14:tracePt t="29773" x="3451225" y="5951538"/>
          <p14:tracePt t="29790" x="3475038" y="5951538"/>
          <p14:tracePt t="29806" x="3489325" y="5935663"/>
          <p14:tracePt t="29823" x="3497263" y="5935663"/>
          <p14:tracePt t="29856" x="3505200" y="5935663"/>
          <p14:tracePt t="29857" x="3513138" y="5935663"/>
          <p14:tracePt t="29873" x="3527425" y="5921375"/>
          <p14:tracePt t="29889" x="3559175" y="5921375"/>
          <p14:tracePt t="29906" x="3581400" y="5913438"/>
          <p14:tracePt t="29923" x="3597275" y="5905500"/>
          <p14:tracePt t="29939" x="3611563" y="5897563"/>
          <p14:tracePt t="29956" x="3619500" y="5897563"/>
          <p14:tracePt t="29973" x="3641725" y="5897563"/>
          <p14:tracePt t="29988" x="3657600" y="5883275"/>
          <p14:tracePt t="30005" x="3679825" y="5883275"/>
          <p14:tracePt t="30022" x="3703638" y="5867400"/>
          <p14:tracePt t="30038" x="3725863" y="5867400"/>
          <p14:tracePt t="30055" x="3763963" y="5851525"/>
          <p14:tracePt t="30072" x="3787775" y="5837238"/>
          <p14:tracePt t="30088" x="3802063" y="5829300"/>
          <p14:tracePt t="30105" x="3817938" y="5829300"/>
          <p14:tracePt t="30122" x="3832225" y="5821363"/>
          <p14:tracePt t="30138" x="3848100" y="5813425"/>
          <p14:tracePt t="30155" x="3878263" y="5807075"/>
          <p14:tracePt t="30172" x="3902075" y="5799138"/>
          <p14:tracePt t="30189" x="3916363" y="5799138"/>
          <p14:tracePt t="30205" x="3940175" y="5791200"/>
          <p14:tracePt t="30222" x="3954463" y="5783263"/>
          <p14:tracePt t="30238" x="3978275" y="5783263"/>
          <p14:tracePt t="30255" x="4022725" y="5768975"/>
          <p14:tracePt t="30272" x="4068763" y="5768975"/>
          <p14:tracePt t="30289" x="4137025" y="5761038"/>
          <p14:tracePt t="30305" x="4175125" y="5761038"/>
          <p14:tracePt t="30322" x="4198938" y="5761038"/>
          <p14:tracePt t="30338" x="4229100" y="5761038"/>
          <p14:tracePt t="30355" x="4267200" y="5761038"/>
          <p14:tracePt t="30372" x="4313238" y="5761038"/>
          <p14:tracePt t="30388" x="4381500" y="5761038"/>
          <p14:tracePt t="30405" x="4435475" y="5761038"/>
          <p14:tracePt t="30422" x="4457700" y="5761038"/>
          <p14:tracePt t="30479" x="4465638" y="5761038"/>
          <p14:tracePt t="30511" x="4473575" y="5761038"/>
          <p14:tracePt t="30519" x="4479925" y="5761038"/>
          <p14:tracePt t="30535" x="4487863" y="5761038"/>
          <p14:tracePt t="30543" x="4495800" y="5761038"/>
          <p14:tracePt t="30551" x="4503738" y="5768975"/>
          <p14:tracePt t="30555" x="4511675" y="5775325"/>
          <p14:tracePt t="30572" x="4525963" y="5775325"/>
          <p14:tracePt t="30589" x="4541838" y="5783263"/>
          <p14:tracePt t="30605" x="4572000" y="5807075"/>
          <p14:tracePt t="30622" x="4618038" y="5829300"/>
          <p14:tracePt t="30638" x="4708525" y="5867400"/>
          <p14:tracePt t="30655" x="4754563" y="5897563"/>
          <p14:tracePt t="30672" x="4784725" y="5921375"/>
          <p14:tracePt t="30689" x="4808538" y="5927725"/>
          <p14:tracePt t="30705" x="4822825" y="5935663"/>
          <p14:tracePt t="30722" x="4838700" y="5943600"/>
          <p14:tracePt t="30738" x="4860925" y="5959475"/>
          <p14:tracePt t="30755" x="4876800" y="5973763"/>
          <p14:tracePt t="30772" x="4914900" y="5997575"/>
          <p14:tracePt t="30789" x="4945063" y="6019800"/>
          <p14:tracePt t="30805" x="4960938" y="6035675"/>
          <p14:tracePt t="30822" x="4975225" y="6042025"/>
          <p14:tracePt t="30839" x="5006975" y="6065838"/>
          <p14:tracePt t="30839" x="5029200" y="6080125"/>
          <p14:tracePt t="30856" x="5083175" y="6111875"/>
          <p14:tracePt t="30872" x="5151438" y="6149975"/>
          <p14:tracePt t="30889" x="5203825" y="6172200"/>
          <p14:tracePt t="30905" x="5241925" y="6188075"/>
          <p14:tracePt t="30922" x="5287963" y="6210300"/>
          <p14:tracePt t="30938" x="5341938" y="6232525"/>
          <p14:tracePt t="30955" x="5380038" y="6256338"/>
          <p14:tracePt t="30972" x="5394325" y="6264275"/>
          <p14:tracePt t="30988" x="5410200" y="6270625"/>
          <p14:tracePt t="31005" x="5418138" y="6270625"/>
          <p14:tracePt t="31448" x="0" y="0"/>
        </p14:tracePtLst>
        <p14:tracePtLst>
          <p14:tracePt t="35811" x="2011363" y="6210300"/>
          <p14:tracePt t="35927" x="2019300" y="6210300"/>
          <p14:tracePt t="35935" x="2027238" y="6210300"/>
          <p14:tracePt t="35951" x="2035175" y="6210300"/>
          <p14:tracePt t="35967" x="2041525" y="6210300"/>
          <p14:tracePt t="35983" x="2049463" y="6210300"/>
          <p14:tracePt t="35995" x="2057400" y="6210300"/>
          <p14:tracePt t="35999" x="2065338" y="6210300"/>
          <p14:tracePt t="36006" x="2079625" y="6210300"/>
          <p14:tracePt t="36021" x="2103438" y="6202363"/>
          <p14:tracePt t="36037" x="2125663" y="6202363"/>
          <p14:tracePt t="36054" x="2141538" y="6202363"/>
          <p14:tracePt t="36071" x="2187575" y="6194425"/>
          <p14:tracePt t="36088" x="2239963" y="6180138"/>
          <p14:tracePt t="36105" x="2286000" y="6172200"/>
          <p14:tracePt t="36121" x="2339975" y="6156325"/>
          <p14:tracePt t="36138" x="2378075" y="6149975"/>
          <p14:tracePt t="36154" x="2408238" y="6142038"/>
          <p14:tracePt t="36171" x="2454275" y="6142038"/>
          <p14:tracePt t="36188" x="2484438" y="6134100"/>
          <p14:tracePt t="36204" x="2514600" y="6134100"/>
          <p14:tracePt t="36221" x="2536825" y="6134100"/>
          <p14:tracePt t="36237" x="2560638" y="6134100"/>
          <p14:tracePt t="36254" x="2568575" y="6134100"/>
          <p14:tracePt t="36271" x="2620963" y="6126163"/>
          <p14:tracePt t="36288" x="2667000" y="6126163"/>
          <p14:tracePt t="36304" x="2720975" y="6118225"/>
          <p14:tracePt t="36321" x="2727325" y="6118225"/>
          <p14:tracePt t="36337" x="2743200" y="6111875"/>
          <p14:tracePt t="36354" x="2765425" y="6111875"/>
          <p14:tracePt t="36371" x="2789238" y="6103938"/>
          <p14:tracePt t="36387" x="2819400" y="6096000"/>
          <p14:tracePt t="36404" x="2841625" y="6088063"/>
          <p14:tracePt t="36421" x="2865438" y="6088063"/>
          <p14:tracePt t="36437" x="2887663" y="6080125"/>
          <p14:tracePt t="36454" x="2917825" y="6073775"/>
          <p14:tracePt t="36471" x="2941638" y="6073775"/>
          <p14:tracePt t="36487" x="2955925" y="6073775"/>
          <p14:tracePt t="36504" x="2971800" y="6073775"/>
          <p14:tracePt t="36521" x="2987675" y="6073775"/>
          <p14:tracePt t="36537" x="2994025" y="6073775"/>
          <p14:tracePt t="36554" x="3009900" y="6073775"/>
          <p14:tracePt t="36571" x="3025775" y="6065838"/>
          <p14:tracePt t="36587" x="3048000" y="6057900"/>
          <p14:tracePt t="36604" x="3063875" y="6057900"/>
          <p14:tracePt t="36655" x="3070225" y="6057900"/>
          <p14:tracePt t="36663" x="3078163" y="6057900"/>
          <p14:tracePt t="36671" x="3086100" y="6057900"/>
          <p14:tracePt t="36671" x="3108325" y="6057900"/>
          <p14:tracePt t="36687" x="3140075" y="6057900"/>
          <p14:tracePt t="36704" x="3162300" y="6057900"/>
          <p14:tracePt t="36721" x="3170238" y="6049963"/>
          <p14:tracePt t="36737" x="3178175" y="6049963"/>
          <p14:tracePt t="36754" x="3200400" y="6049963"/>
          <p14:tracePt t="36771" x="3230563" y="6042025"/>
          <p14:tracePt t="36788" x="3268663" y="6035675"/>
          <p14:tracePt t="36804" x="3298825" y="6027738"/>
          <p14:tracePt t="36821" x="3322638" y="6027738"/>
          <p14:tracePt t="36838" x="3330575" y="6027738"/>
          <p14:tracePt t="36854" x="3360738" y="6019800"/>
          <p14:tracePt t="36854" x="3368675" y="6019800"/>
          <p14:tracePt t="36871" x="3406775" y="6011863"/>
          <p14:tracePt t="36887" x="3413125" y="6003925"/>
          <p14:tracePt t="36904" x="3429000" y="6003925"/>
          <p14:tracePt t="36921" x="3451225" y="5997575"/>
          <p14:tracePt t="36937" x="3475038" y="5997575"/>
          <p14:tracePt t="36954" x="3505200" y="5981700"/>
          <p14:tracePt t="36971" x="3527425" y="5973763"/>
          <p14:tracePt t="36987" x="3543300" y="5973763"/>
          <p14:tracePt t="37004" x="3551238" y="5965825"/>
          <p14:tracePt t="37021" x="3565525" y="5965825"/>
          <p14:tracePt t="37037" x="3581400" y="5959475"/>
          <p14:tracePt t="37054" x="3603625" y="5951538"/>
          <p14:tracePt t="37054" x="3619500" y="5951538"/>
          <p14:tracePt t="37071" x="3649663" y="5943600"/>
          <p14:tracePt t="37087" x="3665538" y="5935663"/>
          <p14:tracePt t="37104" x="3679825" y="5927725"/>
          <p14:tracePt t="37121" x="3695700" y="5927725"/>
          <p14:tracePt t="37137" x="3703638" y="5921375"/>
          <p14:tracePt t="37154" x="3711575" y="5921375"/>
          <p14:tracePt t="37171" x="3717925" y="5921375"/>
          <p14:tracePt t="37207" x="3725863" y="5921375"/>
          <p14:tracePt t="37215" x="3725863" y="5913438"/>
          <p14:tracePt t="37221" x="3741738" y="5913438"/>
          <p14:tracePt t="37237" x="3763963" y="5913438"/>
          <p14:tracePt t="37254" x="3802063" y="5905500"/>
          <p14:tracePt t="37271" x="3832225" y="5905500"/>
          <p14:tracePt t="37287" x="3840163" y="5905500"/>
          <p14:tracePt t="37304" x="3848100" y="5905500"/>
          <p14:tracePt t="37321" x="3863975" y="5897563"/>
          <p14:tracePt t="37337" x="3894138" y="5897563"/>
          <p14:tracePt t="37354" x="3916363" y="5889625"/>
          <p14:tracePt t="37371" x="3946525" y="5889625"/>
          <p14:tracePt t="37388" x="3962400" y="5889625"/>
          <p14:tracePt t="37404" x="3978275" y="5889625"/>
          <p14:tracePt t="37421" x="3984625" y="5889625"/>
          <p14:tracePt t="37437" x="4016375" y="5889625"/>
          <p14:tracePt t="37454" x="4038600" y="5889625"/>
          <p14:tracePt t="37471" x="4068763" y="5889625"/>
          <p14:tracePt t="37487" x="4068763" y="5883275"/>
          <p14:tracePt t="37504" x="4076700" y="5883275"/>
          <p14:tracePt t="37521" x="4092575" y="5883275"/>
          <p14:tracePt t="37537" x="4114800" y="5883275"/>
          <p14:tracePt t="37554" x="4122738" y="5883275"/>
          <p14:tracePt t="37599" x="4130675" y="5883275"/>
          <p14:tracePt t="37607" x="4137025" y="5883275"/>
          <p14:tracePt t="37631" x="4144963" y="5883275"/>
          <p14:tracePt t="37647" x="4152900" y="5883275"/>
          <p14:tracePt t="37671" x="4160838" y="5883275"/>
          <p14:tracePt t="37679" x="4168775" y="5883275"/>
          <p14:tracePt t="37695" x="4175125" y="5883275"/>
          <p14:tracePt t="37703" x="4183063" y="5883275"/>
          <p14:tracePt t="37711" x="4206875" y="5889625"/>
          <p14:tracePt t="37720" x="4221163" y="5889625"/>
          <p14:tracePt t="37737" x="4237038" y="5897563"/>
          <p14:tracePt t="37754" x="4244975" y="5897563"/>
          <p14:tracePt t="37771" x="4251325" y="5897563"/>
          <p14:tracePt t="37787" x="4283075" y="5913438"/>
          <p14:tracePt t="37804" x="4343400" y="5927725"/>
          <p14:tracePt t="37821" x="4403725" y="5943600"/>
          <p14:tracePt t="37837" x="4449763" y="5959475"/>
          <p14:tracePt t="37854" x="4457700" y="5959475"/>
          <p14:tracePt t="37895" x="4465638" y="5959475"/>
          <p14:tracePt t="37903" x="4473575" y="5965825"/>
          <p14:tracePt t="37907" x="4487863" y="5973763"/>
          <p14:tracePt t="37921" x="4525963" y="5989638"/>
          <p14:tracePt t="37937" x="4541838" y="5997575"/>
          <p14:tracePt t="37954" x="4556125" y="5997575"/>
          <p14:tracePt t="37971" x="4564063" y="6003925"/>
          <p14:tracePt t="37987" x="4587875" y="6011863"/>
          <p14:tracePt t="38004" x="4625975" y="6027738"/>
          <p14:tracePt t="38021" x="4678363" y="6035675"/>
          <p14:tracePt t="38037" x="4746625" y="6057900"/>
          <p14:tracePt t="38054" x="4784725" y="6073775"/>
          <p14:tracePt t="38071" x="4816475" y="6080125"/>
          <p14:tracePt t="38087" x="4838700" y="6088063"/>
          <p14:tracePt t="38104" x="4860925" y="6088063"/>
          <p14:tracePt t="38121" x="4884738" y="6096000"/>
          <p14:tracePt t="38137" x="4906963" y="6096000"/>
          <p14:tracePt t="38154" x="4914900" y="6103938"/>
          <p14:tracePt t="38170" x="4922838" y="6103938"/>
          <p14:tracePt t="38207" x="4930775" y="6103938"/>
          <p14:tracePt t="38207" x="4937125" y="6103938"/>
          <p14:tracePt t="38220" x="4953000" y="6103938"/>
          <p14:tracePt t="38237" x="4960938" y="6111875"/>
          <p14:tracePt t="38311" x="4968875" y="6111875"/>
          <p14:tracePt t="38359" x="4975225" y="6118225"/>
          <p14:tracePt t="38367" x="4983163" y="6118225"/>
          <p14:tracePt t="38372" x="4991100" y="6118225"/>
          <p14:tracePt t="38387" x="4999038" y="6118225"/>
          <p14:tracePt t="38387" x="5021263" y="6118225"/>
          <p14:tracePt t="38404" x="5037138" y="6126163"/>
          <p14:tracePt t="38420" x="5045075" y="6126163"/>
          <p14:tracePt t="38437" x="5059363" y="6126163"/>
          <p14:tracePt t="38454" x="5127625" y="6164263"/>
          <p14:tracePt t="38471" x="5159375" y="6172200"/>
          <p14:tracePt t="38511" x="5159375" y="6180138"/>
          <p14:tracePt t="38551" x="5165725" y="6180138"/>
          <p14:tracePt t="38789" x="0" y="0"/>
        </p14:tracePtLst>
        <p14:tracePtLst>
          <p14:tracePt t="40740" x="6438900" y="3352800"/>
          <p14:tracePt t="40927" x="6446838" y="3352800"/>
          <p14:tracePt t="40943" x="6454775" y="3352800"/>
          <p14:tracePt t="40951" x="6461125" y="3352800"/>
          <p14:tracePt t="40959" x="6469063" y="3352800"/>
          <p14:tracePt t="40964" x="6477000" y="3352800"/>
          <p14:tracePt t="40971" x="6499225" y="3352800"/>
          <p14:tracePt t="40987" x="6537325" y="3352800"/>
          <p14:tracePt t="41003" x="6575425" y="3352800"/>
          <p14:tracePt t="41020" x="6607175" y="3352800"/>
          <p14:tracePt t="41037" x="6637338" y="3352800"/>
          <p14:tracePt t="41053" x="6651625" y="3352800"/>
          <p14:tracePt t="41070" x="6689725" y="3352800"/>
          <p14:tracePt t="41087" x="6721475" y="3352800"/>
          <p14:tracePt t="41103" x="6743700" y="3352800"/>
          <p14:tracePt t="41120" x="6781800" y="3352800"/>
          <p14:tracePt t="41137" x="6804025" y="3352800"/>
          <p14:tracePt t="41153" x="6835775" y="3352800"/>
          <p14:tracePt t="41170" x="6850063" y="3352800"/>
          <p14:tracePt t="41187" x="6865938" y="3352800"/>
          <p14:tracePt t="41203" x="6873875" y="3352800"/>
          <p14:tracePt t="41220" x="6896100" y="3352800"/>
          <p14:tracePt t="41237" x="6918325" y="3352800"/>
          <p14:tracePt t="41253" x="6950075" y="3352800"/>
          <p14:tracePt t="41270" x="6964363" y="3352800"/>
          <p14:tracePt t="41287" x="6980238" y="3352800"/>
          <p14:tracePt t="41303" x="6988175" y="3352800"/>
          <p14:tracePt t="41320" x="7002463" y="3352800"/>
          <p14:tracePt t="41336" x="7026275" y="3352800"/>
          <p14:tracePt t="41353" x="7040563" y="3352800"/>
          <p14:tracePt t="41370" x="7048500" y="3352800"/>
          <p14:tracePt t="41386" x="7056438" y="3344863"/>
          <p14:tracePt t="41403" x="7064375" y="3344863"/>
          <p14:tracePt t="41420" x="7070725" y="3344863"/>
          <p14:tracePt t="41455" x="7078663" y="3344863"/>
          <p14:tracePt t="41460" x="7086600" y="3344863"/>
          <p14:tracePt t="42258" x="0" y="0"/>
        </p14:tracePtLst>
        <p14:tracePtLst>
          <p14:tracePt t="99214" x="4137025" y="3902075"/>
          <p14:tracePt t="99527" x="0" y="0"/>
        </p14:tracePtLst>
        <p14:tracePtLst>
          <p14:tracePt t="101118" x="4152900" y="4816475"/>
          <p14:tracePt t="101265" x="0" y="0"/>
        </p14:tracePtLst>
        <p14:tracePtLst>
          <p14:tracePt t="102417" x="4160838" y="5668963"/>
          <p14:tracePt t="102546" x="0" y="0"/>
        </p14:tracePtLst>
        <p14:tracePtLst>
          <p14:tracePt t="103325" x="4160838" y="5889625"/>
          <p14:tracePt t="10347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088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Step 2: Student proficiency estimates</a:t>
            </a:r>
          </a:p>
          <a:p>
            <a:pPr lvl="1"/>
            <a:r>
              <a:rPr lang="en-GB" sz="2400" dirty="0"/>
              <a:t>Likelihood functions for a score of [0,0,0,0</a:t>
            </a:r>
            <a:r>
              <a:rPr lang="en-GB" sz="2400" dirty="0" smtClean="0"/>
              <a:t>], </a:t>
            </a:r>
            <a:r>
              <a:rPr lang="en-GB" sz="2400" dirty="0" smtClean="0">
                <a:solidFill>
                  <a:srgbClr val="FF0000"/>
                </a:solidFill>
              </a:rPr>
              <a:t>[1,0,0,0</a:t>
            </a:r>
            <a:r>
              <a:rPr lang="en-GB" sz="2400" dirty="0">
                <a:solidFill>
                  <a:srgbClr val="FF0000"/>
                </a:solidFill>
              </a:rPr>
              <a:t>]</a:t>
            </a:r>
            <a:r>
              <a:rPr lang="en-GB" sz="2400" dirty="0"/>
              <a:t>,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92D050"/>
                </a:solidFill>
              </a:rPr>
              <a:t>[1,1,0,0]</a:t>
            </a:r>
            <a:r>
              <a:rPr lang="en-GB" sz="2400" dirty="0" smtClean="0"/>
              <a:t>,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[1,1,1,0]</a:t>
            </a:r>
            <a:r>
              <a:rPr lang="en-GB" sz="2400" dirty="0" smtClean="0"/>
              <a:t>,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rgbClr val="0070C0"/>
                </a:solidFill>
              </a:rPr>
              <a:t>[1,1,1,1]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52672086"/>
              </p:ext>
            </p:extLst>
          </p:nvPr>
        </p:nvGraphicFramePr>
        <p:xfrm>
          <a:off x="1647254" y="2996952"/>
          <a:ext cx="5705475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09832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1421"/>
    </mc:Choice>
    <mc:Fallback>
      <p:transition spd="slow" advTm="814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7968" x="6240463" y="2438400"/>
          <p14:tracePt t="8516" x="6256338" y="2438400"/>
          <p14:tracePt t="8532" x="6270625" y="2438400"/>
          <p14:tracePt t="8534" x="6286500" y="2438400"/>
          <p14:tracePt t="8538" x="6316663" y="2438400"/>
          <p14:tracePt t="8555" x="6346825" y="2438400"/>
          <p14:tracePt t="8571" x="6362700" y="2438400"/>
          <p14:tracePt t="8588" x="6378575" y="2438400"/>
          <p14:tracePt t="8605" x="6384925" y="2438400"/>
          <p14:tracePt t="8621" x="6392863" y="2438400"/>
          <p14:tracePt t="8638" x="6416675" y="2438400"/>
          <p14:tracePt t="8655" x="6446838" y="2438400"/>
          <p14:tracePt t="8671" x="6461125" y="2438400"/>
          <p14:tracePt t="8688" x="6469063" y="2438400"/>
          <p14:tracePt t="8748" x="6477000" y="2438400"/>
          <p14:tracePt t="8753" x="6484938" y="2438400"/>
          <p14:tracePt t="8762" x="6492875" y="2438400"/>
          <p14:tracePt t="8765" x="6507163" y="2430463"/>
          <p14:tracePt t="8771" x="6537325" y="2430463"/>
          <p14:tracePt t="8788" x="6553200" y="2430463"/>
          <p14:tracePt t="8805" x="6569075" y="2430463"/>
          <p14:tracePt t="8821" x="6575425" y="2430463"/>
          <p14:tracePt t="8838" x="6591300" y="2430463"/>
          <p14:tracePt t="8855" x="6607175" y="2430463"/>
          <p14:tracePt t="8871" x="6621463" y="2430463"/>
          <p14:tracePt t="8888" x="6637338" y="2430463"/>
          <p14:tracePt t="8905" x="6651625" y="2430463"/>
          <p14:tracePt t="8921" x="6675438" y="2430463"/>
          <p14:tracePt t="8938" x="6697663" y="2422525"/>
          <p14:tracePt t="8955" x="6727825" y="2422525"/>
          <p14:tracePt t="8971" x="6743700" y="2422525"/>
          <p14:tracePt t="8988" x="6759575" y="2422525"/>
          <p14:tracePt t="9005" x="6765925" y="2416175"/>
          <p14:tracePt t="9021" x="6773863" y="2416175"/>
          <p14:tracePt t="9038" x="6781800" y="2416175"/>
          <p14:tracePt t="9054" x="6804025" y="2416175"/>
          <p14:tracePt t="9071" x="6835775" y="2416175"/>
          <p14:tracePt t="9088" x="6873875" y="2416175"/>
          <p14:tracePt t="9105" x="6896100" y="2416175"/>
          <p14:tracePt t="9121" x="6904038" y="2416175"/>
          <p14:tracePt t="9138" x="6911975" y="2416175"/>
          <p14:tracePt t="9155" x="6918325" y="2416175"/>
          <p14:tracePt t="9171" x="6934200" y="2416175"/>
          <p14:tracePt t="9188" x="6950075" y="2416175"/>
          <p14:tracePt t="9205" x="6972300" y="2416175"/>
          <p14:tracePt t="9221" x="6980238" y="2416175"/>
          <p14:tracePt t="9238" x="6988175" y="2416175"/>
          <p14:tracePt t="9255" x="6994525" y="2416175"/>
          <p14:tracePt t="9271" x="7002463" y="2416175"/>
          <p14:tracePt t="9288" x="7018338" y="2416175"/>
          <p14:tracePt t="9305" x="7048500" y="2416175"/>
          <p14:tracePt t="9321" x="7102475" y="2422525"/>
          <p14:tracePt t="9338" x="7108825" y="2422525"/>
          <p14:tracePt t="9387" x="7116763" y="2422525"/>
          <p14:tracePt t="9409" x="7124700" y="2422525"/>
          <p14:tracePt t="9419" x="7132638" y="2422525"/>
          <p14:tracePt t="9434" x="7140575" y="2422525"/>
          <p14:tracePt t="9448" x="7146925" y="2430463"/>
          <p14:tracePt t="9759" x="0" y="0"/>
        </p14:tracePtLst>
        <p14:tracePtLst>
          <p14:tracePt t="10873" x="1554163" y="2841625"/>
          <p14:tracePt t="10978" x="1562100" y="2841625"/>
          <p14:tracePt t="10988" x="1577975" y="2841625"/>
          <p14:tracePt t="10995" x="1600200" y="2841625"/>
          <p14:tracePt t="10998" x="1616075" y="2841625"/>
          <p14:tracePt t="11004" x="1654175" y="2841625"/>
          <p14:tracePt t="11021" x="1706563" y="2841625"/>
          <p14:tracePt t="11038" x="1714500" y="2841625"/>
          <p14:tracePt t="11054" x="1730375" y="2841625"/>
          <p14:tracePt t="11071" x="1744663" y="2841625"/>
          <p14:tracePt t="11088" x="1774825" y="2841625"/>
          <p14:tracePt t="11104" x="1798638" y="2841625"/>
          <p14:tracePt t="11121" x="1836738" y="2841625"/>
          <p14:tracePt t="11138" x="1858963" y="2841625"/>
          <p14:tracePt t="11154" x="1866900" y="2841625"/>
          <p14:tracePt t="11171" x="1874838" y="2841625"/>
          <p14:tracePt t="11235" x="1882775" y="2841625"/>
          <p14:tracePt t="11245" x="1889125" y="2841625"/>
          <p14:tracePt t="11248" x="1897063" y="2841625"/>
          <p14:tracePt t="11254" x="1905000" y="2841625"/>
          <p14:tracePt t="11271" x="1920875" y="2841625"/>
          <p14:tracePt t="11288" x="1927225" y="2841625"/>
          <p14:tracePt t="11304" x="1951038" y="2841625"/>
          <p14:tracePt t="11321" x="1973263" y="2841625"/>
          <p14:tracePt t="11321" x="1989138" y="2841625"/>
          <p14:tracePt t="11338" x="2003425" y="2841625"/>
          <p14:tracePt t="11354" x="2027238" y="2841625"/>
          <p14:tracePt t="11371" x="2035175" y="2841625"/>
          <p14:tracePt t="11418" x="2041525" y="2841625"/>
          <p14:tracePt t="11421" x="2049463" y="2835275"/>
          <p14:tracePt t="11438" x="2057400" y="2835275"/>
          <p14:tracePt t="11440" x="2087563" y="2835275"/>
          <p14:tracePt t="11454" x="2111375" y="2835275"/>
          <p14:tracePt t="11471" x="2141538" y="2835275"/>
          <p14:tracePt t="11488" x="2163763" y="2835275"/>
          <p14:tracePt t="11504" x="2187575" y="2827338"/>
          <p14:tracePt t="11521" x="2209800" y="2827338"/>
          <p14:tracePt t="11538" x="2225675" y="2827338"/>
          <p14:tracePt t="11554" x="2247900" y="2827338"/>
          <p14:tracePt t="11571" x="2270125" y="2827338"/>
          <p14:tracePt t="11587" x="2293938" y="2827338"/>
          <p14:tracePt t="11604" x="2301875" y="2827338"/>
          <p14:tracePt t="11621" x="2308225" y="2827338"/>
          <p14:tracePt t="11638" x="2316163" y="2827338"/>
          <p14:tracePt t="11654" x="2339975" y="2827338"/>
          <p14:tracePt t="11671" x="2362200" y="2827338"/>
          <p14:tracePt t="11687" x="2384425" y="2827338"/>
          <p14:tracePt t="11704" x="2392363" y="2827338"/>
          <p14:tracePt t="11756" x="2400300" y="2827338"/>
          <p14:tracePt t="11771" x="2400300" y="2819400"/>
          <p14:tracePt t="12290" x="2408238" y="2819400"/>
          <p14:tracePt t="12298" x="2416175" y="2819400"/>
          <p14:tracePt t="12307" x="2422525" y="2819400"/>
          <p14:tracePt t="12309" x="2468563" y="2819400"/>
          <p14:tracePt t="12321" x="2568575" y="2819400"/>
          <p14:tracePt t="12337" x="2781300" y="2819400"/>
          <p14:tracePt t="12354" x="2849563" y="2819400"/>
          <p14:tracePt t="12371" x="2857500" y="2819400"/>
          <p14:tracePt t="12387" x="2857500" y="2827338"/>
          <p14:tracePt t="12434" x="2865438" y="2827338"/>
          <p14:tracePt t="12437" x="2873375" y="2827338"/>
          <p14:tracePt t="12779" x="2879725" y="2827338"/>
          <p14:tracePt t="12787" x="2895600" y="2827338"/>
          <p14:tracePt t="12794" x="2941638" y="2827338"/>
          <p14:tracePt t="12804" x="2971800" y="2827338"/>
          <p14:tracePt t="12806" x="3063875" y="2827338"/>
          <p14:tracePt t="12821" x="3140075" y="2827338"/>
          <p14:tracePt t="12837" x="3216275" y="2827338"/>
          <p14:tracePt t="12854" x="3268663" y="2835275"/>
          <p14:tracePt t="12871" x="3306763" y="2835275"/>
          <p14:tracePt t="13154" x="3314700" y="2835275"/>
          <p14:tracePt t="13163" x="3336925" y="2835275"/>
          <p14:tracePt t="13166" x="3360738" y="2835275"/>
          <p14:tracePt t="13170" x="3406775" y="2835275"/>
          <p14:tracePt t="13187" x="3451225" y="2835275"/>
          <p14:tracePt t="13204" x="3489325" y="2835275"/>
          <p14:tracePt t="13220" x="3527425" y="2835275"/>
          <p14:tracePt t="13237" x="3535363" y="2835275"/>
          <p14:tracePt t="13282" x="3543300" y="2835275"/>
          <p14:tracePt t="13298" x="3551238" y="2835275"/>
          <p14:tracePt t="13306" x="3559175" y="2835275"/>
          <p14:tracePt t="13309" x="3573463" y="2835275"/>
          <p14:tracePt t="13320" x="3581400" y="2835275"/>
          <p14:tracePt t="13337" x="3589338" y="2835275"/>
          <p14:tracePt t="13388" x="3597275" y="2835275"/>
          <p14:tracePt t="13402" x="3611563" y="2835275"/>
          <p14:tracePt t="13411" x="3619500" y="2835275"/>
          <p14:tracePt t="13414" x="3635375" y="2835275"/>
          <p14:tracePt t="13420" x="3649663" y="2835275"/>
          <p14:tracePt t="13459" x="3657600" y="2835275"/>
          <p14:tracePt t="13802" x="3665538" y="2835275"/>
          <p14:tracePt t="13809" x="3679825" y="2835275"/>
          <p14:tracePt t="13820" x="3703638" y="2835275"/>
          <p14:tracePt t="13823" x="3756025" y="2841625"/>
          <p14:tracePt t="13837" x="3810000" y="2849563"/>
          <p14:tracePt t="13854" x="3856038" y="2849563"/>
          <p14:tracePt t="13870" x="3894138" y="2849563"/>
          <p14:tracePt t="13887" x="3916363" y="2849563"/>
          <p14:tracePt t="13904" x="3954463" y="2849563"/>
          <p14:tracePt t="13920" x="3984625" y="2849563"/>
          <p14:tracePt t="13937" x="4046538" y="2849563"/>
          <p14:tracePt t="13954" x="4060825" y="2849563"/>
          <p14:tracePt t="13970" x="4068763" y="2849563"/>
          <p14:tracePt t="14179" x="4084638" y="2849563"/>
          <p14:tracePt t="14187" x="4106863" y="2857500"/>
          <p14:tracePt t="14195" x="4137025" y="2865438"/>
          <p14:tracePt t="14198" x="4183063" y="2873375"/>
          <p14:tracePt t="14204" x="4229100" y="2879725"/>
          <p14:tracePt t="14220" x="4283075" y="2879725"/>
          <p14:tracePt t="14237" x="4305300" y="2879725"/>
          <p14:tracePt t="14254" x="4313238" y="2879725"/>
          <p14:tracePt t="14432" x="4327525" y="2879725"/>
          <p14:tracePt t="14445" x="4343400" y="2879725"/>
          <p14:tracePt t="14448" x="4389438" y="2879725"/>
          <p14:tracePt t="14454" x="4465638" y="2879725"/>
          <p14:tracePt t="14470" x="4541838" y="2879725"/>
          <p14:tracePt t="14487" x="4564063" y="2879725"/>
          <p14:tracePt t="14705" x="4572000" y="2879725"/>
          <p14:tracePt t="14876" x="4579938" y="2879725"/>
          <p14:tracePt t="14883" x="4594225" y="2879725"/>
          <p14:tracePt t="14885" x="4640263" y="2879725"/>
          <p14:tracePt t="14896" x="4694238" y="2873375"/>
          <p14:tracePt t="14905" x="4778375" y="2857500"/>
          <p14:tracePt t="14921" x="4860925" y="2849563"/>
          <p14:tracePt t="14938" x="4930775" y="2841625"/>
          <p14:tracePt t="14955" x="4953000" y="2841625"/>
          <p14:tracePt t="15068" x="4953000" y="2835275"/>
          <p14:tracePt t="15388" x="4960938" y="2835275"/>
          <p14:tracePt t="15395" x="4983163" y="2835275"/>
          <p14:tracePt t="15405" x="5006975" y="2835275"/>
          <p14:tracePt t="15407" x="5083175" y="2849563"/>
          <p14:tracePt t="15421" x="5159375" y="2865438"/>
          <p14:tracePt t="15438" x="5189538" y="2865438"/>
          <p14:tracePt t="15455" x="5197475" y="2865438"/>
          <p14:tracePt t="15471" x="5211763" y="2865438"/>
          <p14:tracePt t="15488" x="5241925" y="2865438"/>
          <p14:tracePt t="15505" x="5280025" y="2873375"/>
          <p14:tracePt t="15521" x="5326063" y="2873375"/>
          <p14:tracePt t="15538" x="5356225" y="2873375"/>
          <p14:tracePt t="15617" x="5364163" y="2873375"/>
          <p14:tracePt t="15812" x="5372100" y="2873375"/>
          <p14:tracePt t="15818" x="5410200" y="2873375"/>
          <p14:tracePt t="15838" x="5440363" y="2873375"/>
          <p14:tracePt t="15841" x="5516563" y="2873375"/>
          <p14:tracePt t="15854" x="5592763" y="2873375"/>
          <p14:tracePt t="15871" x="5630863" y="2873375"/>
          <p14:tracePt t="15888" x="5646738" y="2873375"/>
          <p14:tracePt t="16156" x="5654675" y="2873375"/>
          <p14:tracePt t="16165" x="5676900" y="2865438"/>
          <p14:tracePt t="16171" x="5692775" y="2865438"/>
          <p14:tracePt t="16174" x="5722938" y="2857500"/>
          <p14:tracePt t="16188" x="5737225" y="2857500"/>
          <p14:tracePt t="16204" x="5745163" y="2857500"/>
          <p14:tracePt t="16348" x="5753100" y="2857500"/>
          <p14:tracePt t="16354" x="5775325" y="2857500"/>
          <p14:tracePt t="16364" x="5799138" y="2849563"/>
          <p14:tracePt t="16367" x="5829300" y="2849563"/>
          <p14:tracePt t="16371" x="5889625" y="2841625"/>
          <p14:tracePt t="16388" x="5927725" y="2835275"/>
          <p14:tracePt t="16404" x="5943600" y="2835275"/>
          <p14:tracePt t="16660" x="5951538" y="2835275"/>
          <p14:tracePt t="16667" x="5959475" y="2835275"/>
          <p14:tracePt t="16679" x="5965825" y="2835275"/>
          <p14:tracePt t="16688" x="5981700" y="2827338"/>
          <p14:tracePt t="16714" x="5989638" y="2827338"/>
          <p14:tracePt t="16748" x="5997575" y="2827338"/>
          <p14:tracePt t="17544" x="0" y="0"/>
        </p14:tracePtLst>
        <p14:tracePtLst>
          <p14:tracePt t="19503" x="2308225" y="5959475"/>
          <p14:tracePt t="19571" x="2324100" y="5959475"/>
          <p14:tracePt t="19580" x="2332038" y="5959475"/>
          <p14:tracePt t="19580" x="2339975" y="5951538"/>
          <p14:tracePt t="19594" x="2346325" y="5951538"/>
          <p14:tracePt t="19603" x="2362200" y="5951538"/>
          <p14:tracePt t="19605" x="2384425" y="5935663"/>
          <p14:tracePt t="19620" x="2408238" y="5927725"/>
          <p14:tracePt t="19636" x="2422525" y="5921375"/>
          <p14:tracePt t="19653" x="2454275" y="5905500"/>
          <p14:tracePt t="19669" x="2498725" y="5889625"/>
          <p14:tracePt t="19686" x="2552700" y="5875338"/>
          <p14:tracePt t="19703" x="2568575" y="5875338"/>
          <p14:tracePt t="19720" x="2574925" y="5875338"/>
          <p14:tracePt t="19736" x="2582863" y="5875338"/>
          <p14:tracePt t="19753" x="2598738" y="5867400"/>
          <p14:tracePt t="19769" x="2628900" y="5851525"/>
          <p14:tracePt t="19786" x="2659063" y="5829300"/>
          <p14:tracePt t="19803" x="2682875" y="5807075"/>
          <p14:tracePt t="19820" x="2713038" y="5791200"/>
          <p14:tracePt t="19836" x="2727325" y="5783263"/>
          <p14:tracePt t="19853" x="2751138" y="5775325"/>
          <p14:tracePt t="19870" x="2765425" y="5761038"/>
          <p14:tracePt t="19886" x="2781300" y="5745163"/>
          <p14:tracePt t="19903" x="2811463" y="5730875"/>
          <p14:tracePt t="19919" x="2827338" y="5722938"/>
          <p14:tracePt t="19936" x="2835275" y="5715000"/>
          <p14:tracePt t="19936" x="2841625" y="5715000"/>
          <p14:tracePt t="19953" x="2857500" y="5699125"/>
          <p14:tracePt t="19970" x="2887663" y="5676900"/>
          <p14:tracePt t="19986" x="2925763" y="5638800"/>
          <p14:tracePt t="20003" x="2941638" y="5616575"/>
          <p14:tracePt t="20020" x="2963863" y="5592763"/>
          <p14:tracePt t="20036" x="2987675" y="5570538"/>
          <p14:tracePt t="20053" x="3001963" y="5554663"/>
          <p14:tracePt t="20070" x="3009900" y="5546725"/>
          <p14:tracePt t="20086" x="3017838" y="5540375"/>
          <p14:tracePt t="20122" x="3025775" y="5532438"/>
          <p14:tracePt t="20124" x="3025775" y="5524500"/>
          <p14:tracePt t="20136" x="3048000" y="5494338"/>
          <p14:tracePt t="20136" x="3055938" y="5486400"/>
          <p14:tracePt t="20153" x="3094038" y="5456238"/>
          <p14:tracePt t="20170" x="3124200" y="5440363"/>
          <p14:tracePt t="20186" x="3140075" y="5426075"/>
          <p14:tracePt t="20203" x="3146425" y="5418138"/>
          <p14:tracePt t="20219" x="3162300" y="5410200"/>
          <p14:tracePt t="20236" x="3184525" y="5394325"/>
          <p14:tracePt t="20253" x="3216275" y="5380038"/>
          <p14:tracePt t="20269" x="3260725" y="5364163"/>
          <p14:tracePt t="20286" x="3298825" y="5349875"/>
          <p14:tracePt t="20303" x="3314700" y="5341938"/>
          <p14:tracePt t="20320" x="3336925" y="5334000"/>
          <p14:tracePt t="20336" x="3344863" y="5334000"/>
          <p14:tracePt t="20353" x="3375025" y="5318125"/>
          <p14:tracePt t="20370" x="3421063" y="5295900"/>
          <p14:tracePt t="20386" x="3482975" y="5280025"/>
          <p14:tracePt t="20403" x="3559175" y="5249863"/>
          <p14:tracePt t="20419" x="3641725" y="5219700"/>
          <p14:tracePt t="20436" x="3703638" y="5197475"/>
          <p14:tracePt t="20453" x="3733800" y="5189538"/>
          <p14:tracePt t="20469" x="3749675" y="5181600"/>
          <p14:tracePt t="20486" x="3756025" y="5181600"/>
          <p14:tracePt t="20503" x="3763963" y="5181600"/>
          <p14:tracePt t="20544" x="3763963" y="5173663"/>
          <p14:tracePt t="20578" x="3771900" y="5173663"/>
          <p14:tracePt t="20586" x="3779838" y="5173663"/>
          <p14:tracePt t="20594" x="3787775" y="5173663"/>
          <p14:tracePt t="20603" x="3794125" y="5173663"/>
          <p14:tracePt t="20605" x="3817938" y="5173663"/>
          <p14:tracePt t="20619" x="3832225" y="5173663"/>
          <p14:tracePt t="20636" x="3848100" y="5173663"/>
          <p14:tracePt t="20683" x="3856038" y="5181600"/>
          <p14:tracePt t="20686" x="3886200" y="5197475"/>
          <p14:tracePt t="20703" x="3978275" y="5219700"/>
          <p14:tracePt t="20719" x="4030663" y="5241925"/>
          <p14:tracePt t="20722" x="4060825" y="5257800"/>
          <p14:tracePt t="20736" x="4076700" y="5265738"/>
          <p14:tracePt t="20753" x="4092575" y="5273675"/>
          <p14:tracePt t="20770" x="4114800" y="5287963"/>
          <p14:tracePt t="20786" x="4144963" y="5303838"/>
          <p14:tracePt t="20803" x="4168775" y="5326063"/>
          <p14:tracePt t="20819" x="4221163" y="5356225"/>
          <p14:tracePt t="20836" x="4267200" y="5387975"/>
          <p14:tracePt t="20853" x="4297363" y="5410200"/>
          <p14:tracePt t="20869" x="4327525" y="5440363"/>
          <p14:tracePt t="20886" x="4373563" y="5470525"/>
          <p14:tracePt t="20903" x="4435475" y="5502275"/>
          <p14:tracePt t="20919" x="4457700" y="5516563"/>
          <p14:tracePt t="20953" x="4465638" y="5516563"/>
          <p14:tracePt t="20970" x="4473575" y="5532438"/>
          <p14:tracePt t="20993" x="4479925" y="5532438"/>
          <p14:tracePt t="21042" x="4479925" y="5540375"/>
          <p14:tracePt t="21058" x="4495800" y="5554663"/>
          <p14:tracePt t="21075" x="4495800" y="5562600"/>
          <p14:tracePt t="21081" x="4503738" y="5570538"/>
          <p14:tracePt t="21094" x="4511675" y="5578475"/>
          <p14:tracePt t="21102" x="4533900" y="5608638"/>
          <p14:tracePt t="21105" x="4556125" y="5622925"/>
          <p14:tracePt t="21119" x="4610100" y="5684838"/>
          <p14:tracePt t="21136" x="4678363" y="5722938"/>
          <p14:tracePt t="21153" x="4694238" y="5745163"/>
          <p14:tracePt t="21170" x="4702175" y="5753100"/>
          <p14:tracePt t="21186" x="4708525" y="5768975"/>
          <p14:tracePt t="21203" x="4732338" y="5791200"/>
          <p14:tracePt t="21219" x="4770438" y="5821363"/>
          <p14:tracePt t="21236" x="4808538" y="5845175"/>
          <p14:tracePt t="21253" x="4816475" y="5845175"/>
          <p14:tracePt t="21307" x="4822825" y="5851525"/>
          <p14:tracePt t="21321" x="4846638" y="5867400"/>
          <p14:tracePt t="21327" x="4860925" y="5897563"/>
          <p14:tracePt t="21339" x="4892675" y="5913438"/>
          <p14:tracePt t="21341" x="4914900" y="5927725"/>
          <p14:tracePt t="21353" x="4930775" y="5943600"/>
          <p14:tracePt t="21395" x="4937125" y="5943600"/>
          <p14:tracePt t="21403" x="4945063" y="5951538"/>
          <p14:tracePt t="21405" x="4975225" y="5973763"/>
          <p14:tracePt t="21419" x="5021263" y="5997575"/>
          <p14:tracePt t="21436" x="5051425" y="6003925"/>
          <p14:tracePt t="21453" x="5067300" y="6019800"/>
          <p14:tracePt t="21469" x="5083175" y="6027738"/>
          <p14:tracePt t="21486" x="5113338" y="6042025"/>
          <p14:tracePt t="21503" x="5151438" y="6057900"/>
          <p14:tracePt t="21519" x="5197475" y="6080125"/>
          <p14:tracePt t="21536" x="5227638" y="6103938"/>
          <p14:tracePt t="21552" x="5257800" y="6111875"/>
          <p14:tracePt t="21570" x="5265738" y="6111875"/>
          <p14:tracePt t="21608" x="5265738" y="6118225"/>
          <p14:tracePt t="21619" x="5273675" y="6118225"/>
          <p14:tracePt t="21622" x="5303838" y="6134100"/>
          <p14:tracePt t="21636" x="5356225" y="6156325"/>
          <p14:tracePt t="21653" x="5402263" y="6180138"/>
          <p14:tracePt t="21669" x="5432425" y="6188075"/>
          <p14:tracePt t="21686" x="5448300" y="6194425"/>
          <p14:tracePt t="21703" x="5464175" y="6202363"/>
          <p14:tracePt t="21719" x="5478463" y="6210300"/>
          <p14:tracePt t="21736" x="5508625" y="6226175"/>
          <p14:tracePt t="21753" x="5600700" y="6248400"/>
          <p14:tracePt t="21769" x="5638800" y="6248400"/>
          <p14:tracePt t="21786" x="5661025" y="6256338"/>
          <p14:tracePt t="21803" x="5684838" y="6264275"/>
          <p14:tracePt t="21819" x="5699125" y="6264275"/>
          <p14:tracePt t="21836" x="5737225" y="6264275"/>
          <p14:tracePt t="21852" x="5791200" y="6270625"/>
          <p14:tracePt t="21869" x="5837238" y="6278563"/>
          <p14:tracePt t="21886" x="5889625" y="6278563"/>
          <p14:tracePt t="21903" x="5927725" y="6286500"/>
          <p14:tracePt t="21919" x="5935663" y="6286500"/>
          <p14:tracePt t="21936" x="5951538" y="6286500"/>
          <p14:tracePt t="21952" x="5997575" y="6294438"/>
          <p14:tracePt t="21969" x="6042025" y="6302375"/>
          <p14:tracePt t="21986" x="6065838" y="6308725"/>
          <p14:tracePt t="22002" x="6073775" y="6308725"/>
          <p14:tracePt t="22059" x="6088063" y="6308725"/>
          <p14:tracePt t="22075" x="6096000" y="6308725"/>
          <p14:tracePt t="22083" x="6111875" y="6308725"/>
          <p14:tracePt t="24119" x="0" y="0"/>
        </p14:tracePtLst>
        <p14:tracePtLst>
          <p14:tracePt t="25447" x="1554163" y="2933700"/>
          <p14:tracePt t="25528" x="0" y="0"/>
        </p14:tracePtLst>
        <p14:tracePtLst>
          <p14:tracePt t="25840" x="1760538" y="2849563"/>
          <p14:tracePt t="25953" x="1768475" y="2849563"/>
          <p14:tracePt t="25960" x="1774825" y="2849563"/>
          <p14:tracePt t="25973" x="1812925" y="2841625"/>
          <p14:tracePt t="25973" x="0" y="0"/>
        </p14:tracePtLst>
        <p14:tracePtLst>
          <p14:tracePt t="26240" x="2057400" y="2811463"/>
          <p14:tracePt t="26363" x="2065338" y="2811463"/>
          <p14:tracePt t="26363" x="0" y="0"/>
        </p14:tracePtLst>
        <p14:tracePtLst>
          <p14:tracePt t="26633" x="2400300" y="2819400"/>
          <p14:tracePt t="26762" x="0" y="0"/>
        </p14:tracePtLst>
        <p14:tracePtLst>
          <p14:tracePt t="29055" x="2438400" y="6270625"/>
          <p14:tracePt t="29106" x="2460625" y="6270625"/>
          <p14:tracePt t="29111" x="2468563" y="6270625"/>
          <p14:tracePt t="29121" x="2476500" y="6270625"/>
          <p14:tracePt t="29123" x="2484438" y="6270625"/>
          <p14:tracePt t="29177" x="2492375" y="6270625"/>
          <p14:tracePt t="29185" x="2506663" y="6270625"/>
          <p14:tracePt t="29195" x="2522538" y="6270625"/>
          <p14:tracePt t="29201" x="2544763" y="6270625"/>
          <p14:tracePt t="29204" x="2568575" y="6270625"/>
          <p14:tracePt t="29218" x="2574925" y="6270625"/>
          <p14:tracePt t="29235" x="2582863" y="6270625"/>
          <p14:tracePt t="29251" x="2590800" y="6270625"/>
          <p14:tracePt t="29268" x="2598738" y="6270625"/>
          <p14:tracePt t="29285" x="2606675" y="6270625"/>
          <p14:tracePt t="29301" x="2620963" y="6270625"/>
          <p14:tracePt t="29318" x="2644775" y="6270625"/>
          <p14:tracePt t="29359" x="2674938" y="6270625"/>
          <p14:tracePt t="29371" x="2819400" y="6270625"/>
          <p14:tracePt t="29373" x="2835275" y="6264275"/>
          <p14:tracePt t="29385" x="2849563" y="6264275"/>
          <p14:tracePt t="29401" x="2865438" y="6264275"/>
          <p14:tracePt t="29418" x="2887663" y="6264275"/>
          <p14:tracePt t="29435" x="2895600" y="6264275"/>
          <p14:tracePt t="29451" x="2911475" y="6264275"/>
          <p14:tracePt t="29468" x="2917825" y="6264275"/>
          <p14:tracePt t="29485" x="2941638" y="6256338"/>
          <p14:tracePt t="29501" x="2987675" y="6248400"/>
          <p14:tracePt t="29518" x="3017838" y="6248400"/>
          <p14:tracePt t="29535" x="3063875" y="6232525"/>
          <p14:tracePt t="29551" x="3108325" y="6218238"/>
          <p14:tracePt t="29568" x="3178175" y="6194425"/>
          <p14:tracePt t="29585" x="3222625" y="6188075"/>
          <p14:tracePt t="29601" x="3292475" y="6172200"/>
          <p14:tracePt t="29618" x="3352800" y="6149975"/>
          <p14:tracePt t="29635" x="3398838" y="6126163"/>
          <p14:tracePt t="29651" x="3451225" y="6096000"/>
          <p14:tracePt t="29668" x="3489325" y="6080125"/>
          <p14:tracePt t="29685" x="3505200" y="6065838"/>
          <p14:tracePt t="29701" x="3513138" y="6057900"/>
          <p14:tracePt t="29718" x="3513138" y="6042025"/>
          <p14:tracePt t="29735" x="3527425" y="6019800"/>
          <p14:tracePt t="29751" x="3543300" y="5997575"/>
          <p14:tracePt t="29768" x="3581400" y="5943600"/>
          <p14:tracePt t="29785" x="3603625" y="5921375"/>
          <p14:tracePt t="29801" x="3619500" y="5905500"/>
          <p14:tracePt t="29818" x="3619500" y="5883275"/>
          <p14:tracePt t="29835" x="3641725" y="5837238"/>
          <p14:tracePt t="29852" x="3657600" y="5807075"/>
          <p14:tracePt t="29868" x="3665538" y="5775325"/>
          <p14:tracePt t="29885" x="3679825" y="5753100"/>
          <p14:tracePt t="29901" x="3687763" y="5737225"/>
          <p14:tracePt t="29918" x="3695700" y="5722938"/>
          <p14:tracePt t="29935" x="3711575" y="5699125"/>
          <p14:tracePt t="29951" x="3717925" y="5676900"/>
          <p14:tracePt t="29968" x="3756025" y="5630863"/>
          <p14:tracePt t="29985" x="3771900" y="5608638"/>
          <p14:tracePt t="30001" x="3794125" y="5584825"/>
          <p14:tracePt t="30018" x="3802063" y="5570538"/>
          <p14:tracePt t="30035" x="3810000" y="5554663"/>
          <p14:tracePt t="30051" x="3825875" y="5532438"/>
          <p14:tracePt t="30068" x="3848100" y="5516563"/>
          <p14:tracePt t="30085" x="3863975" y="5508625"/>
          <p14:tracePt t="30101" x="3886200" y="5494338"/>
          <p14:tracePt t="30118" x="3908425" y="5478463"/>
          <p14:tracePt t="30135" x="3940175" y="5448300"/>
          <p14:tracePt t="30151" x="3970338" y="5432425"/>
          <p14:tracePt t="30168" x="4046538" y="5380038"/>
          <p14:tracePt t="30185" x="4106863" y="5334000"/>
          <p14:tracePt t="30201" x="4168775" y="5295900"/>
          <p14:tracePt t="30218" x="4221163" y="5265738"/>
          <p14:tracePt t="30235" x="4251325" y="5241925"/>
          <p14:tracePt t="30251" x="4259263" y="5241925"/>
          <p14:tracePt t="30290" x="4259263" y="5235575"/>
          <p14:tracePt t="30306" x="4267200" y="5235575"/>
          <p14:tracePt t="30323" x="4275138" y="5227638"/>
          <p14:tracePt t="30325" x="4283075" y="5227638"/>
          <p14:tracePt t="30334" x="4289425" y="5219700"/>
          <p14:tracePt t="30351" x="4305300" y="5211763"/>
          <p14:tracePt t="30368" x="4321175" y="5203825"/>
          <p14:tracePt t="30368" x="4327525" y="5197475"/>
          <p14:tracePt t="30384" x="4343400" y="5189538"/>
          <p14:tracePt t="30401" x="4365625" y="5173663"/>
          <p14:tracePt t="30418" x="4397375" y="5159375"/>
          <p14:tracePt t="30434" x="4427538" y="5143500"/>
          <p14:tracePt t="30451" x="4449763" y="5127625"/>
          <p14:tracePt t="30468" x="4473575" y="5121275"/>
          <p14:tracePt t="30485" x="4487863" y="5113338"/>
          <p14:tracePt t="30501" x="4495800" y="5105400"/>
          <p14:tracePt t="30538" x="4503738" y="5105400"/>
          <p14:tracePt t="30540" x="4511675" y="5105400"/>
          <p14:tracePt t="30551" x="4518025" y="5105400"/>
          <p14:tracePt t="30568" x="4549775" y="5097463"/>
          <p14:tracePt t="30584" x="4579938" y="5097463"/>
          <p14:tracePt t="30601" x="4618038" y="5097463"/>
          <p14:tracePt t="30618" x="4640263" y="5089525"/>
          <p14:tracePt t="30682" x="4648200" y="5089525"/>
          <p14:tracePt t="30689" x="4664075" y="5089525"/>
          <p14:tracePt t="30701" x="4686300" y="5089525"/>
          <p14:tracePt t="30718" x="4770438" y="5089525"/>
          <p14:tracePt t="30734" x="4822825" y="5089525"/>
          <p14:tracePt t="30737" x="4830763" y="5089525"/>
          <p14:tracePt t="30751" x="4838700" y="5089525"/>
          <p14:tracePt t="30768" x="4854575" y="5089525"/>
          <p14:tracePt t="30785" x="4876800" y="5089525"/>
          <p14:tracePt t="30801" x="4937125" y="5089525"/>
          <p14:tracePt t="30818" x="4983163" y="5089525"/>
          <p14:tracePt t="30834" x="5013325" y="5089525"/>
          <p14:tracePt t="30851" x="5029200" y="5089525"/>
          <p14:tracePt t="30868" x="5051425" y="5089525"/>
          <p14:tracePt t="30884" x="5083175" y="5097463"/>
          <p14:tracePt t="30901" x="5113338" y="5097463"/>
          <p14:tracePt t="30918" x="5135563" y="5113338"/>
          <p14:tracePt t="30968" x="5151438" y="5127625"/>
          <p14:tracePt t="30978" x="5165725" y="5135563"/>
          <p14:tracePt t="30984" x="5181600" y="5151438"/>
          <p14:tracePt t="30987" x="5219700" y="5165725"/>
          <p14:tracePt t="31001" x="5227638" y="5173663"/>
          <p14:tracePt t="31073" x="5235575" y="5181600"/>
          <p14:tracePt t="31081" x="5241925" y="5203825"/>
          <p14:tracePt t="31092" x="5265738" y="5219700"/>
          <p14:tracePt t="31101" x="5280025" y="5257800"/>
          <p14:tracePt t="31104" x="5311775" y="5303838"/>
          <p14:tracePt t="31118" x="5326063" y="5326063"/>
          <p14:tracePt t="31135" x="5334000" y="5341938"/>
          <p14:tracePt t="31151" x="5341938" y="5356225"/>
          <p14:tracePt t="31168" x="5349875" y="5380038"/>
          <p14:tracePt t="31184" x="5356225" y="5394325"/>
          <p14:tracePt t="31201" x="5380038" y="5426075"/>
          <p14:tracePt t="31218" x="5394325" y="5448300"/>
          <p14:tracePt t="31235" x="5418138" y="5478463"/>
          <p14:tracePt t="31251" x="5426075" y="5508625"/>
          <p14:tracePt t="31268" x="5448300" y="5540375"/>
          <p14:tracePt t="31284" x="5464175" y="5570538"/>
          <p14:tracePt t="31301" x="5494338" y="5600700"/>
          <p14:tracePt t="31318" x="5524500" y="5638800"/>
          <p14:tracePt t="31334" x="5546725" y="5661025"/>
          <p14:tracePt t="31351" x="5554663" y="5676900"/>
          <p14:tracePt t="31368" x="5592763" y="5699125"/>
          <p14:tracePt t="31384" x="5600700" y="5707063"/>
          <p14:tracePt t="31401" x="5616575" y="5707063"/>
          <p14:tracePt t="31457" x="5616575" y="5715000"/>
          <p14:tracePt t="31466" x="5622925" y="5715000"/>
          <p14:tracePt t="31475" x="5630863" y="5730875"/>
          <p14:tracePt t="31478" x="5654675" y="5737225"/>
          <p14:tracePt t="31484" x="5707063" y="5768975"/>
          <p14:tracePt t="31501" x="5783263" y="5799138"/>
          <p14:tracePt t="31518" x="5859463" y="5829300"/>
          <p14:tracePt t="31534" x="5889625" y="5845175"/>
          <p14:tracePt t="31551" x="5921375" y="5859463"/>
          <p14:tracePt t="31568" x="5935663" y="5875338"/>
          <p14:tracePt t="31568" x="5943600" y="5875338"/>
          <p14:tracePt t="31585" x="5951538" y="5883275"/>
          <p14:tracePt t="31601" x="5973763" y="5889625"/>
          <p14:tracePt t="31618" x="5989638" y="5889625"/>
          <p14:tracePt t="31634" x="6011863" y="5905500"/>
          <p14:tracePt t="31651" x="6035675" y="5913438"/>
          <p14:tracePt t="31668" x="6073775" y="5927725"/>
          <p14:tracePt t="31684" x="6088063" y="5935663"/>
          <p14:tracePt t="31701" x="6118225" y="5951538"/>
          <p14:tracePt t="31718" x="6142038" y="5951538"/>
          <p14:tracePt t="31734" x="6180138" y="5965825"/>
          <p14:tracePt t="31751" x="6210300" y="5981700"/>
          <p14:tracePt t="31768" x="6240463" y="5989638"/>
          <p14:tracePt t="31784" x="6248400" y="5997575"/>
          <p14:tracePt t="32088" x="6264275" y="6003925"/>
          <p14:tracePt t="32097" x="6302375" y="6027738"/>
          <p14:tracePt t="32099" x="6332538" y="6042025"/>
          <p14:tracePt t="32118" x="6362700" y="6057900"/>
          <p14:tracePt t="32120" x="6378575" y="6065838"/>
          <p14:tracePt t="32134" x="6408738" y="6080125"/>
          <p14:tracePt t="32151" x="6477000" y="6103938"/>
          <p14:tracePt t="32168" x="6545263" y="6126163"/>
          <p14:tracePt t="32168" x="6591300" y="6134100"/>
          <p14:tracePt t="32184" x="6651625" y="6149975"/>
          <p14:tracePt t="32201" x="6683375" y="6164263"/>
          <p14:tracePt t="32217" x="6697663" y="6172200"/>
          <p14:tracePt t="32234" x="6705600" y="6172200"/>
          <p14:tracePt t="32251" x="6705600" y="6180138"/>
          <p14:tracePt t="32290" x="6713538" y="6180138"/>
          <p14:tracePt t="32293" x="6727825" y="6180138"/>
          <p14:tracePt t="32302" x="6773863" y="6202363"/>
          <p14:tracePt t="32319" x="6811963" y="6210300"/>
          <p14:tracePt t="32335" x="6819900" y="6210300"/>
          <p14:tracePt t="32352" x="6835775" y="6218238"/>
          <p14:tracePt t="32368" x="6865938" y="6232525"/>
          <p14:tracePt t="32385" x="6926263" y="6248400"/>
          <p14:tracePt t="32402" x="6972300" y="6256338"/>
          <p14:tracePt t="32418" x="7002463" y="6256338"/>
          <p14:tracePt t="32704" x="0" y="0"/>
        </p14:tracePtLst>
        <p14:tracePtLst>
          <p14:tracePt t="34162" x="3330575" y="6270625"/>
          <p14:tracePt t="34170" x="3330575" y="6278563"/>
          <p14:tracePt t="34173" x="3336925" y="6278563"/>
          <p14:tracePt t="34185" x="3360738" y="6286500"/>
          <p14:tracePt t="34201" x="3390900" y="6308725"/>
          <p14:tracePt t="34218" x="3421063" y="6316663"/>
          <p14:tracePt t="34235" x="3429000" y="6324600"/>
          <p14:tracePt t="34252" x="3436938" y="6324600"/>
          <p14:tracePt t="34303" x="3444875" y="6324600"/>
          <p14:tracePt t="34313" x="3467100" y="6332538"/>
          <p14:tracePt t="34316" x="3482975" y="6332538"/>
          <p14:tracePt t="34335" x="3513138" y="6340475"/>
          <p14:tracePt t="34338" x="3527425" y="6346825"/>
          <p14:tracePt t="34352" x="3565525" y="6346825"/>
          <p14:tracePt t="34368" x="3619500" y="6346825"/>
          <p14:tracePt t="34385" x="3649663" y="6346825"/>
          <p14:tracePt t="34449" x="3657600" y="6346825"/>
          <p14:tracePt t="34466" x="3673475" y="6346825"/>
          <p14:tracePt t="34476" x="3687763" y="6346825"/>
          <p14:tracePt t="34479" x="3711575" y="6346825"/>
          <p14:tracePt t="34485" x="3725863" y="6346825"/>
          <p14:tracePt t="34501" x="3749675" y="6346825"/>
          <p14:tracePt t="34518" x="3771900" y="6346825"/>
          <p14:tracePt t="34535" x="3794125" y="6340475"/>
          <p14:tracePt t="34552" x="3825875" y="6332538"/>
          <p14:tracePt t="34568" x="3863975" y="6308725"/>
          <p14:tracePt t="34585" x="3954463" y="6278563"/>
          <p14:tracePt t="34602" x="4016375" y="6264275"/>
          <p14:tracePt t="34618" x="4060825" y="6248400"/>
          <p14:tracePt t="34635" x="4114800" y="6226175"/>
          <p14:tracePt t="34652" x="4144963" y="6202363"/>
          <p14:tracePt t="34668" x="4183063" y="6188075"/>
          <p14:tracePt t="34685" x="4206875" y="6172200"/>
          <p14:tracePt t="34701" x="4237038" y="6156325"/>
          <p14:tracePt t="34718" x="4259263" y="6134100"/>
          <p14:tracePt t="34735" x="4297363" y="6111875"/>
          <p14:tracePt t="34751" x="4327525" y="6080125"/>
          <p14:tracePt t="34768" x="4365625" y="6065838"/>
          <p14:tracePt t="34785" x="4397375" y="6042025"/>
          <p14:tracePt t="34801" x="4411663" y="6019800"/>
          <p14:tracePt t="34819" x="4435475" y="5997575"/>
          <p14:tracePt t="34835" x="4457700" y="5973763"/>
          <p14:tracePt t="34852" x="4495800" y="5951538"/>
          <p14:tracePt t="34868" x="4525963" y="5927725"/>
          <p14:tracePt t="34885" x="4549775" y="5913438"/>
          <p14:tracePt t="34901" x="4579938" y="5897563"/>
          <p14:tracePt t="34918" x="4618038" y="5875338"/>
          <p14:tracePt t="34935" x="4656138" y="5851525"/>
          <p14:tracePt t="34951" x="4740275" y="5799138"/>
          <p14:tracePt t="34968" x="4822825" y="5768975"/>
          <p14:tracePt t="34985" x="4922838" y="5715000"/>
          <p14:tracePt t="35002" x="4983163" y="5676900"/>
          <p14:tracePt t="35018" x="5045075" y="5646738"/>
          <p14:tracePt t="35035" x="5105400" y="5622925"/>
          <p14:tracePt t="35051" x="5165725" y="5600700"/>
          <p14:tracePt t="35068" x="5211763" y="5600700"/>
          <p14:tracePt t="35085" x="5249863" y="5584825"/>
          <p14:tracePt t="35101" x="5273675" y="5584825"/>
          <p14:tracePt t="35118" x="5280025" y="5578475"/>
          <p14:tracePt t="35135" x="5303838" y="5562600"/>
          <p14:tracePt t="35151" x="5334000" y="5546725"/>
          <p14:tracePt t="35168" x="5356225" y="5524500"/>
          <p14:tracePt t="35185" x="5418138" y="5486400"/>
          <p14:tracePt t="35201" x="5448300" y="5464175"/>
          <p14:tracePt t="35218" x="5464175" y="5448300"/>
          <p14:tracePt t="35377" x="5470525" y="5448300"/>
          <p14:tracePt t="35481" x="5478463" y="5432425"/>
          <p14:tracePt t="35492" x="5494338" y="5426075"/>
          <p14:tracePt t="35501" x="5516563" y="5418138"/>
          <p14:tracePt t="35504" x="5524500" y="5402263"/>
          <p14:tracePt t="35518" x="5532438" y="5402263"/>
          <p14:tracePt t="35563" x="5532438" y="5394325"/>
          <p14:tracePt t="35565" x="5540375" y="5394325"/>
          <p14:tracePt t="35584" x="5546725" y="5387975"/>
          <p14:tracePt t="35601" x="5554663" y="5372100"/>
          <p14:tracePt t="35604" x="5562600" y="5364163"/>
          <p14:tracePt t="35618" x="5578475" y="5349875"/>
          <p14:tracePt t="35660" x="5584825" y="5349875"/>
          <p14:tracePt t="35722" x="5584825" y="5341938"/>
          <p14:tracePt t="35727" x="5592763" y="5341938"/>
          <p14:tracePt t="35739" x="5600700" y="5326063"/>
          <p14:tracePt t="35742" x="5616575" y="5326063"/>
          <p14:tracePt t="35751" x="5638800" y="5303838"/>
          <p14:tracePt t="35768" x="5661025" y="5295900"/>
          <p14:tracePt t="35785" x="5676900" y="5287963"/>
          <p14:tracePt t="35801" x="5684838" y="5280025"/>
          <p14:tracePt t="35818" x="5692775" y="5280025"/>
          <p14:tracePt t="35835" x="5699125" y="5273675"/>
          <p14:tracePt t="35851" x="5715000" y="5265738"/>
          <p14:tracePt t="35868" x="5722938" y="5265738"/>
          <p14:tracePt t="35885" x="5745163" y="5249863"/>
          <p14:tracePt t="35901" x="5791200" y="5235575"/>
          <p14:tracePt t="35918" x="5813425" y="5219700"/>
          <p14:tracePt t="35935" x="5845175" y="5211763"/>
          <p14:tracePt t="36123" x="5851525" y="5211763"/>
          <p14:tracePt t="36146" x="5859463" y="5211763"/>
          <p14:tracePt t="36154" x="5867400" y="5211763"/>
          <p14:tracePt t="36170" x="5883275" y="5211763"/>
          <p14:tracePt t="36173" x="5897563" y="5227638"/>
          <p14:tracePt t="36184" x="5927725" y="5235575"/>
          <p14:tracePt t="36282" x="5935663" y="5235575"/>
          <p14:tracePt t="36284" x="5943600" y="5235575"/>
          <p14:tracePt t="36304" x="5943600" y="5241925"/>
          <p14:tracePt t="36641" x="5951538" y="5241925"/>
          <p14:tracePt t="36650" x="5981700" y="5265738"/>
          <p14:tracePt t="36659" x="6042025" y="5303838"/>
          <p14:tracePt t="36662" x="6103938" y="5334000"/>
          <p14:tracePt t="36668" x="6172200" y="5364163"/>
          <p14:tracePt t="36684" x="6210300" y="5380038"/>
          <p14:tracePt t="36701" x="6232525" y="5394325"/>
          <p14:tracePt t="36718" x="6248400" y="5402263"/>
          <p14:tracePt t="36734" x="6256338" y="5402263"/>
          <p14:tracePt t="36751" x="6256338" y="5410200"/>
          <p14:tracePt t="36768" x="6270625" y="5426075"/>
          <p14:tracePt t="36784" x="6294438" y="5440363"/>
          <p14:tracePt t="36801" x="6302375" y="5440363"/>
          <p14:tracePt t="36818" x="6308725" y="5448300"/>
          <p14:tracePt t="36834" x="6332538" y="5456238"/>
          <p14:tracePt t="36851" x="6354763" y="5478463"/>
          <p14:tracePt t="36868" x="6384925" y="5502275"/>
          <p14:tracePt t="36885" x="6416675" y="5516563"/>
          <p14:tracePt t="36901" x="6423025" y="5516563"/>
          <p14:tracePt t="36918" x="6423025" y="5524500"/>
          <p14:tracePt t="37009" x="6430963" y="5524500"/>
          <p14:tracePt t="37080" x="6446838" y="5540375"/>
          <p14:tracePt t="37097" x="6469063" y="5554663"/>
          <p14:tracePt t="37109" x="6499225" y="5570538"/>
          <p14:tracePt t="37112" x="6507163" y="5584825"/>
          <p14:tracePt t="37118" x="6530975" y="5600700"/>
          <p14:tracePt t="37134" x="6569075" y="5622925"/>
          <p14:tracePt t="37151" x="6599238" y="5646738"/>
          <p14:tracePt t="37169" x="6651625" y="5676900"/>
          <p14:tracePt t="37184" x="6689725" y="5707063"/>
          <p14:tracePt t="37331" x="6697663" y="5707063"/>
          <p14:tracePt t="37334" x="6705600" y="5715000"/>
          <p14:tracePt t="37343" x="6721475" y="5722938"/>
          <p14:tracePt t="37352" x="6743700" y="5768975"/>
          <p14:tracePt t="37369" x="6781800" y="5783263"/>
          <p14:tracePt t="37385" x="6850063" y="5807075"/>
          <p14:tracePt t="37403" x="6888163" y="5837238"/>
          <p14:tracePt t="37419" x="6934200" y="5851525"/>
          <p14:tracePt t="37435" x="6972300" y="5883275"/>
          <p14:tracePt t="37452" x="7002463" y="5897563"/>
          <p14:tracePt t="37469" x="7026275" y="5905500"/>
          <p14:tracePt t="37485" x="7026275" y="5913438"/>
          <p14:tracePt t="37502" x="7032625" y="5913438"/>
          <p14:tracePt t="37548" x="7032625" y="5921375"/>
          <p14:tracePt t="37550" x="7040563" y="5921375"/>
          <p14:tracePt t="37569" x="7048500" y="5921375"/>
          <p14:tracePt t="37588" x="7056438" y="5921375"/>
          <p14:tracePt t="37950" x="0" y="0"/>
        </p14:tracePtLst>
        <p14:tracePtLst>
          <p14:tracePt t="39699" x="2286000" y="3717925"/>
          <p14:tracePt t="40204" x="2293938" y="3717925"/>
          <p14:tracePt t="40210" x="2308225" y="3717925"/>
          <p14:tracePt t="40218" x="2324100" y="3717925"/>
          <p14:tracePt t="40235" x="2339975" y="3733800"/>
          <p14:tracePt t="40238" x="2354263" y="3741738"/>
          <p14:tracePt t="40252" x="2362200" y="3741738"/>
          <p14:tracePt t="40296" x="2362200" y="3749675"/>
          <p14:tracePt t="40344" x="2370138" y="3756025"/>
          <p14:tracePt t="40354" x="2378075" y="3756025"/>
          <p14:tracePt t="40361" x="2392363" y="3771900"/>
          <p14:tracePt t="40371" x="2392363" y="3779838"/>
          <p14:tracePt t="40373" x="2400300" y="3787775"/>
          <p14:tracePt t="40385" x="2400300" y="3794125"/>
          <p14:tracePt t="40401" x="2416175" y="3810000"/>
          <p14:tracePt t="40418" x="2416175" y="3817938"/>
          <p14:tracePt t="40460" x="2422525" y="3825875"/>
          <p14:tracePt t="40476" x="2438400" y="3832225"/>
          <p14:tracePt t="40485" x="2446338" y="3848100"/>
          <p14:tracePt t="40501" x="2460625" y="3863975"/>
          <p14:tracePt t="40504" x="2484438" y="3894138"/>
          <p14:tracePt t="40518" x="2492375" y="3908425"/>
          <p14:tracePt t="40535" x="2492375" y="3916363"/>
          <p14:tracePt t="40571" x="2492375" y="3924300"/>
          <p14:tracePt t="40573" x="2498725" y="3932238"/>
          <p14:tracePt t="40585" x="2506663" y="3932238"/>
          <p14:tracePt t="40602" x="2506663" y="3940175"/>
          <p14:tracePt t="40618" x="2514600" y="3940175"/>
          <p14:tracePt t="40635" x="2514600" y="3946525"/>
          <p14:tracePt t="40714" x="2514600" y="3954463"/>
          <p14:tracePt t="40740" x="2522538" y="3962400"/>
          <p14:tracePt t="40755" x="2530475" y="3962400"/>
          <p14:tracePt t="40763" x="2530475" y="3970338"/>
          <p14:tracePt t="40771" x="2536825" y="3978275"/>
          <p14:tracePt t="40773" x="2544763" y="3984625"/>
          <p14:tracePt t="40785" x="2552700" y="4000500"/>
          <p14:tracePt t="40801" x="2568575" y="4016375"/>
          <p14:tracePt t="40818" x="2574925" y="4030663"/>
          <p14:tracePt t="40835" x="2582863" y="4038600"/>
          <p14:tracePt t="40851" x="2598738" y="4038600"/>
          <p14:tracePt t="40868" x="2606675" y="4046538"/>
          <p14:tracePt t="40969" x="2606675" y="4054475"/>
          <p14:tracePt t="40985" x="2613025" y="4054475"/>
          <p14:tracePt t="41058" x="2628900" y="4060825"/>
          <p14:tracePt t="41066" x="2636838" y="4076700"/>
          <p14:tracePt t="41076" x="2659063" y="4092575"/>
          <p14:tracePt t="41092" x="2667000" y="4098925"/>
          <p14:tracePt t="41186" x="2674938" y="4106863"/>
          <p14:tracePt t="41195" x="2682875" y="4114800"/>
          <p14:tracePt t="41201" x="2682875" y="4122738"/>
          <p14:tracePt t="41233" x="2689225" y="4122738"/>
          <p14:tracePt t="41242" x="2689225" y="4130675"/>
          <p14:tracePt t="41245" x="2697163" y="4130675"/>
          <p14:tracePt t="41280" x="2705100" y="4137025"/>
          <p14:tracePt t="41297" x="2713038" y="4137025"/>
          <p14:tracePt t="41309" x="2720975" y="4152900"/>
          <p14:tracePt t="41323" x="2727325" y="4160838"/>
          <p14:tracePt t="41340" x="2735263" y="4160838"/>
          <p14:tracePt t="41354" x="2743200" y="4168775"/>
          <p14:tracePt t="41356" x="2751138" y="4175125"/>
          <p14:tracePt t="41368" x="2765425" y="4191000"/>
          <p14:tracePt t="41404" x="2773363" y="4191000"/>
          <p14:tracePt t="41406" x="2773363" y="4198938"/>
          <p14:tracePt t="41459" x="2781300" y="4198938"/>
          <p14:tracePt t="41467" x="2781300" y="4206875"/>
          <p14:tracePt t="41475" x="2789238" y="4206875"/>
          <p14:tracePt t="41492" x="2797175" y="4206875"/>
          <p14:tracePt t="41506" x="2797175" y="4213225"/>
          <p14:tracePt t="41523" x="2797175" y="4221163"/>
          <p14:tracePt t="41525" x="2803525" y="4221163"/>
          <p14:tracePt t="41636" x="2811463" y="4221163"/>
          <p14:tracePt t="41642" x="2819400" y="4237038"/>
          <p14:tracePt t="41659" x="2827338" y="4244975"/>
          <p14:tracePt t="41668" x="2835275" y="4244975"/>
          <p14:tracePt t="41671" x="2849563" y="4259263"/>
          <p14:tracePt t="41685" x="2865438" y="4267200"/>
          <p14:tracePt t="41701" x="2879725" y="4289425"/>
          <p14:tracePt t="41718" x="2887663" y="4297363"/>
          <p14:tracePt t="41735" x="2903538" y="4305300"/>
          <p14:tracePt t="41751" x="2911475" y="4313238"/>
          <p14:tracePt t="41787" x="2911475" y="4321175"/>
          <p14:tracePt t="41842" x="2917825" y="4321175"/>
          <p14:tracePt t="41850" x="2925763" y="4321175"/>
          <p14:tracePt t="41868" x="2925763" y="4327525"/>
          <p14:tracePt t="41892" x="2925763" y="4335463"/>
          <p14:tracePt t="42026" x="2933700" y="4343400"/>
          <p14:tracePt t="42034" x="2941638" y="4351338"/>
          <p14:tracePt t="42042" x="2941638" y="4359275"/>
          <p14:tracePt t="42056" x="2949575" y="4359275"/>
          <p14:tracePt t="42059" x="2949575" y="4365625"/>
          <p14:tracePt t="42068" x="2955925" y="4373563"/>
          <p14:tracePt t="42085" x="2971800" y="4403725"/>
          <p14:tracePt t="42101" x="2987675" y="4435475"/>
          <p14:tracePt t="42118" x="3001963" y="4449763"/>
          <p14:tracePt t="42154" x="3001963" y="4457700"/>
          <p14:tracePt t="42179" x="3009900" y="4473575"/>
          <p14:tracePt t="42184" x="3017838" y="4487863"/>
          <p14:tracePt t="42201" x="3040063" y="4518025"/>
          <p14:tracePt t="42206" x="3048000" y="4533900"/>
          <p14:tracePt t="42283" x="3055938" y="4541838"/>
          <p14:tracePt t="42292" x="3055938" y="4549775"/>
          <p14:tracePt t="42295" x="3063875" y="4556125"/>
          <p14:tracePt t="42301" x="3063875" y="4564063"/>
          <p14:tracePt t="42318" x="3063875" y="4579938"/>
          <p14:tracePt t="42335" x="3070225" y="4579938"/>
          <p14:tracePt t="42351" x="3078163" y="4594225"/>
          <p14:tracePt t="42368" x="3094038" y="4618038"/>
          <p14:tracePt t="42385" x="3101975" y="4640263"/>
          <p14:tracePt t="42401" x="3108325" y="4656138"/>
          <p14:tracePt t="42418" x="3116263" y="4656138"/>
          <p14:tracePt t="42434" x="3116263" y="4664075"/>
          <p14:tracePt t="42474" x="3124200" y="4664075"/>
          <p14:tracePt t="42477" x="3124200" y="4678363"/>
          <p14:tracePt t="42485" x="3146425" y="4716463"/>
          <p14:tracePt t="42501" x="3162300" y="4754563"/>
          <p14:tracePt t="42518" x="3170238" y="4778375"/>
          <p14:tracePt t="42534" x="3184525" y="4792663"/>
          <p14:tracePt t="42551" x="3192463" y="4808538"/>
          <p14:tracePt t="42568" x="3200400" y="4816475"/>
          <p14:tracePt t="42604" x="3200400" y="4822825"/>
          <p14:tracePt t="42606" x="3208338" y="4830763"/>
          <p14:tracePt t="42618" x="3216275" y="4838700"/>
          <p14:tracePt t="42635" x="3216275" y="4846638"/>
          <p14:tracePt t="42698" x="3222625" y="4854575"/>
          <p14:tracePt t="42700" x="3222625" y="4860925"/>
          <p14:tracePt t="42709" x="3222625" y="4868863"/>
          <p14:tracePt t="42718" x="3238500" y="4884738"/>
          <p14:tracePt t="42735" x="3246438" y="4906963"/>
          <p14:tracePt t="42751" x="3254375" y="4930775"/>
          <p14:tracePt t="42768" x="3268663" y="4953000"/>
          <p14:tracePt t="42785" x="3268663" y="4960938"/>
          <p14:tracePt t="42801" x="3276600" y="4960938"/>
          <p14:tracePt t="42851" x="3284538" y="4975225"/>
          <p14:tracePt t="42854" x="3298825" y="5006975"/>
          <p14:tracePt t="42868" x="3330575" y="5045075"/>
          <p14:tracePt t="42870" x="3375025" y="5089525"/>
          <p14:tracePt t="42884" x="3390900" y="5121275"/>
          <p14:tracePt t="42901" x="3398838" y="5121275"/>
          <p14:tracePt t="42918" x="3406775" y="5127625"/>
          <p14:tracePt t="42934" x="3413125" y="5151438"/>
          <p14:tracePt t="42951" x="3421063" y="5165725"/>
          <p14:tracePt t="42968" x="3444875" y="5189538"/>
          <p14:tracePt t="42984" x="3489325" y="5249863"/>
          <p14:tracePt t="43001" x="3535363" y="5303838"/>
          <p14:tracePt t="43018" x="3551238" y="5318125"/>
          <p14:tracePt t="43034" x="3573463" y="5341938"/>
          <p14:tracePt t="43051" x="3581400" y="5372100"/>
          <p14:tracePt t="43068" x="3589338" y="5380038"/>
          <p14:tracePt t="43084" x="3589338" y="5387975"/>
          <p14:tracePt t="43101" x="3597275" y="5410200"/>
          <p14:tracePt t="43118" x="3627438" y="5432425"/>
          <p14:tracePt t="43134" x="3641725" y="5470525"/>
          <p14:tracePt t="43151" x="3665538" y="5486400"/>
          <p14:tracePt t="43168" x="3673475" y="5494338"/>
          <p14:tracePt t="43204" x="3673475" y="5508625"/>
          <p14:tracePt t="43206" x="3695700" y="5540375"/>
          <p14:tracePt t="43218" x="3741738" y="5600700"/>
          <p14:tracePt t="43235" x="3840163" y="5684838"/>
          <p14:tracePt t="43251" x="3908425" y="5745163"/>
          <p14:tracePt t="43268" x="3932238" y="5753100"/>
          <p14:tracePt t="43284" x="3940175" y="5761038"/>
          <p14:tracePt t="43301" x="3970338" y="5775325"/>
          <p14:tracePt t="43318" x="4000500" y="5791200"/>
          <p14:tracePt t="43334" x="4038600" y="5821363"/>
          <p14:tracePt t="43351" x="4084638" y="5859463"/>
          <p14:tracePt t="43368" x="4152900" y="5889625"/>
          <p14:tracePt t="43385" x="4168775" y="5905500"/>
          <p14:tracePt t="43401" x="4183063" y="5921375"/>
          <p14:tracePt t="43418" x="4221163" y="5935663"/>
          <p14:tracePt t="43435" x="4244975" y="5951538"/>
          <p14:tracePt t="43451" x="4251325" y="5959475"/>
          <p14:tracePt t="43468" x="4267200" y="5965825"/>
          <p14:tracePt t="43485" x="4275138" y="5973763"/>
          <p14:tracePt t="43532" x="4283075" y="5973763"/>
          <p14:tracePt t="43542" x="4283075" y="5981700"/>
          <p14:tracePt t="43551" x="4313238" y="5997575"/>
          <p14:tracePt t="43554" x="4351338" y="6011863"/>
          <p14:tracePt t="43568" x="4381500" y="6035675"/>
          <p14:tracePt t="43584" x="4411663" y="6049963"/>
          <p14:tracePt t="43601" x="4518025" y="6096000"/>
          <p14:tracePt t="43618" x="4602163" y="6111875"/>
          <p14:tracePt t="43634" x="4648200" y="6118225"/>
          <p14:tracePt t="43651" x="4670425" y="6126163"/>
          <p14:tracePt t="43668" x="4686300" y="6134100"/>
          <p14:tracePt t="43685" x="4702175" y="6142038"/>
          <p14:tracePt t="43701" x="4716463" y="6149975"/>
          <p14:tracePt t="43718" x="4724400" y="6156325"/>
          <p14:tracePt t="43984" x="0" y="0"/>
        </p14:tracePtLst>
        <p14:tracePtLst>
          <p14:tracePt t="45099" x="3222625" y="6332538"/>
          <p14:tracePt t="45218" x="3238500" y="6332538"/>
          <p14:tracePt t="45226" x="3276600" y="6340475"/>
          <p14:tracePt t="45234" x="3314700" y="6340475"/>
          <p14:tracePt t="45237" x="3406775" y="6362700"/>
          <p14:tracePt t="45251" x="3489325" y="6384925"/>
          <p14:tracePt t="45267" x="3573463" y="6400800"/>
          <p14:tracePt t="45284" x="3627438" y="6400800"/>
          <p14:tracePt t="45301" x="3641725" y="6400800"/>
          <p14:tracePt t="45370" x="3657600" y="6400800"/>
          <p14:tracePt t="45379" x="3673475" y="6400800"/>
          <p14:tracePt t="45381" x="3695700" y="6400800"/>
          <p14:tracePt t="45392" x="3717925" y="6400800"/>
          <p14:tracePt t="45401" x="3779838" y="6400800"/>
          <p14:tracePt t="45417" x="3825875" y="6400800"/>
          <p14:tracePt t="45434" x="3832225" y="6400800"/>
          <p14:tracePt t="45451" x="3840163" y="6400800"/>
          <p14:tracePt t="45467" x="3856038" y="6400800"/>
          <p14:tracePt t="45484" x="3878263" y="6400800"/>
          <p14:tracePt t="45501" x="3940175" y="6400800"/>
          <p14:tracePt t="45518" x="4000500" y="6384925"/>
          <p14:tracePt t="45534" x="4054475" y="6378575"/>
          <p14:tracePt t="45551" x="4092575" y="6370638"/>
          <p14:tracePt t="45567" x="4114800" y="6362700"/>
          <p14:tracePt t="45584" x="4152900" y="6362700"/>
          <p14:tracePt t="45601" x="4175125" y="6362700"/>
          <p14:tracePt t="45617" x="4206875" y="6362700"/>
          <p14:tracePt t="45634" x="4213225" y="6354763"/>
          <p14:tracePt t="45651" x="4237038" y="6346825"/>
          <p14:tracePt t="45667" x="4275138" y="6340475"/>
          <p14:tracePt t="45684" x="4327525" y="6340475"/>
          <p14:tracePt t="45701" x="4397375" y="6340475"/>
          <p14:tracePt t="45717" x="4449763" y="6340475"/>
          <p14:tracePt t="45734" x="4479925" y="6340475"/>
          <p14:tracePt t="45751" x="4503738" y="6340475"/>
          <p14:tracePt t="45767" x="4541838" y="6332538"/>
          <p14:tracePt t="45784" x="4587875" y="6332538"/>
          <p14:tracePt t="45801" x="4640263" y="6332538"/>
          <p14:tracePt t="45817" x="4702175" y="6324600"/>
          <p14:tracePt t="45834" x="4732338" y="6316663"/>
          <p14:tracePt t="45851" x="4770438" y="6302375"/>
          <p14:tracePt t="45867" x="4792663" y="6302375"/>
          <p14:tracePt t="45884" x="4816475" y="6302375"/>
          <p14:tracePt t="45901" x="4822825" y="6302375"/>
          <p14:tracePt t="45917" x="4830763" y="6302375"/>
          <p14:tracePt t="45934" x="4838700" y="6302375"/>
          <p14:tracePt t="46042" x="4854575" y="6302375"/>
          <p14:tracePt t="46050" x="4860925" y="6302375"/>
          <p14:tracePt t="46052" x="4868863" y="6294438"/>
          <p14:tracePt t="46067" x="4892675" y="6286500"/>
          <p14:tracePt t="46070" x="4914900" y="6278563"/>
          <p14:tracePt t="46084" x="4937125" y="6264275"/>
          <p14:tracePt t="46101" x="4975225" y="6256338"/>
          <p14:tracePt t="46117" x="4999038" y="6248400"/>
          <p14:tracePt t="46134" x="5029200" y="6240463"/>
          <p14:tracePt t="46151" x="5037138" y="6240463"/>
          <p14:tracePt t="46167" x="5051425" y="6240463"/>
          <p14:tracePt t="46203" x="5051425" y="6232525"/>
          <p14:tracePt t="46206" x="5059363" y="6232525"/>
          <p14:tracePt t="46217" x="5083175" y="6210300"/>
          <p14:tracePt t="46234" x="5121275" y="6202363"/>
          <p14:tracePt t="46251" x="5135563" y="6188075"/>
          <p14:tracePt t="46267" x="5159375" y="6180138"/>
          <p14:tracePt t="46284" x="5181600" y="6172200"/>
          <p14:tracePt t="46301" x="5211763" y="6156325"/>
          <p14:tracePt t="46317" x="5227638" y="6149975"/>
          <p14:tracePt t="46334" x="5241925" y="6142038"/>
          <p14:tracePt t="46351" x="5257800" y="6126163"/>
          <p14:tracePt t="46367" x="5280025" y="6118225"/>
          <p14:tracePt t="46384" x="5303838" y="6096000"/>
          <p14:tracePt t="46401" x="5326063" y="6080125"/>
          <p14:tracePt t="46417" x="5341938" y="6065838"/>
          <p14:tracePt t="46474" x="5356225" y="6057900"/>
          <p14:tracePt t="46484" x="5364163" y="6042025"/>
          <p14:tracePt t="46491" x="5380038" y="6019800"/>
          <p14:tracePt t="46501" x="5402263" y="6003925"/>
          <p14:tracePt t="46503" x="5464175" y="5943600"/>
          <p14:tracePt t="46517" x="5540375" y="5905500"/>
          <p14:tracePt t="46534" x="5600700" y="5851525"/>
          <p14:tracePt t="46551" x="5646738" y="5829300"/>
          <p14:tracePt t="46567" x="5676900" y="5791200"/>
          <p14:tracePt t="46584" x="5699125" y="5768975"/>
          <p14:tracePt t="46601" x="5715000" y="5745163"/>
          <p14:tracePt t="46601" x="5730875" y="5715000"/>
          <p14:tracePt t="46618" x="5753100" y="5676900"/>
          <p14:tracePt t="46634" x="5791200" y="5622925"/>
          <p14:tracePt t="46651" x="5829300" y="5584825"/>
          <p14:tracePt t="46667" x="5867400" y="5554663"/>
          <p14:tracePt t="46684" x="5897563" y="5516563"/>
          <p14:tracePt t="46701" x="5921375" y="5494338"/>
          <p14:tracePt t="46717" x="5943600" y="5464175"/>
          <p14:tracePt t="46734" x="5973763" y="5418138"/>
          <p14:tracePt t="46750" x="6011863" y="5349875"/>
          <p14:tracePt t="46767" x="6065838" y="5265738"/>
          <p14:tracePt t="46784" x="6142038" y="5165725"/>
          <p14:tracePt t="46801" x="6194425" y="5105400"/>
          <p14:tracePt t="46817" x="6264275" y="5013325"/>
          <p14:tracePt t="46834" x="6286500" y="4960938"/>
          <p14:tracePt t="46851" x="6316663" y="4899025"/>
          <p14:tracePt t="46867" x="6346825" y="4816475"/>
          <p14:tracePt t="46884" x="6378575" y="4778375"/>
          <p14:tracePt t="46900" x="6400800" y="4724400"/>
          <p14:tracePt t="46917" x="6408738" y="4686300"/>
          <p14:tracePt t="46934" x="6423025" y="4670425"/>
          <p14:tracePt t="46951" x="6430963" y="4648200"/>
          <p14:tracePt t="46967" x="6446838" y="4618038"/>
          <p14:tracePt t="46984" x="6454775" y="4579938"/>
          <p14:tracePt t="47001" x="6484938" y="4518025"/>
          <p14:tracePt t="47017" x="6515100" y="4441825"/>
          <p14:tracePt t="47034" x="6530975" y="4411663"/>
          <p14:tracePt t="47050" x="6537325" y="4397375"/>
          <p14:tracePt t="47067" x="6537325" y="4389438"/>
          <p14:tracePt t="47084" x="6553200" y="4373563"/>
          <p14:tracePt t="47100" x="6569075" y="4335463"/>
          <p14:tracePt t="47117" x="6583363" y="4305300"/>
          <p14:tracePt t="47134" x="6591300" y="4289425"/>
          <p14:tracePt t="47151" x="6599238" y="4275138"/>
          <p14:tracePt t="47167" x="6607175" y="4267200"/>
          <p14:tracePt t="47184" x="6613525" y="4259263"/>
          <p14:tracePt t="47200" x="6613525" y="4251325"/>
          <p14:tracePt t="47217" x="6621463" y="4244975"/>
          <p14:tracePt t="47234" x="6621463" y="4237038"/>
          <p14:tracePt t="47250" x="6629400" y="4229100"/>
          <p14:tracePt t="47267" x="6637338" y="4213225"/>
          <p14:tracePt t="47284" x="6645275" y="4198938"/>
          <p14:tracePt t="47300" x="6651625" y="4183063"/>
          <p14:tracePt t="47317" x="6667500" y="4160838"/>
          <p14:tracePt t="47334" x="6689725" y="4137025"/>
          <p14:tracePt t="47350" x="6713538" y="4114800"/>
          <p14:tracePt t="47367" x="6721475" y="4092575"/>
          <p14:tracePt t="47384" x="6735763" y="4076700"/>
          <p14:tracePt t="47400" x="6743700" y="4060825"/>
          <p14:tracePt t="47417" x="6773863" y="4046538"/>
          <p14:tracePt t="47434" x="6789738" y="4030663"/>
          <p14:tracePt t="47450" x="6797675" y="4016375"/>
          <p14:tracePt t="47467" x="6804025" y="4000500"/>
          <p14:tracePt t="47484" x="6827838" y="3984625"/>
          <p14:tracePt t="47500" x="6842125" y="3946525"/>
          <p14:tracePt t="47517" x="6873875" y="3924300"/>
          <p14:tracePt t="47534" x="6904038" y="3916363"/>
          <p14:tracePt t="47551" x="6918325" y="3902075"/>
          <p14:tracePt t="47567" x="6934200" y="3886200"/>
          <p14:tracePt t="47584" x="6942138" y="3878263"/>
          <p14:tracePt t="47601" x="6956425" y="3856038"/>
          <p14:tracePt t="47617" x="6994525" y="3832225"/>
          <p14:tracePt t="47634" x="7010400" y="3825875"/>
          <p14:tracePt t="47650" x="7018338" y="3817938"/>
          <p14:tracePt t="47667" x="7026275" y="3817938"/>
          <p14:tracePt t="47708" x="7026275" y="3810000"/>
          <p14:tracePt t="47717" x="7032625" y="3810000"/>
          <p14:tracePt t="47739" x="7048500" y="3802063"/>
          <p14:tracePt t="47755" x="7064375" y="3794125"/>
          <p14:tracePt t="47767" x="7086600" y="3779838"/>
          <p14:tracePt t="47770" x="7102475" y="3771900"/>
          <p14:tracePt t="47784" x="7116763" y="3763963"/>
          <p14:tracePt t="47800" x="7132638" y="3756025"/>
          <p14:tracePt t="47883" x="7140575" y="3756025"/>
          <p14:tracePt t="47891" x="7146925" y="3756025"/>
          <p14:tracePt t="47900" x="7154863" y="3749675"/>
          <p14:tracePt t="47903" x="7162800" y="3749675"/>
          <p14:tracePt t="47963" x="7170738" y="3749675"/>
          <p14:tracePt t="48536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556792"/>
            <a:ext cx="8229600" cy="523528"/>
          </a:xfrm>
        </p:spPr>
        <p:txBody>
          <a:bodyPr/>
          <a:lstStyle/>
          <a:p>
            <a:r>
              <a:rPr lang="en-GB" sz="2800" dirty="0"/>
              <a:t>Distribution of MLE : test of 6 items</a:t>
            </a:r>
            <a:endParaRPr lang="en-US" sz="2800" dirty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55576" y="2276872"/>
            <a:ext cx="7478712" cy="4370387"/>
            <a:chOff x="1410" y="1335"/>
            <a:chExt cx="9060" cy="5295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1410" y="1335"/>
              <a:ext cx="9060" cy="4455"/>
              <a:chOff x="1425" y="765"/>
              <a:chExt cx="9060" cy="4455"/>
            </a:xfrm>
          </p:grpSpPr>
          <p:pic>
            <p:nvPicPr>
              <p:cNvPr id="2791429" name="Picture 5" descr="figure1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25" y="1425"/>
                <a:ext cx="9060" cy="3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1935" y="2640"/>
                <a:ext cx="930" cy="900"/>
                <a:chOff x="1935" y="2640"/>
                <a:chExt cx="930" cy="900"/>
              </a:xfrm>
            </p:grpSpPr>
            <p:sp>
              <p:nvSpPr>
                <p:cNvPr id="2791431" name="Text Box 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35" y="2640"/>
                  <a:ext cx="93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>
                      <a:latin typeface="Times New Roman" pitchFamily="18" charset="0"/>
                    </a:rPr>
                    <a:t>Score 0</a:t>
                  </a:r>
                </a:p>
              </p:txBody>
            </p:sp>
            <p:sp>
              <p:nvSpPr>
                <p:cNvPr id="2791432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2310" y="3000"/>
                  <a:ext cx="105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</p:grpSp>
          <p:sp>
            <p:nvSpPr>
              <p:cNvPr id="2791433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3045" y="1695"/>
                <a:ext cx="93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900">
                    <a:latin typeface="Times New Roman" pitchFamily="18" charset="0"/>
                  </a:rPr>
                  <a:t>Score 1</a:t>
                </a:r>
              </a:p>
            </p:txBody>
          </p:sp>
          <p:sp>
            <p:nvSpPr>
              <p:cNvPr id="2791434" name="Line 10"/>
              <p:cNvSpPr>
                <a:spLocks noChangeAspect="1" noChangeShapeType="1"/>
              </p:cNvSpPr>
              <p:nvPr/>
            </p:nvSpPr>
            <p:spPr bwMode="auto">
              <a:xfrm>
                <a:off x="3420" y="2055"/>
                <a:ext cx="315" cy="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279143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990" y="1080"/>
                <a:ext cx="93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900">
                    <a:latin typeface="Times New Roman" pitchFamily="18" charset="0"/>
                  </a:rPr>
                  <a:t>Score 2</a:t>
                </a:r>
              </a:p>
            </p:txBody>
          </p:sp>
          <p:sp>
            <p:nvSpPr>
              <p:cNvPr id="2791436" name="Line 12"/>
              <p:cNvSpPr>
                <a:spLocks noChangeAspect="1" noChangeShapeType="1"/>
              </p:cNvSpPr>
              <p:nvPr/>
            </p:nvSpPr>
            <p:spPr bwMode="auto">
              <a:xfrm>
                <a:off x="4365" y="1440"/>
                <a:ext cx="33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2791437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5115" y="765"/>
                <a:ext cx="93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900">
                    <a:latin typeface="Times New Roman" pitchFamily="18" charset="0"/>
                  </a:rPr>
                  <a:t>Score 3</a:t>
                </a:r>
              </a:p>
            </p:txBody>
          </p:sp>
          <p:sp>
            <p:nvSpPr>
              <p:cNvPr id="2791438" name="Line 14"/>
              <p:cNvSpPr>
                <a:spLocks noChangeAspect="1" noChangeShapeType="1"/>
              </p:cNvSpPr>
              <p:nvPr/>
            </p:nvSpPr>
            <p:spPr bwMode="auto">
              <a:xfrm>
                <a:off x="5475" y="1155"/>
                <a:ext cx="21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BE"/>
              </a:p>
            </p:txBody>
          </p:sp>
          <p:grpSp>
            <p:nvGrpSpPr>
              <p:cNvPr id="5" name="Group 15"/>
              <p:cNvGrpSpPr>
                <a:grpSpLocks noChangeAspect="1"/>
              </p:cNvGrpSpPr>
              <p:nvPr/>
            </p:nvGrpSpPr>
            <p:grpSpPr bwMode="auto">
              <a:xfrm>
                <a:off x="6675" y="915"/>
                <a:ext cx="930" cy="810"/>
                <a:chOff x="6675" y="915"/>
                <a:chExt cx="930" cy="810"/>
              </a:xfrm>
            </p:grpSpPr>
            <p:sp>
              <p:nvSpPr>
                <p:cNvPr id="2791440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675" y="915"/>
                  <a:ext cx="93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>
                      <a:latin typeface="Times New Roman" pitchFamily="18" charset="0"/>
                    </a:rPr>
                    <a:t>Score 4</a:t>
                  </a:r>
                </a:p>
              </p:txBody>
            </p:sp>
            <p:sp>
              <p:nvSpPr>
                <p:cNvPr id="2791441" name="Line 1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945" y="1275"/>
                  <a:ext cx="105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</p:grpSp>
          <p:grpSp>
            <p:nvGrpSpPr>
              <p:cNvPr id="6" name="Group 18"/>
              <p:cNvGrpSpPr>
                <a:grpSpLocks noChangeAspect="1"/>
              </p:cNvGrpSpPr>
              <p:nvPr/>
            </p:nvGrpSpPr>
            <p:grpSpPr bwMode="auto">
              <a:xfrm>
                <a:off x="7635" y="1680"/>
                <a:ext cx="930" cy="810"/>
                <a:chOff x="6675" y="915"/>
                <a:chExt cx="930" cy="810"/>
              </a:xfrm>
            </p:grpSpPr>
            <p:sp>
              <p:nvSpPr>
                <p:cNvPr id="2791443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675" y="915"/>
                  <a:ext cx="93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>
                      <a:latin typeface="Times New Roman" pitchFamily="18" charset="0"/>
                    </a:rPr>
                    <a:t>Score 5</a:t>
                  </a:r>
                </a:p>
              </p:txBody>
            </p:sp>
            <p:sp>
              <p:nvSpPr>
                <p:cNvPr id="2791444" name="Line 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945" y="1275"/>
                  <a:ext cx="105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</p:grpSp>
          <p:grpSp>
            <p:nvGrpSpPr>
              <p:cNvPr id="7" name="Group 21"/>
              <p:cNvGrpSpPr>
                <a:grpSpLocks noChangeAspect="1"/>
              </p:cNvGrpSpPr>
              <p:nvPr/>
            </p:nvGrpSpPr>
            <p:grpSpPr bwMode="auto">
              <a:xfrm>
                <a:off x="8925" y="2790"/>
                <a:ext cx="930" cy="810"/>
                <a:chOff x="6675" y="915"/>
                <a:chExt cx="930" cy="810"/>
              </a:xfrm>
            </p:grpSpPr>
            <p:sp>
              <p:nvSpPr>
                <p:cNvPr id="2791446" name="Text Box 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675" y="915"/>
                  <a:ext cx="93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900">
                      <a:latin typeface="Times New Roman" pitchFamily="18" charset="0"/>
                    </a:rPr>
                    <a:t>Score 6</a:t>
                  </a:r>
                </a:p>
              </p:txBody>
            </p:sp>
            <p:sp>
              <p:nvSpPr>
                <p:cNvPr id="2791447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945" y="1275"/>
                  <a:ext cx="105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BE"/>
                </a:p>
              </p:txBody>
            </p:sp>
          </p:grpSp>
        </p:grpSp>
        <p:sp>
          <p:nvSpPr>
            <p:cNvPr id="2791448" name="Text Box 24"/>
            <p:cNvSpPr txBox="1">
              <a:spLocks noChangeAspect="1" noChangeArrowheads="1"/>
            </p:cNvSpPr>
            <p:nvPr/>
          </p:nvSpPr>
          <p:spPr bwMode="auto">
            <a:xfrm>
              <a:off x="3813" y="6090"/>
              <a:ext cx="4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1">
                  <a:latin typeface="Times New Roman" pitchFamily="18" charset="0"/>
                </a:rPr>
                <a:t>Proficiency on Logit Scale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3822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61558"/>
    </mc:Choice>
    <mc:Fallback>
      <p:transition spd="slow" advTm="16155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45796" x="1668463" y="3749675"/>
          <p14:tracePt t="45804" x="1654175" y="3733800"/>
          <p14:tracePt t="45812" x="1646238" y="3733800"/>
          <p14:tracePt t="45821" x="1638300" y="3725863"/>
          <p14:tracePt t="45821" x="1616075" y="3725863"/>
          <p14:tracePt t="45837" x="1577975" y="3717925"/>
          <p14:tracePt t="45854" x="1539875" y="3703638"/>
          <p14:tracePt t="45871" x="1508125" y="3703638"/>
          <p14:tracePt t="45887" x="1485900" y="3695700"/>
          <p14:tracePt t="45904" x="1470025" y="3695700"/>
          <p14:tracePt t="45921" x="1455738" y="3695700"/>
          <p14:tracePt t="45937" x="1431925" y="3695700"/>
          <p14:tracePt t="45954" x="1401763" y="3695700"/>
          <p14:tracePt t="45971" x="1363663" y="3711575"/>
          <p14:tracePt t="45987" x="1311275" y="3725863"/>
          <p14:tracePt t="46004" x="1287463" y="3756025"/>
          <p14:tracePt t="46021" x="1265238" y="3787775"/>
          <p14:tracePt t="46037" x="1257300" y="3802063"/>
          <p14:tracePt t="46054" x="1249363" y="3825875"/>
          <p14:tracePt t="46071" x="1249363" y="3840163"/>
          <p14:tracePt t="46087" x="1249363" y="3870325"/>
          <p14:tracePt t="46104" x="1249363" y="3902075"/>
          <p14:tracePt t="46121" x="1257300" y="3924300"/>
          <p14:tracePt t="46137" x="1257300" y="3932238"/>
          <p14:tracePt t="46204" x="1265238" y="3932238"/>
          <p14:tracePt t="46212" x="1265238" y="3946525"/>
          <p14:tracePt t="46221" x="1273175" y="3946525"/>
          <p14:tracePt t="46221" x="1279525" y="3962400"/>
          <p14:tracePt t="46237" x="1295400" y="3992563"/>
          <p14:tracePt t="46254" x="1325563" y="4030663"/>
          <p14:tracePt t="46271" x="1379538" y="4076700"/>
          <p14:tracePt t="46287" x="1447800" y="4114800"/>
          <p14:tracePt t="46304" x="1508125" y="4152900"/>
          <p14:tracePt t="46321" x="1531938" y="4160838"/>
          <p14:tracePt t="46337" x="1539875" y="4160838"/>
          <p14:tracePt t="46354" x="1554163" y="4160838"/>
          <p14:tracePt t="46371" x="1570038" y="4160838"/>
          <p14:tracePt t="46387" x="1600200" y="4160838"/>
          <p14:tracePt t="46404" x="1646238" y="4168775"/>
          <p14:tracePt t="46421" x="1692275" y="4160838"/>
          <p14:tracePt t="46437" x="1730375" y="4137025"/>
          <p14:tracePt t="46454" x="1760538" y="4122738"/>
          <p14:tracePt t="46471" x="1774825" y="4114800"/>
          <p14:tracePt t="46487" x="1782763" y="4098925"/>
          <p14:tracePt t="46504" x="1790700" y="4092575"/>
          <p14:tracePt t="46521" x="1806575" y="4076700"/>
          <p14:tracePt t="46537" x="1812925" y="4060825"/>
          <p14:tracePt t="46554" x="1820863" y="4046538"/>
          <p14:tracePt t="46571" x="1820863" y="4030663"/>
          <p14:tracePt t="46587" x="1820863" y="4022725"/>
          <p14:tracePt t="46636" x="0" y="0"/>
        </p14:tracePtLst>
        <p14:tracePtLst>
          <p14:tracePt t="47484" x="7108825" y="4198938"/>
          <p14:tracePt t="47532" x="7116763" y="4198938"/>
          <p14:tracePt t="47541" x="7124700" y="4206875"/>
          <p14:tracePt t="47541" x="7146925" y="4213225"/>
          <p14:tracePt t="47554" x="7239000" y="4251325"/>
          <p14:tracePt t="47570" x="7315200" y="4267200"/>
          <p14:tracePt t="47587" x="7353300" y="4267200"/>
          <p14:tracePt t="47587" x="7369175" y="4267200"/>
          <p14:tracePt t="47604" x="7407275" y="4267200"/>
          <p14:tracePt t="47621" x="7459663" y="4267200"/>
          <p14:tracePt t="47637" x="7497763" y="4267200"/>
          <p14:tracePt t="47654" x="7527925" y="4251325"/>
          <p14:tracePt t="47670" x="7559675" y="4244975"/>
          <p14:tracePt t="47687" x="7566025" y="4244975"/>
          <p14:tracePt t="47704" x="7581900" y="4229100"/>
          <p14:tracePt t="47721" x="7589838" y="4229100"/>
          <p14:tracePt t="47737" x="7597775" y="4221163"/>
          <p14:tracePt t="47754" x="7604125" y="4213225"/>
          <p14:tracePt t="47770" x="7604125" y="4198938"/>
          <p14:tracePt t="47787" x="7604125" y="4175125"/>
          <p14:tracePt t="47804" x="7604125" y="4144963"/>
          <p14:tracePt t="47821" x="7589838" y="4106863"/>
          <p14:tracePt t="47837" x="7559675" y="4068763"/>
          <p14:tracePt t="47854" x="7535863" y="4022725"/>
          <p14:tracePt t="47870" x="7505700" y="3992563"/>
          <p14:tracePt t="47887" x="7467600" y="3962400"/>
          <p14:tracePt t="47904" x="7437438" y="3940175"/>
          <p14:tracePt t="47920" x="7399338" y="3916363"/>
          <p14:tracePt t="47937" x="7369175" y="3902075"/>
          <p14:tracePt t="47954" x="7337425" y="3894138"/>
          <p14:tracePt t="47971" x="7323138" y="3894138"/>
          <p14:tracePt t="47987" x="7292975" y="3886200"/>
          <p14:tracePt t="48004" x="7254875" y="3878263"/>
          <p14:tracePt t="48021" x="7231063" y="3878263"/>
          <p14:tracePt t="48037" x="7192963" y="3878263"/>
          <p14:tracePt t="48054" x="7162800" y="3894138"/>
          <p14:tracePt t="48070" x="7124700" y="3902075"/>
          <p14:tracePt t="48088" x="7094538" y="3924300"/>
          <p14:tracePt t="48104" x="7048500" y="3946525"/>
          <p14:tracePt t="48121" x="7018338" y="3970338"/>
          <p14:tracePt t="48137" x="7002463" y="3978275"/>
          <p14:tracePt t="48154" x="6988175" y="3992563"/>
          <p14:tracePt t="48171" x="6980238" y="4000500"/>
          <p14:tracePt t="48187" x="6972300" y="4016375"/>
          <p14:tracePt t="48204" x="6964363" y="4022725"/>
          <p14:tracePt t="48434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1539180"/>
          </a:xfrm>
        </p:spPr>
        <p:txBody>
          <a:bodyPr/>
          <a:lstStyle/>
          <a:p>
            <a:r>
              <a:rPr lang="en-US" sz="2400" dirty="0" smtClean="0"/>
              <a:t>Easy test administered to low achievers, difficult test administered to high achievers</a:t>
            </a:r>
          </a:p>
          <a:p>
            <a:r>
              <a:rPr lang="en-US" sz="2400" dirty="0" smtClean="0"/>
              <a:t>Likelihood functions for response pattern [1,0]</a:t>
            </a: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oup 5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85191218"/>
              </p:ext>
            </p:extLst>
          </p:nvPr>
        </p:nvGraphicFramePr>
        <p:xfrm>
          <a:off x="1168400" y="3212976"/>
          <a:ext cx="6807200" cy="2160514"/>
        </p:xfrm>
        <a:graphic>
          <a:graphicData uri="http://schemas.openxmlformats.org/drawingml/2006/table">
            <a:tbl>
              <a:tblPr/>
              <a:tblGrid>
                <a:gridCol w="1198562"/>
                <a:gridCol w="1046163"/>
                <a:gridCol w="1646237"/>
                <a:gridCol w="1568450"/>
                <a:gridCol w="1347788"/>
              </a:tblGrid>
              <a:tr h="38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=-1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=-1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=-0.5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0.62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=0.5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0.62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Item 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=1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Response=0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Global 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0.31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0.31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83678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3743"/>
    </mc:Choice>
    <mc:Fallback>
      <p:transition spd="slow" advTm="1537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8630" x="2179638" y="3649663"/>
          <p14:tracePt t="28718" x="2171700" y="3649663"/>
          <p14:tracePt t="28758" x="2163763" y="3649663"/>
          <p14:tracePt t="28766" x="2149475" y="3641725"/>
          <p14:tracePt t="28778" x="2149475" y="3635375"/>
          <p14:tracePt t="28782" x="2111375" y="3627438"/>
          <p14:tracePt t="28798" x="2065338" y="3611563"/>
          <p14:tracePt t="28814" x="1997075" y="3581400"/>
          <p14:tracePt t="28828" x="1935163" y="3559175"/>
          <p14:tracePt t="28846" x="1889125" y="3543300"/>
          <p14:tracePt t="28861" x="1820863" y="3521075"/>
          <p14:tracePt t="28878" x="1774825" y="3513138"/>
          <p14:tracePt t="28895" x="1730375" y="3497263"/>
          <p14:tracePt t="28911" x="1706563" y="3489325"/>
          <p14:tracePt t="28928" x="1676400" y="3489325"/>
          <p14:tracePt t="28945" x="1646238" y="3489325"/>
          <p14:tracePt t="28961" x="1608138" y="3489325"/>
          <p14:tracePt t="28978" x="1562100" y="3489325"/>
          <p14:tracePt t="28995" x="1508125" y="3489325"/>
          <p14:tracePt t="29011" x="1439863" y="3482975"/>
          <p14:tracePt t="29028" x="1379538" y="3482975"/>
          <p14:tracePt t="29045" x="1341438" y="3482975"/>
          <p14:tracePt t="29061" x="1303338" y="3482975"/>
          <p14:tracePt t="29078" x="1279525" y="3482975"/>
          <p14:tracePt t="29095" x="1257300" y="3497263"/>
          <p14:tracePt t="29111" x="1227138" y="3505200"/>
          <p14:tracePt t="29128" x="1189038" y="3521075"/>
          <p14:tracePt t="29145" x="1143000" y="3535363"/>
          <p14:tracePt t="29161" x="1112838" y="3551238"/>
          <p14:tracePt t="29178" x="1089025" y="3559175"/>
          <p14:tracePt t="29195" x="1066800" y="3573463"/>
          <p14:tracePt t="29212" x="1058863" y="3581400"/>
          <p14:tracePt t="29228" x="1044575" y="3597275"/>
          <p14:tracePt t="29245" x="1028700" y="3603625"/>
          <p14:tracePt t="29261" x="1006475" y="3611563"/>
          <p14:tracePt t="29278" x="990600" y="3627438"/>
          <p14:tracePt t="29295" x="982663" y="3635375"/>
          <p14:tracePt t="29311" x="974725" y="3649663"/>
          <p14:tracePt t="29328" x="960438" y="3665538"/>
          <p14:tracePt t="29345" x="952500" y="3673475"/>
          <p14:tracePt t="29361" x="952500" y="3687763"/>
          <p14:tracePt t="29378" x="944563" y="3725863"/>
          <p14:tracePt t="29395" x="936625" y="3756025"/>
          <p14:tracePt t="29411" x="930275" y="3771900"/>
          <p14:tracePt t="29428" x="930275" y="3794125"/>
          <p14:tracePt t="29445" x="930275" y="3810000"/>
          <p14:tracePt t="29461" x="936625" y="3848100"/>
          <p14:tracePt t="29478" x="944563" y="3870325"/>
          <p14:tracePt t="29494" x="952500" y="3886200"/>
          <p14:tracePt t="29511" x="952500" y="3902075"/>
          <p14:tracePt t="29528" x="974725" y="3916363"/>
          <p14:tracePt t="29545" x="998538" y="3946525"/>
          <p14:tracePt t="29561" x="1028700" y="3984625"/>
          <p14:tracePt t="29578" x="1050925" y="4016375"/>
          <p14:tracePt t="29594" x="1074738" y="4030663"/>
          <p14:tracePt t="29611" x="1096963" y="4046538"/>
          <p14:tracePt t="29628" x="1112838" y="4054475"/>
          <p14:tracePt t="29644" x="1135063" y="4068763"/>
          <p14:tracePt t="29661" x="1165225" y="4106863"/>
          <p14:tracePt t="29678" x="1211263" y="4168775"/>
          <p14:tracePt t="29695" x="1227138" y="4183063"/>
          <p14:tracePt t="29711" x="1249363" y="4198938"/>
          <p14:tracePt t="29728" x="1273175" y="4213225"/>
          <p14:tracePt t="29745" x="1303338" y="4237038"/>
          <p14:tracePt t="29761" x="1325563" y="4251325"/>
          <p14:tracePt t="29778" x="1355725" y="4259263"/>
          <p14:tracePt t="29794" x="1393825" y="4283075"/>
          <p14:tracePt t="29811" x="1439863" y="4297363"/>
          <p14:tracePt t="29828" x="1463675" y="4305300"/>
          <p14:tracePt t="29845" x="1493838" y="4313238"/>
          <p14:tracePt t="29861" x="1531938" y="4313238"/>
          <p14:tracePt t="29878" x="1554163" y="4313238"/>
          <p14:tracePt t="29895" x="1584325" y="4313238"/>
          <p14:tracePt t="29911" x="1616075" y="4327525"/>
          <p14:tracePt t="29928" x="1668463" y="4327525"/>
          <p14:tracePt t="29945" x="1714500" y="4327525"/>
          <p14:tracePt t="29961" x="1752600" y="4327525"/>
          <p14:tracePt t="29978" x="1790700" y="4327525"/>
          <p14:tracePt t="29994" x="1812925" y="4327525"/>
          <p14:tracePt t="30011" x="1836738" y="4321175"/>
          <p14:tracePt t="30028" x="1851025" y="4313238"/>
          <p14:tracePt t="30045" x="1866900" y="4313238"/>
          <p14:tracePt t="30061" x="1889125" y="4297363"/>
          <p14:tracePt t="30078" x="1889125" y="4289425"/>
          <p14:tracePt t="30094" x="1912938" y="4267200"/>
          <p14:tracePt t="30111" x="1935163" y="4244975"/>
          <p14:tracePt t="30128" x="1958975" y="4221163"/>
          <p14:tracePt t="30144" x="1973263" y="4191000"/>
          <p14:tracePt t="30161" x="1997075" y="4160838"/>
          <p14:tracePt t="30178" x="2011363" y="4137025"/>
          <p14:tracePt t="30195" x="2027238" y="4106863"/>
          <p14:tracePt t="30211" x="2041525" y="4084638"/>
          <p14:tracePt t="30228" x="2049463" y="4060825"/>
          <p14:tracePt t="30244" x="2049463" y="4046538"/>
          <p14:tracePt t="30261" x="2065338" y="4016375"/>
          <p14:tracePt t="30278" x="2079625" y="3992563"/>
          <p14:tracePt t="30294" x="2087563" y="3962400"/>
          <p14:tracePt t="30311" x="2087563" y="3940175"/>
          <p14:tracePt t="30328" x="2087563" y="3902075"/>
          <p14:tracePt t="30345" x="2087563" y="3878263"/>
          <p14:tracePt t="30362" x="2087563" y="3848100"/>
          <p14:tracePt t="30378" x="2087563" y="3832225"/>
          <p14:tracePt t="30394" x="2079625" y="3810000"/>
          <p14:tracePt t="30411" x="2079625" y="3794125"/>
          <p14:tracePt t="30428" x="2073275" y="3779838"/>
          <p14:tracePt t="30444" x="2065338" y="3763963"/>
          <p14:tracePt t="30461" x="2065338" y="3749675"/>
          <p14:tracePt t="30478" x="2057400" y="3749675"/>
          <p14:tracePt t="31891" x="0" y="0"/>
        </p14:tracePtLst>
        <p14:tracePtLst>
          <p14:tracePt t="35374" x="2149475" y="4610100"/>
          <p14:tracePt t="35390" x="2149475" y="4594225"/>
          <p14:tracePt t="35398" x="2149475" y="4587875"/>
          <p14:tracePt t="35410" x="2149475" y="4579938"/>
          <p14:tracePt t="35415" x="2149475" y="4572000"/>
          <p14:tracePt t="35427" x="2149475" y="4556125"/>
          <p14:tracePt t="35443" x="2149475" y="4549775"/>
          <p14:tracePt t="35460" x="2149475" y="4533900"/>
          <p14:tracePt t="35477" x="2149475" y="4525963"/>
          <p14:tracePt t="35493" x="2149475" y="4503738"/>
          <p14:tracePt t="35510" x="2149475" y="4487863"/>
          <p14:tracePt t="35527" x="2141538" y="4473575"/>
          <p14:tracePt t="35544" x="2141538" y="4465638"/>
          <p14:tracePt t="35582" x="2133600" y="4465638"/>
          <p14:tracePt t="35598" x="2133600" y="4457700"/>
          <p14:tracePt t="35603" x="2133600" y="4449763"/>
          <p14:tracePt t="35610" x="2117725" y="4435475"/>
          <p14:tracePt t="35627" x="2117725" y="4411663"/>
          <p14:tracePt t="35644" x="2111375" y="4403725"/>
          <p14:tracePt t="35660" x="2103438" y="4403725"/>
          <p14:tracePt t="35677" x="2095500" y="4389438"/>
          <p14:tracePt t="35694" x="2095500" y="4381500"/>
          <p14:tracePt t="35710" x="2073275" y="4365625"/>
          <p14:tracePt t="35727" x="2049463" y="4351338"/>
          <p14:tracePt t="35744" x="2019300" y="4335463"/>
          <p14:tracePt t="35760" x="2003425" y="4327525"/>
          <p14:tracePt t="35777" x="1997075" y="4327525"/>
          <p14:tracePt t="35794" x="1989138" y="4321175"/>
          <p14:tracePt t="35810" x="1973263" y="4305300"/>
          <p14:tracePt t="35827" x="1951038" y="4289425"/>
          <p14:tracePt t="35843" x="1912938" y="4267200"/>
          <p14:tracePt t="35860" x="1858963" y="4251325"/>
          <p14:tracePt t="35877" x="1820863" y="4237038"/>
          <p14:tracePt t="35893" x="1760538" y="4221163"/>
          <p14:tracePt t="35910" x="1730375" y="4206875"/>
          <p14:tracePt t="35927" x="1684338" y="4198938"/>
          <p14:tracePt t="35944" x="1646238" y="4191000"/>
          <p14:tracePt t="35961" x="1616075" y="4183063"/>
          <p14:tracePt t="35978" x="1584325" y="4183063"/>
          <p14:tracePt t="35995" x="1570038" y="4183063"/>
          <p14:tracePt t="36011" x="1554163" y="4183063"/>
          <p14:tracePt t="36028" x="1546225" y="4183063"/>
          <p14:tracePt t="36045" x="1524000" y="4183063"/>
          <p14:tracePt t="36061" x="1508125" y="4183063"/>
          <p14:tracePt t="36078" x="1485900" y="4183063"/>
          <p14:tracePt t="36095" x="1470025" y="4183063"/>
          <p14:tracePt t="36111" x="1439863" y="4191000"/>
          <p14:tracePt t="36128" x="1409700" y="4198938"/>
          <p14:tracePt t="36145" x="1387475" y="4198938"/>
          <p14:tracePt t="36161" x="1379538" y="4206875"/>
          <p14:tracePt t="36178" x="1355725" y="4221163"/>
          <p14:tracePt t="36194" x="1333500" y="4229100"/>
          <p14:tracePt t="36211" x="1303338" y="4244975"/>
          <p14:tracePt t="36228" x="1279525" y="4267200"/>
          <p14:tracePt t="36245" x="1235075" y="4283075"/>
          <p14:tracePt t="36261" x="1203325" y="4305300"/>
          <p14:tracePt t="36278" x="1158875" y="4327525"/>
          <p14:tracePt t="36295" x="1150938" y="4343400"/>
          <p14:tracePt t="36311" x="1127125" y="4351338"/>
          <p14:tracePt t="36328" x="1120775" y="4359275"/>
          <p14:tracePt t="36344" x="1112838" y="4373563"/>
          <p14:tracePt t="36361" x="1096963" y="4389438"/>
          <p14:tracePt t="36378" x="1074738" y="4411663"/>
          <p14:tracePt t="36394" x="1066800" y="4435475"/>
          <p14:tracePt t="36411" x="1044575" y="4473575"/>
          <p14:tracePt t="36428" x="1028700" y="4503738"/>
          <p14:tracePt t="36445" x="1020763" y="4518025"/>
          <p14:tracePt t="36461" x="1020763" y="4533900"/>
          <p14:tracePt t="36478" x="1012825" y="4556125"/>
          <p14:tracePt t="36494" x="1012825" y="4610100"/>
          <p14:tracePt t="36511" x="1012825" y="4640263"/>
          <p14:tracePt t="36528" x="1012825" y="4664075"/>
          <p14:tracePt t="36544" x="1020763" y="4686300"/>
          <p14:tracePt t="36561" x="1028700" y="4708525"/>
          <p14:tracePt t="36578" x="1028700" y="4716463"/>
          <p14:tracePt t="36594" x="1044575" y="4732338"/>
          <p14:tracePt t="36611" x="1058863" y="4746625"/>
          <p14:tracePt t="36628" x="1096963" y="4784725"/>
          <p14:tracePt t="36644" x="1135063" y="4808538"/>
          <p14:tracePt t="36661" x="1150938" y="4830763"/>
          <p14:tracePt t="36678" x="1173163" y="4854575"/>
          <p14:tracePt t="36678" x="1189038" y="4854575"/>
          <p14:tracePt t="36695" x="1211263" y="4868863"/>
          <p14:tracePt t="36711" x="1227138" y="4876800"/>
          <p14:tracePt t="36728" x="1249363" y="4892675"/>
          <p14:tracePt t="36745" x="1265238" y="4899025"/>
          <p14:tracePt t="36761" x="1287463" y="4906963"/>
          <p14:tracePt t="36778" x="1317625" y="4922838"/>
          <p14:tracePt t="36794" x="1349375" y="4930775"/>
          <p14:tracePt t="36811" x="1379538" y="4945063"/>
          <p14:tracePt t="36828" x="1393825" y="4945063"/>
          <p14:tracePt t="36844" x="1425575" y="4960938"/>
          <p14:tracePt t="36861" x="1447800" y="4960938"/>
          <p14:tracePt t="36878" x="1493838" y="4960938"/>
          <p14:tracePt t="36894" x="1570038" y="4960938"/>
          <p14:tracePt t="36911" x="1622425" y="4968875"/>
          <p14:tracePt t="36928" x="1676400" y="4975225"/>
          <p14:tracePt t="36944" x="1722438" y="4983163"/>
          <p14:tracePt t="36961" x="1752600" y="4983163"/>
          <p14:tracePt t="36978" x="1768475" y="4983163"/>
          <p14:tracePt t="36994" x="1774825" y="4983163"/>
          <p14:tracePt t="37011" x="1782763" y="4983163"/>
          <p14:tracePt t="37028" x="1798638" y="4983163"/>
          <p14:tracePt t="37044" x="1836738" y="4975225"/>
          <p14:tracePt t="37061" x="1866900" y="4968875"/>
          <p14:tracePt t="37078" x="1889125" y="4953000"/>
          <p14:tracePt t="37094" x="1920875" y="4953000"/>
          <p14:tracePt t="37111" x="1927225" y="4937125"/>
          <p14:tracePt t="37128" x="1935163" y="4930775"/>
          <p14:tracePt t="37144" x="1951038" y="4922838"/>
          <p14:tracePt t="37161" x="1981200" y="4906963"/>
          <p14:tracePt t="37178" x="2003425" y="4876800"/>
          <p14:tracePt t="37195" x="2027238" y="4838700"/>
          <p14:tracePt t="37211" x="2041525" y="4808538"/>
          <p14:tracePt t="37228" x="2065338" y="4770438"/>
          <p14:tracePt t="37244" x="2073275" y="4740275"/>
          <p14:tracePt t="37261" x="2079625" y="4708525"/>
          <p14:tracePt t="37278" x="2079625" y="4670425"/>
          <p14:tracePt t="37294" x="2079625" y="4648200"/>
          <p14:tracePt t="37311" x="2079625" y="4610100"/>
          <p14:tracePt t="37328" x="2079625" y="4579938"/>
          <p14:tracePt t="37344" x="2079625" y="4549775"/>
          <p14:tracePt t="37361" x="2079625" y="4518025"/>
          <p14:tracePt t="37378" x="2065338" y="4479925"/>
          <p14:tracePt t="37394" x="2057400" y="4457700"/>
          <p14:tracePt t="37411" x="2049463" y="4427538"/>
          <p14:tracePt t="37427" x="2035175" y="4397375"/>
          <p14:tracePt t="37444" x="2019300" y="4381500"/>
          <p14:tracePt t="37461" x="1997075" y="4359275"/>
          <p14:tracePt t="37478" x="1981200" y="4335463"/>
          <p14:tracePt t="37478" x="1965325" y="4321175"/>
          <p14:tracePt t="37495" x="1951038" y="4305300"/>
          <p14:tracePt t="37511" x="1943100" y="4297363"/>
          <p14:tracePt t="37559" x="1935163" y="4297363"/>
          <p14:tracePt t="37566" x="1927225" y="4289425"/>
          <p14:tracePt t="37583" x="1912938" y="4289425"/>
          <p14:tracePt t="37599" x="1905000" y="4283075"/>
          <p14:tracePt t="37614" x="1897063" y="4283075"/>
          <p14:tracePt t="37615" x="1889125" y="4283075"/>
          <p14:tracePt t="38294" x="1889125" y="4289425"/>
          <p14:tracePt t="38303" x="1889125" y="4297363"/>
          <p14:tracePt t="38311" x="1889125" y="4321175"/>
          <p14:tracePt t="38311" x="1889125" y="4335463"/>
          <p14:tracePt t="38327" x="1897063" y="4335463"/>
          <p14:tracePt t="38344" x="1897063" y="4343400"/>
          <p14:tracePt t="38383" x="1897063" y="4351338"/>
          <p14:tracePt t="38406" x="1897063" y="4365625"/>
          <p14:tracePt t="38423" x="1897063" y="4381500"/>
          <p14:tracePt t="38431" x="1897063" y="4397375"/>
          <p14:tracePt t="38438" x="1897063" y="4411663"/>
          <p14:tracePt t="38444" x="1905000" y="4441825"/>
          <p14:tracePt t="38461" x="1905000" y="4457700"/>
          <p14:tracePt t="38846" x="1912938" y="4457700"/>
          <p14:tracePt t="38966" x="1920875" y="4457700"/>
          <p14:tracePt t="38983" x="1927225" y="4457700"/>
          <p14:tracePt t="38999" x="1927225" y="4473575"/>
          <p14:tracePt t="39014" x="1927225" y="4487863"/>
          <p14:tracePt t="39023" x="1943100" y="4495800"/>
          <p14:tracePt t="39030" x="1943100" y="4503738"/>
          <p14:tracePt t="39044" x="1951038" y="4525963"/>
          <p14:tracePt t="39044" x="1965325" y="4564063"/>
          <p14:tracePt t="39061" x="1997075" y="4618038"/>
          <p14:tracePt t="39077" x="2011363" y="4664075"/>
          <p14:tracePt t="39094" x="2035175" y="4708525"/>
          <p14:tracePt t="39111" x="2035175" y="4716463"/>
          <p14:tracePt t="39127" x="2041525" y="4732338"/>
          <p14:tracePt t="39144" x="2041525" y="4740275"/>
          <p14:tracePt t="39161" x="2041525" y="4754563"/>
          <p14:tracePt t="39177" x="2041525" y="4762500"/>
          <p14:tracePt t="39194" x="2041525" y="4778375"/>
          <p14:tracePt t="39211" x="2041525" y="4784725"/>
          <p14:tracePt t="39246" x="2041525" y="4792663"/>
          <p14:tracePt t="39470" x="2035175" y="4792663"/>
          <p14:tracePt t="40395" x="0" y="0"/>
        </p14:tracePtLst>
        <p14:tracePtLst>
          <p14:tracePt t="47483" x="5997575" y="3146425"/>
          <p14:tracePt t="47630" x="5981700" y="3146425"/>
          <p14:tracePt t="47646" x="5959475" y="3146425"/>
          <p14:tracePt t="47654" x="5951538" y="3146425"/>
          <p14:tracePt t="47662" x="5943600" y="3146425"/>
          <p14:tracePt t="47676" x="5921375" y="3146425"/>
          <p14:tracePt t="47694" x="5913438" y="3146425"/>
          <p14:tracePt t="47710" x="5889625" y="3162300"/>
          <p14:tracePt t="47734" x="5867400" y="3170238"/>
          <p14:tracePt t="47750" x="5851525" y="3178175"/>
          <p14:tracePt t="47766" x="5829300" y="3184525"/>
          <p14:tracePt t="47782" x="5799138" y="3200400"/>
          <p14:tracePt t="47798" x="5761038" y="3216275"/>
          <p14:tracePt t="47814" x="5722938" y="3246438"/>
          <p14:tracePt t="47830" x="5684838" y="3276600"/>
          <p14:tracePt t="47843" x="5638800" y="3306763"/>
          <p14:tracePt t="47859" x="5600700" y="3344863"/>
          <p14:tracePt t="47876" x="5578475" y="3360738"/>
          <p14:tracePt t="47893" x="5554663" y="3382963"/>
          <p14:tracePt t="47909" x="5516563" y="3421063"/>
          <p14:tracePt t="47926" x="5494338" y="3459163"/>
          <p14:tracePt t="47943" x="5470525" y="3482975"/>
          <p14:tracePt t="47959" x="5470525" y="3497263"/>
          <p14:tracePt t="47976" x="5456238" y="3521075"/>
          <p14:tracePt t="47993" x="5448300" y="3543300"/>
          <p14:tracePt t="48009" x="5440363" y="3559175"/>
          <p14:tracePt t="48026" x="5440363" y="3597275"/>
          <p14:tracePt t="48043" x="5448300" y="3635375"/>
          <p14:tracePt t="48059" x="5464175" y="3695700"/>
          <p14:tracePt t="48076" x="5486400" y="3756025"/>
          <p14:tracePt t="48092" x="5508625" y="3817938"/>
          <p14:tracePt t="48109" x="5540375" y="3902075"/>
          <p14:tracePt t="48126" x="5546725" y="3940175"/>
          <p14:tracePt t="48142" x="5578475" y="3992563"/>
          <p14:tracePt t="48159" x="5630863" y="4068763"/>
          <p14:tracePt t="48176" x="5692775" y="4168775"/>
          <p14:tracePt t="48192" x="5753100" y="4267200"/>
          <p14:tracePt t="48209" x="5821363" y="4321175"/>
          <p14:tracePt t="48226" x="5851525" y="4351338"/>
          <p14:tracePt t="48242" x="5875338" y="4365625"/>
          <p14:tracePt t="48259" x="5889625" y="4373563"/>
          <p14:tracePt t="48276" x="5913438" y="4381500"/>
          <p14:tracePt t="48293" x="5951538" y="4389438"/>
          <p14:tracePt t="48309" x="6042025" y="4397375"/>
          <p14:tracePt t="48326" x="6088063" y="4381500"/>
          <p14:tracePt t="48343" x="6126163" y="4365625"/>
          <p14:tracePt t="48359" x="6164263" y="4343400"/>
          <p14:tracePt t="48376" x="6210300" y="4297363"/>
          <p14:tracePt t="48392" x="6278563" y="4221163"/>
          <p14:tracePt t="48409" x="6332538" y="4144963"/>
          <p14:tracePt t="48426" x="6400800" y="4068763"/>
          <p14:tracePt t="48442" x="6438900" y="3992563"/>
          <p14:tracePt t="48459" x="6484938" y="3916363"/>
          <p14:tracePt t="48476" x="6499225" y="3856038"/>
          <p14:tracePt t="48493" x="6515100" y="3817938"/>
          <p14:tracePt t="48509" x="6523038" y="3763963"/>
          <p14:tracePt t="48526" x="6530975" y="3749675"/>
          <p14:tracePt t="48543" x="6530975" y="3717925"/>
          <p14:tracePt t="48559" x="6530975" y="3687763"/>
          <p14:tracePt t="48576" x="6523038" y="3665538"/>
          <p14:tracePt t="48592" x="6523038" y="3657600"/>
          <p14:tracePt t="48610" x="6515100" y="3641725"/>
          <p14:tracePt t="48702" x="6515100" y="3635375"/>
          <p14:tracePt t="48742" x="6507163" y="3635375"/>
          <p14:tracePt t="48847" x="0" y="0"/>
        </p14:tracePtLst>
        <p14:tracePtLst>
          <p14:tracePt t="50990" x="7581900" y="3170238"/>
          <p14:tracePt t="50998" x="7573963" y="3170238"/>
          <p14:tracePt t="51009" x="7559675" y="3170238"/>
          <p14:tracePt t="51014" x="7527925" y="3170238"/>
          <p14:tracePt t="51025" x="7497763" y="3170238"/>
          <p14:tracePt t="51042" x="7459663" y="3170238"/>
          <p14:tracePt t="51059" x="7429500" y="3170238"/>
          <p14:tracePt t="51075" x="7391400" y="3170238"/>
          <p14:tracePt t="51092" x="7353300" y="3178175"/>
          <p14:tracePt t="51109" x="7277100" y="3192463"/>
          <p14:tracePt t="51126" x="7132638" y="3222625"/>
          <p14:tracePt t="51142" x="7032625" y="3246438"/>
          <p14:tracePt t="51159" x="6956425" y="3268663"/>
          <p14:tracePt t="51176" x="6911975" y="3298825"/>
          <p14:tracePt t="51192" x="6873875" y="3314700"/>
          <p14:tracePt t="51209" x="6835775" y="3330575"/>
          <p14:tracePt t="51225" x="6804025" y="3360738"/>
          <p14:tracePt t="51242" x="6789738" y="3382963"/>
          <p14:tracePt t="51259" x="6759575" y="3406775"/>
          <p14:tracePt t="51275" x="6743700" y="3429000"/>
          <p14:tracePt t="51292" x="6727825" y="3444875"/>
          <p14:tracePt t="51309" x="6721475" y="3459163"/>
          <p14:tracePt t="51325" x="6705600" y="3497263"/>
          <p14:tracePt t="51342" x="6697663" y="3521075"/>
          <p14:tracePt t="51359" x="6689725" y="3559175"/>
          <p14:tracePt t="51375" x="6689725" y="3589338"/>
          <p14:tracePt t="51392" x="6689725" y="3635375"/>
          <p14:tracePt t="51409" x="6705600" y="3679825"/>
          <p14:tracePt t="51425" x="6735763" y="3741738"/>
          <p14:tracePt t="51442" x="6759575" y="3787775"/>
          <p14:tracePt t="51459" x="6789738" y="3840163"/>
          <p14:tracePt t="51476" x="6804025" y="3870325"/>
          <p14:tracePt t="51492" x="6804025" y="3894138"/>
          <p14:tracePt t="51509" x="6811963" y="3902075"/>
          <p14:tracePt t="51525" x="6819900" y="3908425"/>
          <p14:tracePt t="51542" x="6842125" y="3924300"/>
          <p14:tracePt t="51558" x="6865938" y="3946525"/>
          <p14:tracePt t="51575" x="6904038" y="3970338"/>
          <p14:tracePt t="51592" x="6926263" y="3992563"/>
          <p14:tracePt t="51609" x="6956425" y="4008438"/>
          <p14:tracePt t="51625" x="6988175" y="4030663"/>
          <p14:tracePt t="51643" x="7032625" y="4054475"/>
          <p14:tracePt t="51659" x="7078663" y="4068763"/>
          <p14:tracePt t="51675" x="7146925" y="4098925"/>
          <p14:tracePt t="51692" x="7231063" y="4137025"/>
          <p14:tracePt t="51709" x="7315200" y="4168775"/>
          <p14:tracePt t="51725" x="7429500" y="4191000"/>
          <p14:tracePt t="51742" x="7505700" y="4198938"/>
          <p14:tracePt t="51759" x="7566025" y="4198938"/>
          <p14:tracePt t="51775" x="7612063" y="4198938"/>
          <p14:tracePt t="51792" x="7650163" y="4198938"/>
          <p14:tracePt t="51809" x="7704138" y="4175125"/>
          <p14:tracePt t="51825" x="7750175" y="4160838"/>
          <p14:tracePt t="51842" x="7780338" y="4130675"/>
          <p14:tracePt t="51858" x="7818438" y="4098925"/>
          <p14:tracePt t="51876" x="7856538" y="4054475"/>
          <p14:tracePt t="51892" x="7894638" y="4000500"/>
          <p14:tracePt t="51909" x="7932738" y="3954463"/>
          <p14:tracePt t="51909" x="7932738" y="3940175"/>
          <p14:tracePt t="51926" x="7954963" y="3886200"/>
          <p14:tracePt t="51942" x="7970838" y="3810000"/>
          <p14:tracePt t="51959" x="7978775" y="3733800"/>
          <p14:tracePt t="51975" x="7978775" y="3635375"/>
          <p14:tracePt t="51992" x="7978775" y="3581400"/>
          <p14:tracePt t="52008" x="7978775" y="3535363"/>
          <p14:tracePt t="52025" x="7978775" y="3489325"/>
          <p14:tracePt t="52042" x="7962900" y="3444875"/>
          <p14:tracePt t="52058" x="7947025" y="3398838"/>
          <p14:tracePt t="52075" x="7924800" y="3344863"/>
          <p14:tracePt t="52092" x="7902575" y="3298825"/>
          <p14:tracePt t="52109" x="7878763" y="3246438"/>
          <p14:tracePt t="52125" x="7848600" y="3208338"/>
          <p14:tracePt t="52142" x="7832725" y="3184525"/>
          <p14:tracePt t="52158" x="7802563" y="3162300"/>
          <p14:tracePt t="52175" x="7772400" y="3146425"/>
          <p14:tracePt t="52192" x="7750175" y="3124200"/>
          <p14:tracePt t="52209" x="7718425" y="3108325"/>
          <p14:tracePt t="52225" x="7680325" y="3101975"/>
          <p14:tracePt t="52242" x="7642225" y="3086100"/>
          <p14:tracePt t="52259" x="7612063" y="3078163"/>
          <p14:tracePt t="52275" x="7559675" y="3063875"/>
          <p14:tracePt t="52292" x="7527925" y="3055938"/>
          <p14:tracePt t="52309" x="7483475" y="3055938"/>
          <p14:tracePt t="52309" x="7475538" y="3055938"/>
          <p14:tracePt t="52326" x="7451725" y="3055938"/>
          <p14:tracePt t="52342" x="7429500" y="3055938"/>
          <p14:tracePt t="52359" x="7399338" y="3055938"/>
          <p14:tracePt t="52375" x="7383463" y="3055938"/>
          <p14:tracePt t="52392" x="7369175" y="3063875"/>
          <p14:tracePt t="52409" x="7345363" y="3063875"/>
          <p14:tracePt t="52425" x="7331075" y="3078163"/>
          <p14:tracePt t="52442" x="7323138" y="3078163"/>
          <p14:tracePt t="52458" x="7315200" y="3078163"/>
          <p14:tracePt t="52550" x="7315200" y="3086100"/>
          <p14:tracePt t="52778" x="0" y="0"/>
        </p14:tracePtLst>
        <p14:tracePtLst>
          <p14:tracePt t="53501" x="7856538" y="4267200"/>
          <p14:tracePt t="53559" x="7848600" y="4267200"/>
          <p14:tracePt t="53566" x="7848600" y="4259263"/>
          <p14:tracePt t="53575" x="7832725" y="4259263"/>
          <p14:tracePt t="53583" x="7810500" y="4251325"/>
          <p14:tracePt t="53593" x="7780338" y="4244975"/>
          <p14:tracePt t="53609" x="7742238" y="4237038"/>
          <p14:tracePt t="53626" x="7704138" y="4237038"/>
          <p14:tracePt t="53643" x="7642225" y="4229100"/>
          <p14:tracePt t="53659" x="7559675" y="4221163"/>
          <p14:tracePt t="53676" x="7459663" y="4221163"/>
          <p14:tracePt t="53692" x="7399338" y="4221163"/>
          <p14:tracePt t="53709" x="7353300" y="4221163"/>
          <p14:tracePt t="53726" x="7299325" y="4221163"/>
          <p14:tracePt t="53743" x="7261225" y="4221163"/>
          <p14:tracePt t="53759" x="7216775" y="4229100"/>
          <p14:tracePt t="53776" x="7185025" y="4244975"/>
          <p14:tracePt t="53793" x="7140575" y="4267200"/>
          <p14:tracePt t="53809" x="7108825" y="4283075"/>
          <p14:tracePt t="53826" x="7070725" y="4313238"/>
          <p14:tracePt t="53843" x="7026275" y="4343400"/>
          <p14:tracePt t="53859" x="6980238" y="4373563"/>
          <p14:tracePt t="53876" x="6956425" y="4389438"/>
          <p14:tracePt t="53892" x="6942138" y="4419600"/>
          <p14:tracePt t="53909" x="6918325" y="4441825"/>
          <p14:tracePt t="53926" x="6904038" y="4457700"/>
          <p14:tracePt t="53943" x="6904038" y="4473575"/>
          <p14:tracePt t="53959" x="6904038" y="4503738"/>
          <p14:tracePt t="53976" x="6904038" y="4549775"/>
          <p14:tracePt t="53993" x="6904038" y="4602163"/>
          <p14:tracePt t="54009" x="6904038" y="4648200"/>
          <p14:tracePt t="54026" x="6904038" y="4678363"/>
          <p14:tracePt t="54042" x="6911975" y="4708525"/>
          <p14:tracePt t="54059" x="6934200" y="4740275"/>
          <p14:tracePt t="54076" x="6964363" y="4770438"/>
          <p14:tracePt t="54093" x="6988175" y="4816475"/>
          <p14:tracePt t="54109" x="7010400" y="4846638"/>
          <p14:tracePt t="54126" x="7026275" y="4854575"/>
          <p14:tracePt t="54143" x="7040563" y="4868863"/>
          <p14:tracePt t="54159" x="7048500" y="4876800"/>
          <p14:tracePt t="54176" x="7070725" y="4884738"/>
          <p14:tracePt t="54193" x="7132638" y="4937125"/>
          <p14:tracePt t="54209" x="7223125" y="4975225"/>
          <p14:tracePt t="54226" x="7315200" y="5021263"/>
          <p14:tracePt t="54243" x="7383463" y="5029200"/>
          <p14:tracePt t="54259" x="7451725" y="5037138"/>
          <p14:tracePt t="54276" x="7483475" y="5037138"/>
          <p14:tracePt t="54293" x="7505700" y="5037138"/>
          <p14:tracePt t="54309" x="7527925" y="5037138"/>
          <p14:tracePt t="54326" x="7581900" y="5021263"/>
          <p14:tracePt t="54343" x="7635875" y="5013325"/>
          <p14:tracePt t="54359" x="7673975" y="4999038"/>
          <p14:tracePt t="54376" x="7712075" y="4983163"/>
          <p14:tracePt t="54393" x="7742238" y="4968875"/>
          <p14:tracePt t="54409" x="7764463" y="4953000"/>
          <p14:tracePt t="54426" x="7780338" y="4937125"/>
          <p14:tracePt t="54442" x="7794625" y="4906963"/>
          <p14:tracePt t="54459" x="7826375" y="4838700"/>
          <p14:tracePt t="54476" x="7848600" y="4770438"/>
          <p14:tracePt t="54492" x="7848600" y="4708525"/>
          <p14:tracePt t="54509" x="7864475" y="4664075"/>
          <p14:tracePt t="54526" x="7870825" y="4610100"/>
          <p14:tracePt t="54543" x="7870825" y="4579938"/>
          <p14:tracePt t="54559" x="7870825" y="4549775"/>
          <p14:tracePt t="54576" x="7870825" y="4525963"/>
          <p14:tracePt t="54593" x="7870825" y="4511675"/>
          <p14:tracePt t="54609" x="7864475" y="4503738"/>
          <p14:tracePt t="54711" x="7856538" y="4495800"/>
          <p14:tracePt t="54804" x="0" y="0"/>
        </p14:tracePtLst>
        <p14:tracePtLst>
          <p14:tracePt t="88830" x="5616575" y="3505200"/>
          <p14:tracePt t="89127" x="5622925" y="3505200"/>
          <p14:tracePt t="89135" x="5638800" y="3505200"/>
          <p14:tracePt t="89143" x="5646738" y="3505200"/>
          <p14:tracePt t="89151" x="5654675" y="3505200"/>
          <p14:tracePt t="89159" x="5676900" y="3505200"/>
          <p14:tracePt t="89172" x="5699125" y="3505200"/>
          <p14:tracePt t="89189" x="5722938" y="3505200"/>
          <p14:tracePt t="89206" x="5730875" y="3505200"/>
          <p14:tracePt t="89222" x="5753100" y="3505200"/>
          <p14:tracePt t="89239" x="5775325" y="3505200"/>
          <p14:tracePt t="89256" x="5783263" y="3505200"/>
          <p14:tracePt t="89272" x="5799138" y="3505200"/>
          <p14:tracePt t="89289" x="5813425" y="3505200"/>
          <p14:tracePt t="89305" x="5821363" y="3505200"/>
          <p14:tracePt t="89343" x="5837238" y="3505200"/>
          <p14:tracePt t="89359" x="5845175" y="3505200"/>
          <p14:tracePt t="89372" x="5851525" y="3505200"/>
          <p14:tracePt t="89373" x="5883275" y="3505200"/>
          <p14:tracePt t="89389" x="5905500" y="3505200"/>
          <p14:tracePt t="89406" x="5913438" y="3505200"/>
          <p14:tracePt t="89422" x="5943600" y="3505200"/>
          <p14:tracePt t="89439" x="5965825" y="3505200"/>
          <p14:tracePt t="89456" x="6003925" y="3505200"/>
          <p14:tracePt t="89472" x="6027738" y="3513138"/>
          <p14:tracePt t="89591" x="6035675" y="3513138"/>
          <p14:tracePt t="91270" x="6035675" y="3521075"/>
          <p14:tracePt t="91350" x="6035675" y="3527425"/>
          <p14:tracePt t="91375" x="6027738" y="3527425"/>
          <p14:tracePt t="91391" x="6027738" y="3535363"/>
          <p14:tracePt t="91399" x="6019800" y="3535363"/>
          <p14:tracePt t="91405" x="6019800" y="3543300"/>
          <p14:tracePt t="91413" x="6019800" y="3551238"/>
          <p14:tracePt t="91422" x="6003925" y="3573463"/>
          <p14:tracePt t="91439" x="6003925" y="3597275"/>
          <p14:tracePt t="91455" x="5989638" y="3619500"/>
          <p14:tracePt t="91472" x="5989638" y="3635375"/>
          <p14:tracePt t="91488" x="5981700" y="3641725"/>
          <p14:tracePt t="91505" x="5973763" y="3649663"/>
          <p14:tracePt t="91522" x="5973763" y="3657600"/>
          <p14:tracePt t="91539" x="5965825" y="3657600"/>
          <p14:tracePt t="91555" x="5959475" y="3665538"/>
          <p14:tracePt t="91572" x="5951538" y="3673475"/>
          <p14:tracePt t="91589" x="5943600" y="3673475"/>
          <p14:tracePt t="91605" x="5943600" y="3679825"/>
          <p14:tracePt t="91622" x="5935663" y="3679825"/>
          <p14:tracePt t="91639" x="5927725" y="3695700"/>
          <p14:tracePt t="91655" x="5921375" y="3695700"/>
          <p14:tracePt t="91672" x="5913438" y="3695700"/>
          <p14:tracePt t="91689" x="5905500" y="3703638"/>
          <p14:tracePt t="91706" x="5889625" y="3711575"/>
          <p14:tracePt t="91722" x="5867400" y="3717925"/>
          <p14:tracePt t="91738" x="5845175" y="3725863"/>
          <p14:tracePt t="91755" x="5807075" y="3733800"/>
          <p14:tracePt t="91772" x="5761038" y="3749675"/>
          <p14:tracePt t="91788" x="5707063" y="3749675"/>
          <p14:tracePt t="91805" x="5661025" y="3763963"/>
          <p14:tracePt t="91822" x="5570538" y="3763963"/>
          <p14:tracePt t="91839" x="5516563" y="3763963"/>
          <p14:tracePt t="91855" x="5470525" y="3771900"/>
          <p14:tracePt t="91872" x="5410200" y="3771900"/>
          <p14:tracePt t="91888" x="5349875" y="3779838"/>
          <p14:tracePt t="91905" x="5280025" y="3794125"/>
          <p14:tracePt t="91922" x="5197475" y="3794125"/>
          <p14:tracePt t="91938" x="5135563" y="3794125"/>
          <p14:tracePt t="91955" x="5075238" y="3794125"/>
          <p14:tracePt t="91972" x="5037138" y="3794125"/>
          <p14:tracePt t="91988" x="4999038" y="3802063"/>
          <p14:tracePt t="92005" x="4968875" y="3802063"/>
          <p14:tracePt t="92022" x="4922838" y="3802063"/>
          <p14:tracePt t="92039" x="4892675" y="3802063"/>
          <p14:tracePt t="92055" x="4868863" y="3802063"/>
          <p14:tracePt t="92072" x="4846638" y="3802063"/>
          <p14:tracePt t="92088" x="4822825" y="3810000"/>
          <p14:tracePt t="92105" x="4808538" y="3810000"/>
          <p14:tracePt t="92122" x="4778375" y="3810000"/>
          <p14:tracePt t="92139" x="4770438" y="3810000"/>
          <p14:tracePt t="92155" x="4740275" y="3810000"/>
          <p14:tracePt t="92172" x="4716463" y="3825875"/>
          <p14:tracePt t="92189" x="4708525" y="3825875"/>
          <p14:tracePt t="92205" x="4702175" y="3825875"/>
          <p14:tracePt t="92270" x="4694238" y="3825875"/>
          <p14:tracePt t="92959" x="4694238" y="3832225"/>
          <p14:tracePt t="92983" x="4678363" y="3832225"/>
          <p14:tracePt t="92999" x="4670425" y="3832225"/>
          <p14:tracePt t="93006" x="4664075" y="3832225"/>
          <p14:tracePt t="93022" x="4656138" y="3840163"/>
          <p14:tracePt t="93026" x="4632325" y="3848100"/>
          <p14:tracePt t="93038" x="4594225" y="3856038"/>
          <p14:tracePt t="93055" x="4564063" y="3856038"/>
          <p14:tracePt t="93072" x="4533900" y="3863975"/>
          <p14:tracePt t="93088" x="4525963" y="3863975"/>
          <p14:tracePt t="93105" x="4511675" y="3870325"/>
          <p14:tracePt t="93122" x="4495800" y="3870325"/>
          <p14:tracePt t="93138" x="4473575" y="3870325"/>
          <p14:tracePt t="93155" x="4449763" y="3870325"/>
          <p14:tracePt t="93172" x="4419600" y="3870325"/>
          <p14:tracePt t="93188" x="4389438" y="3870325"/>
          <p14:tracePt t="93205" x="4351338" y="3870325"/>
          <p14:tracePt t="93222" x="4313238" y="3878263"/>
          <p14:tracePt t="93239" x="4275138" y="3878263"/>
          <p14:tracePt t="93255" x="4244975" y="3878263"/>
          <p14:tracePt t="93272" x="4221163" y="3878263"/>
          <p14:tracePt t="93288" x="4213225" y="3878263"/>
          <p14:tracePt t="93342" x="4198938" y="3878263"/>
          <p14:tracePt t="93358" x="4183063" y="3878263"/>
          <p14:tracePt t="93366" x="4168775" y="3878263"/>
          <p14:tracePt t="93379" x="4152900" y="3878263"/>
          <p14:tracePt t="93381" x="4137025" y="3878263"/>
          <p14:tracePt t="93388" x="4098925" y="3878263"/>
          <p14:tracePt t="93405" x="4076700" y="3878263"/>
          <p14:tracePt t="93422" x="4054475" y="3870325"/>
          <p14:tracePt t="93438" x="4022725" y="3870325"/>
          <p14:tracePt t="93455" x="4008438" y="3870325"/>
          <p14:tracePt t="93471" x="3978275" y="3870325"/>
          <p14:tracePt t="93488" x="3946525" y="3870325"/>
          <p14:tracePt t="93505" x="3924300" y="3870325"/>
          <p14:tracePt t="93521" x="3908425" y="3870325"/>
          <p14:tracePt t="93538" x="3894138" y="3863975"/>
          <p14:tracePt t="93555" x="3878263" y="3863975"/>
          <p14:tracePt t="93572" x="3870325" y="3863975"/>
          <p14:tracePt t="93588" x="3863975" y="3863975"/>
          <p14:tracePt t="93605" x="3848100" y="3863975"/>
          <p14:tracePt t="93622" x="3810000" y="3856038"/>
          <p14:tracePt t="93638" x="3771900" y="3856038"/>
          <p14:tracePt t="93655" x="3717925" y="3856038"/>
          <p14:tracePt t="93671" x="3673475" y="3856038"/>
          <p14:tracePt t="93688" x="3649663" y="3856038"/>
          <p14:tracePt t="93705" x="3627438" y="3848100"/>
          <p14:tracePt t="93721" x="3611563" y="3848100"/>
          <p14:tracePt t="93739" x="3597275" y="3848100"/>
          <p14:tracePt t="93755" x="3589338" y="3848100"/>
          <p14:tracePt t="93772" x="3573463" y="3848100"/>
          <p14:tracePt t="93788" x="3565525" y="3848100"/>
          <p14:tracePt t="93805" x="3543300" y="3848100"/>
          <p14:tracePt t="93821" x="3513138" y="3848100"/>
          <p14:tracePt t="93838" x="3482975" y="3848100"/>
          <p14:tracePt t="93855" x="3444875" y="3848100"/>
          <p14:tracePt t="93872" x="3406775" y="3848100"/>
          <p14:tracePt t="93888" x="3390900" y="3848100"/>
          <p14:tracePt t="93905" x="3360738" y="3848100"/>
          <p14:tracePt t="93922" x="3336925" y="3840163"/>
          <p14:tracePt t="93938" x="3322638" y="3840163"/>
          <p14:tracePt t="93955" x="3314700" y="3840163"/>
          <p14:tracePt t="94414" x="3298825" y="3840163"/>
          <p14:tracePt t="94430" x="3276600" y="3840163"/>
          <p14:tracePt t="94439" x="3260725" y="3840163"/>
          <p14:tracePt t="94439" x="3222625" y="3840163"/>
          <p14:tracePt t="94455" x="3184525" y="3840163"/>
          <p14:tracePt t="94471" x="3170238" y="3848100"/>
          <p14:tracePt t="94798" x="3178175" y="3848100"/>
          <p14:tracePt t="94806" x="3184525" y="3848100"/>
          <p14:tracePt t="94814" x="3200400" y="3840163"/>
          <p14:tracePt t="94822" x="3276600" y="3817938"/>
          <p14:tracePt t="94838" x="3451225" y="3771900"/>
          <p14:tracePt t="94855" x="3573463" y="3717925"/>
          <p14:tracePt t="94871" x="3695700" y="3687763"/>
          <p14:tracePt t="94888" x="3840163" y="3665538"/>
          <p14:tracePt t="94905" x="4022725" y="3619500"/>
          <p14:tracePt t="94921" x="4229100" y="3619500"/>
          <p14:tracePt t="94938" x="4435475" y="3603625"/>
          <p14:tracePt t="94955" x="4610100" y="3581400"/>
          <p14:tracePt t="94972" x="4784725" y="3551238"/>
          <p14:tracePt t="94988" x="4899025" y="3535363"/>
          <p14:tracePt t="95005" x="5029200" y="3527425"/>
          <p14:tracePt t="95021" x="5173663" y="3527425"/>
          <p14:tracePt t="95021" x="5265738" y="3527425"/>
          <p14:tracePt t="95038" x="5470525" y="3527425"/>
          <p14:tracePt t="95055" x="5654675" y="3527425"/>
          <p14:tracePt t="95071" x="5783263" y="3527425"/>
          <p14:tracePt t="95088" x="5851525" y="3527425"/>
          <p14:tracePt t="95105" x="5883275" y="3527425"/>
          <p14:tracePt t="95121" x="5913438" y="3527425"/>
          <p14:tracePt t="95138" x="5927725" y="3527425"/>
          <p14:tracePt t="95190" x="5935663" y="3527425"/>
          <p14:tracePt t="99527" x="5951538" y="3527425"/>
          <p14:tracePt t="99535" x="5973763" y="3535363"/>
          <p14:tracePt t="99543" x="5997575" y="3543300"/>
          <p14:tracePt t="99547" x="6027738" y="3559175"/>
          <p14:tracePt t="99555" x="6057900" y="3597275"/>
          <p14:tracePt t="99572" x="6088063" y="3603625"/>
          <p14:tracePt t="99588" x="6103938" y="3619500"/>
          <p14:tracePt t="99605" x="6111875" y="3619500"/>
          <p14:tracePt t="99622" x="6118225" y="3627438"/>
          <p14:tracePt t="99663" x="6118225" y="3635375"/>
          <p14:tracePt t="99679" x="6126163" y="3635375"/>
          <p14:tracePt t="99687" x="6126163" y="3649663"/>
          <p14:tracePt t="99689" x="6142038" y="3673475"/>
          <p14:tracePt t="99705" x="6149975" y="3717925"/>
          <p14:tracePt t="99721" x="6164263" y="3749675"/>
          <p14:tracePt t="99738" x="6180138" y="3787775"/>
          <p14:tracePt t="99755" x="6180138" y="3817938"/>
          <p14:tracePt t="99772" x="6188075" y="3856038"/>
          <p14:tracePt t="99788" x="6194425" y="3870325"/>
          <p14:tracePt t="99805" x="6194425" y="3878263"/>
          <p14:tracePt t="99822" x="6194425" y="3886200"/>
          <p14:tracePt t="99871" x="6194425" y="3894138"/>
          <p14:tracePt t="100055" x="6194425" y="3886200"/>
          <p14:tracePt t="100062" x="6194425" y="3878263"/>
          <p14:tracePt t="100079" x="6194425" y="3870325"/>
          <p14:tracePt t="100090" x="6194425" y="3863975"/>
          <p14:tracePt t="100105" x="6202363" y="3856038"/>
          <p14:tracePt t="100105" x="6202363" y="3848100"/>
          <p14:tracePt t="100121" x="6210300" y="3848100"/>
          <p14:tracePt t="103783" x="6210300" y="3832225"/>
          <p14:tracePt t="103791" x="6210300" y="3817938"/>
          <p14:tracePt t="103799" x="6218238" y="3810000"/>
          <p14:tracePt t="103804" x="6232525" y="3779838"/>
          <p14:tracePt t="103821" x="6240463" y="3756025"/>
          <p14:tracePt t="103838" x="6248400" y="3717925"/>
          <p14:tracePt t="103854" x="6256338" y="3695700"/>
          <p14:tracePt t="103871" x="6256338" y="3679825"/>
          <p14:tracePt t="103888" x="6264275" y="3665538"/>
          <p14:tracePt t="103904" x="6264275" y="3649663"/>
          <p14:tracePt t="103921" x="6264275" y="3635375"/>
          <p14:tracePt t="103938" x="6264275" y="3627438"/>
          <p14:tracePt t="103954" x="6264275" y="3611563"/>
          <p14:tracePt t="103971" x="6270625" y="3603625"/>
          <p14:tracePt t="103988" x="6270625" y="3597275"/>
          <p14:tracePt t="104004" x="6270625" y="3589338"/>
          <p14:tracePt t="104021" x="6270625" y="3581400"/>
          <p14:tracePt t="104038" x="6270625" y="3573463"/>
          <p14:tracePt t="104054" x="6270625" y="3565525"/>
          <p14:tracePt t="104119" x="6270625" y="3559175"/>
          <p14:tracePt t="104151" x="6270625" y="3551238"/>
          <p14:tracePt t="104183" x="6270625" y="3543300"/>
          <p14:tracePt t="104211" x="6270625" y="3535363"/>
          <p14:tracePt t="104231" x="6270625" y="3527425"/>
          <p14:tracePt t="104263" x="6270625" y="3521075"/>
          <p14:tracePt t="104327" x="6270625" y="3513138"/>
          <p14:tracePt t="104855" x="6270625" y="3505200"/>
          <p14:tracePt t="104863" x="6270625" y="3489325"/>
          <p14:tracePt t="104878" x="6270625" y="3475038"/>
          <p14:tracePt t="104895" x="6270625" y="3467100"/>
          <p14:tracePt t="108975" x="6264275" y="3467100"/>
          <p14:tracePt t="108991" x="6248400" y="3475038"/>
          <p14:tracePt t="108999" x="6232525" y="3475038"/>
          <p14:tracePt t="109007" x="6226175" y="3489325"/>
          <p14:tracePt t="109012" x="6210300" y="3489325"/>
          <p14:tracePt t="109021" x="6180138" y="3513138"/>
          <p14:tracePt t="109038" x="6142038" y="3527425"/>
          <p14:tracePt t="109054" x="6096000" y="3543300"/>
          <p14:tracePt t="109071" x="6019800" y="3573463"/>
          <p14:tracePt t="109088" x="5959475" y="3589338"/>
          <p14:tracePt t="109104" x="5905500" y="3611563"/>
          <p14:tracePt t="109121" x="5851525" y="3627438"/>
          <p14:tracePt t="109138" x="5783263" y="3649663"/>
          <p14:tracePt t="109154" x="5722938" y="3665538"/>
          <p14:tracePt t="109171" x="5654675" y="3687763"/>
          <p14:tracePt t="109188" x="5592763" y="3695700"/>
          <p14:tracePt t="109205" x="5494338" y="3717925"/>
          <p14:tracePt t="109221" x="5380038" y="3725863"/>
          <p14:tracePt t="109238" x="5273675" y="3741738"/>
          <p14:tracePt t="109254" x="5165725" y="3749675"/>
          <p14:tracePt t="109271" x="5067300" y="3756025"/>
          <p14:tracePt t="109288" x="5013325" y="3771900"/>
          <p14:tracePt t="109304" x="4953000" y="3779838"/>
          <p14:tracePt t="109321" x="4899025" y="3779838"/>
          <p14:tracePt t="109338" x="4830763" y="3787775"/>
          <p14:tracePt t="109354" x="4784725" y="3794125"/>
          <p14:tracePt t="109371" x="4716463" y="3794125"/>
          <p14:tracePt t="109388" x="4656138" y="3802063"/>
          <p14:tracePt t="109404" x="4564063" y="3817938"/>
          <p14:tracePt t="109421" x="4465638" y="3832225"/>
          <p14:tracePt t="109438" x="4381500" y="3840163"/>
          <p14:tracePt t="109454" x="4305300" y="3863975"/>
          <p14:tracePt t="109454" x="4283075" y="3863975"/>
          <p14:tracePt t="109472" x="4229100" y="3870325"/>
          <p14:tracePt t="109488" x="4198938" y="3878263"/>
          <p14:tracePt t="109504" x="4168775" y="3894138"/>
          <p14:tracePt t="109521" x="4152900" y="3902075"/>
          <p14:tracePt t="109538" x="4130675" y="3908425"/>
          <p14:tracePt t="109554" x="4106863" y="3924300"/>
          <p14:tracePt t="109571" x="4076700" y="3932238"/>
          <p14:tracePt t="109588" x="4022725" y="3954463"/>
          <p14:tracePt t="109605" x="3962400" y="3962400"/>
          <p14:tracePt t="109621" x="3908425" y="3978275"/>
          <p14:tracePt t="109638" x="3856038" y="4000500"/>
          <p14:tracePt t="109654" x="3771900" y="4030663"/>
          <p14:tracePt t="109671" x="3741738" y="4046538"/>
          <p14:tracePt t="109688" x="3687763" y="4060825"/>
          <p14:tracePt t="109705" x="3619500" y="4084638"/>
          <p14:tracePt t="109721" x="3527425" y="4114800"/>
          <p14:tracePt t="109738" x="3429000" y="4144963"/>
          <p14:tracePt t="109754" x="3306763" y="4175125"/>
          <p14:tracePt t="109771" x="3222625" y="4206875"/>
          <p14:tracePt t="109787" x="3140075" y="4221163"/>
          <p14:tracePt t="109804" x="3108325" y="4237038"/>
          <p14:tracePt t="109821" x="3086100" y="4237038"/>
          <p14:tracePt t="109838" x="3078163" y="4237038"/>
          <p14:tracePt t="111335" x="3086100" y="4237038"/>
          <p14:tracePt t="111359" x="3094038" y="4237038"/>
          <p14:tracePt t="111367" x="3094038" y="4229100"/>
          <p14:tracePt t="111372" x="3101975" y="4229100"/>
          <p14:tracePt t="111399" x="3108325" y="4229100"/>
          <p14:tracePt t="111407" x="3116263" y="4229100"/>
          <p14:tracePt t="111415" x="3124200" y="4221163"/>
          <p14:tracePt t="111423" x="3146425" y="4213225"/>
          <p14:tracePt t="111438" x="3192463" y="4198938"/>
          <p14:tracePt t="111454" x="3246438" y="4183063"/>
          <p14:tracePt t="111471" x="3368675" y="4152900"/>
          <p14:tracePt t="111488" x="3451225" y="4137025"/>
          <p14:tracePt t="111504" x="3505200" y="4122738"/>
          <p14:tracePt t="111521" x="3597275" y="4114800"/>
          <p14:tracePt t="111537" x="3695700" y="4114800"/>
          <p14:tracePt t="111554" x="3810000" y="4114800"/>
          <p14:tracePt t="111571" x="3908425" y="4106863"/>
          <p14:tracePt t="111587" x="4016375" y="4098925"/>
          <p14:tracePt t="111604" x="4122738" y="4084638"/>
          <p14:tracePt t="111621" x="4221163" y="4068763"/>
          <p14:tracePt t="111638" x="4289425" y="4060825"/>
          <p14:tracePt t="111654" x="4335463" y="4060825"/>
          <p14:tracePt t="111671" x="4389438" y="4060825"/>
          <p14:tracePt t="111687" x="4435475" y="4060825"/>
          <p14:tracePt t="111704" x="4487863" y="4060825"/>
          <p14:tracePt t="111721" x="4533900" y="4060825"/>
          <p14:tracePt t="111738" x="4587875" y="4060825"/>
          <p14:tracePt t="111754" x="4648200" y="4060825"/>
          <p14:tracePt t="111771" x="4732338" y="4060825"/>
          <p14:tracePt t="111787" x="4846638" y="4068763"/>
          <p14:tracePt t="111804" x="4930775" y="4068763"/>
          <p14:tracePt t="111821" x="4960938" y="4076700"/>
          <p14:tracePt t="111837" x="4999038" y="4076700"/>
          <p14:tracePt t="111854" x="5013325" y="4076700"/>
          <p14:tracePt t="111871" x="5045075" y="4076700"/>
          <p14:tracePt t="111888" x="5067300" y="4076700"/>
          <p14:tracePt t="111904" x="5083175" y="4076700"/>
          <p14:tracePt t="111921" x="5097463" y="4076700"/>
          <p14:tracePt t="111937" x="5105400" y="4084638"/>
          <p14:tracePt t="111954" x="5121275" y="4084638"/>
          <p14:tracePt t="111970" x="5143500" y="4092575"/>
          <p14:tracePt t="111987" x="5165725" y="4092575"/>
          <p14:tracePt t="112004" x="5173663" y="4092575"/>
          <p14:tracePt t="112020" x="5197475" y="4092575"/>
          <p14:tracePt t="112037" x="5211763" y="4098925"/>
          <p14:tracePt t="112054" x="5235575" y="4098925"/>
          <p14:tracePt t="112071" x="5241925" y="4098925"/>
          <p14:tracePt t="112087" x="5257800" y="4106863"/>
          <p14:tracePt t="112104" x="5257800" y="4114800"/>
          <p14:tracePt t="112120" x="5265738" y="4114800"/>
          <p14:tracePt t="112137" x="5273675" y="4114800"/>
          <p14:tracePt t="112154" x="5280025" y="4114800"/>
          <p14:tracePt t="112192" x="5280025" y="4122738"/>
          <p14:tracePt t="112239" x="5287963" y="4122738"/>
          <p14:tracePt t="112287" x="5295900" y="4130675"/>
          <p14:tracePt t="112303" x="5303838" y="4130675"/>
          <p14:tracePt t="112319" x="5311775" y="4137025"/>
          <p14:tracePt t="112328" x="5326063" y="4144963"/>
          <p14:tracePt t="112343" x="5334000" y="4144963"/>
          <p14:tracePt t="112351" x="5341938" y="4160838"/>
          <p14:tracePt t="112359" x="5364163" y="4175125"/>
          <p14:tracePt t="112371" x="5387975" y="4198938"/>
          <p14:tracePt t="112387" x="5418138" y="4221163"/>
          <p14:tracePt t="112404" x="5456238" y="4251325"/>
          <p14:tracePt t="112420" x="5478463" y="4259263"/>
          <p14:tracePt t="112437" x="5516563" y="4275138"/>
          <p14:tracePt t="112454" x="5540375" y="4283075"/>
          <p14:tracePt t="112470" x="5578475" y="4297363"/>
          <p14:tracePt t="112487" x="5608638" y="4297363"/>
          <p14:tracePt t="112505" x="5630863" y="4297363"/>
          <p14:tracePt t="112520" x="5661025" y="4305300"/>
          <p14:tracePt t="112537" x="5692775" y="4305300"/>
          <p14:tracePt t="112554" x="5737225" y="4321175"/>
          <p14:tracePt t="112570" x="5775325" y="4321175"/>
          <p14:tracePt t="112587" x="5813425" y="4327525"/>
          <p14:tracePt t="112604" x="5845175" y="4327525"/>
          <p14:tracePt t="112621" x="5875338" y="4335463"/>
          <p14:tracePt t="112638" x="5913438" y="4343400"/>
          <p14:tracePt t="112654" x="5959475" y="4343400"/>
          <p14:tracePt t="112671" x="6027738" y="4351338"/>
          <p14:tracePt t="112687" x="6057900" y="4351338"/>
          <p14:tracePt t="112704" x="6088063" y="4359275"/>
          <p14:tracePt t="112720" x="6103938" y="4359275"/>
          <p14:tracePt t="112738" x="6126163" y="4359275"/>
          <p14:tracePt t="112775" x="6142038" y="4359275"/>
          <p14:tracePt t="112791" x="6156325" y="4359275"/>
          <p14:tracePt t="112804" x="6164263" y="4351338"/>
          <p14:tracePt t="112807" x="6194425" y="4335463"/>
          <p14:tracePt t="112821" x="6232525" y="4313238"/>
          <p14:tracePt t="112837" x="6256338" y="4289425"/>
          <p14:tracePt t="112854" x="6264275" y="4267200"/>
          <p14:tracePt t="112870" x="6278563" y="4244975"/>
          <p14:tracePt t="112887" x="6286500" y="4229100"/>
          <p14:tracePt t="112904" x="6294438" y="4221163"/>
          <p14:tracePt t="112920" x="6294438" y="4206875"/>
          <p14:tracePt t="112937" x="6294438" y="4198938"/>
          <p14:tracePt t="112954" x="6294438" y="4183063"/>
          <p14:tracePt t="112970" x="6294438" y="4160838"/>
          <p14:tracePt t="112987" x="6294438" y="4137025"/>
          <p14:tracePt t="113004" x="6286500" y="4130675"/>
          <p14:tracePt t="113020" x="6286500" y="4114800"/>
          <p14:tracePt t="113037" x="6270625" y="4092575"/>
          <p14:tracePt t="113054" x="6256338" y="4076700"/>
          <p14:tracePt t="113070" x="6232525" y="4046538"/>
          <p14:tracePt t="113087" x="6226175" y="4030663"/>
          <p14:tracePt t="113104" x="6210300" y="4022725"/>
          <p14:tracePt t="113120" x="6188075" y="4000500"/>
          <p14:tracePt t="113137" x="6164263" y="3984625"/>
          <p14:tracePt t="113154" x="6149975" y="3970338"/>
          <p14:tracePt t="113171" x="6134100" y="3962400"/>
          <p14:tracePt t="113187" x="6118225" y="3946525"/>
          <p14:tracePt t="113204" x="6096000" y="3932238"/>
          <p14:tracePt t="113220" x="6080125" y="3924300"/>
          <p14:tracePt t="113238" x="6057900" y="3916363"/>
          <p14:tracePt t="113254" x="6042025" y="3916363"/>
          <p14:tracePt t="113271" x="5997575" y="3902075"/>
          <p14:tracePt t="113287" x="5959475" y="3894138"/>
          <p14:tracePt t="113304" x="5913438" y="3886200"/>
          <p14:tracePt t="113321" x="5867400" y="3878263"/>
          <p14:tracePt t="113337" x="5807075" y="3878263"/>
          <p14:tracePt t="113354" x="5753100" y="3878263"/>
          <p14:tracePt t="113370" x="5707063" y="3878263"/>
          <p14:tracePt t="113387" x="5668963" y="3878263"/>
          <p14:tracePt t="113404" x="5630863" y="3878263"/>
          <p14:tracePt t="113420" x="5600700" y="3886200"/>
          <p14:tracePt t="113437" x="5554663" y="3894138"/>
          <p14:tracePt t="113454" x="5524500" y="3908425"/>
          <p14:tracePt t="113470" x="5470525" y="3932238"/>
          <p14:tracePt t="113487" x="5440363" y="3946525"/>
          <p14:tracePt t="113504" x="5410200" y="3962400"/>
          <p14:tracePt t="113521" x="5380038" y="3984625"/>
          <p14:tracePt t="113537" x="5364163" y="4008438"/>
          <p14:tracePt t="113554" x="5349875" y="4038600"/>
          <p14:tracePt t="113571" x="5334000" y="4084638"/>
          <p14:tracePt t="113588" x="5326063" y="4106863"/>
          <p14:tracePt t="113604" x="5326063" y="4122738"/>
          <p14:tracePt t="113620" x="5326063" y="4137025"/>
          <p14:tracePt t="113637" x="5326063" y="4152900"/>
          <p14:tracePt t="113654" x="5334000" y="4191000"/>
          <p14:tracePt t="113671" x="5387975" y="4251325"/>
          <p14:tracePt t="113687" x="5440363" y="4297363"/>
          <p14:tracePt t="113704" x="5516563" y="4351338"/>
          <p14:tracePt t="113720" x="5600700" y="4397375"/>
          <p14:tracePt t="113737" x="5668963" y="4419600"/>
          <p14:tracePt t="113754" x="5699125" y="4427538"/>
          <p14:tracePt t="113770" x="5730875" y="4441825"/>
          <p14:tracePt t="113787" x="5753100" y="4441825"/>
          <p14:tracePt t="113804" x="5783263" y="4449763"/>
          <p14:tracePt t="113820" x="5837238" y="4457700"/>
          <p14:tracePt t="113837" x="5889625" y="4457700"/>
          <p14:tracePt t="113853" x="5959475" y="4457700"/>
          <p14:tracePt t="113853" x="5989638" y="4457700"/>
          <p14:tracePt t="113871" x="6057900" y="4457700"/>
          <p14:tracePt t="113887" x="6134100" y="4457700"/>
          <p14:tracePt t="113904" x="6202363" y="4457700"/>
          <p14:tracePt t="113920" x="6264275" y="4441825"/>
          <p14:tracePt t="113937" x="6316663" y="4419600"/>
          <p14:tracePt t="113954" x="6370638" y="4389438"/>
          <p14:tracePt t="113970" x="6408738" y="4359275"/>
          <p14:tracePt t="113987" x="6430963" y="4321175"/>
          <p14:tracePt t="114004" x="6438900" y="4297363"/>
          <p14:tracePt t="114020" x="6438900" y="4275138"/>
          <p14:tracePt t="114037" x="6438900" y="4251325"/>
          <p14:tracePt t="114054" x="6438900" y="4221163"/>
          <p14:tracePt t="114070" x="6438900" y="4183063"/>
          <p14:tracePt t="114087" x="6423025" y="4160838"/>
          <p14:tracePt t="114104" x="6423025" y="4152900"/>
          <p14:tracePt t="114120" x="6416675" y="4137025"/>
          <p14:tracePt t="114137" x="6416675" y="4130675"/>
          <p14:tracePt t="114153" x="6408738" y="4122738"/>
          <p14:tracePt t="114170" x="6400800" y="4114800"/>
          <p14:tracePt t="114187" x="6400800" y="4106863"/>
          <p14:tracePt t="114223" x="6392863" y="4106863"/>
          <p14:tracePt t="114873" x="0" y="0"/>
        </p14:tracePtLst>
        <p14:tracePtLst>
          <p14:tracePt t="122193" x="7102475" y="3475038"/>
          <p14:tracePt t="122695" x="7108825" y="3475038"/>
          <p14:tracePt t="122727" x="7116763" y="3475038"/>
          <p14:tracePt t="122751" x="7124700" y="3475038"/>
          <p14:tracePt t="122759" x="7140575" y="3475038"/>
          <p14:tracePt t="122769" x="7146925" y="3475038"/>
          <p14:tracePt t="122775" x="7170738" y="3475038"/>
          <p14:tracePt t="122785" x="7185025" y="3475038"/>
          <p14:tracePt t="122802" x="7200900" y="3475038"/>
          <p14:tracePt t="122819" x="7216775" y="3475038"/>
          <p14:tracePt t="122835" x="7231063" y="3475038"/>
          <p14:tracePt t="122852" x="7254875" y="3475038"/>
          <p14:tracePt t="122869" x="7277100" y="3475038"/>
          <p14:tracePt t="122885" x="7299325" y="3475038"/>
          <p14:tracePt t="122902" x="7323138" y="3475038"/>
          <p14:tracePt t="122919" x="7337425" y="3475038"/>
          <p14:tracePt t="122935" x="7345363" y="3475038"/>
          <p14:tracePt t="122952" x="7361238" y="3475038"/>
          <p14:tracePt t="122969" x="7369175" y="3475038"/>
          <p14:tracePt t="122986" x="7375525" y="3475038"/>
          <p14:tracePt t="123002" x="7383463" y="3475038"/>
          <p14:tracePt t="123019" x="7391400" y="3475038"/>
          <p14:tracePt t="123035" x="7407275" y="3475038"/>
          <p14:tracePt t="123052" x="7413625" y="3475038"/>
          <p14:tracePt t="123069" x="7429500" y="3475038"/>
          <p14:tracePt t="123086" x="7445375" y="3475038"/>
          <p14:tracePt t="123102" x="7467600" y="3475038"/>
          <p14:tracePt t="123119" x="7489825" y="3475038"/>
          <p14:tracePt t="123136" x="7513638" y="3475038"/>
          <p14:tracePt t="123152" x="7535863" y="3475038"/>
          <p14:tracePt t="123169" x="7543800" y="3475038"/>
          <p14:tracePt t="123186" x="7559675" y="3475038"/>
          <p14:tracePt t="123592" x="0" y="0"/>
        </p14:tracePtLst>
        <p14:tracePtLst>
          <p14:tracePt t="131956" x="4625975" y="4525963"/>
          <p14:tracePt t="132079" x="4618038" y="4525963"/>
          <p14:tracePt t="132087" x="4610100" y="4525963"/>
          <p14:tracePt t="132095" x="4602163" y="4525963"/>
          <p14:tracePt t="132103" x="4587875" y="4525963"/>
          <p14:tracePt t="132111" x="4572000" y="4525963"/>
          <p14:tracePt t="132118" x="4556125" y="4525963"/>
          <p14:tracePt t="132135" x="4549775" y="4525963"/>
          <p14:tracePt t="132207" x="4533900" y="4525963"/>
          <p14:tracePt t="132223" x="4518025" y="4525963"/>
          <p14:tracePt t="132232" x="4511675" y="4525963"/>
          <p14:tracePt t="132239" x="4503738" y="4525963"/>
          <p14:tracePt t="132247" x="4479925" y="4525963"/>
          <p14:tracePt t="132255" x="4465638" y="4525963"/>
          <p14:tracePt t="132268" x="4441825" y="4533900"/>
          <p14:tracePt t="132285" x="4435475" y="4533900"/>
          <p14:tracePt t="132302" x="4419600" y="4533900"/>
          <p14:tracePt t="132318" x="4397375" y="4541838"/>
          <p14:tracePt t="132335" x="4381500" y="4549775"/>
          <p14:tracePt t="132352" x="4373563" y="4549775"/>
          <p14:tracePt t="132368" x="4365625" y="4549775"/>
          <p14:tracePt t="133031" x="0" y="0"/>
        </p14:tracePtLst>
        <p14:tracePtLst>
          <p14:tracePt t="134151" x="4610100" y="4838700"/>
          <p14:tracePt t="134263" x="4602163" y="4838700"/>
          <p14:tracePt t="134271" x="4594225" y="4846638"/>
          <p14:tracePt t="134279" x="4587875" y="4846638"/>
          <p14:tracePt t="134287" x="4579938" y="4846638"/>
          <p14:tracePt t="134287" x="4564063" y="4854575"/>
          <p14:tracePt t="134303" x="4549775" y="4854575"/>
          <p14:tracePt t="134319" x="4533900" y="4860925"/>
          <p14:tracePt t="134335" x="4518025" y="4860925"/>
          <p14:tracePt t="134335" x="4511675" y="4860925"/>
          <p14:tracePt t="134352" x="4503738" y="4868863"/>
          <p14:tracePt t="134368" x="4495800" y="4868863"/>
          <p14:tracePt t="134385" x="4473575" y="4868863"/>
          <p14:tracePt t="134401" x="4449763" y="4876800"/>
          <p14:tracePt t="134418" x="4427538" y="4876800"/>
          <p14:tracePt t="134434" x="4403725" y="4876800"/>
          <p14:tracePt t="134451" x="4397375" y="4876800"/>
          <p14:tracePt t="134468" x="4397375" y="4884738"/>
          <p14:tracePt t="134485" x="4389438" y="4884738"/>
          <p14:tracePt t="134789" x="0" y="0"/>
        </p14:tracePtLst>
        <p14:tracePtLst>
          <p14:tracePt t="138065" x="7734300" y="4457700"/>
          <p14:tracePt t="138439" x="0" y="0"/>
        </p14:tracePtLst>
        <p14:tracePtLst>
          <p14:tracePt t="139812" x="7642225" y="4808538"/>
          <p14:tracePt t="139986" x="0" y="0"/>
        </p14:tracePtLst>
        <p14:tracePtLst>
          <p14:tracePt t="144310" x="5562600" y="5219700"/>
          <p14:tracePt t="144527" x="5570538" y="5219700"/>
          <p14:tracePt t="144559" x="5578475" y="5219700"/>
          <p14:tracePt t="144567" x="5592763" y="5219700"/>
          <p14:tracePt t="144575" x="5600700" y="5219700"/>
          <p14:tracePt t="144584" x="5638800" y="5219700"/>
          <p14:tracePt t="144607" x="5715000" y="5219700"/>
          <p14:tracePt t="144618" x="5829300" y="5219700"/>
          <p14:tracePt t="144634" x="5927725" y="5219700"/>
          <p14:tracePt t="144655" x="5997575" y="5219700"/>
          <p14:tracePt t="144671" x="6042025" y="5219700"/>
          <p14:tracePt t="144687" x="6057900" y="5219700"/>
          <p14:tracePt t="145975" x="6080125" y="5219700"/>
          <p14:tracePt t="145975" x="0" y="0"/>
        </p14:tracePtLst>
        <p14:tracePtLst>
          <p14:tracePt t="146512" x="7116763" y="5295900"/>
          <p14:tracePt t="146559" x="7124700" y="5295900"/>
          <p14:tracePt t="146623" x="7132638" y="5295900"/>
          <p14:tracePt t="146631" x="7146925" y="5295900"/>
          <p14:tracePt t="146639" x="7170738" y="5295900"/>
          <p14:tracePt t="146647" x="7200900" y="5295900"/>
          <p14:tracePt t="146655" x="7277100" y="5295900"/>
          <p14:tracePt t="146667" x="7407275" y="5295900"/>
          <p14:tracePt t="146684" x="7535863" y="5295900"/>
          <p14:tracePt t="146700" x="7658100" y="5287963"/>
          <p14:tracePt t="146717" x="7718425" y="5280025"/>
          <p14:tracePt t="146733" x="7750175" y="5280025"/>
          <p14:tracePt t="146750" x="7756525" y="5273675"/>
          <p14:tracePt t="146791" x="7764463" y="5273675"/>
          <p14:tracePt t="146805" x="7772400" y="5273675"/>
          <p14:tracePt t="146823" x="7788275" y="5265738"/>
          <p14:tracePt t="146841" x="7794625" y="5265738"/>
          <p14:tracePt t="146974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677948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8313" y="1359414"/>
            <a:ext cx="8218487" cy="1539180"/>
          </a:xfrm>
        </p:spPr>
        <p:txBody>
          <a:bodyPr/>
          <a:lstStyle/>
          <a:p>
            <a:r>
              <a:rPr lang="en-US" sz="2400" dirty="0" smtClean="0"/>
              <a:t>Easy test administered to low achievers, difficult test administered to high achievers</a:t>
            </a:r>
          </a:p>
          <a:p>
            <a:r>
              <a:rPr lang="en-US" sz="2400" dirty="0" smtClean="0"/>
              <a:t>Likelihood functions for response pattern [1,0]</a:t>
            </a:r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err="1" smtClean="0"/>
              <a:t>Rasch</a:t>
            </a:r>
            <a:r>
              <a:rPr lang="en-AU" sz="3200" kern="0" dirty="0" smtClean="0"/>
              <a:t>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294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9619"/>
    </mc:Choice>
    <mc:Fallback>
      <p:transition spd="slow" advTm="7961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6142" x="6416675" y="2789238"/>
          <p14:tracePt t="6265" x="6430963" y="2789238"/>
          <p14:tracePt t="6273" x="6454775" y="2789238"/>
          <p14:tracePt t="6286" x="6477000" y="2789238"/>
          <p14:tracePt t="6289" x="6545263" y="2789238"/>
          <p14:tracePt t="6305" x="6629400" y="2789238"/>
          <p14:tracePt t="6321" x="6683375" y="2789238"/>
          <p14:tracePt t="6337" x="6759575" y="2797175"/>
          <p14:tracePt t="6370" x="6835775" y="2811463"/>
          <p14:tracePt t="6373" x="6956425" y="2835275"/>
          <p14:tracePt t="6386" x="7078663" y="2857500"/>
          <p14:tracePt t="6404" x="7154863" y="2865438"/>
          <p14:tracePt t="6420" x="7200900" y="2865438"/>
          <p14:tracePt t="6457" x="7208838" y="2865438"/>
          <p14:tracePt t="6505" x="7216775" y="2865438"/>
          <p14:tracePt t="6521" x="7223125" y="2865438"/>
          <p14:tracePt t="6537" x="7231063" y="2865438"/>
          <p14:tracePt t="6553" x="7231063" y="2857500"/>
          <p14:tracePt t="6858" x="0" y="0"/>
        </p14:tracePtLst>
        <p14:tracePtLst>
          <p14:tracePt t="7919" x="1698625" y="6270625"/>
          <p14:tracePt t="7953" x="1698625" y="6264275"/>
          <p14:tracePt t="7961" x="1706563" y="6264275"/>
          <p14:tracePt t="7966" x="1722438" y="6256338"/>
          <p14:tracePt t="7969" x="1752600" y="6256338"/>
          <p14:tracePt t="7986" x="1782763" y="6248400"/>
          <p14:tracePt t="8003" x="1828800" y="6240463"/>
          <p14:tracePt t="8019" x="1889125" y="6226175"/>
          <p14:tracePt t="8036" x="1965325" y="6202363"/>
          <p14:tracePt t="8053" x="2057400" y="6188075"/>
          <p14:tracePt t="8069" x="2133600" y="6156325"/>
          <p14:tracePt t="8086" x="2193925" y="6134100"/>
          <p14:tracePt t="8103" x="2255838" y="6103938"/>
          <p14:tracePt t="8120" x="2308225" y="6080125"/>
          <p14:tracePt t="8136" x="2378075" y="6049963"/>
          <p14:tracePt t="8153" x="2438400" y="6019800"/>
          <p14:tracePt t="8169" x="2514600" y="5965825"/>
          <p14:tracePt t="8186" x="2582863" y="5913438"/>
          <p14:tracePt t="8203" x="2659063" y="5845175"/>
          <p14:tracePt t="8220" x="2720975" y="5775325"/>
          <p14:tracePt t="8236" x="2797175" y="5707063"/>
          <p14:tracePt t="8253" x="2895600" y="5608638"/>
          <p14:tracePt t="8270" x="3001963" y="5494338"/>
          <p14:tracePt t="8286" x="3086100" y="5402263"/>
          <p14:tracePt t="8303" x="3162300" y="5318125"/>
          <p14:tracePt t="8320" x="3222625" y="5235575"/>
          <p14:tracePt t="8337" x="3322638" y="5083175"/>
          <p14:tracePt t="8353" x="3382963" y="4999038"/>
          <p14:tracePt t="8370" x="3436938" y="4930775"/>
          <p14:tracePt t="8386" x="3482975" y="4854575"/>
          <p14:tracePt t="8403" x="3505200" y="4792663"/>
          <p14:tracePt t="8420" x="3535363" y="4746625"/>
          <p14:tracePt t="8436" x="3565525" y="4678363"/>
          <p14:tracePt t="8453" x="3619500" y="4594225"/>
          <p14:tracePt t="8469" x="3679825" y="4503738"/>
          <p14:tracePt t="8486" x="3756025" y="4419600"/>
          <p14:tracePt t="8503" x="3794125" y="4343400"/>
          <p14:tracePt t="8519" x="3848100" y="4297363"/>
          <p14:tracePt t="8536" x="3886200" y="4251325"/>
          <p14:tracePt t="8553" x="3940175" y="4198938"/>
          <p14:tracePt t="8569" x="3978275" y="4160838"/>
          <p14:tracePt t="8586" x="4022725" y="4114800"/>
          <p14:tracePt t="8603" x="4076700" y="4076700"/>
          <p14:tracePt t="8620" x="4130675" y="4030663"/>
          <p14:tracePt t="8636" x="4160838" y="4022725"/>
          <p14:tracePt t="8653" x="4168775" y="4022725"/>
          <p14:tracePt t="8670" x="4183063" y="4016375"/>
          <p14:tracePt t="8686" x="4244975" y="4008438"/>
          <p14:tracePt t="8703" x="4351338" y="4008438"/>
          <p14:tracePt t="8719" x="4411663" y="4008438"/>
          <p14:tracePt t="8736" x="4441825" y="4008438"/>
          <p14:tracePt t="8753" x="4465638" y="4008438"/>
          <p14:tracePt t="8769" x="4495800" y="4054475"/>
          <p14:tracePt t="8787" x="4587875" y="4160838"/>
          <p14:tracePt t="8803" x="4708525" y="4297363"/>
          <p14:tracePt t="8819" x="4822825" y="4479925"/>
          <p14:tracePt t="8836" x="4914900" y="4632325"/>
          <p14:tracePt t="8853" x="4991100" y="4762500"/>
          <p14:tracePt t="8869" x="5045075" y="4846638"/>
          <p14:tracePt t="8886" x="5089525" y="4922838"/>
          <p14:tracePt t="8903" x="5135563" y="5006975"/>
          <p14:tracePt t="8920" x="5165725" y="5089525"/>
          <p14:tracePt t="8936" x="5189538" y="5189538"/>
          <p14:tracePt t="8936" x="5219700" y="5241925"/>
          <p14:tracePt t="8953" x="5265738" y="5372100"/>
          <p14:tracePt t="8970" x="5311775" y="5478463"/>
          <p14:tracePt t="8986" x="5341938" y="5532438"/>
          <p14:tracePt t="9003" x="5356225" y="5584825"/>
          <p14:tracePt t="9019" x="5387975" y="5676900"/>
          <p14:tracePt t="9036" x="5448300" y="5775325"/>
          <p14:tracePt t="9053" x="5486400" y="5829300"/>
          <p14:tracePt t="9069" x="5494338" y="5851525"/>
          <p14:tracePt t="9086" x="5502275" y="5859463"/>
          <p14:tracePt t="9103" x="5508625" y="5867400"/>
          <p14:tracePt t="9119" x="5508625" y="5875338"/>
          <p14:tracePt t="9257" x="5516563" y="5875338"/>
          <p14:tracePt t="9265" x="5524500" y="5867400"/>
          <p14:tracePt t="9265" x="0" y="0"/>
        </p14:tracePtLst>
        <p14:tracePtLst>
          <p14:tracePt t="10060" x="2247900" y="6256338"/>
          <p14:tracePt t="10081" x="2255838" y="6256338"/>
          <p14:tracePt t="10093" x="2263775" y="6256338"/>
          <p14:tracePt t="10105" x="2270125" y="6256338"/>
          <p14:tracePt t="10108" x="2278063" y="6256338"/>
          <p14:tracePt t="10119" x="2286000" y="6256338"/>
          <p14:tracePt t="10136" x="2293938" y="6248400"/>
          <p14:tracePt t="10152" x="2354263" y="6232525"/>
          <p14:tracePt t="10169" x="2430463" y="6210300"/>
          <p14:tracePt t="10186" x="2536825" y="6172200"/>
          <p14:tracePt t="10202" x="2667000" y="6142038"/>
          <p14:tracePt t="10219" x="2827338" y="6088063"/>
          <p14:tracePt t="10236" x="2955925" y="6035675"/>
          <p14:tracePt t="10252" x="3070225" y="5989638"/>
          <p14:tracePt t="10269" x="3208338" y="5905500"/>
          <p14:tracePt t="10286" x="3352800" y="5791200"/>
          <p14:tracePt t="10302" x="3527425" y="5661025"/>
          <p14:tracePt t="10319" x="3687763" y="5508625"/>
          <p14:tracePt t="10336" x="3810000" y="5364163"/>
          <p14:tracePt t="10352" x="3924300" y="5219700"/>
          <p14:tracePt t="10369" x="3962400" y="5173663"/>
          <p14:tracePt t="10386" x="3992563" y="5105400"/>
          <p14:tracePt t="10403" x="4030663" y="5006975"/>
          <p14:tracePt t="10419" x="4068763" y="4884738"/>
          <p14:tracePt t="10436" x="4106863" y="4784725"/>
          <p14:tracePt t="10453" x="4160838" y="4702175"/>
          <p14:tracePt t="10469" x="4221163" y="4602163"/>
          <p14:tracePt t="10486" x="4289425" y="4518025"/>
          <p14:tracePt t="10503" x="4359275" y="4419600"/>
          <p14:tracePt t="10519" x="4411663" y="4313238"/>
          <p14:tracePt t="10536" x="4449763" y="4213225"/>
          <p14:tracePt t="10552" x="4503738" y="4114800"/>
          <p14:tracePt t="10569" x="4525963" y="4076700"/>
          <p14:tracePt t="10586" x="4541838" y="4046538"/>
          <p14:tracePt t="10603" x="4564063" y="4022725"/>
          <p14:tracePt t="10619" x="4610100" y="4008438"/>
          <p14:tracePt t="10636" x="4664075" y="3984625"/>
          <p14:tracePt t="10653" x="4702175" y="3978275"/>
          <p14:tracePt t="10669" x="4746625" y="3978275"/>
          <p14:tracePt t="10686" x="4792663" y="3978275"/>
          <p14:tracePt t="10703" x="4922838" y="3992563"/>
          <p14:tracePt t="10719" x="5083175" y="4008438"/>
          <p14:tracePt t="10736" x="5203825" y="4030663"/>
          <p14:tracePt t="10753" x="5326063" y="4076700"/>
          <p14:tracePt t="10769" x="5394325" y="4106863"/>
          <p14:tracePt t="10786" x="5486400" y="4152900"/>
          <p14:tracePt t="10803" x="5554663" y="4206875"/>
          <p14:tracePt t="10819" x="5608638" y="4251325"/>
          <p14:tracePt t="10836" x="5668963" y="4327525"/>
          <p14:tracePt t="10853" x="5791200" y="4441825"/>
          <p14:tracePt t="10869" x="6035675" y="4625975"/>
          <p14:tracePt t="10886" x="6278563" y="4770438"/>
          <p14:tracePt t="10903" x="6384925" y="4846638"/>
          <p14:tracePt t="10919" x="6423025" y="4884738"/>
          <p14:tracePt t="10936" x="6438900" y="4922838"/>
          <p14:tracePt t="10953" x="6461125" y="4975225"/>
          <p14:tracePt t="10969" x="6499225" y="5083175"/>
          <p14:tracePt t="10986" x="6553200" y="5219700"/>
          <p14:tracePt t="11002" x="6613525" y="5394325"/>
          <p14:tracePt t="11019" x="6683375" y="5532438"/>
          <p14:tracePt t="11036" x="6721475" y="5646738"/>
          <p14:tracePt t="11052" x="6751638" y="5715000"/>
          <p14:tracePt t="11069" x="6789738" y="5775325"/>
          <p14:tracePt t="11086" x="6842125" y="5851525"/>
          <p14:tracePt t="11102" x="6873875" y="5905500"/>
          <p14:tracePt t="11119" x="6896100" y="5943600"/>
          <p14:tracePt t="11136" x="6896100" y="5959475"/>
          <p14:tracePt t="11152" x="6911975" y="5989638"/>
          <p14:tracePt t="11169" x="6918325" y="6003925"/>
          <p14:tracePt t="11495" x="0" y="0"/>
        </p14:tracePtLst>
        <p14:tracePtLst>
          <p14:tracePt t="26794" x="4168775" y="4054475"/>
          <p14:tracePt t="26978" x="4168775" y="4060825"/>
          <p14:tracePt t="26986" x="4168775" y="4076700"/>
          <p14:tracePt t="26994" x="4168775" y="4092575"/>
          <p14:tracePt t="27002" x="4168775" y="4137025"/>
          <p14:tracePt t="27019" x="4175125" y="4175125"/>
          <p14:tracePt t="27035" x="4175125" y="4213225"/>
          <p14:tracePt t="27052" x="4175125" y="4251325"/>
          <p14:tracePt t="27069" x="4175125" y="4305300"/>
          <p14:tracePt t="27085" x="4175125" y="4373563"/>
          <p14:tracePt t="27102" x="4175125" y="4427538"/>
          <p14:tracePt t="27119" x="4175125" y="4473575"/>
          <p14:tracePt t="27135" x="4175125" y="4518025"/>
          <p14:tracePt t="27152" x="4175125" y="4564063"/>
          <p14:tracePt t="27168" x="4175125" y="4632325"/>
          <p14:tracePt t="27185" x="4175125" y="4716463"/>
          <p14:tracePt t="27202" x="4168775" y="4800600"/>
          <p14:tracePt t="27219" x="4152900" y="4854575"/>
          <p14:tracePt t="27235" x="4152900" y="4899025"/>
          <p14:tracePt t="27252" x="4144963" y="4945063"/>
          <p14:tracePt t="27269" x="4144963" y="4991100"/>
          <p14:tracePt t="27285" x="4144963" y="5029200"/>
          <p14:tracePt t="27302" x="4144963" y="5067300"/>
          <p14:tracePt t="27318" x="4144963" y="5105400"/>
          <p14:tracePt t="27335" x="4144963" y="5143500"/>
          <p14:tracePt t="27352" x="4144963" y="5173663"/>
          <p14:tracePt t="27369" x="4144963" y="5197475"/>
          <p14:tracePt t="27385" x="4144963" y="5211763"/>
          <p14:tracePt t="27402" x="4144963" y="5249863"/>
          <p14:tracePt t="27418" x="4144963" y="5265738"/>
          <p14:tracePt t="27435" x="4144963" y="5287963"/>
          <p14:tracePt t="27452" x="4144963" y="5326063"/>
          <p14:tracePt t="27468" x="4144963" y="5380038"/>
          <p14:tracePt t="27485" x="4144963" y="5410200"/>
          <p14:tracePt t="27502" x="4144963" y="5448300"/>
          <p14:tracePt t="27519" x="4144963" y="5470525"/>
          <p14:tracePt t="27535" x="4144963" y="5494338"/>
          <p14:tracePt t="27552" x="4144963" y="5524500"/>
          <p14:tracePt t="27568" x="4144963" y="5554663"/>
          <p14:tracePt t="27585" x="4144963" y="5578475"/>
          <p14:tracePt t="27602" x="4144963" y="5638800"/>
          <p14:tracePt t="27619" x="4144963" y="5676900"/>
          <p14:tracePt t="27635" x="4144963" y="5707063"/>
          <p14:tracePt t="27652" x="4144963" y="5737225"/>
          <p14:tracePt t="27669" x="4144963" y="5761038"/>
          <p14:tracePt t="27685" x="4144963" y="5791200"/>
          <p14:tracePt t="27702" x="4144963" y="5821363"/>
          <p14:tracePt t="27718" x="4144963" y="5859463"/>
          <p14:tracePt t="27736" x="4144963" y="5883275"/>
          <p14:tracePt t="27752" x="4144963" y="5913438"/>
          <p14:tracePt t="27768" x="4144963" y="5951538"/>
          <p14:tracePt t="27785" x="4144963" y="5965825"/>
          <p14:tracePt t="27802" x="4144963" y="5997575"/>
          <p14:tracePt t="27818" x="4144963" y="6019800"/>
          <p14:tracePt t="27835" x="4144963" y="6049963"/>
          <p14:tracePt t="27852" x="4144963" y="6096000"/>
          <p14:tracePt t="27868" x="4152900" y="6142038"/>
          <p14:tracePt t="27885" x="4152900" y="6172200"/>
          <p14:tracePt t="27902" x="4152900" y="6194425"/>
          <p14:tracePt t="27918" x="4152900" y="6210300"/>
          <p14:tracePt t="27935" x="4152900" y="6232525"/>
          <p14:tracePt t="27952" x="4152900" y="6256338"/>
          <p14:tracePt t="27968" x="4152900" y="6264275"/>
          <p14:tracePt t="27985" x="4152900" y="6270625"/>
          <p14:tracePt t="28002" x="4152900" y="6278563"/>
          <p14:tracePt t="28018" x="4152900" y="6286500"/>
          <p14:tracePt t="28114" x="4152900" y="6294438"/>
          <p14:tracePt t="28130" x="4152900" y="6302375"/>
          <p14:tracePt t="30497" x="0" y="0"/>
        </p14:tracePtLst>
        <p14:tracePtLst>
          <p14:tracePt t="36047" x="4906963" y="4060825"/>
          <p14:tracePt t="36123" x="4906963" y="4068763"/>
          <p14:tracePt t="36131" x="4906963" y="4084638"/>
          <p14:tracePt t="36138" x="4906963" y="4098925"/>
          <p14:tracePt t="36151" x="4906963" y="4114800"/>
          <p14:tracePt t="36151" x="4899025" y="4175125"/>
          <p14:tracePt t="36168" x="4884738" y="4275138"/>
          <p14:tracePt t="36185" x="4876800" y="4403725"/>
          <p14:tracePt t="36202" x="4868863" y="4549775"/>
          <p14:tracePt t="36218" x="4860925" y="4686300"/>
          <p14:tracePt t="36235" x="4854575" y="4876800"/>
          <p14:tracePt t="36251" x="4846638" y="4999038"/>
          <p14:tracePt t="36268" x="4838700" y="5127625"/>
          <p14:tracePt t="36285" x="4838700" y="5273675"/>
          <p14:tracePt t="36302" x="4838700" y="5410200"/>
          <p14:tracePt t="36318" x="4838700" y="5532438"/>
          <p14:tracePt t="36335" x="4838700" y="5630863"/>
          <p14:tracePt t="36351" x="4846638" y="5707063"/>
          <p14:tracePt t="36368" x="4846638" y="5775325"/>
          <p14:tracePt t="36385" x="4846638" y="5851525"/>
          <p14:tracePt t="36401" x="4860925" y="5973763"/>
          <p14:tracePt t="36419" x="4868863" y="6019800"/>
          <p14:tracePt t="36435" x="4876800" y="6111875"/>
          <p14:tracePt t="36451" x="4884738" y="6156325"/>
          <p14:tracePt t="36468" x="4884738" y="6194425"/>
          <p14:tracePt t="36485" x="4892675" y="6248400"/>
          <p14:tracePt t="36501" x="4899025" y="6278563"/>
          <p14:tracePt t="36518" x="4899025" y="6302375"/>
          <p14:tracePt t="36535" x="4899025" y="6332538"/>
          <p14:tracePt t="36551" x="4899025" y="6362700"/>
          <p14:tracePt t="36568" x="4899025" y="6370638"/>
          <p14:tracePt t="36585" x="4899025" y="6378575"/>
          <p14:tracePt t="36601" x="4899025" y="6384925"/>
          <p14:tracePt t="36635" x="4906963" y="6384925"/>
          <p14:tracePt t="37210" x="4914900" y="6384925"/>
          <p14:tracePt t="37225" x="4922838" y="6384925"/>
          <p14:tracePt t="37226" x="4930775" y="6384925"/>
          <p14:tracePt t="37235" x="4930775" y="6378575"/>
          <p14:tracePt t="37251" x="4937125" y="6378575"/>
          <p14:tracePt t="37298" x="4945063" y="6378575"/>
          <p14:tracePt t="37331" x="4953000" y="6378575"/>
          <p14:tracePt t="38922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61894"/>
            <a:ext cx="8064896" cy="4907465"/>
          </a:xfrm>
        </p:spPr>
        <p:txBody>
          <a:bodyPr/>
          <a:lstStyle/>
          <a:p>
            <a:r>
              <a:rPr lang="en-US" sz="2400" dirty="0" smtClean="0"/>
              <a:t>Models with 1, 2 or 3 parameters (1-, 2- or 3-Parameter Logistic Models)</a:t>
            </a:r>
          </a:p>
          <a:p>
            <a:pPr lvl="1"/>
            <a:r>
              <a:rPr lang="en-US" sz="2400" dirty="0" smtClean="0"/>
              <a:t>1 parameter: </a:t>
            </a:r>
          </a:p>
          <a:p>
            <a:pPr lvl="2"/>
            <a:r>
              <a:rPr lang="en-US" dirty="0" smtClean="0"/>
              <a:t>Item difficulty</a:t>
            </a:r>
          </a:p>
          <a:p>
            <a:pPr lvl="1"/>
            <a:r>
              <a:rPr lang="en-US" sz="2400" dirty="0" smtClean="0"/>
              <a:t>2 parameters : </a:t>
            </a:r>
          </a:p>
          <a:p>
            <a:pPr lvl="2"/>
            <a:r>
              <a:rPr lang="en-US" dirty="0"/>
              <a:t>Item difficulty</a:t>
            </a:r>
          </a:p>
          <a:p>
            <a:pPr lvl="2"/>
            <a:r>
              <a:rPr lang="en-US" dirty="0"/>
              <a:t>Item discrimination</a:t>
            </a:r>
            <a:endParaRPr lang="en-US" dirty="0" smtClean="0"/>
          </a:p>
          <a:p>
            <a:pPr lvl="1"/>
            <a:r>
              <a:rPr lang="en-US" sz="2400" dirty="0" smtClean="0"/>
              <a:t>3 parameters : </a:t>
            </a:r>
          </a:p>
          <a:p>
            <a:pPr lvl="2"/>
            <a:r>
              <a:rPr lang="en-US" dirty="0"/>
              <a:t>Item difficulty</a:t>
            </a:r>
          </a:p>
          <a:p>
            <a:pPr lvl="2"/>
            <a:r>
              <a:rPr lang="en-US" dirty="0"/>
              <a:t>Item discrimination </a:t>
            </a:r>
            <a:endParaRPr lang="en-US" dirty="0" smtClean="0"/>
          </a:p>
          <a:p>
            <a:pPr lvl="2"/>
            <a:r>
              <a:rPr lang="en-US" dirty="0" smtClean="0"/>
              <a:t>Guessing</a:t>
            </a:r>
          </a:p>
          <a:p>
            <a:pPr lvl="1"/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/>
              <a:t>Other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IRT</a:t>
            </a:r>
            <a:r>
              <a:rPr kumimoji="0" lang="en-AU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models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591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8450"/>
    </mc:Choice>
    <mc:Fallback>
      <p:transition spd="slow" advTm="7845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32350" x="922338" y="2803525"/>
          <p14:tracePt t="32413" x="922338" y="2811463"/>
          <p14:tracePt t="32469" x="922338" y="2819400"/>
          <p14:tracePt t="32479" x="922338" y="2835275"/>
          <p14:tracePt t="32496" x="922338" y="2849563"/>
          <p14:tracePt t="32501" x="922338" y="2857500"/>
          <p14:tracePt t="32509" x="922338" y="2879725"/>
          <p14:tracePt t="32525" x="922338" y="2903538"/>
          <p14:tracePt t="32541" x="914400" y="2925763"/>
          <p14:tracePt t="32557" x="906463" y="2955925"/>
          <p14:tracePt t="32573" x="898525" y="2994025"/>
          <p14:tracePt t="32589" x="898525" y="3040063"/>
          <p14:tracePt t="32613" x="898525" y="3063875"/>
          <p14:tracePt t="32629" x="898525" y="3086100"/>
          <p14:tracePt t="32645" x="898525" y="3140075"/>
          <p14:tracePt t="32661" x="898525" y="3200400"/>
          <p14:tracePt t="32677" x="898525" y="3276600"/>
          <p14:tracePt t="32693" x="898525" y="3352800"/>
          <p14:tracePt t="32709" x="898525" y="3398838"/>
          <p14:tracePt t="32722" x="898525" y="3421063"/>
          <p14:tracePt t="32738" x="898525" y="3429000"/>
          <p14:tracePt t="32755" x="898525" y="3436938"/>
          <p14:tracePt t="32772" x="898525" y="3451225"/>
          <p14:tracePt t="33167" x="0" y="0"/>
        </p14:tracePtLst>
        <p14:tracePtLst>
          <p14:tracePt t="66328" x="1325563" y="5502275"/>
          <p14:tracePt t="66458" x="0" y="0"/>
        </p14:tracePtLst>
        <p14:tracePtLst>
          <p14:tracePt t="67534" x="1303338" y="5943600"/>
          <p14:tracePt t="67682" x="0" y="0"/>
        </p14:tracePtLst>
        <p14:tracePtLst>
          <p14:tracePt t="69027" x="1227138" y="6423025"/>
          <p14:tracePt t="69199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76100456"/>
              </p:ext>
            </p:extLst>
          </p:nvPr>
        </p:nvGraphicFramePr>
        <p:xfrm>
          <a:off x="899592" y="2636912"/>
          <a:ext cx="7100862" cy="3384004"/>
        </p:xfrm>
        <a:graphic>
          <a:graphicData uri="http://schemas.openxmlformats.org/presentationml/2006/ole">
            <p:oleObj spid="_x0000_s53279" name="Equation" r:id="rId3" imgW="4216400" imgH="1917700" progId="Equation.3">
              <p:embed/>
            </p:oleObj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/>
              <a:t>Other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IRT</a:t>
            </a:r>
            <a:r>
              <a:rPr kumimoji="0" lang="en-AU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models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761895"/>
            <a:ext cx="7776864" cy="58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1, 2 and 3 PL IRT models</a:t>
            </a:r>
            <a:endParaRPr lang="en-US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683937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0306"/>
    </mc:Choice>
    <mc:Fallback>
      <p:transition spd="slow" advTm="3030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2681" x="3641725" y="2887663"/>
          <p14:tracePt t="12839" x="0" y="0"/>
        </p14:tracePtLst>
        <p14:tracePtLst>
          <p14:tracePt t="12928" x="3641725" y="2887663"/>
          <p14:tracePt t="12962" x="0" y="0"/>
        </p14:tracePtLst>
        <p14:tracePtLst>
          <p14:tracePt t="17079" x="4168775" y="4152900"/>
          <p14:tracePt t="17241" x="0" y="0"/>
        </p14:tracePtLst>
        <p14:tracePtLst>
          <p14:tracePt t="18297" x="3521075" y="4030663"/>
          <p14:tracePt t="18489" x="0" y="0"/>
        </p14:tracePtLst>
        <p14:tracePtLst>
          <p14:tracePt t="19201" x="3687763" y="4259263"/>
          <p14:tracePt t="19330" x="0" y="0"/>
        </p14:tracePtLst>
        <p14:tracePtLst>
          <p14:tracePt t="22602" x="1165225" y="5851525"/>
          <p14:tracePt t="22713" x="1165225" y="5859463"/>
          <p14:tracePt t="22721" x="1165225" y="5867400"/>
          <p14:tracePt t="22737" x="1173163" y="5867400"/>
          <p14:tracePt t="22745" x="1227138" y="5889625"/>
          <p14:tracePt t="22777" x="1249363" y="5889625"/>
          <p14:tracePt t="22785" x="1463675" y="5927725"/>
          <p14:tracePt t="22825" x="1608138" y="5943600"/>
          <p14:tracePt t="22841" x="1736725" y="5943600"/>
          <p14:tracePt t="22857" x="1858963" y="5959475"/>
          <p14:tracePt t="22873" x="2011363" y="5965825"/>
          <p14:tracePt t="22889" x="2125663" y="5973763"/>
          <p14:tracePt t="22905" x="2209800" y="5981700"/>
          <p14:tracePt t="22921" x="2270125" y="5981700"/>
          <p14:tracePt t="22937" x="2308225" y="5981700"/>
          <p14:tracePt t="22953" x="2346325" y="5981700"/>
          <p14:tracePt t="22969" x="2430463" y="5989638"/>
          <p14:tracePt t="22985" x="2659063" y="5989638"/>
          <p14:tracePt t="23018" x="2841625" y="5997575"/>
          <p14:tracePt t="23025" x="3009900" y="5997575"/>
          <p14:tracePt t="23035" x="3140075" y="5997575"/>
          <p14:tracePt t="23051" x="3222625" y="5997575"/>
          <p14:tracePt t="23068" x="3284538" y="5997575"/>
          <p14:tracePt t="23085" x="3382963" y="5997575"/>
          <p14:tracePt t="23101" x="3489325" y="5997575"/>
          <p14:tracePt t="23118" x="3581400" y="5989638"/>
          <p14:tracePt t="23135" x="3657600" y="5981700"/>
          <p14:tracePt t="23151" x="3695700" y="5973763"/>
          <p14:tracePt t="23217" x="3703638" y="5973763"/>
          <p14:tracePt t="23225" x="3711575" y="5965825"/>
          <p14:tracePt t="23233" x="3717925" y="5965825"/>
          <p14:tracePt t="23238" x="3725863" y="5965825"/>
          <p14:tracePt t="23681" x="3717925" y="5965825"/>
          <p14:tracePt t="23697" x="3695700" y="5965825"/>
          <p14:tracePt t="23705" x="3687763" y="5965825"/>
          <p14:tracePt t="23713" x="3679825" y="5959475"/>
          <p14:tracePt t="23721" x="3641725" y="5951538"/>
          <p14:tracePt t="23735" x="3619500" y="5951538"/>
          <p14:tracePt t="23752" x="3597275" y="5943600"/>
          <p14:tracePt t="23768" x="3565525" y="5927725"/>
          <p14:tracePt t="23768" x="3559175" y="5927725"/>
          <p14:tracePt t="23785" x="3513138" y="5913438"/>
          <p14:tracePt t="23801" x="3421063" y="5913438"/>
          <p14:tracePt t="23818" x="3268663" y="5913438"/>
          <p14:tracePt t="23835" x="3116263" y="5913438"/>
          <p14:tracePt t="23851" x="3017838" y="5921375"/>
          <p14:tracePt t="23868" x="3001963" y="5935663"/>
          <p14:tracePt t="23885" x="3001963" y="5943600"/>
          <p14:tracePt t="23901" x="3009900" y="5959475"/>
          <p14:tracePt t="23918" x="3032125" y="5965825"/>
          <p14:tracePt t="23935" x="3055938" y="5981700"/>
          <p14:tracePt t="23951" x="3063875" y="5981700"/>
          <p14:tracePt t="23968" x="3070225" y="5981700"/>
          <p14:tracePt t="23985" x="3108325" y="5981700"/>
          <p14:tracePt t="24001" x="3162300" y="5981700"/>
          <p14:tracePt t="24018" x="3238500" y="5981700"/>
          <p14:tracePt t="24035" x="3314700" y="5989638"/>
          <p14:tracePt t="24051" x="3352800" y="5997575"/>
          <p14:tracePt t="24068" x="3368675" y="5997575"/>
          <p14:tracePt t="24085" x="3413125" y="5997575"/>
          <p14:tracePt t="24101" x="3482975" y="5997575"/>
          <p14:tracePt t="24118" x="3535363" y="5997575"/>
          <p14:tracePt t="24134" x="3581400" y="6003925"/>
          <p14:tracePt t="24151" x="3673475" y="6019800"/>
          <p14:tracePt t="24168" x="3741738" y="6042025"/>
          <p14:tracePt t="24184" x="3787775" y="6042025"/>
          <p14:tracePt t="24201" x="3802063" y="6042025"/>
          <p14:tracePt t="24249" x="3810000" y="6042025"/>
          <p14:tracePt t="24281" x="3825875" y="6042025"/>
          <p14:tracePt t="24292" x="3832225" y="6042025"/>
          <p14:tracePt t="24297" x="3848100" y="6042025"/>
          <p14:tracePt t="24301" x="3878263" y="6042025"/>
          <p14:tracePt t="24318" x="3932238" y="6042025"/>
          <p14:tracePt t="24334" x="3984625" y="6042025"/>
          <p14:tracePt t="24351" x="4060825" y="6035675"/>
          <p14:tracePt t="24368" x="4130675" y="6011863"/>
          <p14:tracePt t="24384" x="4183063" y="5973763"/>
          <p14:tracePt t="24401" x="4198938" y="5965825"/>
          <p14:tracePt t="24418" x="4206875" y="5965825"/>
          <p14:tracePt t="24876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/>
              <a:t>Other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IRT</a:t>
            </a:r>
            <a:r>
              <a:rPr kumimoji="0" lang="en-AU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models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8372" y="1556792"/>
            <a:ext cx="7776864" cy="58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1, 2 and 3 PL IRT models</a:t>
            </a:r>
            <a:endParaRPr lang="en-US" dirty="0" smtClean="0"/>
          </a:p>
          <a:p>
            <a:pPr lvl="1"/>
            <a:endParaRPr lang="en-US" sz="2400" dirty="0"/>
          </a:p>
        </p:txBody>
      </p:sp>
      <p:graphicFrame>
        <p:nvGraphicFramePr>
          <p:cNvPr id="9" name="Char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85790707"/>
              </p:ext>
            </p:extLst>
          </p:nvPr>
        </p:nvGraphicFramePr>
        <p:xfrm>
          <a:off x="1317903" y="2348880"/>
          <a:ext cx="5083844" cy="399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07106198"/>
              </p:ext>
            </p:extLst>
          </p:nvPr>
        </p:nvGraphicFramePr>
        <p:xfrm>
          <a:off x="7127875" y="2960688"/>
          <a:ext cx="755650" cy="2520950"/>
        </p:xfrm>
        <a:graphic>
          <a:graphicData uri="http://schemas.openxmlformats.org/presentationml/2006/ole">
            <p:oleObj spid="_x0000_s55327" name="Équation" r:id="rId5" imgW="533169" imgH="177722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60549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6569"/>
    </mc:Choice>
    <mc:Fallback>
      <p:transition spd="slow" advTm="765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7518" x="1844675" y="5821363"/>
          <p14:tracePt t="7699" x="1851025" y="5821363"/>
          <p14:tracePt t="7729" x="1858963" y="5821363"/>
          <p14:tracePt t="7741" x="1874838" y="5821363"/>
          <p14:tracePt t="7745" x="1889125" y="5821363"/>
          <p14:tracePt t="7751" x="1935163" y="5821363"/>
          <p14:tracePt t="7769" x="1973263" y="5821363"/>
          <p14:tracePt t="7785" x="1997075" y="5821363"/>
          <p14:tracePt t="7809" x="2003425" y="5821363"/>
          <p14:tracePt t="7833" x="2027238" y="5821363"/>
          <p14:tracePt t="7841" x="2041525" y="5821363"/>
          <p14:tracePt t="7857" x="2079625" y="5821363"/>
          <p14:tracePt t="7873" x="2117725" y="5821363"/>
          <p14:tracePt t="7889" x="2155825" y="5813425"/>
          <p14:tracePt t="7917" x="2163763" y="5813425"/>
          <p14:tracePt t="7921" x="2179638" y="5813425"/>
          <p14:tracePt t="7951" x="2193925" y="5813425"/>
          <p14:tracePt t="7953" x="2232025" y="5813425"/>
          <p14:tracePt t="7969" x="2270125" y="5807075"/>
          <p14:tracePt t="7984" x="2316163" y="5799138"/>
          <p14:tracePt t="8000" x="2362200" y="5791200"/>
          <p14:tracePt t="8017" x="2384425" y="5783263"/>
          <p14:tracePt t="8034" x="2408238" y="5783263"/>
          <p14:tracePt t="8051" x="2422525" y="5775325"/>
          <p14:tracePt t="8067" x="2460625" y="5761038"/>
          <p14:tracePt t="8084" x="2514600" y="5737225"/>
          <p14:tracePt t="8101" x="2544763" y="5715000"/>
          <p14:tracePt t="8117" x="2582863" y="5699125"/>
          <p14:tracePt t="8134" x="2613025" y="5692775"/>
          <p14:tracePt t="8150" x="2636838" y="5684838"/>
          <p14:tracePt t="8167" x="2667000" y="5676900"/>
          <p14:tracePt t="8184" x="2689225" y="5661025"/>
          <p14:tracePt t="8200" x="2727325" y="5654675"/>
          <p14:tracePt t="8218" x="2743200" y="5646738"/>
          <p14:tracePt t="8234" x="2759075" y="5630863"/>
          <p14:tracePt t="8251" x="2781300" y="5622925"/>
          <p14:tracePt t="8267" x="2797175" y="5608638"/>
          <p14:tracePt t="8284" x="2835275" y="5592763"/>
          <p14:tracePt t="8300" x="2873375" y="5570538"/>
          <p14:tracePt t="8317" x="2895600" y="5554663"/>
          <p14:tracePt t="8334" x="2917825" y="5546725"/>
          <p14:tracePt t="8350" x="2933700" y="5532438"/>
          <p14:tracePt t="8367" x="2949575" y="5524500"/>
          <p14:tracePt t="8384" x="2987675" y="5494338"/>
          <p14:tracePt t="8400" x="3032125" y="5464175"/>
          <p14:tracePt t="8417" x="3063875" y="5448300"/>
          <p14:tracePt t="8434" x="3086100" y="5432425"/>
          <p14:tracePt t="8450" x="3108325" y="5426075"/>
          <p14:tracePt t="8467" x="3140075" y="5410200"/>
          <p14:tracePt t="8484" x="3178175" y="5387975"/>
          <p14:tracePt t="8500" x="3216275" y="5349875"/>
          <p14:tracePt t="8517" x="3260725" y="5326063"/>
          <p14:tracePt t="8534" x="3298825" y="5303838"/>
          <p14:tracePt t="8551" x="3336925" y="5280025"/>
          <p14:tracePt t="8567" x="3375025" y="5257800"/>
          <p14:tracePt t="8584" x="3398838" y="5241925"/>
          <p14:tracePt t="8601" x="3444875" y="5211763"/>
          <p14:tracePt t="8617" x="3459163" y="5197475"/>
          <p14:tracePt t="8634" x="3467100" y="5189538"/>
          <p14:tracePt t="8650" x="3482975" y="5173663"/>
          <p14:tracePt t="8667" x="3497263" y="5159375"/>
          <p14:tracePt t="8684" x="3513138" y="5135563"/>
          <p14:tracePt t="8700" x="3535363" y="5121275"/>
          <p14:tracePt t="8717" x="3559175" y="5089525"/>
          <p14:tracePt t="8734" x="3589338" y="5075238"/>
          <p14:tracePt t="8750" x="3597275" y="5051425"/>
          <p14:tracePt t="8767" x="3619500" y="5029200"/>
          <p14:tracePt t="8784" x="3635375" y="4999038"/>
          <p14:tracePt t="8800" x="3657600" y="4968875"/>
          <p14:tracePt t="8800" x="3665538" y="4960938"/>
          <p14:tracePt t="8817" x="3679825" y="4930775"/>
          <p14:tracePt t="8834" x="3703638" y="4899025"/>
          <p14:tracePt t="8850" x="3725863" y="4868863"/>
          <p14:tracePt t="8867" x="3741738" y="4830763"/>
          <p14:tracePt t="8884" x="3763963" y="4808538"/>
          <p14:tracePt t="8900" x="3779838" y="4770438"/>
          <p14:tracePt t="8917" x="3794125" y="4740275"/>
          <p14:tracePt t="8934" x="3810000" y="4716463"/>
          <p14:tracePt t="8950" x="3825875" y="4694238"/>
          <p14:tracePt t="8967" x="3840163" y="4664075"/>
          <p14:tracePt t="8984" x="3863975" y="4632325"/>
          <p14:tracePt t="9000" x="3878263" y="4610100"/>
          <p14:tracePt t="9017" x="3902075" y="4564063"/>
          <p14:tracePt t="9034" x="3924300" y="4525963"/>
          <p14:tracePt t="9050" x="3946525" y="4487863"/>
          <p14:tracePt t="9067" x="3970338" y="4457700"/>
          <p14:tracePt t="9084" x="4000500" y="4403725"/>
          <p14:tracePt t="9100" x="4030663" y="4343400"/>
          <p14:tracePt t="9117" x="4076700" y="4283075"/>
          <p14:tracePt t="9134" x="4122738" y="4206875"/>
          <p14:tracePt t="9150" x="4175125" y="4137025"/>
          <p14:tracePt t="9167" x="4221163" y="4068763"/>
          <p14:tracePt t="9184" x="4267200" y="4000500"/>
          <p14:tracePt t="9200" x="4321175" y="3894138"/>
          <p14:tracePt t="9217" x="4351338" y="3832225"/>
          <p14:tracePt t="9234" x="4397375" y="3771900"/>
          <p14:tracePt t="9250" x="4427538" y="3711575"/>
          <p14:tracePt t="9267" x="4457700" y="3665538"/>
          <p14:tracePt t="9283" x="4487863" y="3603625"/>
          <p14:tracePt t="9300" x="4511675" y="3559175"/>
          <p14:tracePt t="9317" x="4556125" y="3505200"/>
          <p14:tracePt t="9334" x="4594225" y="3451225"/>
          <p14:tracePt t="9350" x="4632325" y="3398838"/>
          <p14:tracePt t="9367" x="4678363" y="3344863"/>
          <p14:tracePt t="9384" x="4716463" y="3292475"/>
          <p14:tracePt t="9400" x="4746625" y="3230563"/>
          <p14:tracePt t="9400" x="4770438" y="3192463"/>
          <p14:tracePt t="9417" x="4816475" y="3132138"/>
          <p14:tracePt t="9434" x="4854575" y="3063875"/>
          <p14:tracePt t="9450" x="4892675" y="3025775"/>
          <p14:tracePt t="9467" x="4930775" y="2987675"/>
          <p14:tracePt t="9484" x="4960938" y="2949575"/>
          <p14:tracePt t="9500" x="4991100" y="2925763"/>
          <p14:tracePt t="9517" x="5021263" y="2895600"/>
          <p14:tracePt t="9534" x="5045075" y="2873375"/>
          <p14:tracePt t="9550" x="5067300" y="2849563"/>
          <p14:tracePt t="9567" x="5097463" y="2827338"/>
          <p14:tracePt t="9583" x="5143500" y="2797175"/>
          <p14:tracePt t="9600" x="5181600" y="2765425"/>
          <p14:tracePt t="9617" x="5235575" y="2735263"/>
          <p14:tracePt t="9634" x="5257800" y="2720975"/>
          <p14:tracePt t="9650" x="5295900" y="2705100"/>
          <p14:tracePt t="9667" x="5326063" y="2689225"/>
          <p14:tracePt t="9684" x="5356225" y="2682875"/>
          <p14:tracePt t="9700" x="5380038" y="2674938"/>
          <p14:tracePt t="9717" x="5402263" y="2667000"/>
          <p14:tracePt t="9734" x="5418138" y="2659063"/>
          <p14:tracePt t="9750" x="5448300" y="2659063"/>
          <p14:tracePt t="9767" x="5486400" y="2651125"/>
          <p14:tracePt t="9784" x="5524500" y="2644775"/>
          <p14:tracePt t="9800" x="5570538" y="2636838"/>
          <p14:tracePt t="9800" x="5578475" y="2636838"/>
          <p14:tracePt t="9817" x="5600700" y="2628900"/>
          <p14:tracePt t="9834" x="5616575" y="2620963"/>
          <p14:tracePt t="9889" x="5622925" y="2620963"/>
          <p14:tracePt t="9898" x="5630863" y="2620963"/>
          <p14:tracePt t="9900" x="5638800" y="2620963"/>
          <p14:tracePt t="9922" x="5646738" y="2620963"/>
          <p14:tracePt t="9933" x="5654675" y="2620963"/>
          <p14:tracePt t="9953" x="5661025" y="2620963"/>
          <p14:tracePt t="9970" x="5668963" y="2620963"/>
          <p14:tracePt t="9986" x="5684838" y="2620963"/>
          <p14:tracePt t="10002" x="5692775" y="2620963"/>
          <p14:tracePt t="10019" x="5699125" y="2620963"/>
          <p14:tracePt t="10073" x="5707063" y="2620963"/>
          <p14:tracePt t="10217" x="5715000" y="2620963"/>
          <p14:tracePt t="10876" x="0" y="0"/>
        </p14:tracePtLst>
        <p14:tracePtLst>
          <p14:tracePt t="13338" x="1858963" y="5524500"/>
          <p14:tracePt t="13553" x="1866900" y="5524500"/>
          <p14:tracePt t="13561" x="1874838" y="5516563"/>
          <p14:tracePt t="13569" x="1882775" y="5508625"/>
          <p14:tracePt t="13577" x="1889125" y="5508625"/>
          <p14:tracePt t="13593" x="1905000" y="5508625"/>
          <p14:tracePt t="13602" x="1920875" y="5502275"/>
          <p14:tracePt t="13616" x="1943100" y="5494338"/>
          <p14:tracePt t="13633" x="1973263" y="5478463"/>
          <p14:tracePt t="13657" x="1989138" y="5464175"/>
          <p14:tracePt t="13673" x="2041525" y="5448300"/>
          <p14:tracePt t="13689" x="2111375" y="5426075"/>
          <p14:tracePt t="13705" x="2171700" y="5402263"/>
          <p14:tracePt t="13721" x="2201863" y="5394325"/>
          <p14:tracePt t="13737" x="2232025" y="5387975"/>
          <p14:tracePt t="13766" x="2247900" y="5380038"/>
          <p14:tracePt t="13769" x="2263775" y="5372100"/>
          <p14:tracePt t="13785" x="2293938" y="5356225"/>
          <p14:tracePt t="13801" x="2324100" y="5349875"/>
          <p14:tracePt t="13816" x="2378075" y="5318125"/>
          <p14:tracePt t="13833" x="2408238" y="5303838"/>
          <p14:tracePt t="13849" x="2422525" y="5287963"/>
          <p14:tracePt t="13866" x="2438400" y="5287963"/>
          <p14:tracePt t="13883" x="2460625" y="5273675"/>
          <p14:tracePt t="13900" x="2484438" y="5257800"/>
          <p14:tracePt t="13916" x="2498725" y="5249863"/>
          <p14:tracePt t="13933" x="2522538" y="5241925"/>
          <p14:tracePt t="13949" x="2544763" y="5227638"/>
          <p14:tracePt t="13966" x="2560638" y="5203825"/>
          <p14:tracePt t="13983" x="2590800" y="5197475"/>
          <p14:tracePt t="13999" x="2613025" y="5181600"/>
          <p14:tracePt t="14016" x="2636838" y="5165725"/>
          <p14:tracePt t="14033" x="2659063" y="5159375"/>
          <p14:tracePt t="14050" x="2697163" y="5151438"/>
          <p14:tracePt t="14066" x="2713038" y="5135563"/>
          <p14:tracePt t="14083" x="2735263" y="5127625"/>
          <p14:tracePt t="14099" x="2759075" y="5113338"/>
          <p14:tracePt t="14117" x="2789238" y="5105400"/>
          <p14:tracePt t="14133" x="2811463" y="5089525"/>
          <p14:tracePt t="14150" x="2835275" y="5083175"/>
          <p14:tracePt t="14166" x="2857500" y="5075238"/>
          <p14:tracePt t="14183" x="2873375" y="5075238"/>
          <p14:tracePt t="14200" x="2895600" y="5067300"/>
          <p14:tracePt t="14216" x="2925763" y="5051425"/>
          <p14:tracePt t="14233" x="2949575" y="5045075"/>
          <p14:tracePt t="14249" x="2963863" y="5037138"/>
          <p14:tracePt t="14266" x="2994025" y="5029200"/>
          <p14:tracePt t="14283" x="3009900" y="5021263"/>
          <p14:tracePt t="14299" x="3032125" y="5013325"/>
          <p14:tracePt t="14316" x="3063875" y="4999038"/>
          <p14:tracePt t="14333" x="3086100" y="4975225"/>
          <p14:tracePt t="14349" x="3124200" y="4968875"/>
          <p14:tracePt t="14366" x="3132138" y="4953000"/>
          <p14:tracePt t="14383" x="3154363" y="4937125"/>
          <p14:tracePt t="14400" x="3184525" y="4922838"/>
          <p14:tracePt t="14416" x="3246438" y="4884738"/>
          <p14:tracePt t="14433" x="3276600" y="4860925"/>
          <p14:tracePt t="14449" x="3322638" y="4846638"/>
          <p14:tracePt t="14466" x="3344863" y="4830763"/>
          <p14:tracePt t="14483" x="3360738" y="4808538"/>
          <p14:tracePt t="14499" x="3382963" y="4792663"/>
          <p14:tracePt t="14516" x="3398838" y="4778375"/>
          <p14:tracePt t="14533" x="3429000" y="4762500"/>
          <p14:tracePt t="14549" x="3459163" y="4746625"/>
          <p14:tracePt t="14566" x="3482975" y="4732338"/>
          <p14:tracePt t="14583" x="3497263" y="4716463"/>
          <p14:tracePt t="14599" x="3513138" y="4702175"/>
          <p14:tracePt t="14616" x="3521075" y="4694238"/>
          <p14:tracePt t="14633" x="3535363" y="4686300"/>
          <p14:tracePt t="14649" x="3551238" y="4670425"/>
          <p14:tracePt t="14666" x="3573463" y="4656138"/>
          <p14:tracePt t="14683" x="3597275" y="4640263"/>
          <p14:tracePt t="14699" x="3619500" y="4625975"/>
          <p14:tracePt t="14716" x="3641725" y="4610100"/>
          <p14:tracePt t="14733" x="3665538" y="4594225"/>
          <p14:tracePt t="14749" x="3703638" y="4579938"/>
          <p14:tracePt t="14766" x="3733800" y="4564063"/>
          <p14:tracePt t="14783" x="3756025" y="4549775"/>
          <p14:tracePt t="14799" x="3787775" y="4533900"/>
          <p14:tracePt t="14816" x="3817938" y="4511675"/>
          <p14:tracePt t="14833" x="3856038" y="4487863"/>
          <p14:tracePt t="14849" x="3894138" y="4465638"/>
          <p14:tracePt t="14866" x="3924300" y="4441825"/>
          <p14:tracePt t="14883" x="3946525" y="4427538"/>
          <p14:tracePt t="14899" x="3962400" y="4419600"/>
          <p14:tracePt t="14916" x="3984625" y="4411663"/>
          <p14:tracePt t="14933" x="3992563" y="4397375"/>
          <p14:tracePt t="14949" x="4030663" y="4365625"/>
          <p14:tracePt t="14966" x="4068763" y="4335463"/>
          <p14:tracePt t="14983" x="4098925" y="4305300"/>
          <p14:tracePt t="14999" x="4130675" y="4289425"/>
          <p14:tracePt t="15016" x="4175125" y="4251325"/>
          <p14:tracePt t="15033" x="4206875" y="4229100"/>
          <p14:tracePt t="15049" x="4251325" y="4206875"/>
          <p14:tracePt t="15066" x="4275138" y="4183063"/>
          <p14:tracePt t="15083" x="4297363" y="4160838"/>
          <p14:tracePt t="15099" x="4335463" y="4137025"/>
          <p14:tracePt t="15116" x="4365625" y="4098925"/>
          <p14:tracePt t="15133" x="4397375" y="4068763"/>
          <p14:tracePt t="15149" x="4449763" y="4030663"/>
          <p14:tracePt t="15166" x="4503738" y="3992563"/>
          <p14:tracePt t="15183" x="4549775" y="3954463"/>
          <p14:tracePt t="15199" x="4579938" y="3924300"/>
          <p14:tracePt t="15216" x="4618038" y="3886200"/>
          <p14:tracePt t="15216" x="4625975" y="3870325"/>
          <p14:tracePt t="15233" x="4656138" y="3848100"/>
          <p14:tracePt t="15249" x="4686300" y="3825875"/>
          <p14:tracePt t="15266" x="4708525" y="3802063"/>
          <p14:tracePt t="15282" x="4740275" y="3779838"/>
          <p14:tracePt t="15299" x="4770438" y="3756025"/>
          <p14:tracePt t="15316" x="4800600" y="3725863"/>
          <p14:tracePt t="15333" x="4822825" y="3695700"/>
          <p14:tracePt t="15349" x="4868863" y="3657600"/>
          <p14:tracePt t="15366" x="4937125" y="3603625"/>
          <p14:tracePt t="15383" x="4999038" y="3565525"/>
          <p14:tracePt t="15399" x="5067300" y="3513138"/>
          <p14:tracePt t="15416" x="5143500" y="3459163"/>
          <p14:tracePt t="15433" x="5197475" y="3429000"/>
          <p14:tracePt t="15449" x="5249863" y="3398838"/>
          <p14:tracePt t="15466" x="5303838" y="3360738"/>
          <p14:tracePt t="15483" x="5349875" y="3330575"/>
          <p14:tracePt t="15499" x="5402263" y="3298825"/>
          <p14:tracePt t="15516" x="5440363" y="3268663"/>
          <p14:tracePt t="15533" x="5502275" y="3238500"/>
          <p14:tracePt t="15549" x="5562600" y="3200400"/>
          <p14:tracePt t="15566" x="5630863" y="3154363"/>
          <p14:tracePt t="15583" x="5692775" y="3124200"/>
          <p14:tracePt t="15599" x="5753100" y="3086100"/>
          <p14:tracePt t="15616" x="5799138" y="3063875"/>
          <p14:tracePt t="15633" x="5897563" y="3009900"/>
          <p14:tracePt t="15649" x="5951538" y="2979738"/>
          <p14:tracePt t="15666" x="6011863" y="2949575"/>
          <p14:tracePt t="15683" x="6073775" y="2903538"/>
          <p14:tracePt t="15699" x="6103938" y="2887663"/>
          <p14:tracePt t="15716" x="6111875" y="2887663"/>
          <p14:tracePt t="15945" x="6118225" y="2887663"/>
          <p14:tracePt t="15953" x="6156325" y="2879725"/>
          <p14:tracePt t="15954" x="6202363" y="2879725"/>
          <p14:tracePt t="15969" x="6278563" y="2879725"/>
          <p14:tracePt t="15982" x="6324600" y="2873375"/>
          <p14:tracePt t="15999" x="6332538" y="2873375"/>
          <p14:tracePt t="17713" x="0" y="0"/>
        </p14:tracePtLst>
        <p14:tracePtLst>
          <p14:tracePt t="19826" x="4054475" y="4175125"/>
          <p14:tracePt t="20075" x="0" y="0"/>
        </p14:tracePtLst>
        <p14:tracePtLst>
          <p14:tracePt t="22280" x="1790700" y="5502275"/>
          <p14:tracePt t="22345" x="1790700" y="5494338"/>
          <p14:tracePt t="22353" x="1798638" y="5494338"/>
          <p14:tracePt t="22361" x="1812925" y="5486400"/>
          <p14:tracePt t="22369" x="1851025" y="5470525"/>
          <p14:tracePt t="22382" x="1905000" y="5456238"/>
          <p14:tracePt t="22400" x="1943100" y="5440363"/>
          <p14:tracePt t="22417" x="1989138" y="5426075"/>
          <p14:tracePt t="22433" x="2019300" y="5410200"/>
          <p14:tracePt t="22449" x="2141538" y="5356225"/>
          <p14:tracePt t="22473" x="2255838" y="5303838"/>
          <p14:tracePt t="22489" x="2384425" y="5249863"/>
          <p14:tracePt t="22505" x="2530475" y="5211763"/>
          <p14:tracePt t="22521" x="2674938" y="5165725"/>
          <p14:tracePt t="22537" x="2789238" y="5127625"/>
          <p14:tracePt t="22553" x="2873375" y="5083175"/>
          <p14:tracePt t="22569" x="2955925" y="5045075"/>
          <p14:tracePt t="22585" x="3048000" y="4983163"/>
          <p14:tracePt t="22601" x="3101975" y="4960938"/>
          <p14:tracePt t="22617" x="3162300" y="4937125"/>
          <p14:tracePt t="22633" x="3230563" y="4906963"/>
          <p14:tracePt t="22633" x="3268663" y="4892675"/>
          <p14:tracePt t="22657" x="3344863" y="4846638"/>
          <p14:tracePt t="22673" x="3451225" y="4800600"/>
          <p14:tracePt t="22689" x="3551238" y="4732338"/>
          <p14:tracePt t="22705" x="3665538" y="4686300"/>
          <p14:tracePt t="22721" x="3741738" y="4632325"/>
          <p14:tracePt t="22737" x="3817938" y="4602163"/>
          <p14:tracePt t="22749" x="3902075" y="4556125"/>
          <p14:tracePt t="22766" x="4008438" y="4487863"/>
          <p14:tracePt t="22782" x="4106863" y="4427538"/>
          <p14:tracePt t="22799" x="4191000" y="4381500"/>
          <p14:tracePt t="22816" x="4244975" y="4351338"/>
          <p14:tracePt t="22832" x="4289425" y="4327525"/>
          <p14:tracePt t="22849" x="4365625" y="4289425"/>
          <p14:tracePt t="22866" x="4427538" y="4251325"/>
          <p14:tracePt t="22882" x="4511675" y="4206875"/>
          <p14:tracePt t="22899" x="4587875" y="4152900"/>
          <p14:tracePt t="22916" x="4648200" y="4106863"/>
          <p14:tracePt t="22932" x="4686300" y="4076700"/>
          <p14:tracePt t="22949" x="4716463" y="4054475"/>
          <p14:tracePt t="22966" x="4792663" y="4008438"/>
          <p14:tracePt t="22982" x="4892675" y="3940175"/>
          <p14:tracePt t="22999" x="5006975" y="3878263"/>
          <p14:tracePt t="23016" x="5113338" y="3794125"/>
          <p14:tracePt t="23032" x="5211763" y="3717925"/>
          <p14:tracePt t="23032" x="5235575" y="3687763"/>
          <p14:tracePt t="23049" x="5295900" y="3641725"/>
          <p14:tracePt t="23066" x="5341938" y="3603625"/>
          <p14:tracePt t="23082" x="5394325" y="3551238"/>
          <p14:tracePt t="23099" x="5440363" y="3513138"/>
          <p14:tracePt t="23116" x="5486400" y="3467100"/>
          <p14:tracePt t="23132" x="5540375" y="3436938"/>
          <p14:tracePt t="23149" x="5600700" y="3375025"/>
          <p14:tracePt t="23166" x="5684838" y="3322638"/>
          <p14:tracePt t="23182" x="5768975" y="3260725"/>
          <p14:tracePt t="23199" x="5851525" y="3208338"/>
          <p14:tracePt t="23216" x="5905500" y="3178175"/>
          <p14:tracePt t="23232" x="5927725" y="3162300"/>
          <p14:tracePt t="23232" x="5943600" y="3154363"/>
          <p14:tracePt t="23249" x="5959475" y="3140075"/>
          <p14:tracePt t="23266" x="5973763" y="3124200"/>
          <p14:tracePt t="23282" x="5997575" y="3108325"/>
          <p14:tracePt t="23299" x="6019800" y="3094038"/>
          <p14:tracePt t="23316" x="6027738" y="3094038"/>
          <p14:tracePt t="23824" x="0" y="0"/>
        </p14:tracePtLst>
        <p14:tracePtLst>
          <p14:tracePt t="43079" x="1851025" y="5037138"/>
          <p14:tracePt t="43170" x="1858963" y="5037138"/>
          <p14:tracePt t="43189" x="1858963" y="5029200"/>
          <p14:tracePt t="43194" x="1866900" y="5029200"/>
          <p14:tracePt t="43202" x="1889125" y="5021263"/>
          <p14:tracePt t="43218" x="1897063" y="5013325"/>
          <p14:tracePt t="43234" x="1912938" y="5006975"/>
          <p14:tracePt t="43250" x="1935163" y="4999038"/>
          <p14:tracePt t="43266" x="1958975" y="4991100"/>
          <p14:tracePt t="43282" x="1981200" y="4983163"/>
          <p14:tracePt t="43298" x="2011363" y="4968875"/>
          <p14:tracePt t="43315" x="2041525" y="4968875"/>
          <p14:tracePt t="43331" x="2079625" y="4953000"/>
          <p14:tracePt t="43348" x="2111375" y="4937125"/>
          <p14:tracePt t="43364" x="2141538" y="4930775"/>
          <p14:tracePt t="43381" x="2179638" y="4914900"/>
          <p14:tracePt t="43398" x="2232025" y="4899025"/>
          <p14:tracePt t="43414" x="2270125" y="4876800"/>
          <p14:tracePt t="43431" x="2316163" y="4860925"/>
          <p14:tracePt t="43448" x="2346325" y="4854575"/>
          <p14:tracePt t="43464" x="2384425" y="4838700"/>
          <p14:tracePt t="43481" x="2400300" y="4838700"/>
          <p14:tracePt t="43481" x="2416175" y="4838700"/>
          <p14:tracePt t="43498" x="2446338" y="4830763"/>
          <p14:tracePt t="43514" x="2476500" y="4816475"/>
          <p14:tracePt t="43531" x="2514600" y="4816475"/>
          <p14:tracePt t="43548" x="2560638" y="4800600"/>
          <p14:tracePt t="43564" x="2613025" y="4784725"/>
          <p14:tracePt t="43581" x="2644775" y="4784725"/>
          <p14:tracePt t="43598" x="2674938" y="4770438"/>
          <p14:tracePt t="43614" x="2720975" y="4754563"/>
          <p14:tracePt t="43631" x="2773363" y="4732338"/>
          <p14:tracePt t="43648" x="2835275" y="4716463"/>
          <p14:tracePt t="43664" x="2879725" y="4716463"/>
          <p14:tracePt t="43681" x="2917825" y="4708525"/>
          <p14:tracePt t="43681" x="2941638" y="4702175"/>
          <p14:tracePt t="43698" x="2987675" y="4694238"/>
          <p14:tracePt t="43714" x="3009900" y="4686300"/>
          <p14:tracePt t="43731" x="3032125" y="4678363"/>
          <p14:tracePt t="43748" x="3055938" y="4678363"/>
          <p14:tracePt t="43764" x="3078163" y="4670425"/>
          <p14:tracePt t="43781" x="3116263" y="4656138"/>
          <p14:tracePt t="43798" x="3146425" y="4648200"/>
          <p14:tracePt t="43814" x="3162300" y="4632325"/>
          <p14:tracePt t="43831" x="3192463" y="4632325"/>
          <p14:tracePt t="43848" x="3222625" y="4618038"/>
          <p14:tracePt t="43864" x="3246438" y="4610100"/>
          <p14:tracePt t="43881" x="3284538" y="4594225"/>
          <p14:tracePt t="43898" x="3306763" y="4579938"/>
          <p14:tracePt t="43915" x="3336925" y="4556125"/>
          <p14:tracePt t="43931" x="3368675" y="4541838"/>
          <p14:tracePt t="43948" x="3382963" y="4518025"/>
          <p14:tracePt t="43965" x="3421063" y="4495800"/>
          <p14:tracePt t="43981" x="3467100" y="4473575"/>
          <p14:tracePt t="43998" x="3497263" y="4441825"/>
          <p14:tracePt t="44014" x="3521075" y="4419600"/>
          <p14:tracePt t="44031" x="3543300" y="4389438"/>
          <p14:tracePt t="44048" x="3597275" y="4359275"/>
          <p14:tracePt t="44064" x="3641725" y="4313238"/>
          <p14:tracePt t="44081" x="3679825" y="4283075"/>
          <p14:tracePt t="44098" x="3733800" y="4213225"/>
          <p14:tracePt t="44114" x="3756025" y="4183063"/>
          <p14:tracePt t="44131" x="3787775" y="4160838"/>
          <p14:tracePt t="44148" x="3802063" y="4137025"/>
          <p14:tracePt t="44164" x="3825875" y="4114800"/>
          <p14:tracePt t="44181" x="3840163" y="4098925"/>
          <p14:tracePt t="44198" x="3848100" y="4084638"/>
          <p14:tracePt t="44215" x="3863975" y="4068763"/>
          <p14:tracePt t="44231" x="3878263" y="4054475"/>
          <p14:tracePt t="44248" x="3894138" y="4030663"/>
          <p14:tracePt t="44264" x="3908425" y="4022725"/>
          <p14:tracePt t="44281" x="3924300" y="4008438"/>
          <p14:tracePt t="44298" x="3954463" y="3970338"/>
          <p14:tracePt t="44315" x="3970338" y="3946525"/>
          <p14:tracePt t="44331" x="4000500" y="3908425"/>
          <p14:tracePt t="44347" x="4046538" y="3856038"/>
          <p14:tracePt t="44365" x="4084638" y="3802063"/>
          <p14:tracePt t="44381" x="4130675" y="3741738"/>
          <p14:tracePt t="44398" x="4175125" y="3679825"/>
          <p14:tracePt t="44414" x="4213225" y="3619500"/>
          <p14:tracePt t="44431" x="4251325" y="3573463"/>
          <p14:tracePt t="44447" x="4289425" y="3521075"/>
          <p14:tracePt t="44464" x="4313238" y="3475038"/>
          <p14:tracePt t="44481" x="4343400" y="3429000"/>
          <p14:tracePt t="44497" x="4381500" y="3375025"/>
          <p14:tracePt t="44514" x="4411663" y="3336925"/>
          <p14:tracePt t="44531" x="4441825" y="3292475"/>
          <p14:tracePt t="44547" x="4479925" y="3246438"/>
          <p14:tracePt t="44565" x="4518025" y="3200400"/>
          <p14:tracePt t="44581" x="4556125" y="3146425"/>
          <p14:tracePt t="44598" x="4594225" y="3101975"/>
          <p14:tracePt t="44614" x="4625975" y="3070225"/>
          <p14:tracePt t="44631" x="4656138" y="3032125"/>
          <p14:tracePt t="44647" x="4694238" y="2987675"/>
          <p14:tracePt t="44664" x="4740275" y="2941638"/>
          <p14:tracePt t="44681" x="4778375" y="2903538"/>
          <p14:tracePt t="44697" x="4830763" y="2849563"/>
          <p14:tracePt t="44714" x="4868863" y="2827338"/>
          <p14:tracePt t="44731" x="4899025" y="2797175"/>
          <p14:tracePt t="44748" x="4930775" y="2773363"/>
          <p14:tracePt t="44764" x="4960938" y="2759075"/>
          <p14:tracePt t="44781" x="4991100" y="2743200"/>
          <p14:tracePt t="44797" x="5029200" y="2720975"/>
          <p14:tracePt t="44814" x="5067300" y="2705100"/>
          <p14:tracePt t="44831" x="5089525" y="2697163"/>
          <p14:tracePt t="44847" x="5135563" y="2682875"/>
          <p14:tracePt t="44864" x="5181600" y="2667000"/>
          <p14:tracePt t="44881" x="5257800" y="2620963"/>
          <p14:tracePt t="44898" x="5334000" y="2590800"/>
          <p14:tracePt t="44914" x="5410200" y="2560638"/>
          <p14:tracePt t="44931" x="5524500" y="2536825"/>
          <p14:tracePt t="44947" x="5616575" y="2514600"/>
          <p14:tracePt t="44964" x="5684838" y="2498725"/>
          <p14:tracePt t="44981" x="5715000" y="2492375"/>
          <p14:tracePt t="44998" x="5737225" y="2484438"/>
          <p14:tracePt t="45041" x="5753100" y="2484438"/>
          <p14:tracePt t="45051" x="5761038" y="2484438"/>
          <p14:tracePt t="45064" x="5775325" y="2484438"/>
          <p14:tracePt t="45066" x="5791200" y="2484438"/>
          <p14:tracePt t="45081" x="5807075" y="2484438"/>
          <p14:tracePt t="48073" x="0" y="0"/>
        </p14:tracePtLst>
        <p14:tracePtLst>
          <p14:tracePt t="50454" x="6994525" y="4670425"/>
          <p14:tracePt t="51353" x="6988175" y="4678363"/>
          <p14:tracePt t="51386" x="6988175" y="4686300"/>
          <p14:tracePt t="51410" x="6980238" y="4694238"/>
          <p14:tracePt t="51412" x="6980238" y="4702175"/>
          <p14:tracePt t="51434" x="6980238" y="4708525"/>
          <p14:tracePt t="51446" x="6980238" y="4716463"/>
          <p14:tracePt t="51448" x="6972300" y="4732338"/>
          <p14:tracePt t="51463" x="6972300" y="4746625"/>
          <p14:tracePt t="51480" x="6972300" y="4754563"/>
          <p14:tracePt t="51496" x="6972300" y="4762500"/>
          <p14:tracePt t="51513" x="6964363" y="4778375"/>
          <p14:tracePt t="51555" x="6964363" y="4784725"/>
          <p14:tracePt t="51557" x="6964363" y="4792663"/>
          <p14:tracePt t="51564" x="6964363" y="4800600"/>
          <p14:tracePt t="51581" x="6964363" y="4822825"/>
          <p14:tracePt t="51597" x="6956425" y="4838700"/>
          <p14:tracePt t="51614" x="6956425" y="4854575"/>
          <p14:tracePt t="51631" x="6956425" y="4876800"/>
          <p14:tracePt t="51647" x="6956425" y="4892675"/>
          <p14:tracePt t="51664" x="6956425" y="4922838"/>
          <p14:tracePt t="51681" x="6956425" y="4945063"/>
          <p14:tracePt t="51697" x="6956425" y="4983163"/>
          <p14:tracePt t="51714" x="6950075" y="5037138"/>
          <p14:tracePt t="51731" x="6950075" y="5075238"/>
          <p14:tracePt t="51747" x="6950075" y="5089525"/>
          <p14:tracePt t="51764" x="6950075" y="5105400"/>
          <p14:tracePt t="51781" x="6950075" y="5113338"/>
          <p14:tracePt t="51819" x="6950075" y="5121275"/>
          <p14:tracePt t="55642" x="6934200" y="5127625"/>
          <p14:tracePt t="55654" x="6934200" y="5135563"/>
          <p14:tracePt t="55656" x="6934200" y="5143500"/>
          <p14:tracePt t="55663" x="6934200" y="5159375"/>
          <p14:tracePt t="55680" x="6926263" y="5165725"/>
          <p14:tracePt t="55697" x="6926263" y="5197475"/>
          <p14:tracePt t="55714" x="6926263" y="5219700"/>
          <p14:tracePt t="55730" x="6926263" y="5249863"/>
          <p14:tracePt t="55747" x="6926263" y="5257800"/>
          <p14:tracePt t="55763" x="6926263" y="5265738"/>
          <p14:tracePt t="55780" x="6926263" y="5280025"/>
          <p14:tracePt t="55797" x="6926263" y="5303838"/>
          <p14:tracePt t="55813" x="6926263" y="5318125"/>
          <p14:tracePt t="55830" x="6926263" y="5326063"/>
          <p14:tracePt t="55847" x="6926263" y="5334000"/>
          <p14:tracePt t="55863" x="6926263" y="5341938"/>
          <p14:tracePt t="55880" x="6926263" y="5356225"/>
          <p14:tracePt t="55897" x="6926263" y="5364163"/>
          <p14:tracePt t="55913" x="6926263" y="5387975"/>
          <p14:tracePt t="55913" x="6926263" y="5394325"/>
          <p14:tracePt t="55930" x="6926263" y="5410200"/>
          <p14:tracePt t="55947" x="6926263" y="5432425"/>
          <p14:tracePt t="55963" x="6926263" y="5448300"/>
          <p14:tracePt t="55980" x="6926263" y="5456238"/>
          <p14:tracePt t="55997" x="6926263" y="5464175"/>
          <p14:tracePt t="56013" x="6926263" y="5470525"/>
          <p14:tracePt t="57059" x="6934200" y="5470525"/>
          <p14:tracePt t="57059" x="6942138" y="5478463"/>
          <p14:tracePt t="57074" x="6964363" y="5494338"/>
          <p14:tracePt t="57083" x="6972300" y="5494338"/>
          <p14:tracePt t="57085" x="6988175" y="5502275"/>
          <p14:tracePt t="57097" x="7026275" y="5524500"/>
          <p14:tracePt t="57113" x="7078663" y="5554663"/>
          <p14:tracePt t="57130" x="7162800" y="5584825"/>
          <p14:tracePt t="57146" x="7192963" y="5592763"/>
          <p14:tracePt t="57163" x="7208838" y="5592763"/>
          <p14:tracePt t="57180" x="7216775" y="5592763"/>
          <p14:tracePt t="57196" x="7223125" y="5592763"/>
          <p14:tracePt t="57316" x="7231063" y="5592763"/>
          <p14:tracePt t="57322" x="7239000" y="5592763"/>
          <p14:tracePt t="57330" x="7254875" y="5592763"/>
          <p14:tracePt t="57337" x="7299325" y="5592763"/>
          <p14:tracePt t="57346" x="7345363" y="5592763"/>
          <p14:tracePt t="57363" x="7383463" y="5592763"/>
          <p14:tracePt t="57380" x="7413625" y="5592763"/>
          <p14:tracePt t="57396" x="7459663" y="5592763"/>
          <p14:tracePt t="57413" x="7505700" y="5592763"/>
          <p14:tracePt t="57430" x="7551738" y="5600700"/>
          <p14:tracePt t="57446" x="7597775" y="5600700"/>
          <p14:tracePt t="57463" x="7650163" y="5608638"/>
          <p14:tracePt t="57480" x="7688263" y="5616575"/>
          <p14:tracePt t="57496" x="7712075" y="5616575"/>
          <p14:tracePt t="57513" x="7734300" y="5616575"/>
          <p14:tracePt t="57530" x="7764463" y="5616575"/>
          <p14:tracePt t="57547" x="7788275" y="5608638"/>
          <p14:tracePt t="57563" x="7826375" y="5584825"/>
          <p14:tracePt t="57580" x="7870825" y="5562600"/>
          <p14:tracePt t="57596" x="7916863" y="5532438"/>
          <p14:tracePt t="57613" x="7947025" y="5502275"/>
          <p14:tracePt t="57630" x="7970838" y="5470525"/>
          <p14:tracePt t="57646" x="7985125" y="5440363"/>
          <p14:tracePt t="57663" x="8001000" y="5402263"/>
          <p14:tracePt t="57680" x="8008938" y="5372100"/>
          <p14:tracePt t="57696" x="8031163" y="5334000"/>
          <p14:tracePt t="57713" x="8031163" y="5295900"/>
          <p14:tracePt t="57730" x="8031163" y="5227638"/>
          <p14:tracePt t="57747" x="8031163" y="5181600"/>
          <p14:tracePt t="57763" x="8023225" y="5151438"/>
          <p14:tracePt t="57780" x="8016875" y="5127625"/>
          <p14:tracePt t="57796" x="8001000" y="5105400"/>
          <p14:tracePt t="57813" x="7978775" y="5089525"/>
          <p14:tracePt t="57830" x="7954963" y="5083175"/>
          <p14:tracePt t="57846" x="7894638" y="5067300"/>
          <p14:tracePt t="57863" x="7832725" y="5059363"/>
          <p14:tracePt t="57880" x="7742238" y="5059363"/>
          <p14:tracePt t="57896" x="7666038" y="5045075"/>
          <p14:tracePt t="57913" x="7589838" y="5045075"/>
          <p14:tracePt t="57930" x="7475538" y="5051425"/>
          <p14:tracePt t="57946" x="7391400" y="5083175"/>
          <p14:tracePt t="57963" x="7323138" y="5127625"/>
          <p14:tracePt t="57980" x="7246938" y="5165725"/>
          <p14:tracePt t="57996" x="7185025" y="5197475"/>
          <p14:tracePt t="58013" x="7132638" y="5241925"/>
          <p14:tracePt t="58030" x="7086600" y="5273675"/>
          <p14:tracePt t="58046" x="7040563" y="5303838"/>
          <p14:tracePt t="58063" x="7010400" y="5334000"/>
          <p14:tracePt t="58080" x="6988175" y="5364163"/>
          <p14:tracePt t="58096" x="6964363" y="5418138"/>
          <p14:tracePt t="58113" x="6950075" y="5464175"/>
          <p14:tracePt t="58130" x="6950075" y="5532438"/>
          <p14:tracePt t="58146" x="6950075" y="5562600"/>
          <p14:tracePt t="58163" x="6950075" y="5584825"/>
          <p14:tracePt t="58180" x="6950075" y="5600700"/>
          <p14:tracePt t="58196" x="6956425" y="5608638"/>
          <p14:tracePt t="58213" x="6994525" y="5638800"/>
          <p14:tracePt t="58230" x="7040563" y="5676900"/>
          <p14:tracePt t="58247" x="7108825" y="5722938"/>
          <p14:tracePt t="58263" x="7170738" y="5753100"/>
          <p14:tracePt t="58280" x="7208838" y="5768975"/>
          <p14:tracePt t="58296" x="7223125" y="5775325"/>
          <p14:tracePt t="58313" x="7246938" y="5775325"/>
          <p14:tracePt t="58330" x="7307263" y="5775325"/>
          <p14:tracePt t="58346" x="7361238" y="5775325"/>
          <p14:tracePt t="58363" x="7375525" y="5775325"/>
          <p14:tracePt t="58404" x="7383463" y="5775325"/>
          <p14:tracePt t="58428" x="7391400" y="5775325"/>
          <p14:tracePt t="58434" x="7391400" y="5768975"/>
          <p14:tracePt t="58659" x="7383463" y="5768975"/>
          <p14:tracePt t="58842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869944"/>
              </p:ext>
            </p:extLst>
          </p:nvPr>
        </p:nvGraphicFramePr>
        <p:xfrm>
          <a:off x="683569" y="2996952"/>
          <a:ext cx="7128791" cy="806169"/>
        </p:xfrm>
        <a:graphic>
          <a:graphicData uri="http://schemas.openxmlformats.org/presentationml/2006/ole">
            <p:oleObj spid="_x0000_s54364" name="Équation" r:id="rId3" imgW="3962400" imgH="444500" progId="Equation.3">
              <p:embed/>
            </p:oleObj>
          </a:graphicData>
        </a:graphic>
      </p:graphicFrame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2516286"/>
              </p:ext>
            </p:extLst>
          </p:nvPr>
        </p:nvGraphicFramePr>
        <p:xfrm>
          <a:off x="662260" y="4149080"/>
          <a:ext cx="6790060" cy="827651"/>
        </p:xfrm>
        <a:graphic>
          <a:graphicData uri="http://schemas.openxmlformats.org/presentationml/2006/ole">
            <p:oleObj spid="_x0000_s54365" name="Équation" r:id="rId4" imgW="3835400" imgH="469900" progId="Equation.3">
              <p:embed/>
            </p:oleObj>
          </a:graphicData>
        </a:graphic>
      </p:graphicFrame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6006159"/>
              </p:ext>
            </p:extLst>
          </p:nvPr>
        </p:nvGraphicFramePr>
        <p:xfrm>
          <a:off x="683568" y="5445224"/>
          <a:ext cx="7128792" cy="839226"/>
        </p:xfrm>
        <a:graphic>
          <a:graphicData uri="http://schemas.openxmlformats.org/presentationml/2006/ole">
            <p:oleObj spid="_x0000_s54366" name="Équation" r:id="rId5" imgW="3962400" imgH="4699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/>
              <a:t>Other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IRT</a:t>
            </a:r>
            <a:r>
              <a:rPr kumimoji="0" lang="en-AU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models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9608" y="1916832"/>
            <a:ext cx="7776864" cy="58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Generalized Partial Credit Model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60751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999"/>
    </mc:Choice>
    <mc:Fallback>
      <p:transition spd="slow" advTm="89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5328" x="3078163" y="3894138"/>
          <p14:tracePt t="5506" x="3086100" y="3894138"/>
          <p14:tracePt t="5530" x="3094038" y="3894138"/>
          <p14:tracePt t="5541" x="3101975" y="3894138"/>
          <p14:tracePt t="5546" x="3116263" y="3894138"/>
          <p14:tracePt t="5554" x="3146425" y="3894138"/>
          <p14:tracePt t="5570" x="3162300" y="3894138"/>
          <p14:tracePt t="5600" x="3178175" y="3894138"/>
          <p14:tracePt t="5602" x="3192463" y="3894138"/>
          <p14:tracePt t="5626" x="3200400" y="3894138"/>
          <p14:tracePt t="5650" x="3208338" y="3894138"/>
          <p14:tracePt t="5667" x="3222625" y="3894138"/>
          <p14:tracePt t="5674" x="3238500" y="3894138"/>
          <p14:tracePt t="5684" x="3246438" y="3894138"/>
          <p14:tracePt t="588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348880"/>
            <a:ext cx="4311819" cy="329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3" y="2344563"/>
            <a:ext cx="4333764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907704" y="5877272"/>
            <a:ext cx="1080120" cy="504056"/>
          </a:xfrm>
        </p:spPr>
        <p:txBody>
          <a:bodyPr/>
          <a:lstStyle/>
          <a:p>
            <a:pPr marL="0" indent="0">
              <a:buNone/>
            </a:pPr>
            <a:r>
              <a:rPr lang="fr-BE" sz="2400" dirty="0" smtClean="0"/>
              <a:t>a=0.5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6228184" y="5877272"/>
            <a:ext cx="10081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BE" sz="2400" dirty="0" smtClean="0"/>
              <a:t>a=3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9313" y="1484784"/>
            <a:ext cx="7776864" cy="58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Generalized Partial Credit Model</a:t>
            </a:r>
            <a:endParaRPr lang="en-US" sz="2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/>
              <a:t>Other 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IRT</a:t>
            </a:r>
            <a:r>
              <a:rPr kumimoji="0" lang="en-AU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models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6663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3946"/>
    </mc:Choice>
    <mc:Fallback>
      <p:transition spd="slow" advTm="4394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3665" x="2133600" y="6423025"/>
          <p14:tracePt t="23970" x="2141538" y="6430963"/>
          <p14:tracePt t="23978" x="2149475" y="6438900"/>
          <p14:tracePt t="23986" x="2217738" y="6446838"/>
          <p14:tracePt t="24003" x="2255838" y="6454775"/>
          <p14:tracePt t="24018" x="2286000" y="6461125"/>
          <p14:tracePt t="24035" x="2301875" y="6461125"/>
          <p14:tracePt t="24045" x="2324100" y="6446838"/>
          <p14:tracePt t="24061" x="2339975" y="6446838"/>
          <p14:tracePt t="24078" x="2346325" y="6438900"/>
          <p14:tracePt t="24095" x="2362200" y="6438900"/>
          <p14:tracePt t="24112" x="2400300" y="6438900"/>
          <p14:tracePt t="24128" x="2446338" y="6438900"/>
          <p14:tracePt t="24145" x="2498725" y="6438900"/>
          <p14:tracePt t="24161" x="2560638" y="6446838"/>
          <p14:tracePt t="24161" x="2590800" y="6446838"/>
          <p14:tracePt t="24178" x="2613025" y="6446838"/>
          <p14:tracePt t="24195" x="2644775" y="6446838"/>
          <p14:tracePt t="24211" x="2674938" y="6446838"/>
          <p14:tracePt t="24228" x="2713038" y="6446838"/>
          <p14:tracePt t="24245" x="2751138" y="6446838"/>
          <p14:tracePt t="24261" x="2773363" y="6446838"/>
          <p14:tracePt t="24278" x="2781300" y="6446838"/>
          <p14:tracePt t="24295" x="2797175" y="6446838"/>
          <p14:tracePt t="24311" x="2803525" y="6446838"/>
          <p14:tracePt t="24328" x="2819400" y="6454775"/>
          <p14:tracePt t="24344" x="2827338" y="6461125"/>
          <p14:tracePt t="24361" x="2835275" y="6461125"/>
          <p14:tracePt t="24931" x="0" y="0"/>
        </p14:tracePtLst>
        <p14:tracePtLst>
          <p14:tracePt t="41878" x="6302375" y="6454775"/>
          <p14:tracePt t="42019" x="6308725" y="6454775"/>
          <p14:tracePt t="42028" x="6332538" y="6454775"/>
          <p14:tracePt t="42035" x="6362700" y="6446838"/>
          <p14:tracePt t="42051" x="6384925" y="6446838"/>
          <p14:tracePt t="42067" x="6423025" y="6446838"/>
          <p14:tracePt t="42083" x="6454775" y="6446838"/>
          <p14:tracePt t="42099" x="6499225" y="6446838"/>
          <p14:tracePt t="42115" x="6537325" y="6446838"/>
          <p14:tracePt t="42131" x="6599238" y="6446838"/>
          <p14:tracePt t="42147" x="6659563" y="6461125"/>
          <p14:tracePt t="42164" x="6751638" y="6499225"/>
          <p14:tracePt t="42179" x="6842125" y="6537325"/>
          <p14:tracePt t="42195" x="6911975" y="6569075"/>
          <p14:tracePt t="42211" x="6950075" y="6575425"/>
          <p14:tracePt t="42211" x="6964363" y="6575425"/>
          <p14:tracePt t="42227" x="6980238" y="6575425"/>
          <p14:tracePt t="42260" x="6988175" y="6575425"/>
          <p14:tracePt t="42433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6967" name="Group 11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="" xmlns:p14="http://schemas.microsoft.com/office/powerpoint/2010/main" val="1619778492"/>
              </p:ext>
            </p:extLst>
          </p:nvPr>
        </p:nvGraphicFramePr>
        <p:xfrm>
          <a:off x="899592" y="2060848"/>
          <a:ext cx="6120681" cy="4572000"/>
        </p:xfrm>
        <a:graphic>
          <a:graphicData uri="http://schemas.openxmlformats.org/drawingml/2006/table">
            <a:tbl>
              <a:tblPr/>
              <a:tblGrid>
                <a:gridCol w="1223646"/>
                <a:gridCol w="1224872"/>
                <a:gridCol w="1223646"/>
                <a:gridCol w="1224871"/>
                <a:gridCol w="1223646"/>
              </a:tblGrid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Booklet</a:t>
                      </a:r>
                      <a:endParaRPr kumimoji="0" lang="fr-FR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M-R-S-P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M-R-S-P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499176" cy="955576"/>
          </a:xfrm>
        </p:spPr>
        <p:txBody>
          <a:bodyPr/>
          <a:lstStyle/>
          <a:p>
            <a:r>
              <a:rPr lang="en-GB" dirty="0" smtClean="0"/>
              <a:t>Classical Test Theory </a:t>
            </a:r>
            <a:r>
              <a:rPr lang="en-GB" i="1" dirty="0" smtClean="0"/>
              <a:t>versus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Item Response Theory</a:t>
            </a:r>
            <a:endParaRPr lang="en-US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179512" y="1429699"/>
            <a:ext cx="8218487" cy="5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Incomplete Block Design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87550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8138"/>
    </mc:Choice>
    <mc:Fallback>
      <p:transition spd="slow" advTm="20813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7862" x="3200400" y="2492375"/>
          <p14:tracePt t="28148" x="3200400" y="2498725"/>
          <p14:tracePt t="28173" x="3200400" y="2506663"/>
          <p14:tracePt t="28180" x="3200400" y="2514600"/>
          <p14:tracePt t="28188" x="3200400" y="2536825"/>
          <p14:tracePt t="28204" x="3200400" y="2560638"/>
          <p14:tracePt t="28220" x="3200400" y="2606675"/>
          <p14:tracePt t="28231" x="3200400" y="2651125"/>
          <p14:tracePt t="28252" x="3200400" y="2689225"/>
          <p14:tracePt t="28268" x="3200400" y="2727325"/>
          <p14:tracePt t="28281" x="3200400" y="2765425"/>
          <p14:tracePt t="28297" x="3200400" y="2789238"/>
          <p14:tracePt t="28314" x="3200400" y="2835275"/>
          <p14:tracePt t="28331" x="3200400" y="2873375"/>
          <p14:tracePt t="28347" x="3200400" y="2895600"/>
          <p14:tracePt t="28364" x="3200400" y="2925763"/>
          <p14:tracePt t="28381" x="3208338" y="2955925"/>
          <p14:tracePt t="28398" x="3208338" y="2987675"/>
          <p14:tracePt t="28414" x="3208338" y="3025775"/>
          <p14:tracePt t="28431" x="3216275" y="3063875"/>
          <p14:tracePt t="28447" x="3216275" y="3086100"/>
          <p14:tracePt t="28464" x="3222625" y="3116263"/>
          <p14:tracePt t="28481" x="3222625" y="3154363"/>
          <p14:tracePt t="28498" x="3222625" y="3208338"/>
          <p14:tracePt t="28514" x="3230563" y="3260725"/>
          <p14:tracePt t="28531" x="3230563" y="3284538"/>
          <p14:tracePt t="28547" x="3230563" y="3306763"/>
          <p14:tracePt t="28564" x="3230563" y="3344863"/>
          <p14:tracePt t="28581" x="3230563" y="3382963"/>
          <p14:tracePt t="28597" x="3216275" y="3451225"/>
          <p14:tracePt t="28614" x="3200400" y="3527425"/>
          <p14:tracePt t="28631" x="3184525" y="3589338"/>
          <p14:tracePt t="28647" x="3170238" y="3627438"/>
          <p14:tracePt t="28664" x="3170238" y="3657600"/>
          <p14:tracePt t="28681" x="3162300" y="3679825"/>
          <p14:tracePt t="28697" x="3154363" y="3717925"/>
          <p14:tracePt t="28714" x="3146425" y="3749675"/>
          <p14:tracePt t="28731" x="3146425" y="3771900"/>
          <p14:tracePt t="28747" x="3146425" y="3810000"/>
          <p14:tracePt t="28747" x="3146425" y="3832225"/>
          <p14:tracePt t="28764" x="3146425" y="3886200"/>
          <p14:tracePt t="28781" x="3146425" y="3932238"/>
          <p14:tracePt t="28797" x="3140075" y="3970338"/>
          <p14:tracePt t="28814" x="3140075" y="4008438"/>
          <p14:tracePt t="28831" x="3132138" y="4046538"/>
          <p14:tracePt t="28848" x="3124200" y="4098925"/>
          <p14:tracePt t="28864" x="3124200" y="4144963"/>
          <p14:tracePt t="28881" x="3116263" y="4175125"/>
          <p14:tracePt t="28897" x="3108325" y="4191000"/>
          <p14:tracePt t="28914" x="3108325" y="4213225"/>
          <p14:tracePt t="28931" x="3101975" y="4237038"/>
          <p14:tracePt t="28947" x="3094038" y="4251325"/>
          <p14:tracePt t="28964" x="3086100" y="4267200"/>
          <p14:tracePt t="28981" x="3086100" y="4289425"/>
          <p14:tracePt t="28997" x="3078163" y="4305300"/>
          <p14:tracePt t="29014" x="3070225" y="4335463"/>
          <p14:tracePt t="29031" x="3070225" y="4359275"/>
          <p14:tracePt t="29047" x="3070225" y="4365625"/>
          <p14:tracePt t="29740" x="3070225" y="4359275"/>
          <p14:tracePt t="29748" x="3070225" y="4343400"/>
          <p14:tracePt t="29756" x="3070225" y="4327525"/>
          <p14:tracePt t="29764" x="3078163" y="4297363"/>
          <p14:tracePt t="29772" x="3078163" y="4183063"/>
          <p14:tracePt t="29781" x="3078163" y="4046538"/>
          <p14:tracePt t="29797" x="3086100" y="3932238"/>
          <p14:tracePt t="29814" x="3101975" y="3863975"/>
          <p14:tracePt t="29830" x="3108325" y="3794125"/>
          <p14:tracePt t="29847" x="3108325" y="3679825"/>
          <p14:tracePt t="29864" x="3101975" y="3535363"/>
          <p14:tracePt t="29880" x="3086100" y="3406775"/>
          <p14:tracePt t="29897" x="3086100" y="3352800"/>
          <p14:tracePt t="29914" x="3086100" y="3306763"/>
          <p14:tracePt t="29931" x="3086100" y="3260725"/>
          <p14:tracePt t="29947" x="3086100" y="3200400"/>
          <p14:tracePt t="29964" x="3086100" y="3055938"/>
          <p14:tracePt t="29980" x="3078163" y="2895600"/>
          <p14:tracePt t="29997" x="3078163" y="2797175"/>
          <p14:tracePt t="30014" x="3078163" y="2727325"/>
          <p14:tracePt t="30030" x="3070225" y="2689225"/>
          <p14:tracePt t="30047" x="3070225" y="2651125"/>
          <p14:tracePt t="30064" x="3070225" y="2606675"/>
          <p14:tracePt t="30080" x="3070225" y="2552700"/>
          <p14:tracePt t="30097" x="3070225" y="2498725"/>
          <p14:tracePt t="30114" x="3070225" y="2476500"/>
          <p14:tracePt t="30130" x="3070225" y="2468563"/>
          <p14:tracePt t="30147" x="3070225" y="2460625"/>
          <p14:tracePt t="30381" x="3070225" y="2468563"/>
          <p14:tracePt t="30404" x="3063875" y="2476500"/>
          <p14:tracePt t="30412" x="3063875" y="2492375"/>
          <p14:tracePt t="30421" x="3063875" y="2498725"/>
          <p14:tracePt t="30430" x="3063875" y="2514600"/>
          <p14:tracePt t="30436" x="3063875" y="2560638"/>
          <p14:tracePt t="30447" x="3055938" y="2613025"/>
          <p14:tracePt t="30464" x="3055938" y="2667000"/>
          <p14:tracePt t="30480" x="3055938" y="2697163"/>
          <p14:tracePt t="30497" x="3055938" y="2720975"/>
          <p14:tracePt t="30564" x="3055938" y="2727325"/>
          <p14:tracePt t="30580" x="3055938" y="2743200"/>
          <p14:tracePt t="30583" x="3055938" y="2751138"/>
          <p14:tracePt t="30597" x="3055938" y="2759075"/>
          <p14:tracePt t="30598" x="3055938" y="2781300"/>
          <p14:tracePt t="30614" x="3055938" y="2797175"/>
          <p14:tracePt t="30630" x="3055938" y="2811463"/>
          <p14:tracePt t="30647" x="3055938" y="2835275"/>
          <p14:tracePt t="30664" x="3055938" y="2849563"/>
          <p14:tracePt t="30868" x="3055938" y="2857500"/>
          <p14:tracePt t="30876" x="3055938" y="2879725"/>
          <p14:tracePt t="30888" x="3048000" y="2903538"/>
          <p14:tracePt t="30889" x="3048000" y="2925763"/>
          <p14:tracePt t="30897" x="3048000" y="2963863"/>
          <p14:tracePt t="30914" x="3048000" y="2994025"/>
          <p14:tracePt t="30930" x="3040063" y="3055938"/>
          <p14:tracePt t="30947" x="3040063" y="3101975"/>
          <p14:tracePt t="30964" x="3040063" y="3146425"/>
          <p14:tracePt t="30980" x="3032125" y="3170238"/>
          <p14:tracePt t="30997" x="3032125" y="3184525"/>
          <p14:tracePt t="31014" x="3032125" y="3208338"/>
          <p14:tracePt t="31030" x="3032125" y="3216275"/>
          <p14:tracePt t="31047" x="3032125" y="3230563"/>
          <p14:tracePt t="31156" x="3032125" y="3238500"/>
          <p14:tracePt t="31188" x="3032125" y="3246438"/>
          <p14:tracePt t="31204" x="3032125" y="3254375"/>
          <p14:tracePt t="31212" x="3032125" y="3260725"/>
          <p14:tracePt t="31221" x="3032125" y="3284538"/>
          <p14:tracePt t="31222" x="3032125" y="3298825"/>
          <p14:tracePt t="31230" x="3032125" y="3330575"/>
          <p14:tracePt t="31247" x="3032125" y="3360738"/>
          <p14:tracePt t="31264" x="3032125" y="3375025"/>
          <p14:tracePt t="31281" x="3032125" y="3398838"/>
          <p14:tracePt t="31297" x="3032125" y="3406775"/>
          <p14:tracePt t="31314" x="3032125" y="3413125"/>
          <p14:tracePt t="31330" x="3032125" y="3421063"/>
          <p14:tracePt t="31347" x="3032125" y="3429000"/>
          <p14:tracePt t="31364" x="3032125" y="3459163"/>
          <p14:tracePt t="31380" x="3032125" y="3475038"/>
          <p14:tracePt t="31397" x="3032125" y="3482975"/>
          <p14:tracePt t="31484" x="3032125" y="3489325"/>
          <p14:tracePt t="31493" x="3032125" y="3497263"/>
          <p14:tracePt t="31501" x="3032125" y="3505200"/>
          <p14:tracePt t="31505" x="3032125" y="3521075"/>
          <p14:tracePt t="31517" x="3025775" y="3527425"/>
          <p14:tracePt t="31531" x="3025775" y="3535363"/>
          <p14:tracePt t="31548" x="3025775" y="3559175"/>
          <p14:tracePt t="31565" x="3025775" y="3581400"/>
          <p14:tracePt t="31581" x="3025775" y="3597275"/>
          <p14:tracePt t="31598" x="3025775" y="3611563"/>
          <p14:tracePt t="31615" x="3025775" y="3641725"/>
          <p14:tracePt t="31630" x="3025775" y="3665538"/>
          <p14:tracePt t="31647" x="3009900" y="3695700"/>
          <p14:tracePt t="31664" x="3009900" y="3725863"/>
          <p14:tracePt t="31680" x="3001963" y="3749675"/>
          <p14:tracePt t="31697" x="3001963" y="3763963"/>
          <p14:tracePt t="31732" x="3001963" y="3771900"/>
          <p14:tracePt t="31733" x="3001963" y="3779838"/>
          <p14:tracePt t="31747" x="2994025" y="3810000"/>
          <p14:tracePt t="31764" x="2994025" y="3856038"/>
          <p14:tracePt t="31805" x="2994025" y="3863975"/>
          <p14:tracePt t="31829" x="2994025" y="3870325"/>
          <p14:tracePt t="31846" x="2994025" y="3886200"/>
          <p14:tracePt t="31853" x="2987675" y="3908425"/>
          <p14:tracePt t="31861" x="2987675" y="3924300"/>
          <p14:tracePt t="31869" x="2987675" y="3970338"/>
          <p14:tracePt t="31881" x="2987675" y="4000500"/>
          <p14:tracePt t="31898" x="2979738" y="4022725"/>
          <p14:tracePt t="31914" x="2979738" y="4030663"/>
          <p14:tracePt t="31931" x="2979738" y="4038600"/>
          <p14:tracePt t="31967" x="2979738" y="4046538"/>
          <p14:tracePt t="32022" x="2979738" y="4054475"/>
          <p14:tracePt t="32117" x="2979738" y="4060825"/>
          <p14:tracePt t="32125" x="2979738" y="4068763"/>
          <p14:tracePt t="32213" x="2979738" y="4076700"/>
          <p14:tracePt t="33021" x="2979738" y="4098925"/>
          <p14:tracePt t="33029" x="2979738" y="4122738"/>
          <p14:tracePt t="33048" x="2987675" y="4168775"/>
          <p14:tracePt t="33049" x="2987675" y="4198938"/>
          <p14:tracePt t="33064" x="2994025" y="4229100"/>
          <p14:tracePt t="33081" x="3001963" y="4251325"/>
          <p14:tracePt t="33098" x="3001963" y="4275138"/>
          <p14:tracePt t="33114" x="3001963" y="4289425"/>
          <p14:tracePt t="33131" x="3001963" y="4313238"/>
          <p14:tracePt t="33148" x="3001963" y="4335463"/>
          <p14:tracePt t="33164" x="3001963" y="4359275"/>
          <p14:tracePt t="33205" x="3001963" y="4365625"/>
          <p14:tracePt t="33221" x="3001963" y="4373563"/>
          <p14:tracePt t="33733" x="3009900" y="4373563"/>
          <p14:tracePt t="37341" x="3009900" y="4381500"/>
          <p14:tracePt t="37349" x="3017838" y="4411663"/>
          <p14:tracePt t="37357" x="3017838" y="4435475"/>
          <p14:tracePt t="37365" x="3017838" y="4457700"/>
          <p14:tracePt t="37369" x="3017838" y="4473575"/>
          <p14:tracePt t="37380" x="3017838" y="4511675"/>
          <p14:tracePt t="37397" x="3017838" y="4525963"/>
          <p14:tracePt t="37414" x="3017838" y="4541838"/>
          <p14:tracePt t="37430" x="3017838" y="4549775"/>
          <p14:tracePt t="37621" x="3017838" y="4564063"/>
          <p14:tracePt t="37635" x="3017838" y="4572000"/>
          <p14:tracePt t="37647" x="3017838" y="4579938"/>
          <p14:tracePt t="37648" x="3025775" y="4587875"/>
          <p14:tracePt t="37781" x="3025775" y="4594225"/>
          <p14:tracePt t="39517" x="3025775" y="4625975"/>
          <p14:tracePt t="39525" x="3025775" y="4640263"/>
          <p14:tracePt t="39533" x="3025775" y="4656138"/>
          <p14:tracePt t="39534" x="3025775" y="4670425"/>
          <p14:tracePt t="39547" x="3025775" y="4686300"/>
          <p14:tracePt t="39563" x="3025775" y="4694238"/>
          <p14:tracePt t="39605" x="3025775" y="4702175"/>
          <p14:tracePt t="39653" x="3025775" y="4716463"/>
          <p14:tracePt t="39661" x="3025775" y="4732338"/>
          <p14:tracePt t="39671" x="3032125" y="4746625"/>
          <p14:tracePt t="39675" x="3032125" y="4770438"/>
          <p14:tracePt t="39680" x="3032125" y="4808538"/>
          <p14:tracePt t="39696" x="3032125" y="4822825"/>
          <p14:tracePt t="39733" x="3032125" y="4830763"/>
          <p14:tracePt t="39757" x="3032125" y="4838700"/>
          <p14:tracePt t="39781" x="3032125" y="4846638"/>
          <p14:tracePt t="40301" x="3040063" y="4846638"/>
          <p14:tracePt t="40877" x="3040063" y="4838700"/>
          <p14:tracePt t="40916" x="3048000" y="4838700"/>
          <p14:tracePt t="40924" x="3048000" y="4830763"/>
          <p14:tracePt t="40965" x="3048000" y="4822825"/>
          <p14:tracePt t="40972" x="3055938" y="4822825"/>
          <p14:tracePt t="40981" x="3055938" y="4816475"/>
          <p14:tracePt t="40989" x="3055938" y="4808538"/>
          <p14:tracePt t="40989" x="3063875" y="4800600"/>
          <p14:tracePt t="40997" x="3070225" y="4770438"/>
          <p14:tracePt t="41013" x="3078163" y="4746625"/>
          <p14:tracePt t="41030" x="3086100" y="4740275"/>
          <p14:tracePt t="41046" x="3086100" y="4732338"/>
          <p14:tracePt t="41109" x="3094038" y="4724400"/>
          <p14:tracePt t="41125" x="3094038" y="4716463"/>
          <p14:tracePt t="41501" x="3094038" y="4732338"/>
          <p14:tracePt t="41508" x="3094038" y="4754563"/>
          <p14:tracePt t="41517" x="3094038" y="4778375"/>
          <p14:tracePt t="41525" x="3094038" y="4800600"/>
          <p14:tracePt t="41533" x="3094038" y="4838700"/>
          <p14:tracePt t="41546" x="3094038" y="4868863"/>
          <p14:tracePt t="41563" x="3094038" y="4892675"/>
          <p14:tracePt t="41580" x="3094038" y="4922838"/>
          <p14:tracePt t="41597" x="3101975" y="4937125"/>
          <p14:tracePt t="41613" x="3101975" y="4953000"/>
          <p14:tracePt t="41630" x="3101975" y="4960938"/>
          <p14:tracePt t="41725" x="3101975" y="4968875"/>
          <p14:tracePt t="41885" x="3108325" y="4968875"/>
          <p14:tracePt t="44460" x="3108325" y="4975225"/>
          <p14:tracePt t="44469" x="3108325" y="4983163"/>
          <p14:tracePt t="44476" x="3108325" y="4991100"/>
          <p14:tracePt t="44479" x="3108325" y="5006975"/>
          <p14:tracePt t="44496" x="3108325" y="5013325"/>
          <p14:tracePt t="44512" x="3108325" y="5021263"/>
          <p14:tracePt t="44529" x="3108325" y="5037138"/>
          <p14:tracePt t="44546" x="3108325" y="5059363"/>
          <p14:tracePt t="44562" x="3108325" y="5075238"/>
          <p14:tracePt t="44579" x="3108325" y="5083175"/>
          <p14:tracePt t="44596" x="3108325" y="5097463"/>
          <p14:tracePt t="44612" x="3108325" y="5105400"/>
          <p14:tracePt t="44652" x="3108325" y="5113338"/>
          <p14:tracePt t="44669" x="3108325" y="5121275"/>
          <p14:tracePt t="44679" x="3108325" y="5127625"/>
          <p14:tracePt t="44685" x="3108325" y="5143500"/>
          <p14:tracePt t="44696" x="3101975" y="5151438"/>
          <p14:tracePt t="44712" x="3101975" y="5159375"/>
          <p14:tracePt t="44812" x="3101975" y="5165725"/>
          <p14:tracePt t="44820" x="3101975" y="5189538"/>
          <p14:tracePt t="44828" x="3101975" y="5219700"/>
          <p14:tracePt t="44837" x="3101975" y="5227638"/>
          <p14:tracePt t="44846" x="3101975" y="5235575"/>
          <p14:tracePt t="49605" x="3101975" y="5241925"/>
          <p14:tracePt t="49616" x="3101975" y="5265738"/>
          <p14:tracePt t="49637" x="3101975" y="5349875"/>
          <p14:tracePt t="49646" x="3101975" y="5364163"/>
          <p14:tracePt t="49663" x="3101975" y="5402263"/>
          <p14:tracePt t="49663" x="3101975" y="5410200"/>
          <p14:tracePt t="49679" x="3101975" y="5418138"/>
          <p14:tracePt t="49725" x="3101975" y="5426075"/>
          <p14:tracePt t="49734" x="3101975" y="5432425"/>
          <p14:tracePt t="49734" x="3101975" y="5440363"/>
          <p14:tracePt t="49756" x="3101975" y="5456238"/>
          <p14:tracePt t="49763" x="3101975" y="5464175"/>
          <p14:tracePt t="49779" x="3101975" y="5470525"/>
          <p14:tracePt t="49837" x="3101975" y="5478463"/>
          <p14:tracePt t="49845" x="3101975" y="5508625"/>
          <p14:tracePt t="49862" x="3101975" y="5516563"/>
          <p14:tracePt t="49863" x="3101975" y="5546725"/>
          <p14:tracePt t="49879" x="3101975" y="5562600"/>
          <p14:tracePt t="49997" x="3101975" y="5570538"/>
          <p14:tracePt t="59405" x="3101975" y="5592763"/>
          <p14:tracePt t="59413" x="3101975" y="5608638"/>
          <p14:tracePt t="59421" x="3101975" y="5622925"/>
          <p14:tracePt t="59428" x="3108325" y="5661025"/>
          <p14:tracePt t="59445" x="3116263" y="5699125"/>
          <p14:tracePt t="59461" x="3132138" y="5730875"/>
          <p14:tracePt t="59478" x="3140075" y="5753100"/>
          <p14:tracePt t="59494" x="3140075" y="5768975"/>
          <p14:tracePt t="59511" x="3140075" y="5783263"/>
          <p14:tracePt t="59528" x="3146425" y="5791200"/>
          <p14:tracePt t="59724" x="3146425" y="5807075"/>
          <p14:tracePt t="59733" x="3140075" y="5837238"/>
          <p14:tracePt t="59741" x="3132138" y="5867400"/>
          <p14:tracePt t="59749" x="3132138" y="5889625"/>
          <p14:tracePt t="59752" x="3132138" y="5897563"/>
          <p14:tracePt t="59761" x="3124200" y="5905500"/>
          <p14:tracePt t="63124" x="3132138" y="5935663"/>
          <p14:tracePt t="63132" x="3140075" y="5943600"/>
          <p14:tracePt t="63140" x="3140075" y="5965825"/>
          <p14:tracePt t="63147" x="3146425" y="5973763"/>
          <p14:tracePt t="63160" x="3146425" y="5989638"/>
          <p14:tracePt t="63177" x="3154363" y="6003925"/>
          <p14:tracePt t="63194" x="3154363" y="6011863"/>
          <p14:tracePt t="63210" x="3154363" y="6027738"/>
          <p14:tracePt t="63227" x="3154363" y="6035675"/>
          <p14:tracePt t="63244" x="3154363" y="6057900"/>
          <p14:tracePt t="63261" x="3154363" y="6073775"/>
          <p14:tracePt t="63277" x="3154363" y="6080125"/>
          <p14:tracePt t="64332" x="3162300" y="6080125"/>
          <p14:tracePt t="64340" x="3170238" y="6080125"/>
          <p14:tracePt t="64356" x="3178175" y="6080125"/>
          <p14:tracePt t="64364" x="3184525" y="6080125"/>
          <p14:tracePt t="64372" x="3192463" y="6065838"/>
          <p14:tracePt t="64377" x="3200400" y="6065838"/>
          <p14:tracePt t="64636" x="3192463" y="6073775"/>
          <p14:tracePt t="64652" x="3184525" y="6088063"/>
          <p14:tracePt t="64660" x="3178175" y="6088063"/>
          <p14:tracePt t="64668" x="3170238" y="6096000"/>
          <p14:tracePt t="64677" x="3162300" y="6103938"/>
          <p14:tracePt t="64678" x="3162300" y="6111875"/>
          <p14:tracePt t="64693" x="3154363" y="6111875"/>
          <p14:tracePt t="64710" x="3146425" y="6126163"/>
          <p14:tracePt t="64727" x="3132138" y="6134100"/>
          <p14:tracePt t="64744" x="3124200" y="6149975"/>
          <p14:tracePt t="64761" x="3116263" y="6149975"/>
          <p14:tracePt t="64777" x="3108325" y="6149975"/>
          <p14:tracePt t="64794" x="3101975" y="6149975"/>
          <p14:tracePt t="64810" x="3086100" y="6156325"/>
          <p14:tracePt t="64827" x="3070225" y="6172200"/>
          <p14:tracePt t="64843" x="3055938" y="6172200"/>
          <p14:tracePt t="64860" x="3048000" y="6172200"/>
          <p14:tracePt t="64877" x="3040063" y="6180138"/>
          <p14:tracePt t="64894" x="3009900" y="6180138"/>
          <p14:tracePt t="64910" x="3001963" y="6180138"/>
          <p14:tracePt t="64927" x="2994025" y="6188075"/>
          <p14:tracePt t="64943" x="2987675" y="6188075"/>
          <p14:tracePt t="64960" x="2979738" y="6188075"/>
          <p14:tracePt t="64977" x="2949575" y="6202363"/>
          <p14:tracePt t="64994" x="2879725" y="6218238"/>
          <p14:tracePt t="65010" x="2797175" y="6232525"/>
          <p14:tracePt t="65027" x="2727325" y="6256338"/>
          <p14:tracePt t="65044" x="2659063" y="6264275"/>
          <p14:tracePt t="65060" x="2636838" y="6278563"/>
          <p14:tracePt t="65077" x="2620963" y="6278563"/>
          <p14:tracePt t="65093" x="2598738" y="6278563"/>
          <p14:tracePt t="65110" x="2552700" y="6286500"/>
          <p14:tracePt t="65127" x="2484438" y="6302375"/>
          <p14:tracePt t="65144" x="2416175" y="6316663"/>
          <p14:tracePt t="65160" x="2346325" y="6340475"/>
          <p14:tracePt t="65177" x="2278063" y="6362700"/>
          <p14:tracePt t="65194" x="2225675" y="6370638"/>
          <p14:tracePt t="65210" x="2179638" y="6378575"/>
          <p14:tracePt t="65227" x="2125663" y="6384925"/>
          <p14:tracePt t="65243" x="2087563" y="6392863"/>
          <p14:tracePt t="65261" x="2073275" y="6392863"/>
          <p14:tracePt t="65277" x="2041525" y="6392863"/>
          <p14:tracePt t="65294" x="2003425" y="6400800"/>
          <p14:tracePt t="65312" x="1965325" y="6408738"/>
          <p14:tracePt t="65327" x="1927225" y="6408738"/>
          <p14:tracePt t="65344" x="1905000" y="6408738"/>
          <p14:tracePt t="65360" x="1874838" y="6408738"/>
          <p14:tracePt t="65377" x="1828800" y="6408738"/>
          <p14:tracePt t="65394" x="1752600" y="6400800"/>
          <p14:tracePt t="65410" x="1698625" y="6400800"/>
          <p14:tracePt t="65427" x="1660525" y="6392863"/>
          <p14:tracePt t="65444" x="1646238" y="6392863"/>
          <p14:tracePt t="65460" x="1638300" y="6392863"/>
          <p14:tracePt t="65477" x="1630363" y="6392863"/>
          <p14:tracePt t="65494" x="1616075" y="6392863"/>
          <p14:tracePt t="65510" x="1592263" y="6392863"/>
          <p14:tracePt t="65527" x="1570038" y="6392863"/>
          <p14:tracePt t="65544" x="1554163" y="6392863"/>
          <p14:tracePt t="65560" x="1531938" y="6392863"/>
          <p14:tracePt t="65577" x="1501775" y="6392863"/>
          <p14:tracePt t="65593" x="1485900" y="6392863"/>
          <p14:tracePt t="65610" x="1463675" y="6392863"/>
          <p14:tracePt t="65627" x="1439863" y="6392863"/>
          <p14:tracePt t="65643" x="1425575" y="6392863"/>
          <p14:tracePt t="65660" x="1401763" y="6392863"/>
          <p14:tracePt t="65724" x="1393825" y="6392863"/>
          <p14:tracePt t="65772" x="1371600" y="6392863"/>
          <p14:tracePt t="65777" x="1363663" y="6392863"/>
          <p14:tracePt t="65784" x="1355725" y="6392863"/>
          <p14:tracePt t="65793" x="1349375" y="6392863"/>
          <p14:tracePt t="65810" x="1325563" y="6392863"/>
          <p14:tracePt t="65827" x="1311275" y="6392863"/>
          <p14:tracePt t="65843" x="1279525" y="6392863"/>
          <p14:tracePt t="65860" x="1265238" y="6392863"/>
          <p14:tracePt t="65877" x="1249363" y="6392863"/>
          <p14:tracePt t="65893" x="1235075" y="6400800"/>
          <p14:tracePt t="65910" x="1227138" y="6400800"/>
          <p14:tracePt t="65927" x="1219200" y="6408738"/>
          <p14:tracePt t="65943" x="1211263" y="6408738"/>
          <p14:tracePt t="66052" x="1211263" y="6416675"/>
          <p14:tracePt t="66540" x="1211263" y="6423025"/>
          <p14:tracePt t="66548" x="1211263" y="6430963"/>
          <p14:tracePt t="66556" x="1211263" y="6446838"/>
          <p14:tracePt t="66563" x="1211263" y="6461125"/>
          <p14:tracePt t="66577" x="1211263" y="6469063"/>
          <p14:tracePt t="66628" x="1211263" y="6477000"/>
          <p14:tracePt t="66636" x="1227138" y="6484938"/>
          <p14:tracePt t="66636" x="1235075" y="6492875"/>
          <p14:tracePt t="66660" x="1241425" y="6492875"/>
          <p14:tracePt t="66668" x="1241425" y="6499225"/>
          <p14:tracePt t="66676" x="1257300" y="6499225"/>
          <p14:tracePt t="66700" x="1265238" y="6499225"/>
          <p14:tracePt t="66711" x="1273175" y="6507163"/>
          <p14:tracePt t="66727" x="1295400" y="6515100"/>
          <p14:tracePt t="66727" x="1341438" y="6523038"/>
          <p14:tracePt t="66743" x="1401763" y="6537325"/>
          <p14:tracePt t="66760" x="1493838" y="6553200"/>
          <p14:tracePt t="66777" x="1592263" y="6561138"/>
          <p14:tracePt t="66793" x="1684338" y="6561138"/>
          <p14:tracePt t="66810" x="1730375" y="6561138"/>
          <p14:tracePt t="66827" x="1744663" y="6561138"/>
          <p14:tracePt t="66843" x="1760538" y="6561138"/>
          <p14:tracePt t="66860" x="1790700" y="6569075"/>
          <p14:tracePt t="66877" x="1836738" y="6575425"/>
          <p14:tracePt t="66893" x="1912938" y="6583363"/>
          <p14:tracePt t="66910" x="1973263" y="6583363"/>
          <p14:tracePt t="66927" x="2027238" y="6583363"/>
          <p14:tracePt t="66944" x="2049463" y="6583363"/>
          <p14:tracePt t="66961" x="2079625" y="6583363"/>
          <p14:tracePt t="66977" x="2111375" y="6583363"/>
          <p14:tracePt t="66994" x="2155825" y="6583363"/>
          <p14:tracePt t="67011" x="2209800" y="6583363"/>
          <p14:tracePt t="67027" x="2286000" y="6583363"/>
          <p14:tracePt t="67044" x="2332038" y="6583363"/>
          <p14:tracePt t="67061" x="2384425" y="6583363"/>
          <p14:tracePt t="67077" x="2408238" y="6583363"/>
          <p14:tracePt t="67094" x="2454275" y="6583363"/>
          <p14:tracePt t="67111" x="2498725" y="6583363"/>
          <p14:tracePt t="67127" x="2544763" y="6583363"/>
          <p14:tracePt t="67144" x="2590800" y="6583363"/>
          <p14:tracePt t="67161" x="2644775" y="6583363"/>
          <p14:tracePt t="67177" x="2735263" y="6583363"/>
          <p14:tracePt t="67194" x="2835275" y="6583363"/>
          <p14:tracePt t="67211" x="2955925" y="6591300"/>
          <p14:tracePt t="67227" x="3101975" y="6591300"/>
          <p14:tracePt t="67244" x="3222625" y="6591300"/>
          <p14:tracePt t="67261" x="3330575" y="6591300"/>
          <p14:tracePt t="67278" x="3375025" y="6591300"/>
          <p14:tracePt t="67294" x="3390900" y="6583363"/>
          <p14:tracePt t="67311" x="3413125" y="6583363"/>
          <p14:tracePt t="67327" x="3444875" y="6583363"/>
          <p14:tracePt t="67344" x="3475038" y="6583363"/>
          <p14:tracePt t="67361" x="3513138" y="6583363"/>
          <p14:tracePt t="67377" x="3551238" y="6583363"/>
          <p14:tracePt t="67394" x="3603625" y="6583363"/>
          <p14:tracePt t="67411" x="3665538" y="6583363"/>
          <p14:tracePt t="67427" x="3741738" y="6583363"/>
          <p14:tracePt t="67444" x="3810000" y="6583363"/>
          <p14:tracePt t="67461" x="3894138" y="6583363"/>
          <p14:tracePt t="67477" x="3954463" y="6575425"/>
          <p14:tracePt t="67494" x="4008438" y="6575425"/>
          <p14:tracePt t="67511" x="4038600" y="6569075"/>
          <p14:tracePt t="67527" x="4076700" y="6569075"/>
          <p14:tracePt t="67545" x="4130675" y="6569075"/>
          <p14:tracePt t="67561" x="4175125" y="6569075"/>
          <p14:tracePt t="67577" x="4213225" y="6569075"/>
          <p14:tracePt t="67594" x="4267200" y="6569075"/>
          <p14:tracePt t="67611" x="4335463" y="6569075"/>
          <p14:tracePt t="67627" x="4403725" y="6553200"/>
          <p14:tracePt t="67644" x="4441825" y="6545263"/>
          <p14:tracePt t="67661" x="4465638" y="6537325"/>
          <p14:tracePt t="67677" x="4473575" y="6530975"/>
          <p14:tracePt t="67694" x="4487863" y="6515100"/>
          <p14:tracePt t="67711" x="4511675" y="6507163"/>
          <p14:tracePt t="67727" x="4533900" y="6492875"/>
          <p14:tracePt t="67744" x="4549775" y="6477000"/>
          <p14:tracePt t="67761" x="4556125" y="6469063"/>
          <p14:tracePt t="67909" x="4556125" y="6461125"/>
          <p14:tracePt t="67949" x="4541838" y="6461125"/>
          <p14:tracePt t="67957" x="4533900" y="6454775"/>
          <p14:tracePt t="67965" x="4518025" y="6454775"/>
          <p14:tracePt t="67973" x="4503738" y="6454775"/>
          <p14:tracePt t="67980" x="4465638" y="6446838"/>
          <p14:tracePt t="67994" x="4427538" y="6430963"/>
          <p14:tracePt t="68011" x="4365625" y="6423025"/>
          <p14:tracePt t="68027" x="4283075" y="6416675"/>
          <p14:tracePt t="68044" x="4183063" y="6416675"/>
          <p14:tracePt t="68061" x="4098925" y="6416675"/>
          <p14:tracePt t="68078" x="4046538" y="6416675"/>
          <p14:tracePt t="68094" x="4008438" y="6416675"/>
          <p14:tracePt t="68111" x="3984625" y="6416675"/>
          <p14:tracePt t="68127" x="3940175" y="6408738"/>
          <p14:tracePt t="68144" x="3902075" y="6408738"/>
          <p14:tracePt t="68161" x="3856038" y="6408738"/>
          <p14:tracePt t="68177" x="3825875" y="6408738"/>
          <p14:tracePt t="68194" x="3787775" y="6408738"/>
          <p14:tracePt t="68211" x="3733800" y="6408738"/>
          <p14:tracePt t="68227" x="3695700" y="6408738"/>
          <p14:tracePt t="68244" x="3627438" y="6416675"/>
          <p14:tracePt t="68261" x="3551238" y="6416675"/>
          <p14:tracePt t="68277" x="3505200" y="6416675"/>
          <p14:tracePt t="68294" x="3459163" y="6416675"/>
          <p14:tracePt t="68311" x="3382963" y="6392863"/>
          <p14:tracePt t="68327" x="3298825" y="6392863"/>
          <p14:tracePt t="68344" x="3238500" y="6392863"/>
          <p14:tracePt t="68361" x="3184525" y="6392863"/>
          <p14:tracePt t="68377" x="3124200" y="6392863"/>
          <p14:tracePt t="68395" x="3078163" y="6392863"/>
          <p14:tracePt t="68411" x="3032125" y="6392863"/>
          <p14:tracePt t="68427" x="3001963" y="6392863"/>
          <p14:tracePt t="68444" x="2949575" y="6392863"/>
          <p14:tracePt t="68461" x="2857500" y="6392863"/>
          <p14:tracePt t="68477" x="2781300" y="6392863"/>
          <p14:tracePt t="68494" x="2720975" y="6392863"/>
          <p14:tracePt t="68511" x="2651125" y="6392863"/>
          <p14:tracePt t="68527" x="2598738" y="6392863"/>
          <p14:tracePt t="68544" x="2560638" y="6384925"/>
          <p14:tracePt t="68561" x="2484438" y="6384925"/>
          <p14:tracePt t="68577" x="2408238" y="6378575"/>
          <p14:tracePt t="68594" x="2332038" y="6370638"/>
          <p14:tracePt t="68611" x="2255838" y="6370638"/>
          <p14:tracePt t="68627" x="2201863" y="6370638"/>
          <p14:tracePt t="68644" x="2141538" y="6362700"/>
          <p14:tracePt t="68660" x="2073275" y="6340475"/>
          <p14:tracePt t="68677" x="2027238" y="6340475"/>
          <p14:tracePt t="68694" x="1989138" y="6340475"/>
          <p14:tracePt t="68711" x="1951038" y="6340475"/>
          <p14:tracePt t="68727" x="1905000" y="6340475"/>
          <p14:tracePt t="68744" x="1858963" y="6340475"/>
          <p14:tracePt t="68761" x="1790700" y="6340475"/>
          <p14:tracePt t="68777" x="1744663" y="6340475"/>
          <p14:tracePt t="68794" x="1706563" y="6340475"/>
          <p14:tracePt t="68811" x="1668463" y="6340475"/>
          <p14:tracePt t="68827" x="1646238" y="6340475"/>
          <p14:tracePt t="68844" x="1616075" y="6340475"/>
          <p14:tracePt t="68860" x="1562100" y="6340475"/>
          <p14:tracePt t="68877" x="1524000" y="6346825"/>
          <p14:tracePt t="68894" x="1485900" y="6354763"/>
          <p14:tracePt t="68911" x="1439863" y="6354763"/>
          <p14:tracePt t="68927" x="1363663" y="6354763"/>
          <p14:tracePt t="68944" x="1311275" y="6362700"/>
          <p14:tracePt t="68960" x="1257300" y="6392863"/>
          <p14:tracePt t="68977" x="1211263" y="6416675"/>
          <p14:tracePt t="68994" x="1196975" y="6430963"/>
          <p14:tracePt t="69011" x="1189038" y="6430963"/>
          <p14:tracePt t="69027" x="1181100" y="6438900"/>
          <p14:tracePt t="69181" x="1189038" y="6446838"/>
          <p14:tracePt t="69189" x="1196975" y="6461125"/>
          <p14:tracePt t="69201" x="1203325" y="6461125"/>
          <p14:tracePt t="69205" x="1211263" y="6469063"/>
          <p14:tracePt t="69211" x="1249363" y="6477000"/>
          <p14:tracePt t="69227" x="1317625" y="6515100"/>
          <p14:tracePt t="69244" x="1401763" y="6545263"/>
          <p14:tracePt t="69260" x="1539875" y="6575425"/>
          <p14:tracePt t="69277" x="1638300" y="6591300"/>
          <p14:tracePt t="69294" x="1722438" y="6599238"/>
          <p14:tracePt t="69311" x="1782763" y="6607175"/>
          <p14:tracePt t="69327" x="1851025" y="6613525"/>
          <p14:tracePt t="69344" x="1958975" y="6637338"/>
          <p14:tracePt t="69360" x="2087563" y="6651625"/>
          <p14:tracePt t="69377" x="2179638" y="6667500"/>
          <p14:tracePt t="69394" x="2247900" y="6675438"/>
          <p14:tracePt t="69410" x="2301875" y="6675438"/>
          <p14:tracePt t="69427" x="2339975" y="6683375"/>
          <p14:tracePt t="69444" x="2370138" y="6683375"/>
          <p14:tracePt t="69460" x="2460625" y="6683375"/>
          <p14:tracePt t="69477" x="2522538" y="6683375"/>
          <p14:tracePt t="69494" x="2606675" y="6683375"/>
          <p14:tracePt t="69510" x="2705100" y="6683375"/>
          <p14:tracePt t="69527" x="2773363" y="6683375"/>
          <p14:tracePt t="69544" x="2819400" y="6683375"/>
          <p14:tracePt t="69560" x="2865438" y="6683375"/>
          <p14:tracePt t="69577" x="2917825" y="6683375"/>
          <p14:tracePt t="69594" x="2994025" y="6683375"/>
          <p14:tracePt t="69611" x="3108325" y="6683375"/>
          <p14:tracePt t="69627" x="3216275" y="6683375"/>
          <p14:tracePt t="69644" x="3306763" y="6683375"/>
          <p14:tracePt t="69660" x="3382963" y="6683375"/>
          <p14:tracePt t="69677" x="3429000" y="6683375"/>
          <p14:tracePt t="69694" x="3513138" y="6675438"/>
          <p14:tracePt t="69710" x="3627438" y="6675438"/>
          <p14:tracePt t="69727" x="3763963" y="6675438"/>
          <p14:tracePt t="69744" x="3886200" y="6675438"/>
          <p14:tracePt t="69760" x="3946525" y="6675438"/>
          <p14:tracePt t="69777" x="4000500" y="6675438"/>
          <p14:tracePt t="69794" x="4046538" y="6675438"/>
          <p14:tracePt t="69811" x="4084638" y="6659563"/>
          <p14:tracePt t="69827" x="4122738" y="6651625"/>
          <p14:tracePt t="69844" x="4175125" y="6637338"/>
          <p14:tracePt t="69860" x="4229100" y="6613525"/>
          <p14:tracePt t="69877" x="4267200" y="6599238"/>
          <p14:tracePt t="69894" x="4283075" y="6583363"/>
          <p14:tracePt t="69911" x="4305300" y="6561138"/>
          <p14:tracePt t="69928" x="4321175" y="6545263"/>
          <p14:tracePt t="69944" x="4335463" y="6537325"/>
          <p14:tracePt t="69961" x="4335463" y="6530975"/>
          <p14:tracePt t="69977" x="4335463" y="6523038"/>
          <p14:tracePt t="70013" x="4343400" y="6523038"/>
          <p14:tracePt t="70014" x="4343400" y="6515100"/>
          <p14:tracePt t="70027" x="4343400" y="6507163"/>
          <p14:tracePt t="70093" x="4343400" y="6499225"/>
          <p14:tracePt t="70106" x="4343400" y="6492875"/>
          <p14:tracePt t="70125" x="4335463" y="6484938"/>
          <p14:tracePt t="70149" x="4327525" y="6477000"/>
          <p14:tracePt t="70157" x="4321175" y="6469063"/>
          <p14:tracePt t="70168" x="4305300" y="6461125"/>
          <p14:tracePt t="70169" x="4289425" y="6454775"/>
          <p14:tracePt t="70177" x="4251325" y="6430963"/>
          <p14:tracePt t="70194" x="4213225" y="6408738"/>
          <p14:tracePt t="70211" x="4168775" y="6400800"/>
          <p14:tracePt t="70227" x="4122738" y="6400800"/>
          <p14:tracePt t="70244" x="4060825" y="6400800"/>
          <p14:tracePt t="70260" x="3924300" y="6400800"/>
          <p14:tracePt t="70277" x="3848100" y="6400800"/>
          <p14:tracePt t="70294" x="3749675" y="6392863"/>
          <p14:tracePt t="70310" x="3657600" y="6392863"/>
          <p14:tracePt t="70327" x="3581400" y="6392863"/>
          <p14:tracePt t="70344" x="3475038" y="6392863"/>
          <p14:tracePt t="70360" x="3375025" y="6384925"/>
          <p14:tracePt t="70377" x="3268663" y="6384925"/>
          <p14:tracePt t="70394" x="3170238" y="6384925"/>
          <p14:tracePt t="70410" x="3094038" y="6384925"/>
          <p14:tracePt t="70427" x="3025775" y="6384925"/>
          <p14:tracePt t="70444" x="2917825" y="6384925"/>
          <p14:tracePt t="70460" x="2751138" y="6384925"/>
          <p14:tracePt t="70477" x="2674938" y="6384925"/>
          <p14:tracePt t="70493" x="2620963" y="6384925"/>
          <p14:tracePt t="70510" x="2582863" y="6384925"/>
          <p14:tracePt t="70527" x="2544763" y="6384925"/>
          <p14:tracePt t="70544" x="2506663" y="6384925"/>
          <p14:tracePt t="70560" x="2438400" y="6384925"/>
          <p14:tracePt t="70577" x="2354263" y="6384925"/>
          <p14:tracePt t="70594" x="2263775" y="6384925"/>
          <p14:tracePt t="70610" x="2187575" y="6392863"/>
          <p14:tracePt t="70627" x="2111375" y="6392863"/>
          <p14:tracePt t="70644" x="2041525" y="6384925"/>
          <p14:tracePt t="70660" x="1997075" y="6384925"/>
          <p14:tracePt t="70677" x="1973263" y="6378575"/>
          <p14:tracePt t="70693" x="1951038" y="6378575"/>
          <p14:tracePt t="70710" x="1927225" y="6378575"/>
          <p14:tracePt t="70727" x="1897063" y="6370638"/>
          <p14:tracePt t="70744" x="1851025" y="6362700"/>
          <p14:tracePt t="70760" x="1790700" y="6346825"/>
          <p14:tracePt t="70777" x="1722438" y="6340475"/>
          <p14:tracePt t="70794" x="1676400" y="6340475"/>
          <p14:tracePt t="70810" x="1630363" y="6340475"/>
          <p14:tracePt t="70827" x="1562100" y="6340475"/>
          <p14:tracePt t="70844" x="1501775" y="6340475"/>
          <p14:tracePt t="70860" x="1439863" y="6340475"/>
          <p14:tracePt t="70877" x="1409700" y="6354763"/>
          <p14:tracePt t="70893" x="1393825" y="6354763"/>
          <p14:tracePt t="70910" x="1393825" y="6362700"/>
          <p14:tracePt t="70927" x="1387475" y="6362700"/>
          <p14:tracePt t="70943" x="1379538" y="6370638"/>
          <p14:tracePt t="70960" x="1371600" y="6370638"/>
          <p14:tracePt t="70977" x="1363663" y="6378575"/>
          <p14:tracePt t="71053" x="1363663" y="6384925"/>
          <p14:tracePt t="71077" x="1363663" y="6392863"/>
          <p14:tracePt t="71085" x="1363663" y="6400800"/>
          <p14:tracePt t="71093" x="1363663" y="6423025"/>
          <p14:tracePt t="71110" x="1363663" y="6446838"/>
          <p14:tracePt t="71111" x="1363663" y="6461125"/>
          <p14:tracePt t="71127" x="1371600" y="6461125"/>
          <p14:tracePt t="71143" x="1379538" y="6469063"/>
          <p14:tracePt t="71181" x="1379538" y="6477000"/>
          <p14:tracePt t="71182" x="1393825" y="6484938"/>
          <p14:tracePt t="71193" x="1447800" y="6523038"/>
          <p14:tracePt t="71210" x="1570038" y="6575425"/>
          <p14:tracePt t="71227" x="1706563" y="6613525"/>
          <p14:tracePt t="71243" x="1798638" y="6637338"/>
          <p14:tracePt t="71260" x="1820863" y="6645275"/>
          <p14:tracePt t="71277" x="1905000" y="6651625"/>
          <p14:tracePt t="71293" x="1965325" y="6659563"/>
          <p14:tracePt t="71310" x="2073275" y="6659563"/>
          <p14:tracePt t="71327" x="2209800" y="6667500"/>
          <p14:tracePt t="71344" x="2324100" y="6675438"/>
          <p14:tracePt t="71360" x="2408238" y="6689725"/>
          <p14:tracePt t="71377" x="2468563" y="6689725"/>
          <p14:tracePt t="71393" x="2544763" y="6697663"/>
          <p14:tracePt t="71410" x="2636838" y="6705600"/>
          <p14:tracePt t="71427" x="2727325" y="6713538"/>
          <p14:tracePt t="71443" x="2803525" y="6727825"/>
          <p14:tracePt t="71460" x="2887663" y="6735763"/>
          <p14:tracePt t="71477" x="2933700" y="6735763"/>
          <p14:tracePt t="71493" x="2994025" y="6743700"/>
          <p14:tracePt t="71510" x="3070225" y="6743700"/>
          <p14:tracePt t="71527" x="3178175" y="6743700"/>
          <p14:tracePt t="71543" x="3322638" y="6743700"/>
          <p14:tracePt t="71560" x="3451225" y="6751638"/>
          <p14:tracePt t="71577" x="3551238" y="6751638"/>
          <p14:tracePt t="71593" x="3619500" y="6751638"/>
          <p14:tracePt t="71610" x="3703638" y="6751638"/>
          <p14:tracePt t="71627" x="3832225" y="6743700"/>
          <p14:tracePt t="71643" x="3970338" y="6727825"/>
          <p14:tracePt t="71660" x="4175125" y="6667500"/>
          <p14:tracePt t="71677" x="4283075" y="6637338"/>
          <p14:tracePt t="71693" x="4335463" y="6621463"/>
          <p14:tracePt t="71710" x="4351338" y="6607175"/>
          <p14:tracePt t="71727" x="4365625" y="6607175"/>
          <p14:tracePt t="71743" x="4373563" y="6599238"/>
          <p14:tracePt t="71781" x="4381500" y="6591300"/>
          <p14:tracePt t="71782" x="4389438" y="6583363"/>
          <p14:tracePt t="71793" x="4389438" y="6575425"/>
          <p14:tracePt t="71810" x="4397375" y="6553200"/>
          <p14:tracePt t="71827" x="4397375" y="6545263"/>
          <p14:tracePt t="71843" x="4403725" y="6537325"/>
          <p14:tracePt t="71860" x="4403725" y="6530975"/>
          <p14:tracePt t="71877" x="4403725" y="6523038"/>
          <p14:tracePt t="71933" x="4403725" y="6515100"/>
          <p14:tracePt t="71949" x="4403725" y="6507163"/>
          <p14:tracePt t="71981" x="4403725" y="6499225"/>
          <p14:tracePt t="72453" x="4397375" y="6499225"/>
          <p14:tracePt t="72815" x="0" y="0"/>
        </p14:tracePtLst>
        <p14:tracePtLst>
          <p14:tracePt t="87513" x="1379538" y="2460625"/>
          <p14:tracePt t="87987" x="0" y="0"/>
        </p14:tracePtLst>
        <p14:tracePtLst>
          <p14:tracePt t="91003" x="3055938" y="2278063"/>
          <p14:tracePt t="91147" x="0" y="0"/>
        </p14:tracePtLst>
        <p14:tracePtLst>
          <p14:tracePt t="91868" x="4441825" y="2255838"/>
          <p14:tracePt t="92004" x="0" y="0"/>
        </p14:tracePtLst>
        <p14:tracePtLst>
          <p14:tracePt t="92653" x="5349875" y="2255838"/>
          <p14:tracePt t="92771" x="0" y="0"/>
        </p14:tracePtLst>
        <p14:tracePtLst>
          <p14:tracePt t="93281" x="6683375" y="2263775"/>
          <p14:tracePt t="93426" x="0" y="0"/>
        </p14:tracePtLst>
        <p14:tracePtLst>
          <p14:tracePt t="108921" x="3078163" y="2560638"/>
          <p14:tracePt t="109108" x="0" y="0"/>
        </p14:tracePtLst>
        <p14:tracePtLst>
          <p14:tracePt t="111436" x="4198938" y="6142038"/>
          <p14:tracePt t="111469" x="4191000" y="6142038"/>
          <p14:tracePt t="111571" x="0" y="0"/>
        </p14:tracePtLst>
        <p14:tracePtLst>
          <p14:tracePt t="113690" x="5478463" y="5638800"/>
          <p14:tracePt t="113868" x="0" y="0"/>
        </p14:tracePtLst>
        <p14:tracePtLst>
          <p14:tracePt t="116545" x="6811963" y="3687763"/>
          <p14:tracePt t="116753" x="0" y="0"/>
        </p14:tracePtLst>
        <p14:tracePtLst>
          <p14:tracePt t="146369" x="3086100" y="2590800"/>
          <p14:tracePt t="146710" x="3101975" y="2590800"/>
          <p14:tracePt t="146718" x="3108325" y="2590800"/>
          <p14:tracePt t="146719" x="3116263" y="2590800"/>
          <p14:tracePt t="146734" x="3124200" y="2590800"/>
          <p14:tracePt t="146753" x="3132138" y="2590800"/>
          <p14:tracePt t="146754" x="3140075" y="2590800"/>
          <p14:tracePt t="146769" x="3146425" y="2590800"/>
          <p14:tracePt t="146786" x="3162300" y="2582863"/>
          <p14:tracePt t="146803" x="3184525" y="2582863"/>
          <p14:tracePt t="146820" x="3208338" y="2582863"/>
          <p14:tracePt t="146836" x="3246438" y="2574925"/>
          <p14:tracePt t="146853" x="3284538" y="2574925"/>
          <p14:tracePt t="146870" x="3298825" y="2574925"/>
          <p14:tracePt t="146886" x="3336925" y="2574925"/>
          <p14:tracePt t="146903" x="3368675" y="2574925"/>
          <p14:tracePt t="146920" x="3382963" y="2574925"/>
          <p14:tracePt t="146936" x="3398838" y="2574925"/>
          <p14:tracePt t="146953" x="3413125" y="2574925"/>
          <p14:tracePt t="146970" x="3429000" y="2574925"/>
          <p14:tracePt t="146986" x="3444875" y="2568575"/>
          <p14:tracePt t="147003" x="3451225" y="2568575"/>
          <p14:tracePt t="147020" x="3467100" y="2568575"/>
          <p14:tracePt t="147036" x="3482975" y="2568575"/>
          <p14:tracePt t="147053" x="3497263" y="2568575"/>
          <p14:tracePt t="147070" x="3505200" y="2568575"/>
          <p14:tracePt t="147086" x="3521075" y="2568575"/>
          <p14:tracePt t="147103" x="3527425" y="2568575"/>
          <p14:tracePt t="147120" x="3543300" y="2568575"/>
          <p14:tracePt t="147136" x="3573463" y="2568575"/>
          <p14:tracePt t="147153" x="3581400" y="2568575"/>
          <p14:tracePt t="147170" x="3589338" y="2568575"/>
          <p14:tracePt t="147186" x="3597275" y="2568575"/>
          <p14:tracePt t="147203" x="3603625" y="2568575"/>
          <p14:tracePt t="147262" x="3611563" y="2568575"/>
          <p14:tracePt t="148183" x="0" y="0"/>
        </p14:tracePtLst>
        <p14:tracePtLst>
          <p14:tracePt t="152532" x="4251325" y="6180138"/>
          <p14:tracePt t="152622" x="4259263" y="6180138"/>
          <p14:tracePt t="152629" x="4267200" y="6180138"/>
          <p14:tracePt t="152637" x="4283075" y="6180138"/>
          <p14:tracePt t="152652" x="4289425" y="6180138"/>
          <p14:tracePt t="152653" x="4321175" y="6180138"/>
          <p14:tracePt t="152669" x="4389438" y="6180138"/>
          <p14:tracePt t="152685" x="4441825" y="6180138"/>
          <p14:tracePt t="152702" x="4511675" y="6180138"/>
          <p14:tracePt t="152719" x="4556125" y="6180138"/>
          <p14:tracePt t="152735" x="4579938" y="6172200"/>
          <p14:tracePt t="152752" x="4594225" y="6172200"/>
          <p14:tracePt t="152769" x="4618038" y="6172200"/>
          <p14:tracePt t="152785" x="4640263" y="6164263"/>
          <p14:tracePt t="152802" x="4664075" y="6164263"/>
          <p14:tracePt t="152819" x="4686300" y="6164263"/>
          <p14:tracePt t="152835" x="4702175" y="6164263"/>
          <p14:tracePt t="152852" x="4716463" y="6164263"/>
          <p14:tracePt t="152869" x="4732338" y="6164263"/>
          <p14:tracePt t="152886" x="4740275" y="6164263"/>
          <p14:tracePt t="152957" x="4746625" y="6164263"/>
          <p14:tracePt t="152965" x="4762500" y="6164263"/>
          <p14:tracePt t="152976" x="4778375" y="6172200"/>
          <p14:tracePt t="152977" x="4792663" y="6172200"/>
          <p14:tracePt t="152985" x="4808538" y="6172200"/>
          <p14:tracePt t="153035" x="4816475" y="6172200"/>
          <p14:tracePt t="153404" x="0" y="0"/>
        </p14:tracePtLst>
        <p14:tracePtLst>
          <p14:tracePt t="155294" x="3048000" y="2492375"/>
          <p14:tracePt t="155398" x="3055938" y="2492375"/>
          <p14:tracePt t="155414" x="3063875" y="2484438"/>
          <p14:tracePt t="155422" x="3070225" y="2484438"/>
          <p14:tracePt t="155430" x="3078163" y="2484438"/>
          <p14:tracePt t="155438" x="3094038" y="2476500"/>
          <p14:tracePt t="155453" x="3101975" y="2476500"/>
          <p14:tracePt t="155469" x="3132138" y="2468563"/>
          <p14:tracePt t="155486" x="3178175" y="2460625"/>
          <p14:tracePt t="155503" x="3230563" y="2454275"/>
          <p14:tracePt t="155519" x="3292475" y="2438400"/>
          <p14:tracePt t="155536" x="3336925" y="2438400"/>
          <p14:tracePt t="155553" x="3375025" y="2438400"/>
          <p14:tracePt t="155569" x="3413125" y="2438400"/>
          <p14:tracePt t="155586" x="3467100" y="2438400"/>
          <p14:tracePt t="155603" x="3513138" y="2438400"/>
          <p14:tracePt t="155619" x="3559175" y="2438400"/>
          <p14:tracePt t="155636" x="3589338" y="2438400"/>
          <p14:tracePt t="155652" x="3635375" y="2438400"/>
          <p14:tracePt t="155669" x="3695700" y="2438400"/>
          <p14:tracePt t="155669" x="3756025" y="2438400"/>
          <p14:tracePt t="155686" x="3924300" y="2438400"/>
          <p14:tracePt t="155702" x="4098925" y="2438400"/>
          <p14:tracePt t="155719" x="4267200" y="2446338"/>
          <p14:tracePt t="155736" x="4365625" y="2454275"/>
          <p14:tracePt t="155753" x="4411663" y="2454275"/>
          <p14:tracePt t="155769" x="4435475" y="2454275"/>
          <p14:tracePt t="155786" x="4473575" y="2460625"/>
          <p14:tracePt t="155803" x="4518025" y="2460625"/>
          <p14:tracePt t="155819" x="4594225" y="2468563"/>
          <p14:tracePt t="155836" x="4664075" y="2468563"/>
          <p14:tracePt t="155853" x="4702175" y="2468563"/>
          <p14:tracePt t="155869" x="4762500" y="2468563"/>
          <p14:tracePt t="155886" x="4822825" y="2476500"/>
          <p14:tracePt t="155903" x="4868863" y="2484438"/>
          <p14:tracePt t="155919" x="4899025" y="2492375"/>
          <p14:tracePt t="155936" x="4914900" y="2492375"/>
          <p14:tracePt t="156419" x="0" y="0"/>
        </p14:tracePtLst>
        <p14:tracePtLst>
          <p14:tracePt t="163264" x="3025775" y="3749675"/>
          <p14:tracePt t="163419" x="0" y="0"/>
        </p14:tracePtLst>
        <p14:tracePtLst>
          <p14:tracePt t="164779" x="6226175" y="3679825"/>
          <p14:tracePt t="164910" x="6226175" y="3673475"/>
          <p14:tracePt t="164917" x="6210300" y="3665538"/>
          <p14:tracePt t="164925" x="6188075" y="3649663"/>
          <p14:tracePt t="164934" x="6156325" y="3635375"/>
          <p14:tracePt t="164951" x="6126163" y="3627438"/>
          <p14:tracePt t="164968" x="6049963" y="3597275"/>
          <p14:tracePt t="164984" x="5981700" y="3565525"/>
          <p14:tracePt t="165001" x="5889625" y="3543300"/>
          <p14:tracePt t="165018" x="5813425" y="3513138"/>
          <p14:tracePt t="165034" x="5730875" y="3482975"/>
          <p14:tracePt t="165051" x="5699125" y="3467100"/>
          <p14:tracePt t="165068" x="5646738" y="3459163"/>
          <p14:tracePt t="165084" x="5584825" y="3444875"/>
          <p14:tracePt t="165101" x="5478463" y="3429000"/>
          <p14:tracePt t="165118" x="5387975" y="3421063"/>
          <p14:tracePt t="165134" x="5273675" y="3413125"/>
          <p14:tracePt t="165152" x="5151438" y="3413125"/>
          <p14:tracePt t="165168" x="5045075" y="3413125"/>
          <p14:tracePt t="165184" x="4968875" y="3413125"/>
          <p14:tracePt t="165201" x="4906963" y="3413125"/>
          <p14:tracePt t="165218" x="4854575" y="3413125"/>
          <p14:tracePt t="165234" x="4808538" y="3413125"/>
          <p14:tracePt t="165251" x="4762500" y="3413125"/>
          <p14:tracePt t="165268" x="4708525" y="3413125"/>
          <p14:tracePt t="165284" x="4632325" y="3421063"/>
          <p14:tracePt t="165301" x="4549775" y="3444875"/>
          <p14:tracePt t="165318" x="4503738" y="3467100"/>
          <p14:tracePt t="165334" x="4465638" y="3482975"/>
          <p14:tracePt t="165351" x="4427538" y="3497263"/>
          <p14:tracePt t="165368" x="4397375" y="3513138"/>
          <p14:tracePt t="165384" x="4389438" y="3521075"/>
          <p14:tracePt t="165401" x="4373563" y="3527425"/>
          <p14:tracePt t="165418" x="4365625" y="3535363"/>
          <p14:tracePt t="165434" x="4351338" y="3543300"/>
          <p14:tracePt t="165451" x="4335463" y="3565525"/>
          <p14:tracePt t="165468" x="4313238" y="3589338"/>
          <p14:tracePt t="165484" x="4289425" y="3611563"/>
          <p14:tracePt t="165501" x="4251325" y="3657600"/>
          <p14:tracePt t="165518" x="4229100" y="3679825"/>
          <p14:tracePt t="165535" x="4213225" y="3695700"/>
          <p14:tracePt t="165646" x="4213225" y="3703638"/>
          <p14:tracePt t="171188" x="0" y="0"/>
        </p14:tracePtLst>
        <p14:tracePtLst>
          <p14:tracePt t="176883" x="5692775" y="5524500"/>
          <p14:tracePt t="176974" x="5707063" y="5524500"/>
          <p14:tracePt t="176982" x="5722938" y="5532438"/>
          <p14:tracePt t="176990" x="5737225" y="5532438"/>
          <p14:tracePt t="177000" x="5761038" y="5532438"/>
          <p14:tracePt t="177001" x="5821363" y="5540375"/>
          <p14:tracePt t="177017" x="5867400" y="5540375"/>
          <p14:tracePt t="177033" x="5905500" y="5540375"/>
          <p14:tracePt t="177050" x="5951538" y="5540375"/>
          <p14:tracePt t="177067" x="5989638" y="5546725"/>
          <p14:tracePt t="177083" x="6003925" y="5546725"/>
          <p14:tracePt t="177100" x="6019800" y="5546725"/>
          <p14:tracePt t="177135" x="6027738" y="5546725"/>
          <p14:tracePt t="177136" x="6042025" y="5546725"/>
          <p14:tracePt t="177182" x="6049963" y="5546725"/>
          <p14:tracePt t="177665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5184576"/>
          </a:xfrm>
        </p:spPr>
        <p:txBody>
          <a:bodyPr/>
          <a:lstStyle/>
          <a:p>
            <a:r>
              <a:rPr lang="en-US" sz="2400" dirty="0" smtClean="0"/>
              <a:t>Student IRT estimates in PISA</a:t>
            </a:r>
          </a:p>
          <a:p>
            <a:pPr lvl="1"/>
            <a:r>
              <a:rPr lang="en-US" sz="2400" dirty="0" smtClean="0"/>
              <a:t>Non Cognitive scales : Weighted Likelihood Estimate (WLE)</a:t>
            </a:r>
          </a:p>
          <a:p>
            <a:pPr lvl="2"/>
            <a:r>
              <a:rPr lang="en-US" dirty="0" smtClean="0"/>
              <a:t>Student Contextual Questionnaire data </a:t>
            </a:r>
          </a:p>
          <a:p>
            <a:pPr lvl="3"/>
            <a:r>
              <a:rPr lang="en-US" sz="2400" i="1" dirty="0" smtClean="0"/>
              <a:t>Student Reading Enjoyment, Sense of Belonging, Self Concept in Mathematics, Self Efficacy in Mathematics </a:t>
            </a:r>
          </a:p>
          <a:p>
            <a:pPr lvl="2"/>
            <a:r>
              <a:rPr lang="en-US" dirty="0" smtClean="0"/>
              <a:t>School Contextual Questionnaire data</a:t>
            </a:r>
          </a:p>
          <a:p>
            <a:pPr lvl="3"/>
            <a:r>
              <a:rPr lang="en-US" sz="2400" i="1" dirty="0" smtClean="0"/>
              <a:t>Shortage of teachers, Teacher morale</a:t>
            </a:r>
          </a:p>
          <a:p>
            <a:pPr lvl="1"/>
            <a:r>
              <a:rPr lang="en-US" sz="2400" dirty="0" smtClean="0"/>
              <a:t>Cognitive scales : Plausible Values</a:t>
            </a:r>
          </a:p>
          <a:p>
            <a:pPr lvl="2"/>
            <a:r>
              <a:rPr lang="en-US" dirty="0" smtClean="0"/>
              <a:t>What are plausible values?</a:t>
            </a:r>
          </a:p>
          <a:p>
            <a:pPr lvl="2"/>
            <a:r>
              <a:rPr lang="en-US" dirty="0" smtClean="0"/>
              <a:t>Why do we use them?</a:t>
            </a:r>
          </a:p>
          <a:p>
            <a:pPr lvl="2"/>
            <a:r>
              <a:rPr lang="en-US" dirty="0" smtClean="0"/>
              <a:t>How to analyze plausible values?</a:t>
            </a:r>
          </a:p>
          <a:p>
            <a:pPr lvl="2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748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7884"/>
    </mc:Choice>
    <mc:Fallback>
      <p:transition spd="slow" advTm="6788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344816" cy="4392488"/>
          </a:xfrm>
        </p:spPr>
        <p:txBody>
          <a:bodyPr/>
          <a:lstStyle/>
          <a:p>
            <a:r>
              <a:rPr lang="en-US" sz="2400" dirty="0" smtClean="0"/>
              <a:t>Purpose of Educational Assessments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Estimating the proficiency of particular students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(minimize measurement error of individual estimates)</a:t>
            </a:r>
          </a:p>
          <a:p>
            <a:endParaRPr lang="en-US" sz="2400" dirty="0"/>
          </a:p>
          <a:p>
            <a:pPr lvl="1"/>
            <a:r>
              <a:rPr lang="en-US" sz="2400" b="1" dirty="0" smtClean="0"/>
              <a:t>Estimating the population proficiency (mean, STD…)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>(minimize </a:t>
            </a:r>
            <a:r>
              <a:rPr lang="en-US" sz="2400" dirty="0"/>
              <a:t>error when </a:t>
            </a:r>
            <a:r>
              <a:rPr lang="en-US" sz="2400" dirty="0" smtClean="0"/>
              <a:t>generalizing </a:t>
            </a:r>
            <a:r>
              <a:rPr lang="en-US" sz="2400" dirty="0"/>
              <a:t>to the population)</a:t>
            </a:r>
            <a:endParaRPr lang="en-AU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 (PVs)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1139943"/>
      </p:ext>
    </p:extLst>
  </p:cSld>
  <p:clrMapOvr>
    <a:masterClrMapping/>
  </p:clrMapOvr>
  <p:transition advTm="5421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462297" y="1484784"/>
            <a:ext cx="8218487" cy="531068"/>
          </a:xfrm>
        </p:spPr>
        <p:txBody>
          <a:bodyPr/>
          <a:lstStyle/>
          <a:p>
            <a:r>
              <a:rPr lang="en-US" sz="2400" dirty="0" smtClean="0"/>
              <a:t>New tax on the façade length of the building </a:t>
            </a:r>
            <a:endParaRPr lang="en-US" sz="2400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17144058"/>
              </p:ext>
            </p:extLst>
          </p:nvPr>
        </p:nvGraphicFramePr>
        <p:xfrm>
          <a:off x="2051720" y="2492896"/>
          <a:ext cx="5472608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464053607"/>
      </p:ext>
    </p:extLst>
  </p:cSld>
  <p:clrMapOvr>
    <a:masterClrMapping/>
  </p:clrMapOvr>
  <p:transition advTm="86588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80054" x="2378075" y="5440363"/>
          <p14:tracePt t="80086" x="2384425" y="5440363"/>
          <p14:tracePt t="80158" x="2392363" y="5440363"/>
          <p14:tracePt t="80174" x="2408238" y="5440363"/>
          <p14:tracePt t="80190" x="2416175" y="5440363"/>
          <p14:tracePt t="80205" x="2422525" y="5440363"/>
          <p14:tracePt t="80206" x="2446338" y="5440363"/>
          <p14:tracePt t="80221" x="2476500" y="5440363"/>
          <p14:tracePt t="80231" x="2506663" y="5440363"/>
          <p14:tracePt t="80248" x="2530475" y="5440363"/>
          <p14:tracePt t="80264" x="2552700" y="5432425"/>
          <p14:tracePt t="80281" x="2582863" y="5418138"/>
          <p14:tracePt t="80298" x="2613025" y="5410200"/>
          <p14:tracePt t="80314" x="2620963" y="5402263"/>
          <p14:tracePt t="80331" x="2620963" y="5394325"/>
          <p14:tracePt t="80950" x="2628900" y="5394325"/>
          <p14:tracePt t="80958" x="2644775" y="5394325"/>
          <p14:tracePt t="80966" x="2659063" y="5402263"/>
          <p14:tracePt t="80974" x="2682875" y="5418138"/>
          <p14:tracePt t="80981" x="2727325" y="5432425"/>
          <p14:tracePt t="80997" x="2773363" y="5456238"/>
          <p14:tracePt t="81014" x="2803525" y="5470525"/>
          <p14:tracePt t="81031" x="2819400" y="5470525"/>
          <p14:tracePt t="81048" x="2835275" y="5470525"/>
          <p14:tracePt t="81064" x="2841625" y="5470525"/>
          <p14:tracePt t="81081" x="2857500" y="5470525"/>
          <p14:tracePt t="81098" x="2879725" y="5470525"/>
          <p14:tracePt t="81114" x="2887663" y="5470525"/>
          <p14:tracePt t="81131" x="2903538" y="5470525"/>
          <p14:tracePt t="81230" x="2911475" y="5470525"/>
          <p14:tracePt t="81254" x="2911475" y="5464175"/>
          <p14:tracePt t="81270" x="2917825" y="5464175"/>
          <p14:tracePt t="81286" x="2917825" y="5456238"/>
          <p14:tracePt t="81934" x="2925763" y="5456238"/>
          <p14:tracePt t="81942" x="2933700" y="5464175"/>
          <p14:tracePt t="81950" x="2941638" y="5470525"/>
          <p14:tracePt t="81964" x="2955925" y="5470525"/>
          <p14:tracePt t="81966" x="2994025" y="5478463"/>
          <p14:tracePt t="81981" x="3040063" y="5478463"/>
          <p14:tracePt t="81997" x="3094038" y="5494338"/>
          <p14:tracePt t="82014" x="3116263" y="5494338"/>
          <p14:tracePt t="82031" x="3140075" y="5502275"/>
          <p14:tracePt t="82047" x="3154363" y="5502275"/>
          <p14:tracePt t="82064" x="3170238" y="5502275"/>
          <p14:tracePt t="82081" x="3184525" y="5502275"/>
          <p14:tracePt t="82098" x="3216275" y="5494338"/>
          <p14:tracePt t="82114" x="3238500" y="5486400"/>
          <p14:tracePt t="82166" x="3246438" y="5478463"/>
          <p14:tracePt t="82222" x="3246438" y="5470525"/>
          <p14:tracePt t="83038" x="3260725" y="5470525"/>
          <p14:tracePt t="83046" x="3284538" y="5470525"/>
          <p14:tracePt t="83054" x="3306763" y="5464175"/>
          <p14:tracePt t="83064" x="3352800" y="5464175"/>
          <p14:tracePt t="83080" x="3406775" y="5456238"/>
          <p14:tracePt t="83097" x="3513138" y="5440363"/>
          <p14:tracePt t="83114" x="3657600" y="5440363"/>
          <p14:tracePt t="83130" x="3763963" y="5440363"/>
          <p14:tracePt t="83147" x="3832225" y="5432425"/>
          <p14:tracePt t="83164" x="3863975" y="5432425"/>
          <p14:tracePt t="83180" x="3894138" y="5418138"/>
          <p14:tracePt t="83197" x="4000500" y="5402263"/>
          <p14:tracePt t="83214" x="4114800" y="5387975"/>
          <p14:tracePt t="83231" x="4213225" y="5380038"/>
          <p14:tracePt t="83247" x="4297363" y="5364163"/>
          <p14:tracePt t="83264" x="4343400" y="5356225"/>
          <p14:tracePt t="83281" x="4359275" y="5349875"/>
          <p14:tracePt t="83297" x="4365625" y="5349875"/>
          <p14:tracePt t="83486" x="4373563" y="5349875"/>
          <p14:tracePt t="83499" x="4389438" y="5349875"/>
          <p14:tracePt t="83514" x="4403725" y="5349875"/>
          <p14:tracePt t="83514" x="4441825" y="5349875"/>
          <p14:tracePt t="83530" x="4495800" y="5349875"/>
          <p14:tracePt t="83547" x="4579938" y="5349875"/>
          <p14:tracePt t="83564" x="4694238" y="5349875"/>
          <p14:tracePt t="83580" x="4808538" y="5349875"/>
          <p14:tracePt t="83597" x="4922838" y="5356225"/>
          <p14:tracePt t="83597" x="4960938" y="5356225"/>
          <p14:tracePt t="83614" x="5013325" y="5356225"/>
          <p14:tracePt t="83630" x="5045075" y="5356225"/>
          <p14:tracePt t="83647" x="5075238" y="5356225"/>
          <p14:tracePt t="83664" x="5105400" y="5356225"/>
          <p14:tracePt t="83680" x="5151438" y="5356225"/>
          <p14:tracePt t="83697" x="5203825" y="5356225"/>
          <p14:tracePt t="83714" x="5273675" y="5356225"/>
          <p14:tracePt t="83730" x="5380038" y="5356225"/>
          <p14:tracePt t="83747" x="5540375" y="5356225"/>
          <p14:tracePt t="83764" x="5722938" y="5356225"/>
          <p14:tracePt t="83780" x="5951538" y="5364163"/>
          <p14:tracePt t="83797" x="6172200" y="5364163"/>
          <p14:tracePt t="83814" x="6378575" y="5364163"/>
          <p14:tracePt t="83831" x="6454775" y="5356225"/>
          <p14:tracePt t="83847" x="6523038" y="5349875"/>
          <p14:tracePt t="83864" x="6569075" y="5349875"/>
          <p14:tracePt t="83880" x="6621463" y="5349875"/>
          <p14:tracePt t="83897" x="6689725" y="5349875"/>
          <p14:tracePt t="83914" x="6735763" y="5349875"/>
          <p14:tracePt t="83931" x="6759575" y="5349875"/>
          <p14:tracePt t="83947" x="6765925" y="5349875"/>
          <p14:tracePt t="83964" x="6773863" y="5349875"/>
          <p14:tracePt t="84006" x="6781800" y="5349875"/>
          <p14:tracePt t="84021" x="6789738" y="5349875"/>
          <p14:tracePt t="84190" x="6797675" y="5349875"/>
          <p14:tracePt t="84198" x="6819900" y="5349875"/>
          <p14:tracePt t="84206" x="6842125" y="5349875"/>
          <p14:tracePt t="84214" x="6858000" y="5349875"/>
          <p14:tracePt t="84222" x="6880225" y="5349875"/>
          <p14:tracePt t="84231" x="6911975" y="5356225"/>
          <p14:tracePt t="84247" x="6942138" y="5364163"/>
          <p14:tracePt t="84264" x="6964363" y="5372100"/>
          <p14:tracePt t="84280" x="6972300" y="5372100"/>
          <p14:tracePt t="84627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462297" y="1484784"/>
            <a:ext cx="8218487" cy="531068"/>
          </a:xfrm>
        </p:spPr>
        <p:txBody>
          <a:bodyPr/>
          <a:lstStyle/>
          <a:p>
            <a:r>
              <a:rPr lang="fr-BE" sz="2400" dirty="0" smtClean="0"/>
              <a:t>Real </a:t>
            </a:r>
            <a:r>
              <a:rPr lang="fr-BE" sz="2400" dirty="0" err="1" smtClean="0"/>
              <a:t>length</a:t>
            </a:r>
            <a:endParaRPr lang="en-US" sz="2400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85256663"/>
              </p:ext>
            </p:extLst>
          </p:nvPr>
        </p:nvGraphicFramePr>
        <p:xfrm>
          <a:off x="971600" y="2204864"/>
          <a:ext cx="6951860" cy="419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267986647"/>
      </p:ext>
    </p:extLst>
  </p:cSld>
  <p:clrMapOvr>
    <a:masterClrMapping/>
  </p:clrMapOvr>
  <p:transition advTm="57171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3919" x="1249363" y="5486400"/>
          <p14:tracePt t="24343" x="1273175" y="5486400"/>
          <p14:tracePt t="24389" x="1295400" y="5478463"/>
          <p14:tracePt t="24436" x="1303338" y="5478463"/>
          <p14:tracePt t="24485" x="1317625" y="5464175"/>
          <p14:tracePt t="24535" x="1333500" y="5464175"/>
          <p14:tracePt t="24586" x="1349375" y="5456238"/>
          <p14:tracePt t="24636" x="1363663" y="5448300"/>
          <p14:tracePt t="24686" x="1371600" y="5448300"/>
          <p14:tracePt t="24736" x="1379538" y="5440363"/>
          <p14:tracePt t="24786" x="1393825" y="5440363"/>
          <p14:tracePt t="24836" x="1447800" y="5402263"/>
          <p14:tracePt t="24886" x="1470025" y="5387975"/>
          <p14:tracePt t="25125" x="1485900" y="5372100"/>
          <p14:tracePt t="25171" x="1501775" y="5356225"/>
          <p14:tracePt t="25219" x="1524000" y="5334000"/>
          <p14:tracePt t="25269" x="1546225" y="5311775"/>
          <p14:tracePt t="25319" x="1570038" y="5280025"/>
          <p14:tracePt t="25370" x="1584325" y="5257800"/>
          <p14:tracePt t="25419" x="1608138" y="5219700"/>
          <p14:tracePt t="25469" x="1616075" y="5211763"/>
          <p14:tracePt t="25519" x="1638300" y="5173663"/>
          <p14:tracePt t="25569" x="1646238" y="5159375"/>
          <p14:tracePt t="25619" x="1654175" y="5143500"/>
          <p14:tracePt t="25669" x="1668463" y="5127625"/>
          <p14:tracePt t="25719" x="1676400" y="5113338"/>
          <p14:tracePt t="25769" x="1684338" y="5083175"/>
          <p14:tracePt t="25819" x="1698625" y="5059363"/>
          <p14:tracePt t="25870" x="1722438" y="5029200"/>
          <p14:tracePt t="25919" x="1736725" y="4991100"/>
          <p14:tracePt t="25969" x="1752600" y="4968875"/>
          <p14:tracePt t="26019" x="1774825" y="4953000"/>
          <p14:tracePt t="26069" x="1774825" y="4945063"/>
          <p14:tracePt t="26119" x="1782763" y="4945063"/>
          <p14:tracePt t="26169" x="1790700" y="4937125"/>
          <p14:tracePt t="26219" x="1798638" y="4937125"/>
          <p14:tracePt t="26319" x="1806575" y="4937125"/>
          <p14:tracePt t="26419" x="1812925" y="4937125"/>
          <p14:tracePt t="26466" x="1820863" y="4953000"/>
          <p14:tracePt t="26519" x="1828800" y="4953000"/>
          <p14:tracePt t="26569" x="1836738" y="4960938"/>
          <p14:tracePt t="26619" x="1844675" y="4968875"/>
          <p14:tracePt t="26669" x="1844675" y="4975225"/>
          <p14:tracePt t="26719" x="1858963" y="5006975"/>
          <p14:tracePt t="26769" x="1866900" y="5013325"/>
          <p14:tracePt t="26819" x="1882775" y="5029200"/>
          <p14:tracePt t="26869" x="1882775" y="5037138"/>
          <p14:tracePt t="26919" x="1905000" y="5075238"/>
          <p14:tracePt t="26969" x="1935163" y="5113338"/>
          <p14:tracePt t="27019" x="1943100" y="5113338"/>
          <p14:tracePt t="27069" x="1965325" y="5135563"/>
          <p14:tracePt t="27119" x="1981200" y="5159375"/>
          <p14:tracePt t="27169" x="1989138" y="5173663"/>
          <p14:tracePt t="27219" x="2035175" y="5227638"/>
          <p14:tracePt t="27269" x="2049463" y="5241925"/>
          <p14:tracePt t="27319" x="2065338" y="5257800"/>
          <p14:tracePt t="27370" x="2087563" y="5303838"/>
          <p14:tracePt t="27419" x="2117725" y="5341938"/>
          <p14:tracePt t="27469" x="2133600" y="5349875"/>
          <p14:tracePt t="27519" x="2179638" y="5372100"/>
          <p14:tracePt t="27569" x="2217738" y="5402263"/>
          <p14:tracePt t="27619" x="2239963" y="5418138"/>
          <p14:tracePt t="27669" x="2247900" y="5426075"/>
          <p14:tracePt t="27769" x="2278063" y="5432425"/>
          <p14:tracePt t="27815" x="2301875" y="5448300"/>
          <p14:tracePt t="28056" x="0" y="0"/>
        </p14:tracePtLst>
        <p14:tracePtLst>
          <p14:tracePt t="30798" x="1730375" y="5426075"/>
          <p14:tracePt t="30983" x="1768475" y="5426075"/>
          <p14:tracePt t="31030" x="1812925" y="5426075"/>
          <p14:tracePt t="31085" x="1836738" y="5426075"/>
          <p14:tracePt t="31135" x="1866900" y="5426075"/>
          <p14:tracePt t="31185" x="1920875" y="5426075"/>
          <p14:tracePt t="31235" x="1927225" y="5426075"/>
          <p14:tracePt t="31285" x="1951038" y="5426075"/>
          <p14:tracePt t="31335" x="1958975" y="5426075"/>
          <p14:tracePt t="31385" x="1989138" y="5402263"/>
          <p14:tracePt t="31435" x="2003425" y="5387975"/>
          <p14:tracePt t="31485" x="2027238" y="5372100"/>
          <p14:tracePt t="31535" x="2057400" y="5356225"/>
          <p14:tracePt t="31585" x="2073275" y="5318125"/>
          <p14:tracePt t="31635" x="2095500" y="5280025"/>
          <p14:tracePt t="31685" x="2111375" y="5249863"/>
          <p14:tracePt t="31735" x="2117725" y="5219700"/>
          <p14:tracePt t="31785" x="2149475" y="5165725"/>
          <p14:tracePt t="31835" x="2171700" y="5113338"/>
          <p14:tracePt t="31885" x="2187575" y="5075238"/>
          <p14:tracePt t="31936" x="2201863" y="5021263"/>
          <p14:tracePt t="31985" x="2217738" y="4975225"/>
          <p14:tracePt t="32035" x="2225675" y="4945063"/>
          <p14:tracePt t="32085" x="2225675" y="4899025"/>
          <p14:tracePt t="32135" x="2232025" y="4860925"/>
          <p14:tracePt t="32185" x="2247900" y="4800600"/>
          <p14:tracePt t="32235" x="2263775" y="4770438"/>
          <p14:tracePt t="32285" x="2270125" y="4740275"/>
          <p14:tracePt t="32335" x="2293938" y="4702175"/>
          <p14:tracePt t="32385" x="2332038" y="4656138"/>
          <p14:tracePt t="32435" x="2339975" y="4656138"/>
          <p14:tracePt t="32485" x="2346325" y="4648200"/>
          <p14:tracePt t="32585" x="2362200" y="4648200"/>
          <p14:tracePt t="32685" x="2370138" y="4664075"/>
          <p14:tracePt t="32731" x="2370138" y="4678363"/>
          <p14:tracePt t="32785" x="2392363" y="4724400"/>
          <p14:tracePt t="32835" x="2400300" y="4746625"/>
          <p14:tracePt t="32885" x="2400300" y="4762500"/>
          <p14:tracePt t="32934" x="2422525" y="4854575"/>
          <p14:tracePt t="32986" x="2446338" y="4906963"/>
          <p14:tracePt t="33035" x="2446338" y="4930775"/>
          <p14:tracePt t="33084" x="2460625" y="4960938"/>
          <p14:tracePt t="33134" x="2484438" y="5051425"/>
          <p14:tracePt t="33184" x="2522538" y="5151438"/>
          <p14:tracePt t="33234" x="2552700" y="5249863"/>
          <p14:tracePt t="33284" x="2568575" y="5273675"/>
          <p14:tracePt t="33334" x="2582863" y="5295900"/>
          <p14:tracePt t="33384" x="2620963" y="5364163"/>
          <p14:tracePt t="33434" x="2636838" y="5380038"/>
          <p14:tracePt t="33484" x="2651125" y="5394325"/>
          <p14:tracePt t="33534" x="2682875" y="5426075"/>
          <p14:tracePt t="33584" x="2751138" y="5470525"/>
          <p14:tracePt t="33634" x="2781300" y="5494338"/>
          <p14:tracePt t="33684" x="2803525" y="5502275"/>
          <p14:tracePt t="33734" x="2827338" y="5502275"/>
          <p14:tracePt t="33834" x="2835275" y="5502275"/>
          <p14:tracePt t="34852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561" y="2420888"/>
            <a:ext cx="6048672" cy="416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>
          <a:xfrm>
            <a:off x="462297" y="1484784"/>
            <a:ext cx="8218487" cy="792088"/>
          </a:xfrm>
        </p:spPr>
        <p:txBody>
          <a:bodyPr/>
          <a:lstStyle/>
          <a:p>
            <a:r>
              <a:rPr lang="en-US" sz="2400" dirty="0"/>
              <a:t>Posterior </a:t>
            </a:r>
            <a:r>
              <a:rPr lang="en-US" sz="2400" dirty="0" smtClean="0"/>
              <a:t>distributions for </a:t>
            </a:r>
            <a:r>
              <a:rPr lang="en-US" sz="2400" dirty="0"/>
              <a:t>test scores on 6 dichotomous items</a:t>
            </a:r>
          </a:p>
        </p:txBody>
      </p:sp>
    </p:spTree>
    <p:extLst>
      <p:ext uri="{BB962C8B-B14F-4D97-AF65-F5344CB8AC3E}">
        <p14:creationId xmlns="" xmlns:p14="http://schemas.microsoft.com/office/powerpoint/2010/main" val="4044354704"/>
      </p:ext>
    </p:extLst>
  </p:cSld>
  <p:clrMapOvr>
    <a:masterClrMapping/>
  </p:clrMapOvr>
  <p:transition advTm="89803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9585" x="1951038" y="6346825"/>
          <p14:tracePt t="9822" x="1958975" y="6346825"/>
          <p14:tracePt t="9846" x="1973263" y="6346825"/>
          <p14:tracePt t="9854" x="1981200" y="6340475"/>
          <p14:tracePt t="9862" x="1989138" y="6340475"/>
          <p14:tracePt t="9890" x="1997075" y="6340475"/>
          <p14:tracePt t="9890" x="2011363" y="6340475"/>
          <p14:tracePt t="9899" x="2027238" y="6340475"/>
          <p14:tracePt t="9916" x="2065338" y="6340475"/>
          <p14:tracePt t="9933" x="2103438" y="6340475"/>
          <p14:tracePt t="9949" x="2163763" y="6346825"/>
          <p14:tracePt t="9966" x="2209800" y="6346825"/>
          <p14:tracePt t="9983" x="2247900" y="6346825"/>
          <p14:tracePt t="9999" x="2278063" y="6346825"/>
          <p14:tracePt t="10016" x="2324100" y="6346825"/>
          <p14:tracePt t="10032" x="2346325" y="6346825"/>
          <p14:tracePt t="10049" x="2392363" y="6346825"/>
          <p14:tracePt t="10066" x="2430463" y="6346825"/>
          <p14:tracePt t="10082" x="2468563" y="6346825"/>
          <p14:tracePt t="10099" x="2492375" y="6346825"/>
          <p14:tracePt t="10116" x="2530475" y="6340475"/>
          <p14:tracePt t="10132" x="2568575" y="6340475"/>
          <p14:tracePt t="10149" x="2606675" y="6332538"/>
          <p14:tracePt t="10166" x="2651125" y="6332538"/>
          <p14:tracePt t="10183" x="2667000" y="6332538"/>
          <p14:tracePt t="10199" x="2689225" y="6332538"/>
          <p14:tracePt t="10216" x="2713038" y="6332538"/>
          <p14:tracePt t="10232" x="2743200" y="6324600"/>
          <p14:tracePt t="10249" x="2789238" y="6324600"/>
          <p14:tracePt t="10266" x="2819400" y="6324600"/>
          <p14:tracePt t="10282" x="2849563" y="6316663"/>
          <p14:tracePt t="10299" x="2865438" y="6316663"/>
          <p14:tracePt t="10316" x="2903538" y="6316663"/>
          <p14:tracePt t="10332" x="2933700" y="6316663"/>
          <p14:tracePt t="10349" x="2963863" y="6316663"/>
          <p14:tracePt t="10366" x="3009900" y="6316663"/>
          <p14:tracePt t="10382" x="3048000" y="6316663"/>
          <p14:tracePt t="10399" x="3078163" y="6316663"/>
          <p14:tracePt t="10416" x="3101975" y="6316663"/>
          <p14:tracePt t="10432" x="3124200" y="6316663"/>
          <p14:tracePt t="10449" x="3146425" y="6316663"/>
          <p14:tracePt t="10466" x="3162300" y="6316663"/>
          <p14:tracePt t="10482" x="3192463" y="6316663"/>
          <p14:tracePt t="10499" x="3208338" y="6316663"/>
          <p14:tracePt t="10516" x="3246438" y="6316663"/>
          <p14:tracePt t="10532" x="3268663" y="6316663"/>
          <p14:tracePt t="10549" x="3306763" y="6316663"/>
          <p14:tracePt t="10566" x="3352800" y="6332538"/>
          <p14:tracePt t="10582" x="3406775" y="6332538"/>
          <p14:tracePt t="10599" x="3451225" y="6332538"/>
          <p14:tracePt t="10616" x="3497263" y="6340475"/>
          <p14:tracePt t="10632" x="3551238" y="6346825"/>
          <p14:tracePt t="10649" x="3619500" y="6346825"/>
          <p14:tracePt t="10666" x="3695700" y="6346825"/>
          <p14:tracePt t="10683" x="3756025" y="6346825"/>
          <p14:tracePt t="10699" x="3840163" y="6354763"/>
          <p14:tracePt t="10716" x="3940175" y="6354763"/>
          <p14:tracePt t="10732" x="4022725" y="6354763"/>
          <p14:tracePt t="10749" x="4068763" y="6354763"/>
          <p14:tracePt t="10766" x="4106863" y="6354763"/>
          <p14:tracePt t="10783" x="4137025" y="6354763"/>
          <p14:tracePt t="10799" x="4175125" y="6354763"/>
          <p14:tracePt t="10816" x="4198938" y="6362700"/>
          <p14:tracePt t="10832" x="4229100" y="6362700"/>
          <p14:tracePt t="10849" x="4251325" y="6362700"/>
          <p14:tracePt t="10866" x="4283075" y="6362700"/>
          <p14:tracePt t="10883" x="4313238" y="6362700"/>
          <p14:tracePt t="10899" x="4335463" y="6362700"/>
          <p14:tracePt t="10916" x="4365625" y="6362700"/>
          <p14:tracePt t="10932" x="4389438" y="6362700"/>
          <p14:tracePt t="10949" x="4403725" y="6362700"/>
          <p14:tracePt t="10966" x="4435475" y="6362700"/>
          <p14:tracePt t="10983" x="4473575" y="6362700"/>
          <p14:tracePt t="10999" x="4541838" y="6362700"/>
          <p14:tracePt t="11016" x="4632325" y="6362700"/>
          <p14:tracePt t="11032" x="4694238" y="6362700"/>
          <p14:tracePt t="11049" x="4770438" y="6370638"/>
          <p14:tracePt t="11065" x="4822825" y="6370638"/>
          <p14:tracePt t="11082" x="4860925" y="6370638"/>
          <p14:tracePt t="11099" x="4899025" y="6370638"/>
          <p14:tracePt t="11116" x="4960938" y="6370638"/>
          <p14:tracePt t="11132" x="5021263" y="6370638"/>
          <p14:tracePt t="11149" x="5097463" y="6370638"/>
          <p14:tracePt t="11166" x="5197475" y="6370638"/>
          <p14:tracePt t="11182" x="5235575" y="6370638"/>
          <p14:tracePt t="11199" x="5273675" y="6370638"/>
          <p14:tracePt t="11216" x="5311775" y="6370638"/>
          <p14:tracePt t="11232" x="5356225" y="6370638"/>
          <p14:tracePt t="11249" x="5402263" y="6370638"/>
          <p14:tracePt t="11265" x="5448300" y="6370638"/>
          <p14:tracePt t="11282" x="5494338" y="6370638"/>
          <p14:tracePt t="11299" x="5546725" y="6370638"/>
          <p14:tracePt t="11316" x="5592763" y="6370638"/>
          <p14:tracePt t="11332" x="5638800" y="6370638"/>
          <p14:tracePt t="11349" x="5684838" y="6370638"/>
          <p14:tracePt t="11365" x="5775325" y="6370638"/>
          <p14:tracePt t="11382" x="5859463" y="6378575"/>
          <p14:tracePt t="11399" x="5943600" y="6378575"/>
          <p14:tracePt t="11416" x="6027738" y="6378575"/>
          <p14:tracePt t="11432" x="6111875" y="6378575"/>
          <p14:tracePt t="11449" x="6226175" y="6378575"/>
          <p14:tracePt t="11466" x="6354763" y="6378575"/>
          <p14:tracePt t="11482" x="6492875" y="6384925"/>
          <p14:tracePt t="11499" x="6607175" y="6400800"/>
          <p14:tracePt t="11516" x="6683375" y="6400800"/>
          <p14:tracePt t="11532" x="6713538" y="6400800"/>
          <p14:tracePt t="11549" x="6743700" y="6400800"/>
          <p14:tracePt t="11566" x="6827838" y="6400800"/>
          <p14:tracePt t="11582" x="6942138" y="6408738"/>
          <p14:tracePt t="11599" x="7048500" y="6408738"/>
          <p14:tracePt t="11616" x="7086600" y="6408738"/>
          <p14:tracePt t="11632" x="7102475" y="6408738"/>
          <p14:tracePt t="11649" x="7108825" y="6408738"/>
          <p14:tracePt t="11702" x="7116763" y="6408738"/>
          <p14:tracePt t="11734" x="7124700" y="6408738"/>
          <p14:tracePt t="11950" x="7132638" y="6408738"/>
          <p14:tracePt t="12971" x="0" y="0"/>
        </p14:tracePtLst>
        <p14:tracePtLst>
          <p14:tracePt t="39211" x="3581400" y="5913438"/>
          <p14:tracePt t="39432" x="3581400" y="5905500"/>
          <p14:tracePt t="39439" x="3597275" y="5905500"/>
          <p14:tracePt t="39447" x="3603625" y="5905500"/>
          <p14:tracePt t="39455" x="3635375" y="5889625"/>
          <p14:tracePt t="39471" x="3673475" y="5883275"/>
          <p14:tracePt t="39487" x="3711575" y="5875338"/>
          <p14:tracePt t="39503" x="3733800" y="5859463"/>
          <p14:tracePt t="39519" x="3749675" y="5859463"/>
          <p14:tracePt t="39535" x="3779838" y="5845175"/>
          <p14:tracePt t="39564" x="3794125" y="5829300"/>
          <p14:tracePt t="39567" x="3817938" y="5813425"/>
          <p14:tracePt t="39583" x="3840163" y="5791200"/>
          <p14:tracePt t="39607" x="3848100" y="5783263"/>
          <p14:tracePt t="39615" x="3856038" y="5768975"/>
          <p14:tracePt t="39631" x="3878263" y="5745163"/>
          <p14:tracePt t="39655" x="3894138" y="5730875"/>
          <p14:tracePt t="39668" x="3908425" y="5715000"/>
          <p14:tracePt t="39681" x="3908425" y="5699125"/>
          <p14:tracePt t="39698" x="3916363" y="5692775"/>
          <p14:tracePt t="39714" x="3924300" y="5684838"/>
          <p14:tracePt t="39731" x="3940175" y="5654675"/>
          <p14:tracePt t="39747" x="3946525" y="5630863"/>
          <p14:tracePt t="39764" x="3946525" y="5608638"/>
          <p14:tracePt t="39781" x="3954463" y="5592763"/>
          <p14:tracePt t="39798" x="3962400" y="5570538"/>
          <p14:tracePt t="39814" x="3962400" y="5546725"/>
          <p14:tracePt t="39831" x="3962400" y="5516563"/>
          <p14:tracePt t="39848" x="3962400" y="5494338"/>
          <p14:tracePt t="39864" x="3970338" y="5470525"/>
          <p14:tracePt t="39881" x="3970338" y="5456238"/>
          <p14:tracePt t="39897" x="3978275" y="5426075"/>
          <p14:tracePt t="39914" x="3978275" y="5394325"/>
          <p14:tracePt t="39931" x="3984625" y="5364163"/>
          <p14:tracePt t="39947" x="3984625" y="5318125"/>
          <p14:tracePt t="39964" x="3992563" y="5287963"/>
          <p14:tracePt t="39981" x="4000500" y="5265738"/>
          <p14:tracePt t="39998" x="4000500" y="5241925"/>
          <p14:tracePt t="40014" x="4000500" y="5203825"/>
          <p14:tracePt t="40031" x="4000500" y="5143500"/>
          <p14:tracePt t="40047" x="4008438" y="5083175"/>
          <p14:tracePt t="40064" x="4008438" y="5045075"/>
          <p14:tracePt t="40081" x="4008438" y="5013325"/>
          <p14:tracePt t="40097" x="4008438" y="4983163"/>
          <p14:tracePt t="40114" x="4008438" y="4960938"/>
          <p14:tracePt t="40131" x="4008438" y="4922838"/>
          <p14:tracePt t="40147" x="4008438" y="4884738"/>
          <p14:tracePt t="40164" x="4008438" y="4838700"/>
          <p14:tracePt t="40181" x="4008438" y="4792663"/>
          <p14:tracePt t="40197" x="4022725" y="4740275"/>
          <p14:tracePt t="40214" x="4030663" y="4678363"/>
          <p14:tracePt t="40231" x="4060825" y="4564063"/>
          <p14:tracePt t="40248" x="4084638" y="4487863"/>
          <p14:tracePt t="40264" x="4106863" y="4411663"/>
          <p14:tracePt t="40281" x="4130675" y="4335463"/>
          <p14:tracePt t="40297" x="4144963" y="4267200"/>
          <p14:tracePt t="40314" x="4168775" y="4183063"/>
          <p14:tracePt t="40331" x="4206875" y="4076700"/>
          <p14:tracePt t="40347" x="4237038" y="3978275"/>
          <p14:tracePt t="40364" x="4251325" y="3916363"/>
          <p14:tracePt t="40381" x="4275138" y="3870325"/>
          <p14:tracePt t="40398" x="4289425" y="3810000"/>
          <p14:tracePt t="40414" x="4313238" y="3741738"/>
          <p14:tracePt t="40431" x="4351338" y="3627438"/>
          <p14:tracePt t="40447" x="4365625" y="3543300"/>
          <p14:tracePt t="40464" x="4381500" y="3444875"/>
          <p14:tracePt t="40481" x="4389438" y="3336925"/>
          <p14:tracePt t="40497" x="4411663" y="3238500"/>
          <p14:tracePt t="40514" x="4419600" y="3170238"/>
          <p14:tracePt t="40727" x="4419600" y="3162300"/>
          <p14:tracePt t="40751" x="4419600" y="3154363"/>
          <p14:tracePt t="40775" x="4419600" y="3146425"/>
          <p14:tracePt t="40823" x="4427538" y="3146425"/>
          <p14:tracePt t="40855" x="4427538" y="3140075"/>
          <p14:tracePt t="40855" x="4427538" y="3132138"/>
          <p14:tracePt t="40863" x="4427538" y="3124200"/>
          <p14:tracePt t="40872" x="4435475" y="3116263"/>
          <p14:tracePt t="40881" x="4465638" y="3086100"/>
          <p14:tracePt t="40897" x="4473575" y="3063875"/>
          <p14:tracePt t="40914" x="4479925" y="3048000"/>
          <p14:tracePt t="40931" x="4487863" y="3032125"/>
          <p14:tracePt t="40947" x="4495800" y="3017838"/>
          <p14:tracePt t="41031" x="4503738" y="3017838"/>
          <p14:tracePt t="41063" x="4511675" y="3017838"/>
          <p14:tracePt t="41087" x="4518025" y="3017838"/>
          <p14:tracePt t="41111" x="4525963" y="3025775"/>
          <p14:tracePt t="41127" x="4525963" y="3040063"/>
          <p14:tracePt t="41131" x="4533900" y="3040063"/>
          <p14:tracePt t="41138" x="4533900" y="3048000"/>
          <p14:tracePt t="41147" x="4541838" y="3070225"/>
          <p14:tracePt t="41164" x="4556125" y="3094038"/>
          <p14:tracePt t="41180" x="4564063" y="3124200"/>
          <p14:tracePt t="41197" x="4587875" y="3154363"/>
          <p14:tracePt t="41214" x="4594225" y="3200400"/>
          <p14:tracePt t="41230" x="4610100" y="3238500"/>
          <p14:tracePt t="41230" x="4618038" y="3260725"/>
          <p14:tracePt t="41247" x="4632325" y="3298825"/>
          <p14:tracePt t="41264" x="4640263" y="3330575"/>
          <p14:tracePt t="41280" x="4640263" y="3360738"/>
          <p14:tracePt t="41297" x="4648200" y="3390900"/>
          <p14:tracePt t="41314" x="4648200" y="3429000"/>
          <p14:tracePt t="41330" x="4670425" y="3467100"/>
          <p14:tracePt t="41347" x="4670425" y="3513138"/>
          <p14:tracePt t="41364" x="4686300" y="3551238"/>
          <p14:tracePt t="41381" x="4694238" y="3581400"/>
          <p14:tracePt t="41397" x="4694238" y="3603625"/>
          <p14:tracePt t="41414" x="4708525" y="3635375"/>
          <p14:tracePt t="41431" x="4708525" y="3665538"/>
          <p14:tracePt t="41447" x="4716463" y="3695700"/>
          <p14:tracePt t="41464" x="4716463" y="3733800"/>
          <p14:tracePt t="41480" x="4716463" y="3771900"/>
          <p14:tracePt t="41497" x="4724400" y="3810000"/>
          <p14:tracePt t="41514" x="4724400" y="3848100"/>
          <p14:tracePt t="41530" x="4732338" y="3902075"/>
          <p14:tracePt t="41547" x="4732338" y="3932238"/>
          <p14:tracePt t="41564" x="4732338" y="3954463"/>
          <p14:tracePt t="41580" x="4732338" y="3978275"/>
          <p14:tracePt t="41597" x="4732338" y="3992563"/>
          <p14:tracePt t="41614" x="4732338" y="4016375"/>
          <p14:tracePt t="41630" x="4732338" y="4022725"/>
          <p14:tracePt t="41647" x="4732338" y="4038600"/>
          <p14:tracePt t="41664" x="4732338" y="4076700"/>
          <p14:tracePt t="41680" x="4732338" y="4122738"/>
          <p14:tracePt t="41697" x="4732338" y="4160838"/>
          <p14:tracePt t="41714" x="4732338" y="4191000"/>
          <p14:tracePt t="41730" x="4732338" y="4206875"/>
          <p14:tracePt t="41747" x="4732338" y="4237038"/>
          <p14:tracePt t="41764" x="4732338" y="4259263"/>
          <p14:tracePt t="41780" x="4732338" y="4305300"/>
          <p14:tracePt t="41797" x="4740275" y="4373563"/>
          <p14:tracePt t="41814" x="4746625" y="4457700"/>
          <p14:tracePt t="41830" x="4746625" y="4533900"/>
          <p14:tracePt t="41847" x="4746625" y="4640263"/>
          <p14:tracePt t="41864" x="4754563" y="4724400"/>
          <p14:tracePt t="41881" x="4754563" y="4838700"/>
          <p14:tracePt t="41897" x="4762500" y="4968875"/>
          <p14:tracePt t="41914" x="4762500" y="5105400"/>
          <p14:tracePt t="41930" x="4770438" y="5197475"/>
          <p14:tracePt t="41947" x="4778375" y="5265738"/>
          <p14:tracePt t="41964" x="4778375" y="5311775"/>
          <p14:tracePt t="41980" x="4778375" y="5341938"/>
          <p14:tracePt t="41997" x="4778375" y="5356225"/>
          <p14:tracePt t="42014" x="4778375" y="5372100"/>
          <p14:tracePt t="42030" x="4778375" y="5426075"/>
          <p14:tracePt t="42047" x="4800600" y="5494338"/>
          <p14:tracePt t="42064" x="4816475" y="5554663"/>
          <p14:tracePt t="42080" x="4822825" y="5600700"/>
          <p14:tracePt t="42097" x="4822825" y="5638800"/>
          <p14:tracePt t="42114" x="4838700" y="5661025"/>
          <p14:tracePt t="42130" x="4838700" y="5676900"/>
          <p14:tracePt t="42147" x="4846638" y="5692775"/>
          <p14:tracePt t="42164" x="4860925" y="5722938"/>
          <p14:tracePt t="42180" x="4892675" y="5753100"/>
          <p14:tracePt t="42197" x="4914900" y="5799138"/>
          <p14:tracePt t="42214" x="4953000" y="5829300"/>
          <p14:tracePt t="42230" x="4983163" y="5851525"/>
          <p14:tracePt t="42247" x="4999038" y="5859463"/>
          <p14:tracePt t="42264" x="5013325" y="5867400"/>
          <p14:tracePt t="42280" x="5029200" y="5875338"/>
          <p14:tracePt t="42297" x="5037138" y="5875338"/>
          <p14:tracePt t="42314" x="5045075" y="5875338"/>
          <p14:tracePt t="42330" x="5059363" y="5875338"/>
          <p14:tracePt t="42367" x="5067300" y="5875338"/>
          <p14:tracePt t="42383" x="5075238" y="5875338"/>
          <p14:tracePt t="42391" x="5083175" y="5875338"/>
          <p14:tracePt t="42397" x="5089525" y="5875338"/>
          <p14:tracePt t="42414" x="5105400" y="5875338"/>
          <p14:tracePt t="42463" x="5113338" y="5875338"/>
          <p14:tracePt t="42487" x="5121275" y="5875338"/>
          <p14:tracePt t="42503" x="5127625" y="5875338"/>
          <p14:tracePt t="43190" x="0" y="0"/>
        </p14:tracePtLst>
        <p14:tracePtLst>
          <p14:tracePt t="50614" x="2963863" y="5883275"/>
          <p14:tracePt t="50647" x="2963863" y="5875338"/>
          <p14:tracePt t="50655" x="2971800" y="5867400"/>
          <p14:tracePt t="50663" x="2987675" y="5859463"/>
          <p14:tracePt t="50671" x="3017838" y="5837238"/>
          <p14:tracePt t="50687" x="3048000" y="5821363"/>
          <p14:tracePt t="50703" x="3078163" y="5799138"/>
          <p14:tracePt t="50719" x="3101975" y="5783263"/>
          <p14:tracePt t="50735" x="3132138" y="5761038"/>
          <p14:tracePt t="50751" x="3154363" y="5737225"/>
          <p14:tracePt t="50767" x="3178175" y="5730875"/>
          <p14:tracePt t="50783" x="3200400" y="5699125"/>
          <p14:tracePt t="50799" x="3230563" y="5676900"/>
          <p14:tracePt t="50815" x="3260725" y="5638800"/>
          <p14:tracePt t="50831" x="3260725" y="5608638"/>
          <p14:tracePt t="50847" x="3276600" y="5592763"/>
          <p14:tracePt t="50863" x="3284538" y="5570538"/>
          <p14:tracePt t="50887" x="3292475" y="5554663"/>
          <p14:tracePt t="50911" x="3298825" y="5546725"/>
          <p14:tracePt t="50919" x="3306763" y="5524500"/>
          <p14:tracePt t="50935" x="3322638" y="5486400"/>
          <p14:tracePt t="50951" x="3336925" y="5448300"/>
          <p14:tracePt t="50967" x="3360738" y="5380038"/>
          <p14:tracePt t="50979" x="3375025" y="5318125"/>
          <p14:tracePt t="50999" x="3375025" y="5295900"/>
          <p14:tracePt t="51012" x="3382963" y="5280025"/>
          <p14:tracePt t="51030" x="3382963" y="5265738"/>
          <p14:tracePt t="51046" x="3390900" y="5249863"/>
          <p14:tracePt t="51062" x="3413125" y="5197475"/>
          <p14:tracePt t="51079" x="3421063" y="5165725"/>
          <p14:tracePt t="51096" x="3436938" y="5143500"/>
          <p14:tracePt t="51112" x="3451225" y="5127625"/>
          <p14:tracePt t="51129" x="3451225" y="5097463"/>
          <p14:tracePt t="51146" x="3451225" y="5075238"/>
          <p14:tracePt t="51162" x="3459163" y="5029200"/>
          <p14:tracePt t="51179" x="3475038" y="4983163"/>
          <p14:tracePt t="51195" x="3482975" y="4945063"/>
          <p14:tracePt t="51212" x="3497263" y="4906963"/>
          <p14:tracePt t="51229" x="3505200" y="4884738"/>
          <p14:tracePt t="51246" x="3513138" y="4846638"/>
          <p14:tracePt t="51262" x="3521075" y="4778375"/>
          <p14:tracePt t="51279" x="3527425" y="4708525"/>
          <p14:tracePt t="51296" x="3551238" y="4618038"/>
          <p14:tracePt t="51312" x="3581400" y="4511675"/>
          <p14:tracePt t="51329" x="3603625" y="4419600"/>
          <p14:tracePt t="51346" x="3627438" y="4373563"/>
          <p14:tracePt t="51362" x="3635375" y="4351338"/>
          <p14:tracePt t="51379" x="3641725" y="4343400"/>
          <p14:tracePt t="51396" x="3657600" y="4321175"/>
          <p14:tracePt t="51412" x="3665538" y="4305300"/>
          <p14:tracePt t="51429" x="3673475" y="4289425"/>
          <p14:tracePt t="51445" x="3673475" y="4283075"/>
          <p14:tracePt t="51462" x="3687763" y="4267200"/>
          <p14:tracePt t="51479" x="3687763" y="4259263"/>
          <p14:tracePt t="51496" x="3695700" y="4251325"/>
          <p14:tracePt t="51512" x="3703638" y="4237038"/>
          <p14:tracePt t="51529" x="3725863" y="4206875"/>
          <p14:tracePt t="51546" x="3749675" y="4175125"/>
          <p14:tracePt t="51562" x="3763963" y="4168775"/>
          <p14:tracePt t="51579" x="3771900" y="4144963"/>
          <p14:tracePt t="51596" x="3771900" y="4130675"/>
          <p14:tracePt t="51612" x="3779838" y="4098925"/>
          <p14:tracePt t="51629" x="3794125" y="4060825"/>
          <p14:tracePt t="51645" x="3817938" y="4022725"/>
          <p14:tracePt t="51662" x="3848100" y="3978275"/>
          <p14:tracePt t="51679" x="3863975" y="3954463"/>
          <p14:tracePt t="51696" x="3886200" y="3924300"/>
          <p14:tracePt t="51712" x="3894138" y="3894138"/>
          <p14:tracePt t="51729" x="3902075" y="3878263"/>
          <p14:tracePt t="51746" x="3916363" y="3856038"/>
          <p14:tracePt t="51762" x="3932238" y="3817938"/>
          <p14:tracePt t="51779" x="3946525" y="3787775"/>
          <p14:tracePt t="51796" x="3970338" y="3763963"/>
          <p14:tracePt t="51812" x="3984625" y="3741738"/>
          <p14:tracePt t="51829" x="3992563" y="3733800"/>
          <p14:tracePt t="51845" x="3992563" y="3725863"/>
          <p14:tracePt t="51862" x="4000500" y="3717925"/>
          <p14:tracePt t="51879" x="4008438" y="3711575"/>
          <p14:tracePt t="51895" x="4022725" y="3695700"/>
          <p14:tracePt t="51912" x="4030663" y="3687763"/>
          <p14:tracePt t="51929" x="4038600" y="3687763"/>
          <p14:tracePt t="51945" x="4046538" y="3679825"/>
          <p14:tracePt t="51983" x="4054475" y="3679825"/>
          <p14:tracePt t="51987" x="4060825" y="3679825"/>
          <p14:tracePt t="52055" x="4068763" y="3679825"/>
          <p14:tracePt t="52071" x="4076700" y="3679825"/>
          <p14:tracePt t="52078" x="4092575" y="3687763"/>
          <p14:tracePt t="52095" x="4106863" y="3703638"/>
          <p14:tracePt t="52096" x="4122738" y="3711575"/>
          <p14:tracePt t="52112" x="4137025" y="3725863"/>
          <p14:tracePt t="52129" x="4137025" y="3733800"/>
          <p14:tracePt t="52146" x="4152900" y="3756025"/>
          <p14:tracePt t="52162" x="4160838" y="3771900"/>
          <p14:tracePt t="52179" x="4175125" y="3794125"/>
          <p14:tracePt t="52195" x="4191000" y="3825875"/>
          <p14:tracePt t="52212" x="4206875" y="3863975"/>
          <p14:tracePt t="52229" x="4213225" y="3894138"/>
          <p14:tracePt t="52245" x="4237038" y="3932238"/>
          <p14:tracePt t="52262" x="4244975" y="3970338"/>
          <p14:tracePt t="52279" x="4251325" y="3978275"/>
          <p14:tracePt t="52295" x="4251325" y="3984625"/>
          <p14:tracePt t="52312" x="4251325" y="4000500"/>
          <p14:tracePt t="52329" x="4259263" y="4016375"/>
          <p14:tracePt t="52345" x="4259263" y="4022725"/>
          <p14:tracePt t="52362" x="4267200" y="4038600"/>
          <p14:tracePt t="52379" x="4275138" y="4054475"/>
          <p14:tracePt t="52395" x="4283075" y="4068763"/>
          <p14:tracePt t="52412" x="4289425" y="4098925"/>
          <p14:tracePt t="52429" x="4297363" y="4122738"/>
          <p14:tracePt t="52445" x="4305300" y="4152900"/>
          <p14:tracePt t="52462" x="4313238" y="4198938"/>
          <p14:tracePt t="52479" x="4321175" y="4229100"/>
          <p14:tracePt t="52495" x="4335463" y="4275138"/>
          <p14:tracePt t="52512" x="4351338" y="4327525"/>
          <p14:tracePt t="52529" x="4365625" y="4381500"/>
          <p14:tracePt t="52546" x="4373563" y="4411663"/>
          <p14:tracePt t="52562" x="4389438" y="4441825"/>
          <p14:tracePt t="52579" x="4389438" y="4465638"/>
          <p14:tracePt t="52595" x="4389438" y="4479925"/>
          <p14:tracePt t="52612" x="4397375" y="4511675"/>
          <p14:tracePt t="52629" x="4397375" y="4541838"/>
          <p14:tracePt t="52645" x="4397375" y="4587875"/>
          <p14:tracePt t="52662" x="4403725" y="4648200"/>
          <p14:tracePt t="52679" x="4411663" y="4670425"/>
          <p14:tracePt t="52695" x="4411663" y="4686300"/>
          <p14:tracePt t="52712" x="4411663" y="4694238"/>
          <p14:tracePt t="52729" x="4411663" y="4702175"/>
          <p14:tracePt t="52745" x="4411663" y="4716463"/>
          <p14:tracePt t="52762" x="4411663" y="4724400"/>
          <p14:tracePt t="52779" x="4411663" y="4732338"/>
          <p14:tracePt t="52795" x="4411663" y="4746625"/>
          <p14:tracePt t="52812" x="4419600" y="4778375"/>
          <p14:tracePt t="52829" x="4419600" y="4808538"/>
          <p14:tracePt t="52845" x="4435475" y="4854575"/>
          <p14:tracePt t="52862" x="4449763" y="4930775"/>
          <p14:tracePt t="52879" x="4457700" y="4975225"/>
          <p14:tracePt t="52895" x="4465638" y="5006975"/>
          <p14:tracePt t="52912" x="4479925" y="5059363"/>
          <p14:tracePt t="52929" x="4487863" y="5083175"/>
          <p14:tracePt t="52945" x="4495800" y="5121275"/>
          <p14:tracePt t="52962" x="4495800" y="5151438"/>
          <p14:tracePt t="52979" x="4511675" y="5203825"/>
          <p14:tracePt t="52995" x="4533900" y="5273675"/>
          <p14:tracePt t="53012" x="4549775" y="5334000"/>
          <p14:tracePt t="53029" x="4572000" y="5372100"/>
          <p14:tracePt t="53046" x="4587875" y="5418138"/>
          <p14:tracePt t="53062" x="4602163" y="5448300"/>
          <p14:tracePt t="53079" x="4618038" y="5470525"/>
          <p14:tracePt t="53095" x="4618038" y="5494338"/>
          <p14:tracePt t="53112" x="4648200" y="5532438"/>
          <p14:tracePt t="53129" x="4664075" y="5570538"/>
          <p14:tracePt t="53145" x="4678363" y="5592763"/>
          <p14:tracePt t="53162" x="4686300" y="5608638"/>
          <p14:tracePt t="53179" x="4686300" y="5616575"/>
          <p14:tracePt t="53215" x="4686300" y="5622925"/>
          <p14:tracePt t="53231" x="4694238" y="5630863"/>
          <p14:tracePt t="53238" x="4702175" y="5638800"/>
          <p14:tracePt t="53247" x="4716463" y="5646738"/>
          <p14:tracePt t="53262" x="4740275" y="5668963"/>
          <p14:tracePt t="53279" x="4740275" y="5676900"/>
          <p14:tracePt t="53327" x="4740275" y="5684838"/>
          <p14:tracePt t="53336" x="4746625" y="5684838"/>
          <p14:tracePt t="53359" x="4746625" y="5692775"/>
          <p14:tracePt t="53375" x="4754563" y="5699125"/>
          <p14:tracePt t="53383" x="4754563" y="5707063"/>
          <p14:tracePt t="53386" x="4762500" y="5707063"/>
          <p14:tracePt t="53395" x="4770438" y="5715000"/>
          <p14:tracePt t="53412" x="4778375" y="5715000"/>
          <p14:tracePt t="53429" x="4778375" y="5730875"/>
          <p14:tracePt t="53445" x="4792663" y="5730875"/>
          <p14:tracePt t="53659" x="0" y="0"/>
        </p14:tracePtLst>
        <p14:tracePtLst>
          <p14:tracePt t="61790" x="1654175" y="5807075"/>
          <p14:tracePt t="61935" x="1660525" y="5807075"/>
          <p14:tracePt t="61959" x="1668463" y="5807075"/>
          <p14:tracePt t="61975" x="1676400" y="5807075"/>
          <p14:tracePt t="61991" x="1684338" y="5807075"/>
          <p14:tracePt t="62007" x="1684338" y="5799138"/>
          <p14:tracePt t="62023" x="1692275" y="5799138"/>
          <p14:tracePt t="62055" x="1692275" y="5791200"/>
          <p14:tracePt t="62063" x="1698625" y="5791200"/>
          <p14:tracePt t="62071" x="1706563" y="5783263"/>
          <p14:tracePt t="62079" x="1722438" y="5775325"/>
          <p14:tracePt t="62095" x="1744663" y="5775325"/>
          <p14:tracePt t="62121" x="1752600" y="5768975"/>
          <p14:tracePt t="62128" x="1768475" y="5761038"/>
          <p14:tracePt t="62151" x="1774825" y="5761038"/>
          <p14:tracePt t="62167" x="1798638" y="5761038"/>
          <p14:tracePt t="62178" x="1806575" y="5753100"/>
          <p14:tracePt t="62199" x="1820863" y="5753100"/>
          <p14:tracePt t="62211" x="1828800" y="5737225"/>
          <p14:tracePt t="62228" x="1858963" y="5737225"/>
          <p14:tracePt t="62245" x="1874838" y="5730875"/>
          <p14:tracePt t="62261" x="1897063" y="5722938"/>
          <p14:tracePt t="62278" x="1920875" y="5715000"/>
          <p14:tracePt t="62295" x="1927225" y="5707063"/>
          <p14:tracePt t="62312" x="1935163" y="5707063"/>
          <p14:tracePt t="62328" x="1943100" y="5707063"/>
          <p14:tracePt t="62345" x="1951038" y="5699125"/>
          <p14:tracePt t="62361" x="1965325" y="5692775"/>
          <p14:tracePt t="62378" x="1981200" y="5692775"/>
          <p14:tracePt t="62395" x="1989138" y="5684838"/>
          <p14:tracePt t="62411" x="1997075" y="5684838"/>
          <p14:tracePt t="62428" x="2003425" y="5684838"/>
          <p14:tracePt t="62445" x="2019300" y="5684838"/>
          <p14:tracePt t="62462" x="2027238" y="5668963"/>
          <p14:tracePt t="62478" x="2049463" y="5668963"/>
          <p14:tracePt t="62495" x="2079625" y="5654675"/>
          <p14:tracePt t="62511" x="2103438" y="5638800"/>
          <p14:tracePt t="62528" x="2117725" y="5630863"/>
          <p14:tracePt t="62545" x="2133600" y="5622925"/>
          <p14:tracePt t="62561" x="2149475" y="5622925"/>
          <p14:tracePt t="62578" x="2163763" y="5616575"/>
          <p14:tracePt t="62595" x="2193925" y="5600700"/>
          <p14:tracePt t="62612" x="2232025" y="5584825"/>
          <p14:tracePt t="62628" x="2278063" y="5554663"/>
          <p14:tracePt t="62645" x="2316163" y="5524500"/>
          <p14:tracePt t="62662" x="2362200" y="5494338"/>
          <p14:tracePt t="62678" x="2400300" y="5470525"/>
          <p14:tracePt t="62695" x="2422525" y="5456238"/>
          <p14:tracePt t="62711" x="2438400" y="5440363"/>
          <p14:tracePt t="62728" x="2476500" y="5426075"/>
          <p14:tracePt t="62745" x="2492375" y="5410200"/>
          <p14:tracePt t="62761" x="2506663" y="5394325"/>
          <p14:tracePt t="62778" x="2522538" y="5380038"/>
          <p14:tracePt t="62795" x="2536825" y="5380038"/>
          <p14:tracePt t="62811" x="2536825" y="5372100"/>
          <p14:tracePt t="62828" x="2552700" y="5364163"/>
          <p14:tracePt t="62845" x="2574925" y="5341938"/>
          <p14:tracePt t="62861" x="2598738" y="5311775"/>
          <p14:tracePt t="62878" x="2628900" y="5280025"/>
          <p14:tracePt t="62895" x="2667000" y="5235575"/>
          <p14:tracePt t="62911" x="2682875" y="5211763"/>
          <p14:tracePt t="62928" x="2689225" y="5203825"/>
          <p14:tracePt t="62945" x="2705100" y="5189538"/>
          <p14:tracePt t="62961" x="2727325" y="5165725"/>
          <p14:tracePt t="62978" x="2759075" y="5143500"/>
          <p14:tracePt t="62995" x="2789238" y="5121275"/>
          <p14:tracePt t="63011" x="2811463" y="5097463"/>
          <p14:tracePt t="63028" x="2841625" y="5075238"/>
          <p14:tracePt t="63045" x="2873375" y="5037138"/>
          <p14:tracePt t="63061" x="2895600" y="5006975"/>
          <p14:tracePt t="63078" x="2941638" y="4975225"/>
          <p14:tracePt t="63095" x="2971800" y="4945063"/>
          <p14:tracePt t="63111" x="2979738" y="4937125"/>
          <p14:tracePt t="63151" x="2987675" y="4937125"/>
          <p14:tracePt t="63175" x="2987675" y="4930775"/>
          <p14:tracePt t="63183" x="3001963" y="4922838"/>
          <p14:tracePt t="63195" x="3009900" y="4914900"/>
          <p14:tracePt t="63202" x="3017838" y="4906963"/>
          <p14:tracePt t="63211" x="3032125" y="4899025"/>
          <p14:tracePt t="63228" x="3048000" y="4884738"/>
          <p14:tracePt t="63245" x="3078163" y="4876800"/>
          <p14:tracePt t="63261" x="3116263" y="4854575"/>
          <p14:tracePt t="63278" x="3124200" y="4854575"/>
          <p14:tracePt t="63278" x="3132138" y="4854575"/>
          <p14:tracePt t="63295" x="3140075" y="4846638"/>
          <p14:tracePt t="63359" x="3146425" y="4846638"/>
          <p14:tracePt t="63361" x="3162300" y="4846638"/>
          <p14:tracePt t="63383" x="3178175" y="4846638"/>
          <p14:tracePt t="63391" x="3184525" y="4846638"/>
          <p14:tracePt t="63399" x="3208338" y="4846638"/>
          <p14:tracePt t="63411" x="3222625" y="4846638"/>
          <p14:tracePt t="63428" x="3238500" y="4846638"/>
          <p14:tracePt t="63445" x="3246438" y="4846638"/>
          <p14:tracePt t="63461" x="3260725" y="4846638"/>
          <p14:tracePt t="63503" x="3268663" y="4846638"/>
          <p14:tracePt t="63527" x="3276600" y="4846638"/>
          <p14:tracePt t="63543" x="3284538" y="4846638"/>
          <p14:tracePt t="63552" x="3292475" y="4846638"/>
          <p14:tracePt t="63561" x="3298825" y="4846638"/>
          <p14:tracePt t="63583" x="3306763" y="4846638"/>
          <p14:tracePt t="63599" x="3314700" y="4846638"/>
          <p14:tracePt t="63623" x="3322638" y="4846638"/>
          <p14:tracePt t="63631" x="3330575" y="4854575"/>
          <p14:tracePt t="63639" x="3336925" y="4854575"/>
          <p14:tracePt t="63645" x="3360738" y="4876800"/>
          <p14:tracePt t="63661" x="3390900" y="4892675"/>
          <p14:tracePt t="63695" x="3398838" y="4892675"/>
          <p14:tracePt t="63695" x="3398838" y="4899025"/>
          <p14:tracePt t="63743" x="3398838" y="4906963"/>
          <p14:tracePt t="63759" x="3398838" y="4914900"/>
          <p14:tracePt t="63763" x="3406775" y="4914900"/>
          <p14:tracePt t="63778" x="3406775" y="4922838"/>
          <p14:tracePt t="63778" x="3421063" y="4937125"/>
          <p14:tracePt t="63795" x="3429000" y="4953000"/>
          <p14:tracePt t="63811" x="3429000" y="4960938"/>
          <p14:tracePt t="63828" x="3436938" y="4968875"/>
          <p14:tracePt t="63845" x="3436938" y="4983163"/>
          <p14:tracePt t="63861" x="3444875" y="4983163"/>
          <p14:tracePt t="63878" x="3444875" y="4991100"/>
          <p14:tracePt t="63895" x="3444875" y="5006975"/>
          <p14:tracePt t="63911" x="3444875" y="5013325"/>
          <p14:tracePt t="63928" x="3444875" y="5021263"/>
          <p14:tracePt t="63944" x="3451225" y="5037138"/>
          <p14:tracePt t="63961" x="3451225" y="5051425"/>
          <p14:tracePt t="63978" x="3467100" y="5075238"/>
          <p14:tracePt t="63995" x="3467100" y="5105400"/>
          <p14:tracePt t="64011" x="3475038" y="5121275"/>
          <p14:tracePt t="64028" x="3475038" y="5135563"/>
          <p14:tracePt t="64045" x="3482975" y="5151438"/>
          <p14:tracePt t="64061" x="3482975" y="5159375"/>
          <p14:tracePt t="64078" x="3489325" y="5173663"/>
          <p14:tracePt t="64095" x="3497263" y="5203825"/>
          <p14:tracePt t="64111" x="3505200" y="5219700"/>
          <p14:tracePt t="64128" x="3513138" y="5235575"/>
          <p14:tracePt t="64145" x="3521075" y="5257800"/>
          <p14:tracePt t="64161" x="3521075" y="5265738"/>
          <p14:tracePt t="64178" x="3527425" y="5287963"/>
          <p14:tracePt t="64194" x="3527425" y="5303838"/>
          <p14:tracePt t="64212" x="3535363" y="5318125"/>
          <p14:tracePt t="64228" x="3543300" y="5349875"/>
          <p14:tracePt t="64245" x="3559175" y="5380038"/>
          <p14:tracePt t="64261" x="3565525" y="5426075"/>
          <p14:tracePt t="64278" x="3589338" y="5456238"/>
          <p14:tracePt t="64294" x="3603625" y="5494338"/>
          <p14:tracePt t="64311" x="3611563" y="5516563"/>
          <p14:tracePt t="64328" x="3627438" y="5546725"/>
          <p14:tracePt t="64345" x="3641725" y="5570538"/>
          <p14:tracePt t="64361" x="3649663" y="5600700"/>
          <p14:tracePt t="64378" x="3679825" y="5646738"/>
          <p14:tracePt t="64394" x="3695700" y="5676900"/>
          <p14:tracePt t="64411" x="3711575" y="5707063"/>
          <p14:tracePt t="64428" x="3725863" y="5730875"/>
          <p14:tracePt t="64444" x="3749675" y="5761038"/>
          <p14:tracePt t="64461" x="3771900" y="5791200"/>
          <p14:tracePt t="64478" x="3787775" y="5821363"/>
          <p14:tracePt t="64494" x="3817938" y="5859463"/>
          <p14:tracePt t="64511" x="3870325" y="5905500"/>
          <p14:tracePt t="64528" x="3946525" y="5951538"/>
          <p14:tracePt t="64544" x="4008438" y="5989638"/>
          <p14:tracePt t="64561" x="4038600" y="6011863"/>
          <p14:tracePt t="64578" x="4046538" y="6011863"/>
          <p14:tracePt t="64655" x="4054475" y="6011863"/>
          <p14:tracePt t="64951" x="4054475" y="6003925"/>
          <p14:tracePt t="64959" x="4054475" y="5997575"/>
          <p14:tracePt t="64967" x="4054475" y="5989638"/>
          <p14:tracePt t="64967" x="0" y="0"/>
        </p14:tracePtLst>
        <p14:tracePtLst>
          <p14:tracePt t="66215" x="1790700" y="5807075"/>
          <p14:tracePt t="66383" x="1798638" y="5807075"/>
          <p14:tracePt t="66392" x="1806575" y="5813425"/>
          <p14:tracePt t="66399" x="1828800" y="5813425"/>
          <p14:tracePt t="66407" x="1866900" y="5813425"/>
          <p14:tracePt t="66415" x="1958975" y="5821363"/>
          <p14:tracePt t="66431" x="2035175" y="5837238"/>
          <p14:tracePt t="66447" x="2111375" y="5837238"/>
          <p14:tracePt t="66463" x="2217738" y="5837238"/>
          <p14:tracePt t="66479" x="2301875" y="5837238"/>
          <p14:tracePt t="66495" x="2362200" y="5837238"/>
          <p14:tracePt t="66519" x="2378075" y="5837238"/>
          <p14:tracePt t="66544" x="2392363" y="5837238"/>
          <p14:tracePt t="66551" x="2416175" y="5829300"/>
          <p14:tracePt t="66567" x="2476500" y="5807075"/>
          <p14:tracePt t="66583" x="2522538" y="5791200"/>
          <p14:tracePt t="66599" x="2560638" y="5775325"/>
          <p14:tracePt t="66628" x="2568575" y="5775325"/>
          <p14:tracePt t="66631" x="2574925" y="5768975"/>
          <p14:tracePt t="66647" x="2590800" y="5761038"/>
          <p14:tracePt t="66663" x="2598738" y="5761038"/>
          <p14:tracePt t="66679" x="2606675" y="5753100"/>
          <p14:tracePt t="66694" x="2628900" y="5745163"/>
          <p14:tracePt t="66711" x="2644775" y="5737225"/>
          <p14:tracePt t="66727" x="2651125" y="5722938"/>
          <p14:tracePt t="66745" x="2659063" y="5699125"/>
          <p14:tracePt t="66761" x="2682875" y="5676900"/>
          <p14:tracePt t="66778" x="2697163" y="5661025"/>
          <p14:tracePt t="66794" x="2697163" y="5646738"/>
          <p14:tracePt t="66811" x="2697163" y="5630863"/>
          <p14:tracePt t="66827" x="2713038" y="5608638"/>
          <p14:tracePt t="66844" x="2735263" y="5578475"/>
          <p14:tracePt t="66861" x="2759075" y="5532438"/>
          <p14:tracePt t="66877" x="2773363" y="5508625"/>
          <p14:tracePt t="66894" x="2797175" y="5464175"/>
          <p14:tracePt t="66911" x="2803525" y="5426075"/>
          <p14:tracePt t="66927" x="2819400" y="5394325"/>
          <p14:tracePt t="66944" x="2835275" y="5356225"/>
          <p14:tracePt t="66961" x="2865438" y="5311775"/>
          <p14:tracePt t="66977" x="2887663" y="5257800"/>
          <p14:tracePt t="66994" x="2911475" y="5203825"/>
          <p14:tracePt t="67011" x="2941638" y="5151438"/>
          <p14:tracePt t="67028" x="2963863" y="5105400"/>
          <p14:tracePt t="67044" x="2987675" y="5059363"/>
          <p14:tracePt t="67061" x="2994025" y="5029200"/>
          <p14:tracePt t="67077" x="3017838" y="4999038"/>
          <p14:tracePt t="67094" x="3063875" y="4914900"/>
          <p14:tracePt t="67111" x="3078163" y="4860925"/>
          <p14:tracePt t="67127" x="3116263" y="4800600"/>
          <p14:tracePt t="67144" x="3132138" y="4762500"/>
          <p14:tracePt t="67161" x="3146425" y="4732338"/>
          <p14:tracePt t="67178" x="3170238" y="4702175"/>
          <p14:tracePt t="67194" x="3184525" y="4686300"/>
          <p14:tracePt t="67211" x="3208338" y="4664075"/>
          <p14:tracePt t="67227" x="3230563" y="4632325"/>
          <p14:tracePt t="67244" x="3246438" y="4618038"/>
          <p14:tracePt t="67261" x="3268663" y="4594225"/>
          <p14:tracePt t="67277" x="3276600" y="4579938"/>
          <p14:tracePt t="67294" x="3298825" y="4556125"/>
          <p14:tracePt t="67311" x="3322638" y="4533900"/>
          <p14:tracePt t="67327" x="3360738" y="4511675"/>
          <p14:tracePt t="67344" x="3382963" y="4487863"/>
          <p14:tracePt t="67361" x="3406775" y="4473575"/>
          <p14:tracePt t="67377" x="3413125" y="4473575"/>
          <p14:tracePt t="67394" x="3421063" y="4465638"/>
          <p14:tracePt t="67411" x="3429000" y="4457700"/>
          <p14:tracePt t="67427" x="3436938" y="4449763"/>
          <p14:tracePt t="67471" x="3444875" y="4449763"/>
          <p14:tracePt t="67487" x="3459163" y="4441825"/>
          <p14:tracePt t="67495" x="3467100" y="4441825"/>
          <p14:tracePt t="67503" x="3505200" y="4419600"/>
          <p14:tracePt t="67511" x="3543300" y="4403725"/>
          <p14:tracePt t="67527" x="3573463" y="4389438"/>
          <p14:tracePt t="67544" x="3589338" y="4373563"/>
          <p14:tracePt t="67583" x="3597275" y="4373563"/>
          <p14:tracePt t="67594" x="3597275" y="4365625"/>
          <p14:tracePt t="67623" x="3603625" y="4365625"/>
          <p14:tracePt t="67639" x="3611563" y="4359275"/>
          <p14:tracePt t="67647" x="3619500" y="4359275"/>
          <p14:tracePt t="67759" x="3627438" y="4359275"/>
          <p14:tracePt t="67791" x="3635375" y="4359275"/>
          <p14:tracePt t="67815" x="3641725" y="4359275"/>
          <p14:tracePt t="67879" x="3649663" y="4359275"/>
          <p14:tracePt t="67887" x="3649663" y="4365625"/>
          <p14:tracePt t="67911" x="3657600" y="4365625"/>
          <p14:tracePt t="67919" x="3657600" y="4373563"/>
          <p14:tracePt t="67927" x="3687763" y="4389438"/>
          <p14:tracePt t="67944" x="3703638" y="4397375"/>
          <p14:tracePt t="67944" x="3717925" y="4411663"/>
          <p14:tracePt t="67961" x="3733800" y="4411663"/>
          <p14:tracePt t="67977" x="3741738" y="4419600"/>
          <p14:tracePt t="67994" x="3756025" y="4427538"/>
          <p14:tracePt t="68011" x="3756025" y="4435475"/>
          <p14:tracePt t="68027" x="3763963" y="4435475"/>
          <p14:tracePt t="68044" x="3771900" y="4449763"/>
          <p14:tracePt t="68061" x="3794125" y="4479925"/>
          <p14:tracePt t="68077" x="3810000" y="4511675"/>
          <p14:tracePt t="68094" x="3832225" y="4533900"/>
          <p14:tracePt t="68111" x="3840163" y="4541838"/>
          <p14:tracePt t="68151" x="3848100" y="4549775"/>
          <p14:tracePt t="68151" x="3848100" y="4556125"/>
          <p14:tracePt t="68183" x="3856038" y="4564063"/>
          <p14:tracePt t="68201" x="3856038" y="4572000"/>
          <p14:tracePt t="68215" x="3870325" y="4587875"/>
          <p14:tracePt t="68216" x="3870325" y="4594225"/>
          <p14:tracePt t="68227" x="3878263" y="4625975"/>
          <p14:tracePt t="68244" x="3894138" y="4648200"/>
          <p14:tracePt t="68261" x="3908425" y="4694238"/>
          <p14:tracePt t="68277" x="3924300" y="4716463"/>
          <p14:tracePt t="68294" x="3932238" y="4754563"/>
          <p14:tracePt t="68311" x="3954463" y="4784725"/>
          <p14:tracePt t="68327" x="3970338" y="4822825"/>
          <p14:tracePt t="68344" x="3992563" y="4884738"/>
          <p14:tracePt t="68361" x="4016375" y="4945063"/>
          <p14:tracePt t="68377" x="4046538" y="5006975"/>
          <p14:tracePt t="68394" x="4068763" y="5067300"/>
          <p14:tracePt t="68410" x="4092575" y="5121275"/>
          <p14:tracePt t="68427" x="4092575" y="5143500"/>
          <p14:tracePt t="68444" x="4106863" y="5173663"/>
          <p14:tracePt t="68460" x="4114800" y="5203825"/>
          <p14:tracePt t="68477" x="4137025" y="5241925"/>
          <p14:tracePt t="68494" x="4152900" y="5273675"/>
          <p14:tracePt t="68511" x="4160838" y="5295900"/>
          <p14:tracePt t="68527" x="4168775" y="5311775"/>
          <p14:tracePt t="68544" x="4183063" y="5326063"/>
          <p14:tracePt t="68560" x="4191000" y="5341938"/>
          <p14:tracePt t="68577" x="4198938" y="5364163"/>
          <p14:tracePt t="68594" x="4221163" y="5394325"/>
          <p14:tracePt t="68611" x="4237038" y="5426075"/>
          <p14:tracePt t="68627" x="4244975" y="5456238"/>
          <p14:tracePt t="68644" x="4267200" y="5486400"/>
          <p14:tracePt t="68661" x="4283075" y="5516563"/>
          <p14:tracePt t="68677" x="4305300" y="5540375"/>
          <p14:tracePt t="68694" x="4313238" y="5546725"/>
          <p14:tracePt t="68710" x="4327525" y="5570538"/>
          <p14:tracePt t="68727" x="4335463" y="5584825"/>
          <p14:tracePt t="68744" x="4343400" y="5600700"/>
          <p14:tracePt t="68761" x="4365625" y="5622925"/>
          <p14:tracePt t="68777" x="4373563" y="5630863"/>
          <p14:tracePt t="68794" x="4389438" y="5638800"/>
          <p14:tracePt t="68810" x="4397375" y="5646738"/>
          <p14:tracePt t="68827" x="4403725" y="5661025"/>
          <p14:tracePt t="68844" x="4419600" y="5668963"/>
          <p14:tracePt t="68860" x="4435475" y="5692775"/>
          <p14:tracePt t="68877" x="4465638" y="5715000"/>
          <p14:tracePt t="68894" x="4495800" y="5745163"/>
          <p14:tracePt t="68894" x="4503738" y="5761038"/>
          <p14:tracePt t="68911" x="4533900" y="5799138"/>
          <p14:tracePt t="68927" x="4572000" y="5837238"/>
          <p14:tracePt t="68944" x="4572000" y="5851525"/>
          <p14:tracePt t="68961" x="4587875" y="5859463"/>
          <p14:tracePt t="68977" x="4594225" y="5859463"/>
          <p14:tracePt t="68994" x="4602163" y="5867400"/>
          <p14:tracePt t="69010" x="4610100" y="5875338"/>
          <p14:tracePt t="70101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4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588" y="2132856"/>
            <a:ext cx="6264275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>
          <a:xfrm>
            <a:off x="462297" y="1484784"/>
            <a:ext cx="8218487" cy="792088"/>
          </a:xfrm>
        </p:spPr>
        <p:txBody>
          <a:bodyPr/>
          <a:lstStyle/>
          <a:p>
            <a:r>
              <a:rPr lang="en-US" sz="2400" dirty="0"/>
              <a:t>EAP – Expected A Posteriori Estimator</a:t>
            </a:r>
          </a:p>
        </p:txBody>
      </p:sp>
    </p:spTree>
    <p:extLst>
      <p:ext uri="{BB962C8B-B14F-4D97-AF65-F5344CB8AC3E}">
        <p14:creationId xmlns="" xmlns:p14="http://schemas.microsoft.com/office/powerpoint/2010/main" val="2873162394"/>
      </p:ext>
    </p:extLst>
  </p:cSld>
  <p:clrMapOvr>
    <a:masterClrMapping/>
  </p:clrMapOvr>
  <p:transition advTm="115414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7910" x="1493838" y="5661025"/>
          <p14:tracePt t="18111" x="1508125" y="5661025"/>
          <p14:tracePt t="18127" x="1516063" y="5661025"/>
          <p14:tracePt t="18135" x="1524000" y="5661025"/>
          <p14:tracePt t="18143" x="1531938" y="5668963"/>
          <p14:tracePt t="18144" x="1554163" y="5668963"/>
          <p14:tracePt t="18161" x="1570038" y="5676900"/>
          <p14:tracePt t="18178" x="1592263" y="5676900"/>
          <p14:tracePt t="18195" x="1622425" y="5676900"/>
          <p14:tracePt t="18211" x="1654175" y="5676900"/>
          <p14:tracePt t="18228" x="1692275" y="5676900"/>
          <p14:tracePt t="18244" x="1714500" y="5676900"/>
          <p14:tracePt t="18261" x="1744663" y="5676900"/>
          <p14:tracePt t="18278" x="1774825" y="5676900"/>
          <p14:tracePt t="18294" x="1812925" y="5676900"/>
          <p14:tracePt t="18311" x="1858963" y="5661025"/>
          <p14:tracePt t="18328" x="1882775" y="5654675"/>
          <p14:tracePt t="18344" x="1905000" y="5646738"/>
          <p14:tracePt t="18361" x="1927225" y="5638800"/>
          <p14:tracePt t="18378" x="1965325" y="5622925"/>
          <p14:tracePt t="18394" x="2011363" y="5608638"/>
          <p14:tracePt t="18411" x="2087563" y="5578475"/>
          <p14:tracePt t="18428" x="2125663" y="5554663"/>
          <p14:tracePt t="18444" x="2149475" y="5540375"/>
          <p14:tracePt t="18461" x="2163763" y="5532438"/>
          <p14:tracePt t="18478" x="2179638" y="5524500"/>
          <p14:tracePt t="18494" x="2193925" y="5516563"/>
          <p14:tracePt t="18511" x="2239963" y="5494338"/>
          <p14:tracePt t="18528" x="2270125" y="5478463"/>
          <p14:tracePt t="18544" x="2301875" y="5464175"/>
          <p14:tracePt t="18561" x="2316163" y="5448300"/>
          <p14:tracePt t="18578" x="2339975" y="5432425"/>
          <p14:tracePt t="18594" x="2362200" y="5410200"/>
          <p14:tracePt t="18611" x="2400300" y="5387975"/>
          <p14:tracePt t="18628" x="2454275" y="5349875"/>
          <p14:tracePt t="18644" x="2506663" y="5326063"/>
          <p14:tracePt t="18661" x="2530475" y="5311775"/>
          <p14:tracePt t="18678" x="2560638" y="5287963"/>
          <p14:tracePt t="18694" x="2598738" y="5273675"/>
          <p14:tracePt t="18711" x="2613025" y="5257800"/>
          <p14:tracePt t="18728" x="2636838" y="5249863"/>
          <p14:tracePt t="18744" x="2651125" y="5235575"/>
          <p14:tracePt t="18761" x="2674938" y="5219700"/>
          <p14:tracePt t="18778" x="2697163" y="5211763"/>
          <p14:tracePt t="18794" x="2720975" y="5197475"/>
          <p14:tracePt t="18811" x="2735263" y="5189538"/>
          <p14:tracePt t="18828" x="2759075" y="5173663"/>
          <p14:tracePt t="18844" x="2789238" y="5151438"/>
          <p14:tracePt t="18861" x="2819400" y="5143500"/>
          <p14:tracePt t="18878" x="2835275" y="5127625"/>
          <p14:tracePt t="18894" x="2849563" y="5113338"/>
          <p14:tracePt t="18911" x="2879725" y="5097463"/>
          <p14:tracePt t="18928" x="2887663" y="5089525"/>
          <p14:tracePt t="18944" x="2895600" y="5083175"/>
          <p14:tracePt t="18961" x="2911475" y="5075238"/>
          <p14:tracePt t="18978" x="2925763" y="5067300"/>
          <p14:tracePt t="18995" x="2941638" y="5059363"/>
          <p14:tracePt t="19011" x="2949575" y="5051425"/>
          <p14:tracePt t="19028" x="2955925" y="5051425"/>
          <p14:tracePt t="19044" x="2971800" y="5051425"/>
          <p14:tracePt t="19061" x="2987675" y="5037138"/>
          <p14:tracePt t="19078" x="3009900" y="5013325"/>
          <p14:tracePt t="19094" x="3025775" y="4999038"/>
          <p14:tracePt t="19111" x="3040063" y="4999038"/>
          <p14:tracePt t="19128" x="3055938" y="4983163"/>
          <p14:tracePt t="19144" x="3063875" y="4983163"/>
          <p14:tracePt t="19161" x="3078163" y="4968875"/>
          <p14:tracePt t="19178" x="3094038" y="4968875"/>
          <p14:tracePt t="19194" x="3108325" y="4953000"/>
          <p14:tracePt t="19211" x="3124200" y="4945063"/>
          <p14:tracePt t="19228" x="3132138" y="4945063"/>
          <p14:tracePt t="19244" x="3154363" y="4937125"/>
          <p14:tracePt t="19261" x="3184525" y="4914900"/>
          <p14:tracePt t="19278" x="3216275" y="4899025"/>
          <p14:tracePt t="19294" x="3230563" y="4884738"/>
          <p14:tracePt t="19311" x="3260725" y="4860925"/>
          <p14:tracePt t="19328" x="3276600" y="4854575"/>
          <p14:tracePt t="19344" x="3298825" y="4838700"/>
          <p14:tracePt t="19361" x="3336925" y="4816475"/>
          <p14:tracePt t="19378" x="3368675" y="4784725"/>
          <p14:tracePt t="19394" x="3398838" y="4778375"/>
          <p14:tracePt t="19411" x="3406775" y="4770438"/>
          <p14:tracePt t="19428" x="3413125" y="4770438"/>
          <p14:tracePt t="19463" x="3421063" y="4770438"/>
          <p14:tracePt t="19471" x="3429000" y="4770438"/>
          <p14:tracePt t="19471" x="3429000" y="4762500"/>
          <p14:tracePt t="19480" x="3436938" y="4762500"/>
          <p14:tracePt t="19494" x="3451225" y="4754563"/>
          <p14:tracePt t="19511" x="3497263" y="4754563"/>
          <p14:tracePt t="19528" x="3527425" y="4754563"/>
          <p14:tracePt t="19544" x="3559175" y="4754563"/>
          <p14:tracePt t="19561" x="3619500" y="4778375"/>
          <p14:tracePt t="19577" x="3687763" y="4792663"/>
          <p14:tracePt t="19594" x="3725863" y="4816475"/>
          <p14:tracePt t="19611" x="3741738" y="4830763"/>
          <p14:tracePt t="19628" x="3756025" y="4838700"/>
          <p14:tracePt t="19644" x="3763963" y="4846638"/>
          <p14:tracePt t="19661" x="3771900" y="4854575"/>
          <p14:tracePt t="19678" x="3779838" y="4854575"/>
          <p14:tracePt t="19694" x="3779838" y="4860925"/>
          <p14:tracePt t="19711" x="3779838" y="4868863"/>
          <p14:tracePt t="19728" x="3787775" y="4868863"/>
          <p14:tracePt t="19744" x="3787775" y="4884738"/>
          <p14:tracePt t="19761" x="3787775" y="4899025"/>
          <p14:tracePt t="19777" x="3787775" y="4914900"/>
          <p14:tracePt t="19794" x="3787775" y="4930775"/>
          <p14:tracePt t="19811" x="3787775" y="4945063"/>
          <p14:tracePt t="19827" x="3787775" y="4953000"/>
          <p14:tracePt t="19844" x="3787775" y="4960938"/>
          <p14:tracePt t="19861" x="3787775" y="4968875"/>
          <p14:tracePt t="19877" x="3787775" y="4983163"/>
          <p14:tracePt t="19894" x="3787775" y="5013325"/>
          <p14:tracePt t="19911" x="3787775" y="5067300"/>
          <p14:tracePt t="19928" x="3787775" y="5113338"/>
          <p14:tracePt t="19944" x="3787775" y="5143500"/>
          <p14:tracePt t="19961" x="3787775" y="5173663"/>
          <p14:tracePt t="19977" x="3787775" y="5197475"/>
          <p14:tracePt t="19994" x="3787775" y="5227638"/>
          <p14:tracePt t="20011" x="3787775" y="5249863"/>
          <p14:tracePt t="20027" x="3787775" y="5287963"/>
          <p14:tracePt t="20044" x="3794125" y="5311775"/>
          <p14:tracePt t="20061" x="3794125" y="5326063"/>
          <p14:tracePt t="20077" x="3802063" y="5341938"/>
          <p14:tracePt t="20094" x="3802063" y="5356225"/>
          <p14:tracePt t="20111" x="3802063" y="5372100"/>
          <p14:tracePt t="20127" x="3802063" y="5387975"/>
          <p14:tracePt t="20144" x="3802063" y="5402263"/>
          <p14:tracePt t="20161" x="3802063" y="5418138"/>
          <p14:tracePt t="20178" x="3802063" y="5426075"/>
          <p14:tracePt t="20194" x="3802063" y="5432425"/>
          <p14:tracePt t="20211" x="3802063" y="5448300"/>
          <p14:tracePt t="20227" x="3810000" y="5464175"/>
          <p14:tracePt t="20244" x="3817938" y="5478463"/>
          <p14:tracePt t="20261" x="3817938" y="5502275"/>
          <p14:tracePt t="20277" x="3840163" y="5546725"/>
          <p14:tracePt t="20294" x="3848100" y="5570538"/>
          <p14:tracePt t="20311" x="3856038" y="5578475"/>
          <p14:tracePt t="20327" x="3856038" y="5584825"/>
          <p14:tracePt t="20367" x="3856038" y="5592763"/>
          <p14:tracePt t="20391" x="3863975" y="5592763"/>
          <p14:tracePt t="20399" x="3870325" y="5600700"/>
          <p14:tracePt t="20407" x="3878263" y="5608638"/>
          <p14:tracePt t="20415" x="3878263" y="5622925"/>
          <p14:tracePt t="20427" x="3894138" y="5638800"/>
          <p14:tracePt t="20444" x="3902075" y="5646738"/>
          <p14:tracePt t="20461" x="3902075" y="5661025"/>
          <p14:tracePt t="20477" x="3908425" y="5661025"/>
          <p14:tracePt t="20615" x="3916363" y="5661025"/>
          <p14:tracePt t="20639" x="3916363" y="5668963"/>
          <p14:tracePt t="20655" x="3916363" y="5676900"/>
          <p14:tracePt t="20671" x="3916363" y="5684838"/>
          <p14:tracePt t="20679" x="3924300" y="5684838"/>
          <p14:tracePt t="20695" x="3924300" y="5692775"/>
          <p14:tracePt t="20924" x="0" y="0"/>
        </p14:tracePtLst>
        <p14:tracePtLst>
          <p14:tracePt t="28226" x="3733800" y="5516563"/>
          <p14:tracePt t="28880" x="3733800" y="5524500"/>
          <p14:tracePt t="28888" x="3733800" y="5532438"/>
          <p14:tracePt t="28901" x="3725863" y="5532438"/>
          <p14:tracePt t="28901" x="3725863" y="5546725"/>
          <p14:tracePt t="28910" x="3725863" y="5562600"/>
          <p14:tracePt t="28944" x="3725863" y="5578475"/>
          <p14:tracePt t="28944" x="3717925" y="5584825"/>
          <p14:tracePt t="28960" x="3717925" y="5592763"/>
          <p14:tracePt t="28977" x="3717925" y="5608638"/>
          <p14:tracePt t="28994" x="3717925" y="5616575"/>
          <p14:tracePt t="29010" x="3717925" y="5622925"/>
          <p14:tracePt t="29048" x="3717925" y="5630863"/>
          <p14:tracePt t="29064" x="3717925" y="5638800"/>
          <p14:tracePt t="29080" x="3717925" y="5646738"/>
          <p14:tracePt t="29104" x="3717925" y="5654675"/>
          <p14:tracePt t="29208" x="3717925" y="5661025"/>
          <p14:tracePt t="29216" x="3717925" y="5668963"/>
          <p14:tracePt t="29224" x="3717925" y="5684838"/>
          <p14:tracePt t="29232" x="3717925" y="5699125"/>
          <p14:tracePt t="29244" x="3717925" y="5737225"/>
          <p14:tracePt t="29260" x="3717925" y="5753100"/>
          <p14:tracePt t="29921" x="0" y="0"/>
        </p14:tracePtLst>
        <p14:tracePtLst>
          <p14:tracePt t="35343" x="3032125" y="5707063"/>
          <p14:tracePt t="35496" x="3040063" y="5707063"/>
          <p14:tracePt t="35504" x="3055938" y="5684838"/>
          <p14:tracePt t="35512" x="3078163" y="5684838"/>
          <p14:tracePt t="35520" x="3101975" y="5668963"/>
          <p14:tracePt t="35528" x="3140075" y="5646738"/>
          <p14:tracePt t="35544" x="3162300" y="5630863"/>
          <p14:tracePt t="35560" x="3222625" y="5592763"/>
          <p14:tracePt t="35577" x="3268663" y="5570538"/>
          <p14:tracePt t="35593" x="3322638" y="5540375"/>
          <p14:tracePt t="35610" x="3375025" y="5508625"/>
          <p14:tracePt t="35627" x="3406775" y="5486400"/>
          <p14:tracePt t="35644" x="3429000" y="5470525"/>
          <p14:tracePt t="35660" x="3436938" y="5464175"/>
          <p14:tracePt t="35677" x="3436938" y="5448300"/>
          <p14:tracePt t="35694" x="3444875" y="5440363"/>
          <p14:tracePt t="35710" x="3475038" y="5387975"/>
          <p14:tracePt t="35727" x="3513138" y="5334000"/>
          <p14:tracePt t="35743" x="3535363" y="5295900"/>
          <p14:tracePt t="35761" x="3543300" y="5280025"/>
          <p14:tracePt t="35777" x="3551238" y="5265738"/>
          <p14:tracePt t="35794" x="3559175" y="5249863"/>
          <p14:tracePt t="35810" x="3565525" y="5227638"/>
          <p14:tracePt t="35827" x="3581400" y="5189538"/>
          <p14:tracePt t="35844" x="3597275" y="5143500"/>
          <p14:tracePt t="35860" x="3619500" y="5089525"/>
          <p14:tracePt t="35877" x="3635375" y="5045075"/>
          <p14:tracePt t="35894" x="3657600" y="4991100"/>
          <p14:tracePt t="35910" x="3665538" y="4953000"/>
          <p14:tracePt t="35927" x="3679825" y="4930775"/>
          <p14:tracePt t="35944" x="3687763" y="4899025"/>
          <p14:tracePt t="35961" x="3695700" y="4868863"/>
          <p14:tracePt t="35977" x="3695700" y="4846638"/>
          <p14:tracePt t="35994" x="3695700" y="4800600"/>
          <p14:tracePt t="36010" x="3711575" y="4762500"/>
          <p14:tracePt t="36027" x="3725863" y="4716463"/>
          <p14:tracePt t="36043" x="3749675" y="4678363"/>
          <p14:tracePt t="36060" x="3763963" y="4648200"/>
          <p14:tracePt t="36077" x="3771900" y="4625975"/>
          <p14:tracePt t="36094" x="3787775" y="4602163"/>
          <p14:tracePt t="36110" x="3810000" y="4564063"/>
          <p14:tracePt t="36127" x="3832225" y="4511675"/>
          <p14:tracePt t="36143" x="3870325" y="4427538"/>
          <p14:tracePt t="36161" x="3886200" y="4381500"/>
          <p14:tracePt t="36177" x="3894138" y="4343400"/>
          <p14:tracePt t="36194" x="3902075" y="4297363"/>
          <p14:tracePt t="36210" x="3916363" y="4259263"/>
          <p14:tracePt t="36227" x="3946525" y="4213225"/>
          <p14:tracePt t="36244" x="3962400" y="4183063"/>
          <p14:tracePt t="36260" x="3978275" y="4160838"/>
          <p14:tracePt t="36277" x="3978275" y="4137025"/>
          <p14:tracePt t="36293" x="3992563" y="4106863"/>
          <p14:tracePt t="36310" x="4000500" y="4076700"/>
          <p14:tracePt t="36327" x="4016375" y="4046538"/>
          <p14:tracePt t="36343" x="4030663" y="4008438"/>
          <p14:tracePt t="36360" x="4038600" y="3992563"/>
          <p14:tracePt t="36377" x="4054475" y="3984625"/>
          <p14:tracePt t="36394" x="4054475" y="3978275"/>
          <p14:tracePt t="36410" x="4060825" y="3970338"/>
          <p14:tracePt t="36427" x="4068763" y="3946525"/>
          <p14:tracePt t="36444" x="4076700" y="3924300"/>
          <p14:tracePt t="36461" x="4084638" y="3894138"/>
          <p14:tracePt t="36477" x="4098925" y="3878263"/>
          <p14:tracePt t="36494" x="4114800" y="3863975"/>
          <p14:tracePt t="36510" x="4130675" y="3848100"/>
          <p14:tracePt t="36527" x="4130675" y="3832225"/>
          <p14:tracePt t="36544" x="4137025" y="3817938"/>
          <p14:tracePt t="36560" x="4144963" y="3802063"/>
          <p14:tracePt t="36577" x="4183063" y="3787775"/>
          <p14:tracePt t="36593" x="4198938" y="3771900"/>
          <p14:tracePt t="36610" x="4213225" y="3756025"/>
          <p14:tracePt t="36627" x="4221163" y="3741738"/>
          <p14:tracePt t="36704" x="4229100" y="3741738"/>
          <p14:tracePt t="36720" x="4237038" y="3741738"/>
          <p14:tracePt t="36736" x="4244975" y="3741738"/>
          <p14:tracePt t="36752" x="4251325" y="3741738"/>
          <p14:tracePt t="36760" x="4259263" y="3741738"/>
          <p14:tracePt t="36768" x="4297363" y="3763963"/>
          <p14:tracePt t="36777" x="4327525" y="3779838"/>
          <p14:tracePt t="36793" x="4365625" y="3810000"/>
          <p14:tracePt t="36810" x="4397375" y="3840163"/>
          <p14:tracePt t="36827" x="4419600" y="3870325"/>
          <p14:tracePt t="36844" x="4435475" y="3924300"/>
          <p14:tracePt t="36860" x="4457700" y="3962400"/>
          <p14:tracePt t="36877" x="4473575" y="4008438"/>
          <p14:tracePt t="36893" x="4487863" y="4054475"/>
          <p14:tracePt t="36910" x="4503738" y="4092575"/>
          <p14:tracePt t="36927" x="4503738" y="4137025"/>
          <p14:tracePt t="36944" x="4518025" y="4191000"/>
          <p14:tracePt t="36961" x="4518025" y="4237038"/>
          <p14:tracePt t="36977" x="4533900" y="4267200"/>
          <p14:tracePt t="36993" x="4549775" y="4313238"/>
          <p14:tracePt t="37010" x="4564063" y="4359275"/>
          <p14:tracePt t="37027" x="4587875" y="4427538"/>
          <p14:tracePt t="37043" x="4602163" y="4503738"/>
          <p14:tracePt t="37060" x="4625975" y="4572000"/>
          <p14:tracePt t="37077" x="4640263" y="4632325"/>
          <p14:tracePt t="37093" x="4648200" y="4670425"/>
          <p14:tracePt t="37110" x="4656138" y="4708525"/>
          <p14:tracePt t="37127" x="4664075" y="4740275"/>
          <p14:tracePt t="37144" x="4678363" y="4816475"/>
          <p14:tracePt t="37160" x="4694238" y="4884738"/>
          <p14:tracePt t="37177" x="4708525" y="4953000"/>
          <p14:tracePt t="37193" x="4724400" y="5013325"/>
          <p14:tracePt t="37210" x="4746625" y="5089525"/>
          <p14:tracePt t="37227" x="4754563" y="5151438"/>
          <p14:tracePt t="37243" x="4762500" y="5227638"/>
          <p14:tracePt t="37260" x="4770438" y="5303838"/>
          <p14:tracePt t="37277" x="4778375" y="5410200"/>
          <p14:tracePt t="37293" x="4778375" y="5508625"/>
          <p14:tracePt t="37310" x="4784725" y="5592763"/>
          <p14:tracePt t="37327" x="4784725" y="5668963"/>
          <p14:tracePt t="37343" x="4784725" y="5745163"/>
          <p14:tracePt t="37343" x="4784725" y="5775325"/>
          <p14:tracePt t="37360" x="4784725" y="5807075"/>
          <p14:tracePt t="37377" x="4784725" y="5813425"/>
          <p14:tracePt t="37784" x="4770438" y="5813425"/>
          <p14:tracePt t="37792" x="4754563" y="5813425"/>
          <p14:tracePt t="37800" x="4724400" y="5807075"/>
          <p14:tracePt t="37810" x="4678363" y="5807075"/>
          <p14:tracePt t="37826" x="4610100" y="5783263"/>
          <p14:tracePt t="37843" x="4533900" y="5768975"/>
          <p14:tracePt t="37860" x="4465638" y="5761038"/>
          <p14:tracePt t="37876" x="4419600" y="5761038"/>
          <p14:tracePt t="37893" x="4351338" y="5761038"/>
          <p14:tracePt t="37910" x="4283075" y="5761038"/>
          <p14:tracePt t="37927" x="4221163" y="5761038"/>
          <p14:tracePt t="37943" x="4160838" y="5761038"/>
          <p14:tracePt t="37943" x="4137025" y="5761038"/>
          <p14:tracePt t="37960" x="4098925" y="5761038"/>
          <p14:tracePt t="37976" x="4084638" y="5761038"/>
          <p14:tracePt t="37993" x="4060825" y="5761038"/>
          <p14:tracePt t="38010" x="4046538" y="5761038"/>
          <p14:tracePt t="38026" x="4008438" y="5761038"/>
          <p14:tracePt t="38043" x="3978275" y="5761038"/>
          <p14:tracePt t="38060" x="3940175" y="5768975"/>
          <p14:tracePt t="38077" x="3894138" y="5768975"/>
          <p14:tracePt t="38093" x="3840163" y="5768975"/>
          <p14:tracePt t="38110" x="3779838" y="5768975"/>
          <p14:tracePt t="38127" x="3687763" y="5775325"/>
          <p14:tracePt t="38143" x="3649663" y="5775325"/>
          <p14:tracePt t="38160" x="3581400" y="5775325"/>
          <p14:tracePt t="38177" x="3559175" y="5775325"/>
          <p14:tracePt t="38193" x="3527425" y="5768975"/>
          <p14:tracePt t="38210" x="3521075" y="5768975"/>
          <p14:tracePt t="38226" x="3513138" y="5768975"/>
          <p14:tracePt t="38243" x="3489325" y="5768975"/>
          <p14:tracePt t="38260" x="3482975" y="5768975"/>
          <p14:tracePt t="38277" x="3467100" y="5768975"/>
          <p14:tracePt t="38293" x="3451225" y="5768975"/>
          <p14:tracePt t="38310" x="3444875" y="5768975"/>
          <p14:tracePt t="38327" x="3429000" y="5768975"/>
          <p14:tracePt t="38343" x="3421063" y="5768975"/>
          <p14:tracePt t="38360" x="3390900" y="5768975"/>
          <p14:tracePt t="38376" x="3382963" y="5768975"/>
          <p14:tracePt t="38393" x="3368675" y="5768975"/>
          <p14:tracePt t="38410" x="3336925" y="5768975"/>
          <p14:tracePt t="38427" x="3330575" y="5768975"/>
          <p14:tracePt t="38472" x="3314700" y="5768975"/>
          <p14:tracePt t="38496" x="3306763" y="5768975"/>
          <p14:tracePt t="38552" x="3298825" y="5761038"/>
          <p14:tracePt t="38560" x="3292475" y="5761038"/>
          <p14:tracePt t="38560" x="3276600" y="5753100"/>
          <p14:tracePt t="38696" x="3260725" y="5745163"/>
          <p14:tracePt t="38704" x="3260725" y="5737225"/>
          <p14:tracePt t="38717" x="3254375" y="5737225"/>
          <p14:tracePt t="40704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007350" cy="50272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Methodology of PVs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Aim </a:t>
            </a:r>
            <a:r>
              <a:rPr lang="en-US" sz="2400" dirty="0"/>
              <a:t>is building a continuum from a discontinuous variable to prevent biased inferences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Mathematically </a:t>
            </a:r>
            <a:r>
              <a:rPr lang="en-US" sz="2400" dirty="0"/>
              <a:t>computing posterior distributions around test scores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Drawing </a:t>
            </a:r>
            <a:r>
              <a:rPr lang="en-US" sz="2400" dirty="0"/>
              <a:t>5 random values for each assessed individual from the posterior distribution for that </a:t>
            </a:r>
            <a:r>
              <a:rPr lang="en-US" sz="2400" dirty="0" smtClean="0"/>
              <a:t>individual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Individual estimates from PVs</a:t>
            </a:r>
          </a:p>
          <a:p>
            <a:pPr lvl="1"/>
            <a:r>
              <a:rPr lang="en-GB" sz="2400" dirty="0" smtClean="0"/>
              <a:t>Expected A Posteriori estimate (EAP), i.e. the mean of posterior distribution</a:t>
            </a:r>
          </a:p>
          <a:p>
            <a:pPr lvl="1"/>
            <a:r>
              <a:rPr lang="en-GB" sz="2400" dirty="0" smtClean="0"/>
              <a:t>Not a one to one relationship with raw score, unlike WLE </a:t>
            </a:r>
            <a:endParaRPr lang="en-AU" sz="2400" dirty="0" smtClean="0"/>
          </a:p>
          <a:p>
            <a:pPr>
              <a:lnSpc>
                <a:spcPct val="90000"/>
              </a:lnSpc>
            </a:pPr>
            <a:endParaRPr lang="en-AU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85192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377014"/>
      </p:ext>
    </p:extLst>
  </p:cSld>
  <p:clrMapOvr>
    <a:masterClrMapping/>
  </p:clrMapOvr>
  <p:transition advTm="117623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820472" cy="21602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Assuming normal </a:t>
            </a:r>
            <a:r>
              <a:rPr lang="en-US" sz="2400" dirty="0" smtClean="0"/>
              <a:t>distribution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AU" sz="2400" dirty="0"/>
              <a:t>Model sub-populations</a:t>
            </a:r>
            <a:r>
              <a:rPr lang="en-AU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X=0 for </a:t>
            </a:r>
            <a:r>
              <a:rPr lang="en-US" sz="2400" dirty="0" smtClean="0"/>
              <a:t>boy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X=1 for girl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	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Generalization</a:t>
            </a:r>
            <a:endParaRPr lang="en-US" sz="2400" dirty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5648260"/>
              </p:ext>
            </p:extLst>
          </p:nvPr>
        </p:nvGraphicFramePr>
        <p:xfrm>
          <a:off x="5148064" y="1484784"/>
          <a:ext cx="1224136" cy="518724"/>
        </p:xfrm>
        <a:graphic>
          <a:graphicData uri="http://schemas.openxmlformats.org/presentationml/2006/ole">
            <p:oleObj spid="_x0000_s47240" name="Équation" r:id="rId3" imgW="609600" imgH="228600" progId="Equation.3">
              <p:embed/>
            </p:oleObj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0656580"/>
              </p:ext>
            </p:extLst>
          </p:nvPr>
        </p:nvGraphicFramePr>
        <p:xfrm>
          <a:off x="3995384" y="2384976"/>
          <a:ext cx="2100233" cy="504056"/>
        </p:xfrm>
        <a:graphic>
          <a:graphicData uri="http://schemas.openxmlformats.org/presentationml/2006/ole">
            <p:oleObj spid="_x0000_s47241" name="Équation" r:id="rId4" imgW="952087" imgH="228501" progId="Equation.3">
              <p:embed/>
            </p:oleObj>
          </a:graphicData>
        </a:graphic>
      </p:graphicFrame>
      <p:graphicFrame>
        <p:nvGraphicFramePr>
          <p:cNvPr id="525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7514532"/>
              </p:ext>
            </p:extLst>
          </p:nvPr>
        </p:nvGraphicFramePr>
        <p:xfrm>
          <a:off x="2950256" y="6021104"/>
          <a:ext cx="3853992" cy="485759"/>
        </p:xfrm>
        <a:graphic>
          <a:graphicData uri="http://schemas.openxmlformats.org/presentationml/2006/ole">
            <p:oleObj spid="_x0000_s47242" name="Équation" r:id="rId5" imgW="1816100" imgH="228600" progId="Equation.3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49730064"/>
              </p:ext>
            </p:extLst>
          </p:nvPr>
        </p:nvGraphicFramePr>
        <p:xfrm>
          <a:off x="4067945" y="2996952"/>
          <a:ext cx="403244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077460238"/>
      </p:ext>
    </p:extLst>
  </p:cSld>
  <p:clrMapOvr>
    <a:masterClrMapping/>
  </p:clrMapOvr>
  <p:transition advTm="180300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93212" x="4327525" y="5249863"/>
          <p14:tracePt t="93517" x="4335463" y="5249863"/>
          <p14:tracePt t="93525" x="4343400" y="5241925"/>
          <p14:tracePt t="93548" x="4351338" y="5241925"/>
          <p14:tracePt t="93580" x="4351338" y="5235575"/>
          <p14:tracePt t="93590" x="4359275" y="5235575"/>
          <p14:tracePt t="93599" x="4365625" y="5227638"/>
          <p14:tracePt t="93621" x="4373563" y="5227638"/>
          <p14:tracePt t="93653" x="4381500" y="5227638"/>
          <p14:tracePt t="93676" x="4381500" y="5219700"/>
          <p14:tracePt t="93700" x="4389438" y="5219700"/>
          <p14:tracePt t="93710" x="4397375" y="5219700"/>
          <p14:tracePt t="93717" x="4397375" y="5211763"/>
          <p14:tracePt t="93719" x="4403725" y="5211763"/>
          <p14:tracePt t="93773" x="4411663" y="5211763"/>
          <p14:tracePt t="93788" x="4419600" y="5211763"/>
          <p14:tracePt t="93796" x="4435475" y="5211763"/>
          <p14:tracePt t="93798" x="4465638" y="5197475"/>
          <p14:tracePt t="93815" x="4518025" y="5181600"/>
          <p14:tracePt t="93832" x="4556125" y="5173663"/>
          <p14:tracePt t="93849" x="4579938" y="5165725"/>
          <p14:tracePt t="93866" x="4587875" y="5165725"/>
          <p14:tracePt t="93940" x="4594225" y="5159375"/>
          <p14:tracePt t="93948" x="4602163" y="5159375"/>
          <p14:tracePt t="94012" x="4610100" y="5159375"/>
          <p14:tracePt t="94014" x="4610100" y="5151438"/>
          <p14:tracePt t="94037" x="4618038" y="5151438"/>
          <p14:tracePt t="94049" x="4625975" y="5143500"/>
          <p14:tracePt t="94050" x="4648200" y="5127625"/>
          <p14:tracePt t="94065" x="4678363" y="5113338"/>
          <p14:tracePt t="94082" x="4702175" y="5097463"/>
          <p14:tracePt t="94099" x="4716463" y="5083175"/>
          <p14:tracePt t="94115" x="4740275" y="5083175"/>
          <p14:tracePt t="94132" x="4754563" y="5067300"/>
          <p14:tracePt t="94149" x="4770438" y="5059363"/>
          <p14:tracePt t="94166" x="4792663" y="5051425"/>
          <p14:tracePt t="94182" x="4808538" y="5037138"/>
          <p14:tracePt t="94199" x="4830763" y="5021263"/>
          <p14:tracePt t="94216" x="4846638" y="5013325"/>
          <p14:tracePt t="94232" x="4876800" y="4999038"/>
          <p14:tracePt t="94249" x="4906963" y="4968875"/>
          <p14:tracePt t="94265" x="4930775" y="4937125"/>
          <p14:tracePt t="94282" x="4937125" y="4922838"/>
          <p14:tracePt t="94299" x="4945063" y="4914900"/>
          <p14:tracePt t="94315" x="4945063" y="4906963"/>
          <p14:tracePt t="94332" x="4960938" y="4884738"/>
          <p14:tracePt t="94349" x="4983163" y="4838700"/>
          <p14:tracePt t="94365" x="5013325" y="4778375"/>
          <p14:tracePt t="94382" x="5045075" y="4740275"/>
          <p14:tracePt t="94399" x="5059363" y="4694238"/>
          <p14:tracePt t="94416" x="5075238" y="4664075"/>
          <p14:tracePt t="94432" x="5097463" y="4632325"/>
          <p14:tracePt t="94449" x="5121275" y="4564063"/>
          <p14:tracePt t="94466" x="5151438" y="4479925"/>
          <p14:tracePt t="94482" x="5181600" y="4411663"/>
          <p14:tracePt t="94499" x="5203825" y="4359275"/>
          <p14:tracePt t="94515" x="5235575" y="4321175"/>
          <p14:tracePt t="94532" x="5241925" y="4305300"/>
          <p14:tracePt t="94549" x="5257800" y="4275138"/>
          <p14:tracePt t="94565" x="5295900" y="4183063"/>
          <p14:tracePt t="94582" x="5326063" y="4060825"/>
          <p14:tracePt t="94599" x="5364163" y="3962400"/>
          <p14:tracePt t="94616" x="5394325" y="3894138"/>
          <p14:tracePt t="94632" x="5410200" y="3848100"/>
          <p14:tracePt t="94649" x="5418138" y="3810000"/>
          <p14:tracePt t="94665" x="5426075" y="3787775"/>
          <p14:tracePt t="94682" x="5440363" y="3756025"/>
          <p14:tracePt t="94699" x="5448300" y="3733800"/>
          <p14:tracePt t="94716" x="5464175" y="3695700"/>
          <p14:tracePt t="94732" x="5464175" y="3665538"/>
          <p14:tracePt t="94749" x="5478463" y="3641725"/>
          <p14:tracePt t="94766" x="5486400" y="3627438"/>
          <p14:tracePt t="94782" x="5486400" y="3597275"/>
          <p14:tracePt t="94799" x="5508625" y="3565525"/>
          <p14:tracePt t="94815" x="5524500" y="3527425"/>
          <p14:tracePt t="94832" x="5532438" y="3497263"/>
          <p14:tracePt t="94849" x="5546725" y="3475038"/>
          <p14:tracePt t="94865" x="5554663" y="3451225"/>
          <p14:tracePt t="94882" x="5570538" y="3429000"/>
          <p14:tracePt t="94899" x="5584825" y="3398838"/>
          <p14:tracePt t="94915" x="5592763" y="3360738"/>
          <p14:tracePt t="94932" x="5616575" y="3314700"/>
          <p14:tracePt t="94949" x="5638800" y="3268663"/>
          <p14:tracePt t="94965" x="5654675" y="3230563"/>
          <p14:tracePt t="94982" x="5661025" y="3216275"/>
          <p14:tracePt t="95045" x="5668963" y="3216275"/>
          <p14:tracePt t="95047" x="5676900" y="3216275"/>
          <p14:tracePt t="95065" x="5676900" y="3208338"/>
          <p14:tracePt t="95082" x="5684838" y="3200400"/>
          <p14:tracePt t="95099" x="5692775" y="3200400"/>
          <p14:tracePt t="95101" x="5692775" y="3192463"/>
          <p14:tracePt t="95115" x="5707063" y="3178175"/>
          <p14:tracePt t="95132" x="5715000" y="3178175"/>
          <p14:tracePt t="95149" x="5722938" y="3178175"/>
          <p14:tracePt t="95212" x="5730875" y="3178175"/>
          <p14:tracePt t="95220" x="5730875" y="3170238"/>
          <p14:tracePt t="95293" x="5745163" y="3170238"/>
          <p14:tracePt t="95300" x="5745163" y="3178175"/>
          <p14:tracePt t="95308" x="5753100" y="3178175"/>
          <p14:tracePt t="95317" x="5768975" y="3178175"/>
          <p14:tracePt t="95332" x="5783263" y="3184525"/>
          <p14:tracePt t="95348" x="5799138" y="3192463"/>
          <p14:tracePt t="95350" x="5807075" y="3200400"/>
          <p14:tracePt t="95365" x="5813425" y="3208338"/>
          <p14:tracePt t="95382" x="5837238" y="3216275"/>
          <p14:tracePt t="95399" x="5851525" y="3222625"/>
          <p14:tracePt t="95415" x="5875338" y="3246438"/>
          <p14:tracePt t="95432" x="5897563" y="3260725"/>
          <p14:tracePt t="95449" x="5905500" y="3260725"/>
          <p14:tracePt t="95465" x="5913438" y="3268663"/>
          <p14:tracePt t="95510" x="5921375" y="3268663"/>
          <p14:tracePt t="95533" x="5921375" y="3276600"/>
          <p14:tracePt t="95541" x="5921375" y="3284538"/>
          <p14:tracePt t="95565" x="5927725" y="3292475"/>
          <p14:tracePt t="95580" x="5927725" y="3298825"/>
          <p14:tracePt t="95582" x="5927725" y="3306763"/>
          <p14:tracePt t="95598" x="5935663" y="3306763"/>
          <p14:tracePt t="95600" x="5943600" y="3322638"/>
          <p14:tracePt t="95615" x="5951538" y="3344863"/>
          <p14:tracePt t="95632" x="5965825" y="3360738"/>
          <p14:tracePt t="95649" x="5997575" y="3398838"/>
          <p14:tracePt t="95665" x="6027738" y="3436938"/>
          <p14:tracePt t="95682" x="6057900" y="3459163"/>
          <p14:tracePt t="95699" x="6065838" y="3467100"/>
          <p14:tracePt t="95765" x="6065838" y="3475038"/>
          <p14:tracePt t="95767" x="6073775" y="3475038"/>
          <p14:tracePt t="95782" x="6073775" y="3482975"/>
          <p14:tracePt t="95784" x="6080125" y="3489325"/>
          <p14:tracePt t="95799" x="6080125" y="3513138"/>
          <p14:tracePt t="95815" x="6096000" y="3535363"/>
          <p14:tracePt t="95832" x="6111875" y="3559175"/>
          <p14:tracePt t="95848" x="6118225" y="3581400"/>
          <p14:tracePt t="95865" x="6118225" y="3589338"/>
          <p14:tracePt t="95882" x="6126163" y="3589338"/>
          <p14:tracePt t="95898" x="6126163" y="3597275"/>
          <p14:tracePt t="95915" x="6142038" y="3635375"/>
          <p14:tracePt t="95932" x="6149975" y="3641725"/>
          <p14:tracePt t="95949" x="6149975" y="3657600"/>
          <p14:tracePt t="95965" x="6156325" y="3679825"/>
          <p14:tracePt t="95982" x="6172200" y="3711575"/>
          <p14:tracePt t="95999" x="6180138" y="3741738"/>
          <p14:tracePt t="96015" x="6194425" y="3771900"/>
          <p14:tracePt t="96032" x="6194425" y="3794125"/>
          <p14:tracePt t="96049" x="6202363" y="3802063"/>
          <p14:tracePt t="96065" x="6202363" y="3825875"/>
          <p14:tracePt t="96082" x="6218238" y="3856038"/>
          <p14:tracePt t="96098" x="6226175" y="3870325"/>
          <p14:tracePt t="96115" x="6232525" y="3924300"/>
          <p14:tracePt t="96132" x="6256338" y="3984625"/>
          <p14:tracePt t="96149" x="6278563" y="4060825"/>
          <p14:tracePt t="96165" x="6294438" y="4122738"/>
          <p14:tracePt t="96182" x="6308725" y="4183063"/>
          <p14:tracePt t="96199" x="6324600" y="4229100"/>
          <p14:tracePt t="96216" x="6340475" y="4283075"/>
          <p14:tracePt t="96232" x="6354763" y="4327525"/>
          <p14:tracePt t="96249" x="6370638" y="4381500"/>
          <p14:tracePt t="96265" x="6392863" y="4435475"/>
          <p14:tracePt t="96297" x="6408738" y="4457700"/>
          <p14:tracePt t="96313" x="6416675" y="4495800"/>
          <p14:tracePt t="96329" x="6430963" y="4525963"/>
          <p14:tracePt t="96346" x="6446838" y="4564063"/>
          <p14:tracePt t="96363" x="6469063" y="4625975"/>
          <p14:tracePt t="96379" x="6492875" y="4678363"/>
          <p14:tracePt t="96396" x="6499225" y="4702175"/>
          <p14:tracePt t="96414" x="6507163" y="4716463"/>
          <p14:tracePt t="96429" x="6515100" y="4740275"/>
          <p14:tracePt t="96446" x="6530975" y="4762500"/>
          <p14:tracePt t="96464" x="6553200" y="4792663"/>
          <p14:tracePt t="96479" x="6569075" y="4830763"/>
          <p14:tracePt t="96496" x="6575425" y="4854575"/>
          <p14:tracePt t="96513" x="6591300" y="4854575"/>
          <p14:tracePt t="96529" x="6599238" y="4860925"/>
          <p14:tracePt t="96546" x="6607175" y="4876800"/>
          <p14:tracePt t="96564" x="6645275" y="4899025"/>
          <p14:tracePt t="96580" x="6667500" y="4930775"/>
          <p14:tracePt t="96597" x="6689725" y="4968875"/>
          <p14:tracePt t="96614" x="6727825" y="5013325"/>
          <p14:tracePt t="96631" x="6773863" y="5037138"/>
          <p14:tracePt t="96648" x="6804025" y="5059363"/>
          <p14:tracePt t="96682" x="6811963" y="5059363"/>
          <p14:tracePt t="96698" x="6811963" y="5067300"/>
          <p14:tracePt t="96715" x="6850063" y="5089525"/>
          <p14:tracePt t="96732" x="6865938" y="5097463"/>
          <p14:tracePt t="96748" x="6873875" y="5105400"/>
          <p14:tracePt t="96820" x="6888163" y="5105400"/>
          <p14:tracePt t="96828" x="6904038" y="5121275"/>
          <p14:tracePt t="96830" x="6934200" y="5135563"/>
          <p14:tracePt t="96839" x="6980238" y="5159375"/>
          <p14:tracePt t="96848" x="7064375" y="5203825"/>
          <p14:tracePt t="96865" x="7108825" y="5227638"/>
          <p14:tracePt t="96882" x="7124700" y="5241925"/>
          <p14:tracePt t="96898" x="7132638" y="5241925"/>
          <p14:tracePt t="96915" x="7140575" y="5241925"/>
          <p14:tracePt t="99436" x="7132638" y="5241925"/>
          <p14:tracePt t="99445" x="7116763" y="5241925"/>
          <p14:tracePt t="99447" x="7108825" y="5241925"/>
          <p14:tracePt t="99464" x="7102475" y="5241925"/>
          <p14:tracePt t="99466" x="7070725" y="5241925"/>
          <p14:tracePt t="99481" x="7040563" y="5241925"/>
          <p14:tracePt t="99498" x="6934200" y="5241925"/>
          <p14:tracePt t="99531" x="6743700" y="5241925"/>
          <p14:tracePt t="99565" x="6675438" y="5241925"/>
          <p14:tracePt t="99581" x="6599238" y="5241925"/>
          <p14:tracePt t="99598" x="6545263" y="5241925"/>
          <p14:tracePt t="99614" x="6484938" y="5241925"/>
          <p14:tracePt t="99631" x="6423025" y="5241925"/>
          <p14:tracePt t="99648" x="6378575" y="5241925"/>
          <p14:tracePt t="99665" x="6324600" y="5241925"/>
          <p14:tracePt t="99681" x="6278563" y="5241925"/>
          <p14:tracePt t="99698" x="6210300" y="5241925"/>
          <p14:tracePt t="99715" x="6164263" y="5241925"/>
          <p14:tracePt t="99731" x="6080125" y="5241925"/>
          <p14:tracePt t="99748" x="6003925" y="5241925"/>
          <p14:tracePt t="99765" x="5913438" y="5241925"/>
          <p14:tracePt t="99781" x="5799138" y="5241925"/>
          <p14:tracePt t="99798" x="5699125" y="5241925"/>
          <p14:tracePt t="99815" x="5622925" y="5241925"/>
          <p14:tracePt t="99831" x="5570538" y="5241925"/>
          <p14:tracePt t="99848" x="5532438" y="5241925"/>
          <p14:tracePt t="99865" x="5486400" y="5241925"/>
          <p14:tracePt t="99881" x="5440363" y="5241925"/>
          <p14:tracePt t="99899" x="5380038" y="5241925"/>
          <p14:tracePt t="99916" x="5341938" y="5241925"/>
          <p14:tracePt t="99932" x="5241925" y="5241925"/>
          <p14:tracePt t="99949" x="5173663" y="5241925"/>
          <p14:tracePt t="99966" x="5083175" y="5241925"/>
          <p14:tracePt t="99982" x="4991100" y="5241925"/>
          <p14:tracePt t="99999" x="4914900" y="5241925"/>
          <p14:tracePt t="100016" x="4838700" y="5241925"/>
          <p14:tracePt t="100032" x="4778375" y="5241925"/>
          <p14:tracePt t="100049" x="4732338" y="5241925"/>
          <p14:tracePt t="100066" x="4678363" y="5241925"/>
          <p14:tracePt t="100082" x="4618038" y="5241925"/>
          <p14:tracePt t="100099" x="4587875" y="5241925"/>
          <p14:tracePt t="100116" x="4564063" y="5241925"/>
          <p14:tracePt t="100132" x="4541838" y="5241925"/>
          <p14:tracePt t="100149" x="4525963" y="5241925"/>
          <p14:tracePt t="100493" x="4533900" y="5241925"/>
          <p14:tracePt t="100501" x="4541838" y="5241925"/>
          <p14:tracePt t="100507" x="4549775" y="5241925"/>
          <p14:tracePt t="100515" x="4572000" y="5249863"/>
          <p14:tracePt t="100532" x="4594225" y="5249863"/>
          <p14:tracePt t="100549" x="4618038" y="5249863"/>
          <p14:tracePt t="100565" x="4640263" y="5249863"/>
          <p14:tracePt t="100582" x="4670425" y="5249863"/>
          <p14:tracePt t="100599" x="4686300" y="5249863"/>
          <p14:tracePt t="100615" x="4708525" y="5249863"/>
          <p14:tracePt t="100632" x="4724400" y="5249863"/>
          <p14:tracePt t="100649" x="4746625" y="5249863"/>
          <p14:tracePt t="100665" x="4770438" y="5249863"/>
          <p14:tracePt t="100682" x="4792663" y="5249863"/>
          <p14:tracePt t="100699" x="4830763" y="5249863"/>
          <p14:tracePt t="100715" x="4846638" y="5249863"/>
          <p14:tracePt t="100732" x="4876800" y="5249863"/>
          <p14:tracePt t="100749" x="4884738" y="5241925"/>
          <p14:tracePt t="100765" x="4906963" y="5241925"/>
          <p14:tracePt t="100782" x="4937125" y="5235575"/>
          <p14:tracePt t="100799" x="4953000" y="5227638"/>
          <p14:tracePt t="100815" x="4968875" y="5227638"/>
          <p14:tracePt t="100832" x="4968875" y="5219700"/>
          <p14:tracePt t="100849" x="4975225" y="5219700"/>
          <p14:tracePt t="100865" x="4991100" y="5219700"/>
          <p14:tracePt t="100882" x="4999038" y="5203825"/>
          <p14:tracePt t="100899" x="5037138" y="5197475"/>
          <p14:tracePt t="100915" x="5075238" y="5181600"/>
          <p14:tracePt t="100932" x="5113338" y="5165725"/>
          <p14:tracePt t="100949" x="5121275" y="5159375"/>
          <p14:tracePt t="100965" x="5135563" y="5159375"/>
          <p14:tracePt t="100982" x="5143500" y="5151438"/>
          <p14:tracePt t="100999" x="5173663" y="5127625"/>
          <p14:tracePt t="101015" x="5203825" y="5105400"/>
          <p14:tracePt t="101032" x="5227638" y="5089525"/>
          <p14:tracePt t="101049" x="5241925" y="5083175"/>
          <p14:tracePt t="101065" x="5265738" y="5051425"/>
          <p14:tracePt t="101082" x="5295900" y="5021263"/>
          <p14:tracePt t="101099" x="5318125" y="4991100"/>
          <p14:tracePt t="101115" x="5349875" y="4945063"/>
          <p14:tracePt t="101132" x="5372100" y="4892675"/>
          <p14:tracePt t="101149" x="5387975" y="4876800"/>
          <p14:tracePt t="101165" x="5394325" y="4860925"/>
          <p14:tracePt t="101182" x="5402263" y="4854575"/>
          <p14:tracePt t="101199" x="5418138" y="4838700"/>
          <p14:tracePt t="101216" x="5440363" y="4816475"/>
          <p14:tracePt t="101232" x="5456238" y="4792663"/>
          <p14:tracePt t="101249" x="5494338" y="4754563"/>
          <p14:tracePt t="101265" x="5524500" y="4732338"/>
          <p14:tracePt t="101283" x="5540375" y="4702175"/>
          <p14:tracePt t="101299" x="5554663" y="4694238"/>
          <p14:tracePt t="101316" x="5570538" y="4664075"/>
          <p14:tracePt t="101332" x="5600700" y="4618038"/>
          <p14:tracePt t="101349" x="5622925" y="4579938"/>
          <p14:tracePt t="101365" x="5654675" y="4556125"/>
          <p14:tracePt t="101382" x="5684838" y="4503738"/>
          <p14:tracePt t="101399" x="5730875" y="4427538"/>
          <p14:tracePt t="101415" x="5761038" y="4365625"/>
          <p14:tracePt t="101432" x="5775325" y="4327525"/>
          <p14:tracePt t="101449" x="5807075" y="4289425"/>
          <p14:tracePt t="101465" x="5821363" y="4275138"/>
          <p14:tracePt t="101482" x="5829300" y="4251325"/>
          <p14:tracePt t="101499" x="5845175" y="4213225"/>
          <p14:tracePt t="101515" x="5867400" y="4175125"/>
          <p14:tracePt t="101532" x="5897563" y="4114800"/>
          <p14:tracePt t="101549" x="5921375" y="4076700"/>
          <p14:tracePt t="101565" x="5921375" y="4054475"/>
          <p14:tracePt t="101582" x="5935663" y="4046538"/>
          <p14:tracePt t="101599" x="5935663" y="4022725"/>
          <p14:tracePt t="101615" x="5935663" y="3992563"/>
          <p14:tracePt t="101632" x="5959475" y="3970338"/>
          <p14:tracePt t="101649" x="5973763" y="3940175"/>
          <p14:tracePt t="101665" x="5981700" y="3908425"/>
          <p14:tracePt t="101682" x="5989638" y="3894138"/>
          <p14:tracePt t="101699" x="5997575" y="3878263"/>
          <p14:tracePt t="101715" x="5997575" y="3863975"/>
          <p14:tracePt t="101732" x="6011863" y="3825875"/>
          <p14:tracePt t="101749" x="6035675" y="3802063"/>
          <p14:tracePt t="101765" x="6042025" y="3771900"/>
          <p14:tracePt t="101782" x="6049963" y="3749675"/>
          <p14:tracePt t="101799" x="6057900" y="3717925"/>
          <p14:tracePt t="101815" x="6080125" y="3679825"/>
          <p14:tracePt t="101832" x="6096000" y="3635375"/>
          <p14:tracePt t="101849" x="6118225" y="3589338"/>
          <p14:tracePt t="101865" x="6142038" y="3543300"/>
          <p14:tracePt t="101882" x="6149975" y="3505200"/>
          <p14:tracePt t="101899" x="6164263" y="3482975"/>
          <p14:tracePt t="101915" x="6172200" y="3444875"/>
          <p14:tracePt t="101932" x="6188075" y="3390900"/>
          <p14:tracePt t="101949" x="6194425" y="3375025"/>
          <p14:tracePt t="101965" x="6202363" y="3368675"/>
          <p14:tracePt t="101982" x="6210300" y="3352800"/>
          <p14:tracePt t="101999" x="6218238" y="3336925"/>
          <p14:tracePt t="102015" x="6226175" y="3330575"/>
          <p14:tracePt t="102054" x="6226175" y="3322638"/>
          <p14:tracePt t="102069" x="6232525" y="3322638"/>
          <p14:tracePt t="102071" x="6240463" y="3322638"/>
          <p14:tracePt t="102082" x="6248400" y="3314700"/>
          <p14:tracePt t="102099" x="6264275" y="3306763"/>
          <p14:tracePt t="102115" x="6294438" y="3292475"/>
          <p14:tracePt t="102132" x="6316663" y="3276600"/>
          <p14:tracePt t="102205" x="6324600" y="3276600"/>
          <p14:tracePt t="102286" x="6332538" y="3276600"/>
          <p14:tracePt t="102301" x="6340475" y="3276600"/>
          <p14:tracePt t="102324" x="6346825" y="3276600"/>
          <p14:tracePt t="102349" x="6362700" y="3292475"/>
          <p14:tracePt t="102358" x="6370638" y="3306763"/>
          <p14:tracePt t="102365" x="6384925" y="3322638"/>
          <p14:tracePt t="102367" x="6438900" y="3375025"/>
          <p14:tracePt t="102382" x="6484938" y="3429000"/>
          <p14:tracePt t="102398" x="6507163" y="3459163"/>
          <p14:tracePt t="102415" x="6523038" y="3475038"/>
          <p14:tracePt t="102432" x="6530975" y="3482975"/>
          <p14:tracePt t="102448" x="6537325" y="3489325"/>
          <p14:tracePt t="102465" x="6537325" y="3505200"/>
          <p14:tracePt t="102482" x="6553200" y="3527425"/>
          <p14:tracePt t="102498" x="6569075" y="3559175"/>
          <p14:tracePt t="102515" x="6591300" y="3603625"/>
          <p14:tracePt t="102532" x="6629400" y="3679825"/>
          <p14:tracePt t="102549" x="6645275" y="3711575"/>
          <p14:tracePt t="102565" x="6651625" y="3725863"/>
          <p14:tracePt t="102582" x="6659563" y="3733800"/>
          <p14:tracePt t="102598" x="6667500" y="3749675"/>
          <p14:tracePt t="102615" x="6667500" y="3756025"/>
          <p14:tracePt t="102632" x="6675438" y="3771900"/>
          <p14:tracePt t="102648" x="6683375" y="3802063"/>
          <p14:tracePt t="102665" x="6689725" y="3817938"/>
          <p14:tracePt t="102682" x="6697663" y="3832225"/>
          <p14:tracePt t="102698" x="6697663" y="3840163"/>
          <p14:tracePt t="102715" x="6705600" y="3863975"/>
          <p14:tracePt t="102732" x="6735763" y="3902075"/>
          <p14:tracePt t="102749" x="6759575" y="3940175"/>
          <p14:tracePt t="102765" x="6773863" y="3978275"/>
          <p14:tracePt t="102782" x="6797675" y="4022725"/>
          <p14:tracePt t="102799" x="6811963" y="4046538"/>
          <p14:tracePt t="102815" x="6819900" y="4076700"/>
          <p14:tracePt t="102832" x="6835775" y="4106863"/>
          <p14:tracePt t="102848" x="6858000" y="4137025"/>
          <p14:tracePt t="102865" x="6865938" y="4168775"/>
          <p14:tracePt t="102882" x="6873875" y="4198938"/>
          <p14:tracePt t="102898" x="6880225" y="4206875"/>
          <p14:tracePt t="102915" x="6888163" y="4229100"/>
          <p14:tracePt t="102932" x="6918325" y="4289425"/>
          <p14:tracePt t="102949" x="6934200" y="4343400"/>
          <p14:tracePt t="102965" x="6950075" y="4381500"/>
          <p14:tracePt t="102982" x="6964363" y="4403725"/>
          <p14:tracePt t="102999" x="6964363" y="4427538"/>
          <p14:tracePt t="103015" x="6972300" y="4441825"/>
          <p14:tracePt t="103032" x="6980238" y="4449763"/>
          <p14:tracePt t="103049" x="6980238" y="4465638"/>
          <p14:tracePt t="103065" x="6988175" y="4465638"/>
          <p14:tracePt t="103082" x="6988175" y="4479925"/>
          <p14:tracePt t="103098" x="6994525" y="4503738"/>
          <p14:tracePt t="103115" x="7002463" y="4518025"/>
          <p14:tracePt t="103132" x="7010400" y="4579938"/>
          <p14:tracePt t="103148" x="7010400" y="4610100"/>
          <p14:tracePt t="103165" x="7010400" y="4648200"/>
          <p14:tracePt t="103182" x="7018338" y="4670425"/>
          <p14:tracePt t="103198" x="7018338" y="4694238"/>
          <p14:tracePt t="103215" x="7026275" y="4716463"/>
          <p14:tracePt t="103232" x="7032625" y="4762500"/>
          <p14:tracePt t="103248" x="7048500" y="4792663"/>
          <p14:tracePt t="103265" x="7064375" y="4822825"/>
          <p14:tracePt t="103282" x="7078663" y="4860925"/>
          <p14:tracePt t="103298" x="7102475" y="4899025"/>
          <p14:tracePt t="103315" x="7116763" y="4937125"/>
          <p14:tracePt t="103332" x="7140575" y="4983163"/>
          <p14:tracePt t="103349" x="7170738" y="5021263"/>
          <p14:tracePt t="103365" x="7208838" y="5059363"/>
          <p14:tracePt t="103382" x="7239000" y="5083175"/>
          <p14:tracePt t="103398" x="7254875" y="5089525"/>
          <p14:tracePt t="103415" x="7261225" y="5097463"/>
          <p14:tracePt t="103432" x="7277100" y="5113338"/>
          <p14:tracePt t="103448" x="7299325" y="5127625"/>
          <p14:tracePt t="103465" x="7307263" y="5127625"/>
          <p14:tracePt t="103482" x="7315200" y="5127625"/>
          <p14:tracePt t="103523" x="7323138" y="5135563"/>
          <p14:tracePt t="103541" x="7331075" y="5135563"/>
          <p14:tracePt t="103550" x="7345363" y="5135563"/>
          <p14:tracePt t="103552" x="7353300" y="5135563"/>
          <p14:tracePt t="103565" x="7361238" y="5151438"/>
          <p14:tracePt t="103582" x="7375525" y="5151438"/>
          <p14:tracePt t="103598" x="7383463" y="5165725"/>
          <p14:tracePt t="103615" x="7407275" y="5165725"/>
          <p14:tracePt t="103632" x="7429500" y="5173663"/>
          <p14:tracePt t="103648" x="7445375" y="5181600"/>
          <p14:tracePt t="103665" x="7459663" y="5181600"/>
          <p14:tracePt t="103682" x="7475538" y="5181600"/>
          <p14:tracePt t="103698" x="7483475" y="5189538"/>
          <p14:tracePt t="103734" x="7497763" y="5189538"/>
          <p14:tracePt t="103737" x="7505700" y="5197475"/>
          <p14:tracePt t="103748" x="7527925" y="5203825"/>
          <p14:tracePt t="103765" x="7543800" y="5203825"/>
          <p14:tracePt t="103782" x="7559675" y="5203825"/>
          <p14:tracePt t="103798" x="7581900" y="5203825"/>
          <p14:tracePt t="103815" x="7604125" y="5211763"/>
          <p14:tracePt t="103832" x="7635875" y="5211763"/>
          <p14:tracePt t="103848" x="7658100" y="5219700"/>
          <p14:tracePt t="103865" x="7666038" y="5219700"/>
          <p14:tracePt t="103882" x="7673975" y="5219700"/>
          <p14:tracePt t="103898" x="7680325" y="5219700"/>
          <p14:tracePt t="103915" x="7704138" y="5227638"/>
          <p14:tracePt t="103932" x="7718425" y="5235575"/>
          <p14:tracePt t="103974" x="7726363" y="5235575"/>
          <p14:tracePt t="104004" x="7734300" y="5235575"/>
          <p14:tracePt t="106568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848798" cy="36724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Simulating data for assessing biases </a:t>
            </a:r>
            <a:r>
              <a:rPr lang="en-GB" sz="2400" dirty="0"/>
              <a:t>in WLE, EAP, PVs estimates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Generating item responses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True </a:t>
            </a:r>
            <a:r>
              <a:rPr lang="en-GB" sz="2400" dirty="0"/>
              <a:t>abilities are known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True relationships between abilities and background variables are known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Within- and </a:t>
            </a:r>
            <a:r>
              <a:rPr lang="en-GB" sz="2400" dirty="0" smtClean="0"/>
              <a:t>between-school </a:t>
            </a:r>
            <a:r>
              <a:rPr lang="en-GB" sz="2400" dirty="0"/>
              <a:t>variances are known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Simulated item responses are used to estimate WLEs, EAPs and PVs with </a:t>
            </a:r>
            <a:r>
              <a:rPr lang="en-GB" sz="2400" dirty="0" err="1"/>
              <a:t>ConQuest</a:t>
            </a:r>
            <a:endParaRPr lang="en-GB" sz="2400" dirty="0"/>
          </a:p>
        </p:txBody>
      </p:sp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50" y="5181624"/>
            <a:ext cx="8258259" cy="149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996376"/>
      </p:ext>
    </p:extLst>
  </p:cSld>
  <p:clrMapOvr>
    <a:masterClrMapping/>
  </p:clrMapOvr>
  <p:transition advTm="202068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64502" x="860425" y="5684838"/>
          <p14:tracePt t="164675" x="0" y="0"/>
        </p14:tracePtLst>
        <p14:tracePtLst>
          <p14:tracePt t="166015" x="1744663" y="5829300"/>
          <p14:tracePt t="166165" x="0" y="0"/>
        </p14:tracePtLst>
        <p14:tracePtLst>
          <p14:tracePt t="168351" x="4411663" y="5745163"/>
          <p14:tracePt t="168489" x="4397375" y="5745163"/>
          <p14:tracePt t="168513" x="4389438" y="5745163"/>
          <p14:tracePt t="168537" x="4381500" y="5745163"/>
          <p14:tracePt t="168545" x="4381500" y="5737225"/>
          <p14:tracePt t="168593" x="4373563" y="5737225"/>
          <p14:tracePt t="168609" x="4359275" y="5737225"/>
          <p14:tracePt t="168633" x="4351338" y="5737225"/>
          <p14:tracePt t="168665" x="4343400" y="5737225"/>
          <p14:tracePt t="168697" x="4335463" y="5737225"/>
          <p14:tracePt t="168701" x="4327525" y="5737225"/>
          <p14:tracePt t="168737" x="4313238" y="5745163"/>
          <p14:tracePt t="168761" x="4305300" y="5745163"/>
          <p14:tracePt t="168785" x="4297363" y="5745163"/>
          <p14:tracePt t="168809" x="4297363" y="5753100"/>
          <p14:tracePt t="168825" x="4283075" y="5753100"/>
          <p14:tracePt t="168841" x="4275138" y="5753100"/>
          <p14:tracePt t="168849" x="4275138" y="5761038"/>
          <p14:tracePt t="168865" x="4267200" y="5761038"/>
          <p14:tracePt t="168877" x="4259263" y="5768975"/>
          <p14:tracePt t="168897" x="4251325" y="5775325"/>
          <p14:tracePt t="168902" x="4244975" y="5775325"/>
          <p14:tracePt t="168913" x="4244975" y="5783263"/>
          <p14:tracePt t="168927" x="4237038" y="5791200"/>
          <p14:tracePt t="168944" x="4237038" y="5807075"/>
          <p14:tracePt t="168960" x="4229100" y="5821363"/>
          <p14:tracePt t="168977" x="4229100" y="5837238"/>
          <p14:tracePt t="168994" x="4229100" y="5859463"/>
          <p14:tracePt t="169010" x="4229100" y="5867400"/>
          <p14:tracePt t="169027" x="4229100" y="5897563"/>
          <p14:tracePt t="169044" x="4229100" y="5927725"/>
          <p14:tracePt t="169060" x="4229100" y="5965825"/>
          <p14:tracePt t="169077" x="4237038" y="5989638"/>
          <p14:tracePt t="169094" x="4259263" y="6019800"/>
          <p14:tracePt t="169110" x="4267200" y="6049963"/>
          <p14:tracePt t="169127" x="4275138" y="6065838"/>
          <p14:tracePt t="169144" x="4297363" y="6088063"/>
          <p14:tracePt t="169160" x="4381500" y="6149975"/>
          <p14:tracePt t="169177" x="4479925" y="6218238"/>
          <p14:tracePt t="169194" x="4587875" y="6286500"/>
          <p14:tracePt t="169210" x="4694238" y="6340475"/>
          <p14:tracePt t="169227" x="4770438" y="6370638"/>
          <p14:tracePt t="169243" x="4830763" y="6400800"/>
          <p14:tracePt t="169260" x="4884738" y="6408738"/>
          <p14:tracePt t="169277" x="4922838" y="6416675"/>
          <p14:tracePt t="169294" x="4953000" y="6430963"/>
          <p14:tracePt t="169310" x="5051425" y="6430963"/>
          <p14:tracePt t="169327" x="5189538" y="6446838"/>
          <p14:tracePt t="169343" x="5334000" y="6454775"/>
          <p14:tracePt t="169360" x="5554663" y="6461125"/>
          <p14:tracePt t="169377" x="5654675" y="6469063"/>
          <p14:tracePt t="169394" x="5722938" y="6469063"/>
          <p14:tracePt t="169410" x="5783263" y="6469063"/>
          <p14:tracePt t="169427" x="5897563" y="6454775"/>
          <p14:tracePt t="169443" x="6011863" y="6423025"/>
          <p14:tracePt t="169460" x="6134100" y="6370638"/>
          <p14:tracePt t="169477" x="6226175" y="6346825"/>
          <p14:tracePt t="169494" x="6286500" y="6332538"/>
          <p14:tracePt t="169510" x="6324600" y="6316663"/>
          <p14:tracePt t="169527" x="6370638" y="6308725"/>
          <p14:tracePt t="169544" x="6438900" y="6278563"/>
          <p14:tracePt t="169560" x="6553200" y="6226175"/>
          <p14:tracePt t="169577" x="6651625" y="6194425"/>
          <p14:tracePt t="169593" x="6765925" y="6156325"/>
          <p14:tracePt t="169610" x="6865938" y="6126163"/>
          <p14:tracePt t="169627" x="6942138" y="6118225"/>
          <p14:tracePt t="169644" x="6994525" y="6111875"/>
          <p14:tracePt t="169660" x="7048500" y="6096000"/>
          <p14:tracePt t="169677" x="7116763" y="6065838"/>
          <p14:tracePt t="169694" x="7178675" y="6042025"/>
          <p14:tracePt t="169710" x="7239000" y="6003925"/>
          <p14:tracePt t="169727" x="7277100" y="5973763"/>
          <p14:tracePt t="169743" x="7307263" y="5943600"/>
          <p14:tracePt t="169760" x="7361238" y="5859463"/>
          <p14:tracePt t="169777" x="7399338" y="5799138"/>
          <p14:tracePt t="169794" x="7407275" y="5761038"/>
          <p14:tracePt t="169810" x="7413625" y="5730875"/>
          <p14:tracePt t="169827" x="7413625" y="5715000"/>
          <p14:tracePt t="169843" x="7413625" y="5692775"/>
          <p14:tracePt t="169860" x="7413625" y="5668963"/>
          <p14:tracePt t="169877" x="7413625" y="5661025"/>
          <p14:tracePt t="169893" x="7407275" y="5654675"/>
          <p14:tracePt t="169910" x="7399338" y="5654675"/>
          <p14:tracePt t="169927" x="7391400" y="5646738"/>
          <p14:tracePt t="169943" x="7383463" y="5638800"/>
          <p14:tracePt t="169960" x="7361238" y="5630863"/>
          <p14:tracePt t="169977" x="7337425" y="5622925"/>
          <p14:tracePt t="169993" x="7307263" y="5616575"/>
          <p14:tracePt t="170010" x="7254875" y="5616575"/>
          <p14:tracePt t="170027" x="7200900" y="5616575"/>
          <p14:tracePt t="170043" x="7124700" y="5616575"/>
          <p14:tracePt t="170060" x="7048500" y="5616575"/>
          <p14:tracePt t="170077" x="6980238" y="5616575"/>
          <p14:tracePt t="170093" x="6904038" y="5616575"/>
          <p14:tracePt t="170110" x="6850063" y="5616575"/>
          <p14:tracePt t="170127" x="6797675" y="5616575"/>
          <p14:tracePt t="170143" x="6743700" y="5616575"/>
          <p14:tracePt t="170160" x="6659563" y="5608638"/>
          <p14:tracePt t="170177" x="6613525" y="5608638"/>
          <p14:tracePt t="170193" x="6569075" y="5608638"/>
          <p14:tracePt t="170210" x="6545263" y="5608638"/>
          <p14:tracePt t="170227" x="6523038" y="5608638"/>
          <p14:tracePt t="170243" x="6507163" y="5608638"/>
          <p14:tracePt t="170281" x="6499225" y="5608638"/>
          <p14:tracePt t="170289" x="6492875" y="5608638"/>
          <p14:tracePt t="170960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6504"/>
          </a:xfrm>
        </p:spPr>
        <p:txBody>
          <a:bodyPr/>
          <a:lstStyle/>
          <a:p>
            <a:r>
              <a:rPr lang="en-GB" sz="2400" dirty="0" smtClean="0"/>
              <a:t>Data file</a:t>
            </a:r>
          </a:p>
          <a:p>
            <a:pPr lvl="1"/>
            <a:r>
              <a:rPr lang="en-GB" sz="2400" dirty="0" smtClean="0"/>
              <a:t>150 </a:t>
            </a:r>
            <a:r>
              <a:rPr lang="en-GB" sz="2400" dirty="0"/>
              <a:t>schools with 35 students each</a:t>
            </a:r>
          </a:p>
          <a:p>
            <a:pPr lvl="1"/>
            <a:r>
              <a:rPr lang="en-GB" sz="2400" dirty="0"/>
              <a:t>TRUE ability scores</a:t>
            </a:r>
          </a:p>
          <a:p>
            <a:pPr lvl="1"/>
            <a:r>
              <a:rPr lang="en-GB" sz="2400" dirty="0"/>
              <a:t>Background variables</a:t>
            </a:r>
            <a:r>
              <a:rPr lang="en-GB" sz="2400" dirty="0" smtClean="0"/>
              <a:t>:</a:t>
            </a:r>
          </a:p>
          <a:p>
            <a:pPr lvl="2"/>
            <a:r>
              <a:rPr lang="en-GB" dirty="0" smtClean="0"/>
              <a:t>HISEI</a:t>
            </a:r>
          </a:p>
          <a:p>
            <a:pPr lvl="2"/>
            <a:r>
              <a:rPr lang="en-GB" dirty="0" smtClean="0"/>
              <a:t>Gender (dichotomous</a:t>
            </a:r>
            <a:r>
              <a:rPr lang="en-GB" dirty="0"/>
              <a:t>), Gender (continuous</a:t>
            </a:r>
            <a:r>
              <a:rPr lang="en-GB" dirty="0" smtClean="0"/>
              <a:t>)</a:t>
            </a:r>
          </a:p>
          <a:p>
            <a:pPr lvl="1"/>
            <a:r>
              <a:rPr lang="en-GB" sz="2400" dirty="0" smtClean="0"/>
              <a:t>School mean</a:t>
            </a:r>
          </a:p>
          <a:p>
            <a:pPr lvl="1"/>
            <a:r>
              <a:rPr lang="en-GB" sz="2400" dirty="0" smtClean="0"/>
              <a:t>Raw </a:t>
            </a:r>
            <a:r>
              <a:rPr lang="en-GB" sz="2400" dirty="0"/>
              <a:t>Score, WLE, </a:t>
            </a:r>
            <a:br>
              <a:rPr lang="en-GB" sz="2400" dirty="0"/>
            </a:br>
            <a:r>
              <a:rPr lang="en-GB" sz="2400" dirty="0"/>
              <a:t>EAP and PVs </a:t>
            </a:r>
            <a:r>
              <a:rPr lang="en-GB" sz="2400" i="1" dirty="0"/>
              <a:t>without</a:t>
            </a:r>
            <a:r>
              <a:rPr lang="en-GB" sz="2400" dirty="0"/>
              <a:t> conditioning, </a:t>
            </a:r>
            <a:br>
              <a:rPr lang="en-GB" sz="2400" dirty="0"/>
            </a:br>
            <a:r>
              <a:rPr lang="en-GB" sz="2400" dirty="0"/>
              <a:t>EAP and PVs </a:t>
            </a:r>
            <a:r>
              <a:rPr lang="en-GB" sz="2400" i="1" dirty="0"/>
              <a:t>with</a:t>
            </a:r>
            <a:r>
              <a:rPr lang="en-GB" sz="2400" dirty="0"/>
              <a:t> conditioning</a:t>
            </a:r>
          </a:p>
          <a:p>
            <a:endParaRPr lang="en-AU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542386"/>
      </p:ext>
    </p:extLst>
  </p:cSld>
  <p:clrMapOvr>
    <a:masterClrMapping/>
  </p:clrMapOvr>
  <p:transition advTm="6166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964488" cy="5400600"/>
          </a:xfrm>
        </p:spPr>
        <p:txBody>
          <a:bodyPr/>
          <a:lstStyle/>
          <a:p>
            <a:r>
              <a:rPr lang="en-AU" sz="2400" dirty="0" smtClean="0"/>
              <a:t>Impossible comparisons</a:t>
            </a:r>
          </a:p>
          <a:p>
            <a:pPr lvl="1"/>
            <a:r>
              <a:rPr lang="en-AU" sz="2400" dirty="0" smtClean="0"/>
              <a:t>How </a:t>
            </a:r>
            <a:r>
              <a:rPr lang="en-AU" sz="2400" dirty="0"/>
              <a:t>can we compare the difficulty of two items from two different </a:t>
            </a:r>
            <a:r>
              <a:rPr lang="en-AU" sz="2400" dirty="0" smtClean="0"/>
              <a:t>test booklets?</a:t>
            </a:r>
            <a:endParaRPr lang="en-AU" sz="2400" dirty="0"/>
          </a:p>
          <a:p>
            <a:pPr lvl="1"/>
            <a:r>
              <a:rPr lang="en-AU" sz="2400" dirty="0"/>
              <a:t>How can we compare the performance of two students </a:t>
            </a:r>
            <a:r>
              <a:rPr lang="en-AU" sz="2400" dirty="0" smtClean="0"/>
              <a:t>who </a:t>
            </a:r>
            <a:r>
              <a:rPr lang="en-AU" sz="2400" dirty="0"/>
              <a:t>have answered two different </a:t>
            </a:r>
            <a:r>
              <a:rPr lang="en-AU" sz="2400" dirty="0" smtClean="0"/>
              <a:t>test booklets?</a:t>
            </a:r>
          </a:p>
          <a:p>
            <a:r>
              <a:rPr lang="en-AU" sz="2400" dirty="0" smtClean="0"/>
              <a:t>Long time ago</a:t>
            </a:r>
          </a:p>
          <a:p>
            <a:pPr lvl="1"/>
            <a:r>
              <a:rPr lang="en-AU" sz="2400" dirty="0" smtClean="0"/>
              <a:t>Test booklets have exactly the same difficulty and therefore the differences in score reflects differences in abilities </a:t>
            </a:r>
          </a:p>
          <a:p>
            <a:pPr lvl="6"/>
            <a:r>
              <a:rPr lang="en-AU" sz="2400" dirty="0" smtClean="0">
                <a:solidFill>
                  <a:srgbClr val="FF0000"/>
                </a:solidFill>
              </a:rPr>
              <a:t>OR / AND</a:t>
            </a:r>
          </a:p>
          <a:p>
            <a:pPr lvl="1"/>
            <a:r>
              <a:rPr lang="en-AU" sz="2400" dirty="0" smtClean="0"/>
              <a:t>The randomization of test allocation guarantees the comparability of the sub-populations and therefore differences in item parameters reflect differences in </a:t>
            </a:r>
            <a:br>
              <a:rPr lang="en-AU" sz="2400" dirty="0" smtClean="0"/>
            </a:br>
            <a:r>
              <a:rPr lang="en-AU" sz="2400" dirty="0" smtClean="0"/>
              <a:t>item difficulties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499176" cy="955576"/>
          </a:xfrm>
        </p:spPr>
        <p:txBody>
          <a:bodyPr/>
          <a:lstStyle/>
          <a:p>
            <a:r>
              <a:rPr lang="en-GB" dirty="0" smtClean="0"/>
              <a:t>Classical Test Theory </a:t>
            </a:r>
            <a:r>
              <a:rPr lang="en-GB" i="1" dirty="0" smtClean="0"/>
              <a:t>versus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Item Response Theory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9660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1952"/>
    </mc:Choice>
    <mc:Fallback>
      <p:transition spd="slow" advTm="7195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62" y="1916832"/>
            <a:ext cx="868967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4104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7014"/>
    </mc:Choice>
    <mc:Fallback>
      <p:transition spd="slow" advTm="20701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89647" x="4930775" y="2689225"/>
          <p14:tracePt t="89789" x="0" y="0"/>
        </p14:tracePtLst>
        <p14:tracePtLst>
          <p14:tracePt t="91787" x="7108825" y="2651125"/>
          <p14:tracePt t="91941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88" y="2013640"/>
            <a:ext cx="894757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05900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7844"/>
    </mc:Choice>
    <mc:Fallback>
      <p:transition spd="slow" advTm="97844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561" y="1700808"/>
            <a:ext cx="62012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3621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0963"/>
    </mc:Choice>
    <mc:Fallback>
      <p:transition spd="slow" advTm="17096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44871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4611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5779"/>
    </mc:Choice>
    <mc:Fallback>
      <p:transition spd="slow" advTm="105779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916832"/>
            <a:ext cx="8210550" cy="2664296"/>
          </a:xfrm>
        </p:spPr>
        <p:txBody>
          <a:bodyPr/>
          <a:lstStyle/>
          <a:p>
            <a:r>
              <a:rPr lang="en-US" sz="2400" dirty="0" smtClean="0"/>
              <a:t>Note on conditioning</a:t>
            </a:r>
          </a:p>
          <a:p>
            <a:pPr lvl="1"/>
            <a:r>
              <a:rPr lang="en-US" sz="2400" dirty="0" smtClean="0"/>
              <a:t>When analyzing </a:t>
            </a:r>
            <a:r>
              <a:rPr lang="en-US" sz="2400" dirty="0"/>
              <a:t>relationships between ability and background variables, only PVs derived from a conditional model that includes the background variables as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 </a:t>
            </a:r>
            <a:r>
              <a:rPr lang="en-US" sz="2400" dirty="0"/>
              <a:t>give reliable population estimates.</a:t>
            </a:r>
            <a:endParaRPr lang="en-AU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453942"/>
      </p:ext>
    </p:extLst>
  </p:cSld>
  <p:clrMapOvr>
    <a:masterClrMapping/>
  </p:clrMapOvr>
  <p:transition advTm="3793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100392" cy="416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462297" y="1484784"/>
            <a:ext cx="8218487" cy="648072"/>
          </a:xfrm>
        </p:spPr>
        <p:txBody>
          <a:bodyPr/>
          <a:lstStyle/>
          <a:p>
            <a:r>
              <a:rPr lang="en-US" sz="2400" dirty="0" smtClean="0"/>
              <a:t>How to analyze Plausible Values?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16952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78768"/>
    </mc:Choice>
    <mc:Fallback>
      <p:transition spd="slow" advTm="27876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35737" x="2574925" y="2903538"/>
          <p14:tracePt t="35879" x="0" y="0"/>
        </p14:tracePtLst>
        <p14:tracePtLst>
          <p14:tracePt t="38706" x="2667000" y="3314700"/>
          <p14:tracePt t="39140" x="2667000" y="3322638"/>
          <p14:tracePt t="39155" x="2667000" y="3330575"/>
          <p14:tracePt t="39163" x="2667000" y="3336925"/>
          <p14:tracePt t="39171" x="2667000" y="3344863"/>
          <p14:tracePt t="39175" x="2667000" y="3360738"/>
          <p14:tracePt t="39191" x="2667000" y="3368675"/>
          <p14:tracePt t="39208" x="2667000" y="3382963"/>
          <p14:tracePt t="39224" x="2667000" y="3390900"/>
          <p14:tracePt t="39259" x="2667000" y="3398838"/>
          <p14:tracePt t="39260" x="2667000" y="3406775"/>
          <p14:tracePt t="39274" x="2667000" y="3413125"/>
          <p14:tracePt t="39291" x="2667000" y="3429000"/>
          <p14:tracePt t="39308" x="2667000" y="3459163"/>
          <p14:tracePt t="39324" x="2674938" y="3489325"/>
          <p14:tracePt t="39341" x="2682875" y="3527425"/>
          <p14:tracePt t="39358" x="2682875" y="3551238"/>
          <p14:tracePt t="39374" x="2682875" y="3581400"/>
          <p14:tracePt t="39391" x="2689225" y="3603625"/>
          <p14:tracePt t="39408" x="2689225" y="3641725"/>
          <p14:tracePt t="39425" x="2689225" y="3687763"/>
          <p14:tracePt t="39441" x="2689225" y="3756025"/>
          <p14:tracePt t="39458" x="2689225" y="3810000"/>
          <p14:tracePt t="39474" x="2689225" y="3863975"/>
          <p14:tracePt t="39474" x="2689225" y="3886200"/>
          <p14:tracePt t="39491" x="2689225" y="3932238"/>
          <p14:tracePt t="39508" x="2689225" y="3978275"/>
          <p14:tracePt t="39524" x="2697163" y="4030663"/>
          <p14:tracePt t="39541" x="2697163" y="4076700"/>
          <p14:tracePt t="39558" x="2697163" y="4122738"/>
          <p14:tracePt t="39574" x="2697163" y="4144963"/>
          <p14:tracePt t="39591" x="2697163" y="4191000"/>
          <p14:tracePt t="39608" x="2697163" y="4213225"/>
          <p14:tracePt t="39624" x="2697163" y="4237038"/>
          <p14:tracePt t="39641" x="2697163" y="4251325"/>
          <p14:tracePt t="39658" x="2697163" y="4275138"/>
          <p14:tracePt t="39674" x="2697163" y="4321175"/>
          <p14:tracePt t="39691" x="2697163" y="4427538"/>
          <p14:tracePt t="39708" x="2697163" y="4479925"/>
          <p14:tracePt t="39725" x="2689225" y="4518025"/>
          <p14:tracePt t="39741" x="2682875" y="4533900"/>
          <p14:tracePt t="39758" x="2682875" y="4541838"/>
          <p14:tracePt t="39774" x="2682875" y="4572000"/>
          <p14:tracePt t="39791" x="2682875" y="4610100"/>
          <p14:tracePt t="39808" x="2682875" y="4664075"/>
          <p14:tracePt t="39824" x="2682875" y="4732338"/>
          <p14:tracePt t="39841" x="2682875" y="4778375"/>
          <p14:tracePt t="39858" x="2682875" y="4800600"/>
          <p14:tracePt t="39874" x="2682875" y="4822825"/>
          <p14:tracePt t="39891" x="2682875" y="4854575"/>
          <p14:tracePt t="39908" x="2682875" y="4899025"/>
          <p14:tracePt t="39924" x="2674938" y="4953000"/>
          <p14:tracePt t="39941" x="2674938" y="5006975"/>
          <p14:tracePt t="39958" x="2682875" y="5067300"/>
          <p14:tracePt t="39975" x="2682875" y="5121275"/>
          <p14:tracePt t="39991" x="2682875" y="5165725"/>
          <p14:tracePt t="40008" x="2689225" y="5203825"/>
          <p14:tracePt t="40024" x="2689225" y="5249863"/>
          <p14:tracePt t="40041" x="2689225" y="5280025"/>
          <p14:tracePt t="40058" x="2689225" y="5311775"/>
          <p14:tracePt t="40074" x="2682875" y="5356225"/>
          <p14:tracePt t="40091" x="2682875" y="5494338"/>
          <p14:tracePt t="40108" x="2682875" y="5562600"/>
          <p14:tracePt t="40124" x="2682875" y="5608638"/>
          <p14:tracePt t="40141" x="2682875" y="5616575"/>
          <p14:tracePt t="40158" x="2682875" y="5622925"/>
          <p14:tracePt t="40174" x="2682875" y="5646738"/>
          <p14:tracePt t="40191" x="2682875" y="5654675"/>
          <p14:tracePt t="40208" x="2682875" y="5668963"/>
          <p14:tracePt t="40883" x="2689225" y="5668963"/>
          <p14:tracePt t="40900" x="2689225" y="5661025"/>
          <p14:tracePt t="40916" x="2697163" y="5661025"/>
          <p14:tracePt t="40923" x="2697163" y="5654675"/>
          <p14:tracePt t="40942" x="0" y="0"/>
        </p14:tracePtLst>
        <p14:tracePtLst>
          <p14:tracePt t="42332" x="2590800" y="3352800"/>
          <p14:tracePt t="42635" x="2598738" y="3344863"/>
          <p14:tracePt t="42648" x="2613025" y="3336925"/>
          <p14:tracePt t="42648" x="2620963" y="3330575"/>
          <p14:tracePt t="42667" x="2636838" y="3314700"/>
          <p14:tracePt t="42675" x="2644775" y="3306763"/>
          <p14:tracePt t="42683" x="2644775" y="3298825"/>
          <p14:tracePt t="42691" x="2659063" y="3284538"/>
          <p14:tracePt t="42707" x="2659063" y="3268663"/>
          <p14:tracePt t="42724" x="2659063" y="3260725"/>
          <p14:tracePt t="42740" x="2659063" y="3238500"/>
          <p14:tracePt t="42757" x="2667000" y="3230563"/>
          <p14:tracePt t="42774" x="2667000" y="3222625"/>
          <p14:tracePt t="42790" x="2667000" y="3208338"/>
          <p14:tracePt t="42807" x="2667000" y="3192463"/>
          <p14:tracePt t="42824" x="2667000" y="3184525"/>
          <p14:tracePt t="42840" x="2667000" y="3178175"/>
          <p14:tracePt t="42857" x="2667000" y="3162300"/>
          <p14:tracePt t="42874" x="2667000" y="3154363"/>
          <p14:tracePt t="42890" x="2667000" y="3146425"/>
          <p14:tracePt t="42907" x="2667000" y="3140075"/>
          <p14:tracePt t="42955" x="2667000" y="3132138"/>
          <p14:tracePt t="42979" x="2667000" y="3124200"/>
          <p14:tracePt t="42987" x="2667000" y="3116263"/>
          <p14:tracePt t="43003" x="2659063" y="3116263"/>
          <p14:tracePt t="43011" x="2659063" y="3108325"/>
          <p14:tracePt t="43043" x="2659063" y="3101975"/>
          <p14:tracePt t="43059" x="2659063" y="3094038"/>
          <p14:tracePt t="43067" x="2644775" y="3094038"/>
          <p14:tracePt t="43131" x="2644775" y="3086100"/>
          <p14:tracePt t="43147" x="2644775" y="3078163"/>
          <p14:tracePt t="43155" x="2644775" y="3070225"/>
          <p14:tracePt t="43165" x="2636838" y="3070225"/>
          <p14:tracePt t="43167" x="2636838" y="3063875"/>
          <p14:tracePt t="44083" x="2636838" y="3055938"/>
          <p14:tracePt t="44099" x="2636838" y="3048000"/>
          <p14:tracePt t="44123" x="2636838" y="3040063"/>
          <p14:tracePt t="44267" x="2628900" y="3040063"/>
          <p14:tracePt t="44339" x="2620963" y="3032125"/>
          <p14:tracePt t="44363" x="2613025" y="3025775"/>
          <p14:tracePt t="44403" x="2613025" y="3017838"/>
          <p14:tracePt t="44427" x="2613025" y="3009900"/>
          <p14:tracePt t="44435" x="2606675" y="3009900"/>
          <p14:tracePt t="44448" x="2598738" y="3009900"/>
          <p14:tracePt t="44483" x="2598738" y="3001963"/>
          <p14:tracePt t="44675" x="2598738" y="2994025"/>
          <p14:tracePt t="44683" x="2598738" y="2987675"/>
          <p14:tracePt t="44715" x="2590800" y="2987675"/>
          <p14:tracePt t="46690" x="0" y="0"/>
        </p14:tracePtLst>
        <p14:tracePtLst>
          <p14:tracePt t="48481" x="2644775" y="6172200"/>
          <p14:tracePt t="49380" x="2651125" y="6172200"/>
          <p14:tracePt t="49388" x="2659063" y="6164263"/>
          <p14:tracePt t="49388" x="2674938" y="6164263"/>
          <p14:tracePt t="49404" x="2705100" y="6149975"/>
          <p14:tracePt t="49412" x="2720975" y="6142038"/>
          <p14:tracePt t="49420" x="2727325" y="6134100"/>
          <p14:tracePt t="49426" x="2759075" y="6103938"/>
          <p14:tracePt t="49441" x="2781300" y="6088063"/>
          <p14:tracePt t="49457" x="2819400" y="6049963"/>
          <p14:tracePt t="49474" x="2857500" y="5997575"/>
          <p14:tracePt t="49491" x="2879725" y="5927725"/>
          <p14:tracePt t="49507" x="2941638" y="5791200"/>
          <p14:tracePt t="49524" x="3025775" y="5494338"/>
          <p14:tracePt t="49541" x="3108325" y="5059363"/>
          <p14:tracePt t="49557" x="3132138" y="4784725"/>
          <p14:tracePt t="49574" x="3154363" y="4632325"/>
          <p14:tracePt t="49591" x="3178175" y="4503738"/>
          <p14:tracePt t="49607" x="3184525" y="4389438"/>
          <p14:tracePt t="49624" x="3192463" y="4267200"/>
          <p14:tracePt t="49640" x="3200400" y="4137025"/>
          <p14:tracePt t="49657" x="3200400" y="4000500"/>
          <p14:tracePt t="49674" x="3200400" y="3908425"/>
          <p14:tracePt t="49690" x="3192463" y="3832225"/>
          <p14:tracePt t="49707" x="3192463" y="3703638"/>
          <p14:tracePt t="49724" x="3170238" y="3597275"/>
          <p14:tracePt t="49740" x="3140075" y="3505200"/>
          <p14:tracePt t="49757" x="3116263" y="3406775"/>
          <p14:tracePt t="49774" x="3094038" y="3336925"/>
          <p14:tracePt t="49791" x="3078163" y="3292475"/>
          <p14:tracePt t="49807" x="3078163" y="3284538"/>
          <p14:tracePt t="49824" x="3070225" y="3268663"/>
          <p14:tracePt t="49840" x="3055938" y="3246438"/>
          <p14:tracePt t="49857" x="3025775" y="3184525"/>
          <p14:tracePt t="49874" x="2994025" y="3101975"/>
          <p14:tracePt t="49890" x="2979738" y="3055938"/>
          <p14:tracePt t="49907" x="2949575" y="3001963"/>
          <p14:tracePt t="49924" x="2933700" y="2971800"/>
          <p14:tracePt t="49941" x="2911475" y="2941638"/>
          <p14:tracePt t="49957" x="2895600" y="2925763"/>
          <p14:tracePt t="49974" x="2879725" y="2917825"/>
          <p14:tracePt t="49990" x="2873375" y="2903538"/>
          <p14:tracePt t="50007" x="2849563" y="2879725"/>
          <p14:tracePt t="50024" x="2835275" y="2857500"/>
          <p14:tracePt t="50041" x="2819400" y="2835275"/>
          <p14:tracePt t="50057" x="2803525" y="2827338"/>
          <p14:tracePt t="50074" x="2797175" y="2827338"/>
          <p14:tracePt t="50091" x="2789238" y="2827338"/>
          <p14:tracePt t="50108" x="2789238" y="2819400"/>
          <p14:tracePt t="50124" x="2773363" y="2819400"/>
          <p14:tracePt t="50140" x="2759075" y="2811463"/>
          <p14:tracePt t="50157" x="2743200" y="2803525"/>
          <p14:tracePt t="50174" x="2735263" y="2797175"/>
          <p14:tracePt t="50190" x="2727325" y="2797175"/>
          <p14:tracePt t="50207" x="2713038" y="2789238"/>
          <p14:tracePt t="50224" x="2697163" y="2789238"/>
          <p14:tracePt t="50241" x="2689225" y="2781300"/>
          <p14:tracePt t="50257" x="2674938" y="2781300"/>
          <p14:tracePt t="50274" x="2667000" y="2781300"/>
          <p14:tracePt t="50290" x="2659063" y="2781300"/>
          <p14:tracePt t="50307" x="2651125" y="2781300"/>
          <p14:tracePt t="50324" x="2644775" y="2781300"/>
          <p14:tracePt t="50340" x="2636838" y="2781300"/>
          <p14:tracePt t="50357" x="2620963" y="2781300"/>
          <p14:tracePt t="50396" x="2620963" y="2789238"/>
          <p14:tracePt t="50403" x="2613025" y="2789238"/>
          <p14:tracePt t="50436" x="2606675" y="2797175"/>
          <p14:tracePt t="50452" x="2598738" y="2797175"/>
          <p14:tracePt t="50508" x="2590800" y="2797175"/>
          <p14:tracePt t="50525" x="2590800" y="2803525"/>
          <p14:tracePt t="50620" x="2582863" y="2803525"/>
          <p14:tracePt t="51060" x="2574925" y="2803525"/>
          <p14:tracePt t="51452" x="2574925" y="2811463"/>
          <p14:tracePt t="52799" x="0" y="0"/>
        </p14:tracePtLst>
        <p14:tracePtLst>
          <p14:tracePt t="119353" x="2606675" y="2895600"/>
          <p14:tracePt t="119538" x="0" y="0"/>
        </p14:tracePtLst>
        <p14:tracePtLst>
          <p14:tracePt t="141007" x="2689225" y="6057900"/>
          <p14:tracePt t="141216" x="0" y="0"/>
        </p14:tracePtLst>
        <p14:tracePtLst>
          <p14:tracePt t="156931" x="4060825" y="2955925"/>
          <p14:tracePt t="157127" x="0" y="0"/>
        </p14:tracePtLst>
        <p14:tracePtLst>
          <p14:tracePt t="175485" x="3894138" y="6164263"/>
          <p14:tracePt t="175654" x="0" y="0"/>
        </p14:tracePtLst>
        <p14:tracePtLst>
          <p14:tracePt t="192594" x="2667000" y="2987675"/>
          <p14:tracePt t="192727" x="0" y="0"/>
        </p14:tracePtLst>
        <p14:tracePtLst>
          <p14:tracePt t="193405" x="3924300" y="3001963"/>
          <p14:tracePt t="193502" x="0" y="0"/>
        </p14:tracePtLst>
        <p14:tracePtLst>
          <p14:tracePt t="194074" x="5249863" y="2887663"/>
          <p14:tracePt t="194185" x="0" y="0"/>
        </p14:tracePtLst>
        <p14:tracePtLst>
          <p14:tracePt t="194839" x="6569075" y="2849563"/>
          <p14:tracePt t="194893" x="6569075" y="2857500"/>
          <p14:tracePt t="194933" x="0" y="0"/>
        </p14:tracePtLst>
        <p14:tracePtLst>
          <p14:tracePt t="195370" x="7924800" y="2903538"/>
          <p14:tracePt t="195467" x="0" y="0"/>
        </p14:tracePtLst>
        <p14:tracePtLst>
          <p14:tracePt t="196930" x="2574925" y="5997575"/>
          <p14:tracePt t="197012" x="0" y="0"/>
        </p14:tracePtLst>
        <p14:tracePtLst>
          <p14:tracePt t="197667" x="3932238" y="5875338"/>
          <p14:tracePt t="197693" x="3932238" y="5883275"/>
          <p14:tracePt t="197708" x="3932238" y="5889625"/>
          <p14:tracePt t="197724" x="3932238" y="5897563"/>
          <p14:tracePt t="197729" x="3932238" y="5905500"/>
          <p14:tracePt t="197772" x="0" y="0"/>
        </p14:tracePtLst>
        <p14:tracePtLst>
          <p14:tracePt t="198349" x="5295900" y="5943600"/>
          <p14:tracePt t="198452" x="5295900" y="5951538"/>
          <p14:tracePt t="198452" x="0" y="0"/>
        </p14:tracePtLst>
        <p14:tracePtLst>
          <p14:tracePt t="198847" x="6469063" y="5951538"/>
          <p14:tracePt t="198966" x="0" y="0"/>
        </p14:tracePtLst>
        <p14:tracePtLst>
          <p14:tracePt t="199444" x="7832725" y="6019800"/>
          <p14:tracePt t="199564" x="0" y="0"/>
        </p14:tracePtLst>
        <p14:tracePtLst>
          <p14:tracePt t="220054" x="2765425" y="2925763"/>
          <p14:tracePt t="220205" x="0" y="0"/>
        </p14:tracePtLst>
        <p14:tracePtLst>
          <p14:tracePt t="220876" x="3978275" y="2879725"/>
          <p14:tracePt t="221001" x="0" y="0"/>
        </p14:tracePtLst>
        <p14:tracePtLst>
          <p14:tracePt t="221625" x="5143500" y="2949575"/>
          <p14:tracePt t="221709" x="5143500" y="2941638"/>
          <p14:tracePt t="221750" x="0" y="0"/>
        </p14:tracePtLst>
        <p14:tracePtLst>
          <p14:tracePt t="222346" x="6378575" y="2933700"/>
          <p14:tracePt t="222467" x="0" y="0"/>
        </p14:tracePtLst>
        <p14:tracePtLst>
          <p14:tracePt t="223217" x="8115300" y="2911475"/>
          <p14:tracePt t="223330" x="0" y="0"/>
        </p14:tracePtLst>
        <p14:tracePtLst>
          <p14:tracePt t="270969" x="2522538" y="6088063"/>
          <p14:tracePt t="271076" x="0" y="0"/>
        </p14:tracePtLst>
        <p14:tracePtLst>
          <p14:tracePt t="271597" x="3848100" y="6080125"/>
          <p14:tracePt t="271660" x="3848100" y="6073775"/>
          <p14:tracePt t="271674" x="0" y="0"/>
        </p14:tracePtLst>
        <p14:tracePtLst>
          <p14:tracePt t="272106" x="5143500" y="6019800"/>
          <p14:tracePt t="272202" x="0" y="0"/>
        </p14:tracePtLst>
        <p14:tracePtLst>
          <p14:tracePt t="272615" x="6499225" y="6019800"/>
          <p14:tracePt t="272735" x="0" y="0"/>
        </p14:tracePtLst>
        <p14:tracePtLst>
          <p14:tracePt t="273153" x="7864475" y="5875338"/>
          <p14:tracePt t="273293" x="0" y="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12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Estimated mean is the AVERAGE of the mean for each PV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i="1" u="sng" dirty="0" smtClean="0"/>
              <a:t>Sampling </a:t>
            </a:r>
            <a:r>
              <a:rPr lang="en-GB" sz="2400" i="1" u="sng" dirty="0"/>
              <a:t>variance</a:t>
            </a:r>
            <a:r>
              <a:rPr lang="en-GB" sz="2400" dirty="0"/>
              <a:t>  is the AVERAGE of the sampling variance for each PV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Where</a:t>
            </a:r>
            <a:endParaRPr lang="en-AU" sz="2400" dirty="0"/>
          </a:p>
        </p:txBody>
      </p:sp>
      <p:graphicFrame>
        <p:nvGraphicFramePr>
          <p:cNvPr id="270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0750687"/>
              </p:ext>
            </p:extLst>
          </p:nvPr>
        </p:nvGraphicFramePr>
        <p:xfrm>
          <a:off x="1619672" y="2000504"/>
          <a:ext cx="1917700" cy="998538"/>
        </p:xfrm>
        <a:graphic>
          <a:graphicData uri="http://schemas.openxmlformats.org/presentationml/2006/ole">
            <p:oleObj spid="_x0000_s48244" name="Equation" r:id="rId3" imgW="825500" imgH="431800" progId="Equation.3">
              <p:embed/>
            </p:oleObj>
          </a:graphicData>
        </a:graphic>
      </p:graphicFrame>
      <p:graphicFrame>
        <p:nvGraphicFramePr>
          <p:cNvPr id="270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1696893"/>
              </p:ext>
            </p:extLst>
          </p:nvPr>
        </p:nvGraphicFramePr>
        <p:xfrm>
          <a:off x="1403648" y="4052640"/>
          <a:ext cx="2438400" cy="949325"/>
        </p:xfrm>
        <a:graphic>
          <a:graphicData uri="http://schemas.openxmlformats.org/presentationml/2006/ole">
            <p:oleObj spid="_x0000_s48245" name="Equation" r:id="rId4" imgW="1104900" imgH="431800" progId="Equation.3">
              <p:embed/>
            </p:oleObj>
          </a:graphicData>
        </a:graphic>
      </p:graphicFrame>
      <p:graphicFrame>
        <p:nvGraphicFramePr>
          <p:cNvPr id="2706438" name="Object 6"/>
          <p:cNvGraphicFramePr>
            <a:graphicFrameLocks noChangeAspect="1"/>
          </p:cNvGraphicFramePr>
          <p:nvPr/>
        </p:nvGraphicFramePr>
        <p:xfrm>
          <a:off x="2267744" y="5301208"/>
          <a:ext cx="3049587" cy="989012"/>
        </p:xfrm>
        <a:graphic>
          <a:graphicData uri="http://schemas.openxmlformats.org/presentationml/2006/ole">
            <p:oleObj spid="_x0000_s48246" name="Equation" r:id="rId5" imgW="1447800" imgH="469900" progId="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6184367"/>
      </p:ext>
    </p:extLst>
  </p:cSld>
  <p:clrMapOvr>
    <a:masterClrMapping/>
  </p:clrMapOvr>
  <p:transition advTm="72490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8136" x="1722438" y="2955925"/>
          <p14:tracePt t="18330" x="1736725" y="2955925"/>
          <p14:tracePt t="18362" x="1744663" y="2955925"/>
          <p14:tracePt t="18378" x="1760538" y="2955925"/>
          <p14:tracePt t="18386" x="1774825" y="2955925"/>
          <p14:tracePt t="18394" x="1798638" y="2955925"/>
          <p14:tracePt t="18402" x="1806575" y="2955925"/>
          <p14:tracePt t="18410" x="1828800" y="2955925"/>
          <p14:tracePt t="18422" x="1836738" y="2955925"/>
          <p14:tracePt t="18466" x="1844675" y="2955925"/>
          <p14:tracePt t="18482" x="1851025" y="2955925"/>
          <p14:tracePt t="18490" x="1858963" y="2955925"/>
          <p14:tracePt t="19314" x="1866900" y="2955925"/>
          <p14:tracePt t="19322" x="1889125" y="2955925"/>
          <p14:tracePt t="19330" x="1958975" y="2941638"/>
          <p14:tracePt t="19339" x="1997075" y="2917825"/>
          <p14:tracePt t="19355" x="2035175" y="2903538"/>
          <p14:tracePt t="19372" x="2049463" y="2895600"/>
          <p14:tracePt t="19389" x="2057400" y="2887663"/>
          <p14:tracePt t="19405" x="2065338" y="2879725"/>
          <p14:tracePt t="19422" x="2095500" y="2865438"/>
          <p14:tracePt t="19438" x="2117725" y="2849563"/>
          <p14:tracePt t="19455" x="2155825" y="2819400"/>
          <p14:tracePt t="19472" x="2217738" y="2781300"/>
          <p14:tracePt t="19488" x="2293938" y="2727325"/>
          <p14:tracePt t="19505" x="2346325" y="2659063"/>
          <p14:tracePt t="19505" x="2354263" y="2636838"/>
          <p14:tracePt t="19522" x="2370138" y="2606675"/>
          <p14:tracePt t="19539" x="2384425" y="2590800"/>
          <p14:tracePt t="19555" x="2392363" y="2582863"/>
          <p14:tracePt t="19572" x="2392363" y="2574925"/>
          <p14:tracePt t="19589" x="2392363" y="2560638"/>
          <p14:tracePt t="19605" x="2392363" y="2492375"/>
          <p14:tracePt t="19622" x="2392363" y="2378075"/>
          <p14:tracePt t="19639" x="2400300" y="2316163"/>
          <p14:tracePt t="19655" x="2408238" y="2270125"/>
          <p14:tracePt t="19672" x="2408238" y="2247900"/>
          <p14:tracePt t="19688" x="2416175" y="2239963"/>
          <p14:tracePt t="19705" x="2416175" y="2225675"/>
          <p14:tracePt t="19722" x="2416175" y="2217738"/>
          <p14:tracePt t="19738" x="2416175" y="2209800"/>
          <p14:tracePt t="20098" x="2416175" y="2217738"/>
          <p14:tracePt t="20130" x="2416175" y="2225675"/>
          <p14:tracePt t="20146" x="2416175" y="2232025"/>
          <p14:tracePt t="20155" x="2408238" y="2239963"/>
          <p14:tracePt t="20155" x="2408238" y="2263775"/>
          <p14:tracePt t="20172" x="2408238" y="2293938"/>
          <p14:tracePt t="20189" x="2400300" y="2316163"/>
          <p14:tracePt t="20205" x="2392363" y="2346325"/>
          <p14:tracePt t="20222" x="2392363" y="2378075"/>
          <p14:tracePt t="20238" x="2392363" y="2422525"/>
          <p14:tracePt t="20255" x="2392363" y="2460625"/>
          <p14:tracePt t="20272" x="2384425" y="2506663"/>
          <p14:tracePt t="20288" x="2384425" y="2536825"/>
          <p14:tracePt t="20305" x="2384425" y="2552700"/>
          <p14:tracePt t="20322" x="2384425" y="2560638"/>
          <p14:tracePt t="20338" x="2384425" y="2568575"/>
          <p14:tracePt t="20355" x="2384425" y="2590800"/>
          <p14:tracePt t="20372" x="2384425" y="2613025"/>
          <p14:tracePt t="20388" x="2378075" y="2651125"/>
          <p14:tracePt t="20405" x="2378075" y="2682875"/>
          <p14:tracePt t="20422" x="2378075" y="2705100"/>
          <p14:tracePt t="20438" x="2378075" y="2727325"/>
          <p14:tracePt t="20455" x="2378075" y="2759075"/>
          <p14:tracePt t="20472" x="2378075" y="2773363"/>
          <p14:tracePt t="20488" x="2378075" y="2781300"/>
          <p14:tracePt t="20505" x="2378075" y="2789238"/>
          <p14:tracePt t="20505" x="2378075" y="2797175"/>
          <p14:tracePt t="20522" x="2378075" y="2803525"/>
          <p14:tracePt t="20538" x="2378075" y="2819400"/>
          <p14:tracePt t="20578" x="2378075" y="2827338"/>
          <p14:tracePt t="20610" x="2378075" y="2841625"/>
          <p14:tracePt t="20618" x="2378075" y="2849563"/>
          <p14:tracePt t="20626" x="2378075" y="2857500"/>
          <p14:tracePt t="20634" x="2370138" y="2857500"/>
          <p14:tracePt t="20638" x="2370138" y="2865438"/>
          <p14:tracePt t="20674" x="2370138" y="2873375"/>
          <p14:tracePt t="20706" x="2370138" y="2879725"/>
          <p14:tracePt t="20714" x="2370138" y="2887663"/>
          <p14:tracePt t="20730" x="2370138" y="2903538"/>
          <p14:tracePt t="20738" x="2370138" y="2917825"/>
          <p14:tracePt t="20738" x="2362200" y="2955925"/>
          <p14:tracePt t="20755" x="2354263" y="2963863"/>
          <p14:tracePt t="20834" x="2354263" y="2971800"/>
          <p14:tracePt t="20858" x="2354263" y="2979738"/>
          <p14:tracePt t="20874" x="2354263" y="2987675"/>
          <p14:tracePt t="20882" x="2354263" y="2994025"/>
          <p14:tracePt t="20890" x="2354263" y="3001963"/>
          <p14:tracePt t="20978" x="2354263" y="3009900"/>
          <p14:tracePt t="21442" x="2362200" y="3009900"/>
          <p14:tracePt t="24803" x="2370138" y="3009900"/>
          <p14:tracePt t="25875" x="2378075" y="3009900"/>
          <p14:tracePt t="25883" x="2384425" y="3009900"/>
          <p14:tracePt t="25891" x="2392363" y="3009900"/>
          <p14:tracePt t="25899" x="2408238" y="3009900"/>
          <p14:tracePt t="25905" x="2422525" y="3009900"/>
          <p14:tracePt t="25922" x="2446338" y="3009900"/>
          <p14:tracePt t="25939" x="2522538" y="2987675"/>
          <p14:tracePt t="25955" x="2536825" y="2987675"/>
          <p14:tracePt t="25972" x="2552700" y="2979738"/>
          <p14:tracePt t="25988" x="2560638" y="2979738"/>
          <p14:tracePt t="26005" x="2590800" y="2963863"/>
          <p14:tracePt t="26022" x="2628900" y="2949575"/>
          <p14:tracePt t="26038" x="2689225" y="2925763"/>
          <p14:tracePt t="26055" x="2751138" y="2903538"/>
          <p14:tracePt t="26072" x="2797175" y="2887663"/>
          <p14:tracePt t="26089" x="2827338" y="2857500"/>
          <p14:tracePt t="26105" x="2841625" y="2857500"/>
          <p14:tracePt t="26122" x="2841625" y="2849563"/>
          <p14:tracePt t="26443" x="2835275" y="2849563"/>
          <p14:tracePt t="26491" x="2835275" y="2857500"/>
          <p14:tracePt t="26512" x="2827338" y="2865438"/>
          <p14:tracePt t="26531" x="2827338" y="2873375"/>
          <p14:tracePt t="26547" x="2819400" y="2887663"/>
          <p14:tracePt t="26563" x="2819400" y="2895600"/>
          <p14:tracePt t="26572" x="2819400" y="2911475"/>
          <p14:tracePt t="26572" x="2811463" y="2933700"/>
          <p14:tracePt t="26588" x="2811463" y="2955925"/>
          <p14:tracePt t="26605" x="2803525" y="2987675"/>
          <p14:tracePt t="26622" x="2803525" y="3009900"/>
          <p14:tracePt t="26638" x="2803525" y="3025775"/>
          <p14:tracePt t="26655" x="2803525" y="3032125"/>
          <p14:tracePt t="26691" x="2803525" y="3040063"/>
          <p14:tracePt t="27001" x="2811463" y="3040063"/>
          <p14:tracePt t="27027" x="2819400" y="3040063"/>
          <p14:tracePt t="27035" x="2835275" y="3040063"/>
          <p14:tracePt t="27043" x="2841625" y="3040063"/>
          <p14:tracePt t="27055" x="2857500" y="3040063"/>
          <p14:tracePt t="27055" x="2873375" y="3040063"/>
          <p14:tracePt t="27071" x="2879725" y="3040063"/>
          <p14:tracePt t="27088" x="2895600" y="3040063"/>
          <p14:tracePt t="27105" x="2933700" y="3048000"/>
          <p14:tracePt t="27122" x="2949575" y="3055938"/>
          <p14:tracePt t="27138" x="2963863" y="3055938"/>
          <p14:tracePt t="27475" x="2971800" y="3055938"/>
          <p14:tracePt t="28187" x="2979738" y="3055938"/>
          <p14:tracePt t="28203" x="2987675" y="3055938"/>
          <p14:tracePt t="28211" x="2994025" y="3055938"/>
          <p14:tracePt t="28221" x="3001963" y="3048000"/>
          <p14:tracePt t="28227" x="3032125" y="3040063"/>
          <p14:tracePt t="28238" x="3086100" y="2994025"/>
          <p14:tracePt t="28254" x="3132138" y="2933700"/>
          <p14:tracePt t="28271" x="3184525" y="2879725"/>
          <p14:tracePt t="28288" x="3216275" y="2819400"/>
          <p14:tracePt t="28305" x="3246438" y="2727325"/>
          <p14:tracePt t="28321" x="3292475" y="2620963"/>
          <p14:tracePt t="28338" x="3330575" y="2514600"/>
          <p14:tracePt t="28355" x="3330575" y="2430463"/>
          <p14:tracePt t="28371" x="3330575" y="2293938"/>
          <p14:tracePt t="28388" x="3330575" y="2187575"/>
          <p14:tracePt t="28405" x="3322638" y="2133600"/>
          <p14:tracePt t="28421" x="3322638" y="2117725"/>
          <p14:tracePt t="28438" x="3314700" y="2111375"/>
          <p14:tracePt t="28483" x="3314700" y="2095500"/>
          <p14:tracePt t="28498" x="3306763" y="2087563"/>
          <p14:tracePt t="28498" x="3306763" y="2079625"/>
          <p14:tracePt t="28531" x="3298825" y="2079625"/>
          <p14:tracePt t="28547" x="3298825" y="2073275"/>
          <p14:tracePt t="28562" x="3298825" y="2065338"/>
          <p14:tracePt t="28595" x="3298825" y="2057400"/>
          <p14:tracePt t="28698" x="3284538" y="2057400"/>
          <p14:tracePt t="28723" x="3284538" y="2065338"/>
          <p14:tracePt t="28738" x="3276600" y="2065338"/>
          <p14:tracePt t="28754" x="3268663" y="2073275"/>
          <p14:tracePt t="28762" x="3260725" y="2079625"/>
          <p14:tracePt t="28771" x="3254375" y="2087563"/>
          <p14:tracePt t="28788" x="3238500" y="2103438"/>
          <p14:tracePt t="28788" x="3238500" y="2111375"/>
          <p14:tracePt t="28805" x="3230563" y="2111375"/>
          <p14:tracePt t="29578" x="3254375" y="2111375"/>
          <p14:tracePt t="29586" x="3260725" y="2111375"/>
          <p14:tracePt t="29594" x="3292475" y="2117725"/>
          <p14:tracePt t="29605" x="3375025" y="2133600"/>
          <p14:tracePt t="29621" x="3489325" y="2163763"/>
          <p14:tracePt t="29638" x="3597275" y="2179638"/>
          <p14:tracePt t="29655" x="3649663" y="2193925"/>
          <p14:tracePt t="29672" x="3687763" y="2193925"/>
          <p14:tracePt t="29689" x="3687763" y="2201863"/>
          <p14:tracePt t="29705" x="3695700" y="2209800"/>
          <p14:tracePt t="29722" x="3711575" y="2217738"/>
          <p14:tracePt t="29739" x="3787775" y="2316163"/>
          <p14:tracePt t="29756" x="3817938" y="2400300"/>
          <p14:tracePt t="29772" x="3840163" y="2468563"/>
          <p14:tracePt t="29789" x="3848100" y="2498725"/>
          <p14:tracePt t="29805" x="3856038" y="2530475"/>
          <p14:tracePt t="29823" x="3856038" y="2544763"/>
          <p14:tracePt t="29839" x="3856038" y="2560638"/>
          <p14:tracePt t="29856" x="3856038" y="2568575"/>
          <p14:tracePt t="34209" x="0" y="0"/>
        </p14:tracePtLst>
        <p14:tracePtLst>
          <p14:tracePt t="56155" x="2667000" y="4441825"/>
          <p14:tracePt t="56298" x="0" y="0"/>
        </p14:tracePtLst>
        <p14:tracePtLst>
          <p14:tracePt t="56886" x="2659063" y="4732338"/>
          <p14:tracePt t="57059" x="0" y="0"/>
        </p14:tracePtLst>
        <p14:tracePtLst>
          <p14:tracePt t="58431" x="2865438" y="5021263"/>
          <p14:tracePt t="58619" x="0" y="0"/>
        </p14:tracePtLst>
        <p14:tracePtLst>
          <p14:tracePt t="59025" x="3001963" y="5013325"/>
          <p14:tracePt t="59164" x="0" y="0"/>
        </p14:tracePtLst>
        <p14:tracePtLst>
          <p14:tracePt t="60014" x="3140075" y="4283075"/>
          <p14:tracePt t="60163" x="0" y="0"/>
        </p14:tracePtLst>
        <p14:tracePtLst>
          <p14:tracePt t="68713" x="3635375" y="4922838"/>
          <p14:tracePt t="68851" x="3641725" y="4922838"/>
          <p14:tracePt t="68867" x="3649663" y="4922838"/>
          <p14:tracePt t="68875" x="3665538" y="4922838"/>
          <p14:tracePt t="68891" x="3673475" y="4922838"/>
          <p14:tracePt t="68923" x="3679825" y="4922838"/>
          <p14:tracePt t="69123" x="0" y="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en-GB" sz="2400" i="1" u="sng" dirty="0"/>
              <a:t>Measurement variance</a:t>
            </a:r>
            <a:r>
              <a:rPr lang="en-GB" sz="2400" dirty="0"/>
              <a:t> computed as: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Total </a:t>
            </a:r>
            <a:r>
              <a:rPr lang="en-GB" sz="2400" i="1" u="sng" dirty="0"/>
              <a:t>S</a:t>
            </a:r>
            <a:r>
              <a:rPr lang="en-GB" sz="2400" i="1" u="sng" dirty="0" smtClean="0"/>
              <a:t>tandard </a:t>
            </a:r>
            <a:r>
              <a:rPr lang="en-GB" sz="2400" i="1" u="sng" dirty="0"/>
              <a:t>E</a:t>
            </a:r>
            <a:r>
              <a:rPr lang="en-GB" sz="2400" i="1" u="sng" dirty="0" smtClean="0"/>
              <a:t>rror</a:t>
            </a:r>
            <a:r>
              <a:rPr lang="en-GB" sz="2400" dirty="0" smtClean="0"/>
              <a:t> </a:t>
            </a:r>
            <a:r>
              <a:rPr lang="en-GB" sz="2400" dirty="0"/>
              <a:t>computed from measurement and </a:t>
            </a:r>
            <a:r>
              <a:rPr lang="en-GB" sz="2400" dirty="0" smtClean="0"/>
              <a:t>Sampling </a:t>
            </a:r>
            <a:r>
              <a:rPr lang="en-GB" sz="2400" dirty="0"/>
              <a:t>V</a:t>
            </a:r>
            <a:r>
              <a:rPr lang="en-GB" sz="2400" dirty="0" smtClean="0"/>
              <a:t>ariance </a:t>
            </a:r>
            <a:r>
              <a:rPr lang="en-GB" sz="2400" dirty="0"/>
              <a:t>as:</a:t>
            </a:r>
          </a:p>
          <a:p>
            <a:endParaRPr lang="en-AU" sz="2400" dirty="0"/>
          </a:p>
        </p:txBody>
      </p:sp>
      <p:graphicFrame>
        <p:nvGraphicFramePr>
          <p:cNvPr id="270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8645967"/>
              </p:ext>
            </p:extLst>
          </p:nvPr>
        </p:nvGraphicFramePr>
        <p:xfrm>
          <a:off x="2840831" y="2132856"/>
          <a:ext cx="3462338" cy="989013"/>
        </p:xfrm>
        <a:graphic>
          <a:graphicData uri="http://schemas.openxmlformats.org/presentationml/2006/ole">
            <p:oleObj spid="_x0000_s49230" name="Equation" r:id="rId3" imgW="1600200" imgH="457200" progId="Equation.3">
              <p:embed/>
            </p:oleObj>
          </a:graphicData>
        </a:graphic>
      </p:graphicFrame>
      <p:graphicFrame>
        <p:nvGraphicFramePr>
          <p:cNvPr id="270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6781323"/>
              </p:ext>
            </p:extLst>
          </p:nvPr>
        </p:nvGraphicFramePr>
        <p:xfrm>
          <a:off x="2663788" y="4365104"/>
          <a:ext cx="3816424" cy="925079"/>
        </p:xfrm>
        <a:graphic>
          <a:graphicData uri="http://schemas.openxmlformats.org/presentationml/2006/ole">
            <p:oleObj spid="_x0000_s49231" name="Equation" r:id="rId4" imgW="1828800" imgH="444500" progId="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689467"/>
      </p:ext>
    </p:extLst>
  </p:cSld>
  <p:clrMapOvr>
    <a:masterClrMapping/>
  </p:clrMapOvr>
  <p:transition advTm="104783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44994" x="4038600" y="2354263"/>
          <p14:tracePt t="45277" x="0" y="0"/>
        </p14:tracePtLst>
        <p14:tracePtLst>
          <p14:tracePt t="45996" x="3870325" y="3017838"/>
          <p14:tracePt t="46309" x="3878263" y="3017838"/>
          <p14:tracePt t="46349" x="3886200" y="3017838"/>
          <p14:tracePt t="46349" x="3902075" y="3025775"/>
          <p14:tracePt t="46373" x="3916363" y="3025775"/>
          <p14:tracePt t="46374" x="3946525" y="3040063"/>
          <p14:tracePt t="46382" x="4030663" y="3078163"/>
          <p14:tracePt t="46399" x="4114800" y="3108325"/>
          <p14:tracePt t="46415" x="4152900" y="3124200"/>
          <p14:tracePt t="46432" x="4183063" y="3124200"/>
          <p14:tracePt t="46449" x="4191000" y="3132138"/>
          <p14:tracePt t="46466" x="4229100" y="3132138"/>
          <p14:tracePt t="46482" x="4267200" y="3132138"/>
          <p14:tracePt t="46499" x="4305300" y="3132138"/>
          <p14:tracePt t="46515" x="4327525" y="3132138"/>
          <p14:tracePt t="46532" x="4335463" y="3132138"/>
          <p14:tracePt t="46581" x="4343400" y="3132138"/>
          <p14:tracePt t="46773" x="4351338" y="3132138"/>
          <p14:tracePt t="46781" x="4365625" y="3132138"/>
          <p14:tracePt t="46795" x="4373563" y="3132138"/>
          <p14:tracePt t="46799" x="4411663" y="3132138"/>
          <p14:tracePt t="46815" x="4441825" y="3132138"/>
          <p14:tracePt t="46832" x="4473575" y="3124200"/>
          <p14:tracePt t="46849" x="4518025" y="3124200"/>
          <p14:tracePt t="46866" x="4541838" y="3124200"/>
          <p14:tracePt t="46882" x="4549775" y="3124200"/>
          <p14:tracePt t="47581" x="4564063" y="3124200"/>
          <p14:tracePt t="47589" x="4572000" y="3124200"/>
          <p14:tracePt t="47590" x="4587875" y="3132138"/>
          <p14:tracePt t="47599" x="4610100" y="3140075"/>
          <p14:tracePt t="47615" x="4640263" y="3146425"/>
          <p14:tracePt t="47632" x="4656138" y="3146425"/>
          <p14:tracePt t="47649" x="4664075" y="3146425"/>
          <p14:tracePt t="47665" x="4664075" y="3154363"/>
          <p14:tracePt t="47709" x="4670425" y="3154363"/>
          <p14:tracePt t="47725" x="4686300" y="3154363"/>
          <p14:tracePt t="47734" x="4694238" y="3154363"/>
          <p14:tracePt t="47748" x="4708525" y="3162300"/>
          <p14:tracePt t="47749" x="4746625" y="3178175"/>
          <p14:tracePt t="47765" x="4754563" y="3178175"/>
          <p14:tracePt t="48221" x="4754563" y="3184525"/>
          <p14:tracePt t="48229" x="4762500" y="3184525"/>
          <p14:tracePt t="48245" x="4770438" y="3184525"/>
          <p14:tracePt t="48261" x="4778375" y="3184525"/>
          <p14:tracePt t="48285" x="4792663" y="3184525"/>
          <p14:tracePt t="48301" x="4800600" y="3192463"/>
          <p14:tracePt t="48309" x="4822825" y="3192463"/>
          <p14:tracePt t="48317" x="4830763" y="3192463"/>
          <p14:tracePt t="48325" x="4838700" y="3192463"/>
          <p14:tracePt t="48333" x="4860925" y="3200400"/>
          <p14:tracePt t="48933" x="4868863" y="3200400"/>
          <p14:tracePt t="49013" x="4876800" y="3200400"/>
          <p14:tracePt t="49029" x="4892675" y="3200400"/>
          <p14:tracePt t="49045" x="4906963" y="3192463"/>
          <p14:tracePt t="49061" x="4914900" y="3184525"/>
          <p14:tracePt t="49069" x="4914900" y="3178175"/>
          <p14:tracePt t="49077" x="4930775" y="3178175"/>
          <p14:tracePt t="49085" x="4937125" y="3146425"/>
          <p14:tracePt t="49098" x="4960938" y="3124200"/>
          <p14:tracePt t="49115" x="4968875" y="3101975"/>
          <p14:tracePt t="49132" x="5006975" y="3055938"/>
          <p14:tracePt t="49149" x="5051425" y="2941638"/>
          <p14:tracePt t="49165" x="5075238" y="2873375"/>
          <p14:tracePt t="49182" x="5083175" y="2811463"/>
          <p14:tracePt t="49199" x="5083175" y="2773363"/>
          <p14:tracePt t="49215" x="5089525" y="2705100"/>
          <p14:tracePt t="49232" x="5097463" y="2620963"/>
          <p14:tracePt t="49249" x="5105400" y="2530475"/>
          <p14:tracePt t="49265" x="5105400" y="2476500"/>
          <p14:tracePt t="49282" x="5105400" y="2454275"/>
          <p14:tracePt t="49298" x="5105400" y="2422525"/>
          <p14:tracePt t="49315" x="5097463" y="2408238"/>
          <p14:tracePt t="49332" x="5097463" y="2392363"/>
          <p14:tracePt t="49348" x="5097463" y="2384425"/>
          <p14:tracePt t="49365" x="5097463" y="2370138"/>
          <p14:tracePt t="49382" x="5097463" y="2354263"/>
          <p14:tracePt t="49398" x="5097463" y="2339975"/>
          <p14:tracePt t="49415" x="5097463" y="2332038"/>
          <p14:tracePt t="49432" x="5097463" y="2324100"/>
          <p14:tracePt t="49469" x="5097463" y="2316163"/>
          <p14:tracePt t="49477" x="5089525" y="2316163"/>
          <p14:tracePt t="49485" x="5089525" y="2301875"/>
          <p14:tracePt t="49499" x="5089525" y="2293938"/>
          <p14:tracePt t="49533" x="5089525" y="2286000"/>
          <p14:tracePt t="50949" x="5083175" y="2286000"/>
          <p14:tracePt t="51213" x="5075238" y="2286000"/>
          <p14:tracePt t="51385" x="5075238" y="2278063"/>
          <p14:tracePt t="51413" x="5083175" y="2278063"/>
          <p14:tracePt t="51469" x="5089525" y="2286000"/>
          <p14:tracePt t="51477" x="5089525" y="2293938"/>
          <p14:tracePt t="51485" x="5097463" y="2301875"/>
          <p14:tracePt t="51489" x="5105400" y="2316163"/>
          <p14:tracePt t="51498" x="5113338" y="2354263"/>
          <p14:tracePt t="51515" x="5121275" y="2370138"/>
          <p14:tracePt t="51532" x="5127625" y="2378075"/>
          <p14:tracePt t="51548" x="5127625" y="2384425"/>
          <p14:tracePt t="51661" x="5127625" y="2392363"/>
          <p14:tracePt t="51665" x="5135563" y="2408238"/>
          <p14:tracePt t="51672" x="5143500" y="2430463"/>
          <p14:tracePt t="51681" x="5151438" y="2460625"/>
          <p14:tracePt t="51698" x="5181600" y="2530475"/>
          <p14:tracePt t="51715" x="5203825" y="2606675"/>
          <p14:tracePt t="51731" x="5235575" y="2667000"/>
          <p14:tracePt t="51748" x="5249863" y="2705100"/>
          <p14:tracePt t="51765" x="5265738" y="2727325"/>
          <p14:tracePt t="51781" x="5265738" y="2743200"/>
          <p14:tracePt t="51798" x="5273675" y="2743200"/>
          <p14:tracePt t="51815" x="5273675" y="2751138"/>
          <p14:tracePt t="51831" x="5273675" y="2759075"/>
          <p14:tracePt t="51848" x="5280025" y="2765425"/>
          <p14:tracePt t="51865" x="5280025" y="2773363"/>
          <p14:tracePt t="51925" x="5280025" y="2781300"/>
          <p14:tracePt t="51933" x="5287963" y="2789238"/>
          <p14:tracePt t="51939" x="5295900" y="2803525"/>
          <p14:tracePt t="51948" x="5318125" y="2873375"/>
          <p14:tracePt t="51964" x="5356225" y="2933700"/>
          <p14:tracePt t="51981" x="5356225" y="2949575"/>
          <p14:tracePt t="51998" x="5364163" y="2949575"/>
          <p14:tracePt t="52014" x="5372100" y="2949575"/>
          <p14:tracePt t="52053" x="5372100" y="2955925"/>
          <p14:tracePt t="52069" x="5380038" y="2955925"/>
          <p14:tracePt t="52081" x="5380038" y="2963863"/>
          <p14:tracePt t="52087" x="5380038" y="2971800"/>
          <p14:tracePt t="52098" x="5387975" y="2971800"/>
          <p14:tracePt t="52133" x="5387975" y="2979738"/>
          <p14:tracePt t="52141" x="5394325" y="2979738"/>
          <p14:tracePt t="52148" x="5394325" y="3017838"/>
          <p14:tracePt t="52164" x="5418138" y="3048000"/>
          <p14:tracePt t="52277" x="5426075" y="3048000"/>
          <p14:tracePt t="58372" x="5432425" y="3048000"/>
          <p14:tracePt t="58372" x="5432425" y="3040063"/>
          <p14:tracePt t="58388" x="5440363" y="3040063"/>
          <p14:tracePt t="58396" x="5448300" y="3040063"/>
          <p14:tracePt t="58396" x="5486400" y="3032125"/>
          <p14:tracePt t="58413" x="5502275" y="3025775"/>
          <p14:tracePt t="58429" x="5524500" y="3025775"/>
          <p14:tracePt t="58446" x="5532438" y="3025775"/>
          <p14:tracePt t="58463" x="5540375" y="3025775"/>
          <p14:tracePt t="58480" x="5546725" y="3017838"/>
          <p14:tracePt t="58496" x="5554663" y="3017838"/>
          <p14:tracePt t="58513" x="5562600" y="3017838"/>
          <p14:tracePt t="58529" x="5570538" y="3017838"/>
          <p14:tracePt t="58564" x="5578475" y="3017838"/>
          <p14:tracePt t="58564" x="5584825" y="3017838"/>
          <p14:tracePt t="58764" x="5592763" y="3017838"/>
          <p14:tracePt t="58788" x="5592763" y="3009900"/>
          <p14:tracePt t="58820" x="5600700" y="3001963"/>
          <p14:tracePt t="58828" x="5608638" y="3001963"/>
          <p14:tracePt t="58852" x="5616575" y="2994025"/>
          <p14:tracePt t="58884" x="5616575" y="2987675"/>
          <p14:tracePt t="58892" x="5622925" y="2987675"/>
          <p14:tracePt t="58899" x="5622925" y="2979738"/>
          <p14:tracePt t="58932" x="5630863" y="2979738"/>
          <p14:tracePt t="59092" x="5638800" y="2979738"/>
          <p14:tracePt t="59108" x="5646738" y="2979738"/>
          <p14:tracePt t="59116" x="5654675" y="2979738"/>
          <p14:tracePt t="59124" x="5668963" y="2987675"/>
          <p14:tracePt t="59132" x="5699125" y="2994025"/>
          <p14:tracePt t="59146" x="5722938" y="3001963"/>
          <p14:tracePt t="59162" x="5745163" y="3001963"/>
          <p14:tracePt t="59179" x="5768975" y="3001963"/>
          <p14:tracePt t="59196" x="5783263" y="3001963"/>
          <p14:tracePt t="59212" x="5799138" y="3001963"/>
          <p14:tracePt t="59229" x="5807075" y="3001963"/>
          <p14:tracePt t="59246" x="5813425" y="3001963"/>
          <p14:tracePt t="59262" x="5821363" y="3001963"/>
          <p14:tracePt t="63004" x="5829300" y="3001963"/>
          <p14:tracePt t="63012" x="5837238" y="3001963"/>
          <p14:tracePt t="63020" x="5851525" y="3001963"/>
          <p14:tracePt t="63029" x="5905500" y="2994025"/>
          <p14:tracePt t="63029" x="5997575" y="2979738"/>
          <p14:tracePt t="63046" x="6088063" y="2955925"/>
          <p14:tracePt t="63063" x="6180138" y="2925763"/>
          <p14:tracePt t="63079" x="6240463" y="2895600"/>
          <p14:tracePt t="63096" x="6340475" y="2849563"/>
          <p14:tracePt t="63113" x="6446838" y="2773363"/>
          <p14:tracePt t="63129" x="6523038" y="2697163"/>
          <p14:tracePt t="63146" x="6575425" y="2651125"/>
          <p14:tracePt t="63163" x="6621463" y="2598738"/>
          <p14:tracePt t="63179" x="6637338" y="2552700"/>
          <p14:tracePt t="63197" x="6637338" y="2544763"/>
          <p14:tracePt t="63213" x="6645275" y="2530475"/>
          <p14:tracePt t="64188" x="6645275" y="2522538"/>
          <p14:tracePt t="64196" x="6645275" y="2498725"/>
          <p14:tracePt t="64204" x="6651625" y="2476500"/>
          <p14:tracePt t="64213" x="6659563" y="2454275"/>
          <p14:tracePt t="64213" x="6659563" y="2416175"/>
          <p14:tracePt t="64230" x="6667500" y="2378075"/>
          <p14:tracePt t="64246" x="6667500" y="2362200"/>
          <p14:tracePt t="64263" x="6667500" y="2346325"/>
          <p14:tracePt t="64279" x="6667500" y="2316163"/>
          <p14:tracePt t="64296" x="6667500" y="2293938"/>
          <p14:tracePt t="64313" x="6667500" y="2263775"/>
          <p14:tracePt t="64329" x="6651625" y="2217738"/>
          <p14:tracePt t="64346" x="6645275" y="2179638"/>
          <p14:tracePt t="64362" x="6629400" y="2171700"/>
          <p14:tracePt t="64379" x="6629400" y="2155825"/>
          <p14:tracePt t="64396" x="6613525" y="2141538"/>
          <p14:tracePt t="64413" x="6599238" y="2125663"/>
          <p14:tracePt t="64429" x="6575425" y="2103438"/>
          <p14:tracePt t="64446" x="6537325" y="2079625"/>
          <p14:tracePt t="64463" x="6507163" y="2049463"/>
          <p14:tracePt t="64479" x="6477000" y="2035175"/>
          <p14:tracePt t="64496" x="6438900" y="2019300"/>
          <p14:tracePt t="64513" x="6408738" y="1997075"/>
          <p14:tracePt t="64529" x="6362700" y="1981200"/>
          <p14:tracePt t="64546" x="6308725" y="1958975"/>
          <p14:tracePt t="64563" x="6240463" y="1935163"/>
          <p14:tracePt t="64579" x="6194425" y="1912938"/>
          <p14:tracePt t="64596" x="6111875" y="1882775"/>
          <p14:tracePt t="64613" x="6065838" y="1874838"/>
          <p14:tracePt t="64629" x="6035675" y="1858963"/>
          <p14:tracePt t="64646" x="5973763" y="1844675"/>
          <p14:tracePt t="64663" x="5889625" y="1836738"/>
          <p14:tracePt t="64679" x="5807075" y="1836738"/>
          <p14:tracePt t="64696" x="5722938" y="1836738"/>
          <p14:tracePt t="64713" x="5676900" y="1836738"/>
          <p14:tracePt t="64729" x="5616575" y="1836738"/>
          <p14:tracePt t="64746" x="5570538" y="1836738"/>
          <p14:tracePt t="64763" x="5508625" y="1820863"/>
          <p14:tracePt t="64779" x="5418138" y="1806575"/>
          <p14:tracePt t="64796" x="5295900" y="1782763"/>
          <p14:tracePt t="64812" x="5211763" y="1782763"/>
          <p14:tracePt t="64829" x="5143500" y="1774825"/>
          <p14:tracePt t="64846" x="5075238" y="1774825"/>
          <p14:tracePt t="64863" x="4991100" y="1774825"/>
          <p14:tracePt t="64879" x="4914900" y="1774825"/>
          <p14:tracePt t="64896" x="4838700" y="1774825"/>
          <p14:tracePt t="64912" x="4754563" y="1774825"/>
          <p14:tracePt t="64929" x="4656138" y="1774825"/>
          <p14:tracePt t="64946" x="4564063" y="1774825"/>
          <p14:tracePt t="64963" x="4465638" y="1774825"/>
          <p14:tracePt t="64979" x="4403725" y="1774825"/>
          <p14:tracePt t="64996" x="4343400" y="1774825"/>
          <p14:tracePt t="65013" x="4297363" y="1782763"/>
          <p14:tracePt t="65029" x="4251325" y="1790700"/>
          <p14:tracePt t="65046" x="4175125" y="1798638"/>
          <p14:tracePt t="65062" x="4106863" y="1806575"/>
          <p14:tracePt t="65079" x="4030663" y="1812925"/>
          <p14:tracePt t="65096" x="3940175" y="1812925"/>
          <p14:tracePt t="65113" x="3848100" y="1828800"/>
          <p14:tracePt t="65129" x="3763963" y="1828800"/>
          <p14:tracePt t="65146" x="3695700" y="1851025"/>
          <p14:tracePt t="65162" x="3641725" y="1858963"/>
          <p14:tracePt t="65179" x="3589338" y="1866900"/>
          <p14:tracePt t="65196" x="3513138" y="1882775"/>
          <p14:tracePt t="65212" x="3467100" y="1882775"/>
          <p14:tracePt t="65230" x="3436938" y="1882775"/>
          <p14:tracePt t="65246" x="3406775" y="1897063"/>
          <p14:tracePt t="65263" x="3360738" y="1897063"/>
          <p14:tracePt t="65279" x="3306763" y="1905000"/>
          <p14:tracePt t="65296" x="3230563" y="1927225"/>
          <p14:tracePt t="65312" x="3140075" y="1951038"/>
          <p14:tracePt t="65329" x="3078163" y="1965325"/>
          <p14:tracePt t="65346" x="3048000" y="1989138"/>
          <p14:tracePt t="65362" x="3032125" y="1997075"/>
          <p14:tracePt t="65379" x="3017838" y="2003425"/>
          <p14:tracePt t="65396" x="3009900" y="2011363"/>
          <p14:tracePt t="65413" x="2994025" y="2019300"/>
          <p14:tracePt t="65429" x="2971800" y="2035175"/>
          <p14:tracePt t="65446" x="2955925" y="2057400"/>
          <p14:tracePt t="65462" x="2925763" y="2079625"/>
          <p14:tracePt t="65479" x="2911475" y="2095500"/>
          <p14:tracePt t="65496" x="2887663" y="2111375"/>
          <p14:tracePt t="65512" x="2873375" y="2133600"/>
          <p14:tracePt t="65529" x="2865438" y="2149475"/>
          <p14:tracePt t="65546" x="2849563" y="2171700"/>
          <p14:tracePt t="65562" x="2841625" y="2187575"/>
          <p14:tracePt t="65579" x="2827338" y="2225675"/>
          <p14:tracePt t="65596" x="2819400" y="2278063"/>
          <p14:tracePt t="65612" x="2811463" y="2293938"/>
          <p14:tracePt t="65629" x="2811463" y="2301875"/>
          <p14:tracePt t="65646" x="2811463" y="2308225"/>
          <p14:tracePt t="65684" x="2803525" y="2316163"/>
          <p14:tracePt t="65696" x="2803525" y="2332038"/>
          <p14:tracePt t="65700" x="2803525" y="2370138"/>
          <p14:tracePt t="65713" x="2827338" y="2422525"/>
          <p14:tracePt t="65729" x="2841625" y="2492375"/>
          <p14:tracePt t="65746" x="2857500" y="2560638"/>
          <p14:tracePt t="65762" x="2887663" y="2620963"/>
          <p14:tracePt t="65779" x="2911475" y="2667000"/>
          <p14:tracePt t="65796" x="2963863" y="2765425"/>
          <p14:tracePt t="65813" x="2994025" y="2827338"/>
          <p14:tracePt t="65829" x="3025775" y="2879725"/>
          <p14:tracePt t="65846" x="3070225" y="2911475"/>
          <p14:tracePt t="65863" x="3086100" y="2941638"/>
          <p14:tracePt t="65879" x="3108325" y="2963863"/>
          <p14:tracePt t="65896" x="3124200" y="2979738"/>
          <p14:tracePt t="65912" x="3154363" y="2994025"/>
          <p14:tracePt t="65929" x="3184525" y="3017838"/>
          <p14:tracePt t="65946" x="3216275" y="3040063"/>
          <p14:tracePt t="65963" x="3238500" y="3063875"/>
          <p14:tracePt t="65979" x="3284538" y="3086100"/>
          <p14:tracePt t="65996" x="3368675" y="3132138"/>
          <p14:tracePt t="66013" x="3421063" y="3146425"/>
          <p14:tracePt t="66029" x="3444875" y="3162300"/>
          <p14:tracePt t="66046" x="3475038" y="3178175"/>
          <p14:tracePt t="66062" x="3505200" y="3184525"/>
          <p14:tracePt t="66079" x="3535363" y="3200400"/>
          <p14:tracePt t="66096" x="3589338" y="3216275"/>
          <p14:tracePt t="66112" x="3627438" y="3222625"/>
          <p14:tracePt t="66129" x="3687763" y="3230563"/>
          <p14:tracePt t="66146" x="3749675" y="3230563"/>
          <p14:tracePt t="66163" x="3832225" y="3238500"/>
          <p14:tracePt t="66179" x="3954463" y="3260725"/>
          <p14:tracePt t="66196" x="4144963" y="3292475"/>
          <p14:tracePt t="66212" x="4283075" y="3298825"/>
          <p14:tracePt t="66229" x="4403725" y="3298825"/>
          <p14:tracePt t="66246" x="4487863" y="3306763"/>
          <p14:tracePt t="66262" x="4549775" y="3306763"/>
          <p14:tracePt t="66279" x="4602163" y="3314700"/>
          <p14:tracePt t="66296" x="4648200" y="3314700"/>
          <p14:tracePt t="66312" x="4724400" y="3322638"/>
          <p14:tracePt t="66329" x="4816475" y="3330575"/>
          <p14:tracePt t="66346" x="4922838" y="3336925"/>
          <p14:tracePt t="66362" x="5006975" y="3336925"/>
          <p14:tracePt t="66379" x="5089525" y="3344863"/>
          <p14:tracePt t="66396" x="5219700" y="3352800"/>
          <p14:tracePt t="66413" x="5356225" y="3352800"/>
          <p14:tracePt t="66429" x="5486400" y="3336925"/>
          <p14:tracePt t="66446" x="5592763" y="3322638"/>
          <p14:tracePt t="66462" x="5676900" y="3306763"/>
          <p14:tracePt t="66479" x="5783263" y="3284538"/>
          <p14:tracePt t="66496" x="5867400" y="3260725"/>
          <p14:tracePt t="66513" x="5943600" y="3246438"/>
          <p14:tracePt t="66529" x="5989638" y="3238500"/>
          <p14:tracePt t="66546" x="6035675" y="3216275"/>
          <p14:tracePt t="66563" x="6073775" y="3208338"/>
          <p14:tracePt t="66579" x="6111875" y="3184525"/>
          <p14:tracePt t="66596" x="6188075" y="3146425"/>
          <p14:tracePt t="66612" x="6240463" y="3116263"/>
          <p14:tracePt t="66629" x="6294438" y="3078163"/>
          <p14:tracePt t="66646" x="6354763" y="3017838"/>
          <p14:tracePt t="66662" x="6400800" y="2955925"/>
          <p14:tracePt t="66679" x="6454775" y="2879725"/>
          <p14:tracePt t="66696" x="6507163" y="2819400"/>
          <p14:tracePt t="66712" x="6553200" y="2743200"/>
          <p14:tracePt t="66729" x="6591300" y="2667000"/>
          <p14:tracePt t="66746" x="6613525" y="2613025"/>
          <p14:tracePt t="66762" x="6629400" y="2552700"/>
          <p14:tracePt t="66779" x="6629400" y="2506663"/>
          <p14:tracePt t="66795" x="6629400" y="2468563"/>
          <p14:tracePt t="66813" x="6629400" y="2430463"/>
          <p14:tracePt t="66829" x="6629400" y="2370138"/>
          <p14:tracePt t="66846" x="6621463" y="2324100"/>
          <p14:tracePt t="66862" x="6607175" y="2278063"/>
          <p14:tracePt t="66879" x="6591300" y="2247900"/>
          <p14:tracePt t="66896" x="6569075" y="2225675"/>
          <p14:tracePt t="66912" x="6553200" y="2201863"/>
          <p14:tracePt t="66929" x="6530975" y="2179638"/>
          <p14:tracePt t="66945" x="6477000" y="2149475"/>
          <p14:tracePt t="66962" x="6430963" y="2117725"/>
          <p14:tracePt t="66979" x="6370638" y="2087563"/>
          <p14:tracePt t="66996" x="6256338" y="2041525"/>
          <p14:tracePt t="67013" x="6118225" y="1989138"/>
          <p14:tracePt t="67029" x="5989638" y="1943100"/>
          <p14:tracePt t="67046" x="5897563" y="1897063"/>
          <p14:tracePt t="67062" x="5813425" y="1874838"/>
          <p14:tracePt t="67079" x="5730875" y="1851025"/>
          <p14:tracePt t="67096" x="5654675" y="1828800"/>
          <p14:tracePt t="67112" x="5562600" y="1812925"/>
          <p14:tracePt t="67129" x="5448300" y="1790700"/>
          <p14:tracePt t="67146" x="5318125" y="1774825"/>
          <p14:tracePt t="67162" x="5165725" y="1768475"/>
          <p14:tracePt t="67179" x="5013325" y="1760538"/>
          <p14:tracePt t="67196" x="4838700" y="1760538"/>
          <p14:tracePt t="67212" x="4732338" y="1752600"/>
          <p14:tracePt t="67229" x="4640263" y="1752600"/>
          <p14:tracePt t="67245" x="4541838" y="1752600"/>
          <p14:tracePt t="67263" x="4419600" y="1752600"/>
          <p14:tracePt t="67279" x="4259263" y="1752600"/>
          <p14:tracePt t="67296" x="4114800" y="1768475"/>
          <p14:tracePt t="67312" x="3984625" y="1782763"/>
          <p14:tracePt t="67329" x="3902075" y="1790700"/>
          <p14:tracePt t="67346" x="3856038" y="1798638"/>
          <p14:tracePt t="67362" x="3794125" y="1806575"/>
          <p14:tracePt t="67379" x="3725863" y="1812925"/>
          <p14:tracePt t="67395" x="3597275" y="1851025"/>
          <p14:tracePt t="67412" x="3497263" y="1882775"/>
          <p14:tracePt t="67429" x="3390900" y="1920875"/>
          <p14:tracePt t="67446" x="3292475" y="1958975"/>
          <p14:tracePt t="67462" x="3216275" y="1989138"/>
          <p14:tracePt t="67479" x="3162300" y="2019300"/>
          <p14:tracePt t="67495" x="3124200" y="2027238"/>
          <p14:tracePt t="67512" x="3101975" y="2041525"/>
          <p14:tracePt t="67529" x="3086100" y="2049463"/>
          <p14:tracePt t="67545" x="3070225" y="2057400"/>
          <p14:tracePt t="67562" x="3055938" y="2065338"/>
          <p14:tracePt t="67579" x="3048000" y="2073275"/>
          <p14:tracePt t="67596" x="3040063" y="2073275"/>
          <p14:tracePt t="68676" x="3048000" y="2073275"/>
          <p14:tracePt t="68678" x="3055938" y="2073275"/>
          <p14:tracePt t="68695" x="3063875" y="2073275"/>
          <p14:tracePt t="68696" x="3086100" y="2065338"/>
          <p14:tracePt t="68712" x="3108325" y="2057400"/>
          <p14:tracePt t="68728" x="3146425" y="2049463"/>
          <p14:tracePt t="68745" x="3184525" y="2041525"/>
          <p14:tracePt t="68762" x="3222625" y="2035175"/>
          <p14:tracePt t="68778" x="3276600" y="2035175"/>
          <p14:tracePt t="68795" x="3360738" y="2019300"/>
          <p14:tracePt t="68812" x="3444875" y="2003425"/>
          <p14:tracePt t="68828" x="3543300" y="1997075"/>
          <p14:tracePt t="68845" x="3673475" y="1981200"/>
          <p14:tracePt t="68862" x="3863975" y="1973263"/>
          <p14:tracePt t="68878" x="4038600" y="1973263"/>
          <p14:tracePt t="68895" x="4175125" y="1965325"/>
          <p14:tracePt t="68912" x="4289425" y="1965325"/>
          <p14:tracePt t="68929" x="4381500" y="1965325"/>
          <p14:tracePt t="68945" x="4518025" y="1973263"/>
          <p14:tracePt t="68962" x="4694238" y="2011363"/>
          <p14:tracePt t="68978" x="4914900" y="2049463"/>
          <p14:tracePt t="68995" x="5173663" y="2103438"/>
          <p14:tracePt t="69012" x="5241925" y="2117725"/>
          <p14:tracePt t="69028" x="5280025" y="2117725"/>
          <p14:tracePt t="69045" x="5341938" y="2133600"/>
          <p14:tracePt t="69062" x="5464175" y="2155825"/>
          <p14:tracePt t="69079" x="5630863" y="2201863"/>
          <p14:tracePt t="69095" x="5791200" y="2232025"/>
          <p14:tracePt t="69112" x="5859463" y="2263775"/>
          <p14:tracePt t="69129" x="5889625" y="2270125"/>
          <p14:tracePt t="69145" x="5897563" y="2270125"/>
          <p14:tracePt t="69162" x="5905500" y="2270125"/>
          <p14:tracePt t="69236" x="5905500" y="2278063"/>
          <p14:tracePt t="69276" x="5913438" y="2278063"/>
          <p14:tracePt t="69292" x="5913438" y="2286000"/>
          <p14:tracePt t="69324" x="5921375" y="2286000"/>
          <p14:tracePt t="69348" x="5921375" y="2293938"/>
          <p14:tracePt t="69356" x="5921375" y="2301875"/>
          <p14:tracePt t="69372" x="5921375" y="2308225"/>
          <p14:tracePt t="69380" x="5935663" y="2324100"/>
          <p14:tracePt t="69388" x="5935663" y="2339975"/>
          <p14:tracePt t="69396" x="5951538" y="2378075"/>
          <p14:tracePt t="69396" x="5959475" y="2400300"/>
          <p14:tracePt t="69412" x="5965825" y="2460625"/>
          <p14:tracePt t="69429" x="5989638" y="2506663"/>
          <p14:tracePt t="69445" x="5989638" y="2522538"/>
          <p14:tracePt t="69484" x="5989638" y="2530475"/>
          <p14:tracePt t="69492" x="5997575" y="2536825"/>
          <p14:tracePt t="69497" x="5997575" y="2544763"/>
          <p14:tracePt t="69512" x="5997575" y="2560638"/>
          <p14:tracePt t="69528" x="6003925" y="2590800"/>
          <p14:tracePt t="69545" x="6003925" y="2620963"/>
          <p14:tracePt t="69562" x="6003925" y="2644775"/>
          <p14:tracePt t="69578" x="5997575" y="2659063"/>
          <p14:tracePt t="69595" x="5997575" y="2667000"/>
          <p14:tracePt t="69612" x="5981700" y="2705100"/>
          <p14:tracePt t="69629" x="5973763" y="2751138"/>
          <p14:tracePt t="69645" x="5927725" y="2811463"/>
          <p14:tracePt t="69662" x="5875338" y="2903538"/>
          <p14:tracePt t="69678" x="5783263" y="3009900"/>
          <p14:tracePt t="69695" x="5730875" y="3070225"/>
          <p14:tracePt t="69712" x="5699125" y="3094038"/>
          <p14:tracePt t="69728" x="5692775" y="3094038"/>
          <p14:tracePt t="69745" x="5684838" y="3094038"/>
          <p14:tracePt t="69762" x="5676900" y="3101975"/>
          <p14:tracePt t="69779" x="5661025" y="3101975"/>
          <p14:tracePt t="69795" x="5616575" y="3108325"/>
          <p14:tracePt t="69795" x="5584825" y="3116263"/>
          <p14:tracePt t="69812" x="5508625" y="3132138"/>
          <p14:tracePt t="69829" x="5410200" y="3146425"/>
          <p14:tracePt t="69845" x="5265738" y="3146425"/>
          <p14:tracePt t="69862" x="5089525" y="3146425"/>
          <p14:tracePt t="69878" x="4899025" y="3146425"/>
          <p14:tracePt t="69895" x="4702175" y="3146425"/>
          <p14:tracePt t="69912" x="4503738" y="3140075"/>
          <p14:tracePt t="69928" x="4297363" y="3140075"/>
          <p14:tracePt t="69945" x="4038600" y="3132138"/>
          <p14:tracePt t="69962" x="3695700" y="3116263"/>
          <p14:tracePt t="69978" x="3344863" y="3124200"/>
          <p14:tracePt t="69995" x="3001963" y="3124200"/>
          <p14:tracePt t="69995" x="2827338" y="3140075"/>
          <p14:tracePt t="70012" x="2606675" y="3162300"/>
          <p14:tracePt t="70028" x="2468563" y="3162300"/>
          <p14:tracePt t="70045" x="2438400" y="3146425"/>
          <p14:tracePt t="70062" x="2408238" y="3140075"/>
          <p14:tracePt t="70078" x="2384425" y="3124200"/>
          <p14:tracePt t="70095" x="2370138" y="3108325"/>
          <p14:tracePt t="70112" x="2354263" y="3078163"/>
          <p14:tracePt t="70128" x="2332038" y="3009900"/>
          <p14:tracePt t="70145" x="2293938" y="2873375"/>
          <p14:tracePt t="70162" x="2239963" y="2727325"/>
          <p14:tracePt t="70178" x="2225675" y="2659063"/>
          <p14:tracePt t="70195" x="2209800" y="2620963"/>
          <p14:tracePt t="70212" x="2209800" y="2598738"/>
          <p14:tracePt t="70229" x="2209800" y="2590800"/>
          <p14:tracePt t="70245" x="2201863" y="2568575"/>
          <p14:tracePt t="70262" x="2201863" y="2544763"/>
          <p14:tracePt t="70278" x="2201863" y="2530475"/>
          <p14:tracePt t="70295" x="2201863" y="2522538"/>
          <p14:tracePt t="70977" x="0" y="0"/>
        </p14:tracePtLst>
        <p14:tracePtLst>
          <p14:tracePt t="83613" x="4130675" y="5341938"/>
          <p14:tracePt t="84020" x="4137025" y="5341938"/>
          <p14:tracePt t="84028" x="4144963" y="5341938"/>
          <p14:tracePt t="84044" x="4152900" y="5341938"/>
          <p14:tracePt t="84044" x="4175125" y="5341938"/>
          <p14:tracePt t="84060" x="4213225" y="5341938"/>
          <p14:tracePt t="84077" x="4259263" y="5341938"/>
          <p14:tracePt t="84094" x="4321175" y="5341938"/>
          <p14:tracePt t="84110" x="4351338" y="5341938"/>
          <p14:tracePt t="84127" x="4359275" y="5341938"/>
          <p14:tracePt t="85132" x="4365625" y="5341938"/>
          <p14:tracePt t="85148" x="4381500" y="5349875"/>
          <p14:tracePt t="85168" x="4389438" y="5349875"/>
          <p14:tracePt t="85180" x="4403725" y="5349875"/>
          <p14:tracePt t="85188" x="4419600" y="5349875"/>
          <p14:tracePt t="85196" x="4435475" y="5349875"/>
          <p14:tracePt t="85210" x="4465638" y="5349875"/>
          <p14:tracePt t="85227" x="4479925" y="5349875"/>
          <p14:tracePt t="85244" x="4525963" y="5349875"/>
          <p14:tracePt t="85260" x="4556125" y="5349875"/>
          <p14:tracePt t="85277" x="4602163" y="5349875"/>
          <p14:tracePt t="85294" x="4625975" y="5349875"/>
          <p14:tracePt t="85310" x="4648200" y="5349875"/>
          <p14:tracePt t="85364" x="4656138" y="5349875"/>
          <p14:tracePt t="85764" x="4664075" y="5349875"/>
          <p14:tracePt t="85772" x="4678363" y="5356225"/>
          <p14:tracePt t="85780" x="4694238" y="5356225"/>
          <p14:tracePt t="85793" x="4708525" y="5356225"/>
          <p14:tracePt t="85796" x="4740275" y="5356225"/>
          <p14:tracePt t="85810" x="4778375" y="5356225"/>
          <p14:tracePt t="85827" x="4808538" y="5356225"/>
          <p14:tracePt t="85844" x="4830763" y="5356225"/>
          <p14:tracePt t="85860" x="4838700" y="5356225"/>
          <p14:tracePt t="86276" x="4846638" y="5356225"/>
          <p14:tracePt t="86292" x="4854575" y="5356225"/>
          <p14:tracePt t="86308" x="4860925" y="5356225"/>
          <p14:tracePt t="86311" x="4868863" y="5364163"/>
          <p14:tracePt t="86318" x="4884738" y="5364163"/>
          <p14:tracePt t="86327" x="4906963" y="5364163"/>
          <p14:tracePt t="86344" x="4937125" y="5364163"/>
          <p14:tracePt t="86360" x="4945063" y="5364163"/>
          <p14:tracePt t="86377" x="4953000" y="5364163"/>
          <p14:tracePt t="86393" x="4960938" y="5364163"/>
          <p14:tracePt t="86452" x="4968875" y="5364163"/>
          <p14:tracePt t="86516" x="4975225" y="5364163"/>
          <p14:tracePt t="86556" x="4983163" y="5364163"/>
          <p14:tracePt t="86572" x="4983163" y="5356225"/>
          <p14:tracePt t="86588" x="4991100" y="5356225"/>
          <p14:tracePt t="86596" x="4991100" y="5349875"/>
          <p14:tracePt t="86620" x="4999038" y="5349875"/>
          <p14:tracePt t="86636" x="5013325" y="5341938"/>
          <p14:tracePt t="86644" x="5021263" y="5341938"/>
          <p14:tracePt t="86650" x="5045075" y="5326063"/>
          <p14:tracePt t="86660" x="5059363" y="5311775"/>
          <p14:tracePt t="86677" x="5089525" y="5280025"/>
          <p14:tracePt t="86693" x="5135563" y="5235575"/>
          <p14:tracePt t="86710" x="5165725" y="5211763"/>
          <p14:tracePt t="86727" x="5173663" y="5197475"/>
          <p14:tracePt t="86744" x="5197475" y="5173663"/>
          <p14:tracePt t="86760" x="5219700" y="5135563"/>
          <p14:tracePt t="86777" x="5241925" y="5113338"/>
          <p14:tracePt t="86793" x="5257800" y="5089525"/>
          <p14:tracePt t="86810" x="5265738" y="5067300"/>
          <p14:tracePt t="86827" x="5280025" y="5037138"/>
          <p14:tracePt t="86827" x="5280025" y="5021263"/>
          <p14:tracePt t="86844" x="5295900" y="4953000"/>
          <p14:tracePt t="86860" x="5311775" y="4860925"/>
          <p14:tracePt t="86877" x="5318125" y="4816475"/>
          <p14:tracePt t="86893" x="5318125" y="4784725"/>
          <p14:tracePt t="86910" x="5318125" y="4762500"/>
          <p14:tracePt t="86927" x="5318125" y="4746625"/>
          <p14:tracePt t="86964" x="5326063" y="4732338"/>
          <p14:tracePt t="86971" x="5326063" y="4716463"/>
          <p14:tracePt t="86980" x="5334000" y="4708525"/>
          <p14:tracePt t="86993" x="5334000" y="4694238"/>
          <p14:tracePt t="87010" x="5334000" y="4686300"/>
          <p14:tracePt t="87027" x="5334000" y="4678363"/>
          <p14:tracePt t="87276" x="5334000" y="4686300"/>
          <p14:tracePt t="87284" x="5334000" y="4702175"/>
          <p14:tracePt t="87293" x="5334000" y="4716463"/>
          <p14:tracePt t="87293" x="5334000" y="4754563"/>
          <p14:tracePt t="87310" x="5334000" y="4800600"/>
          <p14:tracePt t="87327" x="5334000" y="4838700"/>
          <p14:tracePt t="87343" x="5334000" y="4876800"/>
          <p14:tracePt t="87360" x="5334000" y="4892675"/>
          <p14:tracePt t="87377" x="5334000" y="4906963"/>
          <p14:tracePt t="87393" x="5334000" y="4914900"/>
          <p14:tracePt t="87410" x="5334000" y="4930775"/>
          <p14:tracePt t="87427" x="5334000" y="4953000"/>
          <p14:tracePt t="87443" x="5326063" y="5021263"/>
          <p14:tracePt t="87460" x="5326063" y="5067300"/>
          <p14:tracePt t="87477" x="5326063" y="5083175"/>
          <p14:tracePt t="87493" x="5326063" y="5089525"/>
          <p14:tracePt t="87510" x="5326063" y="5105400"/>
          <p14:tracePt t="87527" x="5318125" y="5127625"/>
          <p14:tracePt t="87544" x="5311775" y="5159375"/>
          <p14:tracePt t="87560" x="5311775" y="5189538"/>
          <p14:tracePt t="87577" x="5311775" y="5211763"/>
          <p14:tracePt t="87593" x="5311775" y="5219700"/>
          <p14:tracePt t="87652" x="5311775" y="5227638"/>
          <p14:tracePt t="87676" x="5311775" y="5235575"/>
          <p14:tracePt t="87684" x="5311775" y="5241925"/>
          <p14:tracePt t="87701" x="5311775" y="5249863"/>
          <p14:tracePt t="87708" x="5303838" y="5257800"/>
          <p14:tracePt t="87710" x="5303838" y="5280025"/>
          <p14:tracePt t="87726" x="5303838" y="5295900"/>
          <p14:tracePt t="87743" x="5303838" y="5303838"/>
          <p14:tracePt t="89373" x="5303838" y="5311775"/>
          <p14:tracePt t="89381" x="5326063" y="5318125"/>
          <p14:tracePt t="89389" x="5341938" y="5318125"/>
          <p14:tracePt t="89397" x="5349875" y="5318125"/>
          <p14:tracePt t="89405" x="5356225" y="5318125"/>
          <p14:tracePt t="89411" x="5380038" y="5318125"/>
          <p14:tracePt t="89427" x="5410200" y="5311775"/>
          <p14:tracePt t="89444" x="5440363" y="5295900"/>
          <p14:tracePt t="89460" x="5502275" y="5287963"/>
          <p14:tracePt t="89477" x="5532438" y="5287963"/>
          <p14:tracePt t="89494" x="5540375" y="5280025"/>
          <p14:tracePt t="89511" x="5546725" y="5273675"/>
          <p14:tracePt t="89527" x="5554663" y="5273675"/>
          <p14:tracePt t="89544" x="5562600" y="5273675"/>
          <p14:tracePt t="89561" x="5584825" y="5265738"/>
          <p14:tracePt t="89577" x="5608638" y="5265738"/>
          <p14:tracePt t="89594" x="5622925" y="5265738"/>
          <p14:tracePt t="89610" x="5638800" y="5265738"/>
          <p14:tracePt t="89627" x="5654675" y="5265738"/>
          <p14:tracePt t="89644" x="5668963" y="5257800"/>
          <p14:tracePt t="89661" x="5715000" y="5257800"/>
          <p14:tracePt t="89678" x="5745163" y="5249863"/>
          <p14:tracePt t="89694" x="5761038" y="5249863"/>
          <p14:tracePt t="89711" x="5768975" y="5249863"/>
          <p14:tracePt t="89727" x="5783263" y="5249863"/>
          <p14:tracePt t="89765" x="5791200" y="5249863"/>
          <p14:tracePt t="89781" x="5799138" y="5249863"/>
          <p14:tracePt t="89805" x="5807075" y="5249863"/>
          <p14:tracePt t="89821" x="5813425" y="5249863"/>
          <p14:tracePt t="89837" x="5821363" y="5249863"/>
          <p14:tracePt t="89853" x="5821363" y="5241925"/>
          <p14:tracePt t="89877" x="5829300" y="5241925"/>
          <p14:tracePt t="89885" x="5837238" y="5235575"/>
          <p14:tracePt t="89909" x="5845175" y="5235575"/>
          <p14:tracePt t="89925" x="5845175" y="5227638"/>
          <p14:tracePt t="91917" x="5883275" y="5227638"/>
          <p14:tracePt t="91925" x="5935663" y="5241925"/>
          <p14:tracePt t="91933" x="6042025" y="5249863"/>
          <p14:tracePt t="91945" x="6088063" y="5249863"/>
          <p14:tracePt t="91960" x="6118225" y="5249863"/>
          <p14:tracePt t="91977" x="6126163" y="5249863"/>
          <p14:tracePt t="91993" x="6134100" y="5249863"/>
          <p14:tracePt t="92010" x="6142038" y="5249863"/>
          <p14:tracePt t="92165" x="6156325" y="5249863"/>
          <p14:tracePt t="92173" x="6172200" y="5249863"/>
          <p14:tracePt t="92181" x="6180138" y="5249863"/>
          <p14:tracePt t="92193" x="6188075" y="5249863"/>
          <p14:tracePt t="93196" x="0" y="0"/>
        </p14:tracePtLst>
      </p14:laserTraceLst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276872"/>
            <a:ext cx="8388350" cy="4032250"/>
          </a:xfrm>
        </p:spPr>
        <p:txBody>
          <a:bodyPr/>
          <a:lstStyle/>
          <a:p>
            <a:r>
              <a:rPr lang="en-GB" sz="2400" dirty="0" smtClean="0"/>
              <a:t>    can be replaced by any statistic,</a:t>
            </a:r>
            <a:br>
              <a:rPr lang="en-GB" sz="2400" dirty="0" smtClean="0"/>
            </a:br>
            <a:r>
              <a:rPr lang="en-GB" sz="2400" dirty="0" smtClean="0"/>
              <a:t>	- SD</a:t>
            </a:r>
            <a:br>
              <a:rPr lang="en-GB" sz="2400" dirty="0" smtClean="0"/>
            </a:br>
            <a:r>
              <a:rPr lang="en-GB" sz="2400" dirty="0" smtClean="0"/>
              <a:t>	- Percentile</a:t>
            </a:r>
            <a:br>
              <a:rPr lang="en-GB" sz="2400" dirty="0" smtClean="0"/>
            </a:br>
            <a:r>
              <a:rPr lang="en-GB" sz="2400" dirty="0" smtClean="0"/>
              <a:t>	- Correlation coefficient</a:t>
            </a:r>
            <a:br>
              <a:rPr lang="en-GB" sz="2400" dirty="0" smtClean="0"/>
            </a:br>
            <a:r>
              <a:rPr lang="en-GB" sz="2400" dirty="0" smtClean="0"/>
              <a:t>	- Regression coefficient</a:t>
            </a:r>
            <a:br>
              <a:rPr lang="en-GB" sz="2400" dirty="0" smtClean="0"/>
            </a:br>
            <a:r>
              <a:rPr lang="en-GB" sz="2400" dirty="0" smtClean="0"/>
              <a:t>	- R-square</a:t>
            </a:r>
            <a:br>
              <a:rPr lang="en-GB" sz="2400" dirty="0" smtClean="0"/>
            </a:br>
            <a:r>
              <a:rPr lang="en-GB" sz="2400" dirty="0" smtClean="0"/>
              <a:t>	- etc.</a:t>
            </a:r>
            <a:endParaRPr lang="en-AU" sz="2400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05217268"/>
              </p:ext>
            </p:extLst>
          </p:nvPr>
        </p:nvGraphicFramePr>
        <p:xfrm>
          <a:off x="863496" y="2421072"/>
          <a:ext cx="332344" cy="360040"/>
        </p:xfrm>
        <a:graphic>
          <a:graphicData uri="http://schemas.openxmlformats.org/presentationml/2006/ole">
            <p:oleObj spid="_x0000_s50216" name="Équation" r:id="rId3" imgW="152268" imgH="164957" progId="Equation.3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62297" y="1484784"/>
            <a:ext cx="82184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analyze Plausible Values?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60337122"/>
      </p:ext>
    </p:extLst>
  </p:cSld>
  <p:clrMapOvr>
    <a:masterClrMapping/>
  </p:clrMapOvr>
  <p:transition advTm="69257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64" y="2105163"/>
            <a:ext cx="7848872" cy="345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462297" y="1484784"/>
            <a:ext cx="82184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analyze Plausible Values?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64766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2167"/>
    </mc:Choice>
    <mc:Fallback>
      <p:transition spd="slow" advTm="7216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0168" x="2849563" y="2613025"/>
          <p14:tracePt t="10375" x="0" y="0"/>
        </p14:tracePtLst>
        <p14:tracePtLst>
          <p14:tracePt t="11570" x="4098925" y="2667000"/>
          <p14:tracePt t="11711" x="0" y="0"/>
        </p14:tracePtLst>
        <p14:tracePtLst>
          <p14:tracePt t="13345" x="5464175" y="2705100"/>
          <p14:tracePt t="13466" x="0" y="0"/>
        </p14:tracePtLst>
        <p14:tracePtLst>
          <p14:tracePt t="15019" x="6607175" y="2628900"/>
          <p14:tracePt t="15159" x="0" y="0"/>
        </p14:tracePtLst>
        <p14:tracePtLst>
          <p14:tracePt t="16880" x="7932738" y="2620963"/>
          <p14:tracePt t="17001" x="0" y="0"/>
        </p14:tracePtLst>
        <p14:tracePtLst>
          <p14:tracePt t="19033" x="2903538" y="2903538"/>
          <p14:tracePt t="19113" x="2903538" y="2911475"/>
          <p14:tracePt t="19124" x="2903538" y="2917825"/>
          <p14:tracePt t="19133" x="2903538" y="2933700"/>
          <p14:tracePt t="19134" x="2917825" y="2987675"/>
          <p14:tracePt t="19150" x="2933700" y="3055938"/>
          <p14:tracePt t="19167" x="2955925" y="3132138"/>
          <p14:tracePt t="19183" x="2971800" y="3208338"/>
          <p14:tracePt t="19200" x="2987675" y="3284538"/>
          <p14:tracePt t="19217" x="2994025" y="3398838"/>
          <p14:tracePt t="19233" x="3009900" y="3475038"/>
          <p14:tracePt t="19250" x="3032125" y="3573463"/>
          <p14:tracePt t="19267" x="3040063" y="3649663"/>
          <p14:tracePt t="19283" x="3048000" y="3703638"/>
          <p14:tracePt t="19300" x="3048000" y="3756025"/>
          <p14:tracePt t="19317" x="3048000" y="3787775"/>
          <p14:tracePt t="19333" x="3025775" y="3840163"/>
          <p14:tracePt t="19350" x="3017838" y="3878263"/>
          <p14:tracePt t="19367" x="3001963" y="3908425"/>
          <p14:tracePt t="19383" x="3001963" y="3932238"/>
          <p14:tracePt t="19400" x="2994025" y="3970338"/>
          <p14:tracePt t="19417" x="2979738" y="4030663"/>
          <p14:tracePt t="19433" x="2971800" y="4076700"/>
          <p14:tracePt t="19450" x="2971800" y="4122738"/>
          <p14:tracePt t="19467" x="2949575" y="4168775"/>
          <p14:tracePt t="19483" x="2925763" y="4237038"/>
          <p14:tracePt t="19500" x="2887663" y="4335463"/>
          <p14:tracePt t="19517" x="2857500" y="4419600"/>
          <p14:tracePt t="19533" x="2835275" y="4495800"/>
          <p14:tracePt t="19550" x="2811463" y="4541838"/>
          <p14:tracePt t="19567" x="2811463" y="4564063"/>
          <p14:tracePt t="19583" x="2803525" y="4579938"/>
          <p14:tracePt t="19600" x="2789238" y="4610100"/>
          <p14:tracePt t="19600" x="2781300" y="4625975"/>
          <p14:tracePt t="19617" x="2781300" y="4648200"/>
          <p14:tracePt t="19633" x="2773363" y="4664075"/>
          <p14:tracePt t="19919" x="0" y="0"/>
        </p14:tracePtLst>
        <p14:tracePtLst>
          <p14:tracePt t="23038" x="2743200" y="5280025"/>
          <p14:tracePt t="23209" x="0" y="0"/>
        </p14:tracePtLst>
        <p14:tracePtLst>
          <p14:tracePt t="24584" x="4008438" y="5241925"/>
          <p14:tracePt t="24738" x="0" y="0"/>
        </p14:tracePtLst>
        <p14:tracePtLst>
          <p14:tracePt t="28691" x="5440363" y="5219700"/>
          <p14:tracePt t="28856" x="0" y="0"/>
        </p14:tracePtLst>
        <p14:tracePtLst>
          <p14:tracePt t="30880" x="6789738" y="5249863"/>
          <p14:tracePt t="31010" x="0" y="0"/>
        </p14:tracePtLst>
        <p14:tracePtLst>
          <p14:tracePt t="34147" x="7864475" y="5235575"/>
          <p14:tracePt t="34321" x="0" y="0"/>
        </p14:tracePtLst>
        <p14:tracePtLst>
          <p14:tracePt t="41325" x="7908925" y="2574925"/>
          <p14:tracePt t="41458" x="7902575" y="2568575"/>
          <p14:tracePt t="41466" x="7894638" y="2568575"/>
          <p14:tracePt t="41474" x="7886700" y="2568575"/>
          <p14:tracePt t="41482" x="7878763" y="2568575"/>
          <p14:tracePt t="41486" x="7832725" y="2560638"/>
          <p14:tracePt t="41498" x="7756525" y="2552700"/>
          <p14:tracePt t="41515" x="7658100" y="2544763"/>
          <p14:tracePt t="41532" x="7535863" y="2536825"/>
          <p14:tracePt t="41548" x="7375525" y="2530475"/>
          <p14:tracePt t="41565" x="7208838" y="2514600"/>
          <p14:tracePt t="41582" x="7032625" y="2506663"/>
          <p14:tracePt t="41598" x="6850063" y="2492375"/>
          <p14:tracePt t="41615" x="6637338" y="2476500"/>
          <p14:tracePt t="41632" x="6469063" y="2468563"/>
          <p14:tracePt t="41648" x="6316663" y="2460625"/>
          <p14:tracePt t="41665" x="6134100" y="2454275"/>
          <p14:tracePt t="41682" x="6035675" y="2454275"/>
          <p14:tracePt t="41698" x="5927725" y="2454275"/>
          <p14:tracePt t="41715" x="5829300" y="2454275"/>
          <p14:tracePt t="41732" x="5715000" y="2454275"/>
          <p14:tracePt t="41748" x="5592763" y="2438400"/>
          <p14:tracePt t="41765" x="5470525" y="2430463"/>
          <p14:tracePt t="41782" x="5349875" y="2408238"/>
          <p14:tracePt t="41798" x="5219700" y="2408238"/>
          <p14:tracePt t="41815" x="5083175" y="2400300"/>
          <p14:tracePt t="41832" x="4953000" y="2400300"/>
          <p14:tracePt t="41848" x="4860925" y="2392363"/>
          <p14:tracePt t="41865" x="4770438" y="2392363"/>
          <p14:tracePt t="41865" x="4716463" y="2392363"/>
          <p14:tracePt t="41882" x="4618038" y="2384425"/>
          <p14:tracePt t="41898" x="4525963" y="2378075"/>
          <p14:tracePt t="41915" x="4419600" y="2362200"/>
          <p14:tracePt t="41932" x="4283075" y="2346325"/>
          <p14:tracePt t="41948" x="4130675" y="2332038"/>
          <p14:tracePt t="41965" x="3984625" y="2324100"/>
          <p14:tracePt t="41982" x="3832225" y="2324100"/>
          <p14:tracePt t="41998" x="3695700" y="2324100"/>
          <p14:tracePt t="42015" x="3543300" y="2308225"/>
          <p14:tracePt t="42032" x="3413125" y="2301875"/>
          <p14:tracePt t="42048" x="3292475" y="2286000"/>
          <p14:tracePt t="42065" x="3208338" y="2286000"/>
          <p14:tracePt t="42081" x="3078163" y="2286000"/>
          <p14:tracePt t="42098" x="2994025" y="2286000"/>
          <p14:tracePt t="42115" x="2911475" y="2286000"/>
          <p14:tracePt t="42132" x="2857500" y="2293938"/>
          <p14:tracePt t="42148" x="2797175" y="2293938"/>
          <p14:tracePt t="42165" x="2759075" y="2293938"/>
          <p14:tracePt t="42182" x="2727325" y="2293938"/>
          <p14:tracePt t="42198" x="2713038" y="2308225"/>
          <p14:tracePt t="42215" x="2682875" y="2316163"/>
          <p14:tracePt t="42232" x="2651125" y="2332038"/>
          <p14:tracePt t="42248" x="2628900" y="2346325"/>
          <p14:tracePt t="42265" x="2590800" y="2370138"/>
          <p14:tracePt t="42282" x="2560638" y="2384425"/>
          <p14:tracePt t="42298" x="2544763" y="2400300"/>
          <p14:tracePt t="42315" x="2530475" y="2422525"/>
          <p14:tracePt t="42332" x="2498725" y="2446338"/>
          <p14:tracePt t="42348" x="2460625" y="2468563"/>
          <p14:tracePt t="42365" x="2430463" y="2506663"/>
          <p14:tracePt t="42382" x="2416175" y="2522538"/>
          <p14:tracePt t="42398" x="2408238" y="2530475"/>
          <p14:tracePt t="42415" x="2400300" y="2530475"/>
          <p14:tracePt t="42432" x="2400300" y="2536825"/>
          <p14:tracePt t="42506" x="2400300" y="2544763"/>
          <p14:tracePt t="42530" x="2408238" y="2552700"/>
          <p14:tracePt t="42535" x="2408238" y="2574925"/>
          <p14:tracePt t="42548" x="2430463" y="2582863"/>
          <p14:tracePt t="42548" x="2460625" y="2613025"/>
          <p14:tracePt t="42565" x="2498725" y="2628900"/>
          <p14:tracePt t="42582" x="2544763" y="2651125"/>
          <p14:tracePt t="42598" x="2620963" y="2689225"/>
          <p14:tracePt t="42615" x="2659063" y="2705100"/>
          <p14:tracePt t="42632" x="2720975" y="2735263"/>
          <p14:tracePt t="42648" x="2819400" y="2765425"/>
          <p14:tracePt t="42665" x="2955925" y="2811463"/>
          <p14:tracePt t="42681" x="3170238" y="2841625"/>
          <p14:tracePt t="42698" x="3322638" y="2849563"/>
          <p14:tracePt t="42715" x="3467100" y="2857500"/>
          <p14:tracePt t="42731" x="3665538" y="2857500"/>
          <p14:tracePt t="42748" x="3832225" y="2857500"/>
          <p14:tracePt t="42765" x="3954463" y="2873375"/>
          <p14:tracePt t="42782" x="4092575" y="2879725"/>
          <p14:tracePt t="42798" x="4213225" y="2887663"/>
          <p14:tracePt t="42815" x="4305300" y="2903538"/>
          <p14:tracePt t="42831" x="4365625" y="2903538"/>
          <p14:tracePt t="42848" x="4435475" y="2903538"/>
          <p14:tracePt t="42865" x="4533900" y="2911475"/>
          <p14:tracePt t="42881" x="4732338" y="2911475"/>
          <p14:tracePt t="42898" x="4838700" y="2911475"/>
          <p14:tracePt t="42915" x="4922838" y="2917825"/>
          <p14:tracePt t="42932" x="5006975" y="2917825"/>
          <p14:tracePt t="42948" x="5127625" y="2925763"/>
          <p14:tracePt t="42965" x="5280025" y="2949575"/>
          <p14:tracePt t="42982" x="5456238" y="2955925"/>
          <p14:tracePt t="42998" x="5638800" y="2963863"/>
          <p14:tracePt t="43015" x="5799138" y="2971800"/>
          <p14:tracePt t="43032" x="5959475" y="2979738"/>
          <p14:tracePt t="43048" x="6096000" y="2987675"/>
          <p14:tracePt t="43065" x="6294438" y="3001963"/>
          <p14:tracePt t="43082" x="6408738" y="3001963"/>
          <p14:tracePt t="43098" x="6507163" y="3001963"/>
          <p14:tracePt t="43115" x="6561138" y="3001963"/>
          <p14:tracePt t="43131" x="6621463" y="2994025"/>
          <p14:tracePt t="43148" x="6683375" y="2987675"/>
          <p14:tracePt t="43165" x="6773863" y="2987675"/>
          <p14:tracePt t="43181" x="6896100" y="2963863"/>
          <p14:tracePt t="43198" x="7048500" y="2949575"/>
          <p14:tracePt t="43215" x="7185025" y="2941638"/>
          <p14:tracePt t="43232" x="7285038" y="2941638"/>
          <p14:tracePt t="43248" x="7375525" y="2925763"/>
          <p14:tracePt t="43265" x="7459663" y="2917825"/>
          <p14:tracePt t="43281" x="7589838" y="2873375"/>
          <p14:tracePt t="43298" x="7658100" y="2857500"/>
          <p14:tracePt t="43315" x="7726363" y="2835275"/>
          <p14:tracePt t="43331" x="7794625" y="2803525"/>
          <p14:tracePt t="43348" x="7864475" y="2781300"/>
          <p14:tracePt t="43365" x="7908925" y="2759075"/>
          <p14:tracePt t="43381" x="7924800" y="2743200"/>
          <p14:tracePt t="43398" x="7940675" y="2727325"/>
          <p14:tracePt t="43415" x="7947025" y="2720975"/>
          <p14:tracePt t="43431" x="7954963" y="2705100"/>
          <p14:tracePt t="43448" x="7970838" y="2689225"/>
          <p14:tracePt t="43465" x="7970838" y="2667000"/>
          <p14:tracePt t="43481" x="7962900" y="2636838"/>
          <p14:tracePt t="43499" x="7954963" y="2620963"/>
          <p14:tracePt t="43515" x="7947025" y="2613025"/>
          <p14:tracePt t="43570" x="7932738" y="2613025"/>
          <p14:tracePt t="43578" x="7924800" y="2606675"/>
          <p14:tracePt t="43589" x="7902575" y="2606675"/>
          <p14:tracePt t="43589" x="7886700" y="2590800"/>
          <p14:tracePt t="43598" x="7802563" y="2582863"/>
          <p14:tracePt t="43615" x="7680325" y="2552700"/>
          <p14:tracePt t="43631" x="7566025" y="2536825"/>
          <p14:tracePt t="43648" x="7407275" y="2530475"/>
          <p14:tracePt t="43665" x="7231063" y="2514600"/>
          <p14:tracePt t="43681" x="6994525" y="2484438"/>
          <p14:tracePt t="43698" x="6842125" y="2454275"/>
          <p14:tracePt t="43715" x="6659563" y="2438400"/>
          <p14:tracePt t="43731" x="6507163" y="2422525"/>
          <p14:tracePt t="43748" x="6346825" y="2408238"/>
          <p14:tracePt t="43765" x="6180138" y="2392363"/>
          <p14:tracePt t="43781" x="6011863" y="2384425"/>
          <p14:tracePt t="43799" x="5821363" y="2346325"/>
          <p14:tracePt t="43815" x="5622925" y="2316163"/>
          <p14:tracePt t="43831" x="5448300" y="2293938"/>
          <p14:tracePt t="43848" x="5280025" y="2286000"/>
          <p14:tracePt t="43865" x="5113338" y="2278063"/>
          <p14:tracePt t="43882" x="4906963" y="2278063"/>
          <p14:tracePt t="43898" x="4762500" y="2278063"/>
          <p14:tracePt t="43915" x="4632325" y="2270125"/>
          <p14:tracePt t="43931" x="4518025" y="2263775"/>
          <p14:tracePt t="43948" x="4411663" y="2255838"/>
          <p14:tracePt t="43965" x="4313238" y="2239963"/>
          <p14:tracePt t="43981" x="4213225" y="2225675"/>
          <p14:tracePt t="43998" x="4098925" y="2217738"/>
          <p14:tracePt t="44015" x="3962400" y="2217738"/>
          <p14:tracePt t="44032" x="3810000" y="2209800"/>
          <p14:tracePt t="44048" x="3673475" y="2209800"/>
          <p14:tracePt t="44065" x="3565525" y="2209800"/>
          <p14:tracePt t="44065" x="3527425" y="2209800"/>
          <p14:tracePt t="44082" x="3436938" y="2209800"/>
          <p14:tracePt t="44098" x="3375025" y="2209800"/>
          <p14:tracePt t="44115" x="3298825" y="2209800"/>
          <p14:tracePt t="44131" x="3230563" y="2209800"/>
          <p14:tracePt t="44148" x="3170238" y="2225675"/>
          <p14:tracePt t="44165" x="3132138" y="2232025"/>
          <p14:tracePt t="44181" x="3108325" y="2232025"/>
          <p14:tracePt t="44198" x="3086100" y="2232025"/>
          <p14:tracePt t="44215" x="3063875" y="2239963"/>
          <p14:tracePt t="44231" x="3009900" y="2247900"/>
          <p14:tracePt t="44248" x="2933700" y="2255838"/>
          <p14:tracePt t="44265" x="2841625" y="2278063"/>
          <p14:tracePt t="44281" x="2727325" y="2324100"/>
          <p14:tracePt t="44298" x="2667000" y="2346325"/>
          <p14:tracePt t="44315" x="2636838" y="2354263"/>
          <p14:tracePt t="44331" x="2590800" y="2378075"/>
          <p14:tracePt t="44348" x="2522538" y="2400300"/>
          <p14:tracePt t="44365" x="2454275" y="2446338"/>
          <p14:tracePt t="44382" x="2392363" y="2460625"/>
          <p14:tracePt t="44398" x="2354263" y="2468563"/>
          <p14:tracePt t="44415" x="2339975" y="2468563"/>
          <p14:tracePt t="44431" x="2324100" y="2468563"/>
          <p14:tracePt t="44448" x="2308225" y="2476500"/>
          <p14:tracePt t="44465" x="2308225" y="2484438"/>
          <p14:tracePt t="44481" x="2301875" y="2492375"/>
          <p14:tracePt t="44498" x="2293938" y="2492375"/>
          <p14:tracePt t="44515" x="2293938" y="2498725"/>
          <p14:tracePt t="44554" x="2293938" y="2506663"/>
          <p14:tracePt t="44666" x="2301875" y="2506663"/>
          <p14:tracePt t="44674" x="2316163" y="2514600"/>
          <p14:tracePt t="44682" x="2324100" y="2522538"/>
          <p14:tracePt t="44682" x="2384425" y="2536825"/>
          <p14:tracePt t="44698" x="2476500" y="2568575"/>
          <p14:tracePt t="44715" x="2598738" y="2613025"/>
          <p14:tracePt t="44731" x="2682875" y="2644775"/>
          <p14:tracePt t="44748" x="2727325" y="2651125"/>
          <p14:tracePt t="44765" x="2759075" y="2659063"/>
          <p14:tracePt t="44781" x="2803525" y="2674938"/>
          <p14:tracePt t="44798" x="2887663" y="2682875"/>
          <p14:tracePt t="44814" x="2987675" y="2697163"/>
          <p14:tracePt t="44831" x="3055938" y="2713038"/>
          <p14:tracePt t="44848" x="3108325" y="2735263"/>
          <p14:tracePt t="44864" x="3154363" y="2743200"/>
          <p14:tracePt t="44881" x="3238500" y="2751138"/>
          <p14:tracePt t="44898" x="3292475" y="2759075"/>
          <p14:tracePt t="44914" x="3344863" y="2759075"/>
          <p14:tracePt t="44931" x="3421063" y="2759075"/>
          <p14:tracePt t="44948" x="3505200" y="2759075"/>
          <p14:tracePt t="44965" x="3619500" y="2765425"/>
          <p14:tracePt t="44981" x="3695700" y="2765425"/>
          <p14:tracePt t="44998" x="3771900" y="2765425"/>
          <p14:tracePt t="45015" x="3832225" y="2765425"/>
          <p14:tracePt t="45031" x="3916363" y="2765425"/>
          <p14:tracePt t="45048" x="4000500" y="2765425"/>
          <p14:tracePt t="45065" x="4092575" y="2773363"/>
          <p14:tracePt t="45081" x="4237038" y="2789238"/>
          <p14:tracePt t="45098" x="4389438" y="2811463"/>
          <p14:tracePt t="45114" x="4525963" y="2827338"/>
          <p14:tracePt t="45131" x="4670425" y="2841625"/>
          <p14:tracePt t="45148" x="4808538" y="2857500"/>
          <p14:tracePt t="45165" x="4922838" y="2865438"/>
          <p14:tracePt t="45181" x="5083175" y="2873375"/>
          <p14:tracePt t="45198" x="5249863" y="2873375"/>
          <p14:tracePt t="45215" x="5410200" y="2873375"/>
          <p14:tracePt t="45231" x="5562600" y="2865438"/>
          <p14:tracePt t="45248" x="5684838" y="2849563"/>
          <p14:tracePt t="45265" x="5821363" y="2827338"/>
          <p14:tracePt t="45281" x="6065838" y="2827338"/>
          <p14:tracePt t="45298" x="6240463" y="2819400"/>
          <p14:tracePt t="45315" x="6378575" y="2811463"/>
          <p14:tracePt t="45331" x="6438900" y="2811463"/>
          <p14:tracePt t="45348" x="6477000" y="2811463"/>
          <p14:tracePt t="45364" x="6507163" y="2803525"/>
          <p14:tracePt t="45381" x="6553200" y="2803525"/>
          <p14:tracePt t="45398" x="6629400" y="2789238"/>
          <p14:tracePt t="45415" x="6727825" y="2765425"/>
          <p14:tracePt t="45431" x="6842125" y="2743200"/>
          <p14:tracePt t="45448" x="6950075" y="2720975"/>
          <p14:tracePt t="45465" x="7078663" y="2713038"/>
          <p14:tracePt t="45481" x="7285038" y="2705100"/>
          <p14:tracePt t="45498" x="7421563" y="2697163"/>
          <p14:tracePt t="45514" x="7521575" y="2682875"/>
          <p14:tracePt t="45532" x="7597775" y="2674938"/>
          <p14:tracePt t="45548" x="7666038" y="2667000"/>
          <p14:tracePt t="45565" x="7712075" y="2667000"/>
          <p14:tracePt t="45581" x="7726363" y="2659063"/>
          <p14:tracePt t="45598" x="7756525" y="2651125"/>
          <p14:tracePt t="45615" x="7780338" y="2651125"/>
          <p14:tracePt t="45631" x="7802563" y="2636838"/>
          <p14:tracePt t="45648" x="7840663" y="2628900"/>
          <p14:tracePt t="45664" x="7870825" y="2606675"/>
          <p14:tracePt t="45681" x="7916863" y="2590800"/>
          <p14:tracePt t="45730" x="7916863" y="2582863"/>
          <p14:tracePt t="45754" x="7916863" y="2574925"/>
          <p14:tracePt t="45770" x="7916863" y="2568575"/>
          <p14:tracePt t="45818" x="7916863" y="2560638"/>
          <p14:tracePt t="45850" x="7908925" y="2560638"/>
          <p14:tracePt t="46406" x="0" y="0"/>
        </p14:tracePtLst>
        <p14:tracePtLst>
          <p14:tracePt t="49563" x="8001000" y="5540375"/>
          <p14:tracePt t="49586" x="8008938" y="5540375"/>
          <p14:tracePt t="49626" x="8008938" y="5532438"/>
          <p14:tracePt t="49658" x="8016875" y="5524500"/>
          <p14:tracePt t="49666" x="8023225" y="5516563"/>
          <p14:tracePt t="49681" x="8031163" y="5508625"/>
          <p14:tracePt t="49681" x="8039100" y="5494338"/>
          <p14:tracePt t="49698" x="8054975" y="5470525"/>
          <p14:tracePt t="49715" x="8061325" y="5448300"/>
          <p14:tracePt t="49731" x="8061325" y="5418138"/>
          <p14:tracePt t="49748" x="8061325" y="5394325"/>
          <p14:tracePt t="49765" x="8061325" y="5364163"/>
          <p14:tracePt t="49781" x="8061325" y="5334000"/>
          <p14:tracePt t="49798" x="8054975" y="5303838"/>
          <p14:tracePt t="49815" x="8054975" y="5287963"/>
          <p14:tracePt t="49831" x="8039100" y="5265738"/>
          <p14:tracePt t="49848" x="8016875" y="5241925"/>
          <p14:tracePt t="49865" x="7978775" y="5219700"/>
          <p14:tracePt t="49881" x="7932738" y="5181600"/>
          <p14:tracePt t="49881" x="7916863" y="5173663"/>
          <p14:tracePt t="49898" x="7856538" y="5143500"/>
          <p14:tracePt t="49915" x="7802563" y="5113338"/>
          <p14:tracePt t="49931" x="7734300" y="5089525"/>
          <p14:tracePt t="49948" x="7673975" y="5059363"/>
          <p14:tracePt t="49965" x="7581900" y="5029200"/>
          <p14:tracePt t="49982" x="7497763" y="5006975"/>
          <p14:tracePt t="49998" x="7383463" y="4975225"/>
          <p14:tracePt t="50015" x="7246938" y="4945063"/>
          <p14:tracePt t="50032" x="7086600" y="4930775"/>
          <p14:tracePt t="50048" x="6934200" y="4906963"/>
          <p14:tracePt t="50065" x="6781800" y="4892675"/>
          <p14:tracePt t="50082" x="6667500" y="4884738"/>
          <p14:tracePt t="50098" x="6499225" y="4876800"/>
          <p14:tracePt t="50115" x="6392863" y="4876800"/>
          <p14:tracePt t="50131" x="6278563" y="4876800"/>
          <p14:tracePt t="50148" x="6194425" y="4876800"/>
          <p14:tracePt t="50165" x="6118225" y="4876800"/>
          <p14:tracePt t="50181" x="6035675" y="4868863"/>
          <p14:tracePt t="50198" x="5959475" y="4868863"/>
          <p14:tracePt t="50215" x="5883275" y="4868863"/>
          <p14:tracePt t="50231" x="5807075" y="4868863"/>
          <p14:tracePt t="50248" x="5737225" y="4868863"/>
          <p14:tracePt t="50265" x="5661025" y="4860925"/>
          <p14:tracePt t="50281" x="5578475" y="4860925"/>
          <p14:tracePt t="50298" x="5418138" y="4854575"/>
          <p14:tracePt t="50315" x="5334000" y="4854575"/>
          <p14:tracePt t="50331" x="5241925" y="4846638"/>
          <p14:tracePt t="50348" x="5151438" y="4846638"/>
          <p14:tracePt t="50365" x="5067300" y="4846638"/>
          <p14:tracePt t="50381" x="4953000" y="4846638"/>
          <p14:tracePt t="50399" x="4846638" y="4846638"/>
          <p14:tracePt t="50415" x="4716463" y="4846638"/>
          <p14:tracePt t="50431" x="4587875" y="4846638"/>
          <p14:tracePt t="50448" x="4449763" y="4830763"/>
          <p14:tracePt t="50465" x="4327525" y="4822825"/>
          <p14:tracePt t="50481" x="4237038" y="4816475"/>
          <p14:tracePt t="50498" x="4106863" y="4800600"/>
          <p14:tracePt t="50515" x="4008438" y="4792663"/>
          <p14:tracePt t="50531" x="3878263" y="4778375"/>
          <p14:tracePt t="50548" x="3779838" y="4778375"/>
          <p14:tracePt t="50565" x="3665538" y="4778375"/>
          <p14:tracePt t="50581" x="3559175" y="4770438"/>
          <p14:tracePt t="50598" x="3451225" y="4770438"/>
          <p14:tracePt t="50615" x="3352800" y="4770438"/>
          <p14:tracePt t="50631" x="3254375" y="4770438"/>
          <p14:tracePt t="50648" x="3154363" y="4770438"/>
          <p14:tracePt t="50665" x="3070225" y="4770438"/>
          <p14:tracePt t="50681" x="3001963" y="4770438"/>
          <p14:tracePt t="50681" x="2979738" y="4770438"/>
          <p14:tracePt t="50698" x="2949575" y="4770438"/>
          <p14:tracePt t="50715" x="2917825" y="4770438"/>
          <p14:tracePt t="50731" x="2887663" y="4770438"/>
          <p14:tracePt t="50748" x="2865438" y="4778375"/>
          <p14:tracePt t="50765" x="2835275" y="4778375"/>
          <p14:tracePt t="50781" x="2797175" y="4784725"/>
          <p14:tracePt t="50798" x="2751138" y="4792663"/>
          <p14:tracePt t="50815" x="2705100" y="4808538"/>
          <p14:tracePt t="50831" x="2667000" y="4816475"/>
          <p14:tracePt t="50848" x="2620963" y="4830763"/>
          <p14:tracePt t="50865" x="2582863" y="4838700"/>
          <p14:tracePt t="50881" x="2530475" y="4854575"/>
          <p14:tracePt t="50881" x="2514600" y="4868863"/>
          <p14:tracePt t="50898" x="2454275" y="4884738"/>
          <p14:tracePt t="50915" x="2408238" y="4906963"/>
          <p14:tracePt t="50931" x="2362200" y="4937125"/>
          <p14:tracePt t="50949" x="2316163" y="4960938"/>
          <p14:tracePt t="50965" x="2270125" y="4975225"/>
          <p14:tracePt t="50981" x="2232025" y="4999038"/>
          <p14:tracePt t="50998" x="2217738" y="5013325"/>
          <p14:tracePt t="51015" x="2171700" y="5037138"/>
          <p14:tracePt t="51031" x="2117725" y="5075238"/>
          <p14:tracePt t="51048" x="2027238" y="5135563"/>
          <p14:tracePt t="51064" x="1951038" y="5181600"/>
          <p14:tracePt t="51081" x="1897063" y="5203825"/>
          <p14:tracePt t="51081" x="1889125" y="5211763"/>
          <p14:tracePt t="51099" x="1882775" y="5219700"/>
          <p14:tracePt t="51115" x="1874838" y="5227638"/>
          <p14:tracePt t="51131" x="1874838" y="5235575"/>
          <p14:tracePt t="51148" x="1866900" y="5249863"/>
          <p14:tracePt t="51165" x="1858963" y="5265738"/>
          <p14:tracePt t="51181" x="1858963" y="5295900"/>
          <p14:tracePt t="51198" x="1858963" y="5318125"/>
          <p14:tracePt t="51215" x="1858963" y="5334000"/>
          <p14:tracePt t="51231" x="1858963" y="5341938"/>
          <p14:tracePt t="51248" x="1874838" y="5341938"/>
          <p14:tracePt t="51265" x="1889125" y="5349875"/>
          <p14:tracePt t="51281" x="1958975" y="5380038"/>
          <p14:tracePt t="51298" x="2163763" y="5448300"/>
          <p14:tracePt t="51315" x="2332038" y="5532438"/>
          <p14:tracePt t="51331" x="2498725" y="5608638"/>
          <p14:tracePt t="51348" x="2697163" y="5668963"/>
          <p14:tracePt t="51364" x="2873375" y="5692775"/>
          <p14:tracePt t="51382" x="3001963" y="5699125"/>
          <p14:tracePt t="51398" x="3086100" y="5699125"/>
          <p14:tracePt t="51415" x="3154363" y="5692775"/>
          <p14:tracePt t="51431" x="3192463" y="5692775"/>
          <p14:tracePt t="51448" x="3268663" y="5692775"/>
          <p14:tracePt t="51465" x="3382963" y="5692775"/>
          <p14:tracePt t="51481" x="3505200" y="5692775"/>
          <p14:tracePt t="51498" x="3771900" y="5699125"/>
          <p14:tracePt t="51515" x="3954463" y="5699125"/>
          <p14:tracePt t="51531" x="4160838" y="5699125"/>
          <p14:tracePt t="51548" x="4373563" y="5699125"/>
          <p14:tracePt t="51564" x="4670425" y="5699125"/>
          <p14:tracePt t="51581" x="5075238" y="5699125"/>
          <p14:tracePt t="51598" x="5380038" y="5699125"/>
          <p14:tracePt t="51615" x="5584825" y="5699125"/>
          <p14:tracePt t="51631" x="5715000" y="5692775"/>
          <p14:tracePt t="51648" x="5799138" y="5676900"/>
          <p14:tracePt t="51664" x="5897563" y="5668963"/>
          <p14:tracePt t="51681" x="6003925" y="5654675"/>
          <p14:tracePt t="51698" x="6134100" y="5646738"/>
          <p14:tracePt t="51714" x="6226175" y="5646738"/>
          <p14:tracePt t="51731" x="6354763" y="5646738"/>
          <p14:tracePt t="51748" x="6484938" y="5646738"/>
          <p14:tracePt t="51765" x="6645275" y="5646738"/>
          <p14:tracePt t="51781" x="6842125" y="5654675"/>
          <p14:tracePt t="51798" x="7064375" y="5654675"/>
          <p14:tracePt t="51814" x="7292975" y="5654675"/>
          <p14:tracePt t="51831" x="7467600" y="5646738"/>
          <p14:tracePt t="51848" x="7543800" y="5646738"/>
          <p14:tracePt t="51865" x="7597775" y="5638800"/>
          <p14:tracePt t="51881" x="7642225" y="5638800"/>
          <p14:tracePt t="51898" x="7704138" y="5638800"/>
          <p14:tracePt t="51914" x="7750175" y="5630863"/>
          <p14:tracePt t="51931" x="7810500" y="5622925"/>
          <p14:tracePt t="51948" x="7894638" y="5608638"/>
          <p14:tracePt t="51964" x="7978775" y="5578475"/>
          <p14:tracePt t="51981" x="8061325" y="5540375"/>
          <p14:tracePt t="51998" x="8131175" y="5494338"/>
          <p14:tracePt t="52015" x="8213725" y="5426075"/>
          <p14:tracePt t="52031" x="8283575" y="5356225"/>
          <p14:tracePt t="52048" x="8313738" y="5326063"/>
          <p14:tracePt t="52064" x="8328025" y="5287963"/>
          <p14:tracePt t="52081" x="8328025" y="5265738"/>
          <p14:tracePt t="52098" x="8328025" y="5257800"/>
          <p14:tracePt t="52115" x="8328025" y="5249863"/>
          <p14:tracePt t="52132" x="8313738" y="5241925"/>
          <p14:tracePt t="52148" x="8297863" y="5235575"/>
          <p14:tracePt t="52165" x="8275638" y="5227638"/>
          <p14:tracePt t="52181" x="8237538" y="5211763"/>
          <p14:tracePt t="52198" x="8191500" y="5197475"/>
          <p14:tracePt t="52214" x="8107363" y="5173663"/>
          <p14:tracePt t="52231" x="7993063" y="5151438"/>
          <p14:tracePt t="52248" x="7826375" y="5127625"/>
          <p14:tracePt t="52264" x="7642225" y="5089525"/>
          <p14:tracePt t="52281" x="7467600" y="5083175"/>
          <p14:tracePt t="52298" x="7216775" y="5067300"/>
          <p14:tracePt t="52315" x="7056438" y="5059363"/>
          <p14:tracePt t="52331" x="6904038" y="5059363"/>
          <p14:tracePt t="52348" x="6765925" y="5059363"/>
          <p14:tracePt t="52364" x="6629400" y="5045075"/>
          <p14:tracePt t="52381" x="6537325" y="5045075"/>
          <p14:tracePt t="52398" x="6438900" y="5045075"/>
          <p14:tracePt t="52414" x="6354763" y="5045075"/>
          <p14:tracePt t="52431" x="6264275" y="5045075"/>
          <p14:tracePt t="52448" x="6188075" y="5045075"/>
          <p14:tracePt t="52464" x="6142038" y="5045075"/>
          <p14:tracePt t="52481" x="6118225" y="5045075"/>
          <p14:tracePt t="53099" x="0" y="0"/>
        </p14:tracePtLst>
        <p14:tracePtLst>
          <p14:tracePt t="58247" x="7902575" y="2560638"/>
          <p14:tracePt t="58338" x="7902575" y="2552700"/>
          <p14:tracePt t="58346" x="7894638" y="2544763"/>
          <p14:tracePt t="58354" x="7886700" y="2544763"/>
          <p14:tracePt t="58363" x="7878763" y="2530475"/>
          <p14:tracePt t="58370" x="7848600" y="2506663"/>
          <p14:tracePt t="58386" x="7802563" y="2484438"/>
          <p14:tracePt t="58402" x="7764463" y="2460625"/>
          <p14:tracePt t="58418" x="7726363" y="2446338"/>
          <p14:tracePt t="58447" x="7696200" y="2430463"/>
          <p14:tracePt t="58450" x="7658100" y="2416175"/>
          <p14:tracePt t="58463" x="7620000" y="2408238"/>
          <p14:tracePt t="58481" x="7589838" y="2400300"/>
          <p14:tracePt t="58498" x="7551738" y="2392363"/>
          <p14:tracePt t="58514" x="7421563" y="2378075"/>
          <p14:tracePt t="58530" x="7315200" y="2370138"/>
          <p14:tracePt t="58547" x="7208838" y="2362200"/>
          <p14:tracePt t="58563" x="7116763" y="2362200"/>
          <p14:tracePt t="58580" x="7018338" y="2354263"/>
          <p14:tracePt t="58597" x="6926263" y="2339975"/>
          <p14:tracePt t="58614" x="6842125" y="2316163"/>
          <p14:tracePt t="58630" x="6727825" y="2308225"/>
          <p14:tracePt t="58647" x="6607175" y="2293938"/>
          <p14:tracePt t="58663" x="6469063" y="2286000"/>
          <p14:tracePt t="58680" x="6340475" y="2270125"/>
          <p14:tracePt t="58697" x="6226175" y="2263775"/>
          <p14:tracePt t="58713" x="6096000" y="2255838"/>
          <p14:tracePt t="58730" x="6019800" y="2239963"/>
          <p14:tracePt t="58747" x="5905500" y="2232025"/>
          <p14:tracePt t="58763" x="5775325" y="2209800"/>
          <p14:tracePt t="58780" x="5646738" y="2187575"/>
          <p14:tracePt t="58797" x="5622925" y="2187575"/>
          <p14:tracePt t="58813" x="5562600" y="2187575"/>
          <p14:tracePt t="58830" x="5502275" y="2179638"/>
          <p14:tracePt t="58847" x="5418138" y="2179638"/>
          <p14:tracePt t="58863" x="5303838" y="2179638"/>
          <p14:tracePt t="58880" x="5143500" y="2163763"/>
          <p14:tracePt t="58897" x="5013325" y="2133600"/>
          <p14:tracePt t="58913" x="4846638" y="2111375"/>
          <p14:tracePt t="58930" x="4778375" y="2111375"/>
          <p14:tracePt t="58947" x="4724400" y="2111375"/>
          <p14:tracePt t="58963" x="4664075" y="2111375"/>
          <p14:tracePt t="58980" x="4572000" y="2111375"/>
          <p14:tracePt t="58997" x="4487863" y="2111375"/>
          <p14:tracePt t="59013" x="4403725" y="2111375"/>
          <p14:tracePt t="59030" x="4321175" y="2111375"/>
          <p14:tracePt t="59047" x="4237038" y="2111375"/>
          <p14:tracePt t="59063" x="4137025" y="2117725"/>
          <p14:tracePt t="59080" x="4046538" y="2125663"/>
          <p14:tracePt t="59097" x="3924300" y="2133600"/>
          <p14:tracePt t="59113" x="3756025" y="2141538"/>
          <p14:tracePt t="59130" x="3641725" y="2141538"/>
          <p14:tracePt t="59146" x="3559175" y="2141538"/>
          <p14:tracePt t="59163" x="3513138" y="2141538"/>
          <p14:tracePt t="59180" x="3429000" y="2149475"/>
          <p14:tracePt t="59197" x="3314700" y="2155825"/>
          <p14:tracePt t="59213" x="3208338" y="2179638"/>
          <p14:tracePt t="59231" x="3094038" y="2201863"/>
          <p14:tracePt t="59247" x="2994025" y="2232025"/>
          <p14:tracePt t="59263" x="2933700" y="2255838"/>
          <p14:tracePt t="59280" x="2903538" y="2263775"/>
          <p14:tracePt t="59297" x="2879725" y="2270125"/>
          <p14:tracePt t="59313" x="2835275" y="2278063"/>
          <p14:tracePt t="59330" x="2781300" y="2293938"/>
          <p14:tracePt t="59347" x="2674938" y="2324100"/>
          <p14:tracePt t="59363" x="2544763" y="2362200"/>
          <p14:tracePt t="59380" x="2430463" y="2400300"/>
          <p14:tracePt t="59397" x="2316163" y="2430463"/>
          <p14:tracePt t="59413" x="2247900" y="2446338"/>
          <p14:tracePt t="59430" x="2201863" y="2446338"/>
          <p14:tracePt t="59447" x="2155825" y="2454275"/>
          <p14:tracePt t="59463" x="2125663" y="2460625"/>
          <p14:tracePt t="59480" x="2087563" y="2476500"/>
          <p14:tracePt t="59496" x="2027238" y="2498725"/>
          <p14:tracePt t="59513" x="1943100" y="2536825"/>
          <p14:tracePt t="59530" x="1882775" y="2574925"/>
          <p14:tracePt t="59547" x="1851025" y="2628900"/>
          <p14:tracePt t="59563" x="1844675" y="2682875"/>
          <p14:tracePt t="59580" x="1844675" y="2705100"/>
          <p14:tracePt t="59596" x="1844675" y="2713038"/>
          <p14:tracePt t="59634" x="1851025" y="2713038"/>
          <p14:tracePt t="59646" x="1858963" y="2720975"/>
          <p14:tracePt t="59650" x="1935163" y="2720975"/>
          <p14:tracePt t="59663" x="2065338" y="2743200"/>
          <p14:tracePt t="59680" x="2225675" y="2759075"/>
          <p14:tracePt t="59697" x="2384425" y="2797175"/>
          <p14:tracePt t="59713" x="2582863" y="2819400"/>
          <p14:tracePt t="59730" x="2697163" y="2827338"/>
          <p14:tracePt t="59746" x="2789238" y="2835275"/>
          <p14:tracePt t="59763" x="2879725" y="2835275"/>
          <p14:tracePt t="59780" x="3040063" y="2849563"/>
          <p14:tracePt t="59797" x="3306763" y="2857500"/>
          <p14:tracePt t="59813" x="3641725" y="2879725"/>
          <p14:tracePt t="59830" x="3908425" y="2895600"/>
          <p14:tracePt t="59846" x="4076700" y="2917825"/>
          <p14:tracePt t="59863" x="4175125" y="2925763"/>
          <p14:tracePt t="59880" x="4244975" y="2925763"/>
          <p14:tracePt t="59896" x="4343400" y="2933700"/>
          <p14:tracePt t="59913" x="4479925" y="2933700"/>
          <p14:tracePt t="59930" x="4587875" y="2917825"/>
          <p14:tracePt t="59946" x="4708525" y="2879725"/>
          <p14:tracePt t="59963" x="4838700" y="2827338"/>
          <p14:tracePt t="59980" x="4953000" y="2781300"/>
          <p14:tracePt t="59996" x="5097463" y="2751138"/>
          <p14:tracePt t="60013" x="5235575" y="2720975"/>
          <p14:tracePt t="60030" x="5334000" y="2697163"/>
          <p14:tracePt t="60046" x="5387975" y="2682875"/>
          <p14:tracePt t="60063" x="5418138" y="2674938"/>
          <p14:tracePt t="60080" x="5470525" y="2674938"/>
          <p14:tracePt t="60097" x="5524500" y="2674938"/>
          <p14:tracePt t="60113" x="5668963" y="2705100"/>
          <p14:tracePt t="60130" x="5775325" y="2720975"/>
          <p14:tracePt t="60146" x="5845175" y="2720975"/>
          <p14:tracePt t="60163" x="5875338" y="2720975"/>
          <p14:tracePt t="60180" x="5897563" y="2720975"/>
          <p14:tracePt t="60196" x="5913438" y="2720975"/>
          <p14:tracePt t="60213" x="5943600" y="2727325"/>
          <p14:tracePt t="60230" x="5997575" y="2735263"/>
          <p14:tracePt t="60247" x="6118225" y="2735263"/>
          <p14:tracePt t="60263" x="6270625" y="2735263"/>
          <p14:tracePt t="60280" x="6469063" y="2751138"/>
          <p14:tracePt t="60297" x="6637338" y="2789238"/>
          <p14:tracePt t="60313" x="6880225" y="2827338"/>
          <p14:tracePt t="60330" x="6994525" y="2841625"/>
          <p14:tracePt t="60346" x="7064375" y="2849563"/>
          <p14:tracePt t="60363" x="7140575" y="2857500"/>
          <p14:tracePt t="60380" x="7192963" y="2857500"/>
          <p14:tracePt t="60397" x="7254875" y="2857500"/>
          <p14:tracePt t="60413" x="7285038" y="2857500"/>
          <p14:tracePt t="60430" x="7315200" y="2849563"/>
          <p14:tracePt t="60447" x="7361238" y="2849563"/>
          <p14:tracePt t="60463" x="7421563" y="2841625"/>
          <p14:tracePt t="60480" x="7489825" y="2827338"/>
          <p14:tracePt t="60496" x="7551738" y="2811463"/>
          <p14:tracePt t="60513" x="7658100" y="2797175"/>
          <p14:tracePt t="60530" x="7756525" y="2759075"/>
          <p14:tracePt t="60546" x="7856538" y="2697163"/>
          <p14:tracePt t="60563" x="7916863" y="2674938"/>
          <p14:tracePt t="60580" x="7954963" y="2651125"/>
          <p14:tracePt t="60597" x="8001000" y="2636838"/>
          <p14:tracePt t="60613" x="8023225" y="2628900"/>
          <p14:tracePt t="60630" x="8031163" y="2620963"/>
          <p14:tracePt t="60646" x="8039100" y="2620963"/>
          <p14:tracePt t="60663" x="8039100" y="2613025"/>
          <p14:tracePt t="60698" x="8047038" y="2613025"/>
          <p14:tracePt t="60722" x="8047038" y="2606675"/>
          <p14:tracePt t="60730" x="8047038" y="2598738"/>
          <p14:tracePt t="60730" x="8047038" y="2582863"/>
          <p14:tracePt t="60747" x="8047038" y="2560638"/>
          <p14:tracePt t="60763" x="8039100" y="2544763"/>
          <p14:tracePt t="60780" x="8031163" y="2530475"/>
          <p14:tracePt t="60796" x="8023225" y="2530475"/>
          <p14:tracePt t="60813" x="8016875" y="2522538"/>
          <p14:tracePt t="60830" x="7993063" y="2522538"/>
          <p14:tracePt t="60847" x="7962900" y="2514600"/>
          <p14:tracePt t="60863" x="7916863" y="2506663"/>
          <p14:tracePt t="60880" x="7856538" y="2492375"/>
          <p14:tracePt t="60896" x="7772400" y="2484438"/>
          <p14:tracePt t="60913" x="7627938" y="2484438"/>
          <p14:tracePt t="60930" x="7475538" y="2484438"/>
          <p14:tracePt t="60946" x="7261225" y="2484438"/>
          <p14:tracePt t="60963" x="7032625" y="2484438"/>
          <p14:tracePt t="60980" x="6804025" y="2460625"/>
          <p14:tracePt t="60996" x="6607175" y="2454275"/>
          <p14:tracePt t="61013" x="6454775" y="2454275"/>
          <p14:tracePt t="61030" x="6316663" y="2446338"/>
          <p14:tracePt t="61046" x="6188075" y="2446338"/>
          <p14:tracePt t="61063" x="6065838" y="2446338"/>
          <p14:tracePt t="61079" x="5943600" y="2446338"/>
          <p14:tracePt t="61096" x="5821363" y="2446338"/>
          <p14:tracePt t="61113" x="5630863" y="2460625"/>
          <p14:tracePt t="61130" x="5516563" y="2468563"/>
          <p14:tracePt t="61146" x="5426075" y="2468563"/>
          <p14:tracePt t="61163" x="5334000" y="2468563"/>
          <p14:tracePt t="61180" x="5257800" y="2476500"/>
          <p14:tracePt t="61196" x="5197475" y="2476500"/>
          <p14:tracePt t="61213" x="5089525" y="2484438"/>
          <p14:tracePt t="61230" x="4968875" y="2484438"/>
          <p14:tracePt t="61247" x="4822825" y="2484438"/>
          <p14:tracePt t="61263" x="4670425" y="2484438"/>
          <p14:tracePt t="61280" x="4541838" y="2484438"/>
          <p14:tracePt t="61296" x="4403725" y="2476500"/>
          <p14:tracePt t="61313" x="4267200" y="2468563"/>
          <p14:tracePt t="61313" x="4206875" y="2468563"/>
          <p14:tracePt t="61330" x="4076700" y="2460625"/>
          <p14:tracePt t="61346" x="3984625" y="2460625"/>
          <p14:tracePt t="61363" x="3908425" y="2454275"/>
          <p14:tracePt t="61380" x="3810000" y="2454275"/>
          <p14:tracePt t="61396" x="3687763" y="2454275"/>
          <p14:tracePt t="61413" x="3565525" y="2446338"/>
          <p14:tracePt t="61430" x="3436938" y="2446338"/>
          <p14:tracePt t="61446" x="3344863" y="2438400"/>
          <p14:tracePt t="61463" x="3284538" y="2438400"/>
          <p14:tracePt t="61480" x="3254375" y="2438400"/>
          <p14:tracePt t="61496" x="3222625" y="2438400"/>
          <p14:tracePt t="61513" x="3154363" y="2438400"/>
          <p14:tracePt t="61530" x="3078163" y="2438400"/>
          <p14:tracePt t="61547" x="3017838" y="2438400"/>
          <p14:tracePt t="61563" x="2971800" y="2438400"/>
          <p14:tracePt t="61579" x="2911475" y="2438400"/>
          <p14:tracePt t="61596" x="2849563" y="2438400"/>
          <p14:tracePt t="61613" x="2803525" y="2438400"/>
          <p14:tracePt t="61629" x="2743200" y="2438400"/>
          <p14:tracePt t="61646" x="2667000" y="2438400"/>
          <p14:tracePt t="61663" x="2598738" y="2430463"/>
          <p14:tracePt t="61679" x="2552700" y="2430463"/>
          <p14:tracePt t="61696" x="2514600" y="2438400"/>
          <p14:tracePt t="61713" x="2460625" y="2438400"/>
          <p14:tracePt t="61713" x="2438400" y="2438400"/>
          <p14:tracePt t="61730" x="2392363" y="2454275"/>
          <p14:tracePt t="61746" x="2362200" y="2468563"/>
          <p14:tracePt t="61763" x="2339975" y="2476500"/>
          <p14:tracePt t="61779" x="2308225" y="2484438"/>
          <p14:tracePt t="61796" x="2278063" y="2506663"/>
          <p14:tracePt t="61813" x="2247900" y="2522538"/>
          <p14:tracePt t="61829" x="2225675" y="2530475"/>
          <p14:tracePt t="61846" x="2209800" y="2544763"/>
          <p14:tracePt t="61863" x="2201863" y="2552700"/>
          <p14:tracePt t="61898" x="2201863" y="2560638"/>
          <p14:tracePt t="61898" x="2193925" y="2568575"/>
          <p14:tracePt t="61914" x="2193925" y="2582863"/>
          <p14:tracePt t="61930" x="2193925" y="2590800"/>
          <p14:tracePt t="61935" x="2193925" y="2606675"/>
          <p14:tracePt t="61946" x="2217738" y="2620963"/>
          <p14:tracePt t="61963" x="2263775" y="2651125"/>
          <p14:tracePt t="61979" x="2392363" y="2689225"/>
          <p14:tracePt t="61996" x="2514600" y="2713038"/>
          <p14:tracePt t="62013" x="2590800" y="2727325"/>
          <p14:tracePt t="62029" x="2628900" y="2735263"/>
          <p14:tracePt t="62046" x="2674938" y="2743200"/>
          <p14:tracePt t="62063" x="2720975" y="2759075"/>
          <p14:tracePt t="62079" x="2765425" y="2765425"/>
          <p14:tracePt t="62096" x="2835275" y="2781300"/>
          <p14:tracePt t="62113" x="2925763" y="2797175"/>
          <p14:tracePt t="62129" x="3063875" y="2803525"/>
          <p14:tracePt t="62146" x="3146425" y="2811463"/>
          <p14:tracePt t="62163" x="3208338" y="2811463"/>
          <p14:tracePt t="62179" x="3268663" y="2803525"/>
          <p14:tracePt t="62196" x="3398838" y="2803525"/>
          <p14:tracePt t="62213" x="3535363" y="2797175"/>
          <p14:tracePt t="62229" x="3657600" y="2789238"/>
          <p14:tracePt t="62246" x="3787775" y="2789238"/>
          <p14:tracePt t="62263" x="3908425" y="2789238"/>
          <p14:tracePt t="62279" x="4046538" y="2781300"/>
          <p14:tracePt t="62296" x="4191000" y="2773363"/>
          <p14:tracePt t="62313" x="4359275" y="2765425"/>
          <p14:tracePt t="62313" x="4449763" y="2759075"/>
          <p14:tracePt t="62330" x="4618038" y="2759075"/>
          <p14:tracePt t="62346" x="4762500" y="2759075"/>
          <p14:tracePt t="62363" x="4899025" y="2759075"/>
          <p14:tracePt t="62380" x="5059363" y="2765425"/>
          <p14:tracePt t="62396" x="5241925" y="2765425"/>
          <p14:tracePt t="62413" x="5426075" y="2765425"/>
          <p14:tracePt t="62429" x="5584825" y="2765425"/>
          <p14:tracePt t="62446" x="5707063" y="2773363"/>
          <p14:tracePt t="62463" x="5837238" y="2773363"/>
          <p14:tracePt t="62480" x="5943600" y="2773363"/>
          <p14:tracePt t="62496" x="6035675" y="2773363"/>
          <p14:tracePt t="62513" x="6118225" y="2781300"/>
          <p14:tracePt t="62529" x="6240463" y="2781300"/>
          <p14:tracePt t="62546" x="6324600" y="2781300"/>
          <p14:tracePt t="62563" x="6408738" y="2781300"/>
          <p14:tracePt t="62580" x="6530975" y="2781300"/>
          <p14:tracePt t="62596" x="6675438" y="2781300"/>
          <p14:tracePt t="62613" x="6827838" y="2781300"/>
          <p14:tracePt t="62629" x="6956425" y="2781300"/>
          <p14:tracePt t="62646" x="7086600" y="2781300"/>
          <p14:tracePt t="62663" x="7239000" y="2781300"/>
          <p14:tracePt t="62679" x="7413625" y="2781300"/>
          <p14:tracePt t="62696" x="7566025" y="2765425"/>
          <p14:tracePt t="62713" x="7673975" y="2759075"/>
          <p14:tracePt t="62713" x="7712075" y="2751138"/>
          <p14:tracePt t="62730" x="7772400" y="2735263"/>
          <p14:tracePt t="62746" x="7832725" y="2720975"/>
          <p14:tracePt t="62763" x="7864475" y="2697163"/>
          <p14:tracePt t="62780" x="7886700" y="2689225"/>
          <p14:tracePt t="62796" x="7894638" y="2682875"/>
          <p14:tracePt t="62813" x="7902575" y="2682875"/>
          <p14:tracePt t="62829" x="7908925" y="2674938"/>
          <p14:tracePt t="62846" x="7932738" y="2651125"/>
          <p14:tracePt t="62863" x="7954963" y="2628900"/>
          <p14:tracePt t="62879" x="7954963" y="2598738"/>
          <p14:tracePt t="62896" x="7962900" y="2590800"/>
          <p14:tracePt t="62913" x="7970838" y="2568575"/>
          <p14:tracePt t="62930" x="7970838" y="2560638"/>
          <p14:tracePt t="62946" x="7970838" y="2536825"/>
          <p14:tracePt t="62963" x="7970838" y="2530475"/>
          <p14:tracePt t="62979" x="7970838" y="2522538"/>
          <p14:tracePt t="63395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5400600" cy="811560"/>
          </a:xfrm>
        </p:spPr>
        <p:txBody>
          <a:bodyPr/>
          <a:lstStyle/>
          <a:p>
            <a:r>
              <a:rPr lang="en-AU" dirty="0" smtClean="0"/>
              <a:t>Item Response Theory</a:t>
            </a:r>
            <a:endParaRPr lang="en-US" dirty="0"/>
          </a:p>
        </p:txBody>
      </p:sp>
      <p:sp>
        <p:nvSpPr>
          <p:cNvPr id="276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96944" cy="2232248"/>
          </a:xfrm>
        </p:spPr>
        <p:txBody>
          <a:bodyPr/>
          <a:lstStyle/>
          <a:p>
            <a:r>
              <a:rPr lang="en-AU" sz="2400" dirty="0" smtClean="0"/>
              <a:t>IRT models solve this problem:</a:t>
            </a:r>
          </a:p>
          <a:p>
            <a:pPr lvl="1"/>
            <a:r>
              <a:rPr lang="en-AU" sz="2400" dirty="0" smtClean="0"/>
              <a:t>None </a:t>
            </a:r>
            <a:r>
              <a:rPr lang="en-AU" sz="2400" dirty="0"/>
              <a:t>of the above assumptions has to be made</a:t>
            </a:r>
          </a:p>
          <a:p>
            <a:pPr lvl="1"/>
            <a:r>
              <a:rPr lang="en-AU" sz="2400" dirty="0"/>
              <a:t>As far as there is a link between the </a:t>
            </a:r>
            <a:r>
              <a:rPr lang="en-AU" sz="2400" dirty="0" smtClean="0"/>
              <a:t>test booklets </a:t>
            </a:r>
            <a:endParaRPr lang="en-AU" sz="2400" dirty="0"/>
          </a:p>
          <a:p>
            <a:pPr lvl="2"/>
            <a:r>
              <a:rPr lang="en-AU" dirty="0"/>
              <a:t>Item difficulties can be compared</a:t>
            </a:r>
          </a:p>
          <a:p>
            <a:pPr lvl="2"/>
            <a:r>
              <a:rPr lang="en-AU" dirty="0"/>
              <a:t>Student performances can be compared</a:t>
            </a:r>
          </a:p>
          <a:p>
            <a:endParaRPr lang="en-US" dirty="0"/>
          </a:p>
        </p:txBody>
      </p:sp>
      <p:graphicFrame>
        <p:nvGraphicFramePr>
          <p:cNvPr id="497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47535528"/>
              </p:ext>
            </p:extLst>
          </p:nvPr>
        </p:nvGraphicFramePr>
        <p:xfrm>
          <a:off x="2555776" y="3861048"/>
          <a:ext cx="3640812" cy="2741419"/>
        </p:xfrm>
        <a:graphic>
          <a:graphicData uri="http://schemas.openxmlformats.org/presentationml/2006/ole">
            <p:oleObj spid="_x0000_s43049" name="Photo Editor Photo" r:id="rId4" imgW="3809524" imgH="2467319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73784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4682"/>
    </mc:Choice>
    <mc:Fallback>
      <p:transition spd="slow" advTm="74682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492896"/>
            <a:ext cx="8229600" cy="352839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/>
              <a:t>Compute estimate for each PV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/>
              <a:t>Compute </a:t>
            </a:r>
            <a:r>
              <a:rPr lang="en-US" sz="2400" i="1" u="sng" dirty="0"/>
              <a:t>final estimate</a:t>
            </a:r>
            <a:r>
              <a:rPr lang="en-US" sz="2400" dirty="0"/>
              <a:t> by averaging 5 estimates from (1)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/>
              <a:t>Compute </a:t>
            </a:r>
            <a:r>
              <a:rPr lang="en-US" sz="2400" i="1" dirty="0"/>
              <a:t>sampling variance</a:t>
            </a:r>
            <a:r>
              <a:rPr lang="en-US" sz="2400" dirty="0"/>
              <a:t> (average of sampling variance estimates for each PV)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/>
              <a:t>Compute </a:t>
            </a:r>
            <a:r>
              <a:rPr lang="en-US" sz="2400" i="1" dirty="0"/>
              <a:t>imputation variance</a:t>
            </a:r>
            <a:r>
              <a:rPr lang="en-US" sz="2400" dirty="0"/>
              <a:t> (measurement error variance)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400" dirty="0"/>
              <a:t>Compute </a:t>
            </a:r>
            <a:r>
              <a:rPr lang="en-US" sz="2400" i="1" u="sng" dirty="0"/>
              <a:t>final standard error</a:t>
            </a:r>
            <a:r>
              <a:rPr lang="en-US" sz="2400" dirty="0"/>
              <a:t> by combining (3) and (4)</a:t>
            </a:r>
            <a:endParaRPr lang="en-AU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640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en-AU" sz="3200" kern="0" dirty="0" smtClean="0">
                <a:latin typeface="+mj-lt"/>
              </a:rPr>
              <a:t>Plausible Values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251520" y="1628800"/>
            <a:ext cx="82184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Five steps </a:t>
            </a:r>
            <a:r>
              <a:rPr lang="en-US" sz="2400" dirty="0" smtClean="0"/>
              <a:t>for analyzing Plausible Values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84035031"/>
      </p:ext>
    </p:extLst>
  </p:cSld>
  <p:clrMapOvr>
    <a:masterClrMapping/>
  </p:clrMapOvr>
  <p:transition advTm="44138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2636912"/>
            <a:ext cx="7776095" cy="1971228"/>
          </a:xfrm>
        </p:spPr>
        <p:txBody>
          <a:bodyPr/>
          <a:lstStyle/>
          <a:p>
            <a:r>
              <a:rPr lang="en-US" sz="2400" dirty="0" smtClean="0"/>
              <a:t>Use of Proficiency levels</a:t>
            </a:r>
          </a:p>
          <a:p>
            <a:r>
              <a:rPr lang="en-US" sz="2400" dirty="0" smtClean="0"/>
              <a:t>Biased / unbiased shortcuts</a:t>
            </a:r>
          </a:p>
          <a:p>
            <a:r>
              <a:rPr lang="en-US" sz="2400" dirty="0" smtClean="0"/>
              <a:t>Correlations between PVs</a:t>
            </a:r>
          </a:p>
          <a:p>
            <a:r>
              <a:rPr lang="en-US" sz="2400" dirty="0" smtClean="0"/>
              <a:t>Computation of trend indicators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 with PVs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5258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1431"/>
    </mc:Choice>
    <mc:Fallback>
      <p:transition spd="slow" advTm="101431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675084"/>
          </a:xfrm>
        </p:spPr>
        <p:txBody>
          <a:bodyPr/>
          <a:lstStyle/>
          <a:p>
            <a:r>
              <a:rPr lang="en-US" sz="2400" dirty="0" smtClean="0"/>
              <a:t>Proficiency level in reading (PISA 2009)</a:t>
            </a:r>
            <a:endParaRPr lang="en-US" sz="2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416543" cy="45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515870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6606"/>
    </mc:Choice>
    <mc:Fallback>
      <p:transition spd="slow" advTm="106606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39988" y="1379538"/>
            <a:ext cx="4632326" cy="5153025"/>
            <a:chOff x="1537" y="869"/>
            <a:chExt cx="2918" cy="3246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>
              <a:off x="2236" y="1064"/>
              <a:ext cx="0" cy="2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2015" y="1163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2025" y="343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953" y="3884"/>
              <a:ext cx="1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800" dirty="0">
                  <a:latin typeface="Arial" charset="0"/>
                </a:rPr>
                <a:t>One proficiency level (RP62)</a:t>
              </a:r>
            </a:p>
          </p:txBody>
        </p:sp>
        <p:pic>
          <p:nvPicPr>
            <p:cNvPr id="22535" name="Picture 7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9" y="1164"/>
              <a:ext cx="259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6" name="Picture 8" descr="j03029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9" y="3068"/>
              <a:ext cx="259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786" y="1172"/>
              <a:ext cx="0" cy="2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 rot="16200000">
              <a:off x="1094" y="2212"/>
              <a:ext cx="10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 dirty="0">
                  <a:latin typeface="Arial" charset="0"/>
                </a:rPr>
                <a:t>Width = </a:t>
              </a:r>
              <a:r>
                <a:rPr lang="en-AU" sz="1400" dirty="0" smtClean="0">
                  <a:latin typeface="Arial" charset="0"/>
                </a:rPr>
                <a:t>0.72  </a:t>
              </a:r>
              <a:r>
                <a:rPr lang="en-AU" sz="1400" dirty="0" err="1" smtClean="0">
                  <a:latin typeface="Arial" charset="0"/>
                </a:rPr>
                <a:t>logits</a:t>
              </a:r>
              <a:endParaRPr lang="en-AU" sz="1400" dirty="0">
                <a:latin typeface="Arial" charset="0"/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 flipV="1">
              <a:off x="2503" y="1144"/>
              <a:ext cx="790" cy="2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H="1">
              <a:off x="2510" y="1160"/>
              <a:ext cx="797" cy="22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1871" y="3558"/>
              <a:ext cx="73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 dirty="0">
                  <a:latin typeface="Arial" charset="0"/>
                </a:rPr>
                <a:t>Bottom </a:t>
              </a:r>
              <a:r>
                <a:rPr lang="en-AU" sz="1400" dirty="0" smtClean="0">
                  <a:latin typeface="Arial" charset="0"/>
                </a:rPr>
                <a:t>level</a:t>
              </a:r>
              <a:endParaRPr lang="en-AU" sz="1400" dirty="0">
                <a:latin typeface="Arial" charset="0"/>
              </a:endParaRP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956" y="869"/>
              <a:ext cx="56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 dirty="0" smtClean="0">
                  <a:latin typeface="Arial" charset="0"/>
                </a:rPr>
                <a:t>Top level</a:t>
              </a:r>
              <a:endParaRPr lang="en-AU" sz="1400" dirty="0">
                <a:latin typeface="Arial" charset="0"/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2609" y="3424"/>
              <a:ext cx="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2585" y="1163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2706" y="3474"/>
              <a:ext cx="3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>
                  <a:latin typeface="Arial" charset="0"/>
                </a:rPr>
                <a:t>62 %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2742" y="958"/>
              <a:ext cx="3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>
                  <a:latin typeface="Arial" charset="0"/>
                </a:rPr>
                <a:t>62 %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3046" y="2607"/>
              <a:ext cx="3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>
                  <a:latin typeface="Arial" charset="0"/>
                </a:rPr>
                <a:t>42 %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057" y="1814"/>
              <a:ext cx="3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>
                  <a:latin typeface="Arial" charset="0"/>
                </a:rPr>
                <a:t>78 %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637" y="3148"/>
              <a:ext cx="8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>
                  <a:latin typeface="Arial" charset="0"/>
                </a:rPr>
                <a:t>Average 52 %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3626" y="1228"/>
              <a:ext cx="8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sz="1400">
                  <a:latin typeface="Arial" charset="0"/>
                </a:rPr>
                <a:t>Average 70 %</a:t>
              </a:r>
            </a:p>
          </p:txBody>
        </p:sp>
      </p:grpSp>
      <p:sp>
        <p:nvSpPr>
          <p:cNvPr id="27" name="Titre 2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6242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2554"/>
    </mc:Choice>
    <mc:Fallback>
      <p:transition spd="slow" advTm="7255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9784" x="5692775" y="2225675"/>
          <p14:tracePt t="9920" x="0" y="0"/>
        </p14:tracePtLst>
        <p14:tracePtLst>
          <p14:tracePt t="20437" x="4030663" y="1866900"/>
          <p14:tracePt t="20632" x="4016375" y="1866900"/>
          <p14:tracePt t="20648" x="4000500" y="1866900"/>
          <p14:tracePt t="20664" x="3978275" y="1866900"/>
          <p14:tracePt t="20676" x="3962400" y="1866900"/>
          <p14:tracePt t="20676" x="3946525" y="1866900"/>
          <p14:tracePt t="20686" x="3894138" y="1858963"/>
          <p14:tracePt t="20702" x="3856038" y="1858963"/>
          <p14:tracePt t="20719" x="3817938" y="1858963"/>
          <p14:tracePt t="20735" x="3779838" y="1858963"/>
          <p14:tracePt t="20752" x="3733800" y="1858963"/>
          <p14:tracePt t="20768" x="3679825" y="1858963"/>
          <p14:tracePt t="20785" x="3635375" y="1858963"/>
          <p14:tracePt t="20802" x="3603625" y="1858963"/>
          <p14:tracePt t="20818" x="3581400" y="1858963"/>
          <p14:tracePt t="20835" x="3535363" y="1858963"/>
          <p14:tracePt t="20852" x="3521075" y="1858963"/>
          <p14:tracePt t="20869" x="3497263" y="1858963"/>
          <p14:tracePt t="20885" x="3489325" y="1866900"/>
          <p14:tracePt t="20944" x="3482975" y="1866900"/>
          <p14:tracePt t="20976" x="3475038" y="1874838"/>
          <p14:tracePt t="20984" x="3467100" y="1882775"/>
          <p14:tracePt t="20992" x="3459163" y="1889125"/>
          <p14:tracePt t="21002" x="3451225" y="1889125"/>
          <p14:tracePt t="21008" x="3436938" y="1905000"/>
          <p14:tracePt t="21018" x="3421063" y="1920875"/>
          <p14:tracePt t="21035" x="3413125" y="1927225"/>
          <p14:tracePt t="21052" x="3398838" y="1935163"/>
          <p14:tracePt t="21069" x="3382963" y="1943100"/>
          <p14:tracePt t="21085" x="3375025" y="1958975"/>
          <p14:tracePt t="21102" x="3360738" y="1965325"/>
          <p14:tracePt t="21118" x="3352800" y="1973263"/>
          <p14:tracePt t="21135" x="3336925" y="1989138"/>
          <p14:tracePt t="21200" x="3336925" y="1997075"/>
          <p14:tracePt t="21208" x="3336925" y="2003425"/>
          <p14:tracePt t="21218" x="3336925" y="2011363"/>
          <p14:tracePt t="21218" x="3336925" y="2019300"/>
          <p14:tracePt t="21224" x="3336925" y="2035175"/>
          <p14:tracePt t="21235" x="3336925" y="2057400"/>
          <p14:tracePt t="21252" x="3336925" y="2073275"/>
          <p14:tracePt t="21268" x="3344863" y="2073275"/>
          <p14:tracePt t="21285" x="3360738" y="2079625"/>
          <p14:tracePt t="21302" x="3390900" y="2087563"/>
          <p14:tracePt t="21318" x="3421063" y="2103438"/>
          <p14:tracePt t="21335" x="3467100" y="2117725"/>
          <p14:tracePt t="21352" x="3505200" y="2125663"/>
          <p14:tracePt t="21368" x="3559175" y="2149475"/>
          <p14:tracePt t="21385" x="3603625" y="2155825"/>
          <p14:tracePt t="21402" x="3657600" y="2155825"/>
          <p14:tracePt t="21419" x="3687763" y="2155825"/>
          <p14:tracePt t="21435" x="3725863" y="2155825"/>
          <p14:tracePt t="21452" x="3756025" y="2149475"/>
          <p14:tracePt t="21469" x="3794125" y="2149475"/>
          <p14:tracePt t="21485" x="3832225" y="2141538"/>
          <p14:tracePt t="21502" x="3848100" y="2141538"/>
          <p14:tracePt t="21518" x="3863975" y="2141538"/>
          <p14:tracePt t="21535" x="3886200" y="2125663"/>
          <p14:tracePt t="21552" x="3902075" y="2117725"/>
          <p14:tracePt t="21568" x="3916363" y="2111375"/>
          <p14:tracePt t="21585" x="3924300" y="2111375"/>
          <p14:tracePt t="21602" x="3924300" y="2103438"/>
          <p14:tracePt t="21618" x="3940175" y="2087563"/>
          <p14:tracePt t="21635" x="3954463" y="2073275"/>
          <p14:tracePt t="21652" x="3962400" y="2057400"/>
          <p14:tracePt t="21668" x="3970338" y="2041525"/>
          <p14:tracePt t="21685" x="3970338" y="2019300"/>
          <p14:tracePt t="21702" x="3978275" y="2011363"/>
          <p14:tracePt t="21718" x="3984625" y="2003425"/>
          <p14:tracePt t="21735" x="3984625" y="1989138"/>
          <p14:tracePt t="21752" x="3984625" y="1973263"/>
          <p14:tracePt t="21768" x="3984625" y="1965325"/>
          <p14:tracePt t="21785" x="3984625" y="1958975"/>
          <p14:tracePt t="21832" x="3984625" y="1951038"/>
          <p14:tracePt t="21864" x="3978275" y="1951038"/>
          <p14:tracePt t="21904" x="3970338" y="1951038"/>
          <p14:tracePt t="21960" x="3970338" y="1943100"/>
          <p14:tracePt t="21964" x="3954463" y="1943100"/>
          <p14:tracePt t="22008" x="3946525" y="1943100"/>
          <p14:tracePt t="22032" x="3932238" y="1943100"/>
          <p14:tracePt t="22048" x="3924300" y="1943100"/>
          <p14:tracePt t="22064" x="3916363" y="1943100"/>
          <p14:tracePt t="22072" x="3902075" y="1943100"/>
          <p14:tracePt t="22088" x="3894138" y="1943100"/>
          <p14:tracePt t="22262" x="0" y="0"/>
        </p14:tracePtLst>
        <p14:tracePtLst>
          <p14:tracePt t="25727" x="5265738" y="2789238"/>
          <p14:tracePt t="25952" x="5257800" y="2789238"/>
          <p14:tracePt t="25967" x="5241925" y="2789238"/>
          <p14:tracePt t="25976" x="5235575" y="2789238"/>
          <p14:tracePt t="25984" x="5227638" y="2789238"/>
          <p14:tracePt t="25985" x="5211763" y="2789238"/>
          <p14:tracePt t="26001" x="5189538" y="2797175"/>
          <p14:tracePt t="26018" x="5165725" y="2797175"/>
          <p14:tracePt t="26034" x="5151438" y="2797175"/>
          <p14:tracePt t="26051" x="5143500" y="2797175"/>
          <p14:tracePt t="26068" x="5135563" y="2797175"/>
          <p14:tracePt t="26084" x="5121275" y="2797175"/>
          <p14:tracePt t="26101" x="5113338" y="2797175"/>
          <p14:tracePt t="26118" x="5083175" y="2797175"/>
          <p14:tracePt t="26134" x="5037138" y="2797175"/>
          <p14:tracePt t="26151" x="4975225" y="2797175"/>
          <p14:tracePt t="26168" x="4953000" y="2797175"/>
          <p14:tracePt t="26184" x="4922838" y="2797175"/>
          <p14:tracePt t="26201" x="4906963" y="2797175"/>
          <p14:tracePt t="26218" x="4892675" y="2797175"/>
          <p14:tracePt t="26234" x="4884738" y="2797175"/>
          <p14:tracePt t="26251" x="4868863" y="2797175"/>
          <p14:tracePt t="26268" x="4846638" y="2797175"/>
          <p14:tracePt t="26285" x="4822825" y="2803525"/>
          <p14:tracePt t="26301" x="4800600" y="2819400"/>
          <p14:tracePt t="26318" x="4770438" y="2835275"/>
          <p14:tracePt t="26334" x="4754563" y="2841625"/>
          <p14:tracePt t="26351" x="4740275" y="2865438"/>
          <p14:tracePt t="26368" x="4724400" y="2873375"/>
          <p14:tracePt t="26384" x="4716463" y="2895600"/>
          <p14:tracePt t="26401" x="4708525" y="2917825"/>
          <p14:tracePt t="26418" x="4702175" y="2941638"/>
          <p14:tracePt t="26435" x="4702175" y="2949575"/>
          <p14:tracePt t="26451" x="4702175" y="2955925"/>
          <p14:tracePt t="26468" x="4702175" y="2963863"/>
          <p14:tracePt t="26484" x="4702175" y="2979738"/>
          <p14:tracePt t="26501" x="4702175" y="3001963"/>
          <p14:tracePt t="26518" x="4716463" y="3032125"/>
          <p14:tracePt t="26534" x="4732338" y="3055938"/>
          <p14:tracePt t="26551" x="4746625" y="3078163"/>
          <p14:tracePt t="26569" x="4762500" y="3086100"/>
          <p14:tracePt t="26586" x="4778375" y="3101975"/>
          <p14:tracePt t="26602" x="4800600" y="3101975"/>
          <p14:tracePt t="26619" x="4838700" y="3116263"/>
          <p14:tracePt t="26635" x="4884738" y="3132138"/>
          <p14:tracePt t="26652" x="4945063" y="3146425"/>
          <p14:tracePt t="26669" x="4991100" y="3170238"/>
          <p14:tracePt t="26685" x="5045075" y="3192463"/>
          <p14:tracePt t="26702" x="5075238" y="3200400"/>
          <p14:tracePt t="26719" x="5083175" y="3208338"/>
          <p14:tracePt t="26735" x="5097463" y="3216275"/>
          <p14:tracePt t="26752" x="5135563" y="3222625"/>
          <p14:tracePt t="26769" x="5173663" y="3230563"/>
          <p14:tracePt t="26786" x="5203825" y="3238500"/>
          <p14:tracePt t="26802" x="5241925" y="3238500"/>
          <p14:tracePt t="26819" x="5257800" y="3238500"/>
          <p14:tracePt t="26835" x="5280025" y="3238500"/>
          <p14:tracePt t="26852" x="5311775" y="3222625"/>
          <p14:tracePt t="26869" x="5349875" y="3200400"/>
          <p14:tracePt t="26885" x="5402263" y="3170238"/>
          <p14:tracePt t="26902" x="5440363" y="3154363"/>
          <p14:tracePt t="26919" x="5478463" y="3132138"/>
          <p14:tracePt t="26936" x="5502275" y="3124200"/>
          <p14:tracePt t="26952" x="5516563" y="3108325"/>
          <p14:tracePt t="26969" x="5532438" y="3078163"/>
          <p14:tracePt t="26986" x="5554663" y="3040063"/>
          <p14:tracePt t="27002" x="5578475" y="3009900"/>
          <p14:tracePt t="27019" x="5592763" y="2979738"/>
          <p14:tracePt t="27035" x="5600700" y="2955925"/>
          <p14:tracePt t="27052" x="5608638" y="2933700"/>
          <p14:tracePt t="27069" x="5608638" y="2911475"/>
          <p14:tracePt t="27085" x="5608638" y="2903538"/>
          <p14:tracePt t="27121" x="5608638" y="2895600"/>
          <p14:tracePt t="27136" x="5600700" y="2895600"/>
          <p14:tracePt t="27137" x="5584825" y="2887663"/>
          <p14:tracePt t="27152" x="5540375" y="2873375"/>
          <p14:tracePt t="27169" x="5502275" y="2849563"/>
          <p14:tracePt t="27185" x="5464175" y="2849563"/>
          <p14:tracePt t="27202" x="5432425" y="2835275"/>
          <p14:tracePt t="27218" x="5394325" y="2827338"/>
          <p14:tracePt t="27235" x="5380038" y="2827338"/>
          <p14:tracePt t="27252" x="5356225" y="2827338"/>
          <p14:tracePt t="27268" x="5341938" y="2827338"/>
          <p14:tracePt t="27285" x="5326063" y="2819400"/>
          <p14:tracePt t="27302" x="5318125" y="2819400"/>
          <p14:tracePt t="27318" x="5280025" y="2811463"/>
          <p14:tracePt t="27335" x="5249863" y="2803525"/>
          <p14:tracePt t="27352" x="5165725" y="2803525"/>
          <p14:tracePt t="27369" x="5127625" y="2803525"/>
          <p14:tracePt t="27385" x="5105400" y="2803525"/>
          <p14:tracePt t="27402" x="5075238" y="2803525"/>
          <p14:tracePt t="27419" x="5059363" y="2803525"/>
          <p14:tracePt t="27435" x="5045075" y="2803525"/>
          <p14:tracePt t="27452" x="5029200" y="2811463"/>
          <p14:tracePt t="27469" x="5021263" y="2819400"/>
          <p14:tracePt t="27485" x="5013325" y="2819400"/>
          <p14:tracePt t="27908" x="0" y="0"/>
        </p14:tracePtLst>
        <p14:tracePtLst>
          <p14:tracePt t="30313" x="4267200" y="4694238"/>
          <p14:tracePt t="30520" x="4259263" y="4694238"/>
          <p14:tracePt t="30536" x="4244975" y="4694238"/>
          <p14:tracePt t="30544" x="4237038" y="4686300"/>
          <p14:tracePt t="30552" x="4221163" y="4686300"/>
          <p14:tracePt t="30553" x="4206875" y="4678363"/>
          <p14:tracePt t="30568" x="4137025" y="4656138"/>
          <p14:tracePt t="30585" x="4076700" y="4632325"/>
          <p14:tracePt t="30601" x="4022725" y="4625975"/>
          <p14:tracePt t="30618" x="3940175" y="4618038"/>
          <p14:tracePt t="30635" x="3840163" y="4618038"/>
          <p14:tracePt t="30651" x="3771900" y="4618038"/>
          <p14:tracePt t="30668" x="3717925" y="4618038"/>
          <p14:tracePt t="30685" x="3687763" y="4618038"/>
          <p14:tracePt t="30701" x="3657600" y="4618038"/>
          <p14:tracePt t="30718" x="3619500" y="4625975"/>
          <p14:tracePt t="30735" x="3581400" y="4632325"/>
          <p14:tracePt t="30751" x="3521075" y="4664075"/>
          <p14:tracePt t="30768" x="3436938" y="4702175"/>
          <p14:tracePt t="30785" x="3382963" y="4732338"/>
          <p14:tracePt t="30801" x="3330575" y="4754563"/>
          <p14:tracePt t="30818" x="3284538" y="4792663"/>
          <p14:tracePt t="30835" x="3208338" y="4846638"/>
          <p14:tracePt t="30852" x="3124200" y="4906963"/>
          <p14:tracePt t="30868" x="3048000" y="4975225"/>
          <p14:tracePt t="30885" x="3001963" y="5013325"/>
          <p14:tracePt t="30901" x="2987675" y="5029200"/>
          <p14:tracePt t="30937" x="2987675" y="5037138"/>
          <p14:tracePt t="30937" x="2979738" y="5037138"/>
          <p14:tracePt t="30951" x="2979738" y="5045075"/>
          <p14:tracePt t="30968" x="2979738" y="5051425"/>
          <p14:tracePt t="31008" x="2979738" y="5067300"/>
          <p14:tracePt t="31024" x="2987675" y="5083175"/>
          <p14:tracePt t="31035" x="3001963" y="5089525"/>
          <p14:tracePt t="31039" x="3009900" y="5105400"/>
          <p14:tracePt t="31051" x="3032125" y="5127625"/>
          <p14:tracePt t="31068" x="3070225" y="5159375"/>
          <p14:tracePt t="31084" x="3132138" y="5197475"/>
          <p14:tracePt t="31101" x="3208338" y="5249863"/>
          <p14:tracePt t="31118" x="3268663" y="5295900"/>
          <p14:tracePt t="31135" x="3352800" y="5334000"/>
          <p14:tracePt t="31151" x="3459163" y="5364163"/>
          <p14:tracePt t="31168" x="3565525" y="5387975"/>
          <p14:tracePt t="31185" x="3589338" y="5387975"/>
          <p14:tracePt t="31201" x="3611563" y="5394325"/>
          <p14:tracePt t="31218" x="3649663" y="5394325"/>
          <p14:tracePt t="31235" x="3695700" y="5394325"/>
          <p14:tracePt t="31251" x="3749675" y="5394325"/>
          <p14:tracePt t="31268" x="3779838" y="5402263"/>
          <p14:tracePt t="31285" x="3802063" y="5402263"/>
          <p14:tracePt t="31301" x="3810000" y="5402263"/>
          <p14:tracePt t="31318" x="3832225" y="5402263"/>
          <p14:tracePt t="31335" x="3870325" y="5387975"/>
          <p14:tracePt t="31351" x="3916363" y="5364163"/>
          <p14:tracePt t="31368" x="3970338" y="5349875"/>
          <p14:tracePt t="31385" x="3992563" y="5341938"/>
          <p14:tracePt t="31401" x="4016375" y="5334000"/>
          <p14:tracePt t="31418" x="4038600" y="5311775"/>
          <p14:tracePt t="31435" x="4060825" y="5280025"/>
          <p14:tracePt t="31451" x="4092575" y="5249863"/>
          <p14:tracePt t="31468" x="4106863" y="5219700"/>
          <p14:tracePt t="31485" x="4130675" y="5197475"/>
          <p14:tracePt t="31502" x="4137025" y="5159375"/>
          <p14:tracePt t="31518" x="4137025" y="5121275"/>
          <p14:tracePt t="31535" x="4137025" y="5075238"/>
          <p14:tracePt t="31551" x="4144963" y="5045075"/>
          <p14:tracePt t="31568" x="4144963" y="5006975"/>
          <p14:tracePt t="31585" x="4130675" y="4975225"/>
          <p14:tracePt t="31601" x="4106863" y="4945063"/>
          <p14:tracePt t="31618" x="4084638" y="4914900"/>
          <p14:tracePt t="31634" x="4068763" y="4892675"/>
          <p14:tracePt t="31651" x="4038600" y="4876800"/>
          <p14:tracePt t="31668" x="4016375" y="4854575"/>
          <p14:tracePt t="31685" x="3992563" y="4846638"/>
          <p14:tracePt t="31701" x="3970338" y="4822825"/>
          <p14:tracePt t="31718" x="3908425" y="4808538"/>
          <p14:tracePt t="31735" x="3856038" y="4778375"/>
          <p14:tracePt t="31751" x="3787775" y="4746625"/>
          <p14:tracePt t="31768" x="3687763" y="4716463"/>
          <p14:tracePt t="31785" x="3649663" y="4708525"/>
          <p14:tracePt t="31801" x="3619500" y="4702175"/>
          <p14:tracePt t="31818" x="3589338" y="4702175"/>
          <p14:tracePt t="31835" x="3565525" y="4694238"/>
          <p14:tracePt t="31851" x="3543300" y="4694238"/>
          <p14:tracePt t="31868" x="3527425" y="4694238"/>
          <p14:tracePt t="31884" x="3505200" y="4694238"/>
          <p14:tracePt t="31901" x="3497263" y="4694238"/>
          <p14:tracePt t="31918" x="3475038" y="4702175"/>
          <p14:tracePt t="31934" x="3444875" y="4716463"/>
          <p14:tracePt t="31951" x="3406775" y="4732338"/>
          <p14:tracePt t="31968" x="3330575" y="4784725"/>
          <p14:tracePt t="31985" x="3292475" y="4822825"/>
          <p14:tracePt t="32001" x="3238500" y="4868863"/>
          <p14:tracePt t="32018" x="3222625" y="4899025"/>
          <p14:tracePt t="32035" x="3208338" y="4930775"/>
          <p14:tracePt t="32051" x="3200400" y="4945063"/>
          <p14:tracePt t="32068" x="3200400" y="4968875"/>
          <p14:tracePt t="32085" x="3200400" y="5006975"/>
          <p14:tracePt t="32101" x="3200400" y="5029200"/>
          <p14:tracePt t="32118" x="3208338" y="5045075"/>
          <p14:tracePt t="32134" x="3230563" y="5075238"/>
          <p14:tracePt t="32151" x="3254375" y="5105400"/>
          <p14:tracePt t="32168" x="3292475" y="5143500"/>
          <p14:tracePt t="32185" x="3322638" y="5165725"/>
          <p14:tracePt t="32201" x="3368675" y="5197475"/>
          <p14:tracePt t="32218" x="3413125" y="5219700"/>
          <p14:tracePt t="32235" x="3444875" y="5235575"/>
          <p14:tracePt t="32288" x="3451225" y="5235575"/>
          <p14:tracePt t="32581" x="0" y="0"/>
        </p14:tracePtLst>
        <p14:tracePtLst>
          <p14:tracePt t="34740" x="5913438" y="2346325"/>
          <p14:tracePt t="34920" x="5927725" y="2346325"/>
          <p14:tracePt t="34928" x="5943600" y="2346325"/>
          <p14:tracePt t="34936" x="5965825" y="2346325"/>
          <p14:tracePt t="34944" x="5973763" y="2346325"/>
          <p14:tracePt t="34951" x="6003925" y="2339975"/>
          <p14:tracePt t="34967" x="6049963" y="2332038"/>
          <p14:tracePt t="34984" x="6103938" y="2332038"/>
          <p14:tracePt t="35001" x="6164263" y="2332038"/>
          <p14:tracePt t="35017" x="6218238" y="2324100"/>
          <p14:tracePt t="35034" x="6256338" y="2324100"/>
          <p14:tracePt t="35051" x="6294438" y="2324100"/>
          <p14:tracePt t="35068" x="6324600" y="2324100"/>
          <p14:tracePt t="35084" x="6346825" y="2324100"/>
          <p14:tracePt t="35101" x="6362700" y="2324100"/>
          <p14:tracePt t="35117" x="6400800" y="2324100"/>
          <p14:tracePt t="35134" x="6461125" y="2324100"/>
          <p14:tracePt t="35151" x="6515100" y="2324100"/>
          <p14:tracePt t="35167" x="6553200" y="2324100"/>
          <p14:tracePt t="35184" x="6583363" y="2324100"/>
          <p14:tracePt t="35201" x="6599238" y="2324100"/>
          <p14:tracePt t="35217" x="6629400" y="2324100"/>
          <p14:tracePt t="35234" x="6659563" y="2332038"/>
          <p14:tracePt t="35251" x="6689725" y="2332038"/>
          <p14:tracePt t="35267" x="6713538" y="2332038"/>
          <p14:tracePt t="35284" x="6735763" y="2339975"/>
          <p14:tracePt t="35301" x="6765925" y="2346325"/>
          <p14:tracePt t="35317" x="6797675" y="2346325"/>
          <p14:tracePt t="35334" x="6811963" y="2354263"/>
          <p14:tracePt t="35351" x="6827838" y="2354263"/>
          <p14:tracePt t="35735" x="0" y="0"/>
        </p14:tracePtLst>
        <p14:tracePtLst>
          <p14:tracePt t="42156" x="6111875" y="5402263"/>
          <p14:tracePt t="42247" x="6118225" y="5394325"/>
          <p14:tracePt t="42255" x="6126163" y="5394325"/>
          <p14:tracePt t="42279" x="6134100" y="5394325"/>
          <p14:tracePt t="42311" x="6142038" y="5394325"/>
          <p14:tracePt t="42319" x="6142038" y="5387975"/>
          <p14:tracePt t="42332" x="6156325" y="5387975"/>
          <p14:tracePt t="42348" x="6164263" y="5387975"/>
          <p14:tracePt t="42349" x="6194425" y="5380038"/>
          <p14:tracePt t="42365" x="6248400" y="5380038"/>
          <p14:tracePt t="42382" x="6286500" y="5372100"/>
          <p14:tracePt t="42398" x="6332538" y="5372100"/>
          <p14:tracePt t="42415" x="6354763" y="5372100"/>
          <p14:tracePt t="42432" x="6362700" y="5372100"/>
          <p14:tracePt t="42448" x="6370638" y="5372100"/>
          <p14:tracePt t="42487" x="6378575" y="5372100"/>
          <p14:tracePt t="42498" x="6384925" y="5372100"/>
          <p14:tracePt t="42499" x="6416675" y="5372100"/>
          <p14:tracePt t="42515" x="6446838" y="5380038"/>
          <p14:tracePt t="42532" x="6484938" y="5387975"/>
          <p14:tracePt t="42548" x="6537325" y="5387975"/>
          <p14:tracePt t="42565" x="6561138" y="5387975"/>
          <p14:tracePt t="42582" x="6599238" y="5387975"/>
          <p14:tracePt t="42598" x="6683375" y="5372100"/>
          <p14:tracePt t="42615" x="6727825" y="5364163"/>
          <p14:tracePt t="42632" x="6759575" y="5356225"/>
          <p14:tracePt t="42648" x="6797675" y="5356225"/>
          <p14:tracePt t="42665" x="6811963" y="5356225"/>
          <p14:tracePt t="42682" x="6819900" y="5356225"/>
          <p14:tracePt t="42735" x="6827838" y="5356225"/>
          <p14:tracePt t="42767" x="6835775" y="5356225"/>
          <p14:tracePt t="43006" x="0" y="0"/>
        </p14:tracePtLst>
        <p14:tracePtLst>
          <p14:tracePt t="49792" x="4373563" y="5851525"/>
          <p14:tracePt t="49903" x="4389438" y="5851525"/>
          <p14:tracePt t="49919" x="4403725" y="5851525"/>
          <p14:tracePt t="49927" x="4419600" y="5845175"/>
          <p14:tracePt t="49935" x="4441825" y="5845175"/>
          <p14:tracePt t="49948" x="4479925" y="5845175"/>
          <p14:tracePt t="49948" x="4564063" y="5845175"/>
          <p14:tracePt t="49965" x="4602163" y="5845175"/>
          <p14:tracePt t="49981" x="4632325" y="5851525"/>
          <p14:tracePt t="49998" x="4640263" y="5851525"/>
          <p14:tracePt t="50015" x="4664075" y="5851525"/>
          <p14:tracePt t="50032" x="4686300" y="5851525"/>
          <p14:tracePt t="50048" x="4708525" y="5851525"/>
          <p14:tracePt t="50065" x="4732338" y="5851525"/>
          <p14:tracePt t="50081" x="4754563" y="5851525"/>
          <p14:tracePt t="50099" x="4778375" y="5851525"/>
          <p14:tracePt t="50115" x="4784725" y="5845175"/>
          <p14:tracePt t="50132" x="4792663" y="5845175"/>
          <p14:tracePt t="50175" x="4800600" y="5845175"/>
          <p14:tracePt t="50887" x="4800600" y="5837238"/>
          <p14:tracePt t="50895" x="4800600" y="5813425"/>
          <p14:tracePt t="50903" x="4800600" y="5799138"/>
          <p14:tracePt t="50915" x="4800600" y="5791200"/>
          <p14:tracePt t="50915" x="4792663" y="5775325"/>
          <p14:tracePt t="50931" x="4792663" y="5753100"/>
          <p14:tracePt t="50948" x="4784725" y="5737225"/>
          <p14:tracePt t="50965" x="4784725" y="5692775"/>
          <p14:tracePt t="50981" x="4784725" y="5646738"/>
          <p14:tracePt t="50998" x="4770438" y="5616575"/>
          <p14:tracePt t="51015" x="4762500" y="5554663"/>
          <p14:tracePt t="51031" x="4740275" y="5516563"/>
          <p14:tracePt t="51048" x="4732338" y="5464175"/>
          <p14:tracePt t="51065" x="4716463" y="5418138"/>
          <p14:tracePt t="51081" x="4702175" y="5372100"/>
          <p14:tracePt t="51098" x="4686300" y="5334000"/>
          <p14:tracePt t="51115" x="4678363" y="5311775"/>
          <p14:tracePt t="51132" x="4664075" y="5265738"/>
          <p14:tracePt t="51148" x="4648200" y="5235575"/>
          <p14:tracePt t="51165" x="4640263" y="5227638"/>
          <p14:tracePt t="51181" x="4632325" y="5211763"/>
          <p14:tracePt t="51198" x="4625975" y="5203825"/>
          <p14:tracePt t="51215" x="4618038" y="5189538"/>
          <p14:tracePt t="51231" x="4610100" y="5173663"/>
          <p14:tracePt t="51248" x="4602163" y="5165725"/>
          <p14:tracePt t="51265" x="4594225" y="5159375"/>
          <p14:tracePt t="51281" x="4579938" y="5143500"/>
          <p14:tracePt t="51298" x="4572000" y="5127625"/>
          <p14:tracePt t="51315" x="4556125" y="5121275"/>
          <p14:tracePt t="51332" x="4533900" y="5097463"/>
          <p14:tracePt t="51348" x="4503738" y="5089525"/>
          <p14:tracePt t="51365" x="4487863" y="5083175"/>
          <p14:tracePt t="51381" x="4473575" y="5075238"/>
          <p14:tracePt t="51398" x="4457700" y="5067300"/>
          <p14:tracePt t="51415" x="4389438" y="5045075"/>
          <p14:tracePt t="51432" x="4297363" y="5006975"/>
          <p14:tracePt t="51448" x="4191000" y="4968875"/>
          <p14:tracePt t="51465" x="4084638" y="4930775"/>
          <p14:tracePt t="51481" x="4022725" y="4899025"/>
          <p14:tracePt t="51498" x="3984625" y="4892675"/>
          <p14:tracePt t="51515" x="3962400" y="4876800"/>
          <p14:tracePt t="51531" x="3946525" y="4876800"/>
          <p14:tracePt t="51548" x="3932238" y="4868863"/>
          <p14:tracePt t="51564" x="3916363" y="4860925"/>
          <p14:tracePt t="51581" x="3894138" y="4860925"/>
          <p14:tracePt t="51598" x="3863975" y="4846638"/>
          <p14:tracePt t="51615" x="3802063" y="4838700"/>
          <p14:tracePt t="51632" x="3779838" y="4830763"/>
          <p14:tracePt t="51648" x="3725863" y="4822825"/>
          <p14:tracePt t="51665" x="3679825" y="4822825"/>
          <p14:tracePt t="51681" x="3619500" y="4822825"/>
          <p14:tracePt t="51698" x="3565525" y="4822825"/>
          <p14:tracePt t="51715" x="3497263" y="4822825"/>
          <p14:tracePt t="51731" x="3467100" y="4830763"/>
          <p14:tracePt t="51748" x="3429000" y="4838700"/>
          <p14:tracePt t="51765" x="3421063" y="4846638"/>
          <p14:tracePt t="51781" x="3398838" y="4860925"/>
          <p14:tracePt t="51798" x="3375025" y="4884738"/>
          <p14:tracePt t="51815" x="3276600" y="4945063"/>
          <p14:tracePt t="51831" x="3184525" y="5006975"/>
          <p14:tracePt t="51848" x="3094038" y="5083175"/>
          <p14:tracePt t="51865" x="3025775" y="5127625"/>
          <p14:tracePt t="51881" x="3001963" y="5173663"/>
          <p14:tracePt t="51898" x="2979738" y="5227638"/>
          <p14:tracePt t="51915" x="2971800" y="5249863"/>
          <p14:tracePt t="51951" x="2971800" y="5257800"/>
          <p14:tracePt t="51975" x="2979738" y="5257800"/>
          <p14:tracePt t="51983" x="2979738" y="5265738"/>
          <p14:tracePt t="51991" x="2994025" y="5273675"/>
          <p14:tracePt t="51999" x="3040063" y="5295900"/>
          <p14:tracePt t="52015" x="3140075" y="5349875"/>
          <p14:tracePt t="52031" x="3216275" y="5387975"/>
          <p14:tracePt t="52048" x="3314700" y="5418138"/>
          <p14:tracePt t="52065" x="3413125" y="5440363"/>
          <p14:tracePt t="52081" x="3489325" y="5448300"/>
          <p14:tracePt t="52098" x="3565525" y="5456238"/>
          <p14:tracePt t="52114" x="3641725" y="5456238"/>
          <p14:tracePt t="52131" x="3725863" y="5456238"/>
          <p14:tracePt t="52149" x="3794125" y="5456238"/>
          <p14:tracePt t="52165" x="3840163" y="5456238"/>
          <p14:tracePt t="52181" x="3886200" y="5456238"/>
          <p14:tracePt t="52198" x="3924300" y="5440363"/>
          <p14:tracePt t="52215" x="3978275" y="5426075"/>
          <p14:tracePt t="52231" x="4016375" y="5410200"/>
          <p14:tracePt t="52248" x="4046538" y="5387975"/>
          <p14:tracePt t="52264" x="4076700" y="5356225"/>
          <p14:tracePt t="52281" x="4130675" y="5295900"/>
          <p14:tracePt t="52298" x="4152900" y="5235575"/>
          <p14:tracePt t="52315" x="4152900" y="5159375"/>
          <p14:tracePt t="52331" x="4152900" y="5105400"/>
          <p14:tracePt t="52348" x="4152900" y="5051425"/>
          <p14:tracePt t="52365" x="4152900" y="5021263"/>
          <p14:tracePt t="52381" x="4144963" y="5006975"/>
          <p14:tracePt t="52398" x="4122738" y="4968875"/>
          <p14:tracePt t="52414" x="4076700" y="4914900"/>
          <p14:tracePt t="52431" x="4054475" y="4892675"/>
          <p14:tracePt t="52448" x="4038600" y="4884738"/>
          <p14:tracePt t="52464" x="4030663" y="4884738"/>
          <p14:tracePt t="52503" x="4030663" y="4876800"/>
          <p14:tracePt t="52507" x="4022725" y="4876800"/>
          <p14:tracePt t="52514" x="4016375" y="4876800"/>
          <p14:tracePt t="52531" x="4008438" y="4876800"/>
          <p14:tracePt t="52548" x="3992563" y="4876800"/>
          <p14:tracePt t="52564" x="3932238" y="4860925"/>
          <p14:tracePt t="52581" x="3878263" y="4860925"/>
          <p14:tracePt t="52598" x="3810000" y="4846638"/>
          <p14:tracePt t="52614" x="3771900" y="4838700"/>
          <p14:tracePt t="52631" x="3756025" y="4838700"/>
          <p14:tracePt t="52648" x="3725863" y="4838700"/>
          <p14:tracePt t="52665" x="3687763" y="4838700"/>
          <p14:tracePt t="52681" x="3673475" y="4854575"/>
          <p14:tracePt t="52698" x="3649663" y="4854575"/>
          <p14:tracePt t="52714" x="3635375" y="4854575"/>
          <p14:tracePt t="52731" x="3627438" y="4854575"/>
          <p14:tracePt t="52748" x="3619500" y="4854575"/>
          <p14:tracePt t="53338" x="0" y="0"/>
        </p14:tracePtLst>
        <p14:tracePtLst>
          <p14:tracePt t="57456" x="4945063" y="4435475"/>
          <p14:tracePt t="57895" x="4953000" y="4435475"/>
          <p14:tracePt t="57903" x="4953000" y="4441825"/>
          <p14:tracePt t="57919" x="4960938" y="4449763"/>
          <p14:tracePt t="57930" x="4968875" y="4449763"/>
          <p14:tracePt t="57935" x="4983163" y="4457700"/>
          <p14:tracePt t="57947" x="4999038" y="4465638"/>
          <p14:tracePt t="57964" x="5006975" y="4473575"/>
          <p14:tracePt t="57980" x="5013325" y="4473575"/>
          <p14:tracePt t="57997" x="5021263" y="4473575"/>
          <p14:tracePt t="58013" x="5037138" y="4487863"/>
          <p14:tracePt t="58030" x="5051425" y="4487863"/>
          <p14:tracePt t="58047" x="5075238" y="4495800"/>
          <p14:tracePt t="58064" x="5097463" y="4503738"/>
          <p14:tracePt t="58080" x="5121275" y="4518025"/>
          <p14:tracePt t="58097" x="5143500" y="4518025"/>
          <p14:tracePt t="58114" x="5159375" y="4518025"/>
          <p14:tracePt t="58130" x="5165725" y="4518025"/>
          <p14:tracePt t="58147" x="5181600" y="4518025"/>
          <p14:tracePt t="58163" x="5197475" y="4518025"/>
          <p14:tracePt t="58180" x="5219700" y="4518025"/>
          <p14:tracePt t="58197" x="5235575" y="4518025"/>
          <p14:tracePt t="58214" x="5265738" y="4518025"/>
          <p14:tracePt t="58230" x="5295900" y="4518025"/>
          <p14:tracePt t="58247" x="5303838" y="4518025"/>
          <p14:tracePt t="58264" x="5318125" y="4518025"/>
          <p14:tracePt t="58280" x="5341938" y="4511675"/>
          <p14:tracePt t="58297" x="5356225" y="4511675"/>
          <p14:tracePt t="58313" x="5364163" y="4495800"/>
          <p14:tracePt t="58330" x="5380038" y="4487863"/>
          <p14:tracePt t="58347" x="5394325" y="4479925"/>
          <p14:tracePt t="58364" x="5418138" y="4457700"/>
          <p14:tracePt t="58380" x="5440363" y="4441825"/>
          <p14:tracePt t="58397" x="5448300" y="4435475"/>
          <p14:tracePt t="58414" x="5464175" y="4419600"/>
          <p14:tracePt t="58430" x="5478463" y="4403725"/>
          <p14:tracePt t="58447" x="5494338" y="4389438"/>
          <p14:tracePt t="58464" x="5502275" y="4373563"/>
          <p14:tracePt t="58480" x="5516563" y="4351338"/>
          <p14:tracePt t="58497" x="5524500" y="4343400"/>
          <p14:tracePt t="58514" x="5532438" y="4335463"/>
          <p14:tracePt t="58530" x="5532438" y="4321175"/>
          <p14:tracePt t="58547" x="5532438" y="4305300"/>
          <p14:tracePt t="58564" x="5532438" y="4259263"/>
          <p14:tracePt t="58580" x="5532438" y="4221163"/>
          <p14:tracePt t="58597" x="5532438" y="4191000"/>
          <p14:tracePt t="58613" x="5532438" y="4168775"/>
          <p14:tracePt t="58630" x="5532438" y="4144963"/>
          <p14:tracePt t="58647" x="5524500" y="4114800"/>
          <p14:tracePt t="58664" x="5508625" y="4098925"/>
          <p14:tracePt t="58680" x="5508625" y="4084638"/>
          <p14:tracePt t="58697" x="5494338" y="4084638"/>
          <p14:tracePt t="58735" x="5486400" y="4084638"/>
          <p14:tracePt t="58735" x="5486400" y="4076700"/>
          <p14:tracePt t="58751" x="5470525" y="4068763"/>
          <p14:tracePt t="58763" x="5448300" y="4054475"/>
          <p14:tracePt t="58780" x="5432425" y="4046538"/>
          <p14:tracePt t="58797" x="5410200" y="4030663"/>
          <p14:tracePt t="58813" x="5380038" y="4016375"/>
          <p14:tracePt t="58830" x="5334000" y="4008438"/>
          <p14:tracePt t="58847" x="5303838" y="3992563"/>
          <p14:tracePt t="58863" x="5273675" y="3992563"/>
          <p14:tracePt t="58880" x="5249863" y="3992563"/>
          <p14:tracePt t="58897" x="5219700" y="3992563"/>
          <p14:tracePt t="58913" x="5197475" y="3992563"/>
          <p14:tracePt t="58930" x="5151438" y="3992563"/>
          <p14:tracePt t="58947" x="5127625" y="3992563"/>
          <p14:tracePt t="58963" x="5105400" y="3992563"/>
          <p14:tracePt t="58980" x="5089525" y="3992563"/>
          <p14:tracePt t="58997" x="5075238" y="4000500"/>
          <p14:tracePt t="59013" x="5051425" y="4000500"/>
          <p14:tracePt t="59030" x="4999038" y="4022725"/>
          <p14:tracePt t="59047" x="4968875" y="4030663"/>
          <p14:tracePt t="59063" x="4922838" y="4046538"/>
          <p14:tracePt t="59080" x="4876800" y="4068763"/>
          <p14:tracePt t="59097" x="4830763" y="4076700"/>
          <p14:tracePt t="59113" x="4792663" y="4098925"/>
          <p14:tracePt t="59130" x="4762500" y="4106863"/>
          <p14:tracePt t="59147" x="4740275" y="4122738"/>
          <p14:tracePt t="59163" x="4724400" y="4137025"/>
          <p14:tracePt t="59180" x="4708525" y="4144963"/>
          <p14:tracePt t="59197" x="4694238" y="4160838"/>
          <p14:tracePt t="59214" x="4694238" y="4168775"/>
          <p14:tracePt t="59230" x="4686300" y="4206875"/>
          <p14:tracePt t="59247" x="4686300" y="4251325"/>
          <p14:tracePt t="59263" x="4686300" y="4289425"/>
          <p14:tracePt t="59280" x="4694238" y="4335463"/>
          <p14:tracePt t="59297" x="4708525" y="4351338"/>
          <p14:tracePt t="59313" x="4732338" y="4373563"/>
          <p14:tracePt t="59330" x="4746625" y="4403725"/>
          <p14:tracePt t="59347" x="4770438" y="4435475"/>
          <p14:tracePt t="59363" x="4792663" y="4465638"/>
          <p14:tracePt t="59380" x="4830763" y="4487863"/>
          <p14:tracePt t="59397" x="4854575" y="4511675"/>
          <p14:tracePt t="59413" x="4876800" y="4518025"/>
          <p14:tracePt t="59430" x="4906963" y="4525963"/>
          <p14:tracePt t="59447" x="4922838" y="4533900"/>
          <p14:tracePt t="59463" x="4937125" y="4533900"/>
          <p14:tracePt t="59480" x="4945063" y="4533900"/>
          <p14:tracePt t="59497" x="4953000" y="4533900"/>
          <p14:tracePt t="59513" x="4968875" y="4533900"/>
          <p14:tracePt t="59530" x="4983163" y="4533900"/>
          <p14:tracePt t="59547" x="5006975" y="4541838"/>
          <p14:tracePt t="59563" x="5037138" y="4541838"/>
          <p14:tracePt t="59580" x="5067300" y="4541838"/>
          <p14:tracePt t="59597" x="5089525" y="4541838"/>
          <p14:tracePt t="59613" x="5105400" y="4541838"/>
          <p14:tracePt t="59630" x="5143500" y="4541838"/>
          <p14:tracePt t="59647" x="5173663" y="4533900"/>
          <p14:tracePt t="59663" x="5211763" y="4533900"/>
          <p14:tracePt t="59680" x="5227638" y="4533900"/>
          <p14:tracePt t="59697" x="5227638" y="4525963"/>
          <p14:tracePt t="59713" x="5241925" y="4518025"/>
          <p14:tracePt t="59730" x="5265738" y="4503738"/>
          <p14:tracePt t="59747" x="5295900" y="4495800"/>
          <p14:tracePt t="59763" x="5318125" y="4479925"/>
          <p14:tracePt t="59780" x="5334000" y="4465638"/>
          <p14:tracePt t="59797" x="5341938" y="4457700"/>
          <p14:tracePt t="59813" x="5356225" y="4441825"/>
          <p14:tracePt t="59830" x="5380038" y="4403725"/>
          <p14:tracePt t="59847" x="5402263" y="4365625"/>
          <p14:tracePt t="59863" x="5402263" y="4321175"/>
          <p14:tracePt t="59880" x="5402263" y="4305300"/>
          <p14:tracePt t="59897" x="5402263" y="4275138"/>
          <p14:tracePt t="59914" x="5402263" y="4259263"/>
          <p14:tracePt t="59930" x="5402263" y="4244975"/>
          <p14:tracePt t="59947" x="5394325" y="4229100"/>
          <p14:tracePt t="59963" x="5394325" y="4213225"/>
          <p14:tracePt t="59980" x="5387975" y="4206875"/>
          <p14:tracePt t="59997" x="5387975" y="4198938"/>
          <p14:tracePt t="60039" x="5380038" y="4191000"/>
          <p14:tracePt t="60054" x="5372100" y="4191000"/>
          <p14:tracePt t="60055" x="5364163" y="4183063"/>
          <p14:tracePt t="60063" x="5356225" y="4183063"/>
          <p14:tracePt t="60080" x="5341938" y="4175125"/>
          <p14:tracePt t="60096" x="5341938" y="4168775"/>
          <p14:tracePt t="60113" x="5311775" y="4160838"/>
          <p14:tracePt t="60130" x="5280025" y="4152900"/>
          <p14:tracePt t="60147" x="5219700" y="4130675"/>
          <p14:tracePt t="60163" x="5165725" y="4106863"/>
          <p14:tracePt t="60180" x="5105400" y="4084638"/>
          <p14:tracePt t="60197" x="5089525" y="4084638"/>
          <p14:tracePt t="60213" x="5075238" y="4076700"/>
          <p14:tracePt t="60230" x="5059363" y="4068763"/>
          <p14:tracePt t="60247" x="5051425" y="4068763"/>
          <p14:tracePt t="61023" x="5037138" y="4060825"/>
          <p14:tracePt t="61031" x="5029200" y="4046538"/>
          <p14:tracePt t="61039" x="5013325" y="4022725"/>
          <p14:tracePt t="61046" x="5006975" y="3992563"/>
          <p14:tracePt t="61046" x="4991100" y="3970338"/>
          <p14:tracePt t="61063" x="4968875" y="3908425"/>
          <p14:tracePt t="61063" x="4945063" y="3825875"/>
          <p14:tracePt t="61080" x="4922838" y="3741738"/>
          <p14:tracePt t="61096" x="4906963" y="3687763"/>
          <p14:tracePt t="61113" x="4899025" y="3649663"/>
          <p14:tracePt t="61130" x="4892675" y="3635375"/>
          <p14:tracePt t="61146" x="4892675" y="3627438"/>
          <p14:tracePt t="61163" x="4884738" y="3603625"/>
          <p14:tracePt t="61180" x="4876800" y="3589338"/>
          <p14:tracePt t="61196" x="4860925" y="3573463"/>
          <p14:tracePt t="61213" x="4838700" y="3521075"/>
          <p14:tracePt t="61230" x="4800600" y="3413125"/>
          <p14:tracePt t="61247" x="4778375" y="3352800"/>
          <p14:tracePt t="61263" x="4770438" y="3314700"/>
          <p14:tracePt t="61280" x="4770438" y="3276600"/>
          <p14:tracePt t="61297" x="4762500" y="3246438"/>
          <p14:tracePt t="61313" x="4740275" y="3208338"/>
          <p14:tracePt t="61330" x="4702175" y="3124200"/>
          <p14:tracePt t="61346" x="4610100" y="3001963"/>
          <p14:tracePt t="61363" x="4511675" y="2895600"/>
          <p14:tracePt t="61380" x="4435475" y="2835275"/>
          <p14:tracePt t="61397" x="4403725" y="2819400"/>
          <p14:tracePt t="61413" x="4389438" y="2811463"/>
          <p14:tracePt t="61470" x="4389438" y="2803525"/>
          <p14:tracePt t="61495" x="4389438" y="2797175"/>
          <p14:tracePt t="61519" x="4381500" y="2789238"/>
          <p14:tracePt t="61526" x="4381500" y="2781300"/>
          <p14:tracePt t="61526" x="4373563" y="2765425"/>
          <p14:tracePt t="61544" x="4365625" y="2759075"/>
          <p14:tracePt t="61551" x="4351338" y="2743200"/>
          <p14:tracePt t="61559" x="4351338" y="2727325"/>
          <p14:tracePt t="61566" x="4335463" y="2697163"/>
          <p14:tracePt t="61580" x="4305300" y="2667000"/>
          <p14:tracePt t="61597" x="4305300" y="2659063"/>
          <p14:tracePt t="61647" x="4305300" y="2651125"/>
          <p14:tracePt t="61696" x="4289425" y="2644775"/>
          <p14:tracePt t="61703" x="4289425" y="2636838"/>
          <p14:tracePt t="61711" x="4275138" y="2620963"/>
          <p14:tracePt t="61719" x="4251325" y="2590800"/>
          <p14:tracePt t="61731" x="4237038" y="2568575"/>
          <p14:tracePt t="61747" x="4206875" y="2536825"/>
          <p14:tracePt t="61764" x="4183063" y="2506663"/>
          <p14:tracePt t="61781" x="4144963" y="2476500"/>
          <p14:tracePt t="61797" x="4122738" y="2438400"/>
          <p14:tracePt t="61814" x="4092575" y="2408238"/>
          <p14:tracePt t="61831" x="4060825" y="2339975"/>
          <p14:tracePt t="61848" x="4022725" y="2239963"/>
          <p14:tracePt t="61864" x="3970338" y="2155825"/>
          <p14:tracePt t="61881" x="3932238" y="2073275"/>
          <p14:tracePt t="61897" x="3878263" y="2011363"/>
          <p14:tracePt t="61914" x="3848100" y="1958975"/>
          <p14:tracePt t="61931" x="3825875" y="1920875"/>
          <p14:tracePt t="61947" x="3810000" y="1889125"/>
          <p14:tracePt t="61964" x="3794125" y="1882775"/>
          <p14:tracePt t="61981" x="3787775" y="1874838"/>
          <p14:tracePt t="61997" x="3771900" y="1866900"/>
          <p14:tracePt t="62014" x="3771900" y="1858963"/>
          <p14:tracePt t="62152" x="3763963" y="1858963"/>
          <p14:tracePt t="62165" x="3741738" y="1858963"/>
          <p14:tracePt t="62184" x="3717925" y="1858963"/>
          <p14:tracePt t="62191" x="3703638" y="1858963"/>
          <p14:tracePt t="62200" x="3649663" y="1858963"/>
          <p14:tracePt t="62214" x="3589338" y="1874838"/>
          <p14:tracePt t="62230" x="3521075" y="1889125"/>
          <p14:tracePt t="62247" x="3436938" y="1927225"/>
          <p14:tracePt t="62264" x="3375025" y="1951038"/>
          <p14:tracePt t="62281" x="3298825" y="1989138"/>
          <p14:tracePt t="62297" x="3230563" y="2027238"/>
          <p14:tracePt t="62314" x="3178175" y="2049463"/>
          <p14:tracePt t="62331" x="3154363" y="2065338"/>
          <p14:tracePt t="62347" x="3154363" y="2073275"/>
          <p14:tracePt t="62392" x="3146425" y="2087563"/>
          <p14:tracePt t="62405" x="3146425" y="2095500"/>
          <p14:tracePt t="62407" x="3140075" y="2103438"/>
          <p14:tracePt t="62407" x="3140075" y="2117725"/>
          <p14:tracePt t="62416" x="3140075" y="2133600"/>
          <p14:tracePt t="62430" x="3132138" y="2171700"/>
          <p14:tracePt t="62447" x="3132138" y="2263775"/>
          <p14:tracePt t="62464" x="3170238" y="2332038"/>
          <p14:tracePt t="62480" x="3208338" y="2392363"/>
          <p14:tracePt t="62497" x="3230563" y="2430463"/>
          <p14:tracePt t="62514" x="3260725" y="2476500"/>
          <p14:tracePt t="62530" x="3292475" y="2514600"/>
          <p14:tracePt t="62547" x="3344863" y="2536825"/>
          <p14:tracePt t="62564" x="3398838" y="2568575"/>
          <p14:tracePt t="62580" x="3436938" y="2598738"/>
          <p14:tracePt t="62597" x="3459163" y="2606675"/>
          <p14:tracePt t="62614" x="3475038" y="2606675"/>
          <p14:tracePt t="62631" x="3489325" y="2613025"/>
          <p14:tracePt t="62647" x="3535363" y="2613025"/>
          <p14:tracePt t="62664" x="3581400" y="2613025"/>
          <p14:tracePt t="62680" x="3619500" y="2606675"/>
          <p14:tracePt t="62697" x="3657600" y="2590800"/>
          <p14:tracePt t="62714" x="3687763" y="2582863"/>
          <p14:tracePt t="62731" x="3733800" y="2568575"/>
          <p14:tracePt t="62747" x="3763963" y="2552700"/>
          <p14:tracePt t="62764" x="3794125" y="2536825"/>
          <p14:tracePt t="62780" x="3817938" y="2530475"/>
          <p14:tracePt t="62798" x="3832225" y="2506663"/>
          <p14:tracePt t="62814" x="3870325" y="2468563"/>
          <p14:tracePt t="62831" x="3916363" y="2422525"/>
          <p14:tracePt t="62831" x="3916363" y="2408238"/>
          <p14:tracePt t="62848" x="3940175" y="2378075"/>
          <p14:tracePt t="62864" x="3946525" y="2339975"/>
          <p14:tracePt t="62881" x="3954463" y="2278063"/>
          <p14:tracePt t="62897" x="3970338" y="2225675"/>
          <p14:tracePt t="62914" x="3970338" y="2179638"/>
          <p14:tracePt t="62930" x="3970338" y="2149475"/>
          <p14:tracePt t="62947" x="3970338" y="2117725"/>
          <p14:tracePt t="62964" x="3970338" y="2103438"/>
          <p14:tracePt t="62981" x="3962400" y="2065338"/>
          <p14:tracePt t="62997" x="3954463" y="2035175"/>
          <p14:tracePt t="63014" x="3932238" y="1989138"/>
          <p14:tracePt t="63031" x="3908425" y="1951038"/>
          <p14:tracePt t="63047" x="3878263" y="1897063"/>
          <p14:tracePt t="63064" x="3863975" y="1882775"/>
          <p14:tracePt t="63081" x="3856038" y="1874838"/>
          <p14:tracePt t="63097" x="3840163" y="1866900"/>
          <p14:tracePt t="63114" x="3832225" y="1858963"/>
          <p14:tracePt t="63130" x="3825875" y="1858963"/>
          <p14:tracePt t="63147" x="3817938" y="1858963"/>
          <p14:tracePt t="63215" x="3817938" y="1851025"/>
          <p14:tracePt t="63819" x="0" y="0"/>
        </p14:tracePtLst>
        <p14:tracePtLst>
          <p14:tracePt t="65818" x="6294438" y="5311775"/>
          <p14:tracePt t="65975" x="6302375" y="5311775"/>
          <p14:tracePt t="65983" x="6308725" y="5311775"/>
          <p14:tracePt t="65999" x="6316663" y="5311775"/>
          <p14:tracePt t="66015" x="6324600" y="5311775"/>
          <p14:tracePt t="66030" x="6332538" y="5311775"/>
          <p14:tracePt t="66030" x="6340475" y="5311775"/>
          <p14:tracePt t="66046" x="6354763" y="5311775"/>
          <p14:tracePt t="66046" x="6370638" y="5318125"/>
          <p14:tracePt t="66063" x="6392863" y="5326063"/>
          <p14:tracePt t="66080" x="6423025" y="5334000"/>
          <p14:tracePt t="66096" x="6438900" y="5334000"/>
          <p14:tracePt t="66113" x="6461125" y="5334000"/>
          <p14:tracePt t="66130" x="6492875" y="5334000"/>
          <p14:tracePt t="66147" x="6537325" y="5334000"/>
          <p14:tracePt t="66163" x="6599238" y="5334000"/>
          <p14:tracePt t="66180" x="6645275" y="5334000"/>
          <p14:tracePt t="66197" x="6667500" y="5334000"/>
          <p14:tracePt t="66213" x="6675438" y="5334000"/>
          <p14:tracePt t="66230" x="6683375" y="5341938"/>
          <p14:tracePt t="66247" x="6713538" y="5356225"/>
          <p14:tracePt t="66263" x="6735763" y="5364163"/>
          <p14:tracePt t="66280" x="6759575" y="5372100"/>
          <p14:tracePt t="66297" x="6765925" y="5380038"/>
          <p14:tracePt t="66313" x="6773863" y="5380038"/>
          <p14:tracePt t="66351" x="6781800" y="5380038"/>
          <p14:tracePt t="66383" x="6789738" y="5380038"/>
          <p14:tracePt t="66391" x="6797675" y="5380038"/>
          <p14:tracePt t="66407" x="6811963" y="5380038"/>
          <p14:tracePt t="66423" x="6819900" y="5380038"/>
          <p14:tracePt t="66439" x="6827838" y="5380038"/>
          <p14:tracePt t="66479" x="6835775" y="5380038"/>
          <p14:tracePt t="66487" x="6842125" y="5380038"/>
          <p14:tracePt t="66503" x="6850063" y="5380038"/>
          <p14:tracePt t="66513" x="6858000" y="5380038"/>
          <p14:tracePt t="66513" x="6865938" y="5380038"/>
          <p14:tracePt t="66742" x="0" y="0"/>
        </p14:tracePtLst>
      </p14:laserTraceLst>
    </p:ext>
  </p:extLs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Proficiency levels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2" y="5228575"/>
            <a:ext cx="772603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7" y="1484784"/>
            <a:ext cx="7831790" cy="277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07644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8596"/>
    </mc:Choice>
    <mc:Fallback>
      <p:transition spd="slow" advTm="98596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675084"/>
          </a:xfrm>
        </p:spPr>
        <p:txBody>
          <a:bodyPr/>
          <a:lstStyle/>
          <a:p>
            <a:r>
              <a:rPr lang="en-US" sz="2400" dirty="0" smtClean="0"/>
              <a:t>How to analyze the proficiency levels: </a:t>
            </a:r>
            <a:endParaRPr lang="en-US" sz="24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612118" cy="240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481808" y="3336329"/>
            <a:ext cx="432048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5799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7932"/>
    </mc:Choice>
    <mc:Fallback>
      <p:transition spd="slow" advTm="10793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34858" x="4098925" y="3124200"/>
          <p14:tracePt t="35025" x="0" y="0"/>
        </p14:tracePtLst>
      </p14:laserTraceLst>
    </p:ext>
  </p:extLs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42780841"/>
              </p:ext>
            </p:extLst>
          </p:nvPr>
        </p:nvGraphicFramePr>
        <p:xfrm>
          <a:off x="539552" y="1844824"/>
          <a:ext cx="280754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848"/>
                <a:gridCol w="935848"/>
                <a:gridCol w="93584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PVs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≈EAP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505.9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505.9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STD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101.8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99.16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6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1.12</a:t>
                      </a:r>
                      <a:endParaRPr kumimoji="0"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kumimoji="0" lang="en-US" sz="14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5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9.95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4.76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4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25.03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11.61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3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25.97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20.17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2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20.31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26.06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1A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11.71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26.34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Level 1B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4.76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9.56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Below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smtClean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en-US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50388184"/>
              </p:ext>
            </p:extLst>
          </p:nvPr>
        </p:nvGraphicFramePr>
        <p:xfrm>
          <a:off x="3851920" y="1916832"/>
          <a:ext cx="4332139" cy="2879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043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0318"/>
    </mc:Choice>
    <mc:Fallback>
      <p:transition spd="slow" advTm="9031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2114" x="1958975" y="2560638"/>
          <p14:tracePt t="22294" x="1965325" y="2560638"/>
          <p14:tracePt t="22358" x="1973263" y="2560638"/>
          <p14:tracePt t="22367" x="1981200" y="2560638"/>
          <p14:tracePt t="22375" x="1989138" y="2560638"/>
          <p14:tracePt t="22383" x="2019300" y="2560638"/>
          <p14:tracePt t="22400" x="2065338" y="2560638"/>
          <p14:tracePt t="22417" x="2095500" y="2560638"/>
          <p14:tracePt t="22434" x="2125663" y="2560638"/>
          <p14:tracePt t="22450" x="2141538" y="2560638"/>
          <p14:tracePt t="22467" x="2155825" y="2560638"/>
          <p14:tracePt t="22483" x="2187575" y="2560638"/>
          <p14:tracePt t="22500" x="2201863" y="2560638"/>
          <p14:tracePt t="22517" x="2239963" y="2560638"/>
          <p14:tracePt t="22534" x="2270125" y="2560638"/>
          <p14:tracePt t="22550" x="2308225" y="2560638"/>
          <p14:tracePt t="22567" x="2332038" y="2560638"/>
          <p14:tracePt t="22584" x="2362200" y="2560638"/>
          <p14:tracePt t="22600" x="2384425" y="2560638"/>
          <p14:tracePt t="22617" x="2408238" y="2560638"/>
          <p14:tracePt t="22633" x="2438400" y="2568575"/>
          <p14:tracePt t="22650" x="2460625" y="2568575"/>
          <p14:tracePt t="22667" x="2506663" y="2568575"/>
          <p14:tracePt t="22683" x="2552700" y="2568575"/>
          <p14:tracePt t="22700" x="2598738" y="2568575"/>
          <p14:tracePt t="22717" x="2628900" y="2568575"/>
          <p14:tracePt t="22734" x="2667000" y="2568575"/>
          <p14:tracePt t="22750" x="2682875" y="2568575"/>
          <p14:tracePt t="22767" x="2697163" y="2574925"/>
          <p14:tracePt t="22783" x="2727325" y="2574925"/>
          <p14:tracePt t="22800" x="2759075" y="2582863"/>
          <p14:tracePt t="22817" x="2789238" y="2582863"/>
          <p14:tracePt t="22834" x="2803525" y="2582863"/>
          <p14:tracePt t="22850" x="2819400" y="2590800"/>
          <p14:tracePt t="22867" x="2841625" y="2590800"/>
          <p14:tracePt t="22884" x="2865438" y="2590800"/>
          <p14:tracePt t="22900" x="2887663" y="2590800"/>
          <p14:tracePt t="22917" x="2903538" y="2582863"/>
          <p14:tracePt t="22933" x="2911475" y="2574925"/>
          <p14:tracePt t="22950" x="2917825" y="2574925"/>
          <p14:tracePt t="22991" x="2925763" y="2574925"/>
          <p14:tracePt t="23015" x="2933700" y="2574925"/>
          <p14:tracePt t="23039" x="2941638" y="2574925"/>
          <p14:tracePt t="23078" x="2949575" y="2574925"/>
          <p14:tracePt t="25598" x="2955925" y="2574925"/>
          <p14:tracePt t="25606" x="2963863" y="2574925"/>
          <p14:tracePt t="25622" x="2971800" y="2574925"/>
          <p14:tracePt t="25633" x="2979738" y="2574925"/>
          <p14:tracePt t="25635" x="2987675" y="2574925"/>
          <p14:tracePt t="25650" x="2994025" y="2574925"/>
          <p14:tracePt t="25666" x="3001963" y="2574925"/>
          <p14:tracePt t="25683" x="3017838" y="2574925"/>
          <p14:tracePt t="25700" x="3025775" y="2574925"/>
          <p14:tracePt t="25717" x="3040063" y="2574925"/>
          <p14:tracePt t="25733" x="3078163" y="2574925"/>
          <p14:tracePt t="25750" x="3101975" y="2582863"/>
          <p14:tracePt t="25767" x="3124200" y="2582863"/>
          <p14:tracePt t="25783" x="3146425" y="2590800"/>
          <p14:tracePt t="25800" x="3154363" y="2590800"/>
          <p14:tracePt t="25816" x="3162300" y="2590800"/>
          <p14:tracePt t="25833" x="3178175" y="2598738"/>
          <p14:tracePt t="25850" x="3178175" y="2606675"/>
          <p14:tracePt t="25866" x="3184525" y="2606675"/>
          <p14:tracePt t="27166" x="3178175" y="2606675"/>
          <p14:tracePt t="27182" x="3170238" y="2606675"/>
          <p14:tracePt t="27197" x="3162300" y="2606675"/>
          <p14:tracePt t="27207" x="3154363" y="2606675"/>
          <p14:tracePt t="27209" x="3146425" y="2606675"/>
          <p14:tracePt t="27216" x="3132138" y="2606675"/>
          <p14:tracePt t="27233" x="3124200" y="2606675"/>
          <p14:tracePt t="27249" x="3108325" y="2606675"/>
          <p14:tracePt t="27266" x="3094038" y="2606675"/>
          <p14:tracePt t="27283" x="3078163" y="2606675"/>
          <p14:tracePt t="27299" x="3063875" y="2606675"/>
          <p14:tracePt t="27316" x="3048000" y="2606675"/>
          <p14:tracePt t="27333" x="3032125" y="2606675"/>
          <p14:tracePt t="27350" x="3017838" y="2598738"/>
          <p14:tracePt t="27366" x="3001963" y="2598738"/>
          <p14:tracePt t="27383" x="2994025" y="2598738"/>
          <p14:tracePt t="27399" x="2979738" y="2598738"/>
          <p14:tracePt t="27416" x="2963863" y="2598738"/>
          <p14:tracePt t="27433" x="2949575" y="2598738"/>
          <p14:tracePt t="27449" x="2933700" y="2598738"/>
          <p14:tracePt t="27466" x="2925763" y="2598738"/>
          <p14:tracePt t="27483" x="2917825" y="2598738"/>
          <p14:tracePt t="27499" x="2911475" y="2598738"/>
          <p14:tracePt t="27516" x="2903538" y="2598738"/>
          <p14:tracePt t="27533" x="2887663" y="2598738"/>
          <p14:tracePt t="27550" x="2873375" y="2590800"/>
          <p14:tracePt t="27566" x="2865438" y="2590800"/>
          <p14:tracePt t="27583" x="2857500" y="2590800"/>
          <p14:tracePt t="27623" x="2849563" y="2590800"/>
          <p14:tracePt t="27633" x="2841625" y="2590800"/>
          <p14:tracePt t="27635" x="2819400" y="2590800"/>
          <p14:tracePt t="27650" x="2803525" y="2598738"/>
          <p14:tracePt t="27666" x="2789238" y="2598738"/>
          <p14:tracePt t="27683" x="2781300" y="2598738"/>
          <p14:tracePt t="27699" x="2765425" y="2606675"/>
          <p14:tracePt t="27716" x="2759075" y="2613025"/>
          <p14:tracePt t="27733" x="2735263" y="2620963"/>
          <p14:tracePt t="27733" x="2727325" y="2628900"/>
          <p14:tracePt t="27750" x="2713038" y="2628900"/>
          <p14:tracePt t="27766" x="2697163" y="2636838"/>
          <p14:tracePt t="27783" x="2689225" y="2644775"/>
          <p14:tracePt t="27800" x="2674938" y="2651125"/>
          <p14:tracePt t="27816" x="2667000" y="2651125"/>
          <p14:tracePt t="27833" x="2659063" y="2659063"/>
          <p14:tracePt t="27849" x="2651125" y="2659063"/>
          <p14:tracePt t="27866" x="2644775" y="2667000"/>
          <p14:tracePt t="27883" x="2636838" y="2674938"/>
          <p14:tracePt t="27899" x="2620963" y="2689225"/>
          <p14:tracePt t="27916" x="2606675" y="2697163"/>
          <p14:tracePt t="27933" x="2598738" y="2697163"/>
          <p14:tracePt t="27949" x="2590800" y="2705100"/>
          <p14:tracePt t="27991" x="2582863" y="2705100"/>
          <p14:tracePt t="27993" x="2582863" y="2713038"/>
          <p14:tracePt t="28000" x="2568575" y="2720975"/>
          <p14:tracePt t="28016" x="2552700" y="2727325"/>
          <p14:tracePt t="28033" x="2536825" y="2743200"/>
          <p14:tracePt t="28049" x="2530475" y="2751138"/>
          <p14:tracePt t="28066" x="2506663" y="2765425"/>
          <p14:tracePt t="28083" x="2498725" y="2781300"/>
          <p14:tracePt t="28100" x="2484438" y="2789238"/>
          <p14:tracePt t="28116" x="2468563" y="2803525"/>
          <p14:tracePt t="28133" x="2454275" y="2819400"/>
          <p14:tracePt t="28149" x="2416175" y="2841625"/>
          <p14:tracePt t="28166" x="2408238" y="2857500"/>
          <p14:tracePt t="28183" x="2400300" y="2865438"/>
          <p14:tracePt t="28223" x="2392363" y="2865438"/>
          <p14:tracePt t="28226" x="2392363" y="2873375"/>
          <p14:tracePt t="28233" x="2378075" y="2879725"/>
          <p14:tracePt t="28249" x="2354263" y="2895600"/>
          <p14:tracePt t="28266" x="2339975" y="2903538"/>
          <p14:tracePt t="28283" x="2332038" y="2903538"/>
          <p14:tracePt t="28299" x="2316163" y="2911475"/>
          <p14:tracePt t="28316" x="2308225" y="2917825"/>
          <p14:tracePt t="28332" x="2293938" y="2917825"/>
          <p14:tracePt t="28332" x="2286000" y="2925763"/>
          <p14:tracePt t="28350" x="2263775" y="2933700"/>
          <p14:tracePt t="28366" x="2247900" y="2941638"/>
          <p14:tracePt t="28383" x="2232025" y="2941638"/>
          <p14:tracePt t="28399" x="2217738" y="2949575"/>
          <p14:tracePt t="28438" x="2201863" y="2955925"/>
          <p14:tracePt t="28455" x="2193925" y="2955925"/>
          <p14:tracePt t="28470" x="2179638" y="2963863"/>
          <p14:tracePt t="28472" x="2171700" y="2971800"/>
          <p14:tracePt t="28483" x="2141538" y="2971800"/>
          <p14:tracePt t="28499" x="2111375" y="2971800"/>
          <p14:tracePt t="28516" x="2087563" y="2979738"/>
          <p14:tracePt t="28533" x="2073275" y="2979738"/>
          <p14:tracePt t="28549" x="2057400" y="2979738"/>
          <p14:tracePt t="28566" x="2035175" y="2979738"/>
          <p14:tracePt t="28583" x="2027238" y="2979738"/>
          <p14:tracePt t="28599" x="1997075" y="2979738"/>
          <p14:tracePt t="28616" x="1973263" y="2979738"/>
          <p14:tracePt t="28633" x="1943100" y="2979738"/>
          <p14:tracePt t="28649" x="1920875" y="2979738"/>
          <p14:tracePt t="28666" x="1912938" y="2979738"/>
          <p14:tracePt t="28684" x="1897063" y="2979738"/>
          <p14:tracePt t="28700" x="1882775" y="2979738"/>
          <p14:tracePt t="28717" x="1858963" y="2979738"/>
          <p14:tracePt t="28733" x="1836738" y="2979738"/>
          <p14:tracePt t="28733" x="1828800" y="2979738"/>
          <p14:tracePt t="28751" x="1820863" y="2979738"/>
          <p14:tracePt t="28767" x="1812925" y="2979738"/>
          <p14:tracePt t="28783" x="1806575" y="2979738"/>
          <p14:tracePt t="28800" x="1798638" y="2979738"/>
          <p14:tracePt t="28817" x="1790700" y="2979738"/>
          <p14:tracePt t="28834" x="1782763" y="2979738"/>
          <p14:tracePt t="28887" x="1774825" y="2979738"/>
          <p14:tracePt t="28904" x="1768475" y="2971800"/>
          <p14:tracePt t="28919" x="1760538" y="2971800"/>
          <p14:tracePt t="29133" x="1752600" y="2971800"/>
          <p14:tracePt t="29904" x="1760538" y="2971800"/>
          <p14:tracePt t="29910" x="1760538" y="2963863"/>
          <p14:tracePt t="29927" x="1768475" y="2963863"/>
          <p14:tracePt t="29935" x="1774825" y="2963863"/>
          <p14:tracePt t="29960" x="1774825" y="2955925"/>
          <p14:tracePt t="29967" x="1782763" y="2955925"/>
          <p14:tracePt t="30000" x="1790700" y="2955925"/>
          <p14:tracePt t="30021" x="1798638" y="2955925"/>
          <p14:tracePt t="30038" x="1806575" y="2955925"/>
          <p14:tracePt t="30047" x="1812925" y="2955925"/>
          <p14:tracePt t="30064" x="1828800" y="2955925"/>
          <p14:tracePt t="30068" x="1836738" y="2955925"/>
          <p14:tracePt t="30083" x="1844675" y="2955925"/>
          <p14:tracePt t="30104" x="1851025" y="2955925"/>
          <p14:tracePt t="30116" x="1866900" y="2955925"/>
          <p14:tracePt t="30136" x="1874838" y="2955925"/>
          <p14:tracePt t="30152" x="1882775" y="2955925"/>
          <p14:tracePt t="30176" x="1889125" y="2955925"/>
          <p14:tracePt t="30178" x="1897063" y="2955925"/>
          <p14:tracePt t="30183" x="1905000" y="2955925"/>
          <p14:tracePt t="30200" x="1920875" y="2955925"/>
          <p14:tracePt t="30216" x="1927225" y="2955925"/>
          <p14:tracePt t="30255" x="1935163" y="2955925"/>
          <p14:tracePt t="30274" x="1943100" y="2955925"/>
          <p14:tracePt t="30319" x="1951038" y="2955925"/>
          <p14:tracePt t="30366" x="1958975" y="2955925"/>
          <p14:tracePt t="30472" x="1965325" y="2955925"/>
          <p14:tracePt t="30526" x="1973263" y="2955925"/>
          <p14:tracePt t="30560" x="1981200" y="2955925"/>
          <p14:tracePt t="30582" x="1989138" y="2955925"/>
          <p14:tracePt t="30599" x="1997075" y="2955925"/>
          <p14:tracePt t="30615" x="2003425" y="2955925"/>
          <p14:tracePt t="30639" x="2011363" y="2955925"/>
          <p14:tracePt t="30662" x="2019300" y="2955925"/>
          <p14:tracePt t="30674" x="2027238" y="2955925"/>
          <p14:tracePt t="31088" x="2035175" y="2955925"/>
          <p14:tracePt t="31526" x="2041525" y="2955925"/>
          <p14:tracePt t="31582" x="2049463" y="2955925"/>
          <p14:tracePt t="31654" x="2057400" y="2955925"/>
          <p14:tracePt t="31662" x="2065338" y="2955925"/>
          <p14:tracePt t="31674" x="2073275" y="2955925"/>
          <p14:tracePt t="31676" x="2087563" y="2955925"/>
          <p14:tracePt t="31683" x="2103438" y="2955925"/>
          <p14:tracePt t="31700" x="2141538" y="2955925"/>
          <p14:tracePt t="31716" x="2163763" y="2955925"/>
          <p14:tracePt t="31733" x="2193925" y="2955925"/>
          <p14:tracePt t="31750" x="2209800" y="2955925"/>
          <p14:tracePt t="31766" x="2225675" y="2955925"/>
          <p14:tracePt t="31783" x="2255838" y="2963863"/>
          <p14:tracePt t="31800" x="2278063" y="2963863"/>
          <p14:tracePt t="31817" x="2308225" y="2971800"/>
          <p14:tracePt t="31833" x="2346325" y="2971800"/>
          <p14:tracePt t="31850" x="2370138" y="2979738"/>
          <p14:tracePt t="31866" x="2400300" y="2987675"/>
          <p14:tracePt t="31883" x="2430463" y="2994025"/>
          <p14:tracePt t="31900" x="2446338" y="3001963"/>
          <p14:tracePt t="31916" x="2484438" y="3009900"/>
          <p14:tracePt t="31933" x="2530475" y="3017838"/>
          <p14:tracePt t="31950" x="2590800" y="3032125"/>
          <p14:tracePt t="31967" x="2598738" y="3032125"/>
          <p14:tracePt t="31983" x="2613025" y="3032125"/>
          <p14:tracePt t="32000" x="2628900" y="3032125"/>
          <p14:tracePt t="32016" x="2659063" y="3032125"/>
          <p14:tracePt t="32033" x="2674938" y="3032125"/>
          <p14:tracePt t="32050" x="2705100" y="3032125"/>
          <p14:tracePt t="32066" x="2720975" y="3025775"/>
          <p14:tracePt t="32083" x="2735263" y="3025775"/>
          <p14:tracePt t="32100" x="2751138" y="3025775"/>
          <p14:tracePt t="32116" x="2751138" y="3017838"/>
          <p14:tracePt t="32133" x="2759075" y="3017838"/>
          <p14:tracePt t="32150" x="2765425" y="3017838"/>
          <p14:tracePt t="32166" x="2781300" y="3017838"/>
          <p14:tracePt t="32183" x="2789238" y="3009900"/>
          <p14:tracePt t="32200" x="2797175" y="3009900"/>
          <p14:tracePt t="32216" x="2803525" y="3009900"/>
          <p14:tracePt t="32263" x="2811463" y="3009900"/>
          <p14:tracePt t="34822" x="2819400" y="3001963"/>
          <p14:tracePt t="34830" x="2849563" y="2994025"/>
          <p14:tracePt t="34834" x="2963863" y="2971800"/>
          <p14:tracePt t="34850" x="3078163" y="2941638"/>
          <p14:tracePt t="34866" x="3162300" y="2917825"/>
          <p14:tracePt t="34883" x="3230563" y="2903538"/>
          <p14:tracePt t="34899" x="3246438" y="2903538"/>
          <p14:tracePt t="44991" x="3230563" y="2903538"/>
          <p14:tracePt t="44997" x="3216275" y="2903538"/>
          <p14:tracePt t="45006" x="3184525" y="2903538"/>
          <p14:tracePt t="45015" x="3154363" y="2903538"/>
          <p14:tracePt t="45032" x="3132138" y="2903538"/>
          <p14:tracePt t="45048" x="3108325" y="2903538"/>
          <p14:tracePt t="45065" x="3086100" y="2903538"/>
          <p14:tracePt t="45082" x="3055938" y="2911475"/>
          <p14:tracePt t="45099" x="3040063" y="2917825"/>
          <p14:tracePt t="45115" x="3009900" y="2917825"/>
          <p14:tracePt t="45132" x="2979738" y="2925763"/>
          <p14:tracePt t="45149" x="2917825" y="2933700"/>
          <p14:tracePt t="45165" x="2879725" y="2941638"/>
          <p14:tracePt t="45182" x="2819400" y="2955925"/>
          <p14:tracePt t="45199" x="2797175" y="2955925"/>
          <p14:tracePt t="45215" x="2781300" y="2963863"/>
          <p14:tracePt t="45232" x="2759075" y="2971800"/>
          <p14:tracePt t="45249" x="2713038" y="2987675"/>
          <p14:tracePt t="45265" x="2651125" y="3001963"/>
          <p14:tracePt t="45282" x="2613025" y="3009900"/>
          <p14:tracePt t="45299" x="2590800" y="3017838"/>
          <p14:tracePt t="45315" x="2574925" y="3025775"/>
          <p14:tracePt t="45332" x="2560638" y="3032125"/>
          <p14:tracePt t="45349" x="2536825" y="3040063"/>
          <p14:tracePt t="45365" x="2484438" y="3063875"/>
          <p14:tracePt t="45382" x="2438400" y="3078163"/>
          <p14:tracePt t="45399" x="2422525" y="3086100"/>
          <p14:tracePt t="45415" x="2408238" y="3094038"/>
          <p14:tracePt t="45432" x="2384425" y="3101975"/>
          <p14:tracePt t="45449" x="2339975" y="3124200"/>
          <p14:tracePt t="45465" x="2301875" y="3154363"/>
          <p14:tracePt t="45482" x="2263775" y="3170238"/>
          <p14:tracePt t="45499" x="2232025" y="3184525"/>
          <p14:tracePt t="45515" x="2209800" y="3208338"/>
          <p14:tracePt t="45532" x="2193925" y="3216275"/>
          <p14:tracePt t="45549" x="2193925" y="3230563"/>
          <p14:tracePt t="45565" x="2187575" y="3230563"/>
          <p14:tracePt t="45582" x="2179638" y="3246438"/>
          <p14:tracePt t="45599" x="2171700" y="3260725"/>
          <p14:tracePt t="45615" x="2171700" y="3268663"/>
          <p14:tracePt t="45632" x="2163763" y="3268663"/>
          <p14:tracePt t="47439" x="2171700" y="3268663"/>
          <p14:tracePt t="47600" x="2179638" y="3268663"/>
          <p14:tracePt t="50727" x="2187575" y="3268663"/>
          <p14:tracePt t="50840" x="2187575" y="3260725"/>
          <p14:tracePt t="53136" x="2193925" y="3260725"/>
          <p14:tracePt t="53158" x="2201863" y="3260725"/>
          <p14:tracePt t="53192" x="2209800" y="3260725"/>
          <p14:tracePt t="53201" x="2209800" y="3254375"/>
          <p14:tracePt t="53271" x="2217738" y="3254375"/>
          <p14:tracePt t="53335" x="2225675" y="3254375"/>
          <p14:tracePt t="53416" x="2232025" y="3254375"/>
          <p14:tracePt t="53433" x="2239963" y="3254375"/>
          <p14:tracePt t="53455" x="2239963" y="3246438"/>
          <p14:tracePt t="53463" x="2247900" y="3246438"/>
          <p14:tracePt t="53480" x="2263775" y="3246438"/>
          <p14:tracePt t="53495" x="2270125" y="3246438"/>
          <p14:tracePt t="53497" x="2286000" y="3238500"/>
          <p14:tracePt t="53521" x="2293938" y="3238500"/>
          <p14:tracePt t="53531" x="2301875" y="3238500"/>
          <p14:tracePt t="53548" x="2308225" y="3238500"/>
          <p14:tracePt t="53550" x="2324100" y="3238500"/>
          <p14:tracePt t="53584" x="2332038" y="3230563"/>
          <p14:tracePt t="53639" x="2339975" y="3230563"/>
          <p14:tracePt t="53745" x="2346325" y="3230563"/>
          <p14:tracePt t="53747" x="2354263" y="3222625"/>
          <p14:tracePt t="53769" x="2362200" y="3222625"/>
          <p14:tracePt t="53781" x="2370138" y="3216275"/>
          <p14:tracePt t="53798" x="2378075" y="3216275"/>
          <p14:tracePt t="53800" x="2384425" y="3208338"/>
          <p14:tracePt t="53815" x="2400300" y="3208338"/>
          <p14:tracePt t="53832" x="2408238" y="3200400"/>
          <p14:tracePt t="53872" x="2408238" y="3192463"/>
          <p14:tracePt t="53874" x="2416175" y="3192463"/>
          <p14:tracePt t="53911" x="2422525" y="3192463"/>
          <p14:tracePt t="54072" x="2430463" y="3192463"/>
          <p14:tracePt t="54448" x="2438400" y="3192463"/>
          <p14:tracePt t="54464" x="2446338" y="3192463"/>
          <p14:tracePt t="54466" x="2454275" y="3192463"/>
          <p14:tracePt t="54487" x="2460625" y="3192463"/>
          <p14:tracePt t="54504" x="2468563" y="3200400"/>
          <p14:tracePt t="54536" x="2476500" y="3200400"/>
          <p14:tracePt t="54559" x="2484438" y="3200400"/>
          <p14:tracePt t="54568" x="2492375" y="3200400"/>
          <p14:tracePt t="54576" x="2498725" y="3200400"/>
          <p14:tracePt t="54608" x="2506663" y="3200400"/>
          <p14:tracePt t="54632" x="2514600" y="3200400"/>
          <p14:tracePt t="54656" x="2530475" y="3200400"/>
          <p14:tracePt t="54671" x="2536825" y="3200400"/>
          <p14:tracePt t="54680" x="2544763" y="3200400"/>
          <p14:tracePt t="58231" x="0" y="0"/>
        </p14:tracePtLst>
      </p14:laserTraceLst>
    </p:ext>
  </p:extLs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3" y="1469584"/>
            <a:ext cx="8218487" cy="531068"/>
          </a:xfrm>
        </p:spPr>
        <p:txBody>
          <a:bodyPr/>
          <a:lstStyle/>
          <a:p>
            <a:r>
              <a:rPr lang="en-US" sz="2400" dirty="0" smtClean="0"/>
              <a:t>Recoding of 5 PVs into 5 Plausible Levels</a:t>
            </a:r>
            <a:endParaRPr lang="en-US" sz="2400" dirty="0"/>
          </a:p>
        </p:txBody>
      </p:sp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77771"/>
            <a:ext cx="77628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3130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2344"/>
    </mc:Choice>
    <mc:Fallback>
      <p:transition spd="slow" advTm="723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30001" x="2917825" y="2879725"/>
          <p14:tracePt t="30157" x="0" y="0"/>
        </p14:tracePtLst>
        <p14:tracePtLst>
          <p14:tracePt t="32453" x="2773363" y="3063875"/>
          <p14:tracePt t="32830" x="2773363" y="3078163"/>
          <p14:tracePt t="32838" x="2773363" y="3086100"/>
          <p14:tracePt t="32850" x="2789238" y="3101975"/>
          <p14:tracePt t="32851" x="2797175" y="3140075"/>
          <p14:tracePt t="32867" x="2811463" y="3170238"/>
          <p14:tracePt t="32883" x="2827338" y="3192463"/>
          <p14:tracePt t="32900" x="2841625" y="3222625"/>
          <p14:tracePt t="32917" x="2857500" y="3254375"/>
          <p14:tracePt t="32933" x="2873375" y="3284538"/>
          <p14:tracePt t="32950" x="2879725" y="3314700"/>
          <p14:tracePt t="32967" x="2895600" y="3352800"/>
          <p14:tracePt t="32983" x="2903538" y="3390900"/>
          <p14:tracePt t="33000" x="2925763" y="3451225"/>
          <p14:tracePt t="33017" x="2933700" y="3489325"/>
          <p14:tracePt t="33033" x="2941638" y="3513138"/>
          <p14:tracePt t="33050" x="2949575" y="3535363"/>
          <p14:tracePt t="33067" x="2949575" y="3551238"/>
          <p14:tracePt t="33083" x="2955925" y="3565525"/>
          <p14:tracePt t="33100" x="2963863" y="3589338"/>
          <p14:tracePt t="33117" x="2979738" y="3627438"/>
          <p14:tracePt t="33133" x="2987675" y="3665538"/>
          <p14:tracePt t="33151" x="2994025" y="3687763"/>
          <p14:tracePt t="33167" x="3001963" y="3703638"/>
          <p14:tracePt t="33183" x="3001963" y="3749675"/>
          <p14:tracePt t="33200" x="3009900" y="3779838"/>
          <p14:tracePt t="33217" x="3025775" y="3810000"/>
          <p14:tracePt t="33233" x="3025775" y="3832225"/>
          <p14:tracePt t="33250" x="3025775" y="3856038"/>
          <p14:tracePt t="33267" x="3032125" y="3878263"/>
          <p14:tracePt t="33283" x="3040063" y="3894138"/>
          <p14:tracePt t="33300" x="3040063" y="3902075"/>
          <p14:tracePt t="33317" x="3040063" y="3916363"/>
          <p14:tracePt t="33334" x="3040063" y="3932238"/>
          <p14:tracePt t="33350" x="3040063" y="3940175"/>
          <p14:tracePt t="33367" x="3048000" y="3946525"/>
          <p14:tracePt t="33383" x="3048000" y="3962400"/>
          <p14:tracePt t="33400" x="3048000" y="3970338"/>
          <p14:tracePt t="33417" x="3048000" y="3992563"/>
          <p14:tracePt t="33433" x="3048000" y="4000500"/>
          <p14:tracePt t="33450" x="3048000" y="4016375"/>
          <p14:tracePt t="33467" x="3048000" y="4030663"/>
          <p14:tracePt t="33483" x="3048000" y="4046538"/>
          <p14:tracePt t="33500" x="3048000" y="4060825"/>
          <p14:tracePt t="33516" x="3055938" y="4084638"/>
          <p14:tracePt t="33533" x="3055938" y="4098925"/>
          <p14:tracePt t="33550" x="3055938" y="4122738"/>
          <p14:tracePt t="33566" x="3055938" y="4144963"/>
          <p14:tracePt t="33583" x="3055938" y="4175125"/>
          <p14:tracePt t="33600" x="3048000" y="4198938"/>
          <p14:tracePt t="33616" x="3040063" y="4229100"/>
          <p14:tracePt t="33633" x="3040063" y="4251325"/>
          <p14:tracePt t="33650" x="3040063" y="4275138"/>
          <p14:tracePt t="33667" x="3040063" y="4283075"/>
          <p14:tracePt t="33683" x="3040063" y="4305300"/>
          <p14:tracePt t="33700" x="3040063" y="4321175"/>
          <p14:tracePt t="33716" x="3040063" y="4327525"/>
          <p14:tracePt t="33733" x="3032125" y="4335463"/>
          <p14:tracePt t="33750" x="3032125" y="4359275"/>
          <p14:tracePt t="33767" x="3032125" y="4389438"/>
          <p14:tracePt t="33783" x="3032125" y="4403725"/>
          <p14:tracePt t="33800" x="3025775" y="4419600"/>
          <p14:tracePt t="33817" x="3025775" y="4435475"/>
          <p14:tracePt t="33833" x="3017838" y="4457700"/>
          <p14:tracePt t="33850" x="3017838" y="4479925"/>
          <p14:tracePt t="33867" x="3017838" y="4487863"/>
          <p14:tracePt t="33883" x="3017838" y="4495800"/>
          <p14:tracePt t="33900" x="3017838" y="4511675"/>
          <p14:tracePt t="33950" x="3009900" y="4511675"/>
          <p14:tracePt t="39006" x="3009900" y="4518025"/>
          <p14:tracePt t="39014" x="3009900" y="4541838"/>
          <p14:tracePt t="39022" x="3009900" y="4549775"/>
          <p14:tracePt t="39030" x="3009900" y="4556125"/>
          <p14:tracePt t="39033" x="3009900" y="4572000"/>
          <p14:tracePt t="39094" x="3009900" y="4579938"/>
          <p14:tracePt t="39102" x="3001963" y="4602163"/>
          <p14:tracePt t="39110" x="3001963" y="4618038"/>
          <p14:tracePt t="39118" x="3001963" y="4632325"/>
          <p14:tracePt t="39126" x="2994025" y="4648200"/>
          <p14:tracePt t="39132" x="2994025" y="4664075"/>
          <p14:tracePt t="40558" x="2994025" y="4656138"/>
          <p14:tracePt t="40566" x="3001963" y="4640263"/>
          <p14:tracePt t="40574" x="3009900" y="4618038"/>
          <p14:tracePt t="40582" x="3009900" y="4594225"/>
          <p14:tracePt t="40590" x="3017838" y="4579938"/>
          <p14:tracePt t="40599" x="3025775" y="4564063"/>
          <p14:tracePt t="40615" x="3025775" y="4541838"/>
          <p14:tracePt t="40632" x="3032125" y="4525963"/>
          <p14:tracePt t="40649" x="3032125" y="4518025"/>
          <p14:tracePt t="40665" x="3040063" y="4511675"/>
          <p14:tracePt t="40682" x="3048000" y="4487863"/>
          <p14:tracePt t="40699" x="3055938" y="4465638"/>
          <p14:tracePt t="40715" x="3063875" y="4435475"/>
          <p14:tracePt t="40732" x="3086100" y="4381500"/>
          <p14:tracePt t="40749" x="3094038" y="4335463"/>
          <p14:tracePt t="40749" x="3108325" y="4321175"/>
          <p14:tracePt t="40766" x="3116263" y="4259263"/>
          <p14:tracePt t="40782" x="3140075" y="4213225"/>
          <p14:tracePt t="40799" x="3146425" y="4168775"/>
          <p14:tracePt t="40815" x="3154363" y="4106863"/>
          <p14:tracePt t="40832" x="3178175" y="4022725"/>
          <p14:tracePt t="40849" x="3192463" y="3946525"/>
          <p14:tracePt t="40866" x="3208338" y="3894138"/>
          <p14:tracePt t="40882" x="3208338" y="3878263"/>
          <p14:tracePt t="40899" x="3208338" y="3856038"/>
          <p14:tracePt t="40915" x="3208338" y="3832225"/>
          <p14:tracePt t="40932" x="3208338" y="3802063"/>
          <p14:tracePt t="40949" x="3208338" y="3771900"/>
          <p14:tracePt t="40966" x="3216275" y="3725863"/>
          <p14:tracePt t="40982" x="3222625" y="3695700"/>
          <p14:tracePt t="40999" x="3230563" y="3657600"/>
          <p14:tracePt t="41016" x="3230563" y="3627438"/>
          <p14:tracePt t="41032" x="3238500" y="3581400"/>
          <p14:tracePt t="41049" x="3246438" y="3551238"/>
          <p14:tracePt t="41066" x="3260725" y="3489325"/>
          <p14:tracePt t="41082" x="3284538" y="3444875"/>
          <p14:tracePt t="41099" x="3292475" y="3398838"/>
          <p14:tracePt t="41116" x="3298825" y="3375025"/>
          <p14:tracePt t="41133" x="3306763" y="3344863"/>
          <p14:tracePt t="41149" x="3314700" y="3330575"/>
          <p14:tracePt t="41165" x="3322638" y="3284538"/>
          <p14:tracePt t="41182" x="3336925" y="3230563"/>
          <p14:tracePt t="41199" x="3360738" y="3170238"/>
          <p14:tracePt t="41215" x="3382963" y="3124200"/>
          <p14:tracePt t="41233" x="3398838" y="3063875"/>
          <p14:tracePt t="41249" x="3436938" y="2994025"/>
          <p14:tracePt t="41266" x="3451225" y="2941638"/>
          <p14:tracePt t="41282" x="3467100" y="2903538"/>
          <p14:tracePt t="41299" x="3482975" y="2857500"/>
          <p14:tracePt t="41315" x="3505200" y="2803525"/>
          <p14:tracePt t="41332" x="3521075" y="2759075"/>
          <p14:tracePt t="41349" x="3543300" y="2720975"/>
          <p14:tracePt t="41366" x="3543300" y="2682875"/>
          <p14:tracePt t="41382" x="3559175" y="2651125"/>
          <p14:tracePt t="41399" x="3573463" y="2613025"/>
          <p14:tracePt t="41416" x="3589338" y="2582863"/>
          <p14:tracePt t="41432" x="3597275" y="2552700"/>
          <p14:tracePt t="41449" x="3611563" y="2522538"/>
          <p14:tracePt t="41465" x="3627438" y="2498725"/>
          <p14:tracePt t="41482" x="3635375" y="2476500"/>
          <p14:tracePt t="41499" x="3641725" y="2454275"/>
          <p14:tracePt t="41516" x="3641725" y="2446338"/>
          <p14:tracePt t="41532" x="3649663" y="2438400"/>
          <p14:tracePt t="41549" x="3657600" y="2430463"/>
          <p14:tracePt t="41566" x="3657600" y="2422525"/>
          <p14:tracePt t="41910" x="3657600" y="2430463"/>
          <p14:tracePt t="41926" x="3657600" y="2438400"/>
          <p14:tracePt t="41942" x="3657600" y="2446338"/>
          <p14:tracePt t="41958" x="3649663" y="2460625"/>
          <p14:tracePt t="41974" x="3649663" y="2468563"/>
          <p14:tracePt t="41982" x="3649663" y="2484438"/>
          <p14:tracePt t="41989" x="3641725" y="2498725"/>
          <p14:tracePt t="41999" x="3641725" y="2522538"/>
          <p14:tracePt t="42015" x="3635375" y="2544763"/>
          <p14:tracePt t="42032" x="3635375" y="2568575"/>
          <p14:tracePt t="42049" x="3627438" y="2598738"/>
          <p14:tracePt t="42065" x="3619500" y="2628900"/>
          <p14:tracePt t="42082" x="3611563" y="2644775"/>
          <p14:tracePt t="42098" x="3611563" y="2667000"/>
          <p14:tracePt t="42115" x="3603625" y="2689225"/>
          <p14:tracePt t="42132" x="3597275" y="2713038"/>
          <p14:tracePt t="42149" x="3597275" y="2743200"/>
          <p14:tracePt t="42165" x="3581400" y="2803525"/>
          <p14:tracePt t="42182" x="3565525" y="2857500"/>
          <p14:tracePt t="42199" x="3551238" y="2955925"/>
          <p14:tracePt t="42215" x="3543300" y="3040063"/>
          <p14:tracePt t="42232" x="3535363" y="3108325"/>
          <p14:tracePt t="42249" x="3535363" y="3154363"/>
          <p14:tracePt t="42265" x="3535363" y="3200400"/>
          <p14:tracePt t="42282" x="3535363" y="3260725"/>
          <p14:tracePt t="42299" x="3535363" y="3368675"/>
          <p14:tracePt t="42315" x="3535363" y="3482975"/>
          <p14:tracePt t="42332" x="3535363" y="3627438"/>
          <p14:tracePt t="42348" x="3551238" y="3741738"/>
          <p14:tracePt t="42365" x="3559175" y="3825875"/>
          <p14:tracePt t="42382" x="3559175" y="3894138"/>
          <p14:tracePt t="42398" x="3573463" y="3970338"/>
          <p14:tracePt t="42416" x="3589338" y="4046538"/>
          <p14:tracePt t="42432" x="3597275" y="4130675"/>
          <p14:tracePt t="42448" x="3611563" y="4183063"/>
          <p14:tracePt t="42465" x="3611563" y="4221163"/>
          <p14:tracePt t="42482" x="3611563" y="4251325"/>
          <p14:tracePt t="42498" x="3619500" y="4283075"/>
          <p14:tracePt t="42515" x="3627438" y="4335463"/>
          <p14:tracePt t="42532" x="3635375" y="4389438"/>
          <p14:tracePt t="42549" x="3635375" y="4419600"/>
          <p14:tracePt t="42565" x="3635375" y="4479925"/>
          <p14:tracePt t="42582" x="3635375" y="4549775"/>
          <p14:tracePt t="42599" x="3635375" y="4610100"/>
          <p14:tracePt t="42615" x="3635375" y="4664075"/>
          <p14:tracePt t="42632" x="3635375" y="4708525"/>
          <p14:tracePt t="42648" x="3635375" y="4762500"/>
          <p14:tracePt t="42665" x="3635375" y="4822825"/>
          <p14:tracePt t="42682" x="3635375" y="4860925"/>
          <p14:tracePt t="42698" x="3635375" y="4892675"/>
          <p14:tracePt t="42715" x="3627438" y="4914900"/>
          <p14:tracePt t="42732" x="3627438" y="4937125"/>
          <p14:tracePt t="42748" x="3627438" y="4953000"/>
          <p14:tracePt t="42765" x="3627438" y="4968875"/>
          <p14:tracePt t="43863" x="3627438" y="4960938"/>
          <p14:tracePt t="43870" x="3627438" y="4937125"/>
          <p14:tracePt t="43883" x="3627438" y="4914900"/>
          <p14:tracePt t="43883" x="3611563" y="4830763"/>
          <p14:tracePt t="43899" x="3589338" y="4732338"/>
          <p14:tracePt t="43916" x="3573463" y="4610100"/>
          <p14:tracePt t="43933" x="3551238" y="4503738"/>
          <p14:tracePt t="43949" x="3527425" y="4403725"/>
          <p14:tracePt t="43966" x="3497263" y="4221163"/>
          <p14:tracePt t="43983" x="3451225" y="4054475"/>
          <p14:tracePt t="43999" x="3421063" y="3908425"/>
          <p14:tracePt t="44016" x="3390900" y="3779838"/>
          <p14:tracePt t="44033" x="3375025" y="3657600"/>
          <p14:tracePt t="44049" x="3368675" y="3543300"/>
          <p14:tracePt t="44066" x="3360738" y="3429000"/>
          <p14:tracePt t="44083" x="3352800" y="3330575"/>
          <p14:tracePt t="44099" x="3344863" y="3230563"/>
          <p14:tracePt t="44116" x="3336925" y="3146425"/>
          <p14:tracePt t="44133" x="3336925" y="3025775"/>
          <p14:tracePt t="44150" x="3336925" y="2895600"/>
          <p14:tracePt t="44166" x="3368675" y="2697163"/>
          <p14:tracePt t="44183" x="3398838" y="2574925"/>
          <p14:tracePt t="44199" x="3429000" y="2476500"/>
          <p14:tracePt t="44216" x="3467100" y="2408238"/>
          <p14:tracePt t="44233" x="3521075" y="2308225"/>
          <p14:tracePt t="44249" x="3573463" y="2187575"/>
          <p14:tracePt t="44266" x="3627438" y="2095500"/>
          <p14:tracePt t="44283" x="3673475" y="2019300"/>
          <p14:tracePt t="44299" x="3725863" y="1973263"/>
          <p14:tracePt t="44318" x="3817938" y="1889125"/>
          <p14:tracePt t="44349" x="3886200" y="1828800"/>
          <p14:tracePt t="44383" x="3908425" y="1820863"/>
          <p14:tracePt t="44399" x="3940175" y="1806575"/>
          <p14:tracePt t="44416" x="3978275" y="1790700"/>
          <p14:tracePt t="44432" x="4022725" y="1774825"/>
          <p14:tracePt t="44449" x="4046538" y="1768475"/>
          <p14:tracePt t="44466" x="4060825" y="1768475"/>
          <p14:tracePt t="44482" x="4084638" y="1768475"/>
          <p14:tracePt t="44499" x="4106863" y="1768475"/>
          <p14:tracePt t="44516" x="4152900" y="1774825"/>
          <p14:tracePt t="44532" x="4198938" y="1798638"/>
          <p14:tracePt t="44549" x="4251325" y="1820863"/>
          <p14:tracePt t="44566" x="4335463" y="1851025"/>
          <p14:tracePt t="44583" x="4381500" y="1874838"/>
          <p14:tracePt t="44599" x="4435475" y="1905000"/>
          <p14:tracePt t="44616" x="4495800" y="1935163"/>
          <p14:tracePt t="44632" x="4549775" y="1965325"/>
          <p14:tracePt t="44649" x="4587875" y="1989138"/>
          <p14:tracePt t="44666" x="4632325" y="2035175"/>
          <p14:tracePt t="44682" x="4664075" y="2073275"/>
          <p14:tracePt t="44699" x="4694238" y="2111375"/>
          <p14:tracePt t="44716" x="4724400" y="2155825"/>
          <p14:tracePt t="44733" x="4762500" y="2209800"/>
          <p14:tracePt t="44749" x="4800600" y="2278063"/>
          <p14:tracePt t="44766" x="4854575" y="2346325"/>
          <p14:tracePt t="44783" x="4860925" y="2378075"/>
          <p14:tracePt t="44799" x="4868863" y="2400300"/>
          <p14:tracePt t="44816" x="4868863" y="2408238"/>
          <p14:tracePt t="44832" x="4884738" y="2422525"/>
          <p14:tracePt t="44849" x="4884738" y="2454275"/>
          <p14:tracePt t="44866" x="4892675" y="2484438"/>
          <p14:tracePt t="44882" x="4906963" y="2522538"/>
          <p14:tracePt t="44899" x="4906963" y="2552700"/>
          <p14:tracePt t="44916" x="4914900" y="2574925"/>
          <p14:tracePt t="44933" x="4914900" y="2598738"/>
          <p14:tracePt t="44949" x="4914900" y="2620963"/>
          <p14:tracePt t="44966" x="4922838" y="2689225"/>
          <p14:tracePt t="44982" x="4930775" y="2765425"/>
          <p14:tracePt t="44999" x="4930775" y="2841625"/>
          <p14:tracePt t="45016" x="4930775" y="2925763"/>
          <p14:tracePt t="45032" x="4930775" y="3017838"/>
          <p14:tracePt t="45049" x="4930775" y="3108325"/>
          <p14:tracePt t="45066" x="4930775" y="3162300"/>
          <p14:tracePt t="45082" x="4937125" y="3208338"/>
          <p14:tracePt t="45099" x="4937125" y="3216275"/>
          <p14:tracePt t="45116" x="4937125" y="3260725"/>
          <p14:tracePt t="45132" x="4937125" y="3352800"/>
          <p14:tracePt t="45149" x="4937125" y="3482975"/>
          <p14:tracePt t="45166" x="4937125" y="3657600"/>
          <p14:tracePt t="45183" x="4945063" y="3787775"/>
          <p14:tracePt t="45199" x="4945063" y="3962400"/>
          <p14:tracePt t="45216" x="4945063" y="4144963"/>
          <p14:tracePt t="45232" x="4945063" y="4373563"/>
          <p14:tracePt t="45249" x="4945063" y="4579938"/>
          <p14:tracePt t="45266" x="4945063" y="4716463"/>
          <p14:tracePt t="45283" x="4945063" y="4778375"/>
          <p14:tracePt t="45299" x="4945063" y="4808538"/>
          <p14:tracePt t="45316" x="4945063" y="4822825"/>
          <p14:tracePt t="45333" x="4945063" y="4838700"/>
          <p14:tracePt t="45349" x="4945063" y="4854575"/>
          <p14:tracePt t="45366" x="4945063" y="4868863"/>
          <p14:tracePt t="45810" x="4937125" y="4868863"/>
          <p14:tracePt t="45830" x="4937125" y="4860925"/>
          <p14:tracePt t="45840" x="4937125" y="4846638"/>
          <p14:tracePt t="45849" x="4922838" y="4822825"/>
          <p14:tracePt t="45849" x="4914900" y="4784725"/>
          <p14:tracePt t="45866" x="4899025" y="4724400"/>
          <p14:tracePt t="45882" x="4892675" y="4640263"/>
          <p14:tracePt t="45899" x="4868863" y="4525963"/>
          <p14:tracePt t="45916" x="4846638" y="4373563"/>
          <p14:tracePt t="45932" x="4838700" y="4237038"/>
          <p14:tracePt t="45949" x="4816475" y="4114800"/>
          <p14:tracePt t="45966" x="4800600" y="3992563"/>
          <p14:tracePt t="45982" x="4792663" y="3832225"/>
          <p14:tracePt t="45999" x="4792663" y="3717925"/>
          <p14:tracePt t="46016" x="4784725" y="3611563"/>
          <p14:tracePt t="46033" x="4784725" y="3497263"/>
          <p14:tracePt t="46049" x="4784725" y="3406775"/>
          <p14:tracePt t="46066" x="4784725" y="3322638"/>
          <p14:tracePt t="46082" x="4784725" y="3254375"/>
          <p14:tracePt t="46099" x="4784725" y="3208338"/>
          <p14:tracePt t="46116" x="4784725" y="3124200"/>
          <p14:tracePt t="46132" x="4784725" y="3032125"/>
          <p14:tracePt t="46149" x="4792663" y="2955925"/>
          <p14:tracePt t="46166" x="4800600" y="2841625"/>
          <p14:tracePt t="46183" x="4822825" y="2759075"/>
          <p14:tracePt t="46199" x="4854575" y="2667000"/>
          <p14:tracePt t="46216" x="4884738" y="2582863"/>
          <p14:tracePt t="46232" x="4914900" y="2514600"/>
          <p14:tracePt t="46249" x="4937125" y="2454275"/>
          <p14:tracePt t="46266" x="4968875" y="2400300"/>
          <p14:tracePt t="46282" x="4991100" y="2370138"/>
          <p14:tracePt t="46299" x="5013325" y="2332038"/>
          <p14:tracePt t="46316" x="5045075" y="2308225"/>
          <p14:tracePt t="46332" x="5067300" y="2278063"/>
          <p14:tracePt t="46349" x="5097463" y="2255838"/>
          <p14:tracePt t="46366" x="5143500" y="2201863"/>
          <p14:tracePt t="46382" x="5165725" y="2187575"/>
          <p14:tracePt t="46399" x="5203825" y="2163763"/>
          <p14:tracePt t="46416" x="5235575" y="2141538"/>
          <p14:tracePt t="46432" x="5280025" y="2125663"/>
          <p14:tracePt t="46449" x="5295900" y="2117725"/>
          <p14:tracePt t="46466" x="5303838" y="2117725"/>
          <p14:tracePt t="46482" x="5326063" y="2111375"/>
          <p14:tracePt t="46499" x="5341938" y="2111375"/>
          <p14:tracePt t="46516" x="5356225" y="2111375"/>
          <p14:tracePt t="46532" x="5372100" y="2111375"/>
          <p14:tracePt t="46549" x="5394325" y="2111375"/>
          <p14:tracePt t="46566" x="5418138" y="2111375"/>
          <p14:tracePt t="46566" x="5432425" y="2117725"/>
          <p14:tracePt t="46583" x="5448300" y="2125663"/>
          <p14:tracePt t="46599" x="5464175" y="2141538"/>
          <p14:tracePt t="46615" x="5502275" y="2155825"/>
          <p14:tracePt t="46632" x="5540375" y="2187575"/>
          <p14:tracePt t="46649" x="5570538" y="2217738"/>
          <p14:tracePt t="46666" x="5600700" y="2247900"/>
          <p14:tracePt t="46682" x="5638800" y="2301875"/>
          <p14:tracePt t="46699" x="5676900" y="2354263"/>
          <p14:tracePt t="46715" x="5707063" y="2408238"/>
          <p14:tracePt t="46732" x="5775325" y="2506663"/>
          <p14:tracePt t="46749" x="5837238" y="2636838"/>
          <p14:tracePt t="46766" x="5913438" y="2759075"/>
          <p14:tracePt t="46782" x="6003925" y="2955925"/>
          <p14:tracePt t="46799" x="6042025" y="3108325"/>
          <p14:tracePt t="46815" x="6096000" y="3268663"/>
          <p14:tracePt t="46832" x="6134100" y="3413125"/>
          <p14:tracePt t="46849" x="6156325" y="3513138"/>
          <p14:tracePt t="46865" x="6172200" y="3573463"/>
          <p14:tracePt t="46882" x="6194425" y="3695700"/>
          <p14:tracePt t="46899" x="6232525" y="3848100"/>
          <p14:tracePt t="46916" x="6256338" y="4016375"/>
          <p14:tracePt t="46932" x="6270625" y="4183063"/>
          <p14:tracePt t="46949" x="6278563" y="4373563"/>
          <p14:tracePt t="46965" x="6286500" y="4556125"/>
          <p14:tracePt t="46965" x="6294438" y="4625975"/>
          <p14:tracePt t="46982" x="6302375" y="4716463"/>
          <p14:tracePt t="46999" x="6302375" y="4754563"/>
          <p14:tracePt t="47015" x="6302375" y="4800600"/>
          <p14:tracePt t="47032" x="6302375" y="4868863"/>
          <p14:tracePt t="47049" x="6302375" y="4930775"/>
          <p14:tracePt t="47066" x="6302375" y="4945063"/>
          <p14:tracePt t="47082" x="6302375" y="4953000"/>
          <p14:tracePt t="47099" x="6308725" y="4953000"/>
          <p14:tracePt t="47115" x="6308725" y="4960938"/>
          <p14:tracePt t="47150" x="6308725" y="4968875"/>
          <p14:tracePt t="47174" x="6308725" y="4975225"/>
          <p14:tracePt t="47566" x="6308725" y="4968875"/>
          <p14:tracePt t="47574" x="6308725" y="4945063"/>
          <p14:tracePt t="47582" x="6294438" y="4930775"/>
          <p14:tracePt t="47582" x="6278563" y="4868863"/>
          <p14:tracePt t="47599" x="6264275" y="4822825"/>
          <p14:tracePt t="47615" x="6248400" y="4784725"/>
          <p14:tracePt t="47632" x="6232525" y="4746625"/>
          <p14:tracePt t="47649" x="6210300" y="4656138"/>
          <p14:tracePt t="47665" x="6188075" y="4556125"/>
          <p14:tracePt t="47682" x="6164263" y="4457700"/>
          <p14:tracePt t="47699" x="6149975" y="4359275"/>
          <p14:tracePt t="47715" x="6126163" y="4251325"/>
          <p14:tracePt t="47732" x="6111875" y="4152900"/>
          <p14:tracePt t="47749" x="6088063" y="4084638"/>
          <p14:tracePt t="47765" x="6073775" y="3992563"/>
          <p14:tracePt t="47782" x="6049963" y="3886200"/>
          <p14:tracePt t="47799" x="6019800" y="3787775"/>
          <p14:tracePt t="47815" x="5997575" y="3687763"/>
          <p14:tracePt t="47832" x="5981700" y="3597275"/>
          <p14:tracePt t="47849" x="5973763" y="3513138"/>
          <p14:tracePt t="47865" x="5959475" y="3413125"/>
          <p14:tracePt t="47882" x="5951538" y="3306763"/>
          <p14:tracePt t="47899" x="5951538" y="3216275"/>
          <p14:tracePt t="47915" x="5951538" y="3140075"/>
          <p14:tracePt t="47932" x="5951538" y="3040063"/>
          <p14:tracePt t="47949" x="5965825" y="2963863"/>
          <p14:tracePt t="47965" x="6019800" y="2841625"/>
          <p14:tracePt t="47982" x="6126163" y="2674938"/>
          <p14:tracePt t="47999" x="6202363" y="2568575"/>
          <p14:tracePt t="48015" x="6264275" y="2484438"/>
          <p14:tracePt t="48032" x="6308725" y="2422525"/>
          <p14:tracePt t="48049" x="6340475" y="2378075"/>
          <p14:tracePt t="48065" x="6378575" y="2346325"/>
          <p14:tracePt t="48082" x="6423025" y="2301875"/>
          <p14:tracePt t="48099" x="6469063" y="2263775"/>
          <p14:tracePt t="48115" x="6515100" y="2225675"/>
          <p14:tracePt t="48132" x="6561138" y="2193925"/>
          <p14:tracePt t="48148" x="6613525" y="2163763"/>
          <p14:tracePt t="48165" x="6675438" y="2125663"/>
          <p14:tracePt t="48182" x="6759575" y="2087563"/>
          <p14:tracePt t="48199" x="6811963" y="2057400"/>
          <p14:tracePt t="48215" x="6842125" y="2049463"/>
          <p14:tracePt t="48232" x="6858000" y="2035175"/>
          <p14:tracePt t="48249" x="6873875" y="2035175"/>
          <p14:tracePt t="48265" x="6904038" y="2027238"/>
          <p14:tracePt t="48282" x="6926263" y="2027238"/>
          <p14:tracePt t="48298" x="6964363" y="2027238"/>
          <p14:tracePt t="48315" x="6994525" y="2027238"/>
          <p14:tracePt t="48332" x="7018338" y="2027238"/>
          <p14:tracePt t="48349" x="7040563" y="2035175"/>
          <p14:tracePt t="48366" x="7070725" y="2049463"/>
          <p14:tracePt t="48366" x="7078663" y="2057400"/>
          <p14:tracePt t="48382" x="7116763" y="2087563"/>
          <p14:tracePt t="48399" x="7146925" y="2111375"/>
          <p14:tracePt t="48415" x="7170738" y="2141538"/>
          <p14:tracePt t="48432" x="7192963" y="2163763"/>
          <p14:tracePt t="48449" x="7208838" y="2179638"/>
          <p14:tracePt t="48465" x="7216775" y="2201863"/>
          <p14:tracePt t="48482" x="7223125" y="2232025"/>
          <p14:tracePt t="48499" x="7231063" y="2247900"/>
          <p14:tracePt t="48515" x="7231063" y="2263775"/>
          <p14:tracePt t="48532" x="7231063" y="2278063"/>
          <p14:tracePt t="48549" x="7231063" y="2301875"/>
          <p14:tracePt t="48565" x="7231063" y="2354263"/>
          <p14:tracePt t="48582" x="7231063" y="2454275"/>
          <p14:tracePt t="48599" x="7231063" y="2552700"/>
          <p14:tracePt t="48615" x="7231063" y="2667000"/>
          <p14:tracePt t="48632" x="7231063" y="2797175"/>
          <p14:tracePt t="48649" x="7231063" y="2925763"/>
          <p14:tracePt t="48665" x="7231063" y="3040063"/>
          <p14:tracePt t="48682" x="7231063" y="3170238"/>
          <p14:tracePt t="48698" x="7231063" y="3314700"/>
          <p14:tracePt t="48715" x="7246938" y="3513138"/>
          <p14:tracePt t="48732" x="7254875" y="3725863"/>
          <p14:tracePt t="48748" x="7261225" y="3970338"/>
          <p14:tracePt t="48765" x="7269163" y="4191000"/>
          <p14:tracePt t="48782" x="7292975" y="4427538"/>
          <p14:tracePt t="48799" x="7315200" y="4587875"/>
          <p14:tracePt t="48815" x="7331075" y="4708525"/>
          <p14:tracePt t="48832" x="7345363" y="4800600"/>
          <p14:tracePt t="48849" x="7361238" y="4922838"/>
          <p14:tracePt t="48865" x="7361238" y="4983163"/>
          <p14:tracePt t="48882" x="7369175" y="5029200"/>
          <p14:tracePt t="48898" x="7369175" y="5045075"/>
          <p14:tracePt t="48915" x="7375525" y="5045075"/>
          <p14:tracePt t="48950" x="7375525" y="5051425"/>
          <p14:tracePt t="48965" x="7383463" y="5059363"/>
          <p14:tracePt t="48966" x="7383463" y="5089525"/>
          <p14:tracePt t="48982" x="7383463" y="5127625"/>
          <p14:tracePt t="48998" x="7383463" y="5143500"/>
          <p14:tracePt t="54790" x="7375525" y="5135563"/>
          <p14:tracePt t="54814" x="7369175" y="5135563"/>
          <p14:tracePt t="54822" x="7369175" y="5127625"/>
          <p14:tracePt t="54854" x="7361238" y="5127625"/>
          <p14:tracePt t="54862" x="7353300" y="5121275"/>
          <p14:tracePt t="54867" x="7353300" y="5105400"/>
          <p14:tracePt t="54881" x="7345363" y="5089525"/>
          <p14:tracePt t="54881" x="7323138" y="5075238"/>
          <p14:tracePt t="54897" x="7307263" y="5051425"/>
          <p14:tracePt t="54914" x="7299325" y="5045075"/>
          <p14:tracePt t="54931" x="7292975" y="5029200"/>
          <p14:tracePt t="54948" x="7285038" y="5013325"/>
          <p14:tracePt t="54964" x="7269163" y="4991100"/>
          <p14:tracePt t="54981" x="7239000" y="4960938"/>
          <p14:tracePt t="54997" x="7208838" y="4937125"/>
          <p14:tracePt t="55014" x="7200900" y="4930775"/>
          <p14:tracePt t="55031" x="7178675" y="4906963"/>
          <p14:tracePt t="55048" x="7146925" y="4884738"/>
          <p14:tracePt t="55064" x="7102475" y="4854575"/>
          <p14:tracePt t="55081" x="7064375" y="4830763"/>
          <p14:tracePt t="55097" x="6994525" y="4800600"/>
          <p14:tracePt t="55114" x="6934200" y="4770438"/>
          <p14:tracePt t="55131" x="6842125" y="4724400"/>
          <p14:tracePt t="55148" x="6751638" y="4686300"/>
          <p14:tracePt t="55164" x="6675438" y="4648200"/>
          <p14:tracePt t="55181" x="6599238" y="4618038"/>
          <p14:tracePt t="55181" x="6575425" y="4610100"/>
          <p14:tracePt t="55198" x="6515100" y="4579938"/>
          <p14:tracePt t="55214" x="6408738" y="4541838"/>
          <p14:tracePt t="55231" x="6256338" y="4487863"/>
          <p14:tracePt t="55248" x="6096000" y="4435475"/>
          <p14:tracePt t="55264" x="5883275" y="4351338"/>
          <p14:tracePt t="55281" x="5600700" y="4244975"/>
          <p14:tracePt t="55297" x="5311775" y="4137025"/>
          <p14:tracePt t="55314" x="4945063" y="4030663"/>
          <p14:tracePt t="55331" x="4664075" y="3940175"/>
          <p14:tracePt t="55347" x="4435475" y="3878263"/>
          <p14:tracePt t="55364" x="4251325" y="3832225"/>
          <p14:tracePt t="55381" x="4098925" y="3779838"/>
          <p14:tracePt t="55398" x="3916363" y="3717925"/>
          <p14:tracePt t="55414" x="3810000" y="3673475"/>
          <p14:tracePt t="55431" x="3725863" y="3665538"/>
          <p14:tracePt t="55447" x="3679825" y="3635375"/>
          <p14:tracePt t="55465" x="3619500" y="3619500"/>
          <p14:tracePt t="55481" x="3559175" y="3597275"/>
          <p14:tracePt t="55498" x="3505200" y="3581400"/>
          <p14:tracePt t="55514" x="3429000" y="3543300"/>
          <p14:tracePt t="55531" x="3336925" y="3497263"/>
          <p14:tracePt t="55548" x="3238500" y="3444875"/>
          <p14:tracePt t="55564" x="3146425" y="3398838"/>
          <p14:tracePt t="55581" x="3017838" y="3352800"/>
          <p14:tracePt t="55597" x="2857500" y="3298825"/>
          <p14:tracePt t="55614" x="2803525" y="3276600"/>
          <p14:tracePt t="55631" x="2781300" y="3276600"/>
          <p14:tracePt t="55726" x="2781300" y="3268663"/>
          <p14:tracePt t="55734" x="2773363" y="3254375"/>
          <p14:tracePt t="55742" x="2773363" y="3246438"/>
          <p14:tracePt t="55742" x="2773363" y="3238500"/>
          <p14:tracePt t="55750" x="2773363" y="3230563"/>
          <p14:tracePt t="55764" x="2773363" y="3222625"/>
          <p14:tracePt t="55781" x="2765425" y="3216275"/>
          <p14:tracePt t="55797" x="2765425" y="3192463"/>
          <p14:tracePt t="55814" x="2765425" y="3178175"/>
          <p14:tracePt t="55831" x="2789238" y="3170238"/>
          <p14:tracePt t="55848" x="2835275" y="3154363"/>
          <p14:tracePt t="55864" x="2879725" y="3132138"/>
          <p14:tracePt t="55881" x="2949575" y="3101975"/>
          <p14:tracePt t="55897" x="3032125" y="3070225"/>
          <p14:tracePt t="55914" x="3146425" y="3017838"/>
          <p14:tracePt t="55931" x="3230563" y="2971800"/>
          <p14:tracePt t="55948" x="3268663" y="2949575"/>
          <p14:tracePt t="55964" x="3284538" y="2941638"/>
          <p14:tracePt t="56014" x="3292475" y="2941638"/>
          <p14:tracePt t="56246" x="3292475" y="2949575"/>
          <p14:tracePt t="56254" x="3284538" y="2949575"/>
          <p14:tracePt t="56264" x="3276600" y="2949575"/>
          <p14:tracePt t="56302" x="3268663" y="2949575"/>
          <p14:tracePt t="56366" x="3254375" y="2949575"/>
          <p14:tracePt t="56390" x="3246438" y="2949575"/>
          <p14:tracePt t="56430" x="3238500" y="2949575"/>
          <p14:tracePt t="56438" x="3230563" y="2941638"/>
          <p14:tracePt t="56446" x="3230563" y="2933700"/>
          <p14:tracePt t="56451" x="3192463" y="2933700"/>
          <p14:tracePt t="56464" x="3178175" y="2925763"/>
          <p14:tracePt t="56481" x="3162300" y="2925763"/>
          <p14:tracePt t="56498" x="3154363" y="2917825"/>
          <p14:tracePt t="56514" x="3132138" y="2911475"/>
          <p14:tracePt t="56531" x="3086100" y="2895600"/>
          <p14:tracePt t="56547" x="3070225" y="2879725"/>
          <p14:tracePt t="56564" x="3063875" y="2879725"/>
          <p14:tracePt t="56581" x="3055938" y="2879725"/>
          <p14:tracePt t="56597" x="3055938" y="2873375"/>
          <p14:tracePt t="56614" x="3048000" y="2873375"/>
          <p14:tracePt t="56630" x="3040063" y="2865438"/>
          <p14:tracePt t="56647" x="3009900" y="2849563"/>
          <p14:tracePt t="56664" x="2987675" y="2835275"/>
          <p14:tracePt t="56680" x="2971800" y="2835275"/>
          <p14:tracePt t="56697" x="2971800" y="2827338"/>
          <p14:tracePt t="56750" x="2963863" y="2819400"/>
          <p14:tracePt t="56886" x="2971800" y="2819400"/>
          <p14:tracePt t="56894" x="2979738" y="2819400"/>
          <p14:tracePt t="56910" x="2987675" y="2819400"/>
          <p14:tracePt t="56921" x="2994025" y="2811463"/>
          <p14:tracePt t="56926" x="3001963" y="2811463"/>
          <p14:tracePt t="56932" x="3025775" y="2811463"/>
          <p14:tracePt t="56947" x="3070225" y="2803525"/>
          <p14:tracePt t="56964" x="3132138" y="2803525"/>
          <p14:tracePt t="56981" x="3216275" y="2803525"/>
          <p14:tracePt t="56997" x="3322638" y="2803525"/>
          <p14:tracePt t="57014" x="3413125" y="2811463"/>
          <p14:tracePt t="57030" x="3497263" y="2811463"/>
          <p14:tracePt t="57047" x="3551238" y="2811463"/>
          <p14:tracePt t="57064" x="3581400" y="2819400"/>
          <p14:tracePt t="57080" x="3619500" y="2819400"/>
          <p14:tracePt t="57097" x="3649663" y="2819400"/>
          <p14:tracePt t="57114" x="3711575" y="2819400"/>
          <p14:tracePt t="57131" x="3779838" y="2819400"/>
          <p14:tracePt t="57147" x="3863975" y="2819400"/>
          <p14:tracePt t="57164" x="3932238" y="2819400"/>
          <p14:tracePt t="57181" x="3978275" y="2827338"/>
          <p14:tracePt t="57197" x="4022725" y="2835275"/>
          <p14:tracePt t="57214" x="4046538" y="2835275"/>
          <p14:tracePt t="57230" x="4076700" y="2835275"/>
          <p14:tracePt t="57247" x="4122738" y="2835275"/>
          <p14:tracePt t="57264" x="4152900" y="2835275"/>
          <p14:tracePt t="57281" x="4175125" y="2835275"/>
          <p14:tracePt t="57297" x="4198938" y="2835275"/>
          <p14:tracePt t="57314" x="4259263" y="2835275"/>
          <p14:tracePt t="57330" x="4321175" y="2835275"/>
          <p14:tracePt t="57347" x="4397375" y="2827338"/>
          <p14:tracePt t="57364" x="4479925" y="2827338"/>
          <p14:tracePt t="57380" x="4525963" y="2827338"/>
          <p14:tracePt t="57397" x="4587875" y="2827338"/>
          <p14:tracePt t="57414" x="4640263" y="2827338"/>
          <p14:tracePt t="57431" x="4686300" y="2827338"/>
          <p14:tracePt t="57447" x="4740275" y="2827338"/>
          <p14:tracePt t="57464" x="4822825" y="2827338"/>
          <p14:tracePt t="57480" x="4945063" y="2827338"/>
          <p14:tracePt t="57498" x="5075238" y="2827338"/>
          <p14:tracePt t="57514" x="5211763" y="2827338"/>
          <p14:tracePt t="57530" x="5326063" y="2827338"/>
          <p14:tracePt t="57547" x="5380038" y="2827338"/>
          <p14:tracePt t="57564" x="5410200" y="2827338"/>
          <p14:tracePt t="57581" x="5456238" y="2827338"/>
          <p14:tracePt t="57597" x="5508625" y="2827338"/>
          <p14:tracePt t="57614" x="5554663" y="2827338"/>
          <p14:tracePt t="57630" x="5600700" y="2827338"/>
          <p14:tracePt t="57647" x="5668963" y="2827338"/>
          <p14:tracePt t="57664" x="5745163" y="2819400"/>
          <p14:tracePt t="57680" x="5829300" y="2803525"/>
          <p14:tracePt t="57697" x="5905500" y="2797175"/>
          <p14:tracePt t="57714" x="6003925" y="2797175"/>
          <p14:tracePt t="57730" x="6096000" y="2797175"/>
          <p14:tracePt t="57747" x="6194425" y="2797175"/>
          <p14:tracePt t="57764" x="6264275" y="2797175"/>
          <p14:tracePt t="57780" x="6340475" y="2797175"/>
          <p14:tracePt t="57797" x="6384925" y="2797175"/>
          <p14:tracePt t="57813" x="6430963" y="2797175"/>
          <p14:tracePt t="57830" x="6446838" y="2797175"/>
          <p14:tracePt t="57847" x="6469063" y="2797175"/>
          <p14:tracePt t="57864" x="6507163" y="2797175"/>
          <p14:tracePt t="57880" x="6553200" y="2797175"/>
          <p14:tracePt t="57897" x="6591300" y="2797175"/>
          <p14:tracePt t="57914" x="6607175" y="2797175"/>
          <p14:tracePt t="57930" x="6613525" y="2797175"/>
          <p14:tracePt t="57947" x="6621463" y="2789238"/>
          <p14:tracePt t="57964" x="6651625" y="2789238"/>
          <p14:tracePt t="57980" x="6683375" y="2781300"/>
          <p14:tracePt t="57997" x="6735763" y="2781300"/>
          <p14:tracePt t="58014" x="6759575" y="2773363"/>
          <p14:tracePt t="58030" x="6781800" y="2773363"/>
          <p14:tracePt t="58047" x="6811963" y="2773363"/>
          <p14:tracePt t="58064" x="6850063" y="2773363"/>
          <p14:tracePt t="58080" x="6873875" y="2773363"/>
          <p14:tracePt t="58097" x="6911975" y="2773363"/>
          <p14:tracePt t="58114" x="6950075" y="2773363"/>
          <p14:tracePt t="58130" x="6988175" y="2773363"/>
          <p14:tracePt t="58147" x="7026275" y="2773363"/>
          <p14:tracePt t="58164" x="7064375" y="2773363"/>
          <p14:tracePt t="58180" x="7078663" y="2773363"/>
          <p14:tracePt t="58197" x="7108825" y="2773363"/>
          <p14:tracePt t="58214" x="7132638" y="2773363"/>
          <p14:tracePt t="58230" x="7154863" y="2773363"/>
          <p14:tracePt t="58247" x="7185025" y="2773363"/>
          <p14:tracePt t="58264" x="7216775" y="2781300"/>
          <p14:tracePt t="58280" x="7254875" y="2789238"/>
          <p14:tracePt t="58297" x="7292975" y="2789238"/>
          <p14:tracePt t="58314" x="7315200" y="2789238"/>
          <p14:tracePt t="58330" x="7345363" y="2797175"/>
          <p14:tracePt t="58347" x="7375525" y="2797175"/>
          <p14:tracePt t="58364" x="7391400" y="2797175"/>
          <p14:tracePt t="58380" x="7399338" y="2797175"/>
          <p14:tracePt t="59950" x="7399338" y="2803525"/>
          <p14:tracePt t="59974" x="7407275" y="2811463"/>
          <p14:tracePt t="59990" x="7407275" y="2819400"/>
          <p14:tracePt t="60006" x="7407275" y="2827338"/>
          <p14:tracePt t="60014" x="7407275" y="2835275"/>
          <p14:tracePt t="60022" x="7413625" y="2849563"/>
          <p14:tracePt t="60030" x="7413625" y="2857500"/>
          <p14:tracePt t="60047" x="7429500" y="2887663"/>
          <p14:tracePt t="60064" x="7437438" y="2911475"/>
          <p14:tracePt t="60080" x="7445375" y="2925763"/>
          <p14:tracePt t="60097" x="7445375" y="2941638"/>
          <p14:tracePt t="60113" x="7451725" y="2955925"/>
          <p14:tracePt t="60130" x="7451725" y="2963863"/>
          <p14:tracePt t="60147" x="7459663" y="2987675"/>
          <p14:tracePt t="60163" x="7459663" y="3009900"/>
          <p14:tracePt t="60180" x="7467600" y="3032125"/>
          <p14:tracePt t="60197" x="7467600" y="3048000"/>
          <p14:tracePt t="60238" x="7467600" y="3055938"/>
          <p14:tracePt t="60366" x="7475538" y="3055938"/>
          <p14:tracePt t="60639" x="7475538" y="3048000"/>
          <p14:tracePt t="60647" x="7475538" y="3040063"/>
          <p14:tracePt t="60655" x="7475538" y="3032125"/>
          <p14:tracePt t="60671" x="7483475" y="3025775"/>
          <p14:tracePt t="60686" x="7483475" y="3017838"/>
          <p14:tracePt t="60695" x="7489825" y="3009900"/>
          <p14:tracePt t="60695" x="7489825" y="3001963"/>
          <p14:tracePt t="60719" x="7497763" y="2994025"/>
          <p14:tracePt t="60733" x="7497763" y="2987675"/>
          <p14:tracePt t="60748" x="7505700" y="2979738"/>
          <p14:tracePt t="60748" x="7513638" y="2979738"/>
          <p14:tracePt t="60764" x="7513638" y="2971800"/>
          <p14:tracePt t="60781" x="7521575" y="2963863"/>
          <p14:tracePt t="60798" x="7535863" y="2955925"/>
          <p14:tracePt t="60814" x="7566025" y="2933700"/>
          <p14:tracePt t="60831" x="7581900" y="2925763"/>
          <p14:tracePt t="60848" x="7597775" y="2917825"/>
          <p14:tracePt t="60864" x="7620000" y="2911475"/>
          <p14:tracePt t="60881" x="7642225" y="2887663"/>
          <p14:tracePt t="60898" x="7650163" y="2887663"/>
          <p14:tracePt t="60914" x="7666038" y="2879725"/>
          <p14:tracePt t="60931" x="7666038" y="2873375"/>
          <p14:tracePt t="60948" x="7673975" y="2865438"/>
          <p14:tracePt t="60964" x="7680325" y="2865438"/>
          <p14:tracePt t="60981" x="7696200" y="2849563"/>
          <p14:tracePt t="60997" x="7712075" y="2841625"/>
          <p14:tracePt t="60997" x="7712075" y="2835275"/>
          <p14:tracePt t="61015" x="7718425" y="2819400"/>
          <p14:tracePt t="61031" x="7734300" y="2803525"/>
          <p14:tracePt t="61071" x="7734300" y="2797175"/>
          <p14:tracePt t="61103" x="7734300" y="2789238"/>
          <p14:tracePt t="61159" x="7734300" y="2781300"/>
          <p14:tracePt t="61166" x="7726363" y="2781300"/>
          <p14:tracePt t="61175" x="7726363" y="2773363"/>
          <p14:tracePt t="61183" x="7704138" y="2751138"/>
          <p14:tracePt t="61197" x="7673975" y="2743200"/>
          <p14:tracePt t="61197" x="7650163" y="2735263"/>
          <p14:tracePt t="61215" x="7589838" y="2720975"/>
          <p14:tracePt t="61231" x="7497763" y="2705100"/>
          <p14:tracePt t="61247" x="7375525" y="2682875"/>
          <p14:tracePt t="61264" x="7246938" y="2659063"/>
          <p14:tracePt t="61281" x="7102475" y="2651125"/>
          <p14:tracePt t="61298" x="6994525" y="2651125"/>
          <p14:tracePt t="61315" x="6918325" y="2644775"/>
          <p14:tracePt t="61331" x="6827838" y="2644775"/>
          <p14:tracePt t="61348" x="6713538" y="2636838"/>
          <p14:tracePt t="61364" x="6575425" y="2636838"/>
          <p14:tracePt t="61381" x="6461125" y="2628900"/>
          <p14:tracePt t="61397" x="6354763" y="2620963"/>
          <p14:tracePt t="61414" x="6172200" y="2606675"/>
          <p14:tracePt t="61431" x="6065838" y="2598738"/>
          <p14:tracePt t="61447" x="5935663" y="2590800"/>
          <p14:tracePt t="61464" x="5821363" y="2574925"/>
          <p14:tracePt t="61481" x="5722938" y="2560638"/>
          <p14:tracePt t="61498" x="5570538" y="2552700"/>
          <p14:tracePt t="61514" x="5410200" y="2536825"/>
          <p14:tracePt t="61531" x="5257800" y="2530475"/>
          <p14:tracePt t="61548" x="5127625" y="2530475"/>
          <p14:tracePt t="61564" x="4999038" y="2514600"/>
          <p14:tracePt t="61581" x="4854575" y="2514600"/>
          <p14:tracePt t="61597" x="4708525" y="2514600"/>
          <p14:tracePt t="61614" x="4473575" y="2514600"/>
          <p14:tracePt t="61631" x="4313238" y="2514600"/>
          <p14:tracePt t="61647" x="4183063" y="2514600"/>
          <p14:tracePt t="61664" x="4076700" y="2514600"/>
          <p14:tracePt t="61681" x="3978275" y="2514600"/>
          <p14:tracePt t="61697" x="3908425" y="2514600"/>
          <p14:tracePt t="61714" x="3771900" y="2514600"/>
          <p14:tracePt t="61731" x="3657600" y="2506663"/>
          <p14:tracePt t="61747" x="3565525" y="2498725"/>
          <p14:tracePt t="61764" x="3497263" y="2498725"/>
          <p14:tracePt t="61781" x="3398838" y="2498725"/>
          <p14:tracePt t="61797" x="3306763" y="2492375"/>
          <p14:tracePt t="61814" x="3184525" y="2492375"/>
          <p14:tracePt t="61831" x="3124200" y="2492375"/>
          <p14:tracePt t="61847" x="3055938" y="2492375"/>
          <p14:tracePt t="61864" x="2987675" y="2492375"/>
          <p14:tracePt t="61881" x="2911475" y="2492375"/>
          <p14:tracePt t="61897" x="2827338" y="2492375"/>
          <p14:tracePt t="61914" x="2759075" y="2492375"/>
          <p14:tracePt t="61931" x="2682875" y="2498725"/>
          <p14:tracePt t="61947" x="2613025" y="2498725"/>
          <p14:tracePt t="61964" x="2544763" y="2514600"/>
          <p14:tracePt t="61981" x="2492375" y="2530475"/>
          <p14:tracePt t="61998" x="2446338" y="2536825"/>
          <p14:tracePt t="62014" x="2384425" y="2560638"/>
          <p14:tracePt t="62031" x="2362200" y="2568575"/>
          <p14:tracePt t="62048" x="2354263" y="2574925"/>
          <p14:tracePt t="62064" x="2339975" y="2574925"/>
          <p14:tracePt t="62081" x="2339975" y="2582863"/>
          <p14:tracePt t="62097" x="2332038" y="2590800"/>
          <p14:tracePt t="62114" x="2332038" y="2598738"/>
          <p14:tracePt t="62131" x="2332038" y="2613025"/>
          <p14:tracePt t="62147" x="2332038" y="2636838"/>
          <p14:tracePt t="62164" x="2346325" y="2659063"/>
          <p14:tracePt t="62181" x="2378075" y="2674938"/>
          <p14:tracePt t="62197" x="2408238" y="2697163"/>
          <p14:tracePt t="62214" x="2468563" y="2735263"/>
          <p14:tracePt t="62231" x="2506663" y="2759075"/>
          <p14:tracePt t="62247" x="2568575" y="2773363"/>
          <p14:tracePt t="62264" x="2613025" y="2797175"/>
          <p14:tracePt t="62281" x="2651125" y="2811463"/>
          <p14:tracePt t="62297" x="2720975" y="2835275"/>
          <p14:tracePt t="62314" x="2797175" y="2857500"/>
          <p14:tracePt t="62331" x="2887663" y="2865438"/>
          <p14:tracePt t="62347" x="2949575" y="2865438"/>
          <p14:tracePt t="62364" x="3032125" y="2865438"/>
          <p14:tracePt t="62381" x="3132138" y="2873375"/>
          <p14:tracePt t="62397" x="3246438" y="2879725"/>
          <p14:tracePt t="62414" x="3451225" y="2879725"/>
          <p14:tracePt t="62431" x="3619500" y="2887663"/>
          <p14:tracePt t="62447" x="3787775" y="2895600"/>
          <p14:tracePt t="62464" x="3863975" y="2895600"/>
          <p14:tracePt t="62481" x="3924300" y="2895600"/>
          <p14:tracePt t="62497" x="4000500" y="2895600"/>
          <p14:tracePt t="62514" x="4122738" y="2903538"/>
          <p14:tracePt t="62531" x="4251325" y="2903538"/>
          <p14:tracePt t="62547" x="4389438" y="2903538"/>
          <p14:tracePt t="62564" x="4479925" y="2903538"/>
          <p14:tracePt t="62581" x="4587875" y="2903538"/>
          <p14:tracePt t="62597" x="4694238" y="2903538"/>
          <p14:tracePt t="62614" x="4906963" y="2895600"/>
          <p14:tracePt t="62631" x="5059363" y="2887663"/>
          <p14:tracePt t="62647" x="5227638" y="2887663"/>
          <p14:tracePt t="62664" x="5364163" y="2887663"/>
          <p14:tracePt t="62681" x="5494338" y="2887663"/>
          <p14:tracePt t="62697" x="5600700" y="2887663"/>
          <p14:tracePt t="62714" x="5699125" y="2887663"/>
          <p14:tracePt t="62731" x="5791200" y="2887663"/>
          <p14:tracePt t="62747" x="5935663" y="2879725"/>
          <p14:tracePt t="62764" x="6111875" y="2879725"/>
          <p14:tracePt t="62781" x="6286500" y="2879725"/>
          <p14:tracePt t="62797" x="6469063" y="2879725"/>
          <p14:tracePt t="62814" x="6675438" y="2879725"/>
          <p14:tracePt t="62831" x="6773863" y="2865438"/>
          <p14:tracePt t="62847" x="6850063" y="2857500"/>
          <p14:tracePt t="62864" x="6934200" y="2857500"/>
          <p14:tracePt t="62881" x="7070725" y="2849563"/>
          <p14:tracePt t="62897" x="7208838" y="2849563"/>
          <p14:tracePt t="62914" x="7307263" y="2849563"/>
          <p14:tracePt t="62931" x="7383463" y="2849563"/>
          <p14:tracePt t="62947" x="7445375" y="2849563"/>
          <p14:tracePt t="62964" x="7497763" y="2849563"/>
          <p14:tracePt t="62980" x="7535863" y="2849563"/>
          <p14:tracePt t="62997" x="7559675" y="2849563"/>
          <p14:tracePt t="63014" x="7589838" y="2849563"/>
          <p14:tracePt t="63031" x="7604125" y="2841625"/>
          <p14:tracePt t="63047" x="7612063" y="2841625"/>
          <p14:tracePt t="63064" x="7627938" y="2841625"/>
          <p14:tracePt t="63081" x="7635875" y="2835275"/>
          <p14:tracePt t="63097" x="7650163" y="2835275"/>
          <p14:tracePt t="63114" x="7658100" y="2827338"/>
          <p14:tracePt t="63131" x="7666038" y="2827338"/>
          <p14:tracePt t="63147" x="7673975" y="2827338"/>
          <p14:tracePt t="63164" x="7680325" y="2819400"/>
          <p14:tracePt t="63180" x="7696200" y="2811463"/>
          <p14:tracePt t="63197" x="7696200" y="2803525"/>
          <p14:tracePt t="63214" x="7704138" y="2803525"/>
          <p14:tracePt t="63248" x="7704138" y="2797175"/>
          <p14:tracePt t="63339" x="7688263" y="2789238"/>
          <p14:tracePt t="63358" x="7680325" y="2789238"/>
          <p14:tracePt t="63366" x="7666038" y="2789238"/>
          <p14:tracePt t="63374" x="7650163" y="2781300"/>
          <p14:tracePt t="63380" x="7581900" y="2773363"/>
          <p14:tracePt t="63397" x="7497763" y="2765425"/>
          <p14:tracePt t="63414" x="7307263" y="2765425"/>
          <p14:tracePt t="63431" x="7170738" y="2765425"/>
          <p14:tracePt t="63447" x="7048500" y="2765425"/>
          <p14:tracePt t="63464" x="6950075" y="2765425"/>
          <p14:tracePt t="63480" x="6842125" y="2765425"/>
          <p14:tracePt t="63497" x="6751638" y="2765425"/>
          <p14:tracePt t="63514" x="6637338" y="2765425"/>
          <p14:tracePt t="63531" x="6492875" y="2765425"/>
          <p14:tracePt t="63547" x="6324600" y="2759075"/>
          <p14:tracePt t="63564" x="6134100" y="2751138"/>
          <p14:tracePt t="63581" x="5927725" y="2735263"/>
          <p14:tracePt t="63597" x="5661025" y="2705100"/>
          <p14:tracePt t="63614" x="5211763" y="2674938"/>
          <p14:tracePt t="63631" x="4991100" y="2667000"/>
          <p14:tracePt t="63647" x="4770438" y="2659063"/>
          <p14:tracePt t="63664" x="4556125" y="2651125"/>
          <p14:tracePt t="63681" x="4327525" y="2644775"/>
          <p14:tracePt t="63697" x="4098925" y="2644775"/>
          <p14:tracePt t="63714" x="3825875" y="2628900"/>
          <p14:tracePt t="63730" x="3559175" y="2613025"/>
          <p14:tracePt t="63747" x="3336925" y="2606675"/>
          <p14:tracePt t="63764" x="3192463" y="2606675"/>
          <p14:tracePt t="63780" x="3146425" y="2606675"/>
          <p14:tracePt t="63797" x="3140075" y="2598738"/>
          <p14:tracePt t="63814" x="3132138" y="2598738"/>
          <p14:tracePt t="63854" x="3124200" y="2598738"/>
          <p14:tracePt t="64430" x="3124200" y="2606675"/>
          <p14:tracePt t="64438" x="3108325" y="2620963"/>
          <p14:tracePt t="64443" x="3101975" y="2644775"/>
          <p14:tracePt t="64447" x="3070225" y="2674938"/>
          <p14:tracePt t="64464" x="3048000" y="2727325"/>
          <p14:tracePt t="64480" x="3017838" y="2765425"/>
          <p14:tracePt t="64497" x="2994025" y="2797175"/>
          <p14:tracePt t="64514" x="2971800" y="2841625"/>
          <p14:tracePt t="64530" x="2955925" y="2879725"/>
          <p14:tracePt t="64547" x="2933700" y="2917825"/>
          <p14:tracePt t="64564" x="2895600" y="2963863"/>
          <p14:tracePt t="64580" x="2873375" y="2994025"/>
          <p14:tracePt t="64597" x="2849563" y="3025775"/>
          <p14:tracePt t="64614" x="2827338" y="3055938"/>
          <p14:tracePt t="64630" x="2819400" y="3078163"/>
          <p14:tracePt t="64647" x="2789238" y="3124200"/>
          <p14:tracePt t="64664" x="2759075" y="3200400"/>
          <p14:tracePt t="64680" x="2705100" y="3268663"/>
          <p14:tracePt t="64697" x="2682875" y="3298825"/>
          <p14:tracePt t="64714" x="2659063" y="3322638"/>
          <p14:tracePt t="64730" x="2651125" y="3330575"/>
          <p14:tracePt t="64747" x="2651125" y="3344863"/>
          <p14:tracePt t="64764" x="2636838" y="3368675"/>
          <p14:tracePt t="64780" x="2620963" y="3406775"/>
          <p14:tracePt t="64797" x="2590800" y="3436938"/>
          <p14:tracePt t="64814" x="2574925" y="3475038"/>
          <p14:tracePt t="64830" x="2552700" y="3505200"/>
          <p14:tracePt t="64847" x="2544763" y="3513138"/>
          <p14:tracePt t="64864" x="2536825" y="3543300"/>
          <p14:tracePt t="64880" x="2522538" y="3581400"/>
          <p14:tracePt t="64897" x="2506663" y="3649663"/>
          <p14:tracePt t="64914" x="2476500" y="3711575"/>
          <p14:tracePt t="64930" x="2468563" y="3763963"/>
          <p14:tracePt t="64947" x="2460625" y="3779838"/>
          <p14:tracePt t="64964" x="2460625" y="3794125"/>
          <p14:tracePt t="64980" x="2460625" y="3840163"/>
          <p14:tracePt t="64997" x="2454275" y="3902075"/>
          <p14:tracePt t="65014" x="2446338" y="3978275"/>
          <p14:tracePt t="65030" x="2446338" y="4016375"/>
          <p14:tracePt t="65047" x="2438400" y="4054475"/>
          <p14:tracePt t="65064" x="2438400" y="4098925"/>
          <p14:tracePt t="65080" x="2438400" y="4175125"/>
          <p14:tracePt t="65097" x="2438400" y="4221163"/>
          <p14:tracePt t="65114" x="2438400" y="4267200"/>
          <p14:tracePt t="65130" x="2438400" y="4297363"/>
          <p14:tracePt t="65147" x="2446338" y="4321175"/>
          <p14:tracePt t="65163" x="2460625" y="4343400"/>
          <p14:tracePt t="65180" x="2468563" y="4359275"/>
          <p14:tracePt t="65197" x="2484438" y="4373563"/>
          <p14:tracePt t="65214" x="2506663" y="4419600"/>
          <p14:tracePt t="65231" x="2544763" y="4449763"/>
          <p14:tracePt t="65247" x="2582863" y="4473575"/>
          <p14:tracePt t="65264" x="2606675" y="4487863"/>
          <p14:tracePt t="65280" x="2636838" y="4503738"/>
          <p14:tracePt t="65297" x="2667000" y="4518025"/>
          <p14:tracePt t="65313" x="2697163" y="4525963"/>
          <p14:tracePt t="65330" x="2720975" y="4533900"/>
          <p14:tracePt t="65347" x="2743200" y="4541838"/>
          <p14:tracePt t="65363" x="2811463" y="4556125"/>
          <p14:tracePt t="65380" x="2903538" y="4579938"/>
          <p14:tracePt t="65397" x="3009900" y="4594225"/>
          <p14:tracePt t="65413" x="3101975" y="4610100"/>
          <p14:tracePt t="65430" x="3170238" y="4625975"/>
          <p14:tracePt t="65447" x="3260725" y="4632325"/>
          <p14:tracePt t="65463" x="3390900" y="4632325"/>
          <p14:tracePt t="65480" x="3505200" y="4640263"/>
          <p14:tracePt t="65497" x="3635375" y="4656138"/>
          <p14:tracePt t="65513" x="3802063" y="4670425"/>
          <p14:tracePt t="65530" x="3978275" y="4694238"/>
          <p14:tracePt t="65547" x="4106863" y="4716463"/>
          <p14:tracePt t="65564" x="4183063" y="4724400"/>
          <p14:tracePt t="65580" x="4237038" y="4732338"/>
          <p14:tracePt t="65597" x="4283075" y="4732338"/>
          <p14:tracePt t="65613" x="4389438" y="4740275"/>
          <p14:tracePt t="65631" x="4503738" y="4754563"/>
          <p14:tracePt t="65647" x="4640263" y="4792663"/>
          <p14:tracePt t="65664" x="4770438" y="4816475"/>
          <p14:tracePt t="65680" x="4830763" y="4830763"/>
          <p14:tracePt t="65697" x="4899025" y="4846638"/>
          <p14:tracePt t="65713" x="4991100" y="4854575"/>
          <p14:tracePt t="65730" x="5105400" y="4884738"/>
          <p14:tracePt t="65747" x="5241925" y="4906963"/>
          <p14:tracePt t="65763" x="5394325" y="4945063"/>
          <p14:tracePt t="65780" x="5540375" y="4960938"/>
          <p14:tracePt t="65797" x="5668963" y="4983163"/>
          <p14:tracePt t="65813" x="5821363" y="5013325"/>
          <p14:tracePt t="65830" x="5905500" y="5021263"/>
          <p14:tracePt t="65847" x="5959475" y="5029200"/>
          <p14:tracePt t="65864" x="6042025" y="5045075"/>
          <p14:tracePt t="65880" x="6111875" y="5059363"/>
          <p14:tracePt t="65897" x="6218238" y="5075238"/>
          <p14:tracePt t="65914" x="6302375" y="5089525"/>
          <p14:tracePt t="65930" x="6400800" y="5097463"/>
          <p14:tracePt t="65947" x="6492875" y="5097463"/>
          <p14:tracePt t="65964" x="6591300" y="5105400"/>
          <p14:tracePt t="65980" x="6683375" y="5105400"/>
          <p14:tracePt t="65997" x="6804025" y="5105400"/>
          <p14:tracePt t="66013" x="6980238" y="5113338"/>
          <p14:tracePt t="66030" x="7102475" y="5113338"/>
          <p14:tracePt t="66047" x="7231063" y="5113338"/>
          <p14:tracePt t="66063" x="7353300" y="5113338"/>
          <p14:tracePt t="66080" x="7483475" y="5105400"/>
          <p14:tracePt t="66097" x="7612063" y="5097463"/>
          <p14:tracePt t="66114" x="7673975" y="5083175"/>
          <p14:tracePt t="66130" x="7734300" y="5083175"/>
          <p14:tracePt t="66147" x="7780338" y="5075238"/>
          <p14:tracePt t="66163" x="7826375" y="5067300"/>
          <p14:tracePt t="66180" x="7878763" y="5051425"/>
          <p14:tracePt t="66197" x="7924800" y="5037138"/>
          <p14:tracePt t="66213" x="8023225" y="5006975"/>
          <p14:tracePt t="66230" x="8061325" y="4991100"/>
          <p14:tracePt t="66247" x="8093075" y="4968875"/>
          <p14:tracePt t="66264" x="8107363" y="4960938"/>
          <p14:tracePt t="66280" x="8123238" y="4945063"/>
          <p14:tracePt t="66297" x="8145463" y="4930775"/>
          <p14:tracePt t="66313" x="8169275" y="4899025"/>
          <p14:tracePt t="66330" x="8183563" y="4868863"/>
          <p14:tracePt t="66347" x="8191500" y="4846638"/>
          <p14:tracePt t="66364" x="8199438" y="4800600"/>
          <p14:tracePt t="66380" x="8199438" y="4778375"/>
          <p14:tracePt t="66397" x="8199438" y="4746625"/>
          <p14:tracePt t="66413" x="8199438" y="4724400"/>
          <p14:tracePt t="66431" x="8183563" y="4716463"/>
          <p14:tracePt t="66447" x="8175625" y="4702175"/>
          <p14:tracePt t="66463" x="8169275" y="4686300"/>
          <p14:tracePt t="66480" x="8153400" y="4678363"/>
          <p14:tracePt t="66497" x="8137525" y="4664075"/>
          <p14:tracePt t="66513" x="8107363" y="4656138"/>
          <p14:tracePt t="66530" x="8061325" y="4632325"/>
          <p14:tracePt t="66547" x="8023225" y="4625975"/>
          <p14:tracePt t="66563" x="7985125" y="4618038"/>
          <p14:tracePt t="66580" x="7947025" y="4602163"/>
          <p14:tracePt t="66597" x="7870825" y="4594225"/>
          <p14:tracePt t="66613" x="7756525" y="4579938"/>
          <p14:tracePt t="66613" x="7688263" y="4572000"/>
          <p14:tracePt t="66631" x="7543800" y="4556125"/>
          <p14:tracePt t="66647" x="7407275" y="4541838"/>
          <p14:tracePt t="66664" x="7269163" y="4525963"/>
          <p14:tracePt t="66680" x="7162800" y="4518025"/>
          <p14:tracePt t="66697" x="7064375" y="4503738"/>
          <p14:tracePt t="66713" x="6950075" y="4495800"/>
          <p14:tracePt t="66730" x="6842125" y="4495800"/>
          <p14:tracePt t="66747" x="6735763" y="4479925"/>
          <p14:tracePt t="66763" x="6637338" y="4473575"/>
          <p14:tracePt t="66780" x="6530975" y="4465638"/>
          <p14:tracePt t="66797" x="6408738" y="4457700"/>
          <p14:tracePt t="66813" x="6248400" y="4449763"/>
          <p14:tracePt t="66830" x="6080125" y="4449763"/>
          <p14:tracePt t="66847" x="5989638" y="4441825"/>
          <p14:tracePt t="66863" x="5889625" y="4441825"/>
          <p14:tracePt t="66880" x="5753100" y="4441825"/>
          <p14:tracePt t="66897" x="5578475" y="4435475"/>
          <p14:tracePt t="66913" x="5432425" y="4427538"/>
          <p14:tracePt t="66930" x="5295900" y="4427538"/>
          <p14:tracePt t="66947" x="5181600" y="4427538"/>
          <p14:tracePt t="66963" x="5089525" y="4427538"/>
          <p14:tracePt t="66980" x="5006975" y="4427538"/>
          <p14:tracePt t="66997" x="4937125" y="4427538"/>
          <p14:tracePt t="67013" x="4876800" y="4427538"/>
          <p14:tracePt t="67013" x="4854575" y="4419600"/>
          <p14:tracePt t="67030" x="4784725" y="4419600"/>
          <p14:tracePt t="67047" x="4724400" y="4411663"/>
          <p14:tracePt t="67063" x="4632325" y="4411663"/>
          <p14:tracePt t="67080" x="4541838" y="4411663"/>
          <p14:tracePt t="67097" x="4457700" y="4411663"/>
          <p14:tracePt t="67113" x="4389438" y="4403725"/>
          <p14:tracePt t="67130" x="4313238" y="4403725"/>
          <p14:tracePt t="67147" x="4221163" y="4403725"/>
          <p14:tracePt t="67163" x="4106863" y="4389438"/>
          <p14:tracePt t="67180" x="4000500" y="4389438"/>
          <p14:tracePt t="67196" x="3894138" y="4381500"/>
          <p14:tracePt t="67213" x="3794125" y="4373563"/>
          <p14:tracePt t="67231" x="3756025" y="4365625"/>
          <p14:tracePt t="67247" x="3703638" y="4365625"/>
          <p14:tracePt t="67263" x="3657600" y="4365625"/>
          <p14:tracePt t="67280" x="3597275" y="4365625"/>
          <p14:tracePt t="67297" x="3513138" y="4365625"/>
          <p14:tracePt t="67313" x="3436938" y="4365625"/>
          <p14:tracePt t="67330" x="3344863" y="4365625"/>
          <p14:tracePt t="67347" x="3260725" y="4365625"/>
          <p14:tracePt t="67363" x="3184525" y="4365625"/>
          <p14:tracePt t="67380" x="3124200" y="4365625"/>
          <p14:tracePt t="67397" x="3070225" y="4365625"/>
          <p14:tracePt t="67413" x="3001963" y="4365625"/>
          <p14:tracePt t="67413" x="2955925" y="4365625"/>
          <p14:tracePt t="67430" x="2865438" y="4365625"/>
          <p14:tracePt t="67447" x="2759075" y="4365625"/>
          <p14:tracePt t="67463" x="2659063" y="4365625"/>
          <p14:tracePt t="67480" x="2574925" y="4365625"/>
          <p14:tracePt t="67497" x="2514600" y="4365625"/>
          <p14:tracePt t="67513" x="2454275" y="4365625"/>
          <p14:tracePt t="67530" x="2408238" y="4365625"/>
          <p14:tracePt t="67547" x="2354263" y="4365625"/>
          <p14:tracePt t="67563" x="2301875" y="4365625"/>
          <p14:tracePt t="67580" x="2263775" y="4365625"/>
          <p14:tracePt t="67596" x="2232025" y="4365625"/>
          <p14:tracePt t="67630" x="2217738" y="4373563"/>
          <p14:tracePt t="67631" x="2193925" y="4381500"/>
          <p14:tracePt t="67647" x="2171700" y="4389438"/>
          <p14:tracePt t="67663" x="2149475" y="4397375"/>
          <p14:tracePt t="67680" x="2149475" y="4403725"/>
          <p14:tracePt t="67697" x="2141538" y="4411663"/>
          <p14:tracePt t="67713" x="2141538" y="4419600"/>
          <p14:tracePt t="67730" x="2141538" y="4427538"/>
          <p14:tracePt t="67747" x="2141538" y="4435475"/>
          <p14:tracePt t="67763" x="2141538" y="4441825"/>
          <p14:tracePt t="67780" x="2141538" y="4457700"/>
          <p14:tracePt t="67797" x="2141538" y="4473575"/>
          <p14:tracePt t="67813" x="2141538" y="4503738"/>
          <p14:tracePt t="67830" x="2155825" y="4533900"/>
          <p14:tracePt t="67847" x="2163763" y="4549775"/>
          <p14:tracePt t="67863" x="2171700" y="4572000"/>
          <p14:tracePt t="67880" x="2187575" y="4587875"/>
          <p14:tracePt t="67925" x="2193925" y="4594225"/>
          <p14:tracePt t="67942" x="2201863" y="4602163"/>
          <p14:tracePt t="67950" x="2247900" y="4648200"/>
          <p14:tracePt t="67958" x="2255838" y="4664075"/>
          <p14:tracePt t="67963" x="2301875" y="4702175"/>
          <p14:tracePt t="67980" x="2339975" y="4746625"/>
          <p14:tracePt t="67996" x="2362200" y="4754563"/>
          <p14:tracePt t="68013" x="2384425" y="4770438"/>
          <p14:tracePt t="68030" x="2438400" y="4800600"/>
          <p14:tracePt t="68046" x="2468563" y="4808538"/>
          <p14:tracePt t="68063" x="2492375" y="4816475"/>
          <p14:tracePt t="68080" x="2506663" y="4822825"/>
          <p14:tracePt t="68096" x="2536825" y="4830763"/>
          <p14:tracePt t="68113" x="2574925" y="4838700"/>
          <p14:tracePt t="68130" x="2644775" y="4846638"/>
          <p14:tracePt t="68147" x="2720975" y="4860925"/>
          <p14:tracePt t="68163" x="2827338" y="4884738"/>
          <p14:tracePt t="68180" x="2963863" y="4892675"/>
          <p14:tracePt t="68196" x="3094038" y="4922838"/>
          <p14:tracePt t="68213" x="3222625" y="4937125"/>
          <p14:tracePt t="68230" x="3489325" y="4960938"/>
          <p14:tracePt t="68247" x="3749675" y="4968875"/>
          <p14:tracePt t="68263" x="4122738" y="5006975"/>
          <p14:tracePt t="68280" x="4441825" y="5037138"/>
          <p14:tracePt t="68296" x="4686300" y="5051425"/>
          <p14:tracePt t="68313" x="4854575" y="5067300"/>
          <p14:tracePt t="68330" x="5037138" y="5075238"/>
          <p14:tracePt t="68347" x="5219700" y="5089525"/>
          <p14:tracePt t="68363" x="5394325" y="5089525"/>
          <p14:tracePt t="68380" x="5562600" y="5097463"/>
          <p14:tracePt t="68396" x="5753100" y="5113338"/>
          <p14:tracePt t="68413" x="5935663" y="5121275"/>
          <p14:tracePt t="68430" x="6172200" y="5135563"/>
          <p14:tracePt t="68447" x="6270625" y="5143500"/>
          <p14:tracePt t="68463" x="6370638" y="5151438"/>
          <p14:tracePt t="68480" x="6499225" y="5151438"/>
          <p14:tracePt t="68497" x="6675438" y="5159375"/>
          <p14:tracePt t="68513" x="6880225" y="5189538"/>
          <p14:tracePt t="68530" x="7094538" y="5203825"/>
          <p14:tracePt t="68547" x="7292975" y="5219700"/>
          <p14:tracePt t="68563" x="7459663" y="5227638"/>
          <p14:tracePt t="68580" x="7543800" y="5235575"/>
          <p14:tracePt t="68596" x="7589838" y="5235575"/>
          <p14:tracePt t="68613" x="7650163" y="5235575"/>
          <p14:tracePt t="68630" x="7788275" y="5227638"/>
          <p14:tracePt t="68647" x="7870825" y="5197475"/>
          <p14:tracePt t="68663" x="7940675" y="5181600"/>
          <p14:tracePt t="68680" x="8023225" y="5151438"/>
          <p14:tracePt t="68696" x="8054975" y="5127625"/>
          <p14:tracePt t="68713" x="8093075" y="5105400"/>
          <p14:tracePt t="68730" x="8123238" y="5089525"/>
          <p14:tracePt t="68746" x="8137525" y="5075238"/>
          <p14:tracePt t="68763" x="8153400" y="5051425"/>
          <p14:tracePt t="68780" x="8161338" y="5037138"/>
          <p14:tracePt t="68796" x="8169275" y="5013325"/>
          <p14:tracePt t="68813" x="8169275" y="5006975"/>
          <p14:tracePt t="68830" x="8169275" y="4991100"/>
          <p14:tracePt t="68846" x="8169275" y="4975225"/>
          <p14:tracePt t="68863" x="8169275" y="4968875"/>
          <p14:tracePt t="68880" x="8169275" y="4945063"/>
          <p14:tracePt t="68896" x="8153400" y="4914900"/>
          <p14:tracePt t="68913" x="8137525" y="4899025"/>
          <p14:tracePt t="68930" x="8123238" y="4884738"/>
          <p14:tracePt t="68946" x="8123238" y="4876800"/>
          <p14:tracePt t="68990" x="8115300" y="4868863"/>
          <p14:tracePt t="68998" x="8107363" y="4860925"/>
          <p14:tracePt t="69013" x="8099425" y="4860925"/>
          <p14:tracePt t="69014" x="8093075" y="4854575"/>
          <p14:tracePt t="69614" x="8085138" y="4854575"/>
          <p14:tracePt t="69668" x="0" y="0"/>
        </p14:tracePtLst>
      </p14:laserTraceLst>
    </p:ext>
  </p:extLs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12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Estimated </a:t>
            </a:r>
            <a:r>
              <a:rPr lang="en-GB" sz="2400" dirty="0" smtClean="0"/>
              <a:t>percentage </a:t>
            </a:r>
            <a:r>
              <a:rPr lang="en-GB" sz="2400" dirty="0"/>
              <a:t>is the AVERAGE of the percentage for each PV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i="1" u="sng" dirty="0" smtClean="0"/>
          </a:p>
          <a:p>
            <a:pPr>
              <a:lnSpc>
                <a:spcPct val="90000"/>
              </a:lnSpc>
            </a:pPr>
            <a:r>
              <a:rPr lang="en-GB" sz="2400" i="1" u="sng" dirty="0" smtClean="0"/>
              <a:t>Sampling </a:t>
            </a:r>
            <a:r>
              <a:rPr lang="en-GB" sz="2400" i="1" u="sng" dirty="0"/>
              <a:t>variance</a:t>
            </a:r>
            <a:r>
              <a:rPr lang="en-GB" sz="2400" dirty="0"/>
              <a:t>  is the AVERAGE of the sampling variance for each PV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Where</a:t>
            </a:r>
            <a:endParaRPr lang="en-AU" sz="2400" dirty="0"/>
          </a:p>
        </p:txBody>
      </p:sp>
      <p:graphicFrame>
        <p:nvGraphicFramePr>
          <p:cNvPr id="270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7783803"/>
              </p:ext>
            </p:extLst>
          </p:nvPr>
        </p:nvGraphicFramePr>
        <p:xfrm>
          <a:off x="2195736" y="2276872"/>
          <a:ext cx="1889125" cy="998538"/>
        </p:xfrm>
        <a:graphic>
          <a:graphicData uri="http://schemas.openxmlformats.org/presentationml/2006/ole">
            <p:oleObj spid="_x0000_s56379" name="Équation" r:id="rId3" imgW="812447" imgH="431613" progId="Equation.3">
              <p:embed/>
            </p:oleObj>
          </a:graphicData>
        </a:graphic>
      </p:graphicFrame>
      <p:graphicFrame>
        <p:nvGraphicFramePr>
          <p:cNvPr id="270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50633229"/>
              </p:ext>
            </p:extLst>
          </p:nvPr>
        </p:nvGraphicFramePr>
        <p:xfrm>
          <a:off x="2102489" y="4509120"/>
          <a:ext cx="2409825" cy="949325"/>
        </p:xfrm>
        <a:graphic>
          <a:graphicData uri="http://schemas.openxmlformats.org/presentationml/2006/ole">
            <p:oleObj spid="_x0000_s56380" name="Équation" r:id="rId4" imgW="1091726" imgH="431613" progId="Equation.3">
              <p:embed/>
            </p:oleObj>
          </a:graphicData>
        </a:graphic>
      </p:graphicFrame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6529679"/>
              </p:ext>
            </p:extLst>
          </p:nvPr>
        </p:nvGraphicFramePr>
        <p:xfrm>
          <a:off x="2051720" y="5661248"/>
          <a:ext cx="3109913" cy="1031875"/>
        </p:xfrm>
        <a:graphic>
          <a:graphicData uri="http://schemas.openxmlformats.org/presentationml/2006/ole">
            <p:oleObj spid="_x0000_s56381" name="Équation" r:id="rId5" imgW="1409700" imgH="469900" progId="Equation.3">
              <p:embed/>
            </p:oleObj>
          </a:graphicData>
        </a:graphic>
      </p:graphicFrame>
      <p:sp>
        <p:nvSpPr>
          <p:cNvPr id="9" name="Titre 2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001574"/>
      </p:ext>
    </p:extLst>
  </p:cSld>
  <p:clrMapOvr>
    <a:masterClrMapping/>
  </p:clrMapOvr>
  <p:transition advTm="55126"/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6693" x="2994025" y="3413125"/>
          <p14:tracePt t="26879" x="3001963" y="3413125"/>
          <p14:tracePt t="26911" x="3009900" y="3413125"/>
          <p14:tracePt t="26935" x="3025775" y="3413125"/>
          <p14:tracePt t="26943" x="3032125" y="3406775"/>
          <p14:tracePt t="26951" x="3040063" y="3406775"/>
          <p14:tracePt t="26964" x="3055938" y="3406775"/>
          <p14:tracePt t="26964" x="3070225" y="3390900"/>
          <p14:tracePt t="26981" x="3101975" y="3390900"/>
          <p14:tracePt t="26997" x="3124200" y="3390900"/>
          <p14:tracePt t="27014" x="3170238" y="3390900"/>
          <p14:tracePt t="27031" x="3200400" y="3390900"/>
          <p14:tracePt t="27047" x="3216275" y="3390900"/>
          <p14:tracePt t="27064" x="3230563" y="3390900"/>
          <p14:tracePt t="27081" x="3246438" y="3390900"/>
          <p14:tracePt t="27097" x="3260725" y="3390900"/>
          <p14:tracePt t="27114" x="3292475" y="3390900"/>
          <p14:tracePt t="27131" x="3330575" y="3390900"/>
          <p14:tracePt t="27147" x="3375025" y="3390900"/>
          <p14:tracePt t="27164" x="3390900" y="3390900"/>
          <p14:tracePt t="27181" x="3421063" y="3398838"/>
          <p14:tracePt t="27197" x="3451225" y="3398838"/>
          <p14:tracePt t="27214" x="3505200" y="3398838"/>
          <p14:tracePt t="27231" x="3551238" y="3406775"/>
          <p14:tracePt t="27248" x="3627438" y="3406775"/>
          <p14:tracePt t="27265" x="3733800" y="3413125"/>
          <p14:tracePt t="27281" x="3840163" y="3413125"/>
          <p14:tracePt t="27298" x="3902075" y="3413125"/>
          <p14:tracePt t="27314" x="3932238" y="3413125"/>
          <p14:tracePt t="27331" x="3946525" y="3413125"/>
          <p14:tracePt t="27347" x="3962400" y="3406775"/>
          <p14:tracePt t="27364" x="3978275" y="3406775"/>
          <p14:tracePt t="27381" x="3992563" y="3406775"/>
          <p14:tracePt t="27397" x="4000500" y="3406775"/>
          <p14:tracePt t="27414" x="4008438" y="3406775"/>
          <p14:tracePt t="30503" x="4000500" y="3406775"/>
          <p14:tracePt t="30511" x="3984625" y="3406775"/>
          <p14:tracePt t="30519" x="3978275" y="3406775"/>
          <p14:tracePt t="30527" x="3962400" y="3390900"/>
          <p14:tracePt t="30535" x="3924300" y="3382963"/>
          <p14:tracePt t="30547" x="3894138" y="3375025"/>
          <p14:tracePt t="30564" x="3856038" y="3368675"/>
          <p14:tracePt t="30580" x="3832225" y="3360738"/>
          <p14:tracePt t="30597" x="3794125" y="3352800"/>
          <p14:tracePt t="30614" x="3763963" y="3336925"/>
          <p14:tracePt t="30630" x="3717925" y="3314700"/>
          <p14:tracePt t="30647" x="3703638" y="3298825"/>
          <p14:tracePt t="30664" x="3673475" y="3292475"/>
          <p14:tracePt t="30680" x="3641725" y="3268663"/>
          <p14:tracePt t="30697" x="3611563" y="3246438"/>
          <p14:tracePt t="30714" x="3565525" y="3216275"/>
          <p14:tracePt t="30730" x="3527425" y="3178175"/>
          <p14:tracePt t="30747" x="3497263" y="3154363"/>
          <p14:tracePt t="30764" x="3467100" y="3132138"/>
          <p14:tracePt t="30780" x="3444875" y="3094038"/>
          <p14:tracePt t="30797" x="3429000" y="3055938"/>
          <p14:tracePt t="30814" x="3390900" y="3001963"/>
          <p14:tracePt t="30830" x="3330575" y="2903538"/>
          <p14:tracePt t="30847" x="3284538" y="2835275"/>
          <p14:tracePt t="30864" x="3254375" y="2781300"/>
          <p14:tracePt t="30880" x="3238500" y="2751138"/>
          <p14:tracePt t="30897" x="3222625" y="2727325"/>
          <p14:tracePt t="30914" x="3222625" y="2720975"/>
          <p14:tracePt t="30930" x="3216275" y="2705100"/>
          <p14:tracePt t="30947" x="3200400" y="2667000"/>
          <p14:tracePt t="30964" x="3184525" y="2636838"/>
          <p14:tracePt t="30980" x="3178175" y="2606675"/>
          <p14:tracePt t="30997" x="3162300" y="2582863"/>
          <p14:tracePt t="31013" x="3154363" y="2568575"/>
          <p14:tracePt t="31030" x="3146425" y="2552700"/>
          <p14:tracePt t="31452" x="3146425" y="2560638"/>
          <p14:tracePt t="31463" x="3146425" y="2568575"/>
          <p14:tracePt t="31471" x="3146425" y="2582863"/>
          <p14:tracePt t="31479" x="3146425" y="2598738"/>
          <p14:tracePt t="31497" x="3132138" y="2651125"/>
          <p14:tracePt t="31497" x="3132138" y="2705100"/>
          <p14:tracePt t="31513" x="3124200" y="2751138"/>
          <p14:tracePt t="31530" x="3124200" y="2781300"/>
          <p14:tracePt t="31547" x="3124200" y="2803525"/>
          <p14:tracePt t="31563" x="3124200" y="2827338"/>
          <p14:tracePt t="31580" x="3116263" y="2841625"/>
          <p14:tracePt t="31597" x="3116263" y="2865438"/>
          <p14:tracePt t="31613" x="3108325" y="2895600"/>
          <p14:tracePt t="31630" x="3094038" y="2955925"/>
          <p14:tracePt t="31647" x="3086100" y="3001963"/>
          <p14:tracePt t="31663" x="3078163" y="3040063"/>
          <p14:tracePt t="31680" x="3078163" y="3063875"/>
          <p14:tracePt t="31697" x="3078163" y="3086100"/>
          <p14:tracePt t="31713" x="3070225" y="3094038"/>
          <p14:tracePt t="32471" x="3086100" y="3101975"/>
          <p14:tracePt t="32479" x="3086100" y="3108325"/>
          <p14:tracePt t="32482" x="3116263" y="3124200"/>
          <p14:tracePt t="32497" x="3140075" y="3140075"/>
          <p14:tracePt t="32513" x="3154363" y="3146425"/>
          <p14:tracePt t="32530" x="3162300" y="3154363"/>
          <p14:tracePt t="32546" x="3170238" y="3170238"/>
          <p14:tracePt t="32983" x="3178175" y="3184525"/>
          <p14:tracePt t="32991" x="3200400" y="3216275"/>
          <p14:tracePt t="32997" x="3222625" y="3276600"/>
          <p14:tracePt t="33004" x="3246438" y="3306763"/>
          <p14:tracePt t="33013" x="3292475" y="3375025"/>
          <p14:tracePt t="33031" x="3336925" y="3413125"/>
          <p14:tracePt t="33048" x="3336925" y="3421063"/>
          <p14:tracePt t="33064" x="3344863" y="3421063"/>
          <p14:tracePt t="33816" x="3352800" y="3421063"/>
          <p14:tracePt t="33823" x="3360738" y="3421063"/>
          <p14:tracePt t="33832" x="3368675" y="3421063"/>
          <p14:tracePt t="33832" x="3382963" y="3421063"/>
          <p14:tracePt t="33847" x="3421063" y="3421063"/>
          <p14:tracePt t="33864" x="3429000" y="3421063"/>
          <p14:tracePt t="33903" x="3436938" y="3421063"/>
          <p14:tracePt t="33928" x="3444875" y="3421063"/>
          <p14:tracePt t="33943" x="3451225" y="3421063"/>
          <p14:tracePt t="33976" x="3459163" y="3421063"/>
          <p14:tracePt t="34032" x="3467100" y="3421063"/>
          <p14:tracePt t="34039" x="3475038" y="3421063"/>
          <p14:tracePt t="34055" x="3482975" y="3421063"/>
          <p14:tracePt t="34060" x="3497263" y="3421063"/>
          <p14:tracePt t="34064" x="3527425" y="3421063"/>
          <p14:tracePt t="34081" x="3589338" y="3413125"/>
          <p14:tracePt t="34097" x="3635375" y="3390900"/>
          <p14:tracePt t="34114" x="3703638" y="3344863"/>
          <p14:tracePt t="34131" x="3763963" y="3292475"/>
          <p14:tracePt t="34147" x="3825875" y="3216275"/>
          <p14:tracePt t="34164" x="3863975" y="3140075"/>
          <p14:tracePt t="34181" x="3886200" y="3078163"/>
          <p14:tracePt t="34197" x="3894138" y="3032125"/>
          <p14:tracePt t="34214" x="3902075" y="2987675"/>
          <p14:tracePt t="34231" x="3902075" y="2895600"/>
          <p14:tracePt t="34248" x="3902075" y="2819400"/>
          <p14:tracePt t="34264" x="3902075" y="2751138"/>
          <p14:tracePt t="34281" x="3902075" y="2705100"/>
          <p14:tracePt t="34298" x="3902075" y="2667000"/>
          <p14:tracePt t="34314" x="3902075" y="2628900"/>
          <p14:tracePt t="34331" x="3902075" y="2590800"/>
          <p14:tracePt t="34347" x="3902075" y="2568575"/>
          <p14:tracePt t="34364" x="3902075" y="2536825"/>
          <p14:tracePt t="34381" x="3902075" y="2492375"/>
          <p14:tracePt t="34397" x="3902075" y="2460625"/>
          <p14:tracePt t="34414" x="3902075" y="2438400"/>
          <p14:tracePt t="34431" x="3902075" y="2422525"/>
          <p14:tracePt t="34448" x="3894138" y="2416175"/>
          <p14:tracePt t="34464" x="3894138" y="2408238"/>
          <p14:tracePt t="34583" x="3886200" y="2408238"/>
          <p14:tracePt t="34616" x="3878263" y="2408238"/>
          <p14:tracePt t="34640" x="3870325" y="2408238"/>
          <p14:tracePt t="34648" x="3856038" y="2400300"/>
          <p14:tracePt t="34655" x="3848100" y="2400300"/>
          <p14:tracePt t="34663" x="3840163" y="2400300"/>
          <p14:tracePt t="34681" x="3825875" y="2400300"/>
          <p14:tracePt t="34704" x="3817938" y="2400300"/>
          <p14:tracePt t="34720" x="3810000" y="2400300"/>
          <p14:tracePt t="34751" x="3802063" y="2400300"/>
          <p14:tracePt t="34776" x="3794125" y="2400300"/>
          <p14:tracePt t="38047" x="3802063" y="2400300"/>
          <p14:tracePt t="38055" x="3810000" y="2400300"/>
          <p14:tracePt t="38063" x="3832225" y="2416175"/>
          <p14:tracePt t="38080" x="3840163" y="2416175"/>
          <p14:tracePt t="38080" x="3856038" y="2438400"/>
          <p14:tracePt t="38097" x="3878263" y="2446338"/>
          <p14:tracePt t="38114" x="3894138" y="2446338"/>
          <p14:tracePt t="38130" x="3908425" y="2460625"/>
          <p14:tracePt t="38147" x="3924300" y="2460625"/>
          <p14:tracePt t="38163" x="3940175" y="2476500"/>
          <p14:tracePt t="38180" x="3962400" y="2492375"/>
          <p14:tracePt t="38197" x="3992563" y="2514600"/>
          <p14:tracePt t="38213" x="4008438" y="2536825"/>
          <p14:tracePt t="38230" x="4030663" y="2560638"/>
          <p14:tracePt t="38247" x="4046538" y="2582863"/>
          <p14:tracePt t="38263" x="4046538" y="2590800"/>
          <p14:tracePt t="38280" x="4054475" y="2598738"/>
          <p14:tracePt t="38297" x="4060825" y="2613025"/>
          <p14:tracePt t="38313" x="4068763" y="2620963"/>
          <p14:tracePt t="38330" x="4068763" y="2651125"/>
          <p14:tracePt t="38347" x="4084638" y="2682875"/>
          <p14:tracePt t="38364" x="4092575" y="2697163"/>
          <p14:tracePt t="38380" x="4092575" y="2727325"/>
          <p14:tracePt t="38397" x="4092575" y="2743200"/>
          <p14:tracePt t="38414" x="4098925" y="2759075"/>
          <p14:tracePt t="38430" x="4098925" y="2765425"/>
          <p14:tracePt t="38447" x="4098925" y="2781300"/>
          <p14:tracePt t="38463" x="4106863" y="2789238"/>
          <p14:tracePt t="41159" x="4106863" y="2803525"/>
          <p14:tracePt t="41167" x="4114800" y="2811463"/>
          <p14:tracePt t="41179" x="4122738" y="2819400"/>
          <p14:tracePt t="41180" x="4130675" y="2849563"/>
          <p14:tracePt t="41196" x="4144963" y="2879725"/>
          <p14:tracePt t="41213" x="4152900" y="2895600"/>
          <p14:tracePt t="41229" x="4160838" y="2917825"/>
          <p14:tracePt t="41246" x="4168775" y="2941638"/>
          <p14:tracePt t="41263" x="4175125" y="2971800"/>
          <p14:tracePt t="41280" x="4206875" y="3032125"/>
          <p14:tracePt t="41296" x="4244975" y="3124200"/>
          <p14:tracePt t="41313" x="4275138" y="3192463"/>
          <p14:tracePt t="41330" x="4289425" y="3254375"/>
          <p14:tracePt t="41346" x="4305300" y="3292475"/>
          <p14:tracePt t="41363" x="4327525" y="3344863"/>
          <p14:tracePt t="41379" x="4343400" y="3398838"/>
          <p14:tracePt t="41396" x="4365625" y="3429000"/>
          <p14:tracePt t="41413" x="4373563" y="3459163"/>
          <p14:tracePt t="41429" x="4381500" y="3475038"/>
          <p14:tracePt t="41446" x="4389438" y="3505200"/>
          <p14:tracePt t="41446" x="4389438" y="3513138"/>
          <p14:tracePt t="41463" x="4397375" y="3535363"/>
          <p14:tracePt t="41479" x="4403725" y="3559175"/>
          <p14:tracePt t="41496" x="4411663" y="3581400"/>
          <p14:tracePt t="41513" x="4419600" y="3619500"/>
          <p14:tracePt t="41530" x="4427538" y="3665538"/>
          <p14:tracePt t="41546" x="4427538" y="3717925"/>
          <p14:tracePt t="41563" x="4449763" y="3756025"/>
          <p14:tracePt t="41580" x="4457700" y="3802063"/>
          <p14:tracePt t="41596" x="4457700" y="3840163"/>
          <p14:tracePt t="41613" x="4473575" y="3878263"/>
          <p14:tracePt t="41629" x="4479925" y="3924300"/>
          <p14:tracePt t="41646" x="4479925" y="3978275"/>
          <p14:tracePt t="41663" x="4495800" y="4092575"/>
          <p14:tracePt t="41680" x="4495800" y="4137025"/>
          <p14:tracePt t="41696" x="4503738" y="4168775"/>
          <p14:tracePt t="41713" x="4503738" y="4206875"/>
          <p14:tracePt t="41730" x="4511675" y="4251325"/>
          <p14:tracePt t="41746" x="4511675" y="4283075"/>
          <p14:tracePt t="41763" x="4518025" y="4313238"/>
          <p14:tracePt t="41779" x="4518025" y="4365625"/>
          <p14:tracePt t="41796" x="4518025" y="4403725"/>
          <p14:tracePt t="41813" x="4518025" y="4465638"/>
          <p14:tracePt t="41830" x="4518025" y="4518025"/>
          <p14:tracePt t="41846" x="4518025" y="4564063"/>
          <p14:tracePt t="41863" x="4518025" y="4602163"/>
          <p14:tracePt t="41880" x="4518025" y="4610100"/>
          <p14:tracePt t="41919" x="4518025" y="4618038"/>
          <p14:tracePt t="41935" x="4518025" y="4625975"/>
          <p14:tracePt t="41946" x="4518025" y="4632325"/>
          <p14:tracePt t="41947" x="4518025" y="4640263"/>
          <p14:tracePt t="41963" x="4525963" y="4648200"/>
          <p14:tracePt t="41980" x="4525963" y="4656138"/>
          <p14:tracePt t="42383" x="4525963" y="4648200"/>
          <p14:tracePt t="42391" x="4518025" y="4648200"/>
          <p14:tracePt t="42396" x="4511675" y="4648200"/>
          <p14:tracePt t="42413" x="4511675" y="4640263"/>
          <p14:tracePt t="42413" x="4503738" y="4632325"/>
          <p14:tracePt t="42429" x="4487863" y="4618038"/>
          <p14:tracePt t="42446" x="4465638" y="4602163"/>
          <p14:tracePt t="42446" x="4457700" y="4594225"/>
          <p14:tracePt t="42463" x="4435475" y="4579938"/>
          <p14:tracePt t="42480" x="4411663" y="4556125"/>
          <p14:tracePt t="42498" x="4373563" y="4533900"/>
          <p14:tracePt t="42513" x="4343400" y="4511675"/>
          <p14:tracePt t="42531" x="4313238" y="4495800"/>
          <p14:tracePt t="42546" x="4275138" y="4479925"/>
          <p14:tracePt t="42563" x="4237038" y="4457700"/>
          <p14:tracePt t="42579" x="4206875" y="4449763"/>
          <p14:tracePt t="42596" x="4168775" y="4435475"/>
          <p14:tracePt t="42596" x="4152900" y="4427538"/>
          <p14:tracePt t="42615" x="4137025" y="4419600"/>
          <p14:tracePt t="42629" x="4106863" y="4411663"/>
          <p14:tracePt t="42646" x="4076700" y="4403725"/>
          <p14:tracePt t="42663" x="4016375" y="4381500"/>
          <p14:tracePt t="42679" x="3984625" y="4373563"/>
          <p14:tracePt t="42696" x="3932238" y="4359275"/>
          <p14:tracePt t="42713" x="3894138" y="4343400"/>
          <p14:tracePt t="42729" x="3848100" y="4327525"/>
          <p14:tracePt t="42746" x="3802063" y="4321175"/>
          <p14:tracePt t="42763" x="3703638" y="4297363"/>
          <p14:tracePt t="42779" x="3573463" y="4251325"/>
          <p14:tracePt t="42796" x="3444875" y="4221163"/>
          <p14:tracePt t="42813" x="3322638" y="4183063"/>
          <p14:tracePt t="42829" x="3222625" y="4152900"/>
          <p14:tracePt t="42846" x="3116263" y="4137025"/>
          <p14:tracePt t="42863" x="3048000" y="4130675"/>
          <p14:tracePt t="42880" x="2979738" y="4122738"/>
          <p14:tracePt t="42896" x="2895600" y="4122738"/>
          <p14:tracePt t="42913" x="2789238" y="4122738"/>
          <p14:tracePt t="42929" x="2667000" y="4114800"/>
          <p14:tracePt t="42946" x="2560638" y="4106863"/>
          <p14:tracePt t="42962" x="2484438" y="4106863"/>
          <p14:tracePt t="42979" x="2416175" y="4114800"/>
          <p14:tracePt t="42996" x="2370138" y="4122738"/>
          <p14:tracePt t="43014" x="2316163" y="4137025"/>
          <p14:tracePt t="43029" x="2255838" y="4168775"/>
          <p14:tracePt t="43046" x="2193925" y="4206875"/>
          <p14:tracePt t="43063" x="2073275" y="4275138"/>
          <p14:tracePt t="43079" x="2019300" y="4335463"/>
          <p14:tracePt t="43096" x="1973263" y="4373563"/>
          <p14:tracePt t="43113" x="1920875" y="4419600"/>
          <p14:tracePt t="43129" x="1882775" y="4457700"/>
          <p14:tracePt t="43146" x="1858963" y="4479925"/>
          <p14:tracePt t="43163" x="1836738" y="4503738"/>
          <p14:tracePt t="43179" x="1812925" y="4549775"/>
          <p14:tracePt t="43196" x="1782763" y="4602163"/>
          <p14:tracePt t="43213" x="1760538" y="4648200"/>
          <p14:tracePt t="43229" x="1744663" y="4702175"/>
          <p14:tracePt t="43248" x="1736725" y="4724400"/>
          <p14:tracePt t="43263" x="1730375" y="4754563"/>
          <p14:tracePt t="43279" x="1730375" y="4800600"/>
          <p14:tracePt t="43296" x="1736725" y="4816475"/>
          <p14:tracePt t="43314" x="1752600" y="4860925"/>
          <p14:tracePt t="43329" x="1768475" y="4892675"/>
          <p14:tracePt t="43346" x="1782763" y="4914900"/>
          <p14:tracePt t="43363" x="1790700" y="4922838"/>
          <p14:tracePt t="43379" x="1806575" y="4937125"/>
          <p14:tracePt t="43396" x="1836738" y="4960938"/>
          <p14:tracePt t="43413" x="1866900" y="4983163"/>
          <p14:tracePt t="43431" x="1912938" y="5029200"/>
          <p14:tracePt t="43446" x="1973263" y="5105400"/>
          <p14:tracePt t="43479" x="2041525" y="5173663"/>
          <p14:tracePt t="43479" x="2111375" y="5249863"/>
          <p14:tracePt t="43496" x="2209800" y="5356225"/>
          <p14:tracePt t="43513" x="2362200" y="5478463"/>
          <p14:tracePt t="43529" x="2552700" y="5592763"/>
          <p14:tracePt t="43546" x="2689225" y="5676900"/>
          <p14:tracePt t="43562" x="2811463" y="5753100"/>
          <p14:tracePt t="43579" x="2925763" y="5807075"/>
          <p14:tracePt t="43596" x="3025775" y="5845175"/>
          <p14:tracePt t="43612" x="3132138" y="5859463"/>
          <p14:tracePt t="43629" x="3230563" y="5859463"/>
          <p14:tracePt t="43646" x="3314700" y="5867400"/>
          <p14:tracePt t="43662" x="3451225" y="5859463"/>
          <p14:tracePt t="43679" x="3657600" y="5829300"/>
          <p14:tracePt t="43696" x="3916363" y="5791200"/>
          <p14:tracePt t="43712" x="4221163" y="5768975"/>
          <p14:tracePt t="43730" x="4525963" y="5753100"/>
          <p14:tracePt t="43746" x="4854575" y="5745163"/>
          <p14:tracePt t="43763" x="5083175" y="5737225"/>
          <p14:tracePt t="43779" x="5197475" y="5730875"/>
          <p14:tracePt t="43796" x="5249863" y="5715000"/>
          <p14:tracePt t="43812" x="5295900" y="5684838"/>
          <p14:tracePt t="43829" x="5372100" y="5638800"/>
          <p14:tracePt t="43846" x="5456238" y="5584825"/>
          <p14:tracePt t="43863" x="5546725" y="5486400"/>
          <p14:tracePt t="43879" x="5600700" y="5418138"/>
          <p14:tracePt t="43896" x="5646738" y="5341938"/>
          <p14:tracePt t="43913" x="5668963" y="5273675"/>
          <p14:tracePt t="43929" x="5692775" y="5197475"/>
          <p14:tracePt t="43946" x="5699125" y="5105400"/>
          <p14:tracePt t="43962" x="5707063" y="5006975"/>
          <p14:tracePt t="43979" x="5707063" y="4922838"/>
          <p14:tracePt t="43996" x="5699125" y="4846638"/>
          <p14:tracePt t="44012" x="5684838" y="4800600"/>
          <p14:tracePt t="44029" x="5668963" y="4770438"/>
          <p14:tracePt t="44046" x="5638800" y="4732338"/>
          <p14:tracePt t="44062" x="5562600" y="4664075"/>
          <p14:tracePt t="44079" x="5478463" y="4594225"/>
          <p14:tracePt t="44096" x="5372100" y="4511675"/>
          <p14:tracePt t="44112" x="5257800" y="4419600"/>
          <p14:tracePt t="44129" x="5127625" y="4343400"/>
          <p14:tracePt t="44146" x="5006975" y="4289425"/>
          <p14:tracePt t="44162" x="4884738" y="4229100"/>
          <p14:tracePt t="44179" x="4770438" y="4191000"/>
          <p14:tracePt t="44196" x="4678363" y="4168775"/>
          <p14:tracePt t="44212" x="4587875" y="4152900"/>
          <p14:tracePt t="44229" x="4473575" y="4122738"/>
          <p14:tracePt t="44246" x="4365625" y="4114800"/>
          <p14:tracePt t="44263" x="4168775" y="4106863"/>
          <p14:tracePt t="44279" x="4000500" y="4106863"/>
          <p14:tracePt t="44296" x="3794125" y="4098925"/>
          <p14:tracePt t="44313" x="3597275" y="4098925"/>
          <p14:tracePt t="44329" x="3421063" y="4098925"/>
          <p14:tracePt t="44346" x="3254375" y="4092575"/>
          <p14:tracePt t="44363" x="3108325" y="4084638"/>
          <p14:tracePt t="44379" x="2955925" y="4084638"/>
          <p14:tracePt t="44396" x="2811463" y="4076700"/>
          <p14:tracePt t="44413" x="2659063" y="4076700"/>
          <p14:tracePt t="44429" x="2522538" y="4084638"/>
          <p14:tracePt t="44446" x="2408238" y="4114800"/>
          <p14:tracePt t="44462" x="2255838" y="4152900"/>
          <p14:tracePt t="44479" x="2193925" y="4175125"/>
          <p14:tracePt t="44496" x="2125663" y="4206875"/>
          <p14:tracePt t="44512" x="2065338" y="4229100"/>
          <p14:tracePt t="44529" x="1989138" y="4283075"/>
          <p14:tracePt t="44546" x="1920875" y="4327525"/>
          <p14:tracePt t="44562" x="1866900" y="4381500"/>
          <p14:tracePt t="44579" x="1844675" y="4419600"/>
          <p14:tracePt t="44596" x="1828800" y="4449763"/>
          <p14:tracePt t="44612" x="1812925" y="4479925"/>
          <p14:tracePt t="44629" x="1798638" y="4511675"/>
          <p14:tracePt t="44646" x="1774825" y="4564063"/>
          <p14:tracePt t="44663" x="1736725" y="4640263"/>
          <p14:tracePt t="44679" x="1736725" y="4664075"/>
          <p14:tracePt t="44696" x="1730375" y="4678363"/>
          <p14:tracePt t="44712" x="1730375" y="4686300"/>
          <p14:tracePt t="44729" x="1730375" y="4724400"/>
          <p14:tracePt t="44746" x="1736725" y="4770438"/>
          <p14:tracePt t="44763" x="1760538" y="4846638"/>
          <p14:tracePt t="44779" x="1774825" y="4914900"/>
          <p14:tracePt t="44796" x="1798638" y="4960938"/>
          <p14:tracePt t="44812" x="1812925" y="4983163"/>
          <p14:tracePt t="44829" x="1828800" y="4991100"/>
          <p14:tracePt t="44846" x="1844675" y="5021263"/>
          <p14:tracePt t="44863" x="1882775" y="5089525"/>
          <p14:tracePt t="44879" x="1920875" y="5143500"/>
          <p14:tracePt t="44896" x="1973263" y="5203825"/>
          <p14:tracePt t="44912" x="2019300" y="5249863"/>
          <p14:tracePt t="44929" x="2041525" y="5265738"/>
          <p14:tracePt t="44946" x="2057400" y="5265738"/>
          <p14:tracePt t="44962" x="2073275" y="5273675"/>
          <p14:tracePt t="44979" x="2095500" y="5280025"/>
          <p14:tracePt t="44996" x="2149475" y="5295900"/>
          <p14:tracePt t="45012" x="2232025" y="5318125"/>
          <p14:tracePt t="45029" x="2354263" y="5364163"/>
          <p14:tracePt t="45046" x="2476500" y="5418138"/>
          <p14:tracePt t="45062" x="2560638" y="5456238"/>
          <p14:tracePt t="45079" x="2568575" y="5464175"/>
          <p14:tracePt t="45096" x="2574925" y="5464175"/>
          <p14:tracePt t="45113" x="2582863" y="5464175"/>
          <p14:tracePt t="45129" x="2590800" y="5464175"/>
          <p14:tracePt t="45146" x="2598738" y="5470525"/>
          <p14:tracePt t="45162" x="2606675" y="5478463"/>
          <p14:tracePt t="45179" x="2613025" y="5478463"/>
          <p14:tracePt t="45823" x="2620963" y="5478463"/>
          <p14:tracePt t="45831" x="2628900" y="5478463"/>
          <p14:tracePt t="45839" x="2659063" y="5478463"/>
          <p14:tracePt t="45847" x="2705100" y="5478463"/>
          <p14:tracePt t="45855" x="2759075" y="5478463"/>
          <p14:tracePt t="45862" x="2955925" y="5494338"/>
          <p14:tracePt t="45879" x="3040063" y="5508625"/>
          <p14:tracePt t="45895" x="3094038" y="5524500"/>
          <p14:tracePt t="45912" x="3132138" y="5532438"/>
          <p14:tracePt t="45929" x="3192463" y="5540375"/>
          <p14:tracePt t="45945" x="3268663" y="5562600"/>
          <p14:tracePt t="45962" x="3368675" y="5584825"/>
          <p14:tracePt t="45979" x="3467100" y="5608638"/>
          <p14:tracePt t="45995" x="3551238" y="5630863"/>
          <p14:tracePt t="46012" x="3635375" y="5646738"/>
          <p14:tracePt t="46029" x="3695700" y="5646738"/>
          <p14:tracePt t="46046" x="3733800" y="5638800"/>
          <p14:tracePt t="46062" x="3787775" y="5630863"/>
          <p14:tracePt t="46079" x="3825875" y="5622925"/>
          <p14:tracePt t="46095" x="3856038" y="5616575"/>
          <p14:tracePt t="46112" x="3902075" y="5616575"/>
          <p14:tracePt t="46129" x="3946525" y="5608638"/>
          <p14:tracePt t="46145" x="3978275" y="5608638"/>
          <p14:tracePt t="46162" x="4000500" y="5608638"/>
          <p14:tracePt t="46179" x="4054475" y="5592763"/>
          <p14:tracePt t="46195" x="4106863" y="5578475"/>
          <p14:tracePt t="46212" x="4160838" y="5546725"/>
          <p14:tracePt t="46229" x="4237038" y="5508625"/>
          <p14:tracePt t="46245" x="4297363" y="5464175"/>
          <p14:tracePt t="46262" x="4381500" y="5387975"/>
          <p14:tracePt t="46279" x="4435475" y="5334000"/>
          <p14:tracePt t="46295" x="4473575" y="5273675"/>
          <p14:tracePt t="46312" x="4503738" y="5235575"/>
          <p14:tracePt t="46329" x="4525963" y="5203825"/>
          <p14:tracePt t="46345" x="4533900" y="5165725"/>
          <p14:tracePt t="46362" x="4556125" y="5113338"/>
          <p14:tracePt t="46379" x="4572000" y="5051425"/>
          <p14:tracePt t="46395" x="4572000" y="5021263"/>
          <p14:tracePt t="46412" x="4572000" y="4983163"/>
          <p14:tracePt t="46429" x="4572000" y="4953000"/>
          <p14:tracePt t="46446" x="4572000" y="4922838"/>
          <p14:tracePt t="46462" x="4564063" y="4876800"/>
          <p14:tracePt t="46479" x="4564063" y="4860925"/>
          <p14:tracePt t="46496" x="4549775" y="4854575"/>
          <p14:tracePt t="46512" x="4549775" y="4838700"/>
          <p14:tracePt t="46711" x="4541838" y="4838700"/>
          <p14:tracePt t="53470" x="0" y="0"/>
        </p14:tracePtLst>
      </p14:laserTraceLst>
    </p:ext>
  </p:extLs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en-GB" sz="2400" i="1" u="sng" dirty="0"/>
              <a:t>Measurement variance</a:t>
            </a:r>
            <a:r>
              <a:rPr lang="en-GB" sz="2400" dirty="0"/>
              <a:t> computed as: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Total </a:t>
            </a:r>
            <a:r>
              <a:rPr lang="en-GB" sz="2400" i="1" u="sng" dirty="0"/>
              <a:t>standard error</a:t>
            </a:r>
            <a:r>
              <a:rPr lang="en-GB" sz="2400" dirty="0"/>
              <a:t> computed from measurement and sampling variance as:</a:t>
            </a:r>
          </a:p>
          <a:p>
            <a:endParaRPr lang="en-AU" sz="2400" dirty="0"/>
          </a:p>
        </p:txBody>
      </p:sp>
      <p:graphicFrame>
        <p:nvGraphicFramePr>
          <p:cNvPr id="270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3662954"/>
              </p:ext>
            </p:extLst>
          </p:nvPr>
        </p:nvGraphicFramePr>
        <p:xfrm>
          <a:off x="2854325" y="2133600"/>
          <a:ext cx="3435350" cy="989013"/>
        </p:xfrm>
        <a:graphic>
          <a:graphicData uri="http://schemas.openxmlformats.org/presentationml/2006/ole">
            <p:oleObj spid="_x0000_s57384" name="Équation" r:id="rId3" imgW="1587500" imgH="457200" progId="Equation.3">
              <p:embed/>
            </p:oleObj>
          </a:graphicData>
        </a:graphic>
      </p:graphicFrame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4639263"/>
              </p:ext>
            </p:extLst>
          </p:nvPr>
        </p:nvGraphicFramePr>
        <p:xfrm>
          <a:off x="2773695" y="4293096"/>
          <a:ext cx="3596610" cy="936104"/>
        </p:xfrm>
        <a:graphic>
          <a:graphicData uri="http://schemas.openxmlformats.org/presentationml/2006/ole">
            <p:oleObj spid="_x0000_s57385" name="Équation" r:id="rId4" imgW="1854200" imgH="482600" progId="Equation.3">
              <p:embed/>
            </p:oleObj>
          </a:graphicData>
        </a:graphic>
      </p:graphicFrame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Proficiency levels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8372871"/>
      </p:ext>
    </p:extLst>
  </p:cSld>
  <p:clrMapOvr>
    <a:masterClrMapping/>
  </p:clrMapOvr>
  <p:transition advTm="359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360" y="1556792"/>
            <a:ext cx="8219256" cy="4752528"/>
          </a:xfrm>
        </p:spPr>
        <p:txBody>
          <a:bodyPr/>
          <a:lstStyle/>
          <a:p>
            <a:r>
              <a:rPr lang="en-AU" sz="2400" dirty="0" smtClean="0"/>
              <a:t>What is the performance of the jumper? Is it…</a:t>
            </a:r>
            <a:endParaRPr lang="en-AU" sz="2400" dirty="0"/>
          </a:p>
          <a:p>
            <a:pPr lvl="1"/>
            <a:r>
              <a:rPr lang="en-AU" sz="2400" dirty="0"/>
              <a:t>Individual record?</a:t>
            </a:r>
          </a:p>
          <a:p>
            <a:pPr lvl="1"/>
            <a:r>
              <a:rPr lang="en-AU" sz="2400" dirty="0"/>
              <a:t>Individual record during an official event?</a:t>
            </a:r>
          </a:p>
          <a:p>
            <a:pPr lvl="1"/>
            <a:r>
              <a:rPr lang="en-AU" sz="2400" dirty="0"/>
              <a:t>The mean of performance during a particular  period of time?</a:t>
            </a:r>
          </a:p>
          <a:p>
            <a:pPr lvl="1"/>
            <a:r>
              <a:rPr lang="en-AU" sz="2400" dirty="0"/>
              <a:t>The most frequent performance during a particular period of time</a:t>
            </a:r>
            <a:r>
              <a:rPr lang="en-AU" sz="2400" dirty="0" smtClean="0"/>
              <a:t>?</a:t>
            </a:r>
          </a:p>
          <a:p>
            <a:endParaRPr lang="en-AU" sz="2400" dirty="0" smtClean="0"/>
          </a:p>
          <a:p>
            <a:r>
              <a:rPr lang="en-AU" sz="2400" dirty="0" smtClean="0"/>
              <a:t>Use of the logistic regression</a:t>
            </a:r>
            <a:endParaRPr lang="en-AU" sz="2400" dirty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540060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558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625"/>
    </mc:Choice>
    <mc:Fallback>
      <p:transition spd="slow" advTm="40625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/ unbiased shortcut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lausible values should </a:t>
            </a:r>
            <a:r>
              <a:rPr lang="en-US" sz="2400" b="1" dirty="0" smtClean="0"/>
              <a:t>never</a:t>
            </a:r>
            <a:r>
              <a:rPr lang="en-US" sz="2400" dirty="0" smtClean="0"/>
              <a:t> be aggregated at the student level:</a:t>
            </a:r>
          </a:p>
          <a:p>
            <a:pPr lvl="1"/>
            <a:r>
              <a:rPr lang="en-US" sz="2400" dirty="0" smtClean="0"/>
              <a:t>Underestimation of the STD </a:t>
            </a:r>
          </a:p>
          <a:p>
            <a:pPr lvl="1"/>
            <a:r>
              <a:rPr lang="en-US" sz="2400" dirty="0" smtClean="0"/>
              <a:t>Underestimation of the % of students at the lowest and highest proficiency levels and overestimation of median proficiency levels</a:t>
            </a:r>
          </a:p>
          <a:p>
            <a:pPr lvl="1"/>
            <a:r>
              <a:rPr lang="en-US" sz="2400" dirty="0" smtClean="0"/>
              <a:t>Overestimation of lowest percentiles and underestimation of highest percentiles</a:t>
            </a:r>
          </a:p>
          <a:p>
            <a:pPr lvl="1"/>
            <a:r>
              <a:rPr lang="en-US" sz="2400" dirty="0" smtClean="0"/>
              <a:t>Overestimation of correlation coefficients</a:t>
            </a:r>
          </a:p>
          <a:p>
            <a:pPr lvl="1"/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233997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2515"/>
    </mc:Choice>
    <mc:Fallback>
      <p:transition spd="slow" advTm="62515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218487" cy="1728192"/>
          </a:xfrm>
        </p:spPr>
        <p:txBody>
          <a:bodyPr/>
          <a:lstStyle/>
          <a:p>
            <a:r>
              <a:rPr lang="en-US" sz="2400" dirty="0" smtClean="0"/>
              <a:t>Mean estimates are not biased if PVs aggregated at the student level but Standard Errors </a:t>
            </a:r>
          </a:p>
          <a:p>
            <a:pPr lvl="1"/>
            <a:r>
              <a:rPr lang="en-US" sz="2400" dirty="0" smtClean="0"/>
              <a:t>Will be underestimated</a:t>
            </a:r>
          </a:p>
          <a:p>
            <a:pPr lvl="1"/>
            <a:r>
              <a:rPr lang="en-US" sz="2400" dirty="0" smtClean="0"/>
              <a:t>Will not incorporate measurement errors</a:t>
            </a:r>
            <a:endParaRPr lang="en-US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Biased / unbiased shortcut</a:t>
            </a:r>
            <a:endParaRPr lang="en-US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57926105"/>
              </p:ext>
            </p:extLst>
          </p:nvPr>
        </p:nvGraphicFramePr>
        <p:xfrm>
          <a:off x="2411760" y="3284984"/>
          <a:ext cx="4464496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BEL</a:t>
                      </a:r>
                    </a:p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N=8501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BEL</a:t>
                      </a:r>
                      <a:r>
                        <a:rPr lang="fr-BE" sz="1400" baseline="0" dirty="0" smtClean="0">
                          <a:solidFill>
                            <a:schemeClr val="tx1"/>
                          </a:solidFill>
                        </a:rPr>
                        <a:t> 05611</a:t>
                      </a:r>
                    </a:p>
                    <a:p>
                      <a:pPr algn="ctr"/>
                      <a:r>
                        <a:rPr lang="fr-BE" sz="1400" baseline="0" dirty="0" smtClean="0">
                          <a:solidFill>
                            <a:schemeClr val="tx1"/>
                          </a:solidFill>
                        </a:rPr>
                        <a:t>N=1723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BEL 05602</a:t>
                      </a:r>
                    </a:p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N=208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PV1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2.30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6.00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8.24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PV2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2.31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6.07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7.24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PV3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B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2.31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B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6.07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BE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5.59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PV4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2.24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5.87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7.60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PV5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2.32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6.07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8.67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5PV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2.35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6.06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7.86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≈EAP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2.29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5.99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>
                          <a:solidFill>
                            <a:schemeClr val="tx1"/>
                          </a:solidFill>
                        </a:rPr>
                        <a:t>7.40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10576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8550"/>
    </mc:Choice>
    <mc:Fallback>
      <p:transition spd="slow" advTm="10855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62832" x="4305300" y="5875338"/>
          <p14:tracePt t="63056" x="0" y="0"/>
        </p14:tracePtLst>
        <p14:tracePtLst>
          <p14:tracePt t="76067" x="4313238" y="6202363"/>
          <p14:tracePt t="76117" x="4321175" y="6202363"/>
          <p14:tracePt t="76237" x="4327525" y="6202363"/>
          <p14:tracePt t="76253" x="4343400" y="6202363"/>
          <p14:tracePt t="76261" x="4351338" y="6194425"/>
          <p14:tracePt t="76264" x="4359275" y="6194425"/>
          <p14:tracePt t="76272" x="4373563" y="6188075"/>
          <p14:tracePt t="76281" x="4411663" y="6172200"/>
          <p14:tracePt t="76298" x="4427538" y="6156325"/>
          <p14:tracePt t="76314" x="4435475" y="6142038"/>
          <p14:tracePt t="76331" x="4449763" y="6134100"/>
          <p14:tracePt t="76365" x="4449763" y="6126163"/>
          <p14:tracePt t="76365" x="4457700" y="6118225"/>
          <p14:tracePt t="76381" x="4457700" y="6111875"/>
          <p14:tracePt t="76398" x="4473575" y="6103938"/>
          <p14:tracePt t="76414" x="4473575" y="6088063"/>
          <p14:tracePt t="76431" x="4473575" y="6080125"/>
          <p14:tracePt t="76448" x="4479925" y="6065838"/>
          <p14:tracePt t="76464" x="4487863" y="6035675"/>
          <p14:tracePt t="76481" x="4487863" y="6019800"/>
          <p14:tracePt t="76498" x="4487863" y="6011863"/>
          <p14:tracePt t="76514" x="4487863" y="6003925"/>
          <p14:tracePt t="76531" x="4487863" y="5997575"/>
          <p14:tracePt t="76548" x="4487863" y="5981700"/>
          <p14:tracePt t="76564" x="4487863" y="5965825"/>
          <p14:tracePt t="76581" x="4487863" y="5959475"/>
          <p14:tracePt t="76598" x="4479925" y="5959475"/>
          <p14:tracePt t="76637" x="4473575" y="5951538"/>
          <p14:tracePt t="76685" x="4465638" y="5943600"/>
          <p14:tracePt t="76709" x="4457700" y="5943600"/>
          <p14:tracePt t="76781" x="4449763" y="5943600"/>
          <p14:tracePt t="76797" x="4449763" y="5935663"/>
          <p14:tracePt t="77153" x="0" y="0"/>
        </p14:tracePtLst>
        <p14:tracePtLst>
          <p14:tracePt t="78043" x="5356225" y="6218238"/>
          <p14:tracePt t="78157" x="5364163" y="6218238"/>
          <p14:tracePt t="78165" x="5372100" y="6218238"/>
          <p14:tracePt t="78173" x="5380038" y="6218238"/>
          <p14:tracePt t="78181" x="5387975" y="6218238"/>
          <p14:tracePt t="78189" x="5410200" y="6218238"/>
          <p14:tracePt t="78197" x="5440363" y="6210300"/>
          <p14:tracePt t="78214" x="5478463" y="6194425"/>
          <p14:tracePt t="78230" x="5508625" y="6172200"/>
          <p14:tracePt t="78247" x="5532438" y="6164263"/>
          <p14:tracePt t="78264" x="5546725" y="6156325"/>
          <p14:tracePt t="78281" x="5570538" y="6142038"/>
          <p14:tracePt t="78297" x="5600700" y="6118225"/>
          <p14:tracePt t="78314" x="5630863" y="6088063"/>
          <p14:tracePt t="78331" x="5638800" y="6065838"/>
          <p14:tracePt t="78347" x="5646738" y="6049963"/>
          <p14:tracePt t="78364" x="5654675" y="6027738"/>
          <p14:tracePt t="78381" x="5654675" y="6011863"/>
          <p14:tracePt t="78397" x="5654675" y="5997575"/>
          <p14:tracePt t="78414" x="5654675" y="5981700"/>
          <p14:tracePt t="78431" x="5654675" y="5973763"/>
          <p14:tracePt t="78447" x="5646738" y="5965825"/>
          <p14:tracePt t="78464" x="5638800" y="5951538"/>
          <p14:tracePt t="78501" x="5638800" y="5943600"/>
          <p14:tracePt t="78501" x="5630863" y="5943600"/>
          <p14:tracePt t="78514" x="5622925" y="5935663"/>
          <p14:tracePt t="78565" x="5616575" y="5935663"/>
          <p14:tracePt t="78574" x="5616575" y="5927725"/>
          <p14:tracePt t="78589" x="5608638" y="5921375"/>
          <p14:tracePt t="78613" x="5600700" y="5921375"/>
          <p14:tracePt t="78637" x="5592763" y="5921375"/>
          <p14:tracePt t="78645" x="5592763" y="5913438"/>
          <p14:tracePt t="78661" x="5584825" y="5913438"/>
          <p14:tracePt t="78669" x="5578475" y="5913438"/>
          <p14:tracePt t="78685" x="5570538" y="5913438"/>
          <p14:tracePt t="78709" x="5570538" y="5905500"/>
          <p14:tracePt t="78853" x="5554663" y="5905500"/>
          <p14:tracePt t="78853" x="0" y="0"/>
        </p14:tracePtLst>
        <p14:tracePtLst>
          <p14:tracePt t="79556" x="6454775" y="6248400"/>
          <p14:tracePt t="79565" x="6446838" y="6248400"/>
          <p14:tracePt t="79621" x="6454775" y="6248400"/>
          <p14:tracePt t="79638" x="6461125" y="6248400"/>
          <p14:tracePt t="79647" x="6469063" y="6248400"/>
          <p14:tracePt t="79647" x="6484938" y="6248400"/>
          <p14:tracePt t="79664" x="6499225" y="6248400"/>
          <p14:tracePt t="79680" x="6530975" y="6248400"/>
          <p14:tracePt t="79697" x="6569075" y="6240463"/>
          <p14:tracePt t="79714" x="6607175" y="6240463"/>
          <p14:tracePt t="79730" x="6645275" y="6226175"/>
          <p14:tracePt t="79747" x="6675438" y="6226175"/>
          <p14:tracePt t="79764" x="6689725" y="6210300"/>
          <p14:tracePt t="79780" x="6721475" y="6188075"/>
          <p14:tracePt t="79797" x="6751638" y="6156325"/>
          <p14:tracePt t="79814" x="6759575" y="6134100"/>
          <p14:tracePt t="79830" x="6765925" y="6118225"/>
          <p14:tracePt t="79847" x="6773863" y="6088063"/>
          <p14:tracePt t="79864" x="6781800" y="6057900"/>
          <p14:tracePt t="79880" x="6781800" y="6027738"/>
          <p14:tracePt t="79897" x="6781800" y="6003925"/>
          <p14:tracePt t="79915" x="6773863" y="5943600"/>
          <p14:tracePt t="79947" x="6765925" y="5913438"/>
          <p14:tracePt t="79981" x="6759575" y="5905500"/>
          <p14:tracePt t="79997" x="6751638" y="5905500"/>
          <p14:tracePt t="80014" x="6751638" y="5897563"/>
          <p14:tracePt t="80030" x="6743700" y="5897563"/>
          <p14:tracePt t="80047" x="6735763" y="5889625"/>
          <p14:tracePt t="80064" x="6727825" y="5889625"/>
          <p14:tracePt t="80080" x="6721475" y="5883275"/>
          <p14:tracePt t="80097" x="6713538" y="5883275"/>
          <p14:tracePt t="80114" x="6705600" y="5883275"/>
          <p14:tracePt t="80130" x="6705600" y="5875338"/>
          <p14:tracePt t="80147" x="6689725" y="5875338"/>
          <p14:tracePt t="80164" x="6683375" y="5867400"/>
          <p14:tracePt t="80384" x="0" y="0"/>
        </p14:tracePtLst>
      </p14:laserTraceLst>
    </p:ext>
  </p:extLs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6413"/>
            <a:ext cx="7992814" cy="4316883"/>
          </a:xfrm>
        </p:spPr>
        <p:txBody>
          <a:bodyPr/>
          <a:lstStyle/>
          <a:p>
            <a:r>
              <a:rPr lang="en-GB" sz="2400" dirty="0" smtClean="0"/>
              <a:t>Computing </a:t>
            </a:r>
            <a:r>
              <a:rPr lang="en-GB" sz="2400" dirty="0"/>
              <a:t>405 estimates sometimes </a:t>
            </a:r>
            <a:r>
              <a:rPr lang="en-GB" sz="2400" dirty="0" smtClean="0"/>
              <a:t>is too </a:t>
            </a:r>
            <a:r>
              <a:rPr lang="en-GB" sz="2400" dirty="0"/>
              <a:t>time consuming</a:t>
            </a:r>
          </a:p>
          <a:p>
            <a:r>
              <a:rPr lang="en-GB" sz="2400" dirty="0"/>
              <a:t>Using one PV 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dirty="0"/>
              <a:t>gives unbiased population estimates</a:t>
            </a:r>
          </a:p>
          <a:p>
            <a:pPr lvl="1"/>
            <a:r>
              <a:rPr lang="en-GB" sz="2400" dirty="0"/>
              <a:t>gives unbiased sampling variance</a:t>
            </a:r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oes not allow the computation of the </a:t>
            </a:r>
            <a:r>
              <a:rPr lang="en-GB" sz="2400" dirty="0"/>
              <a:t>imputation </a:t>
            </a:r>
            <a:r>
              <a:rPr lang="en-GB" sz="2400" dirty="0" smtClean="0"/>
              <a:t>variance</a:t>
            </a:r>
            <a:endParaRPr lang="en-GB" sz="2400" dirty="0"/>
          </a:p>
          <a:p>
            <a:r>
              <a:rPr lang="en-GB" sz="2400" dirty="0" smtClean="0"/>
              <a:t>Therefore, with one PV only, SE does only reflect sampling variance, not measurement / imputation variance</a:t>
            </a:r>
            <a:endParaRPr lang="en-GB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Biased / unbiased shortcut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6444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9204"/>
    </mc:Choice>
    <mc:Fallback>
      <p:transition spd="slow" advTm="99204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800"/>
            <a:ext cx="8388350" cy="3816424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GB" sz="2400" dirty="0"/>
              <a:t>Therefore, an unbiased shortcut </a:t>
            </a:r>
            <a:r>
              <a:rPr lang="en-GB" sz="2400" dirty="0" smtClean="0"/>
              <a:t>consists of :</a:t>
            </a:r>
            <a:endParaRPr lang="en-GB" sz="2400" dirty="0"/>
          </a:p>
          <a:p>
            <a:pPr marL="609600" indent="-609600"/>
            <a:r>
              <a:rPr lang="en-GB" sz="2400" dirty="0" smtClean="0"/>
              <a:t>Computing </a:t>
            </a:r>
            <a:r>
              <a:rPr lang="en-GB" sz="2400" dirty="0"/>
              <a:t>one sampling </a:t>
            </a:r>
            <a:r>
              <a:rPr lang="en-GB" sz="2400" dirty="0" smtClean="0"/>
              <a:t>variance (i.e. PV1)</a:t>
            </a:r>
            <a:endParaRPr lang="en-GB" sz="2400" dirty="0"/>
          </a:p>
          <a:p>
            <a:pPr marL="609600" indent="-609600"/>
            <a:r>
              <a:rPr lang="en-GB" sz="2400" dirty="0" smtClean="0"/>
              <a:t>Computing </a:t>
            </a:r>
            <a:r>
              <a:rPr lang="en-GB" sz="2400" dirty="0"/>
              <a:t>5 population estimates using full student </a:t>
            </a:r>
            <a:r>
              <a:rPr lang="en-GB" sz="2400" dirty="0" smtClean="0"/>
              <a:t>weight (one on each PVs)</a:t>
            </a:r>
            <a:endParaRPr lang="en-GB" sz="2400" dirty="0"/>
          </a:p>
          <a:p>
            <a:pPr marL="609600" indent="-609600"/>
            <a:r>
              <a:rPr lang="en-GB" sz="2400" dirty="0" smtClean="0"/>
              <a:t>Averaging </a:t>
            </a:r>
            <a:r>
              <a:rPr lang="en-GB" sz="2400" dirty="0"/>
              <a:t>5 estimates from (2) to obtain </a:t>
            </a:r>
            <a:r>
              <a:rPr lang="en-GB" sz="2400" i="1" dirty="0"/>
              <a:t>final population estimate</a:t>
            </a:r>
          </a:p>
          <a:p>
            <a:pPr marL="609600" indent="-609600"/>
            <a:r>
              <a:rPr lang="en-GB" sz="2400" dirty="0" smtClean="0"/>
              <a:t>Computing </a:t>
            </a:r>
            <a:r>
              <a:rPr lang="en-GB" sz="2400" dirty="0"/>
              <a:t>imputation variance</a:t>
            </a:r>
          </a:p>
          <a:p>
            <a:pPr marL="609600" indent="-609600"/>
            <a:r>
              <a:rPr lang="en-GB" sz="2400" dirty="0" smtClean="0"/>
              <a:t>Combining </a:t>
            </a:r>
            <a:r>
              <a:rPr lang="en-GB" sz="2400" dirty="0"/>
              <a:t>(1) and (4) to obtain </a:t>
            </a:r>
            <a:r>
              <a:rPr lang="en-GB" sz="2400" i="1" dirty="0"/>
              <a:t>final standard error</a:t>
            </a:r>
            <a:endParaRPr lang="en-AU" sz="2400" i="1" dirty="0"/>
          </a:p>
        </p:txBody>
      </p:sp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Biased / unbiased shortcut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0679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5868"/>
    </mc:Choice>
    <mc:Fallback>
      <p:transition spd="slow" advTm="65868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959" y="1556792"/>
            <a:ext cx="8218487" cy="603076"/>
          </a:xfrm>
        </p:spPr>
        <p:txBody>
          <a:bodyPr/>
          <a:lstStyle/>
          <a:p>
            <a:r>
              <a:rPr lang="en-US" sz="2400" dirty="0" smtClean="0"/>
              <a:t>In summary</a:t>
            </a:r>
            <a:endParaRPr lang="en-US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Biased / unbiased shortcut</a:t>
            </a:r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358319" cy="290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51520" y="5589240"/>
            <a:ext cx="821848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 saves 4 times 80 replicates, i.e. 320 estimates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This unbiased  shortcut requires 85 estimates instead of 405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88764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8584"/>
    </mc:Choice>
    <mc:Fallback>
      <p:transition spd="slow" advTm="8858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6587" x="1516063" y="2827338"/>
          <p14:tracePt t="6857" x="0" y="0"/>
        </p14:tracePtLst>
        <p14:tracePtLst>
          <p14:tracePt t="9252" x="2011363" y="2781300"/>
          <p14:tracePt t="9484" x="2027238" y="2781300"/>
          <p14:tracePt t="9492" x="2041525" y="2781300"/>
          <p14:tracePt t="9492" x="2087563" y="2781300"/>
          <p14:tracePt t="9508" x="2117725" y="2789238"/>
          <p14:tracePt t="9524" x="2133600" y="2789238"/>
          <p14:tracePt t="9541" x="2155825" y="2789238"/>
          <p14:tracePt t="9558" x="2201863" y="2789238"/>
          <p14:tracePt t="9574" x="2255838" y="2797175"/>
          <p14:tracePt t="9591" x="2308225" y="2803525"/>
          <p14:tracePt t="9608" x="2339975" y="2803525"/>
          <p14:tracePt t="9624" x="2370138" y="2811463"/>
          <p14:tracePt t="9641" x="2400300" y="2811463"/>
          <p14:tracePt t="9658" x="2416175" y="2811463"/>
          <p14:tracePt t="9674" x="2422525" y="2811463"/>
          <p14:tracePt t="9691" x="2438400" y="2819400"/>
          <p14:tracePt t="9708" x="2484438" y="2819400"/>
          <p14:tracePt t="9724" x="2522538" y="2827338"/>
          <p14:tracePt t="9741" x="2544763" y="2827338"/>
          <p14:tracePt t="9758" x="2560638" y="2827338"/>
          <p14:tracePt t="9774" x="2568575" y="2827338"/>
          <p14:tracePt t="9791" x="2590800" y="2827338"/>
          <p14:tracePt t="9807" x="2620963" y="2827338"/>
          <p14:tracePt t="9824" x="2667000" y="2835275"/>
          <p14:tracePt t="9841" x="2713038" y="2835275"/>
          <p14:tracePt t="9858" x="2735263" y="2835275"/>
          <p14:tracePt t="9875" x="2765425" y="2835275"/>
          <p14:tracePt t="9891" x="2797175" y="2835275"/>
          <p14:tracePt t="9908" x="2835275" y="2835275"/>
          <p14:tracePt t="9925" x="2849563" y="2835275"/>
          <p14:tracePt t="9941" x="2879725" y="2835275"/>
          <p14:tracePt t="9958" x="2903538" y="2835275"/>
          <p14:tracePt t="9974" x="2941638" y="2835275"/>
          <p14:tracePt t="9991" x="2955925" y="2835275"/>
          <p14:tracePt t="10008" x="2971800" y="2835275"/>
          <p14:tracePt t="10024" x="2987675" y="2835275"/>
          <p14:tracePt t="10041" x="3009900" y="2835275"/>
          <p14:tracePt t="10058" x="3032125" y="2835275"/>
          <p14:tracePt t="10074" x="3070225" y="2835275"/>
          <p14:tracePt t="10091" x="3146425" y="2835275"/>
          <p14:tracePt t="10108" x="3216275" y="2835275"/>
          <p14:tracePt t="10124" x="3292475" y="2835275"/>
          <p14:tracePt t="10141" x="3382963" y="2841625"/>
          <p14:tracePt t="10158" x="3467100" y="2841625"/>
          <p14:tracePt t="10174" x="3527425" y="2841625"/>
          <p14:tracePt t="10191" x="3597275" y="2841625"/>
          <p14:tracePt t="10208" x="3679825" y="2835275"/>
          <p14:tracePt t="10224" x="3763963" y="2835275"/>
          <p14:tracePt t="10241" x="3840163" y="2835275"/>
          <p14:tracePt t="10258" x="3940175" y="2835275"/>
          <p14:tracePt t="10274" x="4022725" y="2835275"/>
          <p14:tracePt t="10291" x="4076700" y="2835275"/>
          <p14:tracePt t="10307" x="4130675" y="2835275"/>
          <p14:tracePt t="10324" x="4175125" y="2841625"/>
          <p14:tracePt t="10341" x="4237038" y="2841625"/>
          <p14:tracePt t="10358" x="4305300" y="2841625"/>
          <p14:tracePt t="10374" x="4381500" y="2841625"/>
          <p14:tracePt t="10391" x="4465638" y="2835275"/>
          <p14:tracePt t="10408" x="4541838" y="2827338"/>
          <p14:tracePt t="10424" x="4656138" y="2827338"/>
          <p14:tracePt t="10441" x="4792663" y="2819400"/>
          <p14:tracePt t="10458" x="4914900" y="2803525"/>
          <p14:tracePt t="10474" x="5037138" y="2797175"/>
          <p14:tracePt t="10491" x="5097463" y="2789238"/>
          <p14:tracePt t="10491" x="5127625" y="2789238"/>
          <p14:tracePt t="10508" x="5211763" y="2803525"/>
          <p14:tracePt t="10524" x="5334000" y="2835275"/>
          <p14:tracePt t="10541" x="5478463" y="2849563"/>
          <p14:tracePt t="10558" x="5646738" y="2849563"/>
          <p14:tracePt t="10574" x="5813425" y="2857500"/>
          <p14:tracePt t="10591" x="5951538" y="2857500"/>
          <p14:tracePt t="10608" x="6096000" y="2857500"/>
          <p14:tracePt t="10624" x="6248400" y="2865438"/>
          <p14:tracePt t="10641" x="6384925" y="2865438"/>
          <p14:tracePt t="10658" x="6523038" y="2865438"/>
          <p14:tracePt t="10674" x="6621463" y="2865438"/>
          <p14:tracePt t="10691" x="6743700" y="2873375"/>
          <p14:tracePt t="10707" x="6850063" y="2879725"/>
          <p14:tracePt t="10724" x="6918325" y="2895600"/>
          <p14:tracePt t="10741" x="6994525" y="2895600"/>
          <p14:tracePt t="10758" x="7048500" y="2895600"/>
          <p14:tracePt t="10774" x="7094538" y="2895600"/>
          <p14:tracePt t="10791" x="7124700" y="2895600"/>
          <p14:tracePt t="10808" x="7154863" y="2895600"/>
          <p14:tracePt t="10824" x="7200900" y="2887663"/>
          <p14:tracePt t="10841" x="7246938" y="2873375"/>
          <p14:tracePt t="10857" x="7261225" y="2873375"/>
          <p14:tracePt t="10874" x="7269163" y="2873375"/>
          <p14:tracePt t="10891" x="7285038" y="2873375"/>
          <p14:tracePt t="10891" x="7307263" y="2873375"/>
          <p14:tracePt t="10908" x="7361238" y="2873375"/>
          <p14:tracePt t="10924" x="7437438" y="2873375"/>
          <p14:tracePt t="10941" x="7527925" y="2873375"/>
          <p14:tracePt t="10958" x="7612063" y="2873375"/>
          <p14:tracePt t="10974" x="7680325" y="2873375"/>
          <p14:tracePt t="10991" x="7726363" y="2873375"/>
          <p14:tracePt t="11007" x="7742238" y="2873375"/>
          <p14:tracePt t="11024" x="7756525" y="2873375"/>
          <p14:tracePt t="11041" x="7772400" y="2873375"/>
          <p14:tracePt t="11057" x="7810500" y="2873375"/>
          <p14:tracePt t="11075" x="7856538" y="2865438"/>
          <p14:tracePt t="11091" x="7894638" y="2857500"/>
          <p14:tracePt t="11091" x="7902575" y="2857500"/>
          <p14:tracePt t="11108" x="7908925" y="2857500"/>
          <p14:tracePt t="11124" x="7916863" y="2857500"/>
          <p14:tracePt t="11141" x="7924800" y="2857500"/>
          <p14:tracePt t="11157" x="7970838" y="2857500"/>
          <p14:tracePt t="11174" x="8039100" y="2865438"/>
          <p14:tracePt t="11191" x="8085138" y="2865438"/>
          <p14:tracePt t="11207" x="8093075" y="2865438"/>
          <p14:tracePt t="11224" x="8099425" y="2865438"/>
          <p14:tracePt t="11268" x="8107363" y="2865438"/>
          <p14:tracePt t="12181" x="8099425" y="2865438"/>
          <p14:tracePt t="12189" x="8077200" y="2865438"/>
          <p14:tracePt t="12197" x="8054975" y="2865438"/>
          <p14:tracePt t="12199" x="8031163" y="2865438"/>
          <p14:tracePt t="12208" x="7970838" y="2865438"/>
          <p14:tracePt t="12225" x="7924800" y="2865438"/>
          <p14:tracePt t="12242" x="7870825" y="2865438"/>
          <p14:tracePt t="12258" x="7818438" y="2865438"/>
          <p14:tracePt t="12275" x="7734300" y="2865438"/>
          <p14:tracePt t="12292" x="7635875" y="2865438"/>
          <p14:tracePt t="12308" x="7521575" y="2865438"/>
          <p14:tracePt t="12325" x="7323138" y="2865438"/>
          <p14:tracePt t="12342" x="7216775" y="2865438"/>
          <p14:tracePt t="12358" x="7124700" y="2865438"/>
          <p14:tracePt t="12375" x="7032625" y="2865438"/>
          <p14:tracePt t="12392" x="6942138" y="2857500"/>
          <p14:tracePt t="12409" x="6858000" y="2857500"/>
          <p14:tracePt t="12425" x="6797675" y="2849563"/>
          <p14:tracePt t="12442" x="6721475" y="2841625"/>
          <p14:tracePt t="12458" x="6629400" y="2841625"/>
          <p14:tracePt t="12475" x="6523038" y="2835275"/>
          <p14:tracePt t="12492" x="6430963" y="2835275"/>
          <p14:tracePt t="12492" x="6400800" y="2835275"/>
          <p14:tracePt t="12509" x="6332538" y="2835275"/>
          <p14:tracePt t="12525" x="6294438" y="2835275"/>
          <p14:tracePt t="12542" x="6232525" y="2835275"/>
          <p14:tracePt t="12558" x="6156325" y="2827338"/>
          <p14:tracePt t="12575" x="6080125" y="2827338"/>
          <p14:tracePt t="12592" x="5997575" y="2819400"/>
          <p14:tracePt t="12608" x="5889625" y="2819400"/>
          <p14:tracePt t="12625" x="5761038" y="2803525"/>
          <p14:tracePt t="12642" x="5622925" y="2797175"/>
          <p14:tracePt t="12658" x="5494338" y="2797175"/>
          <p14:tracePt t="12675" x="5356225" y="2789238"/>
          <p14:tracePt t="12692" x="5219700" y="2789238"/>
          <p14:tracePt t="12708" x="5029200" y="2789238"/>
          <p14:tracePt t="12725" x="4906963" y="2781300"/>
          <p14:tracePt t="12742" x="4800600" y="2781300"/>
          <p14:tracePt t="12758" x="4746625" y="2781300"/>
          <p14:tracePt t="12775" x="4702175" y="2781300"/>
          <p14:tracePt t="12792" x="4656138" y="2781300"/>
          <p14:tracePt t="12808" x="4587875" y="2781300"/>
          <p14:tracePt t="12825" x="4487863" y="2765425"/>
          <p14:tracePt t="12842" x="4365625" y="2751138"/>
          <p14:tracePt t="12858" x="4206875" y="2743200"/>
          <p14:tracePt t="12875" x="4068763" y="2720975"/>
          <p14:tracePt t="12892" x="3924300" y="2705100"/>
          <p14:tracePt t="12908" x="3703638" y="2697163"/>
          <p14:tracePt t="12925" x="3597275" y="2697163"/>
          <p14:tracePt t="12942" x="3459163" y="2697163"/>
          <p14:tracePt t="12958" x="3368675" y="2697163"/>
          <p14:tracePt t="12975" x="3284538" y="2697163"/>
          <p14:tracePt t="12992" x="3216275" y="2697163"/>
          <p14:tracePt t="13008" x="3184525" y="2697163"/>
          <p14:tracePt t="13025" x="3146425" y="2689225"/>
          <p14:tracePt t="13042" x="3108325" y="2682875"/>
          <p14:tracePt t="13058" x="3048000" y="2682875"/>
          <p14:tracePt t="13075" x="3001963" y="2682875"/>
          <p14:tracePt t="13092" x="2955925" y="2682875"/>
          <p14:tracePt t="13108" x="2857500" y="2689225"/>
          <p14:tracePt t="13125" x="2789238" y="2697163"/>
          <p14:tracePt t="13142" x="2735263" y="2713038"/>
          <p14:tracePt t="13158" x="2705100" y="2720975"/>
          <p14:tracePt t="13175" x="2682875" y="2735263"/>
          <p14:tracePt t="13191" x="2667000" y="2735263"/>
          <p14:tracePt t="13208" x="2659063" y="2743200"/>
          <p14:tracePt t="13225" x="2651125" y="2751138"/>
          <p14:tracePt t="13242" x="2628900" y="2759075"/>
          <p14:tracePt t="13258" x="2613025" y="2773363"/>
          <p14:tracePt t="13275" x="2606675" y="2789238"/>
          <p14:tracePt t="13292" x="2598738" y="2803525"/>
          <p14:tracePt t="13308" x="2582863" y="2819400"/>
          <p14:tracePt t="13325" x="2574925" y="2827338"/>
          <p14:tracePt t="13342" x="2574925" y="2835275"/>
          <p14:tracePt t="13358" x="2574925" y="2841625"/>
          <p14:tracePt t="13375" x="2568575" y="2849563"/>
          <p14:tracePt t="13391" x="2568575" y="2865438"/>
          <p14:tracePt t="13408" x="2568575" y="2873375"/>
          <p14:tracePt t="13425" x="2568575" y="2879725"/>
          <p14:tracePt t="13469" x="2568575" y="2887663"/>
          <p14:tracePt t="13525" x="2568575" y="2895600"/>
          <p14:tracePt t="13533" x="2574925" y="2895600"/>
          <p14:tracePt t="13549" x="2582863" y="2895600"/>
          <p14:tracePt t="13566" x="2582863" y="2903538"/>
          <p14:tracePt t="13581" x="2590800" y="2903538"/>
          <p14:tracePt t="13605" x="2606675" y="2903538"/>
          <p14:tracePt t="13613" x="2613025" y="2903538"/>
          <p14:tracePt t="13629" x="2636838" y="2903538"/>
          <p14:tracePt t="13632" x="2651125" y="2903538"/>
          <p14:tracePt t="13641" x="2689225" y="2903538"/>
          <p14:tracePt t="13658" x="2713038" y="2903538"/>
          <p14:tracePt t="13675" x="2720975" y="2903538"/>
          <p14:tracePt t="13692" x="2735263" y="2903538"/>
          <p14:tracePt t="13708" x="2765425" y="2903538"/>
          <p14:tracePt t="13725" x="2789238" y="2903538"/>
          <p14:tracePt t="13741" x="2827338" y="2903538"/>
          <p14:tracePt t="13758" x="2857500" y="2903538"/>
          <p14:tracePt t="13775" x="2873375" y="2903538"/>
          <p14:tracePt t="13791" x="2887663" y="2903538"/>
          <p14:tracePt t="13808" x="2895600" y="2903538"/>
          <p14:tracePt t="13825" x="2911475" y="2903538"/>
          <p14:tracePt t="13841" x="2925763" y="2903538"/>
          <p14:tracePt t="13858" x="2933700" y="2903538"/>
          <p14:tracePt t="16356" x="2925763" y="2903538"/>
          <p14:tracePt t="16365" x="2911475" y="2903538"/>
          <p14:tracePt t="16365" x="2887663" y="2911475"/>
          <p14:tracePt t="16374" x="2835275" y="2925763"/>
          <p14:tracePt t="16391" x="2803525" y="2933700"/>
          <p14:tracePt t="16408" x="2765425" y="2941638"/>
          <p14:tracePt t="16425" x="2743200" y="2955925"/>
          <p14:tracePt t="16441" x="2713038" y="2971800"/>
          <p14:tracePt t="16458" x="2667000" y="2979738"/>
          <p14:tracePt t="16474" x="2606675" y="2994025"/>
          <p14:tracePt t="16491" x="2544763" y="3025775"/>
          <p14:tracePt t="16508" x="2484438" y="3048000"/>
          <p14:tracePt t="16525" x="2454275" y="3055938"/>
          <p14:tracePt t="16541" x="2416175" y="3063875"/>
          <p14:tracePt t="16558" x="2362200" y="3063875"/>
          <p14:tracePt t="16574" x="2308225" y="3070225"/>
          <p14:tracePt t="16591" x="2247900" y="3070225"/>
          <p14:tracePt t="16608" x="2155825" y="3078163"/>
          <p14:tracePt t="16624" x="2079625" y="3086100"/>
          <p14:tracePt t="16641" x="1997075" y="3094038"/>
          <p14:tracePt t="16657" x="1912938" y="3101975"/>
          <p14:tracePt t="16674" x="1828800" y="3116263"/>
          <p14:tracePt t="16691" x="1768475" y="3116263"/>
          <p14:tracePt t="16708" x="1730375" y="3124200"/>
          <p14:tracePt t="16725" x="1722438" y="3124200"/>
          <p14:tracePt t="16741" x="1714500" y="3124200"/>
          <p14:tracePt t="16780" x="1706563" y="3124200"/>
          <p14:tracePt t="16788" x="1698625" y="3124200"/>
          <p14:tracePt t="16812" x="1692275" y="3124200"/>
          <p14:tracePt t="16932" x="1676400" y="3124200"/>
          <p14:tracePt t="17252" x="1676400" y="3132138"/>
          <p14:tracePt t="17288" x="1668463" y="3140075"/>
          <p14:tracePt t="17316" x="1668463" y="3154363"/>
          <p14:tracePt t="17324" x="1660525" y="3162300"/>
          <p14:tracePt t="17332" x="1660525" y="3170238"/>
          <p14:tracePt t="17332" x="1660525" y="3178175"/>
          <p14:tracePt t="17364" x="1660525" y="3184525"/>
          <p14:tracePt t="17380" x="1660525" y="3192463"/>
          <p14:tracePt t="17396" x="1660525" y="3200400"/>
          <p14:tracePt t="17412" x="1660525" y="3208338"/>
          <p14:tracePt t="17421" x="1660525" y="3216275"/>
          <p14:tracePt t="17424" x="1660525" y="3222625"/>
          <p14:tracePt t="17441" x="1660525" y="3238500"/>
          <p14:tracePt t="17457" x="1660525" y="3254375"/>
          <p14:tracePt t="17474" x="1660525" y="3268663"/>
          <p14:tracePt t="17491" x="1660525" y="3292475"/>
          <p14:tracePt t="17507" x="1660525" y="3306763"/>
          <p14:tracePt t="17524" x="1654175" y="3330575"/>
          <p14:tracePt t="17541" x="1646238" y="3352800"/>
          <p14:tracePt t="17557" x="1646238" y="3368675"/>
          <p14:tracePt t="17574" x="1638300" y="3390900"/>
          <p14:tracePt t="17591" x="1630363" y="3406775"/>
          <p14:tracePt t="17607" x="1630363" y="3436938"/>
          <p14:tracePt t="17624" x="1622425" y="3467100"/>
          <p14:tracePt t="17641" x="1616075" y="3505200"/>
          <p14:tracePt t="17658" x="1616075" y="3535363"/>
          <p14:tracePt t="17674" x="1616075" y="3581400"/>
          <p14:tracePt t="17691" x="1608138" y="3627438"/>
          <p14:tracePt t="17708" x="1608138" y="3657600"/>
          <p14:tracePt t="17724" x="1608138" y="3711575"/>
          <p14:tracePt t="17741" x="1608138" y="3741738"/>
          <p14:tracePt t="17758" x="1608138" y="3779838"/>
          <p14:tracePt t="17774" x="1608138" y="3817938"/>
          <p14:tracePt t="17791" x="1608138" y="3856038"/>
          <p14:tracePt t="17807" x="1608138" y="3894138"/>
          <p14:tracePt t="17824" x="1608138" y="3940175"/>
          <p14:tracePt t="17841" x="1608138" y="3970338"/>
          <p14:tracePt t="17858" x="1608138" y="3992563"/>
          <p14:tracePt t="17874" x="1608138" y="4008438"/>
          <p14:tracePt t="17891" x="1608138" y="4022725"/>
          <p14:tracePt t="17907" x="1608138" y="4038600"/>
          <p14:tracePt t="17924" x="1608138" y="4046538"/>
          <p14:tracePt t="17941" x="1608138" y="4054475"/>
          <p14:tracePt t="17957" x="1608138" y="4084638"/>
          <p14:tracePt t="17974" x="1608138" y="4130675"/>
          <p14:tracePt t="17991" x="1592263" y="4175125"/>
          <p14:tracePt t="18007" x="1592263" y="4213225"/>
          <p14:tracePt t="18024" x="1592263" y="4237038"/>
          <p14:tracePt t="18041" x="1584325" y="4283075"/>
          <p14:tracePt t="18057" x="1577975" y="4313238"/>
          <p14:tracePt t="18074" x="1577975" y="4343400"/>
          <p14:tracePt t="18091" x="1577975" y="4381500"/>
          <p14:tracePt t="18107" x="1577975" y="4419600"/>
          <p14:tracePt t="18125" x="1577975" y="4435475"/>
          <p14:tracePt t="18141" x="1577975" y="4465638"/>
          <p14:tracePt t="18157" x="1577975" y="4503738"/>
          <p14:tracePt t="18174" x="1577975" y="4533900"/>
          <p14:tracePt t="18191" x="1584325" y="4556125"/>
          <p14:tracePt t="18207" x="1584325" y="4587875"/>
          <p14:tracePt t="18224" x="1584325" y="4618038"/>
          <p14:tracePt t="18241" x="1584325" y="4656138"/>
          <p14:tracePt t="18257" x="1584325" y="4694238"/>
          <p14:tracePt t="18274" x="1584325" y="4702175"/>
          <p14:tracePt t="18291" x="1584325" y="4716463"/>
          <p14:tracePt t="18307" x="1584325" y="4724400"/>
          <p14:tracePt t="18324" x="1584325" y="4770438"/>
          <p14:tracePt t="18341" x="1584325" y="4792663"/>
          <p14:tracePt t="18404" x="1584325" y="4800600"/>
          <p14:tracePt t="18536" x="1592263" y="4800600"/>
          <p14:tracePt t="18556" x="1600200" y="4800600"/>
          <p14:tracePt t="18972" x="1600200" y="4792663"/>
          <p14:tracePt t="19412" x="1600200" y="4784725"/>
          <p14:tracePt t="19420" x="1600200" y="4778375"/>
          <p14:tracePt t="19425" x="1600200" y="4762500"/>
          <p14:tracePt t="19440" x="1608138" y="4740275"/>
          <p14:tracePt t="19441" x="1616075" y="4716463"/>
          <p14:tracePt t="19457" x="1630363" y="4686300"/>
          <p14:tracePt t="19474" x="1638300" y="4632325"/>
          <p14:tracePt t="19491" x="1638300" y="4556125"/>
          <p14:tracePt t="19507" x="1646238" y="4487863"/>
          <p14:tracePt t="19524" x="1654175" y="4419600"/>
          <p14:tracePt t="19541" x="1660525" y="4373563"/>
          <p14:tracePt t="19557" x="1668463" y="4351338"/>
          <p14:tracePt t="19574" x="1668463" y="4321175"/>
          <p14:tracePt t="19591" x="1668463" y="4305300"/>
          <p14:tracePt t="19607" x="1668463" y="4289425"/>
          <p14:tracePt t="19624" x="1668463" y="4259263"/>
          <p14:tracePt t="19640" x="1676400" y="4237038"/>
          <p14:tracePt t="19657" x="1684338" y="4191000"/>
          <p14:tracePt t="19674" x="1692275" y="4092575"/>
          <p14:tracePt t="19691" x="1698625" y="3978275"/>
          <p14:tracePt t="19707" x="1714500" y="3894138"/>
          <p14:tracePt t="19724" x="1744663" y="3794125"/>
          <p14:tracePt t="19741" x="1774825" y="3703638"/>
          <p14:tracePt t="19757" x="1806575" y="3589338"/>
          <p14:tracePt t="19774" x="1820863" y="3489325"/>
          <p14:tracePt t="19790" x="1844675" y="3413125"/>
          <p14:tracePt t="19807" x="1866900" y="3352800"/>
          <p14:tracePt t="19824" x="1882775" y="3306763"/>
          <p14:tracePt t="19840" x="1889125" y="3284538"/>
          <p14:tracePt t="19857" x="1897063" y="3246438"/>
          <p14:tracePt t="19874" x="1897063" y="3222625"/>
          <p14:tracePt t="19891" x="1912938" y="3184525"/>
          <p14:tracePt t="19907" x="1920875" y="3162300"/>
          <p14:tracePt t="19924" x="1920875" y="3140075"/>
          <p14:tracePt t="19940" x="1935163" y="3116263"/>
          <p14:tracePt t="19957" x="1943100" y="3078163"/>
          <p14:tracePt t="19974" x="1951038" y="3048000"/>
          <p14:tracePt t="19990" x="1965325" y="3001963"/>
          <p14:tracePt t="20007" x="1981200" y="2963863"/>
          <p14:tracePt t="20024" x="1997075" y="2873375"/>
          <p14:tracePt t="20041" x="2019300" y="2789238"/>
          <p14:tracePt t="20057" x="2035175" y="2727325"/>
          <p14:tracePt t="20074" x="2049463" y="2689225"/>
          <p14:tracePt t="20090" x="2049463" y="2674938"/>
          <p14:tracePt t="20107" x="2057400" y="2674938"/>
          <p14:tracePt t="20324" x="2065338" y="2674938"/>
          <p14:tracePt t="20340" x="2079625" y="2674938"/>
          <p14:tracePt t="20348" x="2095500" y="2689225"/>
          <p14:tracePt t="20356" x="2111375" y="2697163"/>
          <p14:tracePt t="20373" x="2155825" y="2727325"/>
          <p14:tracePt t="20374" x="2239963" y="2773363"/>
          <p14:tracePt t="20390" x="2308225" y="2819400"/>
          <p14:tracePt t="20407" x="2354263" y="2849563"/>
          <p14:tracePt t="20424" x="2400300" y="2873375"/>
          <p14:tracePt t="20441" x="2422525" y="2879725"/>
          <p14:tracePt t="20457" x="2454275" y="2887663"/>
          <p14:tracePt t="20474" x="2514600" y="2903538"/>
          <p14:tracePt t="20490" x="2552700" y="2911475"/>
          <p14:tracePt t="20507" x="2590800" y="2917825"/>
          <p14:tracePt t="20524" x="2644775" y="2917825"/>
          <p14:tracePt t="20540" x="2682875" y="2917825"/>
          <p14:tracePt t="20557" x="2705100" y="2917825"/>
          <p14:tracePt t="20574" x="2720975" y="2917825"/>
          <p14:tracePt t="20590" x="2727325" y="2917825"/>
          <p14:tracePt t="20628" x="2735263" y="2917825"/>
          <p14:tracePt t="20636" x="2743200" y="2917825"/>
          <p14:tracePt t="20642" x="2743200" y="2911475"/>
          <p14:tracePt t="20657" x="2751138" y="2895600"/>
          <p14:tracePt t="20673" x="2773363" y="2873375"/>
          <p14:tracePt t="20691" x="2789238" y="2849563"/>
          <p14:tracePt t="20707" x="2797175" y="2835275"/>
          <p14:tracePt t="20724" x="2819400" y="2797175"/>
          <p14:tracePt t="20740" x="2835275" y="2759075"/>
          <p14:tracePt t="20757" x="2857500" y="2705100"/>
          <p14:tracePt t="20774" x="2873375" y="2644775"/>
          <p14:tracePt t="20790" x="2873375" y="2598738"/>
          <p14:tracePt t="20807" x="2879725" y="2552700"/>
          <p14:tracePt t="20824" x="2879725" y="2544763"/>
          <p14:tracePt t="20840" x="2879725" y="2530475"/>
          <p14:tracePt t="20857" x="2879725" y="2514600"/>
          <p14:tracePt t="20874" x="2873375" y="2498725"/>
          <p14:tracePt t="20890" x="2857500" y="2476500"/>
          <p14:tracePt t="20907" x="2849563" y="2468563"/>
          <p14:tracePt t="20924" x="2835275" y="2460625"/>
          <p14:tracePt t="20940" x="2819400" y="2460625"/>
          <p14:tracePt t="20957" x="2811463" y="2454275"/>
          <p14:tracePt t="20974" x="2789238" y="2446338"/>
          <p14:tracePt t="20990" x="2735263" y="2446338"/>
          <p14:tracePt t="21007" x="2682875" y="2430463"/>
          <p14:tracePt t="21024" x="2644775" y="2430463"/>
          <p14:tracePt t="21040" x="2628900" y="2430463"/>
          <p14:tracePt t="21057" x="2620963" y="2430463"/>
          <p14:tracePt t="21164" x="2613025" y="2430463"/>
          <p14:tracePt t="21892" x="2620963" y="2446338"/>
          <p14:tracePt t="21900" x="2620963" y="2460625"/>
          <p14:tracePt t="21908" x="2628900" y="2468563"/>
          <p14:tracePt t="21916" x="2636838" y="2484438"/>
          <p14:tracePt t="21923" x="2659063" y="2536825"/>
          <p14:tracePt t="21940" x="2682875" y="2590800"/>
          <p14:tracePt t="21957" x="2697163" y="2620963"/>
          <p14:tracePt t="21973" x="2713038" y="2659063"/>
          <p14:tracePt t="21990" x="2727325" y="2697163"/>
          <p14:tracePt t="22007" x="2743200" y="2735263"/>
          <p14:tracePt t="22023" x="2751138" y="2781300"/>
          <p14:tracePt t="22040" x="2773363" y="2827338"/>
          <p14:tracePt t="22057" x="2781300" y="2849563"/>
          <p14:tracePt t="22073" x="2781300" y="2865438"/>
          <p14:tracePt t="22090" x="2789238" y="2873375"/>
          <p14:tracePt t="22107" x="2789238" y="2887663"/>
          <p14:tracePt t="22123" x="2789238" y="2895600"/>
          <p14:tracePt t="22140" x="2797175" y="2895600"/>
          <p14:tracePt t="22156" x="2797175" y="2903538"/>
          <p14:tracePt t="22260" x="2803525" y="2903538"/>
          <p14:tracePt t="22436" x="2803525" y="2911475"/>
          <p14:tracePt t="22452" x="2803525" y="2917825"/>
          <p14:tracePt t="22468" x="2803525" y="2933700"/>
          <p14:tracePt t="22476" x="2803525" y="2941638"/>
          <p14:tracePt t="22484" x="2803525" y="2949575"/>
          <p14:tracePt t="22492" x="2803525" y="2971800"/>
          <p14:tracePt t="22507" x="2803525" y="2994025"/>
          <p14:tracePt t="22523" x="2811463" y="3055938"/>
          <p14:tracePt t="22540" x="2827338" y="3101975"/>
          <p14:tracePt t="22557" x="2827338" y="3140075"/>
          <p14:tracePt t="22573" x="2827338" y="3200400"/>
          <p14:tracePt t="22590" x="2827338" y="3260725"/>
          <p14:tracePt t="22606" x="2841625" y="3352800"/>
          <p14:tracePt t="22623" x="2841625" y="3444875"/>
          <p14:tracePt t="22640" x="2841625" y="3535363"/>
          <p14:tracePt t="22657" x="2841625" y="3627438"/>
          <p14:tracePt t="22673" x="2841625" y="3741738"/>
          <p14:tracePt t="22690" x="2841625" y="3886200"/>
          <p14:tracePt t="22706" x="2841625" y="4060825"/>
          <p14:tracePt t="22724" x="2841625" y="4213225"/>
          <p14:tracePt t="22740" x="2841625" y="4335463"/>
          <p14:tracePt t="22757" x="2841625" y="4403725"/>
          <p14:tracePt t="22773" x="2841625" y="4465638"/>
          <p14:tracePt t="22790" x="2841625" y="4541838"/>
          <p14:tracePt t="22807" x="2827338" y="4610100"/>
          <p14:tracePt t="22823" x="2819400" y="4664075"/>
          <p14:tracePt t="22840" x="2819400" y="4686300"/>
          <p14:tracePt t="22857" x="2811463" y="4702175"/>
          <p14:tracePt t="22873" x="2811463" y="4724400"/>
          <p14:tracePt t="22890" x="2803525" y="4792663"/>
          <p14:tracePt t="22907" x="2797175" y="4846638"/>
          <p14:tracePt t="22923" x="2797175" y="4914900"/>
          <p14:tracePt t="22940" x="2797175" y="4922838"/>
          <p14:tracePt t="22957" x="2797175" y="4930775"/>
          <p14:tracePt t="22973" x="2797175" y="4937125"/>
          <p14:tracePt t="22990" x="2797175" y="4960938"/>
          <p14:tracePt t="23007" x="2811463" y="4999038"/>
          <p14:tracePt t="23023" x="2819400" y="5013325"/>
          <p14:tracePt t="23040" x="2827338" y="5021263"/>
          <p14:tracePt t="23252" x="2835275" y="5013325"/>
          <p14:tracePt t="23276" x="2835275" y="5006975"/>
          <p14:tracePt t="23284" x="2835275" y="4999038"/>
          <p14:tracePt t="23292" x="2841625" y="4991100"/>
          <p14:tracePt t="23300" x="2841625" y="4983163"/>
          <p14:tracePt t="23308" x="2841625" y="4975225"/>
          <p14:tracePt t="23323" x="2841625" y="4953000"/>
          <p14:tracePt t="23340" x="2841625" y="4937125"/>
          <p14:tracePt t="23356" x="2841625" y="4914900"/>
          <p14:tracePt t="23373" x="2835275" y="4876800"/>
          <p14:tracePt t="23390" x="2819400" y="4854575"/>
          <p14:tracePt t="23406" x="2811463" y="4838700"/>
          <p14:tracePt t="23423" x="2803525" y="4830763"/>
          <p14:tracePt t="23460" x="2797175" y="4822825"/>
          <p14:tracePt t="23473" x="2789238" y="4822825"/>
          <p14:tracePt t="23473" x="2789238" y="4816475"/>
          <p14:tracePt t="23490" x="2773363" y="4808538"/>
          <p14:tracePt t="23507" x="2759075" y="4792663"/>
          <p14:tracePt t="23523" x="2735263" y="4778375"/>
          <p14:tracePt t="23540" x="2720975" y="4762500"/>
          <p14:tracePt t="23556" x="2705100" y="4762500"/>
          <p14:tracePt t="23573" x="2697163" y="4754563"/>
          <p14:tracePt t="23590" x="2682875" y="4754563"/>
          <p14:tracePt t="23628" x="2674938" y="4754563"/>
          <p14:tracePt t="23644" x="2659063" y="4754563"/>
          <p14:tracePt t="23652" x="2651125" y="4746625"/>
          <p14:tracePt t="23656" x="2620963" y="4746625"/>
          <p14:tracePt t="23673" x="2574925" y="4746625"/>
          <p14:tracePt t="23690" x="2530475" y="4746625"/>
          <p14:tracePt t="23706" x="2498725" y="4746625"/>
          <p14:tracePt t="23723" x="2476500" y="4746625"/>
          <p14:tracePt t="23723" x="2468563" y="4746625"/>
          <p14:tracePt t="23740" x="2454275" y="4746625"/>
          <p14:tracePt t="23756" x="2430463" y="4754563"/>
          <p14:tracePt t="23773" x="2400300" y="4770438"/>
          <p14:tracePt t="23790" x="2370138" y="4778375"/>
          <p14:tracePt t="23806" x="2339975" y="4792663"/>
          <p14:tracePt t="23823" x="2316163" y="4816475"/>
          <p14:tracePt t="23840" x="2293938" y="4830763"/>
          <p14:tracePt t="23856" x="2263775" y="4860925"/>
          <p14:tracePt t="23873" x="2239963" y="4876800"/>
          <p14:tracePt t="23890" x="2217738" y="4899025"/>
          <p14:tracePt t="23907" x="2209800" y="4914900"/>
          <p14:tracePt t="23923" x="2201863" y="4930775"/>
          <p14:tracePt t="23923" x="2201863" y="4937125"/>
          <p14:tracePt t="23940" x="2193925" y="4953000"/>
          <p14:tracePt t="23988" x="2193925" y="4960938"/>
          <p14:tracePt t="24004" x="2193925" y="4968875"/>
          <p14:tracePt t="24014" x="2193925" y="4975225"/>
          <p14:tracePt t="24028" x="2193925" y="4983163"/>
          <p14:tracePt t="24044" x="2193925" y="4991100"/>
          <p14:tracePt t="24056" x="2201863" y="4999038"/>
          <p14:tracePt t="24057" x="2209800" y="5013325"/>
          <p14:tracePt t="24073" x="2225675" y="5037138"/>
          <p14:tracePt t="24090" x="2247900" y="5067300"/>
          <p14:tracePt t="24106" x="2278063" y="5105400"/>
          <p14:tracePt t="24123" x="2316163" y="5143500"/>
          <p14:tracePt t="24140" x="2346325" y="5159375"/>
          <p14:tracePt t="24156" x="2370138" y="5173663"/>
          <p14:tracePt t="24173" x="2392363" y="5181600"/>
          <p14:tracePt t="24190" x="2408238" y="5197475"/>
          <p14:tracePt t="24207" x="2430463" y="5203825"/>
          <p14:tracePt t="24223" x="2446338" y="5203825"/>
          <p14:tracePt t="24240" x="2460625" y="5211763"/>
          <p14:tracePt t="24257" x="2468563" y="5219700"/>
          <p14:tracePt t="24273" x="2484438" y="5219700"/>
          <p14:tracePt t="24290" x="2498725" y="5219700"/>
          <p14:tracePt t="24306" x="2522538" y="5219700"/>
          <p14:tracePt t="24323" x="2544763" y="5219700"/>
          <p14:tracePt t="24340" x="2598738" y="5219700"/>
          <p14:tracePt t="24356" x="2613025" y="5219700"/>
          <p14:tracePt t="24373" x="2620963" y="5211763"/>
          <p14:tracePt t="24390" x="2628900" y="5211763"/>
          <p14:tracePt t="24406" x="2667000" y="5203825"/>
          <p14:tracePt t="24423" x="2682875" y="5197475"/>
          <p14:tracePt t="24440" x="2705100" y="5189538"/>
          <p14:tracePt t="24456" x="2727325" y="5181600"/>
          <p14:tracePt t="24473" x="2743200" y="5181600"/>
          <p14:tracePt t="24490" x="2765425" y="5159375"/>
          <p14:tracePt t="24507" x="2789238" y="5151438"/>
          <p14:tracePt t="24523" x="2803525" y="5135563"/>
          <p14:tracePt t="24540" x="2827338" y="5127625"/>
          <p14:tracePt t="24556" x="2835275" y="5113338"/>
          <p14:tracePt t="24573" x="2841625" y="5089525"/>
          <p14:tracePt t="24590" x="2849563" y="5075238"/>
          <p14:tracePt t="24606" x="2865438" y="5059363"/>
          <p14:tracePt t="24623" x="2865438" y="5029200"/>
          <p14:tracePt t="24640" x="2879725" y="4983163"/>
          <p14:tracePt t="24656" x="2879725" y="4914900"/>
          <p14:tracePt t="24673" x="2879725" y="4876800"/>
          <p14:tracePt t="24690" x="2879725" y="4846638"/>
          <p14:tracePt t="24706" x="2879725" y="4830763"/>
          <p14:tracePt t="24723" x="2879725" y="4822825"/>
          <p14:tracePt t="24740" x="2873375" y="4808538"/>
          <p14:tracePt t="24757" x="2857500" y="4792663"/>
          <p14:tracePt t="24773" x="2857500" y="4778375"/>
          <p14:tracePt t="24790" x="2841625" y="4770438"/>
          <p14:tracePt t="24806" x="2827338" y="4762500"/>
          <p14:tracePt t="24823" x="2803525" y="4754563"/>
          <p14:tracePt t="24840" x="2789238" y="4746625"/>
          <p14:tracePt t="24856" x="2765425" y="4746625"/>
          <p14:tracePt t="24873" x="2759075" y="4746625"/>
          <p14:tracePt t="24890" x="2751138" y="4746625"/>
          <p14:tracePt t="24906" x="2735263" y="4746625"/>
          <p14:tracePt t="24923" x="2720975" y="4746625"/>
          <p14:tracePt t="24940" x="2697163" y="4746625"/>
          <p14:tracePt t="24956" x="2682875" y="4746625"/>
          <p14:tracePt t="24973" x="2667000" y="4746625"/>
          <p14:tracePt t="24990" x="2659063" y="4746625"/>
          <p14:tracePt t="25028" x="2644775" y="4754563"/>
          <p14:tracePt t="25060" x="2636838" y="4754563"/>
          <p14:tracePt t="25076" x="2628900" y="4754563"/>
          <p14:tracePt t="25080" x="2613025" y="4754563"/>
          <p14:tracePt t="25090" x="2598738" y="4762500"/>
          <p14:tracePt t="25106" x="2568575" y="4762500"/>
          <p14:tracePt t="25123" x="2552700" y="4770438"/>
          <p14:tracePt t="25140" x="2530475" y="4770438"/>
          <p14:tracePt t="25156" x="2514600" y="4778375"/>
          <p14:tracePt t="25173" x="2498725" y="4778375"/>
          <p14:tracePt t="25190" x="2484438" y="4778375"/>
          <p14:tracePt t="25206" x="2468563" y="4778375"/>
          <p14:tracePt t="25223" x="2460625" y="4784725"/>
          <p14:tracePt t="25240" x="2446338" y="4792663"/>
          <p14:tracePt t="25256" x="2422525" y="4792663"/>
          <p14:tracePt t="25273" x="2422525" y="4800600"/>
          <p14:tracePt t="25290" x="2408238" y="4800600"/>
          <p14:tracePt t="25306" x="2400300" y="4800600"/>
          <p14:tracePt t="25323" x="2392363" y="4808538"/>
          <p14:tracePt t="25339" x="2378075" y="4816475"/>
          <p14:tracePt t="25356" x="2370138" y="4822825"/>
          <p14:tracePt t="25373" x="2354263" y="4838700"/>
          <p14:tracePt t="25390" x="2339975" y="4860925"/>
          <p14:tracePt t="25406" x="2324100" y="4884738"/>
          <p14:tracePt t="25423" x="2308225" y="4906963"/>
          <p14:tracePt t="25440" x="2301875" y="4930775"/>
          <p14:tracePt t="25456" x="2286000" y="4960938"/>
          <p14:tracePt t="25473" x="2278063" y="4983163"/>
          <p14:tracePt t="25489" x="2270125" y="4999038"/>
          <p14:tracePt t="25506" x="2270125" y="5013325"/>
          <p14:tracePt t="25523" x="2270125" y="5021263"/>
          <p14:tracePt t="25540" x="2270125" y="5029200"/>
          <p14:tracePt t="25556" x="2270125" y="5037138"/>
          <p14:tracePt t="25573" x="2270125" y="5051425"/>
          <p14:tracePt t="25589" x="2270125" y="5075238"/>
          <p14:tracePt t="25606" x="2278063" y="5105400"/>
          <p14:tracePt t="25623" x="2293938" y="5135563"/>
          <p14:tracePt t="25640" x="2301875" y="5159375"/>
          <p14:tracePt t="25684" x="2308225" y="5159375"/>
          <p14:tracePt t="25691" x="2308225" y="5165725"/>
          <p14:tracePt t="25708" x="2324100" y="5173663"/>
          <p14:tracePt t="25716" x="2339975" y="5189538"/>
          <p14:tracePt t="25723" x="2392363" y="5227638"/>
          <p14:tracePt t="25739" x="2438400" y="5249863"/>
          <p14:tracePt t="25756" x="2446338" y="5249863"/>
          <p14:tracePt t="25773" x="2460625" y="5257800"/>
          <p14:tracePt t="25790" x="2476500" y="5265738"/>
          <p14:tracePt t="25806" x="2498725" y="5280025"/>
          <p14:tracePt t="25823" x="2530475" y="5287963"/>
          <p14:tracePt t="25840" x="2574925" y="5311775"/>
          <p14:tracePt t="25856" x="2613025" y="5318125"/>
          <p14:tracePt t="25873" x="2667000" y="5334000"/>
          <p14:tracePt t="25889" x="2720975" y="5341938"/>
          <p14:tracePt t="25906" x="2781300" y="5356225"/>
          <p14:tracePt t="25923" x="2803525" y="5356225"/>
          <p14:tracePt t="25940" x="2873375" y="5356225"/>
          <p14:tracePt t="25956" x="2903538" y="5349875"/>
          <p14:tracePt t="25973" x="2941638" y="5334000"/>
          <p14:tracePt t="25989" x="2971800" y="5326063"/>
          <p14:tracePt t="26006" x="2987675" y="5311775"/>
          <p14:tracePt t="26023" x="3001963" y="5295900"/>
          <p14:tracePt t="26040" x="3017838" y="5280025"/>
          <p14:tracePt t="26056" x="3025775" y="5257800"/>
          <p14:tracePt t="26073" x="3032125" y="5235575"/>
          <p14:tracePt t="26090" x="3032125" y="5181600"/>
          <p14:tracePt t="26106" x="3032125" y="5127625"/>
          <p14:tracePt t="26123" x="3040063" y="5067300"/>
          <p14:tracePt t="26139" x="3040063" y="5006975"/>
          <p14:tracePt t="26156" x="3040063" y="4983163"/>
          <p14:tracePt t="26173" x="3025775" y="4953000"/>
          <p14:tracePt t="26189" x="3025775" y="4922838"/>
          <p14:tracePt t="26206" x="3009900" y="4899025"/>
          <p14:tracePt t="26223" x="2994025" y="4884738"/>
          <p14:tracePt t="26240" x="2987675" y="4868863"/>
          <p14:tracePt t="26256" x="2971800" y="4854575"/>
          <p14:tracePt t="26273" x="2955925" y="4846638"/>
          <p14:tracePt t="26289" x="2949575" y="4830763"/>
          <p14:tracePt t="26306" x="2933700" y="4816475"/>
          <p14:tracePt t="26323" x="2925763" y="4816475"/>
          <p14:tracePt t="26339" x="2911475" y="4808538"/>
          <p14:tracePt t="26356" x="2903538" y="4808538"/>
          <p14:tracePt t="26373" x="2887663" y="4808538"/>
          <p14:tracePt t="26389" x="2887663" y="4800600"/>
          <p14:tracePt t="26406" x="2879725" y="4800600"/>
          <p14:tracePt t="26423" x="2857500" y="4792663"/>
          <p14:tracePt t="26439" x="2849563" y="4792663"/>
          <p14:tracePt t="26456" x="2835275" y="4784725"/>
          <p14:tracePt t="26473" x="2803525" y="4784725"/>
          <p14:tracePt t="26489" x="2781300" y="4784725"/>
          <p14:tracePt t="26506" x="2751138" y="4784725"/>
          <p14:tracePt t="26523" x="2705100" y="4784725"/>
          <p14:tracePt t="26539" x="2674938" y="4784725"/>
          <p14:tracePt t="26556" x="2651125" y="4792663"/>
          <p14:tracePt t="26573" x="2636838" y="4792663"/>
          <p14:tracePt t="26589" x="2613025" y="4792663"/>
          <p14:tracePt t="26606" x="2582863" y="4792663"/>
          <p14:tracePt t="26623" x="2552700" y="4792663"/>
          <p14:tracePt t="26639" x="2522538" y="4792663"/>
          <p14:tracePt t="26656" x="2492375" y="4792663"/>
          <p14:tracePt t="26673" x="2476500" y="4792663"/>
          <p14:tracePt t="26689" x="2460625" y="4792663"/>
          <p14:tracePt t="26706" x="2430463" y="4792663"/>
          <p14:tracePt t="26723" x="2408238" y="4800600"/>
          <p14:tracePt t="26739" x="2378075" y="4800600"/>
          <p14:tracePt t="26756" x="2354263" y="4816475"/>
          <p14:tracePt t="26772" x="2339975" y="4822825"/>
          <p14:tracePt t="26790" x="2316163" y="4838700"/>
          <p14:tracePt t="26806" x="2308225" y="4846638"/>
          <p14:tracePt t="26823" x="2301875" y="4860925"/>
          <p14:tracePt t="26839" x="2286000" y="4876800"/>
          <p14:tracePt t="26856" x="2270125" y="4892675"/>
          <p14:tracePt t="26873" x="2263775" y="4899025"/>
          <p14:tracePt t="26889" x="2263775" y="4914900"/>
          <p14:tracePt t="26906" x="2263775" y="4922838"/>
          <p14:tracePt t="26923" x="2255838" y="4922838"/>
          <p14:tracePt t="26939" x="2255838" y="4945063"/>
          <p14:tracePt t="26956" x="2255838" y="4975225"/>
          <p14:tracePt t="26973" x="2255838" y="5029200"/>
          <p14:tracePt t="26989" x="2263775" y="5075238"/>
          <p14:tracePt t="27006" x="2270125" y="5089525"/>
          <p14:tracePt t="27023" x="2278063" y="5105400"/>
          <p14:tracePt t="27039" x="2286000" y="5113338"/>
          <p14:tracePt t="27056" x="2293938" y="5121275"/>
          <p14:tracePt t="27073" x="2301875" y="5127625"/>
          <p14:tracePt t="27089" x="2316163" y="5159375"/>
          <p14:tracePt t="27106" x="2339975" y="5197475"/>
          <p14:tracePt t="27123" x="2378075" y="5241925"/>
          <p14:tracePt t="27139" x="2422525" y="5273675"/>
          <p14:tracePt t="27156" x="2438400" y="5280025"/>
          <p14:tracePt t="27173" x="2454275" y="5280025"/>
          <p14:tracePt t="27189" x="2468563" y="5287963"/>
          <p14:tracePt t="27206" x="2492375" y="5295900"/>
          <p14:tracePt t="27223" x="2530475" y="5311775"/>
          <p14:tracePt t="27240" x="2560638" y="5326063"/>
          <p14:tracePt t="27256" x="2590800" y="5326063"/>
          <p14:tracePt t="27273" x="2613025" y="5334000"/>
          <p14:tracePt t="27289" x="2659063" y="5334000"/>
          <p14:tracePt t="27306" x="2713038" y="5334000"/>
          <p14:tracePt t="27322" x="2765425" y="5334000"/>
          <p14:tracePt t="27339" x="2811463" y="5334000"/>
          <p14:tracePt t="27356" x="2841625" y="5318125"/>
          <p14:tracePt t="27372" x="2865438" y="5311775"/>
          <p14:tracePt t="27389" x="2895600" y="5280025"/>
          <p14:tracePt t="27406" x="2917825" y="5257800"/>
          <p14:tracePt t="27423" x="2941638" y="5235575"/>
          <p14:tracePt t="27439" x="2955925" y="5203825"/>
          <p14:tracePt t="27456" x="2955925" y="5181600"/>
          <p14:tracePt t="27473" x="2955925" y="5165725"/>
          <p14:tracePt t="27489" x="2955925" y="5151438"/>
          <p14:tracePt t="27506" x="2955925" y="5113338"/>
          <p14:tracePt t="27522" x="2963863" y="5067300"/>
          <p14:tracePt t="27539" x="2963863" y="4999038"/>
          <p14:tracePt t="27556" x="2963863" y="4960938"/>
          <p14:tracePt t="27573" x="2955925" y="4914900"/>
          <p14:tracePt t="27589" x="2941638" y="4876800"/>
          <p14:tracePt t="27606" x="2933700" y="4830763"/>
          <p14:tracePt t="27622" x="2911475" y="4784725"/>
          <p14:tracePt t="27639" x="2903538" y="4762500"/>
          <p14:tracePt t="27656" x="2887663" y="4746625"/>
          <p14:tracePt t="27672" x="2873375" y="4740275"/>
          <p14:tracePt t="27689" x="2865438" y="4716463"/>
          <p14:tracePt t="27706" x="2857500" y="4708525"/>
          <p14:tracePt t="27722" x="2841625" y="4694238"/>
          <p14:tracePt t="27739" x="2811463" y="4678363"/>
          <p14:tracePt t="27757" x="2773363" y="4678363"/>
          <p14:tracePt t="27773" x="2751138" y="4664075"/>
          <p14:tracePt t="27790" x="2705100" y="4664075"/>
          <p14:tracePt t="27806" x="2682875" y="4664075"/>
          <p14:tracePt t="27822" x="2644775" y="4664075"/>
          <p14:tracePt t="27839" x="2620963" y="4670425"/>
          <p14:tracePt t="27856" x="2590800" y="4678363"/>
          <p14:tracePt t="27872" x="2552700" y="4678363"/>
          <p14:tracePt t="27889" x="2514600" y="4686300"/>
          <p14:tracePt t="27906" x="2492375" y="4694238"/>
          <p14:tracePt t="27922" x="2468563" y="4702175"/>
          <p14:tracePt t="27939" x="2454275" y="4716463"/>
          <p14:tracePt t="27956" x="2438400" y="4724400"/>
          <p14:tracePt t="27973" x="2430463" y="4732338"/>
          <p14:tracePt t="27989" x="2422525" y="4732338"/>
          <p14:tracePt t="28006" x="2416175" y="4732338"/>
          <p14:tracePt t="28022" x="2416175" y="4746625"/>
          <p14:tracePt t="28039" x="2392363" y="4762500"/>
          <p14:tracePt t="28056" x="2384425" y="4800600"/>
          <p14:tracePt t="28072" x="2362200" y="4830763"/>
          <p14:tracePt t="28089" x="2339975" y="4884738"/>
          <p14:tracePt t="28106" x="2332038" y="4906963"/>
          <p14:tracePt t="28123" x="2332038" y="4914900"/>
          <p14:tracePt t="28139" x="2332038" y="4930775"/>
          <p14:tracePt t="28180" x="2332038" y="4937125"/>
          <p14:tracePt t="28188" x="2332038" y="4953000"/>
          <p14:tracePt t="28206" x="2332038" y="4983163"/>
          <p14:tracePt t="28222" x="2332038" y="5021263"/>
          <p14:tracePt t="28222" x="2346325" y="5045075"/>
          <p14:tracePt t="28239" x="2354263" y="5059363"/>
          <p14:tracePt t="28276" x="2362200" y="5059363"/>
          <p14:tracePt t="28284" x="2362200" y="5067300"/>
          <p14:tracePt t="28297" x="2370138" y="5067300"/>
          <p14:tracePt t="28306" x="2384425" y="5089525"/>
          <p14:tracePt t="28322" x="2422525" y="5135563"/>
          <p14:tracePt t="28339" x="2460625" y="5173663"/>
          <p14:tracePt t="28355" x="2484438" y="5197475"/>
          <p14:tracePt t="28372" x="2498725" y="5197475"/>
          <p14:tracePt t="28389" x="2506663" y="5203825"/>
          <p14:tracePt t="28406" x="2522538" y="5203825"/>
          <p14:tracePt t="28422" x="2530475" y="5211763"/>
          <p14:tracePt t="28439" x="2544763" y="5211763"/>
          <p14:tracePt t="28456" x="2552700" y="5211763"/>
          <p14:tracePt t="28472" x="2574925" y="5211763"/>
          <p14:tracePt t="28489" x="2606675" y="5211763"/>
          <p14:tracePt t="28506" x="2636838" y="5203825"/>
          <p14:tracePt t="28522" x="2651125" y="5197475"/>
          <p14:tracePt t="28539" x="2682875" y="5165725"/>
          <p14:tracePt t="28556" x="2705100" y="5135563"/>
          <p14:tracePt t="28572" x="2720975" y="5121275"/>
          <p14:tracePt t="28589" x="2720975" y="5105400"/>
          <p14:tracePt t="28606" x="2727325" y="5097463"/>
          <p14:tracePt t="29701" x="2727325" y="5105400"/>
          <p14:tracePt t="29717" x="2713038" y="5105400"/>
          <p14:tracePt t="29973" x="2720975" y="5105400"/>
          <p14:tracePt t="29989" x="2727325" y="5105400"/>
          <p14:tracePt t="30005" x="2735263" y="5105400"/>
          <p14:tracePt t="30037" x="2743200" y="5105400"/>
          <p14:tracePt t="30061" x="2751138" y="5105400"/>
          <p14:tracePt t="30069" x="2759075" y="5105400"/>
          <p14:tracePt t="30085" x="2765425" y="5097463"/>
          <p14:tracePt t="30085" x="2773363" y="5089525"/>
          <p14:tracePt t="30101" x="2781300" y="5089525"/>
          <p14:tracePt t="30109" x="2797175" y="5083175"/>
          <p14:tracePt t="30117" x="2803525" y="5075238"/>
          <p14:tracePt t="30123" x="2819400" y="5075238"/>
          <p14:tracePt t="30140" x="2835275" y="5067300"/>
          <p14:tracePt t="30157" x="2887663" y="5051425"/>
          <p14:tracePt t="30173" x="2911475" y="5037138"/>
          <p14:tracePt t="30208" x="2917825" y="5037138"/>
          <p14:tracePt t="30213" x="2917825" y="5029200"/>
          <p14:tracePt t="30223" x="2925763" y="5029200"/>
          <p14:tracePt t="30240" x="2933700" y="5029200"/>
          <p14:tracePt t="30256" x="2941638" y="5021263"/>
          <p14:tracePt t="30273" x="2963863" y="4999038"/>
          <p14:tracePt t="30445" x="2963863" y="4983163"/>
          <p14:tracePt t="30453" x="2963863" y="4968875"/>
          <p14:tracePt t="30461" x="2955925" y="4937125"/>
          <p14:tracePt t="30469" x="2941638" y="4906963"/>
          <p14:tracePt t="30477" x="2925763" y="4860925"/>
          <p14:tracePt t="30490" x="2911475" y="4816475"/>
          <p14:tracePt t="30506" x="2911475" y="4792663"/>
          <p14:tracePt t="30523" x="2895600" y="4770438"/>
          <p14:tracePt t="30539" x="2895600" y="4746625"/>
          <p14:tracePt t="30539" x="2895600" y="4740275"/>
          <p14:tracePt t="30557" x="2895600" y="4716463"/>
          <p14:tracePt t="30573" x="2887663" y="4678363"/>
          <p14:tracePt t="30590" x="2879725" y="4656138"/>
          <p14:tracePt t="30606" x="2879725" y="4618038"/>
          <p14:tracePt t="30623" x="2879725" y="4587875"/>
          <p14:tracePt t="30640" x="2879725" y="4564063"/>
          <p14:tracePt t="30656" x="2879725" y="4549775"/>
          <p14:tracePt t="30673" x="2879725" y="4533900"/>
          <p14:tracePt t="30709" x="2879725" y="4518025"/>
          <p14:tracePt t="30725" x="2879725" y="4511675"/>
          <p14:tracePt t="30733" x="2879725" y="4487863"/>
          <p14:tracePt t="30740" x="2879725" y="4427538"/>
          <p14:tracePt t="30756" x="2879725" y="4283075"/>
          <p14:tracePt t="30773" x="2865438" y="4213225"/>
          <p14:tracePt t="30789" x="2857500" y="4152900"/>
          <p14:tracePt t="30806" x="2849563" y="4084638"/>
          <p14:tracePt t="30823" x="2835275" y="4016375"/>
          <p14:tracePt t="30840" x="2835275" y="3932238"/>
          <p14:tracePt t="30857" x="2827338" y="3840163"/>
          <p14:tracePt t="30873" x="2811463" y="3733800"/>
          <p14:tracePt t="30890" x="2797175" y="3649663"/>
          <p14:tracePt t="30906" x="2781300" y="3589338"/>
          <p14:tracePt t="30923" x="2773363" y="3513138"/>
          <p14:tracePt t="30940" x="2773363" y="3406775"/>
          <p14:tracePt t="30940" x="2773363" y="3352800"/>
          <p14:tracePt t="30957" x="2797175" y="3230563"/>
          <p14:tracePt t="30973" x="2819400" y="3146425"/>
          <p14:tracePt t="30990" x="2827338" y="3124200"/>
          <p14:tracePt t="31133" x="2827338" y="3116263"/>
          <p14:tracePt t="31141" x="2819400" y="3116263"/>
          <p14:tracePt t="31156" x="2811463" y="3116263"/>
          <p14:tracePt t="31189" x="2803525" y="3108325"/>
          <p14:tracePt t="31196" x="2797175" y="3108325"/>
          <p14:tracePt t="31205" x="2797175" y="3101975"/>
          <p14:tracePt t="31213" x="2781300" y="3086100"/>
          <p14:tracePt t="31223" x="2765425" y="3063875"/>
          <p14:tracePt t="31240" x="2751138" y="3040063"/>
          <p14:tracePt t="31256" x="2743200" y="3032125"/>
          <p14:tracePt t="31273" x="2743200" y="3025775"/>
          <p14:tracePt t="31290" x="2735263" y="3025775"/>
          <p14:tracePt t="31306" x="2727325" y="3017838"/>
          <p14:tracePt t="31323" x="2720975" y="3009900"/>
          <p14:tracePt t="31340" x="2713038" y="3001963"/>
          <p14:tracePt t="31340" x="2705100" y="3001963"/>
          <p14:tracePt t="31357" x="2697163" y="2994025"/>
          <p14:tracePt t="31373" x="2682875" y="2987675"/>
          <p14:tracePt t="31390" x="2667000" y="2979738"/>
          <p14:tracePt t="31406" x="2659063" y="2979738"/>
          <p14:tracePt t="31423" x="2644775" y="2979738"/>
          <p14:tracePt t="31440" x="2636838" y="2979738"/>
          <p14:tracePt t="31477" x="2628900" y="2979738"/>
          <p14:tracePt t="31509" x="2620963" y="2979738"/>
          <p14:tracePt t="31533" x="2613025" y="2979738"/>
          <p14:tracePt t="31549" x="2613025" y="2971800"/>
          <p14:tracePt t="31797" x="2620963" y="2963863"/>
          <p14:tracePt t="31805" x="2636838" y="2949575"/>
          <p14:tracePt t="31821" x="2644775" y="2941638"/>
          <p14:tracePt t="31844" x="2644775" y="2933700"/>
          <p14:tracePt t="31893" x="2651125" y="2933700"/>
          <p14:tracePt t="31916" x="2659063" y="2933700"/>
          <p14:tracePt t="31933" x="2667000" y="2933700"/>
          <p14:tracePt t="31948" x="2674938" y="2933700"/>
          <p14:tracePt t="31957" x="2689225" y="2933700"/>
          <p14:tracePt t="31964" x="2735263" y="2933700"/>
          <p14:tracePt t="31977" x="2765425" y="2933700"/>
          <p14:tracePt t="31989" x="2781300" y="2933700"/>
          <p14:tracePt t="32006" x="2835275" y="2955925"/>
          <p14:tracePt t="32023" x="2949575" y="3001963"/>
          <p14:tracePt t="32039" x="3101975" y="3063875"/>
          <p14:tracePt t="32056" x="3254375" y="3094038"/>
          <p14:tracePt t="32073" x="3352800" y="3101975"/>
          <p14:tracePt t="32089" x="3390900" y="3101975"/>
          <p14:tracePt t="32106" x="3421063" y="3101975"/>
          <p14:tracePt t="32123" x="3467100" y="3101975"/>
          <p14:tracePt t="32139" x="3505200" y="3094038"/>
          <p14:tracePt t="32156" x="3565525" y="3094038"/>
          <p14:tracePt t="32173" x="3603625" y="3094038"/>
          <p14:tracePt t="32189" x="3641725" y="3094038"/>
          <p14:tracePt t="32206" x="3665538" y="3094038"/>
          <p14:tracePt t="32223" x="3703638" y="3101975"/>
          <p14:tracePt t="32239" x="3741738" y="3116263"/>
          <p14:tracePt t="32256" x="3794125" y="3132138"/>
          <p14:tracePt t="32273" x="3848100" y="3140075"/>
          <p14:tracePt t="32290" x="3902075" y="3140075"/>
          <p14:tracePt t="32306" x="3954463" y="3146425"/>
          <p14:tracePt t="32323" x="4038600" y="3146425"/>
          <p14:tracePt t="32339" x="4144963" y="3146425"/>
          <p14:tracePt t="32356" x="4283075" y="3146425"/>
          <p14:tracePt t="32373" x="4351338" y="3154363"/>
          <p14:tracePt t="32390" x="4397375" y="3162300"/>
          <p14:tracePt t="32406" x="4449763" y="3170238"/>
          <p14:tracePt t="32422" x="4511675" y="3178175"/>
          <p14:tracePt t="32439" x="4572000" y="3178175"/>
          <p14:tracePt t="32456" x="4648200" y="3184525"/>
          <p14:tracePt t="32473" x="4778375" y="3192463"/>
          <p14:tracePt t="32489" x="4876800" y="3192463"/>
          <p14:tracePt t="32506" x="4975225" y="3192463"/>
          <p14:tracePt t="32523" x="5037138" y="3192463"/>
          <p14:tracePt t="32539" x="5113338" y="3192463"/>
          <p14:tracePt t="32556" x="5303838" y="3200400"/>
          <p14:tracePt t="32573" x="5478463" y="3200400"/>
          <p14:tracePt t="32589" x="5661025" y="3200400"/>
          <p14:tracePt t="32606" x="5829300" y="3192463"/>
          <p14:tracePt t="32623" x="6011863" y="3178175"/>
          <p14:tracePt t="32639" x="6202363" y="3178175"/>
          <p14:tracePt t="32656" x="6416675" y="3184525"/>
          <p14:tracePt t="32673" x="6629400" y="3192463"/>
          <p14:tracePt t="32690" x="6797675" y="3200400"/>
          <p14:tracePt t="32706" x="6911975" y="3200400"/>
          <p14:tracePt t="32723" x="6994525" y="3200400"/>
          <p14:tracePt t="32739" x="7056438" y="3208338"/>
          <p14:tracePt t="32756" x="7124700" y="3208338"/>
          <p14:tracePt t="32773" x="7162800" y="3208338"/>
          <p14:tracePt t="32789" x="7200900" y="3208338"/>
          <p14:tracePt t="32806" x="7285038" y="3208338"/>
          <p14:tracePt t="32823" x="7391400" y="3208338"/>
          <p14:tracePt t="32839" x="7527925" y="3200400"/>
          <p14:tracePt t="32856" x="7642225" y="3200400"/>
          <p14:tracePt t="32873" x="7742238" y="3184525"/>
          <p14:tracePt t="32889" x="7802563" y="3178175"/>
          <p14:tracePt t="32906" x="7826375" y="3162300"/>
          <p14:tracePt t="32923" x="7832725" y="3162300"/>
          <p14:tracePt t="32939" x="7840663" y="3162300"/>
          <p14:tracePt t="32956" x="7864475" y="3146425"/>
          <p14:tracePt t="32973" x="7878763" y="3132138"/>
          <p14:tracePt t="32989" x="7886700" y="3124200"/>
          <p14:tracePt t="33006" x="7886700" y="3116263"/>
          <p14:tracePt t="33023" x="7894638" y="3108325"/>
          <p14:tracePt t="33039" x="7894638" y="3094038"/>
          <p14:tracePt t="33056" x="7902575" y="3078163"/>
          <p14:tracePt t="33073" x="7908925" y="3063875"/>
          <p14:tracePt t="33089" x="7908925" y="3048000"/>
          <p14:tracePt t="33106" x="7908925" y="3032125"/>
          <p14:tracePt t="33123" x="7908925" y="3017838"/>
          <p14:tracePt t="33140" x="7908925" y="3009900"/>
          <p14:tracePt t="33156" x="7908925" y="2987675"/>
          <p14:tracePt t="33173" x="7908925" y="2971800"/>
          <p14:tracePt t="33189" x="7908925" y="2949575"/>
          <p14:tracePt t="33206" x="7908925" y="2925763"/>
          <p14:tracePt t="33223" x="7908925" y="2903538"/>
          <p14:tracePt t="33239" x="7908925" y="2887663"/>
          <p14:tracePt t="33256" x="7908925" y="2849563"/>
          <p14:tracePt t="33272" x="7908925" y="2803525"/>
          <p14:tracePt t="33289" x="7908925" y="2765425"/>
          <p14:tracePt t="33306" x="7908925" y="2751138"/>
          <p14:tracePt t="33323" x="7908925" y="2743200"/>
          <p14:tracePt t="33339" x="7908925" y="2735263"/>
          <p14:tracePt t="33356" x="7902575" y="2720975"/>
          <p14:tracePt t="33373" x="7886700" y="2720975"/>
          <p14:tracePt t="33389" x="7870825" y="2713038"/>
          <p14:tracePt t="33406" x="7840663" y="2705100"/>
          <p14:tracePt t="33423" x="7794625" y="2697163"/>
          <p14:tracePt t="33439" x="7734300" y="2682875"/>
          <p14:tracePt t="33456" x="7650163" y="2674938"/>
          <p14:tracePt t="33473" x="7535863" y="2659063"/>
          <p14:tracePt t="33489" x="7399338" y="2659063"/>
          <p14:tracePt t="33506" x="7261225" y="2651125"/>
          <p14:tracePt t="33523" x="7124700" y="2651125"/>
          <p14:tracePt t="33539" x="6972300" y="2651125"/>
          <p14:tracePt t="33556" x="6727825" y="2644775"/>
          <p14:tracePt t="33573" x="6553200" y="2636838"/>
          <p14:tracePt t="33589" x="6400800" y="2636838"/>
          <p14:tracePt t="33606" x="6264275" y="2628900"/>
          <p14:tracePt t="33623" x="6118225" y="2628900"/>
          <p14:tracePt t="33639" x="5959475" y="2620963"/>
          <p14:tracePt t="33656" x="5813425" y="2613025"/>
          <p14:tracePt t="33672" x="5654675" y="2598738"/>
          <p14:tracePt t="33689" x="5486400" y="2582863"/>
          <p14:tracePt t="33706" x="5318125" y="2568575"/>
          <p14:tracePt t="33723" x="5121275" y="2544763"/>
          <p14:tracePt t="33739" x="4922838" y="2522538"/>
          <p14:tracePt t="33756" x="4618038" y="2492375"/>
          <p14:tracePt t="33773" x="4419600" y="2476500"/>
          <p14:tracePt t="33789" x="4275138" y="2446338"/>
          <p14:tracePt t="33806" x="4122738" y="2422525"/>
          <p14:tracePt t="33823" x="3978275" y="2392363"/>
          <p14:tracePt t="33839" x="3825875" y="2354263"/>
          <p14:tracePt t="33856" x="3679825" y="2339975"/>
          <p14:tracePt t="33873" x="3543300" y="2332038"/>
          <p14:tracePt t="33890" x="3398838" y="2308225"/>
          <p14:tracePt t="33906" x="3276600" y="2308225"/>
          <p14:tracePt t="33923" x="3200400" y="2301875"/>
          <p14:tracePt t="33939" x="3146425" y="2301875"/>
          <p14:tracePt t="33956" x="3086100" y="2301875"/>
          <p14:tracePt t="33972" x="3040063" y="2301875"/>
          <p14:tracePt t="33989" x="3001963" y="2301875"/>
          <p14:tracePt t="34007" x="2979738" y="2301875"/>
          <p14:tracePt t="34022" x="2955925" y="2301875"/>
          <p14:tracePt t="34040" x="2933700" y="2301875"/>
          <p14:tracePt t="34057" x="2895600" y="2316163"/>
          <p14:tracePt t="34074" x="2865438" y="2339975"/>
          <p14:tracePt t="34090" x="2827338" y="2370138"/>
          <p14:tracePt t="34107" x="2789238" y="2392363"/>
          <p14:tracePt t="34123" x="2765425" y="2408238"/>
          <p14:tracePt t="34140" x="2735263" y="2446338"/>
          <p14:tracePt t="34157" x="2689225" y="2476500"/>
          <p14:tracePt t="34174" x="2667000" y="2498725"/>
          <p14:tracePt t="34190" x="2628900" y="2530475"/>
          <p14:tracePt t="34207" x="2574925" y="2568575"/>
          <p14:tracePt t="34223" x="2522538" y="2636838"/>
          <p14:tracePt t="34240" x="2476500" y="2682875"/>
          <p14:tracePt t="34257" x="2454275" y="2697163"/>
          <p14:tracePt t="34273" x="2446338" y="2705100"/>
          <p14:tracePt t="34290" x="2438400" y="2705100"/>
          <p14:tracePt t="34307" x="2430463" y="2713038"/>
          <p14:tracePt t="34323" x="2422525" y="2720975"/>
          <p14:tracePt t="34340" x="2400300" y="2751138"/>
          <p14:tracePt t="34357" x="2370138" y="2781300"/>
          <p14:tracePt t="34373" x="2362200" y="2797175"/>
          <p14:tracePt t="34390" x="2354263" y="2803525"/>
          <p14:tracePt t="34429" x="2354263" y="2811463"/>
          <p14:tracePt t="34453" x="2354263" y="2827338"/>
          <p14:tracePt t="34469" x="2346325" y="2827338"/>
          <p14:tracePt t="42036" x="2354263" y="2827338"/>
          <p14:tracePt t="42052" x="2362200" y="2835275"/>
          <p14:tracePt t="42060" x="2370138" y="2835275"/>
          <p14:tracePt t="42076" x="2378075" y="2835275"/>
          <p14:tracePt t="42092" x="2378075" y="2841625"/>
          <p14:tracePt t="42104" x="2392363" y="2841625"/>
          <p14:tracePt t="42104" x="2416175" y="2849563"/>
          <p14:tracePt t="42121" x="2468563" y="2857500"/>
          <p14:tracePt t="42138" x="2530475" y="2857500"/>
          <p14:tracePt t="42154" x="2598738" y="2865438"/>
          <p14:tracePt t="42171" x="2682875" y="2865438"/>
          <p14:tracePt t="42188" x="2735263" y="2873375"/>
          <p14:tracePt t="42204" x="2781300" y="2873375"/>
          <p14:tracePt t="42221" x="2835275" y="2879725"/>
          <p14:tracePt t="42238" x="2887663" y="2879725"/>
          <p14:tracePt t="42254" x="2941638" y="2887663"/>
          <p14:tracePt t="42271" x="3001963" y="2903538"/>
          <p14:tracePt t="42288" x="3101975" y="2911475"/>
          <p14:tracePt t="42304" x="3208338" y="2917825"/>
          <p14:tracePt t="42321" x="3314700" y="2917825"/>
          <p14:tracePt t="42338" x="3382963" y="2917825"/>
          <p14:tracePt t="42354" x="3475038" y="2925763"/>
          <p14:tracePt t="42371" x="3619500" y="2949575"/>
          <p14:tracePt t="42388" x="3779838" y="2963863"/>
          <p14:tracePt t="42404" x="3940175" y="2987675"/>
          <p14:tracePt t="42421" x="4068763" y="3001963"/>
          <p14:tracePt t="42438" x="4175125" y="3017838"/>
          <p14:tracePt t="42454" x="4321175" y="3025775"/>
          <p14:tracePt t="42471" x="4457700" y="3025775"/>
          <p14:tracePt t="42488" x="4602163" y="3032125"/>
          <p14:tracePt t="42505" x="4716463" y="3032125"/>
          <p14:tracePt t="42521" x="4822825" y="3032125"/>
          <p14:tracePt t="42538" x="4922838" y="3032125"/>
          <p14:tracePt t="42555" x="5075238" y="3032125"/>
          <p14:tracePt t="42571" x="5303838" y="3032125"/>
          <p14:tracePt t="42614" x="5456238" y="3032125"/>
          <p14:tracePt t="42620" x="5532438" y="3040063"/>
          <p14:tracePt t="42627" x="5829300" y="3048000"/>
          <p14:tracePt t="42644" x="5989638" y="3048000"/>
          <p14:tracePt t="42654" x="6126163" y="3048000"/>
          <p14:tracePt t="42671" x="6264275" y="3048000"/>
          <p14:tracePt t="42688" x="6378575" y="3040063"/>
          <p14:tracePt t="42704" x="6469063" y="3032125"/>
          <p14:tracePt t="42721" x="6537325" y="3032125"/>
          <p14:tracePt t="42738" x="6575425" y="3025775"/>
          <p14:tracePt t="42754" x="6629400" y="3025775"/>
          <p14:tracePt t="42771" x="6689725" y="3025775"/>
          <p14:tracePt t="42788" x="6789738" y="3025775"/>
          <p14:tracePt t="42805" x="6865938" y="3025775"/>
          <p14:tracePt t="42821" x="6926263" y="3025775"/>
          <p14:tracePt t="42838" x="6988175" y="3025775"/>
          <p14:tracePt t="42854" x="7070725" y="3025775"/>
          <p14:tracePt t="42871" x="7170738" y="3025775"/>
          <p14:tracePt t="42888" x="7277100" y="3017838"/>
          <p14:tracePt t="42904" x="7361238" y="3001963"/>
          <p14:tracePt t="42921" x="7437438" y="2979738"/>
          <p14:tracePt t="42938" x="7483475" y="2979738"/>
          <p14:tracePt t="42954" x="7535863" y="2971800"/>
          <p14:tracePt t="42971" x="7589838" y="2971800"/>
          <p14:tracePt t="42988" x="7612063" y="2963863"/>
          <p14:tracePt t="43004" x="7635875" y="2955925"/>
          <p14:tracePt t="43022" x="7658100" y="2949575"/>
          <p14:tracePt t="43038" x="7718425" y="2941638"/>
          <p14:tracePt t="43055" x="7818438" y="2917825"/>
          <p14:tracePt t="43071" x="7894638" y="2903538"/>
          <p14:tracePt t="43088" x="7940675" y="2887663"/>
          <p14:tracePt t="43104" x="7954963" y="2887663"/>
          <p14:tracePt t="43121" x="7970838" y="2873375"/>
          <p14:tracePt t="43138" x="7985125" y="2873375"/>
          <p14:tracePt t="43154" x="7993063" y="2873375"/>
          <p14:tracePt t="43196" x="8001000" y="2873375"/>
          <p14:tracePt t="43204" x="8001000" y="2865438"/>
          <p14:tracePt t="43212" x="8016875" y="2857500"/>
          <p14:tracePt t="43221" x="8047038" y="2857500"/>
          <p14:tracePt t="43238" x="8069263" y="2841625"/>
          <p14:tracePt t="43255" x="8077200" y="2841625"/>
          <p14:tracePt t="45460" x="8061325" y="2841625"/>
          <p14:tracePt t="45476" x="8047038" y="2841625"/>
          <p14:tracePt t="45481" x="8039100" y="2841625"/>
          <p14:tracePt t="45516" x="8031163" y="2841625"/>
          <p14:tracePt t="45522" x="8023225" y="2841625"/>
          <p14:tracePt t="45537" x="8016875" y="2841625"/>
          <p14:tracePt t="45556" x="8016875" y="2835275"/>
          <p14:tracePt t="45556" x="8008938" y="2835275"/>
          <p14:tracePt t="45570" x="8001000" y="2835275"/>
          <p14:tracePt t="45587" x="7993063" y="2835275"/>
          <p14:tracePt t="45604" x="7985125" y="2835275"/>
          <p14:tracePt t="45621" x="7978775" y="2835275"/>
          <p14:tracePt t="45668" x="7962900" y="2835275"/>
          <p14:tracePt t="45676" x="7954963" y="2835275"/>
          <p14:tracePt t="45681" x="7947025" y="2827338"/>
          <p14:tracePt t="45687" x="7916863" y="2827338"/>
          <p14:tracePt t="45704" x="7902575" y="2827338"/>
          <p14:tracePt t="45721" x="7886700" y="2827338"/>
          <p14:tracePt t="45737" x="7878763" y="2827338"/>
          <p14:tracePt t="45754" x="7864475" y="2827338"/>
          <p14:tracePt t="45770" x="7840663" y="2827338"/>
          <p14:tracePt t="45787" x="7826375" y="2841625"/>
          <p14:tracePt t="45828" x="7810500" y="2849563"/>
          <p14:tracePt t="45852" x="7802563" y="2849563"/>
          <p14:tracePt t="45860" x="7794625" y="2849563"/>
          <p14:tracePt t="45864" x="7788275" y="2849563"/>
          <p14:tracePt t="45871" x="7772400" y="2857500"/>
          <p14:tracePt t="45887" x="7756525" y="2865438"/>
          <p14:tracePt t="45904" x="7750175" y="2865438"/>
          <p14:tracePt t="45920" x="7734300" y="2865438"/>
          <p14:tracePt t="45938" x="7704138" y="2865438"/>
          <p14:tracePt t="45954" x="7680325" y="2873375"/>
          <p14:tracePt t="45971" x="7642225" y="2873375"/>
          <p14:tracePt t="45987" x="7627938" y="2873375"/>
          <p14:tracePt t="46004" x="7604125" y="2879725"/>
          <p14:tracePt t="46021" x="7581900" y="2879725"/>
          <p14:tracePt t="46037" x="7573963" y="2879725"/>
          <p14:tracePt t="46054" x="7559675" y="2879725"/>
          <p14:tracePt t="46071" x="7535863" y="2879725"/>
          <p14:tracePt t="46087" x="7521575" y="2879725"/>
          <p14:tracePt t="46104" x="7497763" y="2879725"/>
          <p14:tracePt t="46120" x="7475538" y="2879725"/>
          <p14:tracePt t="46137" x="7459663" y="2879725"/>
          <p14:tracePt t="46154" x="7437438" y="2879725"/>
          <p14:tracePt t="46171" x="7421563" y="2879725"/>
          <p14:tracePt t="46187" x="7407275" y="2879725"/>
          <p14:tracePt t="46236" x="7399338" y="2879725"/>
          <p14:tracePt t="46252" x="7391400" y="2879725"/>
          <p14:tracePt t="46254" x="7383463" y="2879725"/>
          <p14:tracePt t="46270" x="7369175" y="2879725"/>
          <p14:tracePt t="46271" x="7331075" y="2879725"/>
          <p14:tracePt t="46287" x="7277100" y="2879725"/>
          <p14:tracePt t="46304" x="7223125" y="2879725"/>
          <p14:tracePt t="46321" x="7178675" y="2879725"/>
          <p14:tracePt t="46337" x="7102475" y="2879725"/>
          <p14:tracePt t="46354" x="6988175" y="2873375"/>
          <p14:tracePt t="46370" x="6827838" y="2865438"/>
          <p14:tracePt t="46387" x="6607175" y="2849563"/>
          <p14:tracePt t="46404" x="6499225" y="2835275"/>
          <p14:tracePt t="46421" x="6408738" y="2819400"/>
          <p14:tracePt t="46437" x="6332538" y="2811463"/>
          <p14:tracePt t="46454" x="6286500" y="2811463"/>
          <p14:tracePt t="46470" x="6270625" y="2811463"/>
          <p14:tracePt t="46487" x="6264275" y="2803525"/>
          <p14:tracePt t="46504" x="6256338" y="2803525"/>
          <p14:tracePt t="46520" x="6248400" y="2803525"/>
          <p14:tracePt t="46537" x="6226175" y="2803525"/>
          <p14:tracePt t="46554" x="6202363" y="2803525"/>
          <p14:tracePt t="46570" x="6172200" y="2803525"/>
          <p14:tracePt t="46587" x="6126163" y="2797175"/>
          <p14:tracePt t="46605" x="6080125" y="2797175"/>
          <p14:tracePt t="46621" x="6035675" y="2797175"/>
          <p14:tracePt t="46638" x="5989638" y="2797175"/>
          <p14:tracePt t="46655" x="5965825" y="2797175"/>
          <p14:tracePt t="46671" x="5951538" y="2797175"/>
          <p14:tracePt t="46688" x="5935663" y="2789238"/>
          <p14:tracePt t="52484" x="5921375" y="2797175"/>
          <p14:tracePt t="52492" x="5897563" y="2811463"/>
          <p14:tracePt t="52500" x="5883275" y="2841625"/>
          <p14:tracePt t="52508" x="5859463" y="2879725"/>
          <p14:tracePt t="52521" x="5851525" y="2895600"/>
          <p14:tracePt t="52537" x="5845175" y="2895600"/>
          <p14:tracePt t="52900" x="5851525" y="2895600"/>
          <p14:tracePt t="52940" x="5859463" y="2895600"/>
          <p14:tracePt t="53612" x="5859463" y="2903538"/>
          <p14:tracePt t="53620" x="5859463" y="2911475"/>
          <p14:tracePt t="53644" x="5859463" y="2917825"/>
          <p14:tracePt t="54125" x="5859463" y="2925763"/>
          <p14:tracePt t="54140" x="5859463" y="2933700"/>
          <p14:tracePt t="54156" x="5851525" y="2941638"/>
          <p14:tracePt t="54188" x="5845175" y="2955925"/>
          <p14:tracePt t="54204" x="5845175" y="2963863"/>
          <p14:tracePt t="54212" x="5837238" y="2963863"/>
          <p14:tracePt t="54220" x="5837238" y="2971800"/>
          <p14:tracePt t="54221" x="5837238" y="2979738"/>
          <p14:tracePt t="54237" x="5821363" y="2987675"/>
          <p14:tracePt t="54254" x="5807075" y="3001963"/>
          <p14:tracePt t="54270" x="5799138" y="3009900"/>
          <p14:tracePt t="54287" x="5791200" y="3017838"/>
          <p14:tracePt t="54304" x="5775325" y="3032125"/>
          <p14:tracePt t="54320" x="5761038" y="3040063"/>
          <p14:tracePt t="54337" x="5730875" y="3048000"/>
          <p14:tracePt t="54353" x="5715000" y="3063875"/>
          <p14:tracePt t="54370" x="5699125" y="3070225"/>
          <p14:tracePt t="54387" x="5684838" y="3078163"/>
          <p14:tracePt t="54404" x="5638800" y="3101975"/>
          <p14:tracePt t="54420" x="5616575" y="3124200"/>
          <p14:tracePt t="54437" x="5570538" y="3146425"/>
          <p14:tracePt t="54454" x="5540375" y="3162300"/>
          <p14:tracePt t="54470" x="5532438" y="3170238"/>
          <p14:tracePt t="54532" x="5524500" y="3170238"/>
          <p14:tracePt t="54556" x="5508625" y="3170238"/>
          <p14:tracePt t="54572" x="5502275" y="3178175"/>
          <p14:tracePt t="54580" x="5494338" y="3184525"/>
          <p14:tracePt t="54588" x="5470525" y="3192463"/>
          <p14:tracePt t="54596" x="5456238" y="3208338"/>
          <p14:tracePt t="54604" x="5387975" y="3246438"/>
          <p14:tracePt t="54621" x="5349875" y="3260725"/>
          <p14:tracePt t="54637" x="5341938" y="3260725"/>
          <p14:tracePt t="54700" x="5334000" y="3268663"/>
          <p14:tracePt t="54711" x="5326063" y="3268663"/>
          <p14:tracePt t="54720" x="5318125" y="3276600"/>
          <p14:tracePt t="54720" x="5303838" y="3276600"/>
          <p14:tracePt t="54737" x="5287963" y="3284538"/>
          <p14:tracePt t="54753" x="5280025" y="3292475"/>
          <p14:tracePt t="54770" x="5273675" y="3292475"/>
          <p14:tracePt t="54787" x="5265738" y="3292475"/>
          <p14:tracePt t="54804" x="5241925" y="3292475"/>
          <p14:tracePt t="54820" x="5235575" y="3292475"/>
          <p14:tracePt t="54837" x="5211763" y="3306763"/>
          <p14:tracePt t="54853" x="5173663" y="3314700"/>
          <p14:tracePt t="54870" x="5143500" y="3330575"/>
          <p14:tracePt t="54887" x="5113338" y="3344863"/>
          <p14:tracePt t="54903" x="5089525" y="3360738"/>
          <p14:tracePt t="54920" x="5067300" y="3368675"/>
          <p14:tracePt t="54937" x="5029200" y="3382963"/>
          <p14:tracePt t="54954" x="5006975" y="3390900"/>
          <p14:tracePt t="54970" x="4991100" y="3406775"/>
          <p14:tracePt t="54987" x="4975225" y="3413125"/>
          <p14:tracePt t="55003" x="4945063" y="3429000"/>
          <p14:tracePt t="55020" x="4922838" y="3436938"/>
          <p14:tracePt t="55037" x="4906963" y="3451225"/>
          <p14:tracePt t="55053" x="4899025" y="3451225"/>
          <p14:tracePt t="55070" x="4892675" y="3451225"/>
          <p14:tracePt t="55116" x="4884738" y="3451225"/>
          <p14:tracePt t="55124" x="4884738" y="3459163"/>
          <p14:tracePt t="55156" x="4868863" y="3459163"/>
          <p14:tracePt t="55188" x="4868863" y="3467100"/>
          <p14:tracePt t="55868" x="4860925" y="3467100"/>
          <p14:tracePt t="55876" x="4854575" y="3467100"/>
          <p14:tracePt t="55884" x="4830763" y="3467100"/>
          <p14:tracePt t="55890" x="4770438" y="3467100"/>
          <p14:tracePt t="55903" x="4702175" y="3467100"/>
          <p14:tracePt t="55920" x="4625975" y="3467100"/>
          <p14:tracePt t="55936" x="4556125" y="3482975"/>
          <p14:tracePt t="55953" x="4525963" y="3482975"/>
          <p14:tracePt t="55970" x="4503738" y="3482975"/>
          <p14:tracePt t="55987" x="4487863" y="3482975"/>
          <p14:tracePt t="56003" x="4449763" y="3475038"/>
          <p14:tracePt t="56003" x="4419600" y="3467100"/>
          <p14:tracePt t="56020" x="4373563" y="3459163"/>
          <p14:tracePt t="56037" x="4335463" y="3459163"/>
          <p14:tracePt t="56053" x="4283075" y="3459163"/>
          <p14:tracePt t="56070" x="4206875" y="3459163"/>
          <p14:tracePt t="56087" x="4160838" y="3459163"/>
          <p14:tracePt t="56103" x="4137025" y="3459163"/>
          <p14:tracePt t="56120" x="4122738" y="3451225"/>
          <p14:tracePt t="56137" x="4114800" y="3451225"/>
          <p14:tracePt t="56153" x="4106863" y="3444875"/>
          <p14:tracePt t="56170" x="4106863" y="3436938"/>
          <p14:tracePt t="56187" x="4098925" y="3436938"/>
          <p14:tracePt t="56204" x="4098925" y="3429000"/>
          <p14:tracePt t="56220" x="4084638" y="3413125"/>
          <p14:tracePt t="56237" x="4076700" y="3406775"/>
          <p14:tracePt t="56253" x="4068763" y="3398838"/>
          <p14:tracePt t="56270" x="4068763" y="3390900"/>
          <p14:tracePt t="56287" x="4068763" y="3382963"/>
          <p14:tracePt t="56303" x="4068763" y="3375025"/>
          <p14:tracePt t="56320" x="4060825" y="3375025"/>
          <p14:tracePt t="56336" x="4054475" y="3360738"/>
          <p14:tracePt t="56353" x="4054475" y="3336925"/>
          <p14:tracePt t="56370" x="4038600" y="3314700"/>
          <p14:tracePt t="56386" x="4038600" y="3298825"/>
          <p14:tracePt t="56403" x="4030663" y="3284538"/>
          <p14:tracePt t="56420" x="4022725" y="3260725"/>
          <p14:tracePt t="56437" x="4022725" y="3254375"/>
          <p14:tracePt t="56453" x="4016375" y="3238500"/>
          <p14:tracePt t="56492" x="4016375" y="3230563"/>
          <p14:tracePt t="56503" x="4016375" y="3222625"/>
          <p14:tracePt t="56524" x="4016375" y="3208338"/>
          <p14:tracePt t="56540" x="4016375" y="3192463"/>
          <p14:tracePt t="56548" x="4008438" y="3184525"/>
          <p14:tracePt t="56553" x="4000500" y="3154363"/>
          <p14:tracePt t="56570" x="3992563" y="3132138"/>
          <p14:tracePt t="56587" x="3992563" y="3124200"/>
          <p14:tracePt t="56603" x="3992563" y="3116263"/>
          <p14:tracePt t="56603" x="3984625" y="3108325"/>
          <p14:tracePt t="56644" x="3984625" y="3101975"/>
          <p14:tracePt t="56668" x="3984625" y="3094038"/>
          <p14:tracePt t="56972" x="3984625" y="3101975"/>
          <p14:tracePt t="56980" x="3984625" y="3116263"/>
          <p14:tracePt t="56988" x="3978275" y="3140075"/>
          <p14:tracePt t="56988" x="3978275" y="3162300"/>
          <p14:tracePt t="57004" x="3962400" y="3192463"/>
          <p14:tracePt t="57020" x="3954463" y="3246438"/>
          <p14:tracePt t="57037" x="3946525" y="3276600"/>
          <p14:tracePt t="57053" x="3946525" y="3306763"/>
          <p14:tracePt t="57070" x="3940175" y="3352800"/>
          <p14:tracePt t="57087" x="3940175" y="3398838"/>
          <p14:tracePt t="57103" x="3916363" y="3527425"/>
          <p14:tracePt t="57120" x="3902075" y="3687763"/>
          <p14:tracePt t="57137" x="3870325" y="3863975"/>
          <p14:tracePt t="57153" x="3840163" y="4054475"/>
          <p14:tracePt t="57170" x="3825875" y="4183063"/>
          <p14:tracePt t="57186" x="3825875" y="4283075"/>
          <p14:tracePt t="57203" x="3825875" y="4389438"/>
          <p14:tracePt t="57203" x="3817938" y="4435475"/>
          <p14:tracePt t="57220" x="3817938" y="4495800"/>
          <p14:tracePt t="57237" x="3817938" y="4594225"/>
          <p14:tracePt t="57253" x="3817938" y="4746625"/>
          <p14:tracePt t="57270" x="3832225" y="4906963"/>
          <p14:tracePt t="57286" x="3848100" y="5051425"/>
          <p14:tracePt t="57303" x="3863975" y="5159375"/>
          <p14:tracePt t="57320" x="3870325" y="5257800"/>
          <p14:tracePt t="57336" x="3878263" y="5326063"/>
          <p14:tracePt t="57353" x="3878263" y="5341938"/>
          <p14:tracePt t="57500" x="3886200" y="5341938"/>
          <p14:tracePt t="57596" x="3894138" y="5341938"/>
          <p14:tracePt t="57764" x="3902075" y="5334000"/>
          <p14:tracePt t="57777" x="3916363" y="5311775"/>
          <p14:tracePt t="57778" x="3940175" y="5287963"/>
          <p14:tracePt t="57786" x="4016375" y="5203825"/>
          <p14:tracePt t="57803" x="4098925" y="5075238"/>
          <p14:tracePt t="57820" x="4191000" y="4937125"/>
          <p14:tracePt t="57837" x="4244975" y="4854575"/>
          <p14:tracePt t="57853" x="4313238" y="4708525"/>
          <p14:tracePt t="57870" x="4397375" y="4564063"/>
          <p14:tracePt t="57886" x="4479925" y="4419600"/>
          <p14:tracePt t="57903" x="4564063" y="4297363"/>
          <p14:tracePt t="57920" x="4656138" y="4160838"/>
          <p14:tracePt t="57936" x="4732338" y="4046538"/>
          <p14:tracePt t="57953" x="4808538" y="3946525"/>
          <p14:tracePt t="57970" x="4876800" y="3832225"/>
          <p14:tracePt t="57986" x="4937125" y="3717925"/>
          <p14:tracePt t="58003" x="4975225" y="3619500"/>
          <p14:tracePt t="58020" x="5029200" y="3513138"/>
          <p14:tracePt t="58037" x="5037138" y="3482975"/>
          <p14:tracePt t="58053" x="5051425" y="3467100"/>
          <p14:tracePt t="58069" x="5051425" y="3451225"/>
          <p14:tracePt t="58086" x="5059363" y="3436938"/>
          <p14:tracePt t="58103" x="5075238" y="3398838"/>
          <p14:tracePt t="58120" x="5097463" y="3352800"/>
          <p14:tracePt t="58136" x="5113338" y="3322638"/>
          <p14:tracePt t="58153" x="5121275" y="3306763"/>
          <p14:tracePt t="58170" x="5121275" y="3292475"/>
          <p14:tracePt t="58186" x="5127625" y="3268663"/>
          <p14:tracePt t="58203" x="5135563" y="3254375"/>
          <p14:tracePt t="58220" x="5143500" y="3230563"/>
          <p14:tracePt t="58237" x="5143500" y="3222625"/>
          <p14:tracePt t="58253" x="5151438" y="3216275"/>
          <p14:tracePt t="58270" x="5159375" y="3184525"/>
          <p14:tracePt t="58286" x="5165725" y="3170238"/>
          <p14:tracePt t="58303" x="5173663" y="3162300"/>
          <p14:tracePt t="58460" x="5173663" y="3170238"/>
          <p14:tracePt t="58468" x="5173663" y="3200400"/>
          <p14:tracePt t="58476" x="5173663" y="3238500"/>
          <p14:tracePt t="58484" x="5173663" y="3292475"/>
          <p14:tracePt t="58492" x="5173663" y="3429000"/>
          <p14:tracePt t="58503" x="5165725" y="3619500"/>
          <p14:tracePt t="58519" x="5165725" y="3802063"/>
          <p14:tracePt t="58536" x="5165725" y="3954463"/>
          <p14:tracePt t="58553" x="5165725" y="4092575"/>
          <p14:tracePt t="58569" x="5173663" y="4229100"/>
          <p14:tracePt t="58586" x="5173663" y="4397375"/>
          <p14:tracePt t="58603" x="5197475" y="4572000"/>
          <p14:tracePt t="58620" x="5295900" y="5006975"/>
          <p14:tracePt t="58636" x="5364163" y="5241925"/>
          <p14:tracePt t="58653" x="5372100" y="5311775"/>
          <p14:tracePt t="58669" x="5372100" y="5318125"/>
          <p14:tracePt t="59172" x="5380038" y="5318125"/>
          <p14:tracePt t="59180" x="5394325" y="5287963"/>
          <p14:tracePt t="59188" x="5432425" y="5197475"/>
          <p14:tracePt t="59196" x="5494338" y="5067300"/>
          <p14:tracePt t="59203" x="5676900" y="4702175"/>
          <p14:tracePt t="59219" x="5951538" y="4191000"/>
          <p14:tracePt t="59237" x="6180138" y="3794125"/>
          <p14:tracePt t="59253" x="6384925" y="3421063"/>
          <p14:tracePt t="59270" x="6530975" y="3178175"/>
          <p14:tracePt t="59286" x="6613525" y="3040063"/>
          <p14:tracePt t="59303" x="6675438" y="2925763"/>
          <p14:tracePt t="59320" x="6735763" y="2827338"/>
          <p14:tracePt t="59336" x="6797675" y="2727325"/>
          <p14:tracePt t="59353" x="6858000" y="2667000"/>
          <p14:tracePt t="59369" x="6888163" y="2628900"/>
          <p14:tracePt t="59386" x="6904038" y="2606675"/>
          <p14:tracePt t="59403" x="6911975" y="2590800"/>
          <p14:tracePt t="59420" x="6942138" y="2560638"/>
          <p14:tracePt t="59436" x="6950075" y="2552700"/>
          <p14:tracePt t="59556" x="6942138" y="2582863"/>
          <p14:tracePt t="59564" x="6926263" y="2628900"/>
          <p14:tracePt t="59572" x="6904038" y="2674938"/>
          <p14:tracePt t="59580" x="6873875" y="2720975"/>
          <p14:tracePt t="59580" x="6842125" y="2773363"/>
          <p14:tracePt t="59588" x="6811963" y="2811463"/>
          <p14:tracePt t="59603" x="6743700" y="2903538"/>
          <p14:tracePt t="59619" x="6683375" y="3017838"/>
          <p14:tracePt t="59636" x="6659563" y="3055938"/>
          <p14:tracePt t="59653" x="6659563" y="3094038"/>
          <p14:tracePt t="59669" x="6645275" y="3116263"/>
          <p14:tracePt t="59686" x="6637338" y="3154363"/>
          <p14:tracePt t="59703" x="6637338" y="3192463"/>
          <p14:tracePt t="59719" x="6637338" y="3238500"/>
          <p14:tracePt t="59736" x="6637338" y="3292475"/>
          <p14:tracePt t="59753" x="6637338" y="3368675"/>
          <p14:tracePt t="59769" x="6637338" y="3451225"/>
          <p14:tracePt t="59786" x="6637338" y="3581400"/>
          <p14:tracePt t="59803" x="6637338" y="3717925"/>
          <p14:tracePt t="59819" x="6651625" y="4038600"/>
          <p14:tracePt t="59836" x="6675438" y="4351338"/>
          <p14:tracePt t="59853" x="6675438" y="4632325"/>
          <p14:tracePt t="59869" x="6683375" y="4808538"/>
          <p14:tracePt t="59886" x="6683375" y="4868863"/>
          <p14:tracePt t="59903" x="6683375" y="4884738"/>
          <p14:tracePt t="59919" x="6689725" y="4892675"/>
          <p14:tracePt t="59936" x="6689725" y="4899025"/>
          <p14:tracePt t="59953" x="6689725" y="4914900"/>
          <p14:tracePt t="60044" x="6689725" y="4930775"/>
          <p14:tracePt t="60052" x="6689725" y="4953000"/>
          <p14:tracePt t="60060" x="6689725" y="4975225"/>
          <p14:tracePt t="60069" x="6675438" y="4999038"/>
          <p14:tracePt t="60076" x="6667500" y="5037138"/>
          <p14:tracePt t="60086" x="6667500" y="5045075"/>
          <p14:tracePt t="60124" x="6667500" y="5051425"/>
          <p14:tracePt t="60148" x="6667500" y="5059363"/>
          <p14:tracePt t="60164" x="6659563" y="5075238"/>
          <p14:tracePt t="60170" x="6651625" y="5089525"/>
          <p14:tracePt t="60356" x="6651625" y="5083175"/>
          <p14:tracePt t="60365" x="6659563" y="5075238"/>
          <p14:tracePt t="60372" x="6659563" y="5059363"/>
          <p14:tracePt t="60372" x="6659563" y="5051425"/>
          <p14:tracePt t="60388" x="6675438" y="5037138"/>
          <p14:tracePt t="60403" x="6675438" y="5029200"/>
          <p14:tracePt t="60404" x="6675438" y="5013325"/>
          <p14:tracePt t="60419" x="6705600" y="4945063"/>
          <p14:tracePt t="60436" x="6743700" y="4854575"/>
          <p14:tracePt t="60453" x="6819900" y="4708525"/>
          <p14:tracePt t="60469" x="6865938" y="4572000"/>
          <p14:tracePt t="60486" x="6918325" y="4449763"/>
          <p14:tracePt t="60503" x="6956425" y="4335463"/>
          <p14:tracePt t="60519" x="6988175" y="4237038"/>
          <p14:tracePt t="60536" x="7026275" y="4114800"/>
          <p14:tracePt t="60553" x="7078663" y="4030663"/>
          <p14:tracePt t="60569" x="7132638" y="3970338"/>
          <p14:tracePt t="60586" x="7192963" y="3894138"/>
          <p14:tracePt t="60603" x="7254875" y="3810000"/>
          <p14:tracePt t="60619" x="7315200" y="3687763"/>
          <p14:tracePt t="60636" x="7383463" y="3597275"/>
          <p14:tracePt t="60653" x="7467600" y="3489325"/>
          <p14:tracePt t="60669" x="7551738" y="3375025"/>
          <p14:tracePt t="60686" x="7650163" y="3292475"/>
          <p14:tracePt t="60703" x="7704138" y="3238500"/>
          <p14:tracePt t="60719" x="7734300" y="3216275"/>
          <p14:tracePt t="60736" x="7750175" y="3192463"/>
          <p14:tracePt t="60753" x="7756525" y="3178175"/>
          <p14:tracePt t="60769" x="7772400" y="3162300"/>
          <p14:tracePt t="60786" x="7802563" y="3140075"/>
          <p14:tracePt t="60803" x="7826375" y="3108325"/>
          <p14:tracePt t="60819" x="7870825" y="3078163"/>
          <p14:tracePt t="60836" x="7886700" y="3070225"/>
          <p14:tracePt t="60853" x="7894638" y="3070225"/>
          <p14:tracePt t="60869" x="7916863" y="3048000"/>
          <p14:tracePt t="60886" x="7940675" y="3032125"/>
          <p14:tracePt t="60903" x="7978775" y="3009900"/>
          <p14:tracePt t="60919" x="8001000" y="3001963"/>
          <p14:tracePt t="60936" x="8001000" y="2994025"/>
          <p14:tracePt t="61012" x="8001000" y="3001963"/>
          <p14:tracePt t="61027" x="8001000" y="3017838"/>
          <p14:tracePt t="61028" x="8001000" y="3040063"/>
          <p14:tracePt t="61036" x="8001000" y="3116263"/>
          <p14:tracePt t="61052" x="8001000" y="3216275"/>
          <p14:tracePt t="61069" x="8023225" y="3336925"/>
          <p14:tracePt t="61086" x="8061325" y="3459163"/>
          <p14:tracePt t="61102" x="8099425" y="3581400"/>
          <p14:tracePt t="61119" x="8123238" y="3717925"/>
          <p14:tracePt t="61136" x="8131175" y="3863975"/>
          <p14:tracePt t="61153" x="8137525" y="4022725"/>
          <p14:tracePt t="61169" x="8137525" y="4175125"/>
          <p14:tracePt t="61186" x="8137525" y="4335463"/>
          <p14:tracePt t="61203" x="8137525" y="4479925"/>
          <p14:tracePt t="61219" x="8137525" y="4640263"/>
          <p14:tracePt t="61236" x="8137525" y="4732338"/>
          <p14:tracePt t="61252" x="8137525" y="4800600"/>
          <p14:tracePt t="61269" x="8137525" y="4816475"/>
          <p14:tracePt t="61332" x="8137525" y="4822825"/>
          <p14:tracePt t="61340" x="8137525" y="4830763"/>
          <p14:tracePt t="61348" x="8137525" y="4838700"/>
          <p14:tracePt t="61353" x="8137525" y="4854575"/>
          <p14:tracePt t="61369" x="8131175" y="4884738"/>
          <p14:tracePt t="61386" x="8131175" y="4914900"/>
          <p14:tracePt t="61402" x="8123238" y="4968875"/>
          <p14:tracePt t="61419" x="8099425" y="5121275"/>
          <p14:tracePt t="61436" x="8077200" y="5265738"/>
          <p14:tracePt t="61452" x="8069263" y="5364163"/>
          <p14:tracePt t="61469" x="8061325" y="5394325"/>
          <p14:tracePt t="61486" x="8061325" y="5402263"/>
          <p14:tracePt t="61502" x="8061325" y="5410200"/>
          <p14:tracePt t="61828" x="8061325" y="5402263"/>
          <p14:tracePt t="61843" x="8069263" y="5402263"/>
          <p14:tracePt t="61860" x="8069263" y="5394325"/>
          <p14:tracePt t="61876" x="8077200" y="5387975"/>
          <p14:tracePt t="61886" x="8077200" y="5380038"/>
          <p14:tracePt t="61886" x="8077200" y="5372100"/>
          <p14:tracePt t="61902" x="8077200" y="5356225"/>
          <p14:tracePt t="63651" x="0" y="0"/>
        </p14:tracePtLst>
      </p14:laserTraceLst>
    </p:ext>
  </p:extLs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079874"/>
            <a:ext cx="3167583" cy="1971228"/>
          </a:xfrm>
        </p:spPr>
        <p:txBody>
          <a:bodyPr/>
          <a:lstStyle/>
          <a:p>
            <a:r>
              <a:rPr lang="en-US" sz="2400" dirty="0" smtClean="0"/>
              <a:t>A comparison between the full computation and the shortcut computation</a:t>
            </a:r>
            <a:endParaRPr lang="en-US" sz="24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367665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Biased / unbiased shortcut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0409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8886"/>
    </mc:Choice>
    <mc:Fallback>
      <p:transition spd="slow" advTm="2888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8333" x="5311775" y="2073275"/>
          <p14:tracePt t="8341" x="5318125" y="2073275"/>
          <p14:tracePt t="8349" x="5334000" y="2073275"/>
          <p14:tracePt t="8349" x="5341938" y="2073275"/>
          <p14:tracePt t="8364" x="5364163" y="2073275"/>
          <p14:tracePt t="8429" x="5372100" y="2073275"/>
          <p14:tracePt t="8439" x="5387975" y="2073275"/>
          <p14:tracePt t="8439" x="5402263" y="2073275"/>
          <p14:tracePt t="8448" x="5440363" y="2079625"/>
          <p14:tracePt t="8464" x="5508625" y="2095500"/>
          <p14:tracePt t="8481" x="5562600" y="2111375"/>
          <p14:tracePt t="8498" x="5584825" y="2117725"/>
          <p14:tracePt t="8514" x="5608638" y="2125663"/>
          <p14:tracePt t="8531" x="5630863" y="2133600"/>
          <p14:tracePt t="8548" x="5646738" y="2133600"/>
          <p14:tracePt t="8564" x="5692775" y="2133600"/>
          <p14:tracePt t="8581" x="5775325" y="2133600"/>
          <p14:tracePt t="8598" x="5883275" y="2141538"/>
          <p14:tracePt t="8614" x="5959475" y="2155825"/>
          <p14:tracePt t="8631" x="6027738" y="2163763"/>
          <p14:tracePt t="8648" x="6080125" y="2171700"/>
          <p14:tracePt t="8664" x="6118225" y="2179638"/>
          <p14:tracePt t="8681" x="6149975" y="2179638"/>
          <p14:tracePt t="8698" x="6164263" y="2179638"/>
          <p14:tracePt t="8714" x="6180138" y="2163763"/>
          <p14:tracePt t="8731" x="6210300" y="2141538"/>
          <p14:tracePt t="8748" x="6226175" y="2103438"/>
          <p14:tracePt t="8764" x="6256338" y="2065338"/>
          <p14:tracePt t="8781" x="6278563" y="2035175"/>
          <p14:tracePt t="8798" x="6286500" y="2003425"/>
          <p14:tracePt t="8814" x="6294438" y="1989138"/>
          <p14:tracePt t="8831" x="6294438" y="1973263"/>
          <p14:tracePt t="8848" x="6294438" y="1951038"/>
          <p14:tracePt t="8865" x="6302375" y="1935163"/>
          <p14:tracePt t="8881" x="6308725" y="1920875"/>
          <p14:tracePt t="8898" x="6308725" y="1889125"/>
          <p14:tracePt t="8914" x="6308725" y="1858963"/>
          <p14:tracePt t="8931" x="6308725" y="1828800"/>
          <p14:tracePt t="8948" x="6302375" y="1812925"/>
          <p14:tracePt t="8964" x="6286500" y="1790700"/>
          <p14:tracePt t="8982" x="6270625" y="1782763"/>
          <p14:tracePt t="8999" x="6240463" y="1760538"/>
          <p14:tracePt t="9015" x="6202363" y="1752600"/>
          <p14:tracePt t="9032" x="6134100" y="1736725"/>
          <p14:tracePt t="9049" x="6049963" y="1706563"/>
          <p14:tracePt t="9065" x="5981700" y="1684338"/>
          <p14:tracePt t="9082" x="5897563" y="1676400"/>
          <p14:tracePt t="9099" x="5807075" y="1660525"/>
          <p14:tracePt t="9115" x="5737225" y="1660525"/>
          <p14:tracePt t="9132" x="5676900" y="1660525"/>
          <p14:tracePt t="9149" x="5600700" y="1660525"/>
          <p14:tracePt t="9166" x="5562600" y="1660525"/>
          <p14:tracePt t="9182" x="5532438" y="1676400"/>
          <p14:tracePt t="9199" x="5508625" y="1684338"/>
          <p14:tracePt t="9215" x="5494338" y="1692275"/>
          <p14:tracePt t="9232" x="5486400" y="1706563"/>
          <p14:tracePt t="9249" x="5470525" y="1722438"/>
          <p14:tracePt t="9265" x="5448300" y="1736725"/>
          <p14:tracePt t="9282" x="5426075" y="1752600"/>
          <p14:tracePt t="9299" x="5402263" y="1774825"/>
          <p14:tracePt t="9315" x="5380038" y="1798638"/>
          <p14:tracePt t="9332" x="5349875" y="1820863"/>
          <p14:tracePt t="9349" x="5326063" y="1836738"/>
          <p14:tracePt t="9365" x="5311775" y="1866900"/>
          <p14:tracePt t="9382" x="5287963" y="1882775"/>
          <p14:tracePt t="9399" x="5273675" y="1897063"/>
          <p14:tracePt t="9415" x="5265738" y="1905000"/>
          <p14:tracePt t="9432" x="5265738" y="1912938"/>
          <p14:tracePt t="10641" x="0" y="0"/>
        </p14:tracePtLst>
        <p14:tracePtLst>
          <p14:tracePt t="11584" x="6613525" y="1958975"/>
          <p14:tracePt t="11758" x="6621463" y="1958975"/>
          <p14:tracePt t="11766" x="6629400" y="1965325"/>
          <p14:tracePt t="11774" x="6651625" y="1981200"/>
          <p14:tracePt t="11781" x="6675438" y="1997075"/>
          <p14:tracePt t="11789" x="6713538" y="2019300"/>
          <p14:tracePt t="11798" x="6759575" y="2041525"/>
          <p14:tracePt t="11815" x="6797675" y="2049463"/>
          <p14:tracePt t="11831" x="6842125" y="2065338"/>
          <p14:tracePt t="11848" x="6896100" y="2079625"/>
          <p14:tracePt t="11865" x="6950075" y="2087563"/>
          <p14:tracePt t="11881" x="7002463" y="2103438"/>
          <p14:tracePt t="11898" x="7056438" y="2117725"/>
          <p14:tracePt t="11915" x="7094538" y="2125663"/>
          <p14:tracePt t="11931" x="7140575" y="2133600"/>
          <p14:tracePt t="11948" x="7185025" y="2141538"/>
          <p14:tracePt t="11965" x="7269163" y="2141538"/>
          <p14:tracePt t="11982" x="7307263" y="2141538"/>
          <p14:tracePt t="11998" x="7353300" y="2141538"/>
          <p14:tracePt t="12015" x="7407275" y="2141538"/>
          <p14:tracePt t="12031" x="7451725" y="2133600"/>
          <p14:tracePt t="12048" x="7483475" y="2133600"/>
          <p14:tracePt t="12065" x="7513638" y="2133600"/>
          <p14:tracePt t="12082" x="7535863" y="2125663"/>
          <p14:tracePt t="12098" x="7559675" y="2117725"/>
          <p14:tracePt t="12115" x="7581900" y="2103438"/>
          <p14:tracePt t="12131" x="7627938" y="2079625"/>
          <p14:tracePt t="12148" x="7704138" y="2049463"/>
          <p14:tracePt t="12165" x="7772400" y="2019300"/>
          <p14:tracePt t="12181" x="7788275" y="2003425"/>
          <p14:tracePt t="12198" x="7788275" y="1989138"/>
          <p14:tracePt t="12215" x="7788275" y="1973263"/>
          <p14:tracePt t="12232" x="7794625" y="1935163"/>
          <p14:tracePt t="12248" x="7794625" y="1905000"/>
          <p14:tracePt t="12265" x="7794625" y="1874838"/>
          <p14:tracePt t="12281" x="7794625" y="1844675"/>
          <p14:tracePt t="12298" x="7794625" y="1820863"/>
          <p14:tracePt t="12315" x="7780338" y="1806575"/>
          <p14:tracePt t="12331" x="7772400" y="1798638"/>
          <p14:tracePt t="12348" x="7756525" y="1790700"/>
          <p14:tracePt t="12365" x="7712075" y="1760538"/>
          <p14:tracePt t="12382" x="7666038" y="1736725"/>
          <p14:tracePt t="12398" x="7604125" y="1714500"/>
          <p14:tracePt t="12415" x="7543800" y="1692275"/>
          <p14:tracePt t="12432" x="7489825" y="1676400"/>
          <p14:tracePt t="12448" x="7451725" y="1676400"/>
          <p14:tracePt t="12465" x="7421563" y="1676400"/>
          <p14:tracePt t="12481" x="7391400" y="1676400"/>
          <p14:tracePt t="12498" x="7337425" y="1668463"/>
          <p14:tracePt t="12515" x="7269163" y="1668463"/>
          <p14:tracePt t="12532" x="7178675" y="1660525"/>
          <p14:tracePt t="12548" x="7086600" y="1660525"/>
          <p14:tracePt t="12565" x="6934200" y="1654175"/>
          <p14:tracePt t="12581" x="6865938" y="1654175"/>
          <p14:tracePt t="12599" x="6797675" y="1654175"/>
          <p14:tracePt t="12615" x="6727825" y="1668463"/>
          <p14:tracePt t="12632" x="6645275" y="1698625"/>
          <p14:tracePt t="12648" x="6537325" y="1722438"/>
          <p14:tracePt t="12665" x="6461125" y="1736725"/>
          <p14:tracePt t="12682" x="6400800" y="1760538"/>
          <p14:tracePt t="12698" x="6362700" y="1760538"/>
          <p14:tracePt t="12715" x="6324600" y="1774825"/>
          <p14:tracePt t="12731" x="6302375" y="1790700"/>
          <p14:tracePt t="12748" x="6278563" y="1798638"/>
          <p14:tracePt t="12765" x="6256338" y="1812925"/>
          <p14:tracePt t="12781" x="6248400" y="1812925"/>
          <p14:tracePt t="13800" x="0" y="0"/>
        </p14:tracePtLst>
      </p14:laserTraceLst>
    </p:ext>
  </p:extLs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/ regression between PVs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are the correlations between student proficiency estimates in mathematics and in science?</a:t>
            </a:r>
          </a:p>
          <a:p>
            <a:pPr lvl="1"/>
            <a:r>
              <a:rPr lang="en-US" sz="2400" dirty="0" smtClean="0"/>
              <a:t>Should we compute 5 by 5 correlation coefficients?</a:t>
            </a:r>
          </a:p>
          <a:p>
            <a:r>
              <a:rPr lang="en-US" sz="2400" dirty="0" smtClean="0"/>
              <a:t>What is the relationship between mathematic proficiency estimates and student social background, under control of student proficiency estimates in reading?</a:t>
            </a:r>
          </a:p>
          <a:p>
            <a:pPr lvl="1"/>
            <a:r>
              <a:rPr lang="en-US" sz="2400" dirty="0" smtClean="0"/>
              <a:t>Partial correlation</a:t>
            </a:r>
          </a:p>
          <a:p>
            <a:pPr lvl="2"/>
            <a:r>
              <a:rPr lang="en-US" dirty="0" smtClean="0"/>
              <a:t>Should we compute 5 by 5 correlation coefficients?</a:t>
            </a:r>
          </a:p>
          <a:p>
            <a:pPr lvl="1"/>
            <a:r>
              <a:rPr lang="en-US" sz="2400" dirty="0" smtClean="0"/>
              <a:t>Regression coefficient</a:t>
            </a:r>
          </a:p>
          <a:p>
            <a:pPr lvl="2"/>
            <a:r>
              <a:rPr lang="en-US" dirty="0" smtClean="0"/>
              <a:t>Should we compute 5 by 5 regression coefficients?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19005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6128"/>
    </mc:Choice>
    <mc:Fallback>
      <p:transition spd="slow" advTm="66128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80114171"/>
              </p:ext>
            </p:extLst>
          </p:nvPr>
        </p:nvGraphicFramePr>
        <p:xfrm>
          <a:off x="364380" y="3683981"/>
          <a:ext cx="81849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2"/>
                <a:gridCol w="744082"/>
                <a:gridCol w="744082"/>
                <a:gridCol w="744082"/>
                <a:gridCol w="744082"/>
                <a:gridCol w="744082"/>
                <a:gridCol w="744082"/>
                <a:gridCol w="744082"/>
                <a:gridCol w="744082"/>
                <a:gridCol w="744082"/>
                <a:gridCol w="7440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SS4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SS5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Math1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Math2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Math3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Math4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Math5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Read1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0.801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smtClean="0"/>
                        <a:t>Read2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0.801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smtClean="0"/>
                        <a:t>Read3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0.822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0.802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smtClean="0"/>
                        <a:t>Read4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0.821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smtClean="0"/>
                        <a:t>Read5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0.719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0.802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Correlation / regression between PVs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68313" y="1601788"/>
            <a:ext cx="8218487" cy="175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Correlation coefficients between PVs in Reading and:</a:t>
            </a:r>
          </a:p>
          <a:p>
            <a:pPr lvl="1"/>
            <a:r>
              <a:rPr lang="en-US" sz="2400" dirty="0" smtClean="0"/>
              <a:t>Mathematic subdomain Space and Shape (SS1-SS5)</a:t>
            </a:r>
          </a:p>
          <a:p>
            <a:pPr lvl="1"/>
            <a:r>
              <a:rPr lang="en-US" sz="2400" dirty="0" smtClean="0"/>
              <a:t>Combined mathematics (Math1-Math5)</a:t>
            </a:r>
          </a:p>
          <a:p>
            <a:pPr lvl="2"/>
            <a:r>
              <a:rPr lang="fr-BE" sz="2000" dirty="0" smtClean="0"/>
              <a:t>PISA 2003, </a:t>
            </a:r>
            <a:r>
              <a:rPr lang="fr-BE" sz="2000" dirty="0" err="1" smtClean="0"/>
              <a:t>Belgium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886582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3831"/>
    </mc:Choice>
    <mc:Fallback>
      <p:transition spd="slow" advTm="17383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00486" x="1730375" y="4213225"/>
          <p14:tracePt t="100495" x="1730375" y="4206875"/>
          <p14:tracePt t="100510" x="1722438" y="4206875"/>
          <p14:tracePt t="100527" x="1722438" y="4198938"/>
          <p14:tracePt t="100543" x="1714500" y="4198938"/>
          <p14:tracePt t="100551" x="1706563" y="4198938"/>
          <p14:tracePt t="100552" x="1706563" y="4191000"/>
          <p14:tracePt t="100591" x="1698625" y="4191000"/>
          <p14:tracePt t="100608" x="1692275" y="4191000"/>
          <p14:tracePt t="100623" x="1684338" y="4191000"/>
          <p14:tracePt t="100639" x="1676400" y="4191000"/>
          <p14:tracePt t="100679" x="1668463" y="4191000"/>
          <p14:tracePt t="100687" x="1660525" y="4191000"/>
          <p14:tracePt t="100703" x="1638300" y="4191000"/>
          <p14:tracePt t="100704" x="1622425" y="4191000"/>
          <p14:tracePt t="100717" x="1600200" y="4198938"/>
          <p14:tracePt t="100734" x="1577975" y="4206875"/>
          <p14:tracePt t="100750" x="1554163" y="4206875"/>
          <p14:tracePt t="100767" x="1539875" y="4213225"/>
          <p14:tracePt t="100784" x="1516063" y="4221163"/>
          <p14:tracePt t="100800" x="1485900" y="4237038"/>
          <p14:tracePt t="100817" x="1463675" y="4251325"/>
          <p14:tracePt t="100834" x="1447800" y="4267200"/>
          <p14:tracePt t="100850" x="1409700" y="4297363"/>
          <p14:tracePt t="100867" x="1379538" y="4321175"/>
          <p14:tracePt t="100884" x="1355725" y="4335463"/>
          <p14:tracePt t="100900" x="1333500" y="4359275"/>
          <p14:tracePt t="100917" x="1311275" y="4397375"/>
          <p14:tracePt t="100934" x="1295400" y="4419600"/>
          <p14:tracePt t="100950" x="1265238" y="4487863"/>
          <p14:tracePt t="100967" x="1249363" y="4541838"/>
          <p14:tracePt t="100984" x="1227138" y="4610100"/>
          <p14:tracePt t="101000" x="1196975" y="4686300"/>
          <p14:tracePt t="101017" x="1181100" y="4746625"/>
          <p14:tracePt t="101034" x="1173163" y="4778375"/>
          <p14:tracePt t="101050" x="1165225" y="4800600"/>
          <p14:tracePt t="101067" x="1158875" y="4830763"/>
          <p14:tracePt t="101084" x="1158875" y="4846638"/>
          <p14:tracePt t="101100" x="1150938" y="4860925"/>
          <p14:tracePt t="101117" x="1143000" y="4892675"/>
          <p14:tracePt t="101134" x="1143000" y="4930775"/>
          <p14:tracePt t="101151" x="1143000" y="4999038"/>
          <p14:tracePt t="101167" x="1143000" y="5045075"/>
          <p14:tracePt t="101184" x="1143000" y="5067300"/>
          <p14:tracePt t="101200" x="1143000" y="5097463"/>
          <p14:tracePt t="101217" x="1143000" y="5113338"/>
          <p14:tracePt t="101234" x="1143000" y="5143500"/>
          <p14:tracePt t="101250" x="1143000" y="5227638"/>
          <p14:tracePt t="101267" x="1173163" y="5349875"/>
          <p14:tracePt t="101284" x="1203325" y="5470525"/>
          <p14:tracePt t="101300" x="1235075" y="5554663"/>
          <p14:tracePt t="101317" x="1241425" y="5584825"/>
          <p14:tracePt t="101334" x="1249363" y="5584825"/>
          <p14:tracePt t="101350" x="1257300" y="5592763"/>
          <p14:tracePt t="101392" x="1257300" y="5600700"/>
          <p14:tracePt t="101399" x="1257300" y="5608638"/>
          <p14:tracePt t="101400" x="1265238" y="5630863"/>
          <p14:tracePt t="101417" x="1273175" y="5654675"/>
          <p14:tracePt t="101433" x="1287463" y="5661025"/>
          <p14:tracePt t="101450" x="1295400" y="5668963"/>
          <p14:tracePt t="101487" x="1303338" y="5668963"/>
          <p14:tracePt t="101503" x="1311275" y="5668963"/>
          <p14:tracePt t="101504" x="1317625" y="5668963"/>
          <p14:tracePt t="101517" x="1341438" y="5676900"/>
          <p14:tracePt t="101533" x="1417638" y="5707063"/>
          <p14:tracePt t="101550" x="1554163" y="5775325"/>
          <p14:tracePt t="101567" x="1630363" y="5799138"/>
          <p14:tracePt t="101584" x="1692275" y="5837238"/>
          <p14:tracePt t="101600" x="1782763" y="5867400"/>
          <p14:tracePt t="101617" x="1874838" y="5897563"/>
          <p14:tracePt t="101633" x="1973263" y="5935663"/>
          <p14:tracePt t="101650" x="2073275" y="5973763"/>
          <p14:tracePt t="101667" x="2149475" y="6003925"/>
          <p14:tracePt t="101683" x="2193925" y="6027738"/>
          <p14:tracePt t="101700" x="2225675" y="6042025"/>
          <p14:tracePt t="101717" x="2255838" y="6042025"/>
          <p14:tracePt t="101733" x="2286000" y="6065838"/>
          <p14:tracePt t="101750" x="2354263" y="6096000"/>
          <p14:tracePt t="101767" x="2430463" y="6118225"/>
          <p14:tracePt t="101783" x="2514600" y="6149975"/>
          <p14:tracePt t="101800" x="2613025" y="6164263"/>
          <p14:tracePt t="101817" x="2705100" y="6180138"/>
          <p14:tracePt t="101833" x="2773363" y="6194425"/>
          <p14:tracePt t="101850" x="2827338" y="6210300"/>
          <p14:tracePt t="101867" x="2873375" y="6218238"/>
          <p14:tracePt t="101883" x="2911475" y="6218238"/>
          <p14:tracePt t="101900" x="2933700" y="6226175"/>
          <p14:tracePt t="101917" x="2955925" y="6226175"/>
          <p14:tracePt t="101933" x="3001963" y="6232525"/>
          <p14:tracePt t="101950" x="3094038" y="6232525"/>
          <p14:tracePt t="101967" x="3170238" y="6232525"/>
          <p14:tracePt t="101983" x="3230563" y="6226175"/>
          <p14:tracePt t="102000" x="3298825" y="6218238"/>
          <p14:tracePt t="102017" x="3344863" y="6218238"/>
          <p14:tracePt t="102033" x="3390900" y="6218238"/>
          <p14:tracePt t="102050" x="3429000" y="6210300"/>
          <p14:tracePt t="102067" x="3482975" y="6194425"/>
          <p14:tracePt t="102084" x="3565525" y="6172200"/>
          <p14:tracePt t="102100" x="3657600" y="6156325"/>
          <p14:tracePt t="102117" x="3756025" y="6142038"/>
          <p14:tracePt t="102133" x="3817938" y="6142038"/>
          <p14:tracePt t="102150" x="3878263" y="6126163"/>
          <p14:tracePt t="102167" x="3924300" y="6118225"/>
          <p14:tracePt t="102184" x="3984625" y="6118225"/>
          <p14:tracePt t="102200" x="4054475" y="6118225"/>
          <p14:tracePt t="102217" x="4137025" y="6103938"/>
          <p14:tracePt t="102233" x="4229100" y="6080125"/>
          <p14:tracePt t="102250" x="4289425" y="6065838"/>
          <p14:tracePt t="102267" x="4351338" y="6035675"/>
          <p14:tracePt t="102283" x="4419600" y="5997575"/>
          <p14:tracePt t="102300" x="4503738" y="5973763"/>
          <p14:tracePt t="102317" x="4579938" y="5943600"/>
          <p14:tracePt t="102333" x="4664075" y="5905500"/>
          <p14:tracePt t="102350" x="4740275" y="5859463"/>
          <p14:tracePt t="102367" x="4778375" y="5837238"/>
          <p14:tracePt t="102383" x="4808538" y="5807075"/>
          <p14:tracePt t="102400" x="4838700" y="5775325"/>
          <p14:tracePt t="102417" x="4860925" y="5745163"/>
          <p14:tracePt t="102433" x="4860925" y="5730875"/>
          <p14:tracePt t="102450" x="4868863" y="5707063"/>
          <p14:tracePt t="102467" x="4876800" y="5692775"/>
          <p14:tracePt t="102483" x="4876800" y="5661025"/>
          <p14:tracePt t="102500" x="4876800" y="5622925"/>
          <p14:tracePt t="102517" x="4884738" y="5578475"/>
          <p14:tracePt t="102533" x="4892675" y="5502275"/>
          <p14:tracePt t="102550" x="4892675" y="5426075"/>
          <p14:tracePt t="102567" x="4899025" y="5326063"/>
          <p14:tracePt t="102584" x="4899025" y="5280025"/>
          <p14:tracePt t="102600" x="4899025" y="5219700"/>
          <p14:tracePt t="102617" x="4899025" y="5151438"/>
          <p14:tracePt t="102634" x="4899025" y="5083175"/>
          <p14:tracePt t="102650" x="4884738" y="5037138"/>
          <p14:tracePt t="102667" x="4876800" y="4991100"/>
          <p14:tracePt t="102684" x="4860925" y="4953000"/>
          <p14:tracePt t="102700" x="4854575" y="4922838"/>
          <p14:tracePt t="102717" x="4846638" y="4906963"/>
          <p14:tracePt t="102733" x="4830763" y="4868863"/>
          <p14:tracePt t="102750" x="4778375" y="4770438"/>
          <p14:tracePt t="102767" x="4702175" y="4664075"/>
          <p14:tracePt t="102783" x="4656138" y="4572000"/>
          <p14:tracePt t="102800" x="4610100" y="4518025"/>
          <p14:tracePt t="102817" x="4587875" y="4479925"/>
          <p14:tracePt t="102833" x="4572000" y="4457700"/>
          <p14:tracePt t="102850" x="4549775" y="4427538"/>
          <p14:tracePt t="102867" x="4525963" y="4397375"/>
          <p14:tracePt t="102883" x="4503738" y="4359275"/>
          <p14:tracePt t="102900" x="4479925" y="4327525"/>
          <p14:tracePt t="102917" x="4457700" y="4305300"/>
          <p14:tracePt t="102933" x="4419600" y="4289425"/>
          <p14:tracePt t="102950" x="4321175" y="4237038"/>
          <p14:tracePt t="102967" x="4198938" y="4183063"/>
          <p14:tracePt t="102983" x="4068763" y="4144963"/>
          <p14:tracePt t="103000" x="3924300" y="4114800"/>
          <p14:tracePt t="103017" x="3771900" y="4098925"/>
          <p14:tracePt t="103034" x="3649663" y="4092575"/>
          <p14:tracePt t="103050" x="3573463" y="4076700"/>
          <p14:tracePt t="103067" x="3513138" y="4068763"/>
          <p14:tracePt t="103083" x="3459163" y="4068763"/>
          <p14:tracePt t="103100" x="3360738" y="4060825"/>
          <p14:tracePt t="103117" x="3246438" y="4046538"/>
          <p14:tracePt t="103133" x="3132138" y="4038600"/>
          <p14:tracePt t="103150" x="2971800" y="4030663"/>
          <p14:tracePt t="103167" x="2895600" y="4030663"/>
          <p14:tracePt t="103183" x="2835275" y="4030663"/>
          <p14:tracePt t="103200" x="2781300" y="4022725"/>
          <p14:tracePt t="103217" x="2735263" y="4022725"/>
          <p14:tracePt t="103233" x="2689225" y="4022725"/>
          <p14:tracePt t="103250" x="2644775" y="4022725"/>
          <p14:tracePt t="103267" x="2574925" y="4030663"/>
          <p14:tracePt t="103283" x="2514600" y="4030663"/>
          <p14:tracePt t="103300" x="2422525" y="4038600"/>
          <p14:tracePt t="103317" x="2339975" y="4038600"/>
          <p14:tracePt t="103333" x="2247900" y="4038600"/>
          <p14:tracePt t="103350" x="2179638" y="4038600"/>
          <p14:tracePt t="103367" x="2125663" y="4046538"/>
          <p14:tracePt t="103383" x="2095500" y="4054475"/>
          <p14:tracePt t="103400" x="2049463" y="4060825"/>
          <p14:tracePt t="103417" x="2027238" y="4068763"/>
          <p14:tracePt t="103433" x="1997075" y="4076700"/>
          <p14:tracePt t="103450" x="1981200" y="4084638"/>
          <p14:tracePt t="103467" x="1973263" y="4084638"/>
          <p14:tracePt t="103483" x="1958975" y="4092575"/>
          <p14:tracePt t="103500" x="1943100" y="4098925"/>
          <p14:tracePt t="103517" x="1920875" y="4098925"/>
          <p14:tracePt t="103533" x="1897063" y="4106863"/>
          <p14:tracePt t="103550" x="1882775" y="4114800"/>
          <p14:tracePt t="103647" x="1874838" y="4114800"/>
          <p14:tracePt t="105919" x="0" y="0"/>
        </p14:tracePtLst>
        <p14:tracePtLst>
          <p14:tracePt t="141005" x="6218238" y="4335463"/>
          <p14:tracePt t="141176" x="0" y="0"/>
        </p14:tracePtLst>
        <p14:tracePtLst>
          <p14:tracePt t="142199" x="6926263" y="4365625"/>
          <p14:tracePt t="142331" x="0" y="0"/>
        </p14:tracePtLst>
        <p14:tracePtLst>
          <p14:tracePt t="143673" x="7361238" y="4381500"/>
          <p14:tracePt t="143879" x="0" y="0"/>
        </p14:tracePtLst>
        <p14:tracePtLst>
          <p14:tracePt t="145518" x="7985125" y="4335463"/>
          <p14:tracePt t="145652" x="0" y="0"/>
        </p14:tracePtLst>
        <p14:tracePtLst>
          <p14:tracePt t="148306" x="549275" y="4702175"/>
          <p14:tracePt t="148359" x="549275" y="4708525"/>
          <p14:tracePt t="148440" x="555625" y="4708525"/>
          <p14:tracePt t="148448" x="563563" y="4708525"/>
          <p14:tracePt t="148455" x="579438" y="4708525"/>
          <p14:tracePt t="148463" x="601663" y="4708525"/>
          <p14:tracePt t="148470" x="625475" y="4716463"/>
          <p14:tracePt t="148479" x="701675" y="4716463"/>
          <p14:tracePt t="148496" x="762000" y="4724400"/>
          <p14:tracePt t="148512" x="822325" y="4724400"/>
          <p14:tracePt t="148529" x="860425" y="4724400"/>
          <p14:tracePt t="148545" x="868363" y="4724400"/>
          <p14:tracePt t="148562" x="876300" y="4724400"/>
          <p14:tracePt t="148607" x="884238" y="4724400"/>
          <p14:tracePt t="148614" x="892175" y="4724400"/>
          <p14:tracePt t="148867" x="0" y="0"/>
        </p14:tracePtLst>
        <p14:tracePtLst>
          <p14:tracePt t="151468" x="5013325" y="4754563"/>
          <p14:tracePt t="151615" x="5029200" y="4754563"/>
          <p14:tracePt t="151623" x="5045075" y="4754563"/>
          <p14:tracePt t="151636" x="5067300" y="4754563"/>
          <p14:tracePt t="151639" x="5097463" y="4754563"/>
          <p14:tracePt t="151645" x="5165725" y="4754563"/>
          <p14:tracePt t="151662" x="5227638" y="4754563"/>
          <p14:tracePt t="151678" x="5280025" y="4762500"/>
          <p14:tracePt t="151695" x="5303838" y="4762500"/>
          <p14:tracePt t="151712" x="5349875" y="4762500"/>
          <p14:tracePt t="151728" x="5364163" y="4762500"/>
          <p14:tracePt t="151745" x="5372100" y="4762500"/>
          <p14:tracePt t="151762" x="5387975" y="4762500"/>
          <p14:tracePt t="151778" x="5394325" y="4770438"/>
          <p14:tracePt t="152191" x="0" y="0"/>
        </p14:tracePtLst>
        <p14:tracePtLst>
          <p14:tracePt t="152992" x="5722938" y="4740275"/>
          <p14:tracePt t="153111" x="5737225" y="4740275"/>
          <p14:tracePt t="153119" x="5753100" y="4746625"/>
          <p14:tracePt t="153120" x="5768975" y="4746625"/>
          <p14:tracePt t="153128" x="5807075" y="4746625"/>
          <p14:tracePt t="153145" x="5851525" y="4746625"/>
          <p14:tracePt t="153162" x="5921375" y="4754563"/>
          <p14:tracePt t="153178" x="5989638" y="4762500"/>
          <p14:tracePt t="153195" x="6035675" y="4762500"/>
          <p14:tracePt t="153212" x="6057900" y="4762500"/>
          <p14:tracePt t="153228" x="6073775" y="4762500"/>
          <p14:tracePt t="153245" x="6080125" y="4762500"/>
          <p14:tracePt t="153261" x="6088063" y="4762500"/>
          <p14:tracePt t="153319" x="6096000" y="4762500"/>
          <p14:tracePt t="153407" x="6096000" y="4770438"/>
          <p14:tracePt t="153595" x="0" y="0"/>
        </p14:tracePtLst>
        <p14:tracePtLst>
          <p14:tracePt t="160615" x="5235575" y="4237038"/>
          <p14:tracePt t="160847" x="5241925" y="4237038"/>
          <p14:tracePt t="160856" x="5249863" y="4237038"/>
          <p14:tracePt t="160864" x="5249863" y="4244975"/>
          <p14:tracePt t="160871" x="5257800" y="4244975"/>
          <p14:tracePt t="160880" x="5273675" y="4251325"/>
          <p14:tracePt t="160895" x="5287963" y="4259263"/>
          <p14:tracePt t="160911" x="5311775" y="4267200"/>
          <p14:tracePt t="160928" x="5326063" y="4275138"/>
          <p14:tracePt t="160945" x="5334000" y="4283075"/>
          <p14:tracePt t="160961" x="5372100" y="4297363"/>
          <p14:tracePt t="160978" x="5426075" y="4313238"/>
          <p14:tracePt t="160995" x="5464175" y="4335463"/>
          <p14:tracePt t="161011" x="5516563" y="4351338"/>
          <p14:tracePt t="161028" x="5540375" y="4365625"/>
          <p14:tracePt t="161045" x="5562600" y="4365625"/>
          <p14:tracePt t="161061" x="5608638" y="4389438"/>
          <p14:tracePt t="161078" x="5684838" y="4419600"/>
          <p14:tracePt t="161095" x="5768975" y="4449763"/>
          <p14:tracePt t="161111" x="5845175" y="4479925"/>
          <p14:tracePt t="161128" x="5867400" y="4487863"/>
          <p14:tracePt t="161145" x="5875338" y="4495800"/>
          <p14:tracePt t="161162" x="5889625" y="4495800"/>
          <p14:tracePt t="161179" x="5927725" y="4511675"/>
          <p14:tracePt t="161195" x="5997575" y="4541838"/>
          <p14:tracePt t="161211" x="6057900" y="4572000"/>
          <p14:tracePt t="161228" x="6126163" y="4594225"/>
          <p14:tracePt t="161245" x="6172200" y="4610100"/>
          <p14:tracePt t="161261" x="6188075" y="4618038"/>
          <p14:tracePt t="161278" x="6194425" y="4618038"/>
          <p14:tracePt t="161295" x="6248400" y="4648200"/>
          <p14:tracePt t="161312" x="6308725" y="4678363"/>
          <p14:tracePt t="161328" x="6362700" y="4702175"/>
          <p14:tracePt t="161345" x="6392863" y="4716463"/>
          <p14:tracePt t="161361" x="6430963" y="4740275"/>
          <p14:tracePt t="161378" x="6499225" y="4770438"/>
          <p14:tracePt t="161395" x="6607175" y="4822825"/>
          <p14:tracePt t="161411" x="6683375" y="4854575"/>
          <p14:tracePt t="161428" x="6713538" y="4876800"/>
          <p14:tracePt t="161445" x="6721475" y="4876800"/>
          <p14:tracePt t="161461" x="6735763" y="4892675"/>
          <p14:tracePt t="161478" x="6773863" y="4899025"/>
          <p14:tracePt t="161495" x="6804025" y="4914900"/>
          <p14:tracePt t="161495" x="6827838" y="4922838"/>
          <p14:tracePt t="161512" x="6850063" y="4937125"/>
          <p14:tracePt t="161528" x="6873875" y="4945063"/>
          <p14:tracePt t="161545" x="6934200" y="4975225"/>
          <p14:tracePt t="161561" x="7056438" y="5037138"/>
          <p14:tracePt t="161578" x="7208838" y="5097463"/>
          <p14:tracePt t="161595" x="7285038" y="5127625"/>
          <p14:tracePt t="161611" x="7307263" y="5135563"/>
          <p14:tracePt t="161628" x="7315200" y="5143500"/>
          <p14:tracePt t="161645" x="7323138" y="5143500"/>
          <p14:tracePt t="161661" x="7337425" y="5151438"/>
          <p14:tracePt t="161678" x="7345363" y="5151438"/>
          <p14:tracePt t="161695" x="7353300" y="5159375"/>
          <p14:tracePt t="161711" x="7361238" y="5159375"/>
          <p14:tracePt t="161728" x="7369175" y="5173663"/>
          <p14:tracePt t="161745" x="7399338" y="5173663"/>
          <p14:tracePt t="161761" x="7413625" y="5189538"/>
          <p14:tracePt t="161778" x="7437438" y="5211763"/>
          <p14:tracePt t="161795" x="7489825" y="5249863"/>
          <p14:tracePt t="161811" x="7581900" y="5303838"/>
          <p14:tracePt t="161828" x="7673975" y="5349875"/>
          <p14:tracePt t="161845" x="7718425" y="5380038"/>
          <p14:tracePt t="161861" x="7734300" y="5394325"/>
          <p14:tracePt t="161878" x="7750175" y="5410200"/>
          <p14:tracePt t="161895" x="7780338" y="5432425"/>
          <p14:tracePt t="161911" x="7810500" y="5470525"/>
          <p14:tracePt t="161928" x="7870825" y="5508625"/>
          <p14:tracePt t="161945" x="7932738" y="5554663"/>
          <p14:tracePt t="161961" x="7954963" y="5570538"/>
          <p14:tracePt t="161978" x="7970838" y="5570538"/>
          <p14:tracePt t="162016" x="7978775" y="5570538"/>
          <p14:tracePt t="162017" x="7978775" y="5578475"/>
          <p14:tracePt t="162028" x="8008938" y="5592763"/>
          <p14:tracePt t="162044" x="8047038" y="5616575"/>
          <p14:tracePt t="162061" x="8099425" y="5646738"/>
          <p14:tracePt t="162078" x="8131175" y="5654675"/>
          <p14:tracePt t="162094" x="8131175" y="5661025"/>
          <p14:tracePt t="162159" x="8137525" y="5661025"/>
          <p14:tracePt t="162184" x="8137525" y="5668963"/>
          <p14:tracePt t="162192" x="8145463" y="5668963"/>
          <p14:tracePt t="162202" x="8153400" y="5668963"/>
          <p14:tracePt t="162320" x="8153400" y="5676900"/>
          <p14:tracePt t="163630" x="0" y="0"/>
        </p14:tracePtLst>
      </p14:laserTraceLst>
    </p:ext>
  </p:extLs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447800"/>
            <a:ext cx="6181725" cy="61304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400" dirty="0" smtClean="0"/>
              <a:t>Two-dimensional </a:t>
            </a:r>
            <a:r>
              <a:rPr lang="en-GB" sz="2400" dirty="0"/>
              <a:t>distribution</a:t>
            </a:r>
            <a:endParaRPr lang="en-AU" sz="2400" dirty="0"/>
          </a:p>
        </p:txBody>
      </p:sp>
      <p:sp>
        <p:nvSpPr>
          <p:cNvPr id="2698245" name="Rectangle 5"/>
          <p:cNvSpPr>
            <a:spLocks noChangeArrowheads="1"/>
          </p:cNvSpPr>
          <p:nvPr/>
        </p:nvSpPr>
        <p:spPr bwMode="auto">
          <a:xfrm>
            <a:off x="2238375" y="1357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8247" name="Text Box 7"/>
          <p:cNvSpPr txBox="1">
            <a:spLocks noChangeArrowheads="1"/>
          </p:cNvSpPr>
          <p:nvPr/>
        </p:nvSpPr>
        <p:spPr bwMode="auto">
          <a:xfrm>
            <a:off x="5437188" y="4897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X</a:t>
            </a:r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2698248" name="Text Box 8"/>
          <p:cNvSpPr txBox="1">
            <a:spLocks noChangeArrowheads="1"/>
          </p:cNvSpPr>
          <p:nvPr/>
        </p:nvSpPr>
        <p:spPr bwMode="auto">
          <a:xfrm>
            <a:off x="5022850" y="28305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Y</a:t>
            </a:r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2698249" name="Text Box 9"/>
          <p:cNvSpPr txBox="1">
            <a:spLocks noChangeArrowheads="1"/>
          </p:cNvSpPr>
          <p:nvPr/>
        </p:nvSpPr>
        <p:spPr bwMode="auto">
          <a:xfrm>
            <a:off x="3230563" y="22987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Z</a:t>
            </a:r>
            <a:endParaRPr lang="en-AU" b="1">
              <a:solidFill>
                <a:schemeClr val="bg1"/>
              </a:solidFill>
            </a:endParaRPr>
          </a:p>
        </p:txBody>
      </p:sp>
      <p:graphicFrame>
        <p:nvGraphicFramePr>
          <p:cNvPr id="2698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1817109"/>
              </p:ext>
            </p:extLst>
          </p:nvPr>
        </p:nvGraphicFramePr>
        <p:xfrm>
          <a:off x="6444208" y="2860410"/>
          <a:ext cx="1055418" cy="1072645"/>
        </p:xfrm>
        <a:graphic>
          <a:graphicData uri="http://schemas.openxmlformats.org/presentationml/2006/ole">
            <p:oleObj spid="_x0000_s58427" name="Image" r:id="rId4" imgW="2311111" imgH="2349206" progId="">
              <p:embed/>
            </p:oleObj>
          </a:graphicData>
        </a:graphic>
      </p:graphicFrame>
      <p:graphicFrame>
        <p:nvGraphicFramePr>
          <p:cNvPr id="269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4406766"/>
              </p:ext>
            </p:extLst>
          </p:nvPr>
        </p:nvGraphicFramePr>
        <p:xfrm>
          <a:off x="6444208" y="4207536"/>
          <a:ext cx="1080120" cy="1056614"/>
        </p:xfrm>
        <a:graphic>
          <a:graphicData uri="http://schemas.openxmlformats.org/presentationml/2006/ole">
            <p:oleObj spid="_x0000_s58428" name="Image" r:id="rId5" imgW="2387302" imgH="2336508" progId="">
              <p:embed/>
            </p:oleObj>
          </a:graphicData>
        </a:graphic>
      </p:graphicFrame>
      <p:graphicFrame>
        <p:nvGraphicFramePr>
          <p:cNvPr id="2698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22463861"/>
              </p:ext>
            </p:extLst>
          </p:nvPr>
        </p:nvGraphicFramePr>
        <p:xfrm>
          <a:off x="6444208" y="5455758"/>
          <a:ext cx="1148974" cy="1084510"/>
        </p:xfrm>
        <a:graphic>
          <a:graphicData uri="http://schemas.openxmlformats.org/presentationml/2006/ole">
            <p:oleObj spid="_x0000_s58429" name="Image" r:id="rId6" imgW="2488889" imgH="2349206" progId="">
              <p:embed/>
            </p:oleObj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Correlation / regression between PVs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132856"/>
            <a:ext cx="47148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8427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9133"/>
    </mc:Choice>
    <mc:Fallback>
      <p:transition spd="slow" advTm="49133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776"/>
            <a:ext cx="8218487" cy="5184576"/>
          </a:xfrm>
        </p:spPr>
        <p:txBody>
          <a:bodyPr/>
          <a:lstStyle/>
          <a:p>
            <a:r>
              <a:rPr lang="fr-BE" sz="2000" dirty="0" smtClean="0"/>
              <a:t>PISA 2000</a:t>
            </a:r>
          </a:p>
          <a:p>
            <a:pPr lvl="1"/>
            <a:r>
              <a:rPr lang="fr-BE" sz="2000" dirty="0" smtClean="0"/>
              <a:t>3 D </a:t>
            </a:r>
            <a:r>
              <a:rPr lang="fr-BE" sz="2000" dirty="0" err="1"/>
              <a:t>s</a:t>
            </a:r>
            <a:r>
              <a:rPr lang="fr-BE" sz="2000" dirty="0" err="1" smtClean="0"/>
              <a:t>caling</a:t>
            </a:r>
            <a:r>
              <a:rPr lang="en-US" sz="2000" dirty="0" smtClean="0"/>
              <a:t> </a:t>
            </a:r>
            <a:r>
              <a:rPr lang="en-US" sz="2000" u="sng" dirty="0" smtClean="0"/>
              <a:t>M/R/S</a:t>
            </a:r>
          </a:p>
          <a:p>
            <a:pPr lvl="1"/>
            <a:r>
              <a:rPr lang="fr-BE" sz="2000" dirty="0" smtClean="0"/>
              <a:t>5 D </a:t>
            </a:r>
            <a:r>
              <a:rPr lang="fr-BE" sz="2000" dirty="0" err="1"/>
              <a:t>s</a:t>
            </a:r>
            <a:r>
              <a:rPr lang="fr-BE" sz="2000" dirty="0" err="1" smtClean="0"/>
              <a:t>caling</a:t>
            </a:r>
            <a:r>
              <a:rPr lang="fr-BE" sz="2000" dirty="0" smtClean="0"/>
              <a:t> </a:t>
            </a:r>
            <a:r>
              <a:rPr lang="fr-BE" sz="2000" u="sng" dirty="0" smtClean="0"/>
              <a:t>R1/R2/R3</a:t>
            </a:r>
            <a:r>
              <a:rPr lang="fr-BE" sz="2000" dirty="0" smtClean="0"/>
              <a:t>/M/S</a:t>
            </a:r>
          </a:p>
          <a:p>
            <a:r>
              <a:rPr lang="fr-BE" sz="2000" dirty="0" smtClean="0"/>
              <a:t>PISA 2003</a:t>
            </a:r>
          </a:p>
          <a:p>
            <a:pPr lvl="1"/>
            <a:r>
              <a:rPr lang="fr-BE" sz="2000" dirty="0" smtClean="0"/>
              <a:t>4 D </a:t>
            </a:r>
            <a:r>
              <a:rPr lang="fr-BE" sz="2000" dirty="0" err="1"/>
              <a:t>s</a:t>
            </a:r>
            <a:r>
              <a:rPr lang="fr-BE" sz="2000" dirty="0" err="1" smtClean="0"/>
              <a:t>caling</a:t>
            </a:r>
            <a:r>
              <a:rPr lang="fr-BE" sz="2000" dirty="0" smtClean="0"/>
              <a:t> </a:t>
            </a:r>
            <a:r>
              <a:rPr lang="fr-BE" sz="2000" u="sng" dirty="0" smtClean="0"/>
              <a:t>M/R/S/PS</a:t>
            </a:r>
          </a:p>
          <a:p>
            <a:pPr lvl="1"/>
            <a:r>
              <a:rPr lang="fr-BE" sz="2000" dirty="0" smtClean="0"/>
              <a:t>7 D </a:t>
            </a:r>
            <a:r>
              <a:rPr lang="fr-BE" sz="2000" dirty="0" err="1" smtClean="0"/>
              <a:t>scaling</a:t>
            </a:r>
            <a:r>
              <a:rPr lang="fr-BE" sz="2000" dirty="0" smtClean="0"/>
              <a:t> </a:t>
            </a:r>
            <a:r>
              <a:rPr lang="fr-BE" sz="2000" u="sng" dirty="0" smtClean="0"/>
              <a:t>M1/M2/M3</a:t>
            </a:r>
            <a:r>
              <a:rPr lang="fr-BE" sz="2000" dirty="0" smtClean="0"/>
              <a:t>/M4/R/S/P</a:t>
            </a:r>
          </a:p>
          <a:p>
            <a:r>
              <a:rPr lang="fr-BE" sz="2000" dirty="0" smtClean="0"/>
              <a:t>PISA 2006</a:t>
            </a:r>
          </a:p>
          <a:p>
            <a:pPr lvl="1"/>
            <a:r>
              <a:rPr lang="fr-BE" sz="2000" dirty="0" smtClean="0"/>
              <a:t>5 D </a:t>
            </a:r>
            <a:r>
              <a:rPr lang="fr-BE" sz="2000" dirty="0" err="1" smtClean="0"/>
              <a:t>scaling</a:t>
            </a:r>
            <a:r>
              <a:rPr lang="fr-BE" sz="2000" dirty="0" smtClean="0"/>
              <a:t> </a:t>
            </a:r>
            <a:r>
              <a:rPr lang="fr-BE" sz="2000" u="sng" dirty="0" smtClean="0"/>
              <a:t>M/R/S &amp; 2 attitudinal dimensions</a:t>
            </a:r>
          </a:p>
          <a:p>
            <a:pPr lvl="1"/>
            <a:r>
              <a:rPr lang="fr-BE" sz="2000" dirty="0" smtClean="0"/>
              <a:t>5D </a:t>
            </a:r>
            <a:r>
              <a:rPr lang="fr-BE" sz="2000" dirty="0" err="1" smtClean="0"/>
              <a:t>scaling</a:t>
            </a:r>
            <a:r>
              <a:rPr lang="fr-BE" sz="2000" dirty="0" smtClean="0"/>
              <a:t> M/R/</a:t>
            </a:r>
            <a:r>
              <a:rPr lang="fr-BE" sz="2000" u="sng" dirty="0" smtClean="0"/>
              <a:t>S1/S2/S3</a:t>
            </a:r>
          </a:p>
          <a:p>
            <a:r>
              <a:rPr lang="fr-BE" sz="2000" dirty="0" smtClean="0"/>
              <a:t>PISA 2009</a:t>
            </a:r>
          </a:p>
          <a:p>
            <a:pPr lvl="1"/>
            <a:r>
              <a:rPr lang="fr-BE" sz="2000" dirty="0"/>
              <a:t>3 D </a:t>
            </a:r>
            <a:r>
              <a:rPr lang="fr-BE" sz="2000" dirty="0" err="1"/>
              <a:t>scaling</a:t>
            </a:r>
            <a:r>
              <a:rPr lang="en-US" sz="2000" dirty="0"/>
              <a:t> </a:t>
            </a:r>
            <a:r>
              <a:rPr lang="en-US" sz="2000" u="sng" dirty="0"/>
              <a:t>M/R/S</a:t>
            </a:r>
          </a:p>
          <a:p>
            <a:pPr lvl="1"/>
            <a:r>
              <a:rPr lang="fr-BE" sz="2000" dirty="0"/>
              <a:t>5 D </a:t>
            </a:r>
            <a:r>
              <a:rPr lang="fr-BE" sz="2000" dirty="0" err="1"/>
              <a:t>scaling</a:t>
            </a:r>
            <a:r>
              <a:rPr lang="fr-BE" sz="2000" dirty="0"/>
              <a:t> </a:t>
            </a:r>
            <a:r>
              <a:rPr lang="fr-BE" sz="2000" u="sng" dirty="0" smtClean="0"/>
              <a:t>R1/R2/R3</a:t>
            </a:r>
            <a:r>
              <a:rPr lang="fr-BE" sz="2000" dirty="0" smtClean="0"/>
              <a:t>/M/S</a:t>
            </a:r>
          </a:p>
          <a:p>
            <a:pPr lvl="1"/>
            <a:r>
              <a:rPr lang="fr-BE" sz="2000" dirty="0" smtClean="0"/>
              <a:t>4 D </a:t>
            </a:r>
            <a:r>
              <a:rPr lang="fr-BE" sz="2000" dirty="0" err="1" smtClean="0"/>
              <a:t>scaling</a:t>
            </a:r>
            <a:r>
              <a:rPr lang="fr-BE" sz="2000" dirty="0" smtClean="0"/>
              <a:t> </a:t>
            </a:r>
            <a:r>
              <a:rPr lang="fr-BE" sz="2000" u="sng" dirty="0" smtClean="0"/>
              <a:t>R4/R5</a:t>
            </a:r>
            <a:r>
              <a:rPr lang="fr-BE" sz="2000" dirty="0" smtClean="0"/>
              <a:t>/M/S</a:t>
            </a:r>
            <a:endParaRPr lang="fr-BE" sz="20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Correlation / regression between PVs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2103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32034"/>
    </mc:Choice>
    <mc:Fallback>
      <p:transition spd="slow" advTm="1320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56792"/>
            <a:ext cx="5328592" cy="230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6264696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8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5049" y="4077072"/>
            <a:ext cx="5256584" cy="263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81733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70834"/>
    </mc:Choice>
    <mc:Fallback>
      <p:transition spd="slow" advTm="17083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6767" x="4518025" y="2019300"/>
          <p14:tracePt t="16922" x="0" y="0"/>
        </p14:tracePtLst>
        <p14:tracePtLst>
          <p14:tracePt t="18581" x="5508625" y="2003425"/>
          <p14:tracePt t="18739" x="0" y="0"/>
        </p14:tracePtLst>
        <p14:tracePtLst>
          <p14:tracePt t="24555" x="2759075" y="3749675"/>
          <p14:tracePt t="24759" x="0" y="0"/>
        </p14:tracePtLst>
        <p14:tracePtLst>
          <p14:tracePt t="28630" x="2841625" y="3505200"/>
          <p14:tracePt t="28737" x="2841625" y="3497263"/>
          <p14:tracePt t="28745" x="2841625" y="3489325"/>
          <p14:tracePt t="28759" x="2841625" y="3482975"/>
          <p14:tracePt t="28759" x="2841625" y="3467100"/>
          <p14:tracePt t="28768" x="2841625" y="3429000"/>
          <p14:tracePt t="28785" x="2841625" y="3375025"/>
          <p14:tracePt t="28802" x="2841625" y="3284538"/>
          <p14:tracePt t="28819" x="2841625" y="3200400"/>
          <p14:tracePt t="28835" x="2841625" y="3124200"/>
          <p14:tracePt t="28852" x="2849563" y="3086100"/>
          <p14:tracePt t="28868" x="2849563" y="3032125"/>
          <p14:tracePt t="28885" x="2857500" y="2987675"/>
          <p14:tracePt t="28902" x="2865438" y="2911475"/>
          <p14:tracePt t="28918" x="2879725" y="2811463"/>
          <p14:tracePt t="28935" x="2887663" y="2713038"/>
          <p14:tracePt t="28952" x="2887663" y="2628900"/>
          <p14:tracePt t="28968" x="2895600" y="2568575"/>
          <p14:tracePt t="28985" x="2903538" y="2514600"/>
          <p14:tracePt t="29002" x="2911475" y="2460625"/>
          <p14:tracePt t="29018" x="2917825" y="2400300"/>
          <p14:tracePt t="29035" x="2917825" y="2339975"/>
          <p14:tracePt t="29052" x="2917825" y="2286000"/>
          <p14:tracePt t="29068" x="2917825" y="2247900"/>
          <p14:tracePt t="29085" x="2911475" y="2209800"/>
          <p14:tracePt t="29102" x="2911475" y="2193925"/>
          <p14:tracePt t="29118" x="2903538" y="2179638"/>
          <p14:tracePt t="29135" x="2903538" y="2171700"/>
          <p14:tracePt t="29168" x="2903538" y="2163763"/>
          <p14:tracePt t="29720" x="0" y="0"/>
        </p14:tracePtLst>
        <p14:tracePtLst>
          <p14:tracePt t="37047" x="3094038" y="2149475"/>
          <p14:tracePt t="37175" x="0" y="0"/>
        </p14:tracePtLst>
        <p14:tracePtLst>
          <p14:tracePt t="40027" x="3192463" y="2133600"/>
          <p14:tracePt t="40202" x="0" y="0"/>
        </p14:tracePtLst>
        <p14:tracePtLst>
          <p14:tracePt t="43802" x="2560638" y="3573463"/>
          <p14:tracePt t="43817" x="2568575" y="3573463"/>
          <p14:tracePt t="43857" x="2574925" y="3581400"/>
          <p14:tracePt t="43865" x="2582863" y="3581400"/>
          <p14:tracePt t="43905" x="2590800" y="3581400"/>
          <p14:tracePt t="43945" x="2598738" y="3581400"/>
          <p14:tracePt t="43969" x="2613025" y="3581400"/>
          <p14:tracePt t="43985" x="2628900" y="3581400"/>
          <p14:tracePt t="43993" x="2636838" y="3581400"/>
          <p14:tracePt t="44009" x="2651125" y="3581400"/>
          <p14:tracePt t="44017" x="2667000" y="3581400"/>
          <p14:tracePt t="44018" x="2682875" y="3581400"/>
          <p14:tracePt t="44034" x="2705100" y="3581400"/>
          <p14:tracePt t="44050" x="2735263" y="3581400"/>
          <p14:tracePt t="44067" x="2781300" y="3581400"/>
          <p14:tracePt t="44084" x="2811463" y="3581400"/>
          <p14:tracePt t="44100" x="2835275" y="3581400"/>
          <p14:tracePt t="44117" x="2841625" y="3581400"/>
          <p14:tracePt t="44134" x="2849563" y="3581400"/>
          <p14:tracePt t="44150" x="2873375" y="3581400"/>
          <p14:tracePt t="44167" x="2879725" y="3581400"/>
          <p14:tracePt t="44184" x="2895600" y="3581400"/>
          <p14:tracePt t="44200" x="2925763" y="3581400"/>
          <p14:tracePt t="44217" x="2949575" y="3581400"/>
          <p14:tracePt t="44234" x="2971800" y="3581400"/>
          <p14:tracePt t="44250" x="2987675" y="3581400"/>
          <p14:tracePt t="44267" x="3001963" y="3581400"/>
          <p14:tracePt t="44284" x="3040063" y="3581400"/>
          <p14:tracePt t="44300" x="3070225" y="3581400"/>
          <p14:tracePt t="44317" x="3094038" y="3581400"/>
          <p14:tracePt t="44334" x="3108325" y="3581400"/>
          <p14:tracePt t="44350" x="3132138" y="3581400"/>
          <p14:tracePt t="44367" x="3146425" y="3581400"/>
          <p14:tracePt t="44384" x="3162300" y="3581400"/>
          <p14:tracePt t="44400" x="3192463" y="3581400"/>
          <p14:tracePt t="44417" x="3222625" y="3581400"/>
          <p14:tracePt t="44434" x="3238500" y="3581400"/>
          <p14:tracePt t="44450" x="3268663" y="3581400"/>
          <p14:tracePt t="44467" x="3284538" y="3581400"/>
          <p14:tracePt t="44484" x="3298825" y="3581400"/>
          <p14:tracePt t="44500" x="3322638" y="3581400"/>
          <p14:tracePt t="44517" x="3344863" y="3581400"/>
          <p14:tracePt t="44534" x="3375025" y="3581400"/>
          <p14:tracePt t="44550" x="3406775" y="3581400"/>
          <p14:tracePt t="44567" x="3436938" y="3581400"/>
          <p14:tracePt t="44584" x="3451225" y="3581400"/>
          <p14:tracePt t="44600" x="3505200" y="3581400"/>
          <p14:tracePt t="44617" x="3551238" y="3581400"/>
          <p14:tracePt t="44634" x="3589338" y="3581400"/>
          <p14:tracePt t="44650" x="3611563" y="3581400"/>
          <p14:tracePt t="44667" x="3635375" y="3581400"/>
          <p14:tracePt t="44684" x="3641725" y="3581400"/>
          <p14:tracePt t="44700" x="3657600" y="3581400"/>
          <p14:tracePt t="44717" x="3679825" y="3581400"/>
          <p14:tracePt t="44734" x="3703638" y="3581400"/>
          <p14:tracePt t="44750" x="3741738" y="3581400"/>
          <p14:tracePt t="44767" x="3763963" y="3581400"/>
          <p14:tracePt t="44784" x="3794125" y="3581400"/>
          <p14:tracePt t="44800" x="3832225" y="3581400"/>
          <p14:tracePt t="44817" x="3848100" y="3581400"/>
          <p14:tracePt t="44833" x="3863975" y="3581400"/>
          <p14:tracePt t="44851" x="3894138" y="3573463"/>
          <p14:tracePt t="44867" x="3924300" y="3573463"/>
          <p14:tracePt t="44884" x="3954463" y="3573463"/>
          <p14:tracePt t="44900" x="3992563" y="3565525"/>
          <p14:tracePt t="44917" x="4030663" y="3565525"/>
          <p14:tracePt t="44933" x="4068763" y="3565525"/>
          <p14:tracePt t="44950" x="4130675" y="3559175"/>
          <p14:tracePt t="44967" x="4206875" y="3559175"/>
          <p14:tracePt t="44984" x="4297363" y="3551238"/>
          <p14:tracePt t="45000" x="4427538" y="3551238"/>
          <p14:tracePt t="45017" x="4495800" y="3543300"/>
          <p14:tracePt t="45034" x="4572000" y="3535363"/>
          <p14:tracePt t="45050" x="4640263" y="3535363"/>
          <p14:tracePt t="45067" x="4716463" y="3535363"/>
          <p14:tracePt t="45083" x="4800600" y="3535363"/>
          <p14:tracePt t="45100" x="4854575" y="3527425"/>
          <p14:tracePt t="45117" x="4892675" y="3527425"/>
          <p14:tracePt t="45133" x="4953000" y="3527425"/>
          <p14:tracePt t="45150" x="5045075" y="3521075"/>
          <p14:tracePt t="45167" x="5113338" y="3521075"/>
          <p14:tracePt t="45184" x="5189538" y="3521075"/>
          <p14:tracePt t="45200" x="5318125" y="3513138"/>
          <p14:tracePt t="45217" x="5418138" y="3505200"/>
          <p14:tracePt t="45233" x="5508625" y="3489325"/>
          <p14:tracePt t="45250" x="5608638" y="3489325"/>
          <p14:tracePt t="45267" x="5661025" y="3489325"/>
          <p14:tracePt t="45283" x="5707063" y="3489325"/>
          <p14:tracePt t="45300" x="5737225" y="3489325"/>
          <p14:tracePt t="45317" x="5768975" y="3489325"/>
          <p14:tracePt t="45334" x="5807075" y="3489325"/>
          <p14:tracePt t="45350" x="5845175" y="3489325"/>
          <p14:tracePt t="45367" x="5859463" y="3489325"/>
          <p14:tracePt t="45384" x="5889625" y="3489325"/>
          <p14:tracePt t="45400" x="5951538" y="3489325"/>
          <p14:tracePt t="45417" x="5997575" y="3489325"/>
          <p14:tracePt t="45433" x="6027738" y="3489325"/>
          <p14:tracePt t="45450" x="6035675" y="3489325"/>
          <p14:tracePt t="45467" x="6042025" y="3489325"/>
          <p14:tracePt t="46147" x="0" y="0"/>
        </p14:tracePtLst>
        <p14:tracePtLst>
          <p14:tracePt t="49044" x="2933700" y="2141538"/>
          <p14:tracePt t="49257" x="2941638" y="2141538"/>
          <p14:tracePt t="49265" x="2979738" y="2133600"/>
          <p14:tracePt t="49273" x="3009900" y="2133600"/>
          <p14:tracePt t="49283" x="3055938" y="2125663"/>
          <p14:tracePt t="49283" x="3178175" y="2125663"/>
          <p14:tracePt t="49300" x="3306763" y="2125663"/>
          <p14:tracePt t="49316" x="3398838" y="2125663"/>
          <p14:tracePt t="49333" x="3429000" y="2125663"/>
          <p14:tracePt t="49368" x="3436938" y="2125663"/>
          <p14:tracePt t="49401" x="3444875" y="2125663"/>
          <p14:tracePt t="49409" x="3451225" y="2125663"/>
          <p14:tracePt t="49416" x="3459163" y="2125663"/>
          <p14:tracePt t="49424" x="3475038" y="2125663"/>
          <p14:tracePt t="49433" x="3482975" y="2125663"/>
          <p14:tracePt t="49544" x="3497263" y="2125663"/>
          <p14:tracePt t="49552" x="3505200" y="2133600"/>
          <p14:tracePt t="49557" x="3513138" y="2133600"/>
          <p14:tracePt t="49566" x="3527425" y="2141538"/>
          <p14:tracePt t="49601" x="3535363" y="2141538"/>
          <p14:tracePt t="49601" x="3543300" y="2141538"/>
          <p14:tracePt t="49616" x="3559175" y="2149475"/>
          <p14:tracePt t="49633" x="3581400" y="2163763"/>
          <p14:tracePt t="49650" x="3619500" y="2171700"/>
          <p14:tracePt t="49666" x="3627438" y="2179638"/>
          <p14:tracePt t="49683" x="3635375" y="2187575"/>
          <p14:tracePt t="49737" x="3641725" y="2187575"/>
          <p14:tracePt t="49744" x="3649663" y="2187575"/>
          <p14:tracePt t="49757" x="3665538" y="2193925"/>
          <p14:tracePt t="49760" x="3673475" y="2201863"/>
          <p14:tracePt t="49766" x="3695700" y="2209800"/>
          <p14:tracePt t="49783" x="3711575" y="2217738"/>
          <p14:tracePt t="49800" x="3717925" y="2217738"/>
          <p14:tracePt t="49816" x="3717925" y="2225675"/>
          <p14:tracePt t="49833" x="3733800" y="2225675"/>
          <p14:tracePt t="49849" x="3733800" y="2232025"/>
          <p14:tracePt t="49866" x="3749675" y="2239963"/>
          <p14:tracePt t="49883" x="3763963" y="2247900"/>
          <p14:tracePt t="49899" x="3771900" y="2255838"/>
          <p14:tracePt t="49916" x="3779838" y="2255838"/>
          <p14:tracePt t="49933" x="3794125" y="2263775"/>
          <p14:tracePt t="49950" x="3810000" y="2270125"/>
          <p14:tracePt t="49966" x="3832225" y="2286000"/>
          <p14:tracePt t="49983" x="3840163" y="2293938"/>
          <p14:tracePt t="49999" x="3848100" y="2293938"/>
          <p14:tracePt t="50016" x="3856038" y="2293938"/>
          <p14:tracePt t="50033" x="3856038" y="2301875"/>
          <p14:tracePt t="50050" x="3870325" y="2308225"/>
          <p14:tracePt t="50066" x="3886200" y="2316163"/>
          <p14:tracePt t="50083" x="3902075" y="2324100"/>
          <p14:tracePt t="50100" x="3908425" y="2332038"/>
          <p14:tracePt t="50116" x="3916363" y="2339975"/>
          <p14:tracePt t="50133" x="3924300" y="2339975"/>
          <p14:tracePt t="50149" x="3932238" y="2346325"/>
          <p14:tracePt t="50166" x="3940175" y="2354263"/>
          <p14:tracePt t="50183" x="3954463" y="2362200"/>
          <p14:tracePt t="50199" x="3978275" y="2384425"/>
          <p14:tracePt t="50216" x="3984625" y="2392363"/>
          <p14:tracePt t="50233" x="4000500" y="2400300"/>
          <p14:tracePt t="50272" x="4000500" y="2408238"/>
          <p14:tracePt t="50283" x="4008438" y="2408238"/>
          <p14:tracePt t="50289" x="4022725" y="2416175"/>
          <p14:tracePt t="50300" x="4046538" y="2430463"/>
          <p14:tracePt t="50316" x="4068763" y="2446338"/>
          <p14:tracePt t="50333" x="4092575" y="2468563"/>
          <p14:tracePt t="50349" x="4114800" y="2484438"/>
          <p14:tracePt t="50366" x="4137025" y="2498725"/>
          <p14:tracePt t="50383" x="4160838" y="2522538"/>
          <p14:tracePt t="50400" x="4183063" y="2536825"/>
          <p14:tracePt t="50416" x="4213225" y="2568575"/>
          <p14:tracePt t="50433" x="4244975" y="2590800"/>
          <p14:tracePt t="50450" x="4275138" y="2606675"/>
          <p14:tracePt t="50466" x="4289425" y="2620963"/>
          <p14:tracePt t="50483" x="4297363" y="2636838"/>
          <p14:tracePt t="50499" x="4321175" y="2651125"/>
          <p14:tracePt t="50516" x="4343400" y="2674938"/>
          <p14:tracePt t="50533" x="4359275" y="2682875"/>
          <p14:tracePt t="50549" x="4373563" y="2705100"/>
          <p14:tracePt t="50566" x="4397375" y="2720975"/>
          <p14:tracePt t="50583" x="4419600" y="2735263"/>
          <p14:tracePt t="50599" x="4449763" y="2759075"/>
          <p14:tracePt t="50599" x="4473575" y="2765425"/>
          <p14:tracePt t="50617" x="4495800" y="2781300"/>
          <p14:tracePt t="50633" x="4511675" y="2797175"/>
          <p14:tracePt t="50649" x="4518025" y="2803525"/>
          <p14:tracePt t="50666" x="4525963" y="2811463"/>
          <p14:tracePt t="50683" x="4533900" y="2827338"/>
          <p14:tracePt t="50699" x="4549775" y="2835275"/>
          <p14:tracePt t="50716" x="4564063" y="2849563"/>
          <p14:tracePt t="50733" x="4579938" y="2857500"/>
          <p14:tracePt t="50749" x="4587875" y="2865438"/>
          <p14:tracePt t="50766" x="4602163" y="2873375"/>
          <p14:tracePt t="50783" x="4610100" y="2879725"/>
          <p14:tracePt t="50799" x="4618038" y="2879725"/>
          <p14:tracePt t="50816" x="4625975" y="2887663"/>
          <p14:tracePt t="50833" x="4648200" y="2903538"/>
          <p14:tracePt t="50849" x="4670425" y="2917825"/>
          <p14:tracePt t="50866" x="4694238" y="2955925"/>
          <p14:tracePt t="50883" x="4732338" y="2971800"/>
          <p14:tracePt t="50899" x="4754563" y="2987675"/>
          <p14:tracePt t="50916" x="4770438" y="3009900"/>
          <p14:tracePt t="50933" x="4792663" y="3025775"/>
          <p14:tracePt t="50950" x="4822825" y="3040063"/>
          <p14:tracePt t="50966" x="4860925" y="3063875"/>
          <p14:tracePt t="50983" x="4899025" y="3086100"/>
          <p14:tracePt t="50999" x="4914900" y="3101975"/>
          <p14:tracePt t="51016" x="4930775" y="3116263"/>
          <p14:tracePt t="51033" x="4945063" y="3124200"/>
          <p14:tracePt t="51049" x="4975225" y="3140075"/>
          <p14:tracePt t="51066" x="5006975" y="3154363"/>
          <p14:tracePt t="51083" x="5029200" y="3170238"/>
          <p14:tracePt t="51099" x="5059363" y="3178175"/>
          <p14:tracePt t="51117" x="5075238" y="3184525"/>
          <p14:tracePt t="51133" x="5089525" y="3192463"/>
          <p14:tracePt t="51149" x="5097463" y="3200400"/>
          <p14:tracePt t="51166" x="5113338" y="3208338"/>
          <p14:tracePt t="51183" x="5121275" y="3208338"/>
          <p14:tracePt t="51199" x="5135563" y="3216275"/>
          <p14:tracePt t="51216" x="5165725" y="3230563"/>
          <p14:tracePt t="51233" x="5173663" y="3238500"/>
          <p14:tracePt t="51249" x="5189538" y="3254375"/>
          <p14:tracePt t="51266" x="5203825" y="3254375"/>
          <p14:tracePt t="51282" x="5211763" y="3260725"/>
          <p14:tracePt t="51299" x="5219700" y="3260725"/>
          <p14:tracePt t="51316" x="5249863" y="3276600"/>
          <p14:tracePt t="51333" x="5295900" y="3292475"/>
          <p14:tracePt t="51349" x="5349875" y="3314700"/>
          <p14:tracePt t="51366" x="5380038" y="3330575"/>
          <p14:tracePt t="51383" x="5402263" y="3336925"/>
          <p14:tracePt t="51399" x="5418138" y="3344863"/>
          <p14:tracePt t="51416" x="5432425" y="3352800"/>
          <p14:tracePt t="51433" x="5448300" y="3360738"/>
          <p14:tracePt t="51449" x="5464175" y="3368675"/>
          <p14:tracePt t="51466" x="5486400" y="3382963"/>
          <p14:tracePt t="51483" x="5508625" y="3398838"/>
          <p14:tracePt t="51499" x="5524500" y="3413125"/>
          <p14:tracePt t="51516" x="5540375" y="3429000"/>
          <p14:tracePt t="51533" x="5562600" y="3451225"/>
          <p14:tracePt t="51549" x="5584825" y="3467100"/>
          <p14:tracePt t="51566" x="5600700" y="3475038"/>
          <p14:tracePt t="51582" x="5622925" y="3482975"/>
          <p14:tracePt t="51599" x="5646738" y="3489325"/>
          <p14:tracePt t="51616" x="5684838" y="3505200"/>
          <p14:tracePt t="51633" x="5707063" y="3521075"/>
          <p14:tracePt t="51649" x="5753100" y="3521075"/>
          <p14:tracePt t="51666" x="5791200" y="3521075"/>
          <p14:tracePt t="51682" x="5829300" y="3521075"/>
          <p14:tracePt t="51699" x="5867400" y="3521075"/>
          <p14:tracePt t="51716" x="5883275" y="3521075"/>
          <p14:tracePt t="51732" x="5913438" y="3521075"/>
          <p14:tracePt t="51749" x="5943600" y="3521075"/>
          <p14:tracePt t="51766" x="5973763" y="3521075"/>
          <p14:tracePt t="52061" x="0" y="0"/>
        </p14:tracePtLst>
        <p14:tracePtLst>
          <p14:tracePt t="53488" x="3970338" y="2095500"/>
          <p14:tracePt t="53504" x="3978275" y="2095500"/>
          <p14:tracePt t="53576" x="3984625" y="2095500"/>
          <p14:tracePt t="53600" x="3992563" y="2095500"/>
          <p14:tracePt t="53608" x="4000500" y="2095500"/>
          <p14:tracePt t="53616" x="4016375" y="2095500"/>
          <p14:tracePt t="53624" x="4060825" y="2087563"/>
          <p14:tracePt t="53632" x="4114800" y="2087563"/>
          <p14:tracePt t="53649" x="4160838" y="2087563"/>
          <p14:tracePt t="53666" x="4213225" y="2087563"/>
          <p14:tracePt t="53682" x="4267200" y="2087563"/>
          <p14:tracePt t="53699" x="4327525" y="2087563"/>
          <p14:tracePt t="53715" x="4397375" y="2087563"/>
          <p14:tracePt t="53732" x="4487863" y="2095500"/>
          <p14:tracePt t="53749" x="4525963" y="2095500"/>
          <p14:tracePt t="53765" x="4549775" y="2103438"/>
          <p14:tracePt t="53782" x="4564063" y="2103438"/>
          <p14:tracePt t="53799" x="4602163" y="2103438"/>
          <p14:tracePt t="53815" x="4678363" y="2111375"/>
          <p14:tracePt t="53832" x="4740275" y="2125663"/>
          <p14:tracePt t="53849" x="4822825" y="2133600"/>
          <p14:tracePt t="53865" x="4884738" y="2149475"/>
          <p14:tracePt t="53882" x="4945063" y="2163763"/>
          <p14:tracePt t="53899" x="5013325" y="2187575"/>
          <p14:tracePt t="53915" x="5083175" y="2217738"/>
          <p14:tracePt t="53932" x="5173663" y="2247900"/>
          <p14:tracePt t="53949" x="5273675" y="2293938"/>
          <p14:tracePt t="53966" x="5356225" y="2332038"/>
          <p14:tracePt t="53982" x="5387975" y="2354263"/>
          <p14:tracePt t="53999" x="5394325" y="2354263"/>
          <p14:tracePt t="54015" x="5410200" y="2370138"/>
          <p14:tracePt t="54033" x="5410200" y="2378075"/>
          <p14:tracePt t="54049" x="5432425" y="2392363"/>
          <p14:tracePt t="54065" x="5464175" y="2416175"/>
          <p14:tracePt t="54082" x="5494338" y="2438400"/>
          <p14:tracePt t="54099" x="5508625" y="2454275"/>
          <p14:tracePt t="54115" x="5516563" y="2476500"/>
          <p14:tracePt t="54132" x="5532438" y="2492375"/>
          <p14:tracePt t="54149" x="5546725" y="2506663"/>
          <p14:tracePt t="54166" x="5562600" y="2530475"/>
          <p14:tracePt t="54182" x="5570538" y="2536825"/>
          <p14:tracePt t="54199" x="5578475" y="2552700"/>
          <p14:tracePt t="54216" x="5600700" y="2582863"/>
          <p14:tracePt t="54232" x="5622925" y="2620963"/>
          <p14:tracePt t="54249" x="5646738" y="2667000"/>
          <p14:tracePt t="54265" x="5676900" y="2689225"/>
          <p14:tracePt t="54282" x="5692775" y="2705100"/>
          <p14:tracePt t="54299" x="5722938" y="2727325"/>
          <p14:tracePt t="54315" x="5737225" y="2759075"/>
          <p14:tracePt t="54332" x="5745163" y="2797175"/>
          <p14:tracePt t="54349" x="5768975" y="2819400"/>
          <p14:tracePt t="54366" x="5799138" y="2865438"/>
          <p14:tracePt t="54382" x="5829300" y="2903538"/>
          <p14:tracePt t="54399" x="5851525" y="2925763"/>
          <p14:tracePt t="54415" x="5859463" y="2933700"/>
          <p14:tracePt t="54432" x="5875338" y="2941638"/>
          <p14:tracePt t="54449" x="5883275" y="2955925"/>
          <p14:tracePt t="54466" x="5913438" y="2971800"/>
          <p14:tracePt t="54483" x="5951538" y="2987675"/>
          <p14:tracePt t="54499" x="5973763" y="3009900"/>
          <p14:tracePt t="54515" x="5989638" y="3017838"/>
          <p14:tracePt t="54532" x="6003925" y="3017838"/>
          <p14:tracePt t="54549" x="6011863" y="3025775"/>
          <p14:tracePt t="54565" x="6027738" y="3032125"/>
          <p14:tracePt t="54582" x="6080125" y="3063875"/>
          <p14:tracePt t="54598" x="6126163" y="3086100"/>
          <p14:tracePt t="54615" x="6149975" y="3094038"/>
          <p14:tracePt t="54615" x="6156325" y="3101975"/>
          <p14:tracePt t="54632" x="6172200" y="3108325"/>
          <p14:tracePt t="54649" x="6188075" y="3116263"/>
          <p14:tracePt t="54666" x="6194425" y="3124200"/>
          <p14:tracePt t="54682" x="6218238" y="3132138"/>
          <p14:tracePt t="54699" x="6232525" y="3140075"/>
          <p14:tracePt t="54715" x="6256338" y="3146425"/>
          <p14:tracePt t="54732" x="6278563" y="3162300"/>
          <p14:tracePt t="54749" x="6302375" y="3178175"/>
          <p14:tracePt t="54766" x="6332538" y="3184525"/>
          <p14:tracePt t="54782" x="6340475" y="3192463"/>
          <p14:tracePt t="54799" x="6362700" y="3192463"/>
          <p14:tracePt t="54815" x="6400800" y="3216275"/>
          <p14:tracePt t="54832" x="6423025" y="3230563"/>
          <p14:tracePt t="54849" x="6454775" y="3238500"/>
          <p14:tracePt t="54865" x="6492875" y="3254375"/>
          <p14:tracePt t="54882" x="6523038" y="3268663"/>
          <p14:tracePt t="54899" x="6561138" y="3284538"/>
          <p14:tracePt t="54915" x="6583363" y="3298825"/>
          <p14:tracePt t="54932" x="6613525" y="3298825"/>
          <p14:tracePt t="54949" x="6629400" y="3298825"/>
          <p14:tracePt t="54965" x="6651625" y="3306763"/>
          <p14:tracePt t="54982" x="6697663" y="3322638"/>
          <p14:tracePt t="54999" x="6743700" y="3336925"/>
          <p14:tracePt t="55015" x="6819900" y="3360738"/>
          <p14:tracePt t="55032" x="6842125" y="3368675"/>
          <p14:tracePt t="55049" x="6865938" y="3375025"/>
          <p14:tracePt t="55065" x="6896100" y="3382963"/>
          <p14:tracePt t="55082" x="6942138" y="3398838"/>
          <p14:tracePt t="55099" x="7002463" y="3406775"/>
          <p14:tracePt t="55115" x="7026275" y="3413125"/>
          <p14:tracePt t="55132" x="7040563" y="3413125"/>
          <p14:tracePt t="55149" x="7048500" y="3421063"/>
          <p14:tracePt t="55166" x="7070725" y="3421063"/>
          <p14:tracePt t="55182" x="7094538" y="3429000"/>
          <p14:tracePt t="55199" x="7116763" y="3436938"/>
          <p14:tracePt t="55215" x="7124700" y="3436938"/>
          <p14:tracePt t="55232" x="7132638" y="3436938"/>
          <p14:tracePt t="55305" x="7140575" y="3436938"/>
          <p14:tracePt t="55329" x="7146925" y="3436938"/>
          <p14:tracePt t="57017" x="0" y="0"/>
        </p14:tracePtLst>
        <p14:tracePtLst>
          <p14:tracePt t="91383" x="2682875" y="4664075"/>
          <p14:tracePt t="91816" x="2689225" y="4664075"/>
          <p14:tracePt t="91824" x="2705100" y="4664075"/>
          <p14:tracePt t="91832" x="2720975" y="4664075"/>
          <p14:tracePt t="91840" x="2727325" y="4664075"/>
          <p14:tracePt t="91846" x="2743200" y="4656138"/>
          <p14:tracePt t="91861" x="2751138" y="4656138"/>
          <p14:tracePt t="91878" x="2759075" y="4656138"/>
          <p14:tracePt t="91920" x="2765425" y="4656138"/>
          <p14:tracePt t="91936" x="2773363" y="4656138"/>
          <p14:tracePt t="91936" x="2789238" y="4656138"/>
          <p14:tracePt t="91945" x="2803525" y="4656138"/>
          <p14:tracePt t="91961" x="2811463" y="4656138"/>
          <p14:tracePt t="91978" x="2827338" y="4656138"/>
          <p14:tracePt t="92016" x="2835275" y="4656138"/>
          <p14:tracePt t="92040" x="2841625" y="4656138"/>
          <p14:tracePt t="92048" x="2849563" y="4656138"/>
          <p14:tracePt t="92064" x="2857500" y="4656138"/>
          <p14:tracePt t="92088" x="2865438" y="4656138"/>
          <p14:tracePt t="92112" x="2873375" y="4656138"/>
          <p14:tracePt t="92120" x="2879725" y="4656138"/>
          <p14:tracePt t="92136" x="2895600" y="4656138"/>
          <p14:tracePt t="92145" x="2903538" y="4656138"/>
          <p14:tracePt t="92145" x="2925763" y="4656138"/>
          <p14:tracePt t="92161" x="2941638" y="4656138"/>
          <p14:tracePt t="92178" x="2979738" y="4656138"/>
          <p14:tracePt t="92195" x="3009900" y="4656138"/>
          <p14:tracePt t="92211" x="3032125" y="4656138"/>
          <p14:tracePt t="92228" x="3048000" y="4656138"/>
          <p14:tracePt t="92245" x="3055938" y="4656138"/>
          <p14:tracePt t="92296" x="3063875" y="4656138"/>
          <p14:tracePt t="92312" x="3070225" y="4656138"/>
          <p14:tracePt t="92320" x="3086100" y="4656138"/>
          <p14:tracePt t="92328" x="3094038" y="4656138"/>
          <p14:tracePt t="92328" x="3108325" y="4656138"/>
          <p14:tracePt t="92345" x="3140075" y="4656138"/>
          <p14:tracePt t="92361" x="3154363" y="4656138"/>
          <p14:tracePt t="92378" x="3170238" y="4656138"/>
          <p14:tracePt t="92395" x="3184525" y="4656138"/>
          <p14:tracePt t="92411" x="3200400" y="4656138"/>
          <p14:tracePt t="92428" x="3222625" y="4656138"/>
          <p14:tracePt t="92445" x="3254375" y="4664075"/>
          <p14:tracePt t="92461" x="3276600" y="4664075"/>
          <p14:tracePt t="92478" x="3284538" y="4664075"/>
          <p14:tracePt t="92495" x="3292475" y="4664075"/>
          <p14:tracePt t="92512" x="3306763" y="4664075"/>
          <p14:tracePt t="92528" x="3322638" y="4664075"/>
          <p14:tracePt t="92545" x="3336925" y="4664075"/>
          <p14:tracePt t="92561" x="3368675" y="4664075"/>
          <p14:tracePt t="92578" x="3382963" y="4670425"/>
          <p14:tracePt t="92595" x="3406775" y="4678363"/>
          <p14:tracePt t="92611" x="3436938" y="4686300"/>
          <p14:tracePt t="92628" x="3475038" y="4702175"/>
          <p14:tracePt t="92645" x="3505200" y="4708525"/>
          <p14:tracePt t="92662" x="3521075" y="4708525"/>
          <p14:tracePt t="92678" x="3565525" y="4724400"/>
          <p14:tracePt t="92695" x="3597275" y="4732338"/>
          <p14:tracePt t="92711" x="3611563" y="4732338"/>
          <p14:tracePt t="92776" x="3619500" y="4732338"/>
          <p14:tracePt t="92784" x="3619500" y="4740275"/>
          <p14:tracePt t="92786" x="3635375" y="4746625"/>
          <p14:tracePt t="92795" x="3657600" y="4754563"/>
          <p14:tracePt t="92811" x="3665538" y="4762500"/>
          <p14:tracePt t="92984" x="3673475" y="4762500"/>
          <p14:tracePt t="92992" x="3687763" y="4778375"/>
          <p14:tracePt t="93002" x="3711575" y="4784725"/>
          <p14:tracePt t="93002" x="3733800" y="4792663"/>
          <p14:tracePt t="93011" x="3763963" y="4808538"/>
          <p14:tracePt t="93028" x="3794125" y="4822825"/>
          <p14:tracePt t="93045" x="3810000" y="4822825"/>
          <p14:tracePt t="93061" x="3825875" y="4838700"/>
          <p14:tracePt t="93078" x="3840163" y="4838700"/>
          <p14:tracePt t="93095" x="3856038" y="4846638"/>
          <p14:tracePt t="93111" x="3863975" y="4846638"/>
          <p14:tracePt t="93128" x="3870325" y="4854575"/>
          <p14:tracePt t="93144" x="3878263" y="4860925"/>
          <p14:tracePt t="93161" x="3886200" y="4860925"/>
          <p14:tracePt t="93178" x="3894138" y="4868863"/>
          <p14:tracePt t="93195" x="3908425" y="4884738"/>
          <p14:tracePt t="93211" x="3924300" y="4892675"/>
          <p14:tracePt t="93228" x="3946525" y="4914900"/>
          <p14:tracePt t="93245" x="3978275" y="4930775"/>
          <p14:tracePt t="93261" x="4008438" y="4953000"/>
          <p14:tracePt t="93278" x="4008438" y="4960938"/>
          <p14:tracePt t="93294" x="4022725" y="4960938"/>
          <p14:tracePt t="93384" x="4030663" y="4968875"/>
          <p14:tracePt t="93408" x="4046538" y="4975225"/>
          <p14:tracePt t="93419" x="4046538" y="4983163"/>
          <p14:tracePt t="93420" x="4060825" y="4991100"/>
          <p14:tracePt t="93428" x="4084638" y="5006975"/>
          <p14:tracePt t="93444" x="4114800" y="5021263"/>
          <p14:tracePt t="93461" x="4152900" y="5051425"/>
          <p14:tracePt t="93478" x="4160838" y="5059363"/>
          <p14:tracePt t="93495" x="4175125" y="5067300"/>
          <p14:tracePt t="93511" x="4213225" y="5089525"/>
          <p14:tracePt t="93528" x="4221163" y="5097463"/>
          <p14:tracePt t="93545" x="4237038" y="5105400"/>
          <p14:tracePt t="93561" x="4244975" y="5105400"/>
          <p14:tracePt t="93578" x="4251325" y="5113338"/>
          <p14:tracePt t="93624" x="4259263" y="5113338"/>
          <p14:tracePt t="93627" x="4259263" y="5121275"/>
          <p14:tracePt t="93648" x="4259263" y="5127625"/>
          <p14:tracePt t="93656" x="4267200" y="5127625"/>
          <p14:tracePt t="93661" x="4275138" y="5135563"/>
          <p14:tracePt t="93678" x="4283075" y="5143500"/>
          <p14:tracePt t="93694" x="4289425" y="5151438"/>
          <p14:tracePt t="93711" x="4297363" y="5159375"/>
          <p14:tracePt t="93728" x="4305300" y="5173663"/>
          <p14:tracePt t="93745" x="4321175" y="5173663"/>
          <p14:tracePt t="93761" x="4321175" y="5181600"/>
          <p14:tracePt t="93778" x="4327525" y="5181600"/>
          <p14:tracePt t="93794" x="4327525" y="5189538"/>
          <p14:tracePt t="93832" x="4327525" y="5197475"/>
          <p14:tracePt t="93856" x="4335463" y="5203825"/>
          <p14:tracePt t="93869" x="4335463" y="5211763"/>
          <p14:tracePt t="93869" x="4351338" y="5219700"/>
          <p14:tracePt t="93878" x="4351338" y="5235575"/>
          <p14:tracePt t="93895" x="4359275" y="5241925"/>
          <p14:tracePt t="93911" x="4359275" y="5249863"/>
          <p14:tracePt t="93911" x="4365625" y="5257800"/>
          <p14:tracePt t="93928" x="4373563" y="5265738"/>
          <p14:tracePt t="93944" x="4373563" y="5280025"/>
          <p14:tracePt t="93961" x="4381500" y="5287963"/>
          <p14:tracePt t="94040" x="4389438" y="5287963"/>
          <p14:tracePt t="94056" x="4389438" y="5303838"/>
          <p14:tracePt t="94064" x="4403725" y="5311775"/>
          <p14:tracePt t="94072" x="4403725" y="5326063"/>
          <p14:tracePt t="94094" x="4411663" y="5334000"/>
          <p14:tracePt t="94095" x="4419600" y="5341938"/>
          <p14:tracePt t="94111" x="4427538" y="5356225"/>
          <p14:tracePt t="94128" x="4435475" y="5364163"/>
          <p14:tracePt t="94144" x="4435475" y="5372100"/>
          <p14:tracePt t="94161" x="4441825" y="5372100"/>
          <p14:tracePt t="94648" x="4441825" y="5364163"/>
          <p14:tracePt t="94656" x="4435475" y="5341938"/>
          <p14:tracePt t="94664" x="4427538" y="5334000"/>
          <p14:tracePt t="94666" x="4419600" y="5326063"/>
          <p14:tracePt t="94678" x="4419600" y="5318125"/>
          <p14:tracePt t="94694" x="4403725" y="5311775"/>
          <p14:tracePt t="94711" x="4389438" y="5303838"/>
          <p14:tracePt t="94728" x="4381500" y="5280025"/>
          <p14:tracePt t="94744" x="4365625" y="5273675"/>
          <p14:tracePt t="94761" x="4351338" y="5257800"/>
          <p14:tracePt t="94778" x="4335463" y="5235575"/>
          <p14:tracePt t="94794" x="4313238" y="5211763"/>
          <p14:tracePt t="94811" x="4289425" y="5189538"/>
          <p14:tracePt t="94828" x="4251325" y="5159375"/>
          <p14:tracePt t="94844" x="4221163" y="5135563"/>
          <p14:tracePt t="94861" x="4191000" y="5113338"/>
          <p14:tracePt t="94878" x="4168775" y="5105400"/>
          <p14:tracePt t="94894" x="4144963" y="5089525"/>
          <p14:tracePt t="94911" x="4122738" y="5075238"/>
          <p14:tracePt t="94928" x="4092575" y="5051425"/>
          <p14:tracePt t="94944" x="4068763" y="5051425"/>
          <p14:tracePt t="94961" x="4054475" y="5037138"/>
          <p14:tracePt t="94978" x="4030663" y="5029200"/>
          <p14:tracePt t="94994" x="4016375" y="5021263"/>
          <p14:tracePt t="95011" x="3970338" y="5006975"/>
          <p14:tracePt t="95028" x="3932238" y="4991100"/>
          <p14:tracePt t="95044" x="3863975" y="4960938"/>
          <p14:tracePt t="95061" x="3817938" y="4953000"/>
          <p14:tracePt t="95078" x="3787775" y="4945063"/>
          <p14:tracePt t="95094" x="3749675" y="4930775"/>
          <p14:tracePt t="95111" x="3717925" y="4930775"/>
          <p14:tracePt t="95127" x="3635375" y="4899025"/>
          <p14:tracePt t="95144" x="3559175" y="4876800"/>
          <p14:tracePt t="95161" x="3482975" y="4860925"/>
          <p14:tracePt t="95178" x="3436938" y="4860925"/>
          <p14:tracePt t="95194" x="3406775" y="4846638"/>
          <p14:tracePt t="95211" x="3375025" y="4838700"/>
          <p14:tracePt t="95227" x="3336925" y="4816475"/>
          <p14:tracePt t="95244" x="3292475" y="4800600"/>
          <p14:tracePt t="95261" x="3230563" y="4778375"/>
          <p14:tracePt t="95277" x="3162300" y="4762500"/>
          <p14:tracePt t="95295" x="3101975" y="4732338"/>
          <p14:tracePt t="95311" x="3048000" y="4716463"/>
          <p14:tracePt t="95311" x="3017838" y="4716463"/>
          <p14:tracePt t="95328" x="2971800" y="4694238"/>
          <p14:tracePt t="95344" x="2887663" y="4664075"/>
          <p14:tracePt t="95361" x="2819400" y="4648200"/>
          <p14:tracePt t="95377" x="2759075" y="4640263"/>
          <p14:tracePt t="95394" x="2674938" y="4625975"/>
          <p14:tracePt t="95411" x="2606675" y="4610100"/>
          <p14:tracePt t="95427" x="2590800" y="4610100"/>
          <p14:tracePt t="95444" x="2568575" y="4610100"/>
          <p14:tracePt t="95461" x="2560638" y="4610100"/>
          <p14:tracePt t="95478" x="2552700" y="4610100"/>
          <p14:tracePt t="95744" x="2560638" y="4610100"/>
          <p14:tracePt t="95752" x="2568575" y="4618038"/>
          <p14:tracePt t="95761" x="2574925" y="4618038"/>
          <p14:tracePt t="95761" x="2606675" y="4625975"/>
          <p14:tracePt t="95777" x="2620963" y="4632325"/>
          <p14:tracePt t="95795" x="2628900" y="4640263"/>
          <p14:tracePt t="95811" x="2636838" y="4640263"/>
          <p14:tracePt t="95828" x="2644775" y="4640263"/>
          <p14:tracePt t="95968" x="2651125" y="4640263"/>
          <p14:tracePt t="95992" x="2659063" y="4640263"/>
          <p14:tracePt t="96161" x="2667000" y="4640263"/>
          <p14:tracePt t="96168" x="2682875" y="4640263"/>
          <p14:tracePt t="96177" x="2697163" y="4640263"/>
          <p14:tracePt t="96180" x="2735263" y="4640263"/>
          <p14:tracePt t="96194" x="2765425" y="4640263"/>
          <p14:tracePt t="96211" x="2781300" y="4640263"/>
          <p14:tracePt t="96227" x="2797175" y="4640263"/>
          <p14:tracePt t="96244" x="2827338" y="4640263"/>
          <p14:tracePt t="96261" x="2849563" y="4640263"/>
          <p14:tracePt t="96277" x="2879725" y="4640263"/>
          <p14:tracePt t="96294" x="2895600" y="4640263"/>
          <p14:tracePt t="96311" x="2911475" y="4640263"/>
          <p14:tracePt t="96327" x="2917825" y="4640263"/>
          <p14:tracePt t="96344" x="2925763" y="4640263"/>
          <p14:tracePt t="96392" x="2933700" y="4640263"/>
          <p14:tracePt t="96432" x="2941638" y="4640263"/>
          <p14:tracePt t="96448" x="2949575" y="4640263"/>
          <p14:tracePt t="96464" x="2955925" y="4640263"/>
          <p14:tracePt t="96480" x="2963863" y="4640263"/>
          <p14:tracePt t="96520" x="2971800" y="4640263"/>
          <p14:tracePt t="96528" x="2979738" y="4640263"/>
          <p14:tracePt t="96536" x="2987675" y="4632325"/>
          <p14:tracePt t="96544" x="2994025" y="4632325"/>
          <p14:tracePt t="97096" x="3001963" y="4632325"/>
          <p14:tracePt t="97120" x="3009900" y="4632325"/>
          <p14:tracePt t="97128" x="3017838" y="4632325"/>
          <p14:tracePt t="97136" x="3048000" y="4640263"/>
          <p14:tracePt t="97144" x="3094038" y="4648200"/>
          <p14:tracePt t="97160" x="3140075" y="4656138"/>
          <p14:tracePt t="97177" x="3192463" y="4664075"/>
          <p14:tracePt t="97194" x="3222625" y="4678363"/>
          <p14:tracePt t="97210" x="3238500" y="4678363"/>
          <p14:tracePt t="97227" x="3246438" y="4678363"/>
          <p14:tracePt t="97244" x="3254375" y="4678363"/>
          <p14:tracePt t="97261" x="3260725" y="4678363"/>
          <p14:tracePt t="97277" x="3276600" y="4686300"/>
          <p14:tracePt t="97294" x="3284538" y="4686300"/>
          <p14:tracePt t="97424" x="3292475" y="4686300"/>
          <p14:tracePt t="97432" x="3298825" y="4686300"/>
          <p14:tracePt t="97448" x="3306763" y="4686300"/>
          <p14:tracePt t="97460" x="3322638" y="4686300"/>
          <p14:tracePt t="97464" x="3336925" y="4686300"/>
          <p14:tracePt t="97477" x="3352800" y="4686300"/>
          <p14:tracePt t="97494" x="3368675" y="4694238"/>
          <p14:tracePt t="97511" x="3375025" y="4694238"/>
          <p14:tracePt t="97904" x="3382963" y="4694238"/>
          <p14:tracePt t="98096" x="3390900" y="4694238"/>
          <p14:tracePt t="98104" x="3398838" y="4694238"/>
          <p14:tracePt t="98112" x="3406775" y="4694238"/>
          <p14:tracePt t="98120" x="3413125" y="4694238"/>
          <p14:tracePt t="98128" x="3436938" y="4694238"/>
          <p14:tracePt t="98144" x="3444875" y="4694238"/>
          <p14:tracePt t="98160" x="3451225" y="4694238"/>
          <p14:tracePt t="100688" x="3444875" y="4694238"/>
          <p14:tracePt t="100768" x="3436938" y="4694238"/>
          <p14:tracePt t="100832" x="3429000" y="4694238"/>
          <p14:tracePt t="100992" x="3421063" y="4694238"/>
          <p14:tracePt t="101745" x="3429000" y="4694238"/>
          <p14:tracePt t="101760" x="3444875" y="4694238"/>
          <p14:tracePt t="101769" x="3451225" y="4694238"/>
          <p14:tracePt t="101777" x="3467100" y="4694238"/>
          <p14:tracePt t="101781" x="3489325" y="4694238"/>
          <p14:tracePt t="101794" x="3497263" y="4694238"/>
          <p14:tracePt t="102217" x="3489325" y="4694238"/>
          <p14:tracePt t="102272" x="3482975" y="4694238"/>
          <p14:tracePt t="102312" x="3475038" y="4694238"/>
          <p14:tracePt t="102369" x="3459163" y="4694238"/>
          <p14:tracePt t="102377" x="3459163" y="4702175"/>
          <p14:tracePt t="102416" x="3451225" y="4702175"/>
          <p14:tracePt t="102456" x="3444875" y="4702175"/>
          <p14:tracePt t="102497" x="3436938" y="4702175"/>
          <p14:tracePt t="102544" x="3429000" y="4708525"/>
          <p14:tracePt t="104313" x="3436938" y="4708525"/>
          <p14:tracePt t="104320" x="3451225" y="4708525"/>
          <p14:tracePt t="104328" x="3467100" y="4708525"/>
          <p14:tracePt t="104344" x="3475038" y="4708525"/>
          <p14:tracePt t="104344" x="3482975" y="4708525"/>
          <p14:tracePt t="104360" x="3497263" y="4708525"/>
          <p14:tracePt t="104377" x="3505200" y="4708525"/>
          <p14:tracePt t="104394" x="3513138" y="4708525"/>
          <p14:tracePt t="104410" x="3521075" y="4708525"/>
          <p14:tracePt t="104427" x="3527425" y="4716463"/>
          <p14:tracePt t="104444" x="3535363" y="4716463"/>
          <p14:tracePt t="104460" x="3551238" y="4716463"/>
          <p14:tracePt t="104477" x="3559175" y="4716463"/>
          <p14:tracePt t="104528" x="3565525" y="4716463"/>
          <p14:tracePt t="104584" x="3573463" y="4716463"/>
          <p14:tracePt t="104592" x="3573463" y="4724400"/>
          <p14:tracePt t="104610" x="3589338" y="4732338"/>
          <p14:tracePt t="104611" x="3603625" y="4732338"/>
          <p14:tracePt t="104688" x="3611563" y="4732338"/>
          <p14:tracePt t="104704" x="3619500" y="4740275"/>
          <p14:tracePt t="104792" x="3627438" y="4740275"/>
          <p14:tracePt t="104801" x="3627438" y="4746625"/>
          <p14:tracePt t="104809" x="3641725" y="4754563"/>
          <p14:tracePt t="104810" x="3649663" y="4754563"/>
          <p14:tracePt t="104827" x="3657600" y="4770438"/>
          <p14:tracePt t="104844" x="3679825" y="4778375"/>
          <p14:tracePt t="104860" x="3703638" y="4792663"/>
          <p14:tracePt t="104877" x="3749675" y="4816475"/>
          <p14:tracePt t="104894" x="3802063" y="4838700"/>
          <p14:tracePt t="104911" x="3832225" y="4854575"/>
          <p14:tracePt t="104927" x="3863975" y="4876800"/>
          <p14:tracePt t="104944" x="3886200" y="4884738"/>
          <p14:tracePt t="104960" x="3894138" y="4892675"/>
          <p14:tracePt t="104977" x="3902075" y="4899025"/>
          <p14:tracePt t="104994" x="3908425" y="4899025"/>
          <p14:tracePt t="105010" x="3924300" y="4914900"/>
          <p14:tracePt t="105027" x="3946525" y="4922838"/>
          <p14:tracePt t="105044" x="3970338" y="4937125"/>
          <p14:tracePt t="105060" x="3978275" y="4937125"/>
          <p14:tracePt t="105077" x="4000500" y="4960938"/>
          <p14:tracePt t="105094" x="4038600" y="4983163"/>
          <p14:tracePt t="105110" x="4084638" y="5013325"/>
          <p14:tracePt t="105127" x="4130675" y="5045075"/>
          <p14:tracePt t="105144" x="4191000" y="5075238"/>
          <p14:tracePt t="105161" x="4206875" y="5097463"/>
          <p14:tracePt t="105177" x="4229100" y="5113338"/>
          <p14:tracePt t="105194" x="4244975" y="5121275"/>
          <p14:tracePt t="105210" x="4259263" y="5127625"/>
          <p14:tracePt t="105227" x="4267200" y="5143500"/>
          <p14:tracePt t="105262" x="4275138" y="5143500"/>
          <p14:tracePt t="105264" x="4275138" y="5151438"/>
          <p14:tracePt t="105277" x="4283075" y="5151438"/>
          <p14:tracePt t="105294" x="4289425" y="5159375"/>
          <p14:tracePt t="105310" x="4289425" y="5165725"/>
          <p14:tracePt t="105327" x="4297363" y="5181600"/>
          <p14:tracePt t="105343" x="4305300" y="5189538"/>
          <p14:tracePt t="105360" x="4313238" y="5197475"/>
          <p14:tracePt t="105377" x="4321175" y="5219700"/>
          <p14:tracePt t="105394" x="4327525" y="5227638"/>
          <p14:tracePt t="105456" x="4327525" y="5235575"/>
          <p14:tracePt t="105464" x="4343400" y="5241925"/>
          <p14:tracePt t="105469" x="4343400" y="5249863"/>
          <p14:tracePt t="105477" x="4351338" y="5265738"/>
          <p14:tracePt t="105493" x="4373563" y="5287963"/>
          <p14:tracePt t="105511" x="4373563" y="5303838"/>
          <p14:tracePt t="105527" x="4389438" y="5318125"/>
          <p14:tracePt t="105560" x="4397375" y="5318125"/>
          <p14:tracePt t="105560" x="4403725" y="5326063"/>
          <p14:tracePt t="105672" x="4403725" y="5334000"/>
          <p14:tracePt t="105712" x="4411663" y="5341938"/>
          <p14:tracePt t="105720" x="4419600" y="5349875"/>
          <p14:tracePt t="105728" x="4427538" y="5356225"/>
          <p14:tracePt t="105736" x="4427538" y="5364163"/>
          <p14:tracePt t="105744" x="4441825" y="5387975"/>
          <p14:tracePt t="105760" x="4457700" y="5402263"/>
          <p14:tracePt t="105777" x="4473575" y="5426075"/>
          <p14:tracePt t="105793" x="4479925" y="5426075"/>
          <p14:tracePt t="105810" x="4487863" y="5440363"/>
          <p14:tracePt t="105872" x="4495800" y="5440363"/>
          <p14:tracePt t="105884" x="4495800" y="5448300"/>
          <p14:tracePt t="105888" x="4503738" y="5456238"/>
          <p14:tracePt t="105893" x="4511675" y="5464175"/>
          <p14:tracePt t="105910" x="4511675" y="5470525"/>
          <p14:tracePt t="105927" x="4518025" y="5470525"/>
          <p14:tracePt t="106024" x="4525963" y="5470525"/>
          <p14:tracePt t="106048" x="4525963" y="5478463"/>
          <p14:tracePt t="106264" x="4533900" y="5478463"/>
          <p14:tracePt t="106280" x="4541838" y="5478463"/>
          <p14:tracePt t="107993" x="4541838" y="5494338"/>
          <p14:tracePt t="107996" x="4541838" y="5508625"/>
          <p14:tracePt t="108011" x="4541838" y="5524500"/>
          <p14:tracePt t="108011" x="4541838" y="5540375"/>
          <p14:tracePt t="108028" x="4541838" y="5554663"/>
          <p14:tracePt t="109497" x="4541838" y="5562600"/>
          <p14:tracePt t="109505" x="4541838" y="5578475"/>
          <p14:tracePt t="109513" x="4541838" y="5584825"/>
          <p14:tracePt t="109520" x="4541838" y="5600700"/>
          <p14:tracePt t="109527" x="4541838" y="5630863"/>
          <p14:tracePt t="109544" x="4541838" y="5646738"/>
          <p14:tracePt t="109561" x="4541838" y="5654675"/>
          <p14:tracePt t="109606" x="4541838" y="5661025"/>
          <p14:tracePt t="109625" x="4541838" y="5676900"/>
          <p14:tracePt t="109641" x="4541838" y="5692775"/>
          <p14:tracePt t="109649" x="4533900" y="5699125"/>
          <p14:tracePt t="109657" x="4533900" y="5715000"/>
          <p14:tracePt t="109665" x="4525963" y="5745163"/>
          <p14:tracePt t="109677" x="4525963" y="5775325"/>
          <p14:tracePt t="109694" x="4525963" y="5813425"/>
          <p14:tracePt t="109711" x="4525963" y="5845175"/>
          <p14:tracePt t="109727" x="4525963" y="5851525"/>
          <p14:tracePt t="109744" x="4525963" y="5859463"/>
          <p14:tracePt t="109760" x="4525963" y="5875338"/>
          <p14:tracePt t="109777" x="4525963" y="5913438"/>
          <p14:tracePt t="109794" x="4525963" y="5943600"/>
          <p14:tracePt t="109810" x="4525963" y="5973763"/>
          <p14:tracePt t="109827" x="4525963" y="5989638"/>
          <p14:tracePt t="109844" x="4525963" y="6011863"/>
          <p14:tracePt t="109861" x="4511675" y="6042025"/>
          <p14:tracePt t="109877" x="4503738" y="6088063"/>
          <p14:tracePt t="109894" x="4503738" y="6142038"/>
          <p14:tracePt t="109910" x="4495800" y="6180138"/>
          <p14:tracePt t="109927" x="4495800" y="6188075"/>
          <p14:tracePt t="109961" x="4495800" y="6194425"/>
          <p14:tracePt t="109961" x="4495800" y="6210300"/>
          <p14:tracePt t="109978" x="4495800" y="6232525"/>
          <p14:tracePt t="109994" x="4495800" y="6270625"/>
          <p14:tracePt t="110011" x="4495800" y="6286500"/>
          <p14:tracePt t="110257" x="4503738" y="6286500"/>
          <p14:tracePt t="110273" x="4511675" y="6278563"/>
          <p14:tracePt t="110281" x="4518025" y="6278563"/>
          <p14:tracePt t="110289" x="4518025" y="6270625"/>
          <p14:tracePt t="110297" x="4518025" y="6210300"/>
          <p14:tracePt t="110310" x="4525963" y="6142038"/>
          <p14:tracePt t="110327" x="4533900" y="6080125"/>
          <p14:tracePt t="110344" x="4533900" y="6057900"/>
          <p14:tracePt t="110360" x="4541838" y="6042025"/>
          <p14:tracePt t="110377" x="4541838" y="6035675"/>
          <p14:tracePt t="110394" x="4541838" y="6027738"/>
          <p14:tracePt t="110410" x="4541838" y="6019800"/>
          <p14:tracePt t="110427" x="4541838" y="6003925"/>
          <p14:tracePt t="110444" x="4541838" y="5981700"/>
          <p14:tracePt t="110460" x="4541838" y="5965825"/>
          <p14:tracePt t="110477" x="4541838" y="5951538"/>
          <p14:tracePt t="110521" x="4541838" y="5943600"/>
          <p14:tracePt t="110527" x="4541838" y="5935663"/>
          <p14:tracePt t="110529" x="4541838" y="5927725"/>
          <p14:tracePt t="110544" x="4541838" y="5905500"/>
          <p14:tracePt t="110560" x="4541838" y="5883275"/>
          <p14:tracePt t="110577" x="4541838" y="5867400"/>
          <p14:tracePt t="110594" x="4541838" y="5845175"/>
          <p14:tracePt t="110610" x="4541838" y="5799138"/>
          <p14:tracePt t="110627" x="4541838" y="5753100"/>
          <p14:tracePt t="110644" x="4541838" y="5692775"/>
          <p14:tracePt t="110660" x="4541838" y="5654675"/>
          <p14:tracePt t="110677" x="4541838" y="5630863"/>
          <p14:tracePt t="110694" x="4541838" y="5622925"/>
          <p14:tracePt t="110737" x="4533900" y="5622925"/>
          <p14:tracePt t="110809" x="4533900" y="5616575"/>
          <p14:tracePt t="111153" x="4533900" y="5622925"/>
          <p14:tracePt t="111281" x="4533900" y="5630863"/>
          <p14:tracePt t="111297" x="4533900" y="5646738"/>
          <p14:tracePt t="111305" x="4533900" y="5654675"/>
          <p14:tracePt t="111313" x="4549775" y="5661025"/>
          <p14:tracePt t="111320" x="4556125" y="5676900"/>
          <p14:tracePt t="111327" x="4572000" y="5707063"/>
          <p14:tracePt t="111344" x="4610100" y="5737225"/>
          <p14:tracePt t="111360" x="4678363" y="5791200"/>
          <p14:tracePt t="111377" x="4694238" y="5807075"/>
          <p14:tracePt t="111394" x="4702175" y="5821363"/>
          <p14:tracePt t="111433" x="4708525" y="5821363"/>
          <p14:tracePt t="111641" x="4716463" y="5829300"/>
          <p14:tracePt t="111647" x="4732338" y="5845175"/>
          <p14:tracePt t="111660" x="4762500" y="5859463"/>
          <p14:tracePt t="111660" x="4792663" y="5889625"/>
          <p14:tracePt t="111677" x="4808538" y="5905500"/>
          <p14:tracePt t="111693" x="4816475" y="5913438"/>
          <p14:tracePt t="111710" x="4830763" y="5921375"/>
          <p14:tracePt t="111857" x="4846638" y="5921375"/>
          <p14:tracePt t="111865" x="4860925" y="5927725"/>
          <p14:tracePt t="111877" x="4884738" y="5935663"/>
          <p14:tracePt t="111877" x="4899025" y="5959475"/>
          <p14:tracePt t="111893" x="4906963" y="5959475"/>
          <p14:tracePt t="111910" x="4914900" y="5965825"/>
          <p14:tracePt t="111927" x="4930775" y="5965825"/>
          <p14:tracePt t="111944" x="4937125" y="5973763"/>
          <p14:tracePt t="111977" x="4945063" y="5981700"/>
          <p14:tracePt t="111977" x="4953000" y="5989638"/>
          <p14:tracePt t="111993" x="4960938" y="5997575"/>
          <p14:tracePt t="112011" x="4975225" y="6011863"/>
          <p14:tracePt t="112027" x="4991100" y="6027738"/>
          <p14:tracePt t="112044" x="5045075" y="6049963"/>
          <p14:tracePt t="112060" x="5089525" y="6073775"/>
          <p14:tracePt t="112077" x="5121275" y="6096000"/>
          <p14:tracePt t="112093" x="5143500" y="6103938"/>
          <p14:tracePt t="112110" x="5173663" y="6118225"/>
          <p14:tracePt t="112127" x="5189538" y="6134100"/>
          <p14:tracePt t="112144" x="5219700" y="6142038"/>
          <p14:tracePt t="112160" x="5241925" y="6156325"/>
          <p14:tracePt t="112297" x="5249863" y="6156325"/>
          <p14:tracePt t="112305" x="5265738" y="6164263"/>
          <p14:tracePt t="112310" x="5280025" y="6180138"/>
          <p14:tracePt t="112327" x="5303838" y="6180138"/>
          <p14:tracePt t="112327" x="5334000" y="6202363"/>
          <p14:tracePt t="112343" x="5356225" y="6210300"/>
          <p14:tracePt t="112360" x="5402263" y="6232525"/>
          <p14:tracePt t="112377" x="5432425" y="6248400"/>
          <p14:tracePt t="112393" x="5464175" y="6264275"/>
          <p14:tracePt t="112410" x="5486400" y="6270625"/>
          <p14:tracePt t="112427" x="5502275" y="6286500"/>
          <p14:tracePt t="112444" x="5516563" y="6286500"/>
          <p14:tracePt t="112460" x="5546725" y="6294438"/>
          <p14:tracePt t="112477" x="5562600" y="6294438"/>
          <p14:tracePt t="112493" x="5578475" y="6302375"/>
          <p14:tracePt t="112510" x="5584825" y="6308725"/>
          <p14:tracePt t="112572" x="5600700" y="6308725"/>
          <p14:tracePt t="112585" x="5622925" y="6308725"/>
          <p14:tracePt t="112593" x="5646738" y="6308725"/>
          <p14:tracePt t="112594" x="5707063" y="6308725"/>
          <p14:tracePt t="112610" x="5775325" y="6316663"/>
          <p14:tracePt t="112627" x="5851525" y="6332538"/>
          <p14:tracePt t="112643" x="5927725" y="6354763"/>
          <p14:tracePt t="112660" x="5989638" y="6362700"/>
          <p14:tracePt t="112677" x="6042025" y="6370638"/>
          <p14:tracePt t="112693" x="6096000" y="6378575"/>
          <p14:tracePt t="112710" x="6126163" y="6378575"/>
          <p14:tracePt t="112727" x="6149975" y="6378575"/>
          <p14:tracePt t="112743" x="6149975" y="6384925"/>
          <p14:tracePt t="113847" x="0" y="0"/>
        </p14:tracePtLst>
        <p14:tracePtLst>
          <p14:tracePt t="115488" x="3459163" y="4648200"/>
          <p14:tracePt t="115841" x="3467100" y="4648200"/>
          <p14:tracePt t="115850" x="3475038" y="4648200"/>
          <p14:tracePt t="115852" x="3475038" y="4656138"/>
          <p14:tracePt t="115859" x="3489325" y="4656138"/>
          <p14:tracePt t="115876" x="3505200" y="4664075"/>
          <p14:tracePt t="115893" x="3513138" y="4664075"/>
          <p14:tracePt t="115909" x="3521075" y="4664075"/>
          <p14:tracePt t="115926" x="3521075" y="4670425"/>
          <p14:tracePt t="115943" x="3527425" y="4670425"/>
          <p14:tracePt t="116377" x="3535363" y="4670425"/>
          <p14:tracePt t="116681" x="3543300" y="4670425"/>
          <p14:tracePt t="116697" x="3559175" y="4670425"/>
          <p14:tracePt t="116705" x="3573463" y="4670425"/>
          <p14:tracePt t="116705" x="3597275" y="4670425"/>
          <p14:tracePt t="116721" x="3603625" y="4670425"/>
          <p14:tracePt t="116729" x="3619500" y="4670425"/>
          <p14:tracePt t="116737" x="3635375" y="4670425"/>
          <p14:tracePt t="116743" x="3665538" y="4678363"/>
          <p14:tracePt t="116759" x="3695700" y="4678363"/>
          <p14:tracePt t="116776" x="3717925" y="4686300"/>
          <p14:tracePt t="116881" x="3725863" y="4686300"/>
          <p14:tracePt t="117209" x="3733800" y="4686300"/>
          <p14:tracePt t="117225" x="3741738" y="4686300"/>
          <p14:tracePt t="117227" x="3763963" y="4686300"/>
          <p14:tracePt t="117243" x="3779838" y="4686300"/>
          <p14:tracePt t="117243" x="3817938" y="4686300"/>
          <p14:tracePt t="117259" x="3870325" y="4686300"/>
          <p14:tracePt t="117276" x="3940175" y="4678363"/>
          <p14:tracePt t="117292" x="4016375" y="4678363"/>
          <p14:tracePt t="117309" x="4054475" y="4678363"/>
          <p14:tracePt t="117326" x="4068763" y="4678363"/>
          <p14:tracePt t="117342" x="4076700" y="4678363"/>
          <p14:tracePt t="118705" x="4084638" y="4678363"/>
          <p14:tracePt t="118713" x="4098925" y="4678363"/>
          <p14:tracePt t="118721" x="4130675" y="4678363"/>
          <p14:tracePt t="118726" x="4191000" y="4678363"/>
          <p14:tracePt t="118742" x="4237038" y="4686300"/>
          <p14:tracePt t="118759" x="4275138" y="4694238"/>
          <p14:tracePt t="118776" x="4297363" y="4702175"/>
          <p14:tracePt t="118776" x="4305300" y="4708525"/>
          <p14:tracePt t="118824" x="4313238" y="4708525"/>
          <p14:tracePt t="118953" x="4321175" y="4708525"/>
          <p14:tracePt t="119841" x="4327525" y="4708525"/>
          <p14:tracePt t="119848" x="4335463" y="4708525"/>
          <p14:tracePt t="119856" x="4365625" y="4708525"/>
          <p14:tracePt t="119865" x="4403725" y="4716463"/>
          <p14:tracePt t="119876" x="4441825" y="4716463"/>
          <p14:tracePt t="119892" x="4479925" y="4716463"/>
          <p14:tracePt t="119909" x="4533900" y="4724400"/>
          <p14:tracePt t="119925" x="4579938" y="4732338"/>
          <p14:tracePt t="119942" x="4602163" y="4732338"/>
          <p14:tracePt t="120040" x="4610100" y="4732338"/>
          <p14:tracePt t="120328" x="4610100" y="4740275"/>
          <p14:tracePt t="120448" x="4618038" y="4740275"/>
          <p14:tracePt t="120456" x="4625975" y="4740275"/>
          <p14:tracePt t="120466" x="4625975" y="4746625"/>
          <p14:tracePt t="120475" x="4632325" y="4746625"/>
          <p14:tracePt t="120496" x="4640263" y="4746625"/>
          <p14:tracePt t="120504" x="4648200" y="4754563"/>
          <p14:tracePt t="120512" x="4664075" y="4762500"/>
          <p14:tracePt t="120526" x="4686300" y="4770438"/>
          <p14:tracePt t="120542" x="4702175" y="4778375"/>
          <p14:tracePt t="120559" x="4708525" y="4784725"/>
          <p14:tracePt t="120648" x="4716463" y="4784725"/>
          <p14:tracePt t="120666" x="4724400" y="4784725"/>
          <p14:tracePt t="120680" x="4732338" y="4784725"/>
          <p14:tracePt t="120688" x="4740275" y="4792663"/>
          <p14:tracePt t="120713" x="4746625" y="4792663"/>
          <p14:tracePt t="120720" x="4746625" y="4800600"/>
          <p14:tracePt t="120727" x="4754563" y="4800600"/>
          <p14:tracePt t="120742" x="4778375" y="4800600"/>
          <p14:tracePt t="120759" x="4792663" y="4808538"/>
          <p14:tracePt t="120775" x="4816475" y="4816475"/>
          <p14:tracePt t="120792" x="4854575" y="4830763"/>
          <p14:tracePt t="120809" x="4876800" y="4838700"/>
          <p14:tracePt t="120825" x="4884738" y="4846638"/>
          <p14:tracePt t="120842" x="4892675" y="4846638"/>
          <p14:tracePt t="121392" x="4876800" y="4846638"/>
          <p14:tracePt t="121416" x="4868863" y="4846638"/>
          <p14:tracePt t="121449" x="4860925" y="4846638"/>
          <p14:tracePt t="121456" x="4854575" y="4846638"/>
          <p14:tracePt t="121480" x="4846638" y="4846638"/>
          <p14:tracePt t="121488" x="4838700" y="4838700"/>
          <p14:tracePt t="121504" x="4822825" y="4830763"/>
          <p14:tracePt t="121520" x="4808538" y="4830763"/>
          <p14:tracePt t="121912" x="4800600" y="4830763"/>
          <p14:tracePt t="121928" x="4800600" y="4822825"/>
          <p14:tracePt t="121944" x="4784725" y="4822825"/>
          <p14:tracePt t="121952" x="4784725" y="4816475"/>
          <p14:tracePt t="122120" x="4778375" y="4816475"/>
          <p14:tracePt t="122136" x="4778375" y="4808538"/>
          <p14:tracePt t="122144" x="4770438" y="4808538"/>
          <p14:tracePt t="122158" x="4762500" y="4808538"/>
          <p14:tracePt t="122232" x="4754563" y="4800600"/>
          <p14:tracePt t="122256" x="4746625" y="4800600"/>
          <p14:tracePt t="122272" x="4740275" y="4792663"/>
          <p14:tracePt t="122304" x="4732338" y="4792663"/>
          <p14:tracePt t="122320" x="4724400" y="4792663"/>
          <p14:tracePt t="122336" x="4716463" y="4784725"/>
          <p14:tracePt t="122344" x="4708525" y="4784725"/>
          <p14:tracePt t="122360" x="4702175" y="4770438"/>
          <p14:tracePt t="122375" x="4694238" y="4770438"/>
          <p14:tracePt t="122376" x="4686300" y="4770438"/>
          <p14:tracePt t="122392" x="4670425" y="4762500"/>
          <p14:tracePt t="122440" x="4664075" y="4762500"/>
          <p14:tracePt t="122449" x="4664075" y="4754563"/>
          <p14:tracePt t="122449" x="4656138" y="4754563"/>
          <p14:tracePt t="122459" x="4648200" y="4754563"/>
          <p14:tracePt t="122475" x="4632325" y="4746625"/>
          <p14:tracePt t="122492" x="4618038" y="4746625"/>
          <p14:tracePt t="122509" x="4602163" y="4746625"/>
          <p14:tracePt t="122525" x="4587875" y="4740275"/>
          <p14:tracePt t="122542" x="4556125" y="4732338"/>
          <p14:tracePt t="122558" x="4533900" y="4732338"/>
          <p14:tracePt t="122575" x="4503738" y="4732338"/>
          <p14:tracePt t="122592" x="4473575" y="4732338"/>
          <p14:tracePt t="122609" x="4449763" y="4732338"/>
          <p14:tracePt t="122625" x="4441825" y="4732338"/>
          <p14:tracePt t="122642" x="4435475" y="4732338"/>
          <p14:tracePt t="122659" x="4427538" y="4732338"/>
          <p14:tracePt t="122720" x="4427538" y="4724400"/>
          <p14:tracePt t="122808" x="4435475" y="4724400"/>
          <p14:tracePt t="122832" x="4441825" y="4724400"/>
          <p14:tracePt t="122928" x="4449763" y="4724400"/>
          <p14:tracePt t="122952" x="4457700" y="4724400"/>
          <p14:tracePt t="122976" x="4465638" y="4724400"/>
          <p14:tracePt t="122984" x="4473575" y="4724400"/>
          <p14:tracePt t="122992" x="4479925" y="4724400"/>
          <p14:tracePt t="122993" x="4495800" y="4724400"/>
          <p14:tracePt t="123008" x="4525963" y="4724400"/>
          <p14:tracePt t="123025" x="4549775" y="4724400"/>
          <p14:tracePt t="123042" x="4587875" y="4724400"/>
          <p14:tracePt t="123058" x="4625975" y="4732338"/>
          <p14:tracePt t="123075" x="4664075" y="4732338"/>
          <p14:tracePt t="123092" x="4678363" y="4732338"/>
          <p14:tracePt t="123108" x="4686300" y="4740275"/>
          <p14:tracePt t="123144" x="4702175" y="4746625"/>
          <p14:tracePt t="123166" x="4708525" y="4746625"/>
          <p14:tracePt t="123176" x="4724400" y="4746625"/>
          <p14:tracePt t="123288" x="4732338" y="4754563"/>
          <p14:tracePt t="123296" x="4740275" y="4754563"/>
          <p14:tracePt t="123308" x="4746625" y="4762500"/>
          <p14:tracePt t="123313" x="4770438" y="4778375"/>
          <p14:tracePt t="123325" x="4770438" y="4792663"/>
          <p14:tracePt t="123341" x="4778375" y="4792663"/>
          <p14:tracePt t="129113" x="4792663" y="4800600"/>
          <p14:tracePt t="129121" x="4816475" y="4822825"/>
          <p14:tracePt t="129129" x="4838700" y="4838700"/>
          <p14:tracePt t="129132" x="4854575" y="4838700"/>
          <p14:tracePt t="129142" x="4854575" y="4846638"/>
          <p14:tracePt t="129158" x="4868863" y="4854575"/>
          <p14:tracePt t="129175" x="4876800" y="4860925"/>
          <p14:tracePt t="129225" x="4884738" y="4860925"/>
          <p14:tracePt t="129233" x="4884738" y="4868863"/>
          <p14:tracePt t="129241" x="4892675" y="4868863"/>
          <p14:tracePt t="129258" x="4906963" y="4884738"/>
          <p14:tracePt t="129259" x="4914900" y="4892675"/>
          <p14:tracePt t="129393" x="4922838" y="4899025"/>
          <p14:tracePt t="129401" x="4930775" y="4906963"/>
          <p14:tracePt t="129409" x="4930775" y="4914900"/>
          <p14:tracePt t="129417" x="4937125" y="4922838"/>
          <p14:tracePt t="129425" x="4953000" y="4922838"/>
          <p14:tracePt t="129442" x="4983163" y="4937125"/>
          <p14:tracePt t="129459" x="5013325" y="4960938"/>
          <p14:tracePt t="129475" x="5037138" y="4983163"/>
          <p14:tracePt t="129492" x="5051425" y="4991100"/>
          <p14:tracePt t="129508" x="5059363" y="4991100"/>
          <p14:tracePt t="129525" x="5067300" y="4999038"/>
          <p14:tracePt t="129542" x="5075238" y="5006975"/>
          <p14:tracePt t="129559" x="5089525" y="5013325"/>
          <p14:tracePt t="129575" x="5113338" y="5029200"/>
          <p14:tracePt t="129592" x="5121275" y="5037138"/>
          <p14:tracePt t="129608" x="5135563" y="5059363"/>
          <p14:tracePt t="129625" x="5143500" y="5067300"/>
          <p14:tracePt t="129642" x="5151438" y="5075238"/>
          <p14:tracePt t="129658" x="5159375" y="5089525"/>
          <p14:tracePt t="129675" x="5173663" y="5097463"/>
          <p14:tracePt t="129692" x="5197475" y="5121275"/>
          <p14:tracePt t="129708" x="5211763" y="5143500"/>
          <p14:tracePt t="129725" x="5219700" y="5159375"/>
          <p14:tracePt t="129825" x="5219700" y="5165725"/>
          <p14:tracePt t="129833" x="5227638" y="5173663"/>
          <p14:tracePt t="129841" x="5241925" y="5189538"/>
          <p14:tracePt t="129849" x="5257800" y="5219700"/>
          <p14:tracePt t="129858" x="5280025" y="5249863"/>
          <p14:tracePt t="129875" x="5295900" y="5273675"/>
          <p14:tracePt t="129892" x="5303838" y="5287963"/>
          <p14:tracePt t="129908" x="5311775" y="5287963"/>
          <p14:tracePt t="129925" x="5311775" y="5295900"/>
          <p14:tracePt t="129941" x="5318125" y="5303838"/>
          <p14:tracePt t="129958" x="5326063" y="5311775"/>
          <p14:tracePt t="129975" x="5326063" y="5318125"/>
          <p14:tracePt t="130073" x="5334000" y="5318125"/>
          <p14:tracePt t="130113" x="5341938" y="5318125"/>
          <p14:tracePt t="130113" x="5341938" y="5326063"/>
          <p14:tracePt t="130129" x="5349875" y="5334000"/>
          <p14:tracePt t="130137" x="5356225" y="5334000"/>
          <p14:tracePt t="130153" x="5356225" y="5341938"/>
          <p14:tracePt t="130161" x="5364163" y="5341938"/>
          <p14:tracePt t="130177" x="5364163" y="5349875"/>
          <p14:tracePt t="130180" x="5372100" y="5349875"/>
          <p14:tracePt t="130192" x="5380038" y="5364163"/>
          <p14:tracePt t="130208" x="5387975" y="5372100"/>
          <p14:tracePt t="130225" x="5394325" y="5372100"/>
          <p14:tracePt t="130241" x="5402263" y="5372100"/>
          <p14:tracePt t="130258" x="5410200" y="5380038"/>
          <p14:tracePt t="130275" x="5410200" y="5387975"/>
          <p14:tracePt t="130291" x="5410200" y="5394325"/>
          <p14:tracePt t="130308" x="5418138" y="5402263"/>
          <p14:tracePt t="130325" x="5432425" y="5418138"/>
          <p14:tracePt t="130341" x="5440363" y="5432425"/>
          <p14:tracePt t="130358" x="5448300" y="5440363"/>
          <p14:tracePt t="130375" x="5456238" y="5448300"/>
          <p14:tracePt t="130392" x="5464175" y="5456238"/>
          <p14:tracePt t="130408" x="5464175" y="5464175"/>
          <p14:tracePt t="130505" x="5464175" y="5470525"/>
          <p14:tracePt t="130721" x="5470525" y="5470525"/>
          <p14:tracePt t="130725" x="5470525" y="5478463"/>
          <p14:tracePt t="130745" x="5478463" y="5494338"/>
          <p14:tracePt t="130753" x="5486400" y="5502275"/>
          <p14:tracePt t="130758" x="5502275" y="5524500"/>
          <p14:tracePt t="130793" x="5508625" y="5532438"/>
          <p14:tracePt t="136169" x="5516563" y="5562600"/>
          <p14:tracePt t="136177" x="5532438" y="5562600"/>
          <p14:tracePt t="136184" x="5546725" y="5608638"/>
          <p14:tracePt t="136192" x="5562600" y="5630863"/>
          <p14:tracePt t="136200" x="5584825" y="5661025"/>
          <p14:tracePt t="136209" x="5592763" y="5692775"/>
          <p14:tracePt t="136225" x="5616575" y="5715000"/>
          <p14:tracePt t="136241" x="5622925" y="5722938"/>
          <p14:tracePt t="136257" x="5638800" y="5730875"/>
          <p14:tracePt t="136274" x="5661025" y="5753100"/>
          <p14:tracePt t="136291" x="5692775" y="5775325"/>
          <p14:tracePt t="136307" x="5715000" y="5791200"/>
          <p14:tracePt t="136353" x="5722938" y="5791200"/>
          <p14:tracePt t="136365" x="5730875" y="5799138"/>
          <p14:tracePt t="136369" x="5737225" y="5799138"/>
          <p14:tracePt t="136375" x="5753100" y="5807075"/>
          <p14:tracePt t="136391" x="5783263" y="5829300"/>
          <p14:tracePt t="136407" x="5813425" y="5851525"/>
          <p14:tracePt t="136424" x="5829300" y="5859463"/>
          <p14:tracePt t="136440" x="5851525" y="5875338"/>
          <p14:tracePt t="136457" x="5875338" y="5897563"/>
          <p14:tracePt t="136474" x="5897563" y="5913438"/>
          <p14:tracePt t="136490" x="5913438" y="5927725"/>
          <p14:tracePt t="136507" x="5927725" y="5943600"/>
          <p14:tracePt t="136524" x="5943600" y="5965825"/>
          <p14:tracePt t="136540" x="5959475" y="5989638"/>
          <p14:tracePt t="136557" x="5965825" y="6011863"/>
          <p14:tracePt t="136600" x="5973763" y="6011863"/>
          <p14:tracePt t="136608" x="5973763" y="6019800"/>
          <p14:tracePt t="136615" x="5981700" y="6019800"/>
          <p14:tracePt t="136624" x="5989638" y="6035675"/>
          <p14:tracePt t="136640" x="6003925" y="6057900"/>
          <p14:tracePt t="136657" x="6027738" y="6088063"/>
          <p14:tracePt t="136674" x="6042025" y="6111875"/>
          <p14:tracePt t="136691" x="6049963" y="6118225"/>
          <p14:tracePt t="136737" x="6057900" y="6118225"/>
          <p14:tracePt t="136752" x="6057900" y="6126163"/>
          <p14:tracePt t="136752" x="6065838" y="6126163"/>
          <p14:tracePt t="136768" x="6073775" y="6134100"/>
          <p14:tracePt t="136777" x="6080125" y="6134100"/>
          <p14:tracePt t="136785" x="6088063" y="6149975"/>
          <p14:tracePt t="136791" x="6111875" y="6164263"/>
          <p14:tracePt t="136807" x="6111875" y="6172200"/>
          <p14:tracePt t="136824" x="6118225" y="6172200"/>
          <p14:tracePt t="136840" x="6134100" y="6188075"/>
          <p14:tracePt t="136858" x="6164263" y="6218238"/>
          <p14:tracePt t="136874" x="6210300" y="6248400"/>
          <p14:tracePt t="136891" x="6248400" y="6286500"/>
          <p14:tracePt t="136907" x="6278563" y="6308725"/>
          <p14:tracePt t="136924" x="6308725" y="6316663"/>
          <p14:tracePt t="136941" x="6332538" y="6324600"/>
          <p14:tracePt t="137032" x="6340475" y="6324600"/>
          <p14:tracePt t="137049" x="6346825" y="6332538"/>
          <p14:tracePt t="137056" x="6378575" y="6332538"/>
          <p14:tracePt t="137074" x="6392863" y="6340475"/>
          <p14:tracePt t="137074" x="6423025" y="6346825"/>
          <p14:tracePt t="137091" x="6454775" y="6354763"/>
          <p14:tracePt t="137107" x="6484938" y="6354763"/>
          <p14:tracePt t="137124" x="6499225" y="6370638"/>
          <p14:tracePt t="137140" x="6523038" y="6378575"/>
          <p14:tracePt t="137157" x="6553200" y="6378575"/>
          <p14:tracePt t="137174" x="6569075" y="6378575"/>
          <p14:tracePt t="137190" x="6591300" y="6384925"/>
          <p14:tracePt t="137207" x="6621463" y="6392863"/>
          <p14:tracePt t="137224" x="6645275" y="6416675"/>
          <p14:tracePt t="137240" x="6675438" y="6416675"/>
          <p14:tracePt t="137257" x="6683375" y="6423025"/>
          <p14:tracePt t="137274" x="6689725" y="6423025"/>
          <p14:tracePt t="137337" x="6697663" y="6423025"/>
          <p14:tracePt t="137340" x="6705600" y="6423025"/>
          <p14:tracePt t="137360" x="6713538" y="6423025"/>
          <p14:tracePt t="137366" x="6727825" y="6430963"/>
          <p14:tracePt t="137375" x="6759575" y="6438900"/>
          <p14:tracePt t="137390" x="6789738" y="6446838"/>
          <p14:tracePt t="137407" x="6819900" y="6461125"/>
          <p14:tracePt t="137424" x="6842125" y="6469063"/>
          <p14:tracePt t="145153" x="6835775" y="6469063"/>
          <p14:tracePt t="145169" x="6827838" y="6469063"/>
          <p14:tracePt t="145177" x="6819900" y="6469063"/>
          <p14:tracePt t="145185" x="6811963" y="6461125"/>
          <p14:tracePt t="145193" x="6797675" y="6461125"/>
          <p14:tracePt t="145207" x="6773863" y="6446838"/>
          <p14:tracePt t="145223" x="6735763" y="6430963"/>
          <p14:tracePt t="145240" x="6697663" y="6416675"/>
          <p14:tracePt t="145257" x="6621463" y="6384925"/>
          <p14:tracePt t="145274" x="6553200" y="6370638"/>
          <p14:tracePt t="145290" x="6492875" y="6354763"/>
          <p14:tracePt t="145307" x="6446838" y="6332538"/>
          <p14:tracePt t="145324" x="6400800" y="6332538"/>
          <p14:tracePt t="145340" x="6346825" y="6316663"/>
          <p14:tracePt t="145357" x="6278563" y="6302375"/>
          <p14:tracePt t="145373" x="6210300" y="6278563"/>
          <p14:tracePt t="145390" x="6149975" y="6256338"/>
          <p14:tracePt t="145407" x="6080125" y="6226175"/>
          <p14:tracePt t="145424" x="6035675" y="6194425"/>
          <p14:tracePt t="145440" x="6003925" y="6164263"/>
          <p14:tracePt t="145457" x="5943600" y="6134100"/>
          <p14:tracePt t="145473" x="5845175" y="6088063"/>
          <p14:tracePt t="145490" x="5699125" y="6049963"/>
          <p14:tracePt t="145507" x="5592763" y="6003925"/>
          <p14:tracePt t="145524" x="5494338" y="5943600"/>
          <p14:tracePt t="145540" x="5410200" y="5905500"/>
          <p14:tracePt t="145557" x="5349875" y="5859463"/>
          <p14:tracePt t="145573" x="5295900" y="5821363"/>
          <p14:tracePt t="145590" x="5249863" y="5791200"/>
          <p14:tracePt t="145607" x="5219700" y="5775325"/>
          <p14:tracePt t="145623" x="5197475" y="5768975"/>
          <p14:tracePt t="145640" x="5159375" y="5753100"/>
          <p14:tracePt t="145657" x="5105400" y="5730875"/>
          <p14:tracePt t="145673" x="5075238" y="5715000"/>
          <p14:tracePt t="145690" x="5051425" y="5707063"/>
          <p14:tracePt t="145707" x="5029200" y="5699125"/>
          <p14:tracePt t="145724" x="4999038" y="5692775"/>
          <p14:tracePt t="145740" x="4968875" y="5676900"/>
          <p14:tracePt t="145757" x="4953000" y="5661025"/>
          <p14:tracePt t="145773" x="4906963" y="5654675"/>
          <p14:tracePt t="145790" x="4860925" y="5646738"/>
          <p14:tracePt t="145807" x="4808538" y="5638800"/>
          <p14:tracePt t="145823" x="4754563" y="5630863"/>
          <p14:tracePt t="145840" x="4702175" y="5616575"/>
          <p14:tracePt t="145857" x="4664075" y="5600700"/>
          <p14:tracePt t="145873" x="4656138" y="5600700"/>
          <p14:tracePt t="145945" x="4648200" y="5600700"/>
          <p14:tracePt t="145961" x="4648200" y="5592763"/>
          <p14:tracePt t="145983" x="4640263" y="5592763"/>
          <p14:tracePt t="146009" x="4625975" y="5592763"/>
          <p14:tracePt t="146209" x="4625975" y="5584825"/>
          <p14:tracePt t="147065" x="4632325" y="5584825"/>
          <p14:tracePt t="147073" x="4640263" y="5584825"/>
          <p14:tracePt t="147089" x="4648200" y="5584825"/>
          <p14:tracePt t="147233" x="4656138" y="5584825"/>
          <p14:tracePt t="147257" x="4670425" y="5584825"/>
          <p14:tracePt t="147265" x="4678363" y="5584825"/>
          <p14:tracePt t="147273" x="4686300" y="5584825"/>
          <p14:tracePt t="147273" x="4702175" y="5584825"/>
          <p14:tracePt t="147290" x="4716463" y="5578475"/>
          <p14:tracePt t="147307" x="4732338" y="5578475"/>
          <p14:tracePt t="147323" x="4740275" y="5578475"/>
          <p14:tracePt t="147340" x="4746625" y="5578475"/>
          <p14:tracePt t="147385" x="4754563" y="5578475"/>
          <p14:tracePt t="147401" x="4762500" y="5578475"/>
          <p14:tracePt t="147409" x="4770438" y="5578475"/>
          <p14:tracePt t="147417" x="4778375" y="5578475"/>
          <p14:tracePt t="147423" x="4792663" y="5570538"/>
          <p14:tracePt t="147440" x="4800600" y="5570538"/>
          <p14:tracePt t="147537" x="4800600" y="5562600"/>
          <p14:tracePt t="147547" x="4816475" y="5562600"/>
          <p14:tracePt t="147561" x="4822825" y="5562600"/>
          <p14:tracePt t="147576" x="4860925" y="5554663"/>
          <p14:tracePt t="147602" x="4884738" y="5546725"/>
          <p14:tracePt t="147619" x="4922838" y="5546725"/>
          <p14:tracePt t="147636" x="4960938" y="5540375"/>
          <p14:tracePt t="147653" x="5013325" y="5532438"/>
          <p14:tracePt t="147670" x="5067300" y="5532438"/>
          <p14:tracePt t="147686" x="5113338" y="5524500"/>
          <p14:tracePt t="147703" x="5127625" y="5524500"/>
          <p14:tracePt t="153905" x="5121275" y="5524500"/>
          <p14:tracePt t="153913" x="5113338" y="5524500"/>
          <p14:tracePt t="153921" x="5105400" y="5532438"/>
          <p14:tracePt t="153927" x="5097463" y="5532438"/>
          <p14:tracePt t="154169" x="5089525" y="5532438"/>
          <p14:tracePt t="154177" x="5083175" y="5532438"/>
          <p14:tracePt t="154196" x="5083175" y="5540375"/>
          <p14:tracePt t="154198" x="5075238" y="5540375"/>
          <p14:tracePt t="154205" x="5059363" y="5546725"/>
          <p14:tracePt t="154222" x="5037138" y="5554663"/>
          <p14:tracePt t="154239" x="5013325" y="5562600"/>
          <p14:tracePt t="154255" x="4991100" y="5570538"/>
          <p14:tracePt t="154272" x="4960938" y="5570538"/>
          <p14:tracePt t="154289" x="4945063" y="5570538"/>
          <p14:tracePt t="154305" x="4914900" y="5570538"/>
          <p14:tracePt t="154322" x="4892675" y="5570538"/>
          <p14:tracePt t="154339" x="4860925" y="5578475"/>
          <p14:tracePt t="154355" x="4846638" y="5578475"/>
          <p14:tracePt t="154372" x="4830763" y="5578475"/>
          <p14:tracePt t="154389" x="4816475" y="5578475"/>
          <p14:tracePt t="154406" x="4808538" y="5578475"/>
          <p14:tracePt t="154422" x="4800600" y="5578475"/>
          <p14:tracePt t="154439" x="4792663" y="5578475"/>
          <p14:tracePt t="154455" x="4778375" y="5578475"/>
          <p14:tracePt t="154472" x="4762500" y="5578475"/>
          <p14:tracePt t="154489" x="4762500" y="5570538"/>
          <p14:tracePt t="154537" x="4754563" y="5570538"/>
          <p14:tracePt t="154544" x="4746625" y="5570538"/>
          <p14:tracePt t="154553" x="4740275" y="5570538"/>
          <p14:tracePt t="154560" x="4724400" y="5562600"/>
          <p14:tracePt t="154601" x="4716463" y="5562600"/>
          <p14:tracePt t="154681" x="4702175" y="5562600"/>
          <p14:tracePt t="154696" x="4694238" y="5562600"/>
          <p14:tracePt t="154833" x="4686300" y="5562600"/>
          <p14:tracePt t="155089" x="4678363" y="5562600"/>
          <p14:tracePt t="155584" x="4670425" y="5562600"/>
          <p14:tracePt t="155688" x="4664075" y="5562600"/>
          <p14:tracePt t="155697" x="4656138" y="5562600"/>
          <p14:tracePt t="155720" x="4648200" y="5562600"/>
          <p14:tracePt t="155808" x="4640263" y="5562600"/>
          <p14:tracePt t="155872" x="4632325" y="5562600"/>
          <p14:tracePt t="155937" x="4625975" y="5562600"/>
          <p14:tracePt t="155976" x="4618038" y="5562600"/>
          <p14:tracePt t="156017" x="4610100" y="5562600"/>
          <p14:tracePt t="156112" x="4610100" y="5570538"/>
          <p14:tracePt t="156272" x="4594225" y="5570538"/>
          <p14:tracePt t="156288" x="4587875" y="5570538"/>
          <p14:tracePt t="156295" x="4579938" y="5570538"/>
          <p14:tracePt t="156384" x="4572000" y="5570538"/>
          <p14:tracePt t="158712" x="4572000" y="5584825"/>
          <p14:tracePt t="158728" x="4572000" y="5600700"/>
          <p14:tracePt t="158736" x="4572000" y="5616575"/>
          <p14:tracePt t="158740" x="4572000" y="5630863"/>
          <p14:tracePt t="158754" x="4572000" y="5646738"/>
          <p14:tracePt t="158771" x="4564063" y="5699125"/>
          <p14:tracePt t="158788" x="4556125" y="5730875"/>
          <p14:tracePt t="158805" x="4556125" y="5753100"/>
          <p14:tracePt t="158821" x="4549775" y="5768975"/>
          <p14:tracePt t="158904" x="4549775" y="5775325"/>
          <p14:tracePt t="158912" x="4541838" y="5783263"/>
          <p14:tracePt t="158915" x="4541838" y="5791200"/>
          <p14:tracePt t="158921" x="4541838" y="5845175"/>
          <p14:tracePt t="158938" x="4541838" y="5897563"/>
          <p14:tracePt t="158955" x="4533900" y="5951538"/>
          <p14:tracePt t="158971" x="4533900" y="5989638"/>
          <p14:tracePt t="158988" x="4525963" y="6035675"/>
          <p14:tracePt t="159005" x="4511675" y="6065838"/>
          <p14:tracePt t="159021" x="4503738" y="6111875"/>
          <p14:tracePt t="159038" x="4495800" y="6149975"/>
          <p14:tracePt t="159055" x="4487863" y="6188075"/>
          <p14:tracePt t="159071" x="4487863" y="6194425"/>
          <p14:tracePt t="159112" x="4487863" y="6202363"/>
          <p14:tracePt t="159144" x="4479925" y="6210300"/>
          <p14:tracePt t="159152" x="4479925" y="6218238"/>
          <p14:tracePt t="159160" x="4479925" y="6232525"/>
          <p14:tracePt t="159171" x="4479925" y="6248400"/>
          <p14:tracePt t="159172" x="4473575" y="6286500"/>
          <p14:tracePt t="159188" x="4465638" y="6324600"/>
          <p14:tracePt t="159205" x="4457700" y="6346825"/>
          <p14:tracePt t="159221" x="4457700" y="6362700"/>
          <p14:tracePt t="159238" x="4449763" y="6370638"/>
          <p14:tracePt t="159432" x="4449763" y="6384925"/>
          <p14:tracePt t="159440" x="4457700" y="6392863"/>
          <p14:tracePt t="159448" x="4457700" y="6400800"/>
          <p14:tracePt t="159455" x="4457700" y="6408738"/>
          <p14:tracePt t="160064" x="4465638" y="6408738"/>
          <p14:tracePt t="160497" x="4473575" y="6408738"/>
          <p14:tracePt t="160505" x="4479925" y="6408738"/>
          <p14:tracePt t="160506" x="4487863" y="6408738"/>
          <p14:tracePt t="160513" x="4503738" y="6408738"/>
          <p14:tracePt t="160529" x="4533900" y="6400800"/>
          <p14:tracePt t="160539" x="4549775" y="6400800"/>
          <p14:tracePt t="160555" x="4549775" y="6392863"/>
          <p14:tracePt t="160593" x="4556125" y="6392863"/>
          <p14:tracePt t="160593" x="4564063" y="6392863"/>
          <p14:tracePt t="160605" x="4602163" y="6392863"/>
          <p14:tracePt t="160622" x="4664075" y="6392863"/>
          <p14:tracePt t="160639" x="4702175" y="6392863"/>
          <p14:tracePt t="160655" x="4784725" y="6400800"/>
          <p14:tracePt t="160672" x="4860925" y="6400800"/>
          <p14:tracePt t="160689" x="4960938" y="6400800"/>
          <p14:tracePt t="160706" x="4983163" y="6400800"/>
          <p14:tracePt t="160722" x="5029200" y="6392863"/>
          <p14:tracePt t="160739" x="5059363" y="6362700"/>
          <p14:tracePt t="160755" x="5083175" y="6340475"/>
          <p14:tracePt t="160772" x="5105400" y="6324600"/>
          <p14:tracePt t="160789" x="5127625" y="6308725"/>
          <p14:tracePt t="160805" x="5151438" y="6294438"/>
          <p14:tracePt t="160822" x="5165725" y="6270625"/>
          <p14:tracePt t="160839" x="5173663" y="6256338"/>
          <p14:tracePt t="160855" x="5181600" y="6248400"/>
          <p14:tracePt t="160872" x="5197475" y="6210300"/>
          <p14:tracePt t="160889" x="5287963" y="6096000"/>
          <p14:tracePt t="160905" x="5326063" y="6049963"/>
          <p14:tracePt t="160922" x="5341938" y="6019800"/>
          <p14:tracePt t="160939" x="5356225" y="6003925"/>
          <p14:tracePt t="160955" x="5364163" y="5989638"/>
          <p14:tracePt t="160972" x="5372100" y="5973763"/>
          <p14:tracePt t="160989" x="5380038" y="5935663"/>
          <p14:tracePt t="161005" x="5394325" y="5905500"/>
          <p14:tracePt t="161022" x="5426075" y="5867400"/>
          <p14:tracePt t="161039" x="5440363" y="5829300"/>
          <p14:tracePt t="161055" x="5448300" y="5807075"/>
          <p14:tracePt t="161072" x="5448300" y="5799138"/>
          <p14:tracePt t="161089" x="5456238" y="5783263"/>
          <p14:tracePt t="161105" x="5464175" y="5768975"/>
          <p14:tracePt t="161122" x="5464175" y="5753100"/>
          <p14:tracePt t="161139" x="5478463" y="5730875"/>
          <p14:tracePt t="161177" x="5478463" y="5722938"/>
          <p14:tracePt t="161281" x="5486400" y="5715000"/>
          <p14:tracePt t="161289" x="5486400" y="5692775"/>
          <p14:tracePt t="161297" x="5486400" y="5668963"/>
          <p14:tracePt t="161309" x="5494338" y="5638800"/>
          <p14:tracePt t="161322" x="5502275" y="5630863"/>
          <p14:tracePt t="161338" x="5502275" y="5622925"/>
          <p14:tracePt t="161355" x="5502275" y="5608638"/>
          <p14:tracePt t="161372" x="5502275" y="5592763"/>
          <p14:tracePt t="161697" x="5502275" y="5584825"/>
          <p14:tracePt t="167617" x="5502275" y="5608638"/>
          <p14:tracePt t="167625" x="5502275" y="5638800"/>
          <p14:tracePt t="167633" x="5502275" y="5668963"/>
          <p14:tracePt t="167639" x="5516563" y="5737225"/>
          <p14:tracePt t="167654" x="5516563" y="5807075"/>
          <p14:tracePt t="167671" x="5516563" y="5845175"/>
          <p14:tracePt t="167687" x="5516563" y="5875338"/>
          <p14:tracePt t="167704" x="5516563" y="5927725"/>
          <p14:tracePt t="167721" x="5516563" y="5959475"/>
          <p14:tracePt t="167738" x="5516563" y="6003925"/>
          <p14:tracePt t="167754" x="5516563" y="6035675"/>
          <p14:tracePt t="167771" x="5502275" y="6073775"/>
          <p14:tracePt t="167787" x="5502275" y="6118225"/>
          <p14:tracePt t="167804" x="5494338" y="6142038"/>
          <p14:tracePt t="167821" x="5494338" y="6149975"/>
          <p14:tracePt t="167857" x="5494338" y="6156325"/>
          <p14:tracePt t="167865" x="5494338" y="6172200"/>
          <p14:tracePt t="167873" x="5494338" y="6194425"/>
          <p14:tracePt t="167887" x="5486400" y="6210300"/>
          <p14:tracePt t="167904" x="5486400" y="6232525"/>
          <p14:tracePt t="167921" x="5478463" y="6248400"/>
          <p14:tracePt t="167938" x="5478463" y="6278563"/>
          <p14:tracePt t="167954" x="5470525" y="6308725"/>
          <p14:tracePt t="167971" x="5470525" y="6332538"/>
          <p14:tracePt t="167987" x="5464175" y="6354763"/>
          <p14:tracePt t="168121" x="5464175" y="6362700"/>
          <p14:tracePt t="168505" x="5464175" y="6370638"/>
          <p14:tracePt t="168513" x="5464175" y="6378575"/>
          <p14:tracePt t="168521" x="5464175" y="6392863"/>
          <p14:tracePt t="168521" x="5464175" y="6400800"/>
          <p14:tracePt t="168554" x="5464175" y="6408738"/>
          <p14:tracePt t="168554" x="5464175" y="6416675"/>
          <p14:tracePt t="168571" x="5464175" y="6423025"/>
          <p14:tracePt t="168681" x="5464175" y="6438900"/>
          <p14:tracePt t="168695" x="5464175" y="6446838"/>
          <p14:tracePt t="168705" x="5470525" y="6461125"/>
          <p14:tracePt t="168705" x="5470525" y="6477000"/>
          <p14:tracePt t="169579" x="0" y="0"/>
        </p14:tracePtLst>
      </p14:laserTraceLst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507288" cy="5328592"/>
          </a:xfrm>
        </p:spPr>
        <p:txBody>
          <a:bodyPr/>
          <a:lstStyle/>
          <a:p>
            <a:r>
              <a:rPr lang="en-US" sz="2400" dirty="0" smtClean="0"/>
              <a:t>In summary, this means that:</a:t>
            </a:r>
          </a:p>
          <a:p>
            <a:pPr lvl="1"/>
            <a:r>
              <a:rPr lang="en-US" sz="2400" dirty="0" smtClean="0"/>
              <a:t>The correlation between the major combined scale and minor domain scales can be computed;</a:t>
            </a:r>
          </a:p>
          <a:p>
            <a:pPr lvl="1"/>
            <a:r>
              <a:rPr lang="en-US" sz="2400" dirty="0" smtClean="0"/>
              <a:t>The correlation between minor domain scales can be computed;</a:t>
            </a:r>
          </a:p>
          <a:p>
            <a:pPr lvl="1"/>
            <a:r>
              <a:rPr lang="en-US" sz="2400" dirty="0" smtClean="0"/>
              <a:t>The correlation between subdomain scales can be computed (except in 2009: correlation can be computed between processes or between type of texts, but not between a type of text and a reading process);</a:t>
            </a:r>
          </a:p>
          <a:p>
            <a:pPr lvl="1"/>
            <a:r>
              <a:rPr lang="en-US" sz="2400" dirty="0" smtClean="0"/>
              <a:t>The correlation between a subdomain scale and the combined major domain scale </a:t>
            </a:r>
            <a:r>
              <a:rPr lang="en-US" sz="2400" u="sng" dirty="0" smtClean="0"/>
              <a:t>should not </a:t>
            </a:r>
            <a:r>
              <a:rPr lang="en-US" sz="2400" dirty="0" smtClean="0"/>
              <a:t>be computed;</a:t>
            </a:r>
          </a:p>
          <a:p>
            <a:pPr lvl="1"/>
            <a:r>
              <a:rPr lang="en-US" sz="2400" dirty="0" smtClean="0"/>
              <a:t>The correlation between any subdomain scale and any minor domain </a:t>
            </a:r>
            <a:r>
              <a:rPr lang="en-US" sz="2400" u="sng" dirty="0" smtClean="0"/>
              <a:t>should not be </a:t>
            </a:r>
            <a:r>
              <a:rPr lang="en-US" sz="2400" dirty="0" smtClean="0"/>
              <a:t>computed.</a:t>
            </a:r>
            <a:endParaRPr lang="en-US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Correlation / regression between PVs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4692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1477"/>
    </mc:Choice>
    <mc:Fallback>
      <p:transition spd="slow" advTm="71477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4707532"/>
          </a:xfrm>
        </p:spPr>
        <p:txBody>
          <a:bodyPr/>
          <a:lstStyle/>
          <a:p>
            <a:r>
              <a:rPr lang="en-US" sz="2400" dirty="0" smtClean="0"/>
              <a:t>A subset of items from major domains are selected as link items for subsequent PISA cycles. </a:t>
            </a:r>
          </a:p>
          <a:p>
            <a:pPr lvl="1"/>
            <a:r>
              <a:rPr lang="en-US" sz="2400" dirty="0" smtClean="0"/>
              <a:t>PISA 2000 reading material: 37 units and 129 items</a:t>
            </a:r>
          </a:p>
          <a:p>
            <a:pPr lvl="1"/>
            <a:r>
              <a:rPr lang="en-US" sz="2400" dirty="0" smtClean="0"/>
              <a:t>PISA 2003 reading material: 8 units and 28 items</a:t>
            </a:r>
          </a:p>
          <a:p>
            <a:r>
              <a:rPr lang="en-US" sz="2400" dirty="0" smtClean="0"/>
              <a:t>Item by Country interactions</a:t>
            </a:r>
          </a:p>
          <a:p>
            <a:pPr lvl="1"/>
            <a:r>
              <a:rPr lang="en-US" sz="2400" dirty="0" smtClean="0"/>
              <a:t>In a country, some items might be easier/harder than expected due to:</a:t>
            </a:r>
          </a:p>
          <a:p>
            <a:pPr lvl="2"/>
            <a:r>
              <a:rPr lang="en-US" dirty="0" smtClean="0"/>
              <a:t>Mistranslation</a:t>
            </a:r>
          </a:p>
          <a:p>
            <a:pPr lvl="2"/>
            <a:r>
              <a:rPr lang="en-US" dirty="0" smtClean="0"/>
              <a:t>More curriculum emphasis</a:t>
            </a:r>
          </a:p>
          <a:p>
            <a:pPr lvl="2"/>
            <a:r>
              <a:rPr lang="en-US" dirty="0" smtClean="0"/>
              <a:t>Cultural bias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894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87234"/>
    </mc:Choice>
    <mc:Fallback>
      <p:transition spd="slow" advTm="187234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891108"/>
          </a:xfrm>
        </p:spPr>
        <p:txBody>
          <a:bodyPr/>
          <a:lstStyle/>
          <a:p>
            <a:r>
              <a:rPr lang="en-US" sz="2400" dirty="0" smtClean="0"/>
              <a:t>PISA 2000 DEU &amp; international IRT item parameters  in Reading</a:t>
            </a:r>
            <a:endParaRPr lang="en-US" sz="2400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11262862"/>
              </p:ext>
            </p:extLst>
          </p:nvPr>
        </p:nvGraphicFramePr>
        <p:xfrm>
          <a:off x="1619672" y="2924944"/>
          <a:ext cx="5219700" cy="348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6067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3756"/>
    </mc:Choice>
    <mc:Fallback>
      <p:transition spd="slow" advTm="15375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74727" x="4632325" y="3779838"/>
          <p14:tracePt t="74918" x="0" y="0"/>
        </p14:tracePtLst>
        <p14:tracePtLst>
          <p14:tracePt t="78471" x="4648200" y="5807075"/>
          <p14:tracePt t="78648" x="4640263" y="5807075"/>
          <p14:tracePt t="78688" x="4632325" y="5807075"/>
          <p14:tracePt t="78712" x="4632325" y="5813425"/>
          <p14:tracePt t="78760" x="4618038" y="5813425"/>
          <p14:tracePt t="78769" x="4618038" y="5829300"/>
          <p14:tracePt t="78781" x="4610100" y="5829300"/>
          <p14:tracePt t="78784" x="4602163" y="5829300"/>
          <p14:tracePt t="78798" x="4602163" y="5837238"/>
          <p14:tracePt t="78833" x="4594225" y="5837238"/>
          <p14:tracePt t="78834" x="4594225" y="5845175"/>
          <p14:tracePt t="78873" x="4587875" y="5851525"/>
          <p14:tracePt t="78888" x="4579938" y="5851525"/>
          <p14:tracePt t="78920" x="4579938" y="5859463"/>
          <p14:tracePt t="78928" x="4572000" y="5859463"/>
          <p14:tracePt t="78945" x="4572000" y="5867400"/>
          <p14:tracePt t="78952" x="4564063" y="5875338"/>
          <p14:tracePt t="78960" x="4556125" y="5875338"/>
          <p14:tracePt t="78969" x="4556125" y="5883275"/>
          <p14:tracePt t="78981" x="4549775" y="5883275"/>
          <p14:tracePt t="78997" x="4549775" y="5889625"/>
          <p14:tracePt t="79032" x="4549775" y="5897563"/>
          <p14:tracePt t="79049" x="4541838" y="5905500"/>
          <p14:tracePt t="79049" x="4541838" y="5921375"/>
          <p14:tracePt t="79064" x="4533900" y="5921375"/>
          <p14:tracePt t="79081" x="4533900" y="5935663"/>
          <p14:tracePt t="79160" x="4533900" y="5943600"/>
          <p14:tracePt t="79168" x="4533900" y="5951538"/>
          <p14:tracePt t="79184" x="4541838" y="5959475"/>
          <p14:tracePt t="79192" x="4541838" y="5965825"/>
          <p14:tracePt t="79216" x="4541838" y="5973763"/>
          <p14:tracePt t="79232" x="4549775" y="5973763"/>
          <p14:tracePt t="79264" x="4556125" y="5973763"/>
          <p14:tracePt t="79272" x="4556125" y="5981700"/>
          <p14:tracePt t="79278" x="4564063" y="5981700"/>
          <p14:tracePt t="79281" x="4572000" y="5981700"/>
          <p14:tracePt t="79297" x="4587875" y="5981700"/>
          <p14:tracePt t="79314" x="4594225" y="5989638"/>
          <p14:tracePt t="79331" x="4610100" y="5989638"/>
          <p14:tracePt t="79408" x="4618038" y="5989638"/>
          <p14:tracePt t="79433" x="4625975" y="5989638"/>
          <p14:tracePt t="79456" x="4632325" y="5981700"/>
          <p14:tracePt t="79480" x="4632325" y="5973763"/>
          <p14:tracePt t="79512" x="4632325" y="5965825"/>
          <p14:tracePt t="79740" x="0" y="0"/>
        </p14:tracePtLst>
        <p14:tracePtLst>
          <p14:tracePt t="81574" x="4648200" y="3810000"/>
          <p14:tracePt t="81680" x="4640263" y="3802063"/>
          <p14:tracePt t="81712" x="4632325" y="3802063"/>
          <p14:tracePt t="81720" x="4625975" y="3794125"/>
          <p14:tracePt t="81728" x="4618038" y="3794125"/>
          <p14:tracePt t="81733" x="4579938" y="3779838"/>
          <p14:tracePt t="81747" x="4549775" y="3779838"/>
          <p14:tracePt t="81764" x="4518025" y="3756025"/>
          <p14:tracePt t="81780" x="4479925" y="3749675"/>
          <p14:tracePt t="81797" x="4449763" y="3741738"/>
          <p14:tracePt t="81814" x="4411663" y="3733800"/>
          <p14:tracePt t="81831" x="4397375" y="3725863"/>
          <p14:tracePt t="81847" x="4359275" y="3725863"/>
          <p14:tracePt t="81864" x="4321175" y="3725863"/>
          <p14:tracePt t="81881" x="4289425" y="3725863"/>
          <p14:tracePt t="81897" x="4244975" y="3725863"/>
          <p14:tracePt t="81914" x="4198938" y="3725863"/>
          <p14:tracePt t="81930" x="4152900" y="3725863"/>
          <p14:tracePt t="81947" x="4106863" y="3725863"/>
          <p14:tracePt t="81964" x="4068763" y="3733800"/>
          <p14:tracePt t="81980" x="4030663" y="3741738"/>
          <p14:tracePt t="81997" x="3984625" y="3741738"/>
          <p14:tracePt t="82014" x="3946525" y="3756025"/>
          <p14:tracePt t="82030" x="3902075" y="3771900"/>
          <p14:tracePt t="82047" x="3832225" y="3771900"/>
          <p14:tracePt t="82047" x="3810000" y="3771900"/>
          <p14:tracePt t="82064" x="3749675" y="3771900"/>
          <p14:tracePt t="82081" x="3703638" y="3771900"/>
          <p14:tracePt t="82097" x="3649663" y="3771900"/>
          <p14:tracePt t="82114" x="3581400" y="3779838"/>
          <p14:tracePt t="82130" x="3497263" y="3787775"/>
          <p14:tracePt t="82147" x="3436938" y="3794125"/>
          <p14:tracePt t="82164" x="3390900" y="3802063"/>
          <p14:tracePt t="82180" x="3352800" y="3802063"/>
          <p14:tracePt t="82197" x="3322638" y="3810000"/>
          <p14:tracePt t="82214" x="3298825" y="3810000"/>
          <p14:tracePt t="82230" x="3292475" y="3810000"/>
          <p14:tracePt t="82247" x="3254375" y="3817938"/>
          <p14:tracePt t="82247" x="3246438" y="3817938"/>
          <p14:tracePt t="82264" x="3208338" y="3825875"/>
          <p14:tracePt t="82280" x="3146425" y="3832225"/>
          <p14:tracePt t="82297" x="3108325" y="3832225"/>
          <p14:tracePt t="82314" x="3086100" y="3832225"/>
          <p14:tracePt t="82330" x="3078163" y="3832225"/>
          <p14:tracePt t="82369" x="3063875" y="3832225"/>
          <p14:tracePt t="82380" x="3055938" y="3832225"/>
          <p14:tracePt t="82381" x="3025775" y="3832225"/>
          <p14:tracePt t="82397" x="2987675" y="3832225"/>
          <p14:tracePt t="82414" x="2949575" y="3832225"/>
          <p14:tracePt t="82430" x="2917825" y="3832225"/>
          <p14:tracePt t="82447" x="2887663" y="3832225"/>
          <p14:tracePt t="82464" x="2841625" y="3832225"/>
          <p14:tracePt t="82480" x="2819400" y="3832225"/>
          <p14:tracePt t="82497" x="2781300" y="3832225"/>
          <p14:tracePt t="82514" x="2759075" y="3832225"/>
          <p14:tracePt t="82530" x="2735263" y="3832225"/>
          <p14:tracePt t="82547" x="2720975" y="3832225"/>
          <p14:tracePt t="82564" x="2713038" y="3832225"/>
          <p14:tracePt t="82581" x="2697163" y="3840163"/>
          <p14:tracePt t="82597" x="2689225" y="3840163"/>
          <p14:tracePt t="85257" x="0" y="0"/>
        </p14:tracePtLst>
      </p14:laserTraceLst>
    </p:ext>
  </p:extLs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124" name="Group 25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8795663"/>
              </p:ext>
            </p:extLst>
          </p:nvPr>
        </p:nvGraphicFramePr>
        <p:xfrm>
          <a:off x="647563" y="2204865"/>
          <a:ext cx="7848873" cy="3621400"/>
        </p:xfrm>
        <a:graphic>
          <a:graphicData uri="http://schemas.openxmlformats.org/drawingml/2006/table">
            <a:tbl>
              <a:tblPr/>
              <a:tblGrid>
                <a:gridCol w="871379"/>
                <a:gridCol w="872995"/>
                <a:gridCol w="871378"/>
                <a:gridCol w="872995"/>
                <a:gridCol w="871379"/>
                <a:gridCol w="872995"/>
                <a:gridCol w="871378"/>
                <a:gridCol w="872995"/>
                <a:gridCol w="871379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Changes in the 2003 Reading mean estimates without…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262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Pays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5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6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 8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AUS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1.82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-3.32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-1.09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4.07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-3.60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-6.17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4.30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2.77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AUT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3.34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-2.66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2.48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1.58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0.40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-4.17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-4.79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2.13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BEL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6.79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-1.03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1.87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1.67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-0.53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-5.54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0.24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CAN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-0.06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-6.64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1.41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3.87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-6.64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-5.31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3.32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6.62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CHE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5.60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-3.40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3.68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3.21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1.68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-2.21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-6.66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-3.05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CZE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0.60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-3.31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-0.21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-0.93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0.37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2.82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-3.90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7.44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DEU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5.73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-0.79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1.07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4.39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1.77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-2.25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-6.24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-1.70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Average differences at the unit level between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International and DEU item parameters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DEU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-0.384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0.083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-0.039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-0.286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0.093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0.135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0.214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0.041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Espace réservé du contenu 2"/>
          <p:cNvSpPr txBox="1">
            <a:spLocks/>
          </p:cNvSpPr>
          <p:nvPr/>
        </p:nvSpPr>
        <p:spPr>
          <a:xfrm>
            <a:off x="467544" y="1535893"/>
            <a:ext cx="8208912" cy="6689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Easier/harder at the item level and at the unit level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2335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6916"/>
    </mc:Choice>
    <mc:Fallback>
      <p:transition spd="slow" advTm="11691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16764" x="1249363" y="3001963"/>
          <p14:tracePt t="16936" x="0" y="0"/>
        </p14:tracePtLst>
        <p14:tracePtLst>
          <p14:tracePt t="20314" x="2293938" y="2803525"/>
          <p14:tracePt t="20474" x="0" y="0"/>
        </p14:tracePtLst>
        <p14:tracePtLst>
          <p14:tracePt t="41496" x="3170238" y="2773363"/>
          <p14:tracePt t="41615" x="0" y="0"/>
        </p14:tracePtLst>
        <p14:tracePtLst>
          <p14:tracePt t="44422" x="1096963" y="3009900"/>
          <p14:tracePt t="44581" x="0" y="0"/>
        </p14:tracePtLst>
        <p14:tracePtLst>
          <p14:tracePt t="51381" x="3063875" y="2941638"/>
          <p14:tracePt t="51530" x="3055938" y="2941638"/>
          <p14:tracePt t="51538" x="3040063" y="2941638"/>
          <p14:tracePt t="51546" x="3009900" y="2933700"/>
          <p14:tracePt t="51554" x="2963863" y="2925763"/>
          <p14:tracePt t="51571" x="2933700" y="2917825"/>
          <p14:tracePt t="51588" x="2903538" y="2911475"/>
          <p14:tracePt t="51604" x="2887663" y="2911475"/>
          <p14:tracePt t="51621" x="2873375" y="2911475"/>
          <p14:tracePt t="51637" x="2857500" y="2903538"/>
          <p14:tracePt t="51654" x="2827338" y="2903538"/>
          <p14:tracePt t="51671" x="2797175" y="2895600"/>
          <p14:tracePt t="51687" x="2751138" y="2879725"/>
          <p14:tracePt t="51704" x="2705100" y="2879725"/>
          <p14:tracePt t="51721" x="2667000" y="2873375"/>
          <p14:tracePt t="51738" x="2651125" y="2873375"/>
          <p14:tracePt t="51754" x="2636838" y="2873375"/>
          <p14:tracePt t="51771" x="2628900" y="2873375"/>
          <p14:tracePt t="51788" x="2620963" y="2873375"/>
          <p14:tracePt t="51804" x="2606675" y="2873375"/>
          <p14:tracePt t="51821" x="2590800" y="2873375"/>
          <p14:tracePt t="51838" x="2582863" y="2873375"/>
          <p14:tracePt t="51854" x="2568575" y="2873375"/>
          <p14:tracePt t="51871" x="2552700" y="2873375"/>
          <p14:tracePt t="51888" x="2544763" y="2879725"/>
          <p14:tracePt t="51904" x="2514600" y="2887663"/>
          <p14:tracePt t="51921" x="2506663" y="2903538"/>
          <p14:tracePt t="51938" x="2498725" y="2903538"/>
          <p14:tracePt t="51954" x="2492375" y="2911475"/>
          <p14:tracePt t="51971" x="2492375" y="2933700"/>
          <p14:tracePt t="51988" x="2484438" y="2963863"/>
          <p14:tracePt t="52004" x="2476500" y="3001963"/>
          <p14:tracePt t="52021" x="2476500" y="3032125"/>
          <p14:tracePt t="52038" x="2476500" y="3048000"/>
          <p14:tracePt t="52054" x="2476500" y="3055938"/>
          <p14:tracePt t="52072" x="2476500" y="3063875"/>
          <p14:tracePt t="52106" x="2476500" y="3070225"/>
          <p14:tracePt t="52122" x="2476500" y="3086100"/>
          <p14:tracePt t="52122" x="2522538" y="3154363"/>
          <p14:tracePt t="52138" x="2598738" y="3276600"/>
          <p14:tracePt t="52154" x="2689225" y="3382963"/>
          <p14:tracePt t="52171" x="2751138" y="3444875"/>
          <p14:tracePt t="52188" x="2803525" y="3475038"/>
          <p14:tracePt t="52204" x="2819400" y="3475038"/>
          <p14:tracePt t="52221" x="2827338" y="3482975"/>
          <p14:tracePt t="52274" x="2835275" y="3482975"/>
          <p14:tracePt t="52298" x="2841625" y="3482975"/>
          <p14:tracePt t="52314" x="2857500" y="3482975"/>
          <p14:tracePt t="52338" x="2873375" y="3482975"/>
          <p14:tracePt t="52354" x="2879725" y="3482975"/>
          <p14:tracePt t="52362" x="2887663" y="3482975"/>
          <p14:tracePt t="52371" x="2903538" y="3475038"/>
          <p14:tracePt t="52372" x="2917825" y="3475038"/>
          <p14:tracePt t="52387" x="2949575" y="3459163"/>
          <p14:tracePt t="52404" x="2979738" y="3451225"/>
          <p14:tracePt t="52421" x="2994025" y="3436938"/>
          <p14:tracePt t="52437" x="3017838" y="3421063"/>
          <p14:tracePt t="52454" x="3032125" y="3413125"/>
          <p14:tracePt t="52471" x="3048000" y="3406775"/>
          <p14:tracePt t="52488" x="3063875" y="3398838"/>
          <p14:tracePt t="52504" x="3078163" y="3390900"/>
          <p14:tracePt t="52521" x="3094038" y="3382963"/>
          <p14:tracePt t="52537" x="3101975" y="3368675"/>
          <p14:tracePt t="52554" x="3116263" y="3368675"/>
          <p14:tracePt t="52571" x="3132138" y="3352800"/>
          <p14:tracePt t="52587" x="3146425" y="3330575"/>
          <p14:tracePt t="52604" x="3146425" y="3314700"/>
          <p14:tracePt t="52621" x="3154363" y="3292475"/>
          <p14:tracePt t="52637" x="3162300" y="3268663"/>
          <p14:tracePt t="52654" x="3170238" y="3238500"/>
          <p14:tracePt t="52671" x="3170238" y="3222625"/>
          <p14:tracePt t="52687" x="3170238" y="3208338"/>
          <p14:tracePt t="52704" x="3170238" y="3184525"/>
          <p14:tracePt t="52721" x="3170238" y="3178175"/>
          <p14:tracePt t="52737" x="3170238" y="3162300"/>
          <p14:tracePt t="52754" x="3162300" y="3146425"/>
          <p14:tracePt t="52771" x="3162300" y="3124200"/>
          <p14:tracePt t="52788" x="3154363" y="3101975"/>
          <p14:tracePt t="52804" x="3146425" y="3078163"/>
          <p14:tracePt t="52821" x="3140075" y="3063875"/>
          <p14:tracePt t="52838" x="3124200" y="3040063"/>
          <p14:tracePt t="52854" x="3124200" y="3025775"/>
          <p14:tracePt t="52871" x="3116263" y="3009900"/>
          <p14:tracePt t="52887" x="3108325" y="2994025"/>
          <p14:tracePt t="52904" x="3108325" y="2987675"/>
          <p14:tracePt t="52921" x="3094038" y="2963863"/>
          <p14:tracePt t="52938" x="3086100" y="2955925"/>
          <p14:tracePt t="52954" x="3078163" y="2949575"/>
          <p14:tracePt t="52971" x="3063875" y="2941638"/>
          <p14:tracePt t="52988" x="3048000" y="2933700"/>
          <p14:tracePt t="53004" x="3017838" y="2917825"/>
          <p14:tracePt t="53021" x="2987675" y="2895600"/>
          <p14:tracePt t="53037" x="2933700" y="2879725"/>
          <p14:tracePt t="53054" x="2903538" y="2865438"/>
          <p14:tracePt t="53071" x="2879725" y="2865438"/>
          <p14:tracePt t="53088" x="2857500" y="2857500"/>
          <p14:tracePt t="53104" x="2835275" y="2857500"/>
          <p14:tracePt t="53121" x="2797175" y="2849563"/>
          <p14:tracePt t="53137" x="2720975" y="2849563"/>
          <p14:tracePt t="53154" x="2674938" y="2849563"/>
          <p14:tracePt t="53171" x="2636838" y="2849563"/>
          <p14:tracePt t="53188" x="2590800" y="2849563"/>
          <p14:tracePt t="53204" x="2568575" y="2857500"/>
          <p14:tracePt t="53221" x="2544763" y="2857500"/>
          <p14:tracePt t="53238" x="2536825" y="2865438"/>
          <p14:tracePt t="53254" x="2522538" y="2879725"/>
          <p14:tracePt t="53271" x="2514600" y="2887663"/>
          <p14:tracePt t="53287" x="2506663" y="2903538"/>
          <p14:tracePt t="53304" x="2492375" y="2911475"/>
          <p14:tracePt t="53321" x="2484438" y="2925763"/>
          <p14:tracePt t="53338" x="2484438" y="2941638"/>
          <p14:tracePt t="53354" x="2484438" y="2963863"/>
          <p14:tracePt t="53371" x="2484438" y="2994025"/>
          <p14:tracePt t="53388" x="2484438" y="3009900"/>
          <p14:tracePt t="53404" x="2506663" y="3055938"/>
          <p14:tracePt t="53421" x="2536825" y="3086100"/>
          <p14:tracePt t="53437" x="2552700" y="3116263"/>
          <p14:tracePt t="53454" x="2582863" y="3146425"/>
          <p14:tracePt t="53471" x="2598738" y="3162300"/>
          <p14:tracePt t="53487" x="2620963" y="3184525"/>
          <p14:tracePt t="53504" x="2636838" y="3216275"/>
          <p14:tracePt t="53521" x="2659063" y="3238500"/>
          <p14:tracePt t="53521" x="2674938" y="3254375"/>
          <p14:tracePt t="53538" x="2697163" y="3268663"/>
          <p14:tracePt t="53554" x="2720975" y="3276600"/>
          <p14:tracePt t="53571" x="2727325" y="3276600"/>
          <p14:tracePt t="53587" x="2735263" y="3276600"/>
          <p14:tracePt t="53604" x="2743200" y="3276600"/>
          <p14:tracePt t="53621" x="2759075" y="3276600"/>
          <p14:tracePt t="53637" x="2781300" y="3276600"/>
          <p14:tracePt t="53654" x="2797175" y="3276600"/>
          <p14:tracePt t="53671" x="2835275" y="3276600"/>
          <p14:tracePt t="53687" x="2849563" y="3276600"/>
          <p14:tracePt t="53704" x="2879725" y="3276600"/>
          <p14:tracePt t="53721" x="2895600" y="3276600"/>
          <p14:tracePt t="53721" x="2917825" y="3276600"/>
          <p14:tracePt t="53738" x="2941638" y="3276600"/>
          <p14:tracePt t="53754" x="2955925" y="3268663"/>
          <p14:tracePt t="53771" x="2979738" y="3260725"/>
          <p14:tracePt t="53787" x="2994025" y="3260725"/>
          <p14:tracePt t="53804" x="3025775" y="3260725"/>
          <p14:tracePt t="53821" x="3055938" y="3238500"/>
          <p14:tracePt t="53838" x="3094038" y="3222625"/>
          <p14:tracePt t="53854" x="3124200" y="3208338"/>
          <p14:tracePt t="53871" x="3146425" y="3192463"/>
          <p14:tracePt t="53887" x="3170238" y="3178175"/>
          <p14:tracePt t="53904" x="3178175" y="3162300"/>
          <p14:tracePt t="53921" x="3184525" y="3146425"/>
          <p14:tracePt t="53937" x="3192463" y="3116263"/>
          <p14:tracePt t="53954" x="3200400" y="3108325"/>
          <p14:tracePt t="53971" x="3200400" y="3101975"/>
          <p14:tracePt t="53987" x="3200400" y="3094038"/>
          <p14:tracePt t="54004" x="3200400" y="3086100"/>
          <p14:tracePt t="54021" x="3200400" y="3070225"/>
          <p14:tracePt t="54037" x="3192463" y="3055938"/>
          <p14:tracePt t="54054" x="3184525" y="3040063"/>
          <p14:tracePt t="54071" x="3162300" y="3032125"/>
          <p14:tracePt t="54087" x="3146425" y="3017838"/>
          <p14:tracePt t="54105" x="3132138" y="3001963"/>
          <p14:tracePt t="54121" x="3101975" y="2971800"/>
          <p14:tracePt t="54138" x="3078163" y="2955925"/>
          <p14:tracePt t="54154" x="3063875" y="2949575"/>
          <p14:tracePt t="54171" x="3040063" y="2933700"/>
          <p14:tracePt t="54187" x="3001963" y="2917825"/>
          <p14:tracePt t="54204" x="2971800" y="2911475"/>
          <p14:tracePt t="54221" x="2941638" y="2895600"/>
          <p14:tracePt t="54237" x="2917825" y="2887663"/>
          <p14:tracePt t="54254" x="2911475" y="2887663"/>
          <p14:tracePt t="54271" x="2895600" y="2879725"/>
          <p14:tracePt t="54288" x="2879725" y="2879725"/>
          <p14:tracePt t="54304" x="2865438" y="2879725"/>
          <p14:tracePt t="54321" x="2849563" y="2873375"/>
          <p14:tracePt t="54337" x="2835275" y="2873375"/>
          <p14:tracePt t="54354" x="2827338" y="2873375"/>
          <p14:tracePt t="54371" x="2819400" y="2873375"/>
          <p14:tracePt t="54387" x="2803525" y="2873375"/>
          <p14:tracePt t="54404" x="2781300" y="2873375"/>
          <p14:tracePt t="54421" x="2765425" y="2873375"/>
          <p14:tracePt t="54437" x="2759075" y="2873375"/>
          <p14:tracePt t="54454" x="2751138" y="2873375"/>
          <p14:tracePt t="54471" x="2735263" y="2873375"/>
          <p14:tracePt t="59070" x="0" y="0"/>
        </p14:tracePtLst>
        <p14:tracePtLst>
          <p14:tracePt t="78492" x="2270125" y="3679825"/>
          <p14:tracePt t="78753" x="2270125" y="3673475"/>
          <p14:tracePt t="78777" x="2270125" y="3665538"/>
          <p14:tracePt t="78786" x="2263775" y="3665538"/>
          <p14:tracePt t="78793" x="2263775" y="3657600"/>
          <p14:tracePt t="78801" x="2255838" y="3649663"/>
          <p14:tracePt t="78817" x="2255838" y="3641725"/>
          <p14:tracePt t="78818" x="2239963" y="3627438"/>
          <p14:tracePt t="78834" x="2239963" y="3611563"/>
          <p14:tracePt t="78851" x="2225675" y="3589338"/>
          <p14:tracePt t="78867" x="2201863" y="3565525"/>
          <p14:tracePt t="78884" x="2187575" y="3543300"/>
          <p14:tracePt t="78901" x="2179638" y="3527425"/>
          <p14:tracePt t="78917" x="2163763" y="3513138"/>
          <p14:tracePt t="78934" x="2155825" y="3497263"/>
          <p14:tracePt t="78951" x="2155825" y="3489325"/>
          <p14:tracePt t="78968" x="2149475" y="3489325"/>
          <p14:tracePt t="78984" x="2149475" y="3482975"/>
          <p14:tracePt t="79025" x="2141538" y="3482975"/>
          <p14:tracePt t="79057" x="2133600" y="3475038"/>
          <p14:tracePt t="79075" x="2117725" y="3475038"/>
          <p14:tracePt t="79084" x="2117725" y="3467100"/>
          <p14:tracePt t="79085" x="2111375" y="3467100"/>
          <p14:tracePt t="79101" x="2103438" y="3467100"/>
          <p14:tracePt t="79117" x="2087563" y="3459163"/>
          <p14:tracePt t="79134" x="2073275" y="3459163"/>
          <p14:tracePt t="79151" x="2057400" y="3451225"/>
          <p14:tracePt t="79185" x="2049463" y="3451225"/>
          <p14:tracePt t="79217" x="2041525" y="3451225"/>
          <p14:tracePt t="79225" x="2035175" y="3451225"/>
          <p14:tracePt t="79242" x="2027238" y="3451225"/>
          <p14:tracePt t="79249" x="2019300" y="3451225"/>
          <p14:tracePt t="79253" x="1997075" y="3451225"/>
          <p14:tracePt t="79267" x="1973263" y="3451225"/>
          <p14:tracePt t="79284" x="1951038" y="3451225"/>
          <p14:tracePt t="79301" x="1935163" y="3451225"/>
          <p14:tracePt t="79317" x="1912938" y="3451225"/>
          <p14:tracePt t="79334" x="1882775" y="3451225"/>
          <p14:tracePt t="79351" x="1836738" y="3451225"/>
          <p14:tracePt t="79367" x="1798638" y="3451225"/>
          <p14:tracePt t="79384" x="1760538" y="3451225"/>
          <p14:tracePt t="79401" x="1714500" y="3451225"/>
          <p14:tracePt t="79417" x="1706563" y="3451225"/>
          <p14:tracePt t="79434" x="1692275" y="3451225"/>
          <p14:tracePt t="79451" x="1684338" y="3451225"/>
          <p14:tracePt t="79467" x="1676400" y="3459163"/>
          <p14:tracePt t="79484" x="1668463" y="3467100"/>
          <p14:tracePt t="79501" x="1654175" y="3467100"/>
          <p14:tracePt t="79517" x="1646238" y="3475038"/>
          <p14:tracePt t="79554" x="1646238" y="3482975"/>
          <p14:tracePt t="79610" x="1638300" y="3489325"/>
          <p14:tracePt t="79618" x="1630363" y="3489325"/>
          <p14:tracePt t="79633" x="1630363" y="3497263"/>
          <p14:tracePt t="79642" x="1630363" y="3505200"/>
          <p14:tracePt t="79651" x="1622425" y="3521075"/>
          <p14:tracePt t="79667" x="1622425" y="3535363"/>
          <p14:tracePt t="79684" x="1616075" y="3551238"/>
          <p14:tracePt t="79701" x="1608138" y="3565525"/>
          <p14:tracePt t="79717" x="1608138" y="3581400"/>
          <p14:tracePt t="79734" x="1608138" y="3589338"/>
          <p14:tracePt t="79751" x="1608138" y="3597275"/>
          <p14:tracePt t="79767" x="1608138" y="3603625"/>
          <p14:tracePt t="79784" x="1608138" y="3611563"/>
          <p14:tracePt t="79801" x="1608138" y="3627438"/>
          <p14:tracePt t="79817" x="1608138" y="3635375"/>
          <p14:tracePt t="79834" x="1608138" y="3641725"/>
          <p14:tracePt t="79851" x="1608138" y="3649663"/>
          <p14:tracePt t="79867" x="1608138" y="3657600"/>
          <p14:tracePt t="79884" x="1608138" y="3665538"/>
          <p14:tracePt t="79901" x="1608138" y="3679825"/>
          <p14:tracePt t="79917" x="1622425" y="3711575"/>
          <p14:tracePt t="79934" x="1630363" y="3733800"/>
          <p14:tracePt t="79951" x="1638300" y="3749675"/>
          <p14:tracePt t="79967" x="1646238" y="3763963"/>
          <p14:tracePt t="79984" x="1654175" y="3771900"/>
          <p14:tracePt t="80001" x="1660525" y="3787775"/>
          <p14:tracePt t="80018" x="1668463" y="3794125"/>
          <p14:tracePt t="80034" x="1684338" y="3802063"/>
          <p14:tracePt t="80051" x="1692275" y="3810000"/>
          <p14:tracePt t="80067" x="1706563" y="3817938"/>
          <p14:tracePt t="80084" x="1730375" y="3832225"/>
          <p14:tracePt t="80101" x="1744663" y="3840163"/>
          <p14:tracePt t="80117" x="1760538" y="3848100"/>
          <p14:tracePt t="80134" x="1782763" y="3856038"/>
          <p14:tracePt t="80151" x="1828800" y="3870325"/>
          <p14:tracePt t="80167" x="1858963" y="3886200"/>
          <p14:tracePt t="80184" x="1912938" y="3902075"/>
          <p14:tracePt t="80201" x="1989138" y="3932238"/>
          <p14:tracePt t="80218" x="2041525" y="3946525"/>
          <p14:tracePt t="80234" x="2095500" y="3954463"/>
          <p14:tracePt t="80251" x="2117725" y="3962400"/>
          <p14:tracePt t="80267" x="2133600" y="3962400"/>
          <p14:tracePt t="80284" x="2141538" y="3962400"/>
          <p14:tracePt t="80301" x="2149475" y="3962400"/>
          <p14:tracePt t="80317" x="2163763" y="3970338"/>
          <p14:tracePt t="80334" x="2171700" y="3970338"/>
          <p14:tracePt t="80351" x="2171700" y="3978275"/>
          <p14:tracePt t="80367" x="2187575" y="3978275"/>
          <p14:tracePt t="80409" x="2193925" y="3970338"/>
          <p14:tracePt t="80417" x="2201863" y="3970338"/>
          <p14:tracePt t="80419" x="2225675" y="3954463"/>
          <p14:tracePt t="80434" x="2263775" y="3940175"/>
          <p14:tracePt t="80451" x="2286000" y="3924300"/>
          <p14:tracePt t="80467" x="2316163" y="3894138"/>
          <p14:tracePt t="80484" x="2346325" y="3878263"/>
          <p14:tracePt t="80501" x="2354263" y="3856038"/>
          <p14:tracePt t="80518" x="2370138" y="3848100"/>
          <p14:tracePt t="80534" x="2378075" y="3832225"/>
          <p14:tracePt t="80551" x="2378075" y="3817938"/>
          <p14:tracePt t="80568" x="2384425" y="3802063"/>
          <p14:tracePt t="80584" x="2392363" y="3779838"/>
          <p14:tracePt t="80601" x="2392363" y="3749675"/>
          <p14:tracePt t="80617" x="2392363" y="3725863"/>
          <p14:tracePt t="80634" x="2392363" y="3711575"/>
          <p14:tracePt t="80651" x="2392363" y="3695700"/>
          <p14:tracePt t="80667" x="2392363" y="3679825"/>
          <p14:tracePt t="80684" x="2378075" y="3641725"/>
          <p14:tracePt t="80701" x="2370138" y="3619500"/>
          <p14:tracePt t="80717" x="2354263" y="3597275"/>
          <p14:tracePt t="80734" x="2339975" y="3573463"/>
          <p14:tracePt t="80751" x="2332038" y="3565525"/>
          <p14:tracePt t="80767" x="2324100" y="3565525"/>
          <p14:tracePt t="80784" x="2308225" y="3551238"/>
          <p14:tracePt t="80801" x="2270125" y="3521075"/>
          <p14:tracePt t="80818" x="2247900" y="3505200"/>
          <p14:tracePt t="80834" x="2232025" y="3497263"/>
          <p14:tracePt t="80851" x="2217738" y="3489325"/>
          <p14:tracePt t="80867" x="2209800" y="3489325"/>
          <p14:tracePt t="80884" x="2201863" y="3489325"/>
          <p14:tracePt t="80901" x="2187575" y="3489325"/>
          <p14:tracePt t="80917" x="2141538" y="3475038"/>
          <p14:tracePt t="80934" x="2103438" y="3467100"/>
          <p14:tracePt t="80951" x="2041525" y="3451225"/>
          <p14:tracePt t="80967" x="1981200" y="3444875"/>
          <p14:tracePt t="80984" x="1935163" y="3436938"/>
          <p14:tracePt t="81001" x="1889125" y="3436938"/>
          <p14:tracePt t="81017" x="1858963" y="3436938"/>
          <p14:tracePt t="81034" x="1836738" y="3436938"/>
          <p14:tracePt t="81051" x="1798638" y="3436938"/>
          <p14:tracePt t="81067" x="1760538" y="3436938"/>
          <p14:tracePt t="81084" x="1722438" y="3436938"/>
          <p14:tracePt t="81100" x="1692275" y="3436938"/>
          <p14:tracePt t="81117" x="1668463" y="3451225"/>
          <p14:tracePt t="81134" x="1646238" y="3451225"/>
          <p14:tracePt t="81151" x="1638300" y="3459163"/>
          <p14:tracePt t="81167" x="1622425" y="3467100"/>
          <p14:tracePt t="81184" x="1616075" y="3475038"/>
          <p14:tracePt t="81201" x="1600200" y="3489325"/>
          <p14:tracePt t="81217" x="1600200" y="3505200"/>
          <p14:tracePt t="81234" x="1600200" y="3521075"/>
          <p14:tracePt t="81251" x="1592263" y="3535363"/>
          <p14:tracePt t="81267" x="1584325" y="3559175"/>
          <p14:tracePt t="81284" x="1584325" y="3581400"/>
          <p14:tracePt t="81300" x="1584325" y="3597275"/>
          <p14:tracePt t="81317" x="1584325" y="3619500"/>
          <p14:tracePt t="81334" x="1584325" y="3635375"/>
          <p14:tracePt t="81350" x="1584325" y="3657600"/>
          <p14:tracePt t="81367" x="1584325" y="3687763"/>
          <p14:tracePt t="81384" x="1600200" y="3711575"/>
          <p14:tracePt t="81400" x="1630363" y="3756025"/>
          <p14:tracePt t="81417" x="1660525" y="3779838"/>
          <p14:tracePt t="81434" x="1692275" y="3802063"/>
          <p14:tracePt t="81451" x="1730375" y="3817938"/>
          <p14:tracePt t="81467" x="1752600" y="3832225"/>
          <p14:tracePt t="81484" x="1768475" y="3840163"/>
          <p14:tracePt t="81501" x="1782763" y="3848100"/>
          <p14:tracePt t="81517" x="1820863" y="3870325"/>
          <p14:tracePt t="81534" x="1866900" y="3894138"/>
          <p14:tracePt t="81551" x="1912938" y="3908425"/>
          <p14:tracePt t="81567" x="1965325" y="3940175"/>
          <p14:tracePt t="81584" x="2011363" y="3954463"/>
          <p14:tracePt t="81601" x="2065338" y="3970338"/>
          <p14:tracePt t="81617" x="2111375" y="3970338"/>
          <p14:tracePt t="81634" x="2155825" y="3978275"/>
          <p14:tracePt t="81651" x="2201863" y="3978275"/>
          <p14:tracePt t="81667" x="2232025" y="3978275"/>
          <p14:tracePt t="81684" x="2263775" y="3978275"/>
          <p14:tracePt t="81700" x="2293938" y="3970338"/>
          <p14:tracePt t="81717" x="2308225" y="3962400"/>
          <p14:tracePt t="81734" x="2324100" y="3954463"/>
          <p14:tracePt t="81751" x="2332038" y="3946525"/>
          <p14:tracePt t="81767" x="2339975" y="3946525"/>
          <p14:tracePt t="81784" x="2346325" y="3924300"/>
          <p14:tracePt t="81800" x="2378075" y="3886200"/>
          <p14:tracePt t="81817" x="2400300" y="3856038"/>
          <p14:tracePt t="81834" x="2408238" y="3825875"/>
          <p14:tracePt t="81850" x="2422525" y="3787775"/>
          <p14:tracePt t="81867" x="2430463" y="3756025"/>
          <p14:tracePt t="81884" x="2438400" y="3733800"/>
          <p14:tracePt t="81901" x="2438400" y="3717925"/>
          <p14:tracePt t="81917" x="2438400" y="3703638"/>
          <p14:tracePt t="81934" x="2438400" y="3687763"/>
          <p14:tracePt t="81950" x="2430463" y="3673475"/>
          <p14:tracePt t="81967" x="2408238" y="3649663"/>
          <p14:tracePt t="81984" x="2400300" y="3641725"/>
          <p14:tracePt t="82000" x="2378075" y="3619500"/>
          <p14:tracePt t="82017" x="2370138" y="3611563"/>
          <p14:tracePt t="82034" x="2362200" y="3597275"/>
          <p14:tracePt t="82051" x="2346325" y="3589338"/>
          <p14:tracePt t="82067" x="2332038" y="3581400"/>
          <p14:tracePt t="82084" x="2316163" y="3565525"/>
          <p14:tracePt t="82101" x="2308225" y="3559175"/>
          <p14:tracePt t="82117" x="2293938" y="3559175"/>
          <p14:tracePt t="82134" x="2278063" y="3559175"/>
          <p14:tracePt t="82150" x="2278063" y="3551238"/>
          <p14:tracePt t="82167" x="2270125" y="3551238"/>
          <p14:tracePt t="82184" x="2263775" y="3551238"/>
          <p14:tracePt t="82200" x="2247900" y="3551238"/>
          <p14:tracePt t="82217" x="2232025" y="3543300"/>
          <p14:tracePt t="82234" x="2201863" y="3535363"/>
          <p14:tracePt t="82251" x="2171700" y="3527425"/>
          <p14:tracePt t="82267" x="2133600" y="3521075"/>
          <p14:tracePt t="82284" x="2117725" y="3521075"/>
          <p14:tracePt t="82300" x="2103438" y="3513138"/>
          <p14:tracePt t="82317" x="2095500" y="3513138"/>
          <p14:tracePt t="82489" x="2095500" y="3505200"/>
          <p14:tracePt t="86002" x="2079625" y="3497263"/>
          <p14:tracePt t="86010" x="2073275" y="3489325"/>
          <p14:tracePt t="86025" x="2041525" y="3482975"/>
          <p14:tracePt t="86026" x="2027238" y="3467100"/>
          <p14:tracePt t="86034" x="1997075" y="3451225"/>
          <p14:tracePt t="86051" x="1973263" y="3444875"/>
          <p14:tracePt t="86067" x="1965325" y="3444875"/>
          <p14:tracePt t="86084" x="1951038" y="3436938"/>
          <p14:tracePt t="86101" x="1935163" y="3436938"/>
          <p14:tracePt t="86118" x="1920875" y="3436938"/>
          <p14:tracePt t="86134" x="1912938" y="3429000"/>
          <p14:tracePt t="86151" x="1897063" y="3421063"/>
          <p14:tracePt t="86167" x="1874838" y="3421063"/>
          <p14:tracePt t="86184" x="1851025" y="3413125"/>
          <p14:tracePt t="86201" x="1806575" y="3413125"/>
          <p14:tracePt t="86201" x="1782763" y="3413125"/>
          <p14:tracePt t="86218" x="1714500" y="3413125"/>
          <p14:tracePt t="86234" x="1638300" y="3406775"/>
          <p14:tracePt t="86251" x="1592263" y="3406775"/>
          <p14:tracePt t="86267" x="1562100" y="3406775"/>
          <p14:tracePt t="86284" x="1516063" y="3406775"/>
          <p14:tracePt t="86301" x="1477963" y="3406775"/>
          <p14:tracePt t="86317" x="1417638" y="3406775"/>
          <p14:tracePt t="86334" x="1363663" y="3406775"/>
          <p14:tracePt t="86351" x="1273175" y="3406775"/>
          <p14:tracePt t="86367" x="1211263" y="3398838"/>
          <p14:tracePt t="86384" x="1165225" y="3398838"/>
          <p14:tracePt t="86401" x="1127125" y="3398838"/>
          <p14:tracePt t="86417" x="1089025" y="3398838"/>
          <p14:tracePt t="86434" x="1044575" y="3398838"/>
          <p14:tracePt t="86451" x="998538" y="3406775"/>
          <p14:tracePt t="86467" x="968375" y="3413125"/>
          <p14:tracePt t="86484" x="944563" y="3421063"/>
          <p14:tracePt t="86501" x="922338" y="3429000"/>
          <p14:tracePt t="86517" x="906463" y="3429000"/>
          <p14:tracePt t="86534" x="892175" y="3444875"/>
          <p14:tracePt t="86551" x="868363" y="3459163"/>
          <p14:tracePt t="86568" x="822325" y="3489325"/>
          <p14:tracePt t="86584" x="777875" y="3535363"/>
          <p14:tracePt t="86601" x="723900" y="3573463"/>
          <p14:tracePt t="86617" x="677863" y="3611563"/>
          <p14:tracePt t="86634" x="663575" y="3635375"/>
          <p14:tracePt t="86651" x="647700" y="3641725"/>
          <p14:tracePt t="86667" x="639763" y="3649663"/>
          <p14:tracePt t="86684" x="639763" y="3657600"/>
          <p14:tracePt t="86701" x="639763" y="3665538"/>
          <p14:tracePt t="86776" x="639763" y="3673475"/>
          <p14:tracePt t="86794" x="655638" y="3695700"/>
          <p14:tracePt t="86802" x="677863" y="3703638"/>
          <p14:tracePt t="86817" x="739775" y="3733800"/>
          <p14:tracePt t="86818" x="792163" y="3749675"/>
          <p14:tracePt t="86834" x="830263" y="3763963"/>
          <p14:tracePt t="86851" x="860425" y="3771900"/>
          <p14:tracePt t="86867" x="898525" y="3779838"/>
          <p14:tracePt t="86884" x="930275" y="3787775"/>
          <p14:tracePt t="86901" x="982663" y="3794125"/>
          <p14:tracePt t="86917" x="1050925" y="3802063"/>
          <p14:tracePt t="86934" x="1089025" y="3802063"/>
          <p14:tracePt t="86951" x="1135063" y="3802063"/>
          <p14:tracePt t="86967" x="1181100" y="3802063"/>
          <p14:tracePt t="86984" x="1211263" y="3802063"/>
          <p14:tracePt t="87001" x="1241425" y="3802063"/>
          <p14:tracePt t="87017" x="1257300" y="3802063"/>
          <p14:tracePt t="87034" x="1273175" y="3802063"/>
          <p14:tracePt t="87051" x="1279525" y="3802063"/>
          <p14:tracePt t="87067" x="1287463" y="3802063"/>
          <p14:tracePt t="87084" x="1295400" y="3802063"/>
          <p14:tracePt t="87101" x="1311275" y="3787775"/>
          <p14:tracePt t="87118" x="1317625" y="3779838"/>
          <p14:tracePt t="87134" x="1325563" y="3771900"/>
          <p14:tracePt t="87151" x="1333500" y="3763963"/>
          <p14:tracePt t="87167" x="1341438" y="3763963"/>
          <p14:tracePt t="87274" x="1349375" y="3763963"/>
          <p14:tracePt t="87314" x="1355725" y="3763963"/>
          <p14:tracePt t="87322" x="1363663" y="3756025"/>
          <p14:tracePt t="87330" x="1371600" y="3756025"/>
          <p14:tracePt t="87338" x="1387475" y="3749675"/>
          <p14:tracePt t="87351" x="1417638" y="3749675"/>
          <p14:tracePt t="87367" x="1431925" y="3749675"/>
          <p14:tracePt t="87384" x="1447800" y="3749675"/>
          <p14:tracePt t="87401" x="1463675" y="3749675"/>
          <p14:tracePt t="87417" x="1477963" y="3749675"/>
          <p14:tracePt t="87434" x="1493838" y="3749675"/>
          <p14:tracePt t="87450" x="1493838" y="3741738"/>
          <p14:tracePt t="87467" x="1501775" y="3741738"/>
          <p14:tracePt t="87484" x="1516063" y="3733800"/>
          <p14:tracePt t="87500" x="1524000" y="3733800"/>
          <p14:tracePt t="87517" x="1531938" y="3733800"/>
          <p14:tracePt t="90803" x="1539875" y="3733800"/>
          <p14:tracePt t="91155" x="1539875" y="3725863"/>
          <p14:tracePt t="92866" x="0" y="0"/>
        </p14:tracePtLst>
      </p14:laserTraceLst>
    </p:ext>
  </p:extLs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Depending on the selected items for the linking, countries might be advantaged or disadvantaged.</a:t>
            </a:r>
          </a:p>
          <a:p>
            <a:r>
              <a:rPr lang="en-US" sz="2400" dirty="0" smtClean="0"/>
              <a:t>To reflect this additional uncertainty, PISA computes Linking Errors:</a:t>
            </a:r>
          </a:p>
          <a:p>
            <a:pPr lvl="1"/>
            <a:r>
              <a:rPr lang="en-US" sz="2400" dirty="0" smtClean="0"/>
              <a:t>Based on the shift in the international item parameter estimates between two PISA cycles, i.e. </a:t>
            </a:r>
            <a:r>
              <a:rPr lang="en-US" sz="2400" i="1" dirty="0" smtClean="0"/>
              <a:t>Item by Cycle Interactions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Take into account the hierarchical structure of the data (i.e. items embedded within units);</a:t>
            </a:r>
          </a:p>
          <a:p>
            <a:pPr lvl="1"/>
            <a:r>
              <a:rPr lang="en-US" sz="2400" dirty="0" smtClean="0"/>
              <a:t>Do not take into account the </a:t>
            </a:r>
            <a:r>
              <a:rPr lang="en-US" sz="2400" i="1" dirty="0" smtClean="0"/>
              <a:t>Item by Country Interaction </a:t>
            </a:r>
            <a:endParaRPr lang="en-US" sz="2400" i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191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3685"/>
    </mc:Choice>
    <mc:Fallback>
      <p:transition spd="slow" advTm="93685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94582233"/>
              </p:ext>
            </p:extLst>
          </p:nvPr>
        </p:nvGraphicFramePr>
        <p:xfrm>
          <a:off x="1403648" y="2204864"/>
          <a:ext cx="616386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622"/>
                <a:gridCol w="2054622"/>
                <a:gridCol w="2054622"/>
              </a:tblGrid>
              <a:tr h="26429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BE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Domains</a:t>
                      </a:r>
                      <a:endParaRPr kumimoji="0" lang="en-US" sz="1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BE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PISA cycles</a:t>
                      </a:r>
                      <a:endParaRPr kumimoji="0" lang="en-US" sz="1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b="1" i="1" dirty="0" err="1" smtClean="0"/>
                        <a:t>Linking</a:t>
                      </a:r>
                      <a:r>
                        <a:rPr lang="fr-BE" sz="1400" b="1" i="1" dirty="0" smtClean="0"/>
                        <a:t> </a:t>
                      </a:r>
                      <a:r>
                        <a:rPr lang="fr-BE" sz="1400" b="1" i="1" dirty="0" err="1" smtClean="0"/>
                        <a:t>errors</a:t>
                      </a:r>
                      <a:endParaRPr lang="en-US" sz="1400" b="1" i="1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Reading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2000-2003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5.32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2000-2006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4.96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2000-2009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5.39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2003-2006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smtClean="0"/>
                        <a:t>4.48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2003-2009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4.09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2006-2009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4.07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Math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2003-2006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1.35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2003-2009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1.99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2006-2009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1.33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Science </a:t>
                      </a:r>
                      <a:r>
                        <a:rPr lang="fr-BE" sz="1400" dirty="0" err="1" smtClean="0"/>
                        <a:t>Interim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2000_2003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3.11</a:t>
                      </a:r>
                      <a:endParaRPr lang="en-US" sz="1400" dirty="0"/>
                    </a:p>
                  </a:txBody>
                  <a:tcPr anchor="ctr"/>
                </a:tc>
              </a:tr>
              <a:tr h="264296"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Science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2006-2009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2.57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</p:spPr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468313" y="1601788"/>
            <a:ext cx="8218487" cy="45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latinLnBrk="0" hangingPunct="1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1" fontAlgn="base" latinLnBrk="0" hangingPunct="1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eaLnBrk="1" fontAlgn="base" latinLnBrk="0" hangingPunct="1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eaLnBrk="1" fontAlgn="base" latinLnBrk="0" hangingPunct="1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eaLnBrk="1" fontAlgn="base" latinLnBrk="0" hangingPunct="1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Linking errors estimates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77192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2772"/>
    </mc:Choice>
    <mc:Fallback>
      <p:transition spd="slow" advTm="42772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2403276"/>
          </a:xfrm>
        </p:spPr>
        <p:txBody>
          <a:bodyPr/>
          <a:lstStyle/>
          <a:p>
            <a:r>
              <a:rPr lang="en-US" sz="2400" dirty="0" smtClean="0"/>
              <a:t>How to use the linking errors?</a:t>
            </a:r>
          </a:p>
          <a:p>
            <a:r>
              <a:rPr lang="en-US" sz="2400" dirty="0" smtClean="0"/>
              <a:t>Mean estimates in Reading for Poland:</a:t>
            </a:r>
          </a:p>
          <a:p>
            <a:pPr lvl="1"/>
            <a:r>
              <a:rPr lang="en-US" sz="2400" dirty="0" smtClean="0"/>
              <a:t>PISA 2000 : 479 (4.5)</a:t>
            </a:r>
          </a:p>
          <a:p>
            <a:pPr lvl="1"/>
            <a:r>
              <a:rPr lang="en-US" sz="2400" dirty="0" smtClean="0"/>
              <a:t>PISA 2003 : 497 (2.9)</a:t>
            </a:r>
          </a:p>
          <a:p>
            <a:pPr lvl="1"/>
            <a:r>
              <a:rPr lang="en-US" sz="2400" dirty="0" smtClean="0"/>
              <a:t>Linking Error Reading (2000, 2003) : 5.307 </a:t>
            </a:r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46224079"/>
              </p:ext>
            </p:extLst>
          </p:nvPr>
        </p:nvGraphicFramePr>
        <p:xfrm>
          <a:off x="1691680" y="4221088"/>
          <a:ext cx="4320480" cy="537262"/>
        </p:xfrm>
        <a:graphic>
          <a:graphicData uri="http://schemas.openxmlformats.org/presentationml/2006/ole">
            <p:oleObj spid="_x0000_s59432" name="Équation" r:id="rId4" imgW="2451100" imgH="304800" progId="Equation.3">
              <p:embed/>
            </p:oleObj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23014667"/>
              </p:ext>
            </p:extLst>
          </p:nvPr>
        </p:nvGraphicFramePr>
        <p:xfrm>
          <a:off x="1584325" y="5129213"/>
          <a:ext cx="4300538" cy="1438275"/>
        </p:xfrm>
        <a:graphic>
          <a:graphicData uri="http://schemas.openxmlformats.org/presentationml/2006/ole">
            <p:oleObj spid="_x0000_s59433" name="Equation" r:id="rId5" imgW="2768600" imgH="927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3298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3059"/>
    </mc:Choice>
    <mc:Fallback>
      <p:transition spd="slow" advTm="10305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56724" x="3276600" y="5532438"/>
          <p14:tracePt t="57055" x="0" y="0"/>
        </p14:tracePtLst>
        <p14:tracePtLst>
          <p14:tracePt t="61188" x="4000500" y="5570538"/>
          <p14:tracePt t="61344" x="0" y="0"/>
        </p14:tracePtLst>
        <p14:tracePtLst>
          <p14:tracePt t="67865" x="4724400" y="5486400"/>
          <p14:tracePt t="68040" x="0" y="0"/>
        </p14:tracePtLst>
        <p14:tracePtLst>
          <p14:tracePt t="74573" x="5478463" y="5578475"/>
          <p14:tracePt t="74851" x="5486400" y="5578475"/>
          <p14:tracePt t="74858" x="5494338" y="5578475"/>
          <p14:tracePt t="74866" x="5508625" y="5578475"/>
          <p14:tracePt t="74875" x="5524500" y="5584825"/>
          <p14:tracePt t="74878" x="5570538" y="5592763"/>
          <p14:tracePt t="74894" x="5600700" y="5600700"/>
          <p14:tracePt t="74911" x="5638800" y="5600700"/>
          <p14:tracePt t="74928" x="5654675" y="5600700"/>
          <p14:tracePt t="74945" x="5661025" y="5600700"/>
          <p14:tracePt t="75010" x="5661025" y="5608638"/>
          <p14:tracePt t="76539" x="0" y="0"/>
        </p14:tracePtLst>
        <p14:tracePtLst>
          <p14:tracePt t="81530" x="3649663" y="6232525"/>
          <p14:tracePt t="81962" x="3657600" y="6232525"/>
          <p14:tracePt t="81978" x="3665538" y="6232525"/>
          <p14:tracePt t="81994" x="3673475" y="6232525"/>
          <p14:tracePt t="82010" x="3679825" y="6232525"/>
          <p14:tracePt t="82018" x="3687763" y="6232525"/>
          <p14:tracePt t="82026" x="3695700" y="6232525"/>
          <p14:tracePt t="82043" x="3703638" y="6232525"/>
          <p14:tracePt t="82043" x="3725863" y="6232525"/>
          <p14:tracePt t="82060" x="3771900" y="6226175"/>
          <p14:tracePt t="82077" x="3817938" y="6226175"/>
          <p14:tracePt t="82093" x="3848100" y="6226175"/>
          <p14:tracePt t="82110" x="3878263" y="6226175"/>
          <p14:tracePt t="82127" x="3902075" y="6226175"/>
          <p14:tracePt t="82143" x="3932238" y="6226175"/>
          <p14:tracePt t="82160" x="3978275" y="6226175"/>
          <p14:tracePt t="82177" x="4000500" y="6226175"/>
          <p14:tracePt t="82193" x="4022725" y="6218238"/>
          <p14:tracePt t="82210" x="4038600" y="6218238"/>
          <p14:tracePt t="82227" x="4054475" y="6218238"/>
          <p14:tracePt t="82243" x="4068763" y="6218238"/>
          <p14:tracePt t="82260" x="4092575" y="6210300"/>
          <p14:tracePt t="82277" x="4114800" y="6210300"/>
          <p14:tracePt t="82294" x="4137025" y="6210300"/>
          <p14:tracePt t="82310" x="4152900" y="6202363"/>
          <p14:tracePt t="82327" x="4160838" y="6202363"/>
          <p14:tracePt t="82343" x="4168775" y="6202363"/>
          <p14:tracePt t="82360" x="4175125" y="6202363"/>
          <p14:tracePt t="82978" x="4183063" y="6202363"/>
          <p14:tracePt t="82978" x="4191000" y="6202363"/>
          <p14:tracePt t="82994" x="4206875" y="6202363"/>
          <p14:tracePt t="83002" x="4221163" y="6202363"/>
          <p14:tracePt t="83010" x="4244975" y="6202363"/>
          <p14:tracePt t="83026" x="4275138" y="6210300"/>
          <p14:tracePt t="83027" x="4289425" y="6210300"/>
          <p14:tracePt t="83043" x="4305300" y="6210300"/>
          <p14:tracePt t="83060" x="4313238" y="6210300"/>
          <p14:tracePt t="83076" x="4327525" y="6210300"/>
          <p14:tracePt t="83122" x="4335463" y="6210300"/>
          <p14:tracePt t="83130" x="4343400" y="6210300"/>
          <p14:tracePt t="83266" x="4351338" y="6210300"/>
          <p14:tracePt t="83274" x="4373563" y="6210300"/>
          <p14:tracePt t="83284" x="4381500" y="6210300"/>
          <p14:tracePt t="83285" x="4389438" y="6210300"/>
          <p14:tracePt t="83294" x="4397375" y="6218238"/>
          <p14:tracePt t="83915" x="4403725" y="6218238"/>
          <p14:tracePt t="83923" x="4411663" y="6218238"/>
          <p14:tracePt t="83931" x="4435475" y="6226175"/>
          <p14:tracePt t="83939" x="4457700" y="6226175"/>
          <p14:tracePt t="83939" x="4465638" y="6232525"/>
          <p14:tracePt t="83947" x="4473575" y="6232525"/>
          <p14:tracePt t="83961" x="4503738" y="6240463"/>
          <p14:tracePt t="83977" x="4518025" y="6240463"/>
          <p14:tracePt t="83994" x="4525963" y="6240463"/>
          <p14:tracePt t="84011" x="4541838" y="6248400"/>
          <p14:tracePt t="84027" x="4549775" y="6248400"/>
          <p14:tracePt t="84044" x="4572000" y="6248400"/>
          <p14:tracePt t="84061" x="4594225" y="6248400"/>
          <p14:tracePt t="84077" x="4610100" y="6248400"/>
          <p14:tracePt t="84094" x="4640263" y="6248400"/>
          <p14:tracePt t="84111" x="4656138" y="6248400"/>
          <p14:tracePt t="84127" x="4670425" y="6248400"/>
          <p14:tracePt t="84163" x="4678363" y="6248400"/>
          <p14:tracePt t="84195" x="4686300" y="6248400"/>
          <p14:tracePt t="84251" x="4694238" y="6240463"/>
          <p14:tracePt t="84259" x="4702175" y="6232525"/>
          <p14:tracePt t="84275" x="4708525" y="6232525"/>
          <p14:tracePt t="84283" x="4716463" y="6232525"/>
          <p14:tracePt t="84291" x="4724400" y="6226175"/>
          <p14:tracePt t="84299" x="4732338" y="6218238"/>
          <p14:tracePt t="84311" x="4740275" y="6218238"/>
          <p14:tracePt t="84327" x="4746625" y="6210300"/>
          <p14:tracePt t="84344" x="4754563" y="6210300"/>
          <p14:tracePt t="84361" x="4762500" y="6202363"/>
          <p14:tracePt t="87603" x="4754563" y="6202363"/>
          <p14:tracePt t="87635" x="4746625" y="6202363"/>
          <p14:tracePt t="87651" x="4740275" y="6202363"/>
          <p14:tracePt t="87723" x="4732338" y="6202363"/>
          <p14:tracePt t="87739" x="4724400" y="6210300"/>
          <p14:tracePt t="87751" x="4716463" y="6210300"/>
          <p14:tracePt t="87755" x="4716463" y="6218238"/>
          <p14:tracePt t="87795" x="4708525" y="6218238"/>
          <p14:tracePt t="87811" x="4702175" y="6226175"/>
          <p14:tracePt t="87819" x="4694238" y="6226175"/>
          <p14:tracePt t="87835" x="4686300" y="6232525"/>
          <p14:tracePt t="87843" x="4686300" y="6240463"/>
          <p14:tracePt t="87845" x="4670425" y="6248400"/>
          <p14:tracePt t="87860" x="4648200" y="6256338"/>
          <p14:tracePt t="87877" x="4640263" y="6270625"/>
          <p14:tracePt t="87893" x="4610100" y="6302375"/>
          <p14:tracePt t="87910" x="4594225" y="6308725"/>
          <p14:tracePt t="87927" x="4579938" y="6332538"/>
          <p14:tracePt t="87944" x="4572000" y="6340475"/>
          <p14:tracePt t="87960" x="4564063" y="6354763"/>
          <p14:tracePt t="87977" x="4549775" y="6362700"/>
          <p14:tracePt t="87994" x="4541838" y="6378575"/>
          <p14:tracePt t="88010" x="4511675" y="6408738"/>
          <p14:tracePt t="88027" x="4495800" y="6423025"/>
          <p14:tracePt t="88043" x="4487863" y="6446838"/>
          <p14:tracePt t="88060" x="4473575" y="6454775"/>
          <p14:tracePt t="88077" x="4457700" y="6477000"/>
          <p14:tracePt t="88094" x="4449763" y="6492875"/>
          <p14:tracePt t="89123" x="4449763" y="6499225"/>
          <p14:tracePt t="89134" x="4465638" y="6499225"/>
          <p14:tracePt t="89147" x="4479925" y="6507163"/>
          <p14:tracePt t="89155" x="4487863" y="6515100"/>
          <p14:tracePt t="89161" x="4518025" y="6523038"/>
          <p14:tracePt t="89176" x="4594225" y="6553200"/>
          <p14:tracePt t="89193" x="4716463" y="6599238"/>
          <p14:tracePt t="89210" x="4830763" y="6629400"/>
          <p14:tracePt t="89227" x="4860925" y="6637338"/>
          <p14:tracePt t="89243" x="4914900" y="6645275"/>
          <p14:tracePt t="89260" x="4960938" y="6645275"/>
          <p14:tracePt t="89277" x="4991100" y="6645275"/>
          <p14:tracePt t="89293" x="5021263" y="6645275"/>
          <p14:tracePt t="89310" x="5067300" y="6645275"/>
          <p14:tracePt t="89326" x="5113338" y="6645275"/>
          <p14:tracePt t="89343" x="5165725" y="6645275"/>
          <p14:tracePt t="89360" x="5211763" y="6645275"/>
          <p14:tracePt t="89377" x="5249863" y="6637338"/>
          <p14:tracePt t="89394" x="5265738" y="6637338"/>
          <p14:tracePt t="89410" x="5295900" y="6621463"/>
          <p14:tracePt t="89427" x="5311775" y="6613525"/>
          <p14:tracePt t="89443" x="5349875" y="6599238"/>
          <p14:tracePt t="89460" x="5380038" y="6591300"/>
          <p14:tracePt t="89477" x="5418138" y="6583363"/>
          <p14:tracePt t="89493" x="5440363" y="6569075"/>
          <p14:tracePt t="89510" x="5448300" y="6569075"/>
          <p14:tracePt t="89527" x="5456238" y="6569075"/>
          <p14:tracePt t="89543" x="5464175" y="6569075"/>
          <p14:tracePt t="89560" x="5478463" y="6561138"/>
          <p14:tracePt t="89577" x="5486400" y="6553200"/>
          <p14:tracePt t="89593" x="5494338" y="6545263"/>
          <p14:tracePt t="89610" x="5494338" y="6537325"/>
          <p14:tracePt t="89627" x="5502275" y="6530975"/>
          <p14:tracePt t="89683" x="5502275" y="6523038"/>
          <p14:tracePt t="89859" x="5494338" y="6523038"/>
          <p14:tracePt t="90074" x="5494338" y="6515100"/>
          <p14:tracePt t="92765" x="0" y="0"/>
        </p14:tracePtLst>
      </p14:laserTraceLst>
    </p:ext>
  </p:extLs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5" y="1601788"/>
            <a:ext cx="8579296" cy="4525962"/>
          </a:xfrm>
        </p:spPr>
        <p:txBody>
          <a:bodyPr/>
          <a:lstStyle/>
          <a:p>
            <a:r>
              <a:rPr lang="en-US" sz="2400" dirty="0" smtClean="0"/>
              <a:t>When should we inflate the standard errors by the linking errors?</a:t>
            </a:r>
          </a:p>
          <a:p>
            <a:pPr lvl="1"/>
            <a:r>
              <a:rPr lang="en-US" sz="2400" dirty="0" smtClean="0"/>
              <a:t>Linking errors need only to be considered when comparisons are being made between results from different data collections and then usually when group means are being compared;</a:t>
            </a:r>
          </a:p>
          <a:p>
            <a:pPr lvl="1"/>
            <a:r>
              <a:rPr lang="en-US" sz="2400" dirty="0" smtClean="0"/>
              <a:t>Ex:</a:t>
            </a:r>
          </a:p>
          <a:p>
            <a:pPr lvl="2"/>
            <a:r>
              <a:rPr lang="en-US" dirty="0" smtClean="0"/>
              <a:t>Differences  in country mean estimates from 2 cycles</a:t>
            </a:r>
          </a:p>
          <a:p>
            <a:pPr lvl="2"/>
            <a:r>
              <a:rPr lang="en-US" dirty="0"/>
              <a:t>Differences </a:t>
            </a:r>
            <a:r>
              <a:rPr lang="en-US" dirty="0" smtClean="0"/>
              <a:t> in subgroup (boys or girls, natives …) mean estimates from 2 cycles</a:t>
            </a:r>
          </a:p>
          <a:p>
            <a:pPr lvl="1"/>
            <a:r>
              <a:rPr lang="en-US" sz="2400" dirty="0" smtClean="0"/>
              <a:t>But not in the gender difference shift between 2 cycles</a:t>
            </a:r>
            <a:endParaRPr lang="en-US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Trend estimates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5014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602"/>
    </mc:Choice>
    <mc:Fallback>
      <p:transition spd="slow" advTm="5060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390" y="1700808"/>
            <a:ext cx="4973195" cy="253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6480720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171" y="4653136"/>
            <a:ext cx="5904656" cy="1739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97981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8175"/>
    </mc:Choice>
    <mc:Fallback>
      <p:transition spd="slow" advTm="12817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9571" x="2544763" y="4389438"/>
          <p14:tracePt t="29874" x="2552700" y="4389438"/>
          <p14:tracePt t="29882" x="2560638" y="4389438"/>
          <p14:tracePt t="29898" x="2574925" y="4389438"/>
          <p14:tracePt t="29906" x="2590800" y="4389438"/>
          <p14:tracePt t="29914" x="2613025" y="4389438"/>
          <p14:tracePt t="29929" x="2628900" y="4389438"/>
          <p14:tracePt t="29945" x="2644775" y="4389438"/>
          <p14:tracePt t="29962" x="2651125" y="4389438"/>
          <p14:tracePt t="30002" x="2659063" y="4389438"/>
          <p14:tracePt t="30018" x="2674938" y="4389438"/>
          <p14:tracePt t="30034" x="2682875" y="4389438"/>
          <p14:tracePt t="30034" x="2705100" y="4389438"/>
          <p14:tracePt t="30058" x="2713038" y="4389438"/>
          <p14:tracePt t="30074" x="2727325" y="4389438"/>
          <p14:tracePt t="30086" x="2743200" y="4389438"/>
          <p14:tracePt t="30095" x="2751138" y="4389438"/>
          <p14:tracePt t="30096" x="2765425" y="4389438"/>
          <p14:tracePt t="30112" x="2797175" y="4389438"/>
          <p14:tracePt t="30129" x="2811463" y="4389438"/>
          <p14:tracePt t="30145" x="2865438" y="4389438"/>
          <p14:tracePt t="30162" x="2887663" y="4389438"/>
          <p14:tracePt t="30179" x="2925763" y="4389438"/>
          <p14:tracePt t="30195" x="2955925" y="4389438"/>
          <p14:tracePt t="30212" x="2994025" y="4389438"/>
          <p14:tracePt t="30229" x="3040063" y="4389438"/>
          <p14:tracePt t="30245" x="3078163" y="4389438"/>
          <p14:tracePt t="30262" x="3108325" y="4389438"/>
          <p14:tracePt t="30279" x="3132138" y="4389438"/>
          <p14:tracePt t="30295" x="3146425" y="4389438"/>
          <p14:tracePt t="30312" x="3170238" y="4389438"/>
          <p14:tracePt t="30329" x="3200400" y="4389438"/>
          <p14:tracePt t="30346" x="3230563" y="4389438"/>
          <p14:tracePt t="30362" x="3260725" y="4381500"/>
          <p14:tracePt t="30379" x="3292475" y="4373563"/>
          <p14:tracePt t="30395" x="3322638" y="4373563"/>
          <p14:tracePt t="30412" x="3360738" y="4373563"/>
          <p14:tracePt t="30429" x="3398838" y="4373563"/>
          <p14:tracePt t="30445" x="3451225" y="4373563"/>
          <p14:tracePt t="30462" x="3489325" y="4373563"/>
          <p14:tracePt t="30479" x="3527425" y="4373563"/>
          <p14:tracePt t="30495" x="3589338" y="4373563"/>
          <p14:tracePt t="30512" x="3679825" y="4373563"/>
          <p14:tracePt t="30529" x="3763963" y="4373563"/>
          <p14:tracePt t="30545" x="3832225" y="4373563"/>
          <p14:tracePt t="30562" x="3863975" y="4373563"/>
          <p14:tracePt t="30579" x="3894138" y="4381500"/>
          <p14:tracePt t="30595" x="3954463" y="4389438"/>
          <p14:tracePt t="30612" x="4060825" y="4397375"/>
          <p14:tracePt t="30629" x="4152900" y="4403725"/>
          <p14:tracePt t="30646" x="4244975" y="4419600"/>
          <p14:tracePt t="30662" x="4297363" y="4427538"/>
          <p14:tracePt t="30679" x="4335463" y="4435475"/>
          <p14:tracePt t="30695" x="4373563" y="4435475"/>
          <p14:tracePt t="30712" x="4419600" y="4435475"/>
          <p14:tracePt t="30729" x="4473575" y="4435475"/>
          <p14:tracePt t="30746" x="4533900" y="4435475"/>
          <p14:tracePt t="30762" x="4632325" y="4435475"/>
          <p14:tracePt t="30779" x="4678363" y="4435475"/>
          <p14:tracePt t="30795" x="4724400" y="4435475"/>
          <p14:tracePt t="30812" x="4754563" y="4435475"/>
          <p14:tracePt t="30829" x="4784725" y="4435475"/>
          <p14:tracePt t="30845" x="4822825" y="4435475"/>
          <p14:tracePt t="30862" x="4846638" y="4435475"/>
          <p14:tracePt t="30879" x="4876800" y="4435475"/>
          <p14:tracePt t="30895" x="4922838" y="4435475"/>
          <p14:tracePt t="30912" x="4968875" y="4435475"/>
          <p14:tracePt t="30929" x="5045075" y="4435475"/>
          <p14:tracePt t="30946" x="5173663" y="4435475"/>
          <p14:tracePt t="30962" x="5235575" y="4435475"/>
          <p14:tracePt t="30979" x="5280025" y="4427538"/>
          <p14:tracePt t="30995" x="5334000" y="4427538"/>
          <p14:tracePt t="31012" x="5364163" y="4427538"/>
          <p14:tracePt t="31029" x="5402263" y="4419600"/>
          <p14:tracePt t="31045" x="5470525" y="4411663"/>
          <p14:tracePt t="31062" x="5562600" y="4411663"/>
          <p14:tracePt t="31079" x="5638800" y="4411663"/>
          <p14:tracePt t="31096" x="5692775" y="4411663"/>
          <p14:tracePt t="31112" x="5730875" y="4411663"/>
          <p14:tracePt t="31129" x="5768975" y="4411663"/>
          <p14:tracePt t="31145" x="5845175" y="4411663"/>
          <p14:tracePt t="31162" x="5913438" y="4411663"/>
          <p14:tracePt t="31179" x="5965825" y="4411663"/>
          <p14:tracePt t="31195" x="6011863" y="4411663"/>
          <p14:tracePt t="31212" x="6042025" y="4411663"/>
          <p14:tracePt t="31229" x="6103938" y="4411663"/>
          <p14:tracePt t="31245" x="6188075" y="4411663"/>
          <p14:tracePt t="31262" x="6278563" y="4411663"/>
          <p14:tracePt t="31279" x="6346825" y="4411663"/>
          <p14:tracePt t="31295" x="6378575" y="4403725"/>
          <p14:tracePt t="31312" x="6423025" y="4403725"/>
          <p14:tracePt t="31329" x="6499225" y="4397375"/>
          <p14:tracePt t="31345" x="6575425" y="4381500"/>
          <p14:tracePt t="31345" x="6599238" y="4381500"/>
          <p14:tracePt t="31362" x="6645275" y="4365625"/>
          <p14:tracePt t="31378" x="6659563" y="4365625"/>
          <p14:tracePt t="31395" x="6683375" y="4359275"/>
          <p14:tracePt t="31412" x="6697663" y="4351338"/>
          <p14:tracePt t="31429" x="6721475" y="4343400"/>
          <p14:tracePt t="31445" x="6735763" y="4343400"/>
          <p14:tracePt t="31462" x="6751638" y="4343400"/>
          <p14:tracePt t="31479" x="6759575" y="4343400"/>
          <p14:tracePt t="32202" x="6743700" y="4343400"/>
          <p14:tracePt t="32210" x="6721475" y="4343400"/>
          <p14:tracePt t="32218" x="6697663" y="4343400"/>
          <p14:tracePt t="32226" x="6667500" y="4343400"/>
          <p14:tracePt t="32229" x="6575425" y="4351338"/>
          <p14:tracePt t="32245" x="6438900" y="4359275"/>
          <p14:tracePt t="32262" x="6278563" y="4365625"/>
          <p14:tracePt t="32278" x="6126163" y="4373563"/>
          <p14:tracePt t="32295" x="5973763" y="4389438"/>
          <p14:tracePt t="32312" x="5829300" y="4397375"/>
          <p14:tracePt t="32329" x="5692775" y="4403725"/>
          <p14:tracePt t="32346" x="5486400" y="4403725"/>
          <p14:tracePt t="32362" x="5295900" y="4403725"/>
          <p14:tracePt t="32410" x="4876800" y="4403725"/>
          <p14:tracePt t="32442" x="4678363" y="4419600"/>
          <p14:tracePt t="32450" x="4656138" y="4419600"/>
          <p14:tracePt t="32458" x="4618038" y="4419600"/>
          <p14:tracePt t="32466" x="4572000" y="4427538"/>
          <p14:tracePt t="32474" x="4525963" y="4427538"/>
          <p14:tracePt t="32478" x="4435475" y="4435475"/>
          <p14:tracePt t="32495" x="4351338" y="4435475"/>
          <p14:tracePt t="32512" x="4283075" y="4435475"/>
          <p14:tracePt t="32528" x="4221163" y="4435475"/>
          <p14:tracePt t="32545" x="4168775" y="4435475"/>
          <p14:tracePt t="32562" x="4084638" y="4435475"/>
          <p14:tracePt t="32578" x="4030663" y="4435475"/>
          <p14:tracePt t="32595" x="3992563" y="4435475"/>
          <p14:tracePt t="32612" x="3946525" y="4435475"/>
          <p14:tracePt t="32628" x="3908425" y="4435475"/>
          <p14:tracePt t="32645" x="3856038" y="4435475"/>
          <p14:tracePt t="32662" x="3810000" y="4435475"/>
          <p14:tracePt t="32678" x="3771900" y="4435475"/>
          <p14:tracePt t="32695" x="3733800" y="4435475"/>
          <p14:tracePt t="32712" x="3687763" y="4435475"/>
          <p14:tracePt t="32728" x="3611563" y="4427538"/>
          <p14:tracePt t="32745" x="3527425" y="4419600"/>
          <p14:tracePt t="32762" x="3390900" y="4403725"/>
          <p14:tracePt t="32779" x="3344863" y="4403725"/>
          <p14:tracePt t="32795" x="3314700" y="4403725"/>
          <p14:tracePt t="32812" x="3284538" y="4397375"/>
          <p14:tracePt t="32828" x="3260725" y="4381500"/>
          <p14:tracePt t="32845" x="3238500" y="4381500"/>
          <p14:tracePt t="32862" x="3216275" y="4365625"/>
          <p14:tracePt t="32878" x="3184525" y="4359275"/>
          <p14:tracePt t="32895" x="3162300" y="4343400"/>
          <p14:tracePt t="32912" x="3132138" y="4335463"/>
          <p14:tracePt t="32928" x="3108325" y="4327525"/>
          <p14:tracePt t="32945" x="3094038" y="4327525"/>
          <p14:tracePt t="32945" x="3086100" y="4327525"/>
          <p14:tracePt t="32962" x="3078163" y="4327525"/>
          <p14:tracePt t="32979" x="3048000" y="4313238"/>
          <p14:tracePt t="32995" x="3001963" y="4305300"/>
          <p14:tracePt t="33012" x="2963863" y="4297363"/>
          <p14:tracePt t="33028" x="2949575" y="4289425"/>
          <p14:tracePt t="33045" x="2933700" y="4283075"/>
          <p14:tracePt t="33062" x="2911475" y="4283075"/>
          <p14:tracePt t="33078" x="2887663" y="4283075"/>
          <p14:tracePt t="33095" x="2857500" y="4283075"/>
          <p14:tracePt t="33112" x="2835275" y="4283075"/>
          <p14:tracePt t="33128" x="2819400" y="4283075"/>
          <p14:tracePt t="33145" x="2811463" y="4283075"/>
          <p14:tracePt t="33162" x="2797175" y="4283075"/>
          <p14:tracePt t="33178" x="2781300" y="4283075"/>
          <p14:tracePt t="33195" x="2773363" y="4283075"/>
          <p14:tracePt t="33234" x="2765425" y="4283075"/>
          <p14:tracePt t="33242" x="2759075" y="4283075"/>
          <p14:tracePt t="33248" x="2751138" y="4283075"/>
          <p14:tracePt t="33262" x="2743200" y="4283075"/>
          <p14:tracePt t="33278" x="2735263" y="4283075"/>
          <p14:tracePt t="33295" x="2720975" y="4289425"/>
          <p14:tracePt t="33312" x="2705100" y="4289425"/>
          <p14:tracePt t="33328" x="2705100" y="4297363"/>
          <p14:tracePt t="33345" x="2682875" y="4305300"/>
          <p14:tracePt t="33394" x="2674938" y="4305300"/>
          <p14:tracePt t="35514" x="2682875" y="4305300"/>
          <p14:tracePt t="35522" x="2689225" y="4305300"/>
          <p14:tracePt t="35535" x="2697163" y="4305300"/>
          <p14:tracePt t="35536" x="2705100" y="4305300"/>
          <p14:tracePt t="35544" x="2735263" y="4305300"/>
          <p14:tracePt t="35561" x="2797175" y="4305300"/>
          <p14:tracePt t="35578" x="2873375" y="4305300"/>
          <p14:tracePt t="35594" x="2963863" y="4297363"/>
          <p14:tracePt t="35611" x="3063875" y="4297363"/>
          <p14:tracePt t="35628" x="3170238" y="4297363"/>
          <p14:tracePt t="35644" x="3268663" y="4297363"/>
          <p14:tracePt t="35661" x="3406775" y="4297363"/>
          <p14:tracePt t="35678" x="3597275" y="4313238"/>
          <p14:tracePt t="35695" x="3794125" y="4335463"/>
          <p14:tracePt t="35711" x="3946525" y="4335463"/>
          <p14:tracePt t="35728" x="4068763" y="4343400"/>
          <p14:tracePt t="35745" x="4152900" y="4343400"/>
          <p14:tracePt t="35761" x="4221163" y="4351338"/>
          <p14:tracePt t="35778" x="4244975" y="4351338"/>
          <p14:tracePt t="35795" x="4289425" y="4351338"/>
          <p14:tracePt t="35811" x="4359275" y="4351338"/>
          <p14:tracePt t="35828" x="4435475" y="4359275"/>
          <p14:tracePt t="35844" x="4503738" y="4359275"/>
          <p14:tracePt t="35861" x="4579938" y="4365625"/>
          <p14:tracePt t="35878" x="4656138" y="4373563"/>
          <p14:tracePt t="35895" x="4746625" y="4381500"/>
          <p14:tracePt t="35911" x="4800600" y="4389438"/>
          <p14:tracePt t="35928" x="4876800" y="4397375"/>
          <p14:tracePt t="35945" x="4945063" y="4411663"/>
          <p14:tracePt t="35961" x="5037138" y="4411663"/>
          <p14:tracePt t="35978" x="5089525" y="4411663"/>
          <p14:tracePt t="35995" x="5127625" y="4411663"/>
          <p14:tracePt t="36011" x="5159375" y="4411663"/>
          <p14:tracePt t="36028" x="5235575" y="4411663"/>
          <p14:tracePt t="36045" x="5372100" y="4411663"/>
          <p14:tracePt t="36061" x="5516563" y="4419600"/>
          <p14:tracePt t="36078" x="5638800" y="4427538"/>
          <p14:tracePt t="36095" x="5737225" y="4435475"/>
          <p14:tracePt t="36111" x="5813425" y="4441825"/>
          <p14:tracePt t="36128" x="5889625" y="4441825"/>
          <p14:tracePt t="36145" x="5943600" y="4441825"/>
          <p14:tracePt t="36161" x="6003925" y="4449763"/>
          <p14:tracePt t="36178" x="6049963" y="4449763"/>
          <p14:tracePt t="36195" x="6096000" y="4449763"/>
          <p14:tracePt t="36211" x="6142038" y="4449763"/>
          <p14:tracePt t="36228" x="6188075" y="4449763"/>
          <p14:tracePt t="36244" x="6248400" y="4449763"/>
          <p14:tracePt t="36261" x="6286500" y="4449763"/>
          <p14:tracePt t="36278" x="6316663" y="4449763"/>
          <p14:tracePt t="36294" x="6346825" y="4449763"/>
          <p14:tracePt t="36311" x="6378575" y="4435475"/>
          <p14:tracePt t="36328" x="6416675" y="4427538"/>
          <p14:tracePt t="36345" x="6469063" y="4419600"/>
          <p14:tracePt t="36361" x="6530975" y="4403725"/>
          <p14:tracePt t="36378" x="6553200" y="4389438"/>
          <p14:tracePt t="36394" x="6591300" y="4373563"/>
          <p14:tracePt t="36411" x="6621463" y="4365625"/>
          <p14:tracePt t="36428" x="6651625" y="4359275"/>
          <p14:tracePt t="36445" x="6683375" y="4343400"/>
          <p14:tracePt t="36461" x="6705600" y="4335463"/>
          <p14:tracePt t="36478" x="6713538" y="4327525"/>
          <p14:tracePt t="36514" x="6713538" y="4321175"/>
          <p14:tracePt t="36530" x="6721475" y="4321175"/>
          <p14:tracePt t="39033" x="0" y="0"/>
        </p14:tracePtLst>
        <p14:tracePtLst>
          <p14:tracePt t="40428" x="2620963" y="3992563"/>
          <p14:tracePt t="40562" x="2628900" y="3992563"/>
          <p14:tracePt t="40570" x="2636838" y="3992563"/>
          <p14:tracePt t="40578" x="2644775" y="3992563"/>
          <p14:tracePt t="40586" x="2667000" y="3992563"/>
          <p14:tracePt t="40594" x="2697163" y="3992563"/>
          <p14:tracePt t="40626" x="2705100" y="3992563"/>
          <p14:tracePt t="40650" x="2720975" y="3992563"/>
          <p14:tracePt t="40658" x="2727325" y="3992563"/>
          <p14:tracePt t="40665" x="2751138" y="3992563"/>
          <p14:tracePt t="40682" x="2803525" y="3992563"/>
          <p14:tracePt t="40698" x="2841625" y="3984625"/>
          <p14:tracePt t="40714" x="2865438" y="3984625"/>
          <p14:tracePt t="40730" x="2903538" y="3984625"/>
          <p14:tracePt t="40744" x="2917825" y="3984625"/>
          <p14:tracePt t="40760" x="2941638" y="3978275"/>
          <p14:tracePt t="40777" x="2963863" y="3978275"/>
          <p14:tracePt t="40794" x="2994025" y="3978275"/>
          <p14:tracePt t="40810" x="3025775" y="3978275"/>
          <p14:tracePt t="40827" x="3063875" y="3978275"/>
          <p14:tracePt t="40844" x="3108325" y="3970338"/>
          <p14:tracePt t="40861" x="3124200" y="3970338"/>
          <p14:tracePt t="40877" x="3132138" y="3970338"/>
          <p14:tracePt t="40894" x="3154363" y="3970338"/>
          <p14:tracePt t="40910" x="3178175" y="3962400"/>
          <p14:tracePt t="40927" x="3184525" y="3962400"/>
          <p14:tracePt t="40944" x="3200400" y="3954463"/>
          <p14:tracePt t="40960" x="3208338" y="3954463"/>
          <p14:tracePt t="40978" x="3222625" y="3954463"/>
          <p14:tracePt t="40994" x="3238500" y="3954463"/>
          <p14:tracePt t="41011" x="3246438" y="3946525"/>
          <p14:tracePt t="41027" x="3260725" y="3946525"/>
          <p14:tracePt t="41044" x="3268663" y="3940175"/>
          <p14:tracePt t="41060" x="3284538" y="3940175"/>
          <p14:tracePt t="41077" x="3292475" y="3932238"/>
          <p14:tracePt t="41094" x="3314700" y="3932238"/>
          <p14:tracePt t="41111" x="3330575" y="3924300"/>
          <p14:tracePt t="41127" x="3352800" y="3916363"/>
          <p14:tracePt t="41144" x="3382963" y="3908425"/>
          <p14:tracePt t="41160" x="3398838" y="3902075"/>
          <p14:tracePt t="41177" x="3436938" y="3886200"/>
          <p14:tracePt t="41194" x="3459163" y="3870325"/>
          <p14:tracePt t="41211" x="3497263" y="3870325"/>
          <p14:tracePt t="41227" x="3521075" y="3856038"/>
          <p14:tracePt t="41244" x="3551238" y="3848100"/>
          <p14:tracePt t="41261" x="3565525" y="3848100"/>
          <p14:tracePt t="41277" x="3573463" y="3840163"/>
          <p14:tracePt t="41294" x="3589338" y="3840163"/>
          <p14:tracePt t="41310" x="3603625" y="3832225"/>
          <p14:tracePt t="41327" x="3619500" y="3825875"/>
          <p14:tracePt t="41344" x="3635375" y="3825875"/>
          <p14:tracePt t="41360" x="3641725" y="3817938"/>
          <p14:tracePt t="41377" x="3657600" y="3810000"/>
          <p14:tracePt t="41394" x="3673475" y="3810000"/>
          <p14:tracePt t="41410" x="3695700" y="3802063"/>
          <p14:tracePt t="41427" x="3703638" y="3794125"/>
          <p14:tracePt t="41444" x="3717925" y="3794125"/>
          <p14:tracePt t="41460" x="3725863" y="3794125"/>
          <p14:tracePt t="41477" x="3741738" y="3787775"/>
          <p14:tracePt t="41494" x="3749675" y="3787775"/>
          <p14:tracePt t="41510" x="3763963" y="3779838"/>
          <p14:tracePt t="41527" x="3779838" y="3771900"/>
          <p14:tracePt t="41544" x="3787775" y="3771900"/>
          <p14:tracePt t="41560" x="3802063" y="3763963"/>
          <p14:tracePt t="41577" x="3825875" y="3756025"/>
          <p14:tracePt t="41594" x="3832225" y="3756025"/>
          <p14:tracePt t="41610" x="3840163" y="3749675"/>
          <p14:tracePt t="41627" x="3848100" y="3749675"/>
          <p14:tracePt t="41644" x="3856038" y="3741738"/>
          <p14:tracePt t="41660" x="3870325" y="3733800"/>
          <p14:tracePt t="41677" x="3878263" y="3733800"/>
          <p14:tracePt t="41694" x="3902075" y="3717925"/>
          <p14:tracePt t="41710" x="3924300" y="3711575"/>
          <p14:tracePt t="41727" x="3940175" y="3703638"/>
          <p14:tracePt t="41744" x="3946525" y="3703638"/>
          <p14:tracePt t="41760" x="3962400" y="3695700"/>
          <p14:tracePt t="41777" x="3984625" y="3679825"/>
          <p14:tracePt t="41794" x="4016375" y="3665538"/>
          <p14:tracePt t="41810" x="4030663" y="3649663"/>
          <p14:tracePt t="41827" x="4046538" y="3649663"/>
          <p14:tracePt t="41844" x="4060825" y="3641725"/>
          <p14:tracePt t="41860" x="4068763" y="3635375"/>
          <p14:tracePt t="41877" x="4084638" y="3627438"/>
          <p14:tracePt t="41894" x="4092575" y="3619500"/>
          <p14:tracePt t="41910" x="4106863" y="3611563"/>
          <p14:tracePt t="41927" x="4114800" y="3603625"/>
          <p14:tracePt t="41944" x="4122738" y="3603625"/>
          <p14:tracePt t="41960" x="4130675" y="3597275"/>
          <p14:tracePt t="41977" x="4137025" y="3589338"/>
          <p14:tracePt t="42025" x="4144963" y="3581400"/>
          <p14:tracePt t="42034" x="4152900" y="3573463"/>
          <p14:tracePt t="42049" x="4160838" y="3573463"/>
          <p14:tracePt t="42057" x="4160838" y="3565525"/>
          <p14:tracePt t="42061" x="4168775" y="3565525"/>
          <p14:tracePt t="42077" x="4175125" y="3559175"/>
          <p14:tracePt t="42094" x="4183063" y="3551238"/>
          <p14:tracePt t="42110" x="4183063" y="3543300"/>
          <p14:tracePt t="42127" x="4191000" y="3543300"/>
          <p14:tracePt t="42144" x="4206875" y="3527425"/>
          <p14:tracePt t="42160" x="4221163" y="3527425"/>
          <p14:tracePt t="42177" x="4229100" y="3521075"/>
          <p14:tracePt t="42194" x="4237038" y="3513138"/>
          <p14:tracePt t="42210" x="4244975" y="3513138"/>
          <p14:tracePt t="42227" x="4244975" y="3505200"/>
          <p14:tracePt t="42244" x="4251325" y="3497263"/>
          <p14:tracePt t="42261" x="4259263" y="3497263"/>
          <p14:tracePt t="42277" x="4267200" y="3489325"/>
          <p14:tracePt t="42294" x="4275138" y="3482975"/>
          <p14:tracePt t="42310" x="4283075" y="3482975"/>
          <p14:tracePt t="42327" x="4289425" y="3475038"/>
          <p14:tracePt t="42344" x="4297363" y="3467100"/>
          <p14:tracePt t="42360" x="4313238" y="3459163"/>
          <p14:tracePt t="42360" x="4313238" y="3451225"/>
          <p14:tracePt t="42378" x="4321175" y="3436938"/>
          <p14:tracePt t="42394" x="4335463" y="3429000"/>
          <p14:tracePt t="42410" x="4343400" y="3429000"/>
          <p14:tracePt t="42427" x="4351338" y="3421063"/>
          <p14:tracePt t="42474" x="4351338" y="3413125"/>
          <p14:tracePt t="42489" x="4359275" y="3413125"/>
          <p14:tracePt t="42514" x="4359275" y="3406775"/>
          <p14:tracePt t="42521" x="4365625" y="3406775"/>
          <p14:tracePt t="42562" x="4373563" y="3398838"/>
          <p14:tracePt t="42569" x="4381500" y="3398838"/>
          <p14:tracePt t="42681" x="4381500" y="3390900"/>
          <p14:tracePt t="42833" x="4389438" y="3390900"/>
          <p14:tracePt t="42841" x="4403725" y="3382963"/>
          <p14:tracePt t="42849" x="4419600" y="3375025"/>
          <p14:tracePt t="42853" x="4435475" y="3375025"/>
          <p14:tracePt t="42860" x="4465638" y="3360738"/>
          <p14:tracePt t="42877" x="4503738" y="3344863"/>
          <p14:tracePt t="42894" x="4541838" y="3330575"/>
          <p14:tracePt t="42910" x="4579938" y="3306763"/>
          <p14:tracePt t="42927" x="4610100" y="3284538"/>
          <p14:tracePt t="42943" x="4625975" y="3276600"/>
          <p14:tracePt t="42960" x="4640263" y="3268663"/>
          <p14:tracePt t="42977" x="4678363" y="3254375"/>
          <p14:tracePt t="42994" x="4702175" y="3230563"/>
          <p14:tracePt t="43011" x="4732338" y="3216275"/>
          <p14:tracePt t="43027" x="4746625" y="3184525"/>
          <p14:tracePt t="43044" x="4770438" y="3170238"/>
          <p14:tracePt t="43061" x="4784725" y="3154363"/>
          <p14:tracePt t="43077" x="4792663" y="3146425"/>
          <p14:tracePt t="43094" x="4808538" y="3140075"/>
          <p14:tracePt t="43110" x="4816475" y="3132138"/>
          <p14:tracePt t="43127" x="4822825" y="3124200"/>
          <p14:tracePt t="43143" x="4830763" y="3101975"/>
          <p14:tracePt t="43160" x="4838700" y="3094038"/>
          <p14:tracePt t="43177" x="4860925" y="3063875"/>
          <p14:tracePt t="43194" x="4868863" y="3048000"/>
          <p14:tracePt t="43210" x="4876800" y="3040063"/>
          <p14:tracePt t="43227" x="4884738" y="3032125"/>
          <p14:tracePt t="43244" x="4892675" y="3025775"/>
          <p14:tracePt t="43260" x="4892675" y="3017838"/>
          <p14:tracePt t="43277" x="4906963" y="3009900"/>
          <p14:tracePt t="43293" x="4914900" y="2994025"/>
          <p14:tracePt t="43310" x="4937125" y="2971800"/>
          <p14:tracePt t="43327" x="4960938" y="2955925"/>
          <p14:tracePt t="43344" x="4983163" y="2933700"/>
          <p14:tracePt t="43360" x="4991100" y="2925763"/>
          <p14:tracePt t="43377" x="5006975" y="2903538"/>
          <p14:tracePt t="43394" x="5013325" y="2895600"/>
          <p14:tracePt t="43410" x="5029200" y="2887663"/>
          <p14:tracePt t="43427" x="5059363" y="2865438"/>
          <p14:tracePt t="43443" x="5083175" y="2841625"/>
          <p14:tracePt t="43460" x="5105400" y="2827338"/>
          <p14:tracePt t="43477" x="5121275" y="2803525"/>
          <p14:tracePt t="43493" x="5135563" y="2789238"/>
          <p14:tracePt t="43510" x="5143500" y="2781300"/>
          <p14:tracePt t="43527" x="5159375" y="2765425"/>
          <p14:tracePt t="43543" x="5165725" y="2759075"/>
          <p14:tracePt t="43560" x="5189538" y="2751138"/>
          <p14:tracePt t="43577" x="5211763" y="2735263"/>
          <p14:tracePt t="43594" x="5227638" y="2727325"/>
          <p14:tracePt t="43610" x="5249863" y="2720975"/>
          <p14:tracePt t="43627" x="5273675" y="2705100"/>
          <p14:tracePt t="43644" x="5287963" y="2689225"/>
          <p14:tracePt t="43660" x="5303838" y="2682875"/>
          <p14:tracePt t="43677" x="5311775" y="2682875"/>
          <p14:tracePt t="43693" x="5318125" y="2674938"/>
          <p14:tracePt t="43710" x="5334000" y="2667000"/>
          <p14:tracePt t="43727" x="5356225" y="2659063"/>
          <p14:tracePt t="43743" x="5372100" y="2651125"/>
          <p14:tracePt t="43760" x="5387975" y="2644775"/>
          <p14:tracePt t="43777" x="5394325" y="2636838"/>
          <p14:tracePt t="43794" x="5410200" y="2628900"/>
          <p14:tracePt t="43810" x="5418138" y="2628900"/>
          <p14:tracePt t="43827" x="5432425" y="2620963"/>
          <p14:tracePt t="43843" x="5440363" y="2613025"/>
          <p14:tracePt t="43860" x="5464175" y="2606675"/>
          <p14:tracePt t="43877" x="5508625" y="2582863"/>
          <p14:tracePt t="43893" x="5540375" y="2560638"/>
          <p14:tracePt t="43910" x="5578475" y="2552700"/>
          <p14:tracePt t="43927" x="5600700" y="2536825"/>
          <p14:tracePt t="43944" x="5616575" y="2536825"/>
          <p14:tracePt t="43960" x="5638800" y="2514600"/>
          <p14:tracePt t="43977" x="5661025" y="2506663"/>
          <p14:tracePt t="43977" x="5668963" y="2506663"/>
          <p14:tracePt t="43994" x="5715000" y="2492375"/>
          <p14:tracePt t="44010" x="5745163" y="2476500"/>
          <p14:tracePt t="44027" x="5775325" y="2468563"/>
          <p14:tracePt t="44043" x="5783263" y="2460625"/>
          <p14:tracePt t="44089" x="5791200" y="2454275"/>
          <p14:tracePt t="44097" x="5791200" y="2446338"/>
          <p14:tracePt t="44110" x="5813425" y="2438400"/>
          <p14:tracePt t="44110" x="5859463" y="2422525"/>
          <p14:tracePt t="44127" x="5921375" y="2408238"/>
          <p14:tracePt t="44143" x="5965825" y="2384425"/>
          <p14:tracePt t="44160" x="5989638" y="2384425"/>
          <p14:tracePt t="44177" x="6019800" y="2370138"/>
          <p14:tracePt t="44193" x="6035675" y="2362200"/>
          <p14:tracePt t="44210" x="6073775" y="2346325"/>
          <p14:tracePt t="44227" x="6103938" y="2346325"/>
          <p14:tracePt t="44243" x="6126163" y="2339975"/>
          <p14:tracePt t="44260" x="6134100" y="2332038"/>
          <p14:tracePt t="44321" x="6149975" y="2332038"/>
          <p14:tracePt t="44329" x="6172200" y="2332038"/>
          <p14:tracePt t="44337" x="6194425" y="2332038"/>
          <p14:tracePt t="44345" x="6218238" y="2332038"/>
          <p14:tracePt t="44353" x="6232525" y="2332038"/>
          <p14:tracePt t="44360" x="6256338" y="2332038"/>
          <p14:tracePt t="44377" x="6264275" y="2324100"/>
          <p14:tracePt t="44425" x="6278563" y="2324100"/>
          <p14:tracePt t="44434" x="6286500" y="2324100"/>
          <p14:tracePt t="44441" x="6294438" y="2316163"/>
          <p14:tracePt t="44447" x="6324600" y="2316163"/>
          <p14:tracePt t="44460" x="6332538" y="2316163"/>
          <p14:tracePt t="44477" x="6340475" y="2316163"/>
          <p14:tracePt t="44493" x="6346825" y="2316163"/>
          <p14:tracePt t="44808" x="0" y="0"/>
        </p14:tracePtLst>
        <p14:tracePtLst>
          <p14:tracePt t="45785" x="2460625" y="4441825"/>
          <p14:tracePt t="45953" x="2468563" y="4441825"/>
          <p14:tracePt t="45962" x="2476500" y="4441825"/>
          <p14:tracePt t="45976" x="2484438" y="4441825"/>
          <p14:tracePt t="45977" x="2536825" y="4441825"/>
          <p14:tracePt t="45993" x="2620963" y="4449763"/>
          <p14:tracePt t="46010" x="2689225" y="4449763"/>
          <p14:tracePt t="46026" x="2773363" y="4449763"/>
          <p14:tracePt t="46043" x="2865438" y="4449763"/>
          <p14:tracePt t="46060" x="2941638" y="4449763"/>
          <p14:tracePt t="46076" x="2994025" y="4457700"/>
          <p14:tracePt t="46093" x="3063875" y="4457700"/>
          <p14:tracePt t="46110" x="3124200" y="4457700"/>
          <p14:tracePt t="46126" x="3178175" y="4457700"/>
          <p14:tracePt t="46143" x="3230563" y="4457700"/>
          <p14:tracePt t="46160" x="3268663" y="4457700"/>
          <p14:tracePt t="46176" x="3292475" y="4457700"/>
          <p14:tracePt t="46193" x="3406775" y="4449763"/>
          <p14:tracePt t="46210" x="3475038" y="4449763"/>
          <p14:tracePt t="46226" x="3551238" y="4449763"/>
          <p14:tracePt t="46243" x="3603625" y="4449763"/>
          <p14:tracePt t="46260" x="3657600" y="4449763"/>
          <p14:tracePt t="46276" x="3703638" y="4441825"/>
          <p14:tracePt t="46293" x="3763963" y="4441825"/>
          <p14:tracePt t="46310" x="3840163" y="4441825"/>
          <p14:tracePt t="46326" x="3924300" y="4441825"/>
          <p14:tracePt t="46343" x="3992563" y="4441825"/>
          <p14:tracePt t="46359" x="4038600" y="4441825"/>
          <p14:tracePt t="46376" x="4076700" y="4441825"/>
          <p14:tracePt t="46393" x="4130675" y="4441825"/>
          <p14:tracePt t="46410" x="4183063" y="4441825"/>
          <p14:tracePt t="46426" x="4229100" y="4441825"/>
          <p14:tracePt t="46443" x="4275138" y="4435475"/>
          <p14:tracePt t="46460" x="4313238" y="4427538"/>
          <p14:tracePt t="46476" x="4343400" y="4427538"/>
          <p14:tracePt t="46493" x="4381500" y="4427538"/>
          <p14:tracePt t="46510" x="4427538" y="4427538"/>
          <p14:tracePt t="46526" x="4487863" y="4427538"/>
          <p14:tracePt t="46543" x="4541838" y="4427538"/>
          <p14:tracePt t="46560" x="4587875" y="4435475"/>
          <p14:tracePt t="46576" x="4610100" y="4435475"/>
          <p14:tracePt t="46593" x="4678363" y="4435475"/>
          <p14:tracePt t="46610" x="4702175" y="4435475"/>
          <p14:tracePt t="46626" x="4732338" y="4435475"/>
          <p14:tracePt t="46643" x="4762500" y="4435475"/>
          <p14:tracePt t="46659" x="4784725" y="4435475"/>
          <p14:tracePt t="46676" x="4800600" y="4435475"/>
          <p14:tracePt t="46693" x="4830763" y="4427538"/>
          <p14:tracePt t="46710" x="4854575" y="4427538"/>
          <p14:tracePt t="46726" x="4899025" y="4427538"/>
          <p14:tracePt t="46743" x="4960938" y="4427538"/>
          <p14:tracePt t="46760" x="5021263" y="4427538"/>
          <p14:tracePt t="46776" x="5075238" y="4427538"/>
          <p14:tracePt t="46793" x="5113338" y="4427538"/>
          <p14:tracePt t="46809" x="5151438" y="4427538"/>
          <p14:tracePt t="46826" x="5197475" y="4427538"/>
          <p14:tracePt t="46843" x="5257800" y="4427538"/>
          <p14:tracePt t="46859" x="5341938" y="4427538"/>
          <p14:tracePt t="46876" x="5402263" y="4419600"/>
          <p14:tracePt t="46893" x="5448300" y="4411663"/>
          <p14:tracePt t="46910" x="5486400" y="4411663"/>
          <p14:tracePt t="46926" x="5524500" y="4411663"/>
          <p14:tracePt t="46943" x="5554663" y="4411663"/>
          <p14:tracePt t="46959" x="5584825" y="4411663"/>
          <p14:tracePt t="46976" x="5616575" y="4411663"/>
          <p14:tracePt t="46993" x="5630863" y="4411663"/>
          <p14:tracePt t="47010" x="5646738" y="4411663"/>
          <p14:tracePt t="47026" x="5668963" y="4411663"/>
          <p14:tracePt t="47043" x="5699125" y="4411663"/>
          <p14:tracePt t="47060" x="5745163" y="4411663"/>
          <p14:tracePt t="47076" x="5799138" y="4411663"/>
          <p14:tracePt t="47093" x="5821363" y="4403725"/>
          <p14:tracePt t="47109" x="5851525" y="4403725"/>
          <p14:tracePt t="47126" x="5883275" y="4403725"/>
          <p14:tracePt t="47143" x="5921375" y="4403725"/>
          <p14:tracePt t="47160" x="5981700" y="4397375"/>
          <p14:tracePt t="47176" x="6019800" y="4389438"/>
          <p14:tracePt t="47193" x="6073775" y="4381500"/>
          <p14:tracePt t="47210" x="6111875" y="4373563"/>
          <p14:tracePt t="47227" x="6164263" y="4365625"/>
          <p14:tracePt t="47244" x="6210300" y="4365625"/>
          <p14:tracePt t="47261" x="6278563" y="4359275"/>
          <p14:tracePt t="47277" x="6324600" y="4359275"/>
          <p14:tracePt t="47294" x="6362700" y="4359275"/>
          <p14:tracePt t="47310" x="6370638" y="4359275"/>
          <p14:tracePt t="47327" x="6378575" y="4359275"/>
          <p14:tracePt t="47386" x="6384925" y="4351338"/>
          <p14:tracePt t="47402" x="6392863" y="4351338"/>
          <p14:tracePt t="47402" x="6400800" y="4351338"/>
          <p14:tracePt t="47426" x="6408738" y="4351338"/>
          <p14:tracePt t="47450" x="6416675" y="4351338"/>
          <p14:tracePt t="47474" x="6430963" y="4351338"/>
          <p14:tracePt t="47490" x="6438900" y="4351338"/>
          <p14:tracePt t="47501" x="6461125" y="4351338"/>
          <p14:tracePt t="47506" x="6484938" y="4351338"/>
          <p14:tracePt t="47510" x="6530975" y="4351338"/>
          <p14:tracePt t="47527" x="6575425" y="4351338"/>
          <p14:tracePt t="47544" x="6613525" y="4351338"/>
          <p14:tracePt t="47560" x="6629400" y="4351338"/>
          <p14:tracePt t="48856" x="0" y="0"/>
        </p14:tracePtLst>
        <p14:tracePtLst>
          <p14:tracePt t="51988" x="2682875" y="4030663"/>
          <p14:tracePt t="52130" x="2705100" y="4030663"/>
          <p14:tracePt t="52138" x="2720975" y="4030663"/>
          <p14:tracePt t="52150" x="2743200" y="4030663"/>
          <p14:tracePt t="52152" x="2765425" y="4030663"/>
          <p14:tracePt t="52160" x="2827338" y="4030663"/>
          <p14:tracePt t="52176" x="2925763" y="4030663"/>
          <p14:tracePt t="52193" x="3017838" y="4030663"/>
          <p14:tracePt t="52210" x="3146425" y="4030663"/>
          <p14:tracePt t="52226" x="3184525" y="4030663"/>
          <p14:tracePt t="52243" x="3216275" y="4022725"/>
          <p14:tracePt t="52260" x="3246438" y="4008438"/>
          <p14:tracePt t="52276" x="3284538" y="4000500"/>
          <p14:tracePt t="52293" x="3336925" y="3992563"/>
          <p14:tracePt t="52310" x="3352800" y="3992563"/>
          <p14:tracePt t="52326" x="3382963" y="3984625"/>
          <p14:tracePt t="52343" x="3406775" y="3978275"/>
          <p14:tracePt t="52360" x="3429000" y="3970338"/>
          <p14:tracePt t="52376" x="3467100" y="3962400"/>
          <p14:tracePt t="52393" x="3505200" y="3946525"/>
          <p14:tracePt t="52393" x="3527425" y="3932238"/>
          <p14:tracePt t="52410" x="3581400" y="3916363"/>
          <p14:tracePt t="52426" x="3619500" y="3902075"/>
          <p14:tracePt t="52443" x="3657600" y="3886200"/>
          <p14:tracePt t="52460" x="3695700" y="3878263"/>
          <p14:tracePt t="52476" x="3717925" y="3863975"/>
          <p14:tracePt t="52493" x="3741738" y="3856038"/>
          <p14:tracePt t="52510" x="3756025" y="3848100"/>
          <p14:tracePt t="52526" x="3763963" y="3848100"/>
          <p14:tracePt t="52543" x="3787775" y="3832225"/>
          <p14:tracePt t="52560" x="3825875" y="3825875"/>
          <p14:tracePt t="52576" x="3870325" y="3802063"/>
          <p14:tracePt t="52593" x="3916363" y="3779838"/>
          <p14:tracePt t="52610" x="4038600" y="3725863"/>
          <p14:tracePt t="52626" x="4114800" y="3687763"/>
          <p14:tracePt t="52643" x="4206875" y="3649663"/>
          <p14:tracePt t="52660" x="4283075" y="3619500"/>
          <p14:tracePt t="52676" x="4321175" y="3597275"/>
          <p14:tracePt t="52693" x="4359275" y="3581400"/>
          <p14:tracePt t="52710" x="4365625" y="3573463"/>
          <p14:tracePt t="52726" x="4373563" y="3559175"/>
          <p14:tracePt t="52778" x="4381500" y="3559175"/>
          <p14:tracePt t="52786" x="4381500" y="3551238"/>
          <p14:tracePt t="52802" x="4397375" y="3551238"/>
          <p14:tracePt t="52817" x="4397375" y="3543300"/>
          <p14:tracePt t="52817" x="4411663" y="3535363"/>
          <p14:tracePt t="52826" x="4427538" y="3527425"/>
          <p14:tracePt t="52843" x="4441825" y="3513138"/>
          <p14:tracePt t="52859" x="4465638" y="3489325"/>
          <p14:tracePt t="52876" x="4495800" y="3482975"/>
          <p14:tracePt t="52893" x="4511675" y="3459163"/>
          <p14:tracePt t="52910" x="4533900" y="3444875"/>
          <p14:tracePt t="52926" x="4549775" y="3436938"/>
          <p14:tracePt t="52943" x="4556125" y="3429000"/>
          <p14:tracePt t="52959" x="4556125" y="3421063"/>
          <p14:tracePt t="52976" x="4572000" y="3406775"/>
          <p14:tracePt t="52993" x="4572000" y="3398838"/>
          <p14:tracePt t="53010" x="4579938" y="3390900"/>
          <p14:tracePt t="53026" x="4587875" y="3375025"/>
          <p14:tracePt t="53043" x="4602163" y="3360738"/>
          <p14:tracePt t="53059" x="4618038" y="3336925"/>
          <p14:tracePt t="53076" x="4632325" y="3322638"/>
          <p14:tracePt t="53093" x="4648200" y="3306763"/>
          <p14:tracePt t="53109" x="4656138" y="3298825"/>
          <p14:tracePt t="53146" x="4664075" y="3292475"/>
          <p14:tracePt t="53162" x="4670425" y="3284538"/>
          <p14:tracePt t="53178" x="4670425" y="3276600"/>
          <p14:tracePt t="53193" x="4678363" y="3276600"/>
          <p14:tracePt t="53194" x="4686300" y="3260725"/>
          <p14:tracePt t="53209" x="4708525" y="3230563"/>
          <p14:tracePt t="53226" x="4724400" y="3208338"/>
          <p14:tracePt t="53243" x="4746625" y="3184525"/>
          <p14:tracePt t="53260" x="4762500" y="3162300"/>
          <p14:tracePt t="53276" x="4778375" y="3146425"/>
          <p14:tracePt t="53293" x="4792663" y="3140075"/>
          <p14:tracePt t="53309" x="4800600" y="3132138"/>
          <p14:tracePt t="53326" x="4808538" y="3116263"/>
          <p14:tracePt t="53343" x="4816475" y="3108325"/>
          <p14:tracePt t="53359" x="4822825" y="3094038"/>
          <p14:tracePt t="53376" x="4830763" y="3078163"/>
          <p14:tracePt t="53393" x="4846638" y="3070225"/>
          <p14:tracePt t="53409" x="4868863" y="3040063"/>
          <p14:tracePt t="53426" x="4876800" y="3040063"/>
          <p14:tracePt t="53443" x="4884738" y="3025775"/>
          <p14:tracePt t="53482" x="4892675" y="3017838"/>
          <p14:tracePt t="53498" x="4892675" y="3009900"/>
          <p14:tracePt t="53506" x="4899025" y="3001963"/>
          <p14:tracePt t="53510" x="4922838" y="2987675"/>
          <p14:tracePt t="53526" x="4945063" y="2971800"/>
          <p14:tracePt t="53543" x="4968875" y="2949575"/>
          <p14:tracePt t="53559" x="4983163" y="2941638"/>
          <p14:tracePt t="53576" x="4999038" y="2933700"/>
          <p14:tracePt t="53593" x="5006975" y="2925763"/>
          <p14:tracePt t="53593" x="5013325" y="2917825"/>
          <p14:tracePt t="53610" x="5037138" y="2903538"/>
          <p14:tracePt t="53626" x="5051425" y="2887663"/>
          <p14:tracePt t="53643" x="5083175" y="2865438"/>
          <p14:tracePt t="53659" x="5105400" y="2857500"/>
          <p14:tracePt t="53676" x="5121275" y="2849563"/>
          <p14:tracePt t="53693" x="5135563" y="2835275"/>
          <p14:tracePt t="53709" x="5151438" y="2819400"/>
          <p14:tracePt t="53726" x="5165725" y="2811463"/>
          <p14:tracePt t="53743" x="5203825" y="2797175"/>
          <p14:tracePt t="53759" x="5241925" y="2773363"/>
          <p14:tracePt t="53776" x="5287963" y="2743200"/>
          <p14:tracePt t="53793" x="5326063" y="2727325"/>
          <p14:tracePt t="53809" x="5364163" y="2713038"/>
          <p14:tracePt t="53826" x="5410200" y="2697163"/>
          <p14:tracePt t="53843" x="5456238" y="2682875"/>
          <p14:tracePt t="53859" x="5516563" y="2651125"/>
          <p14:tracePt t="53876" x="5570538" y="2636838"/>
          <p14:tracePt t="53893" x="5638800" y="2606675"/>
          <p14:tracePt t="53909" x="5684838" y="2598738"/>
          <p14:tracePt t="53926" x="5699125" y="2582863"/>
          <p14:tracePt t="53943" x="5730875" y="2574925"/>
          <p14:tracePt t="53959" x="5768975" y="2568575"/>
          <p14:tracePt t="53976" x="5791200" y="2560638"/>
          <p14:tracePt t="53993" x="5829300" y="2544763"/>
          <p14:tracePt t="54009" x="5883275" y="2522538"/>
          <p14:tracePt t="54026" x="5927725" y="2514600"/>
          <p14:tracePt t="54043" x="5951538" y="2498725"/>
          <p14:tracePt t="54059" x="5973763" y="2492375"/>
          <p14:tracePt t="54076" x="5997575" y="2484438"/>
          <p14:tracePt t="54093" x="6011863" y="2484438"/>
          <p14:tracePt t="54109" x="6035675" y="2468563"/>
          <p14:tracePt t="54126" x="6057900" y="2460625"/>
          <p14:tracePt t="54143" x="6080125" y="2454275"/>
          <p14:tracePt t="54160" x="6088063" y="2454275"/>
          <p14:tracePt t="54194" x="6103938" y="2454275"/>
          <p14:tracePt t="54194" x="6103938" y="2446338"/>
          <p14:tracePt t="54209" x="6142038" y="2430463"/>
          <p14:tracePt t="54226" x="6180138" y="2422525"/>
          <p14:tracePt t="54243" x="6194425" y="2416175"/>
          <p14:tracePt t="54259" x="6210300" y="2408238"/>
          <p14:tracePt t="54276" x="6218238" y="2408238"/>
          <p14:tracePt t="54293" x="6248400" y="2400300"/>
          <p14:tracePt t="54310" x="6270625" y="2400300"/>
          <p14:tracePt t="54326" x="6278563" y="2392363"/>
          <p14:tracePt t="54370" x="6286500" y="2392363"/>
          <p14:tracePt t="54386" x="6294438" y="2392363"/>
          <p14:tracePt t="54394" x="6308725" y="2392363"/>
          <p14:tracePt t="54394" x="6324600" y="2392363"/>
          <p14:tracePt t="54409" x="6384925" y="2384425"/>
          <p14:tracePt t="54426" x="6416675" y="2378075"/>
          <p14:tracePt t="54443" x="6423025" y="2378075"/>
          <p14:tracePt t="54482" x="6430963" y="2378075"/>
          <p14:tracePt t="54490" x="6438900" y="2378075"/>
          <p14:tracePt t="54509" x="6446838" y="2378075"/>
          <p14:tracePt t="54510" x="6461125" y="2370138"/>
          <p14:tracePt t="54594" x="6469063" y="2370138"/>
          <p14:tracePt t="54626" x="6484938" y="2362200"/>
          <p14:tracePt t="54634" x="6499225" y="2362200"/>
          <p14:tracePt t="54634" x="6507163" y="2362200"/>
          <p14:tracePt t="54642" x="6515100" y="2362200"/>
          <p14:tracePt t="54706" x="6523038" y="2362200"/>
          <p14:tracePt t="54717" x="6523038" y="2354263"/>
          <p14:tracePt t="54730" x="6530975" y="2354263"/>
          <p14:tracePt t="54802" x="6537325" y="2354263"/>
          <p14:tracePt t="55609" x="0" y="0"/>
        </p14:tracePtLst>
        <p14:tracePtLst>
          <p14:tracePt t="56789" x="2644775" y="2324100"/>
          <p14:tracePt t="56962" x="2651125" y="2324100"/>
          <p14:tracePt t="56983" x="2667000" y="2324100"/>
          <p14:tracePt t="56984" x="2674938" y="2324100"/>
          <p14:tracePt t="56992" x="2682875" y="2324100"/>
          <p14:tracePt t="57009" x="2705100" y="2324100"/>
          <p14:tracePt t="57026" x="2751138" y="2324100"/>
          <p14:tracePt t="57042" x="2841625" y="2324100"/>
          <p14:tracePt t="57059" x="2873375" y="2324100"/>
          <p14:tracePt t="57075" x="2979738" y="2324100"/>
          <p14:tracePt t="57092" x="2994025" y="2324100"/>
          <p14:tracePt t="57109" x="3001963" y="2324100"/>
          <p14:tracePt t="57125" x="3017838" y="2324100"/>
          <p14:tracePt t="57142" x="3063875" y="2324100"/>
          <p14:tracePt t="57159" x="3101975" y="2324100"/>
          <p14:tracePt t="57176" x="3140075" y="2324100"/>
          <p14:tracePt t="57192" x="3178175" y="2324100"/>
          <p14:tracePt t="57209" x="3208338" y="2324100"/>
          <p14:tracePt t="57226" x="3254375" y="2324100"/>
          <p14:tracePt t="57242" x="3292475" y="2332038"/>
          <p14:tracePt t="57259" x="3330575" y="2339975"/>
          <p14:tracePt t="57276" x="3352800" y="2339975"/>
          <p14:tracePt t="57292" x="3375025" y="2339975"/>
          <p14:tracePt t="57309" x="3382963" y="2339975"/>
          <p14:tracePt t="57326" x="3398838" y="2339975"/>
          <p14:tracePt t="57342" x="3413125" y="2346325"/>
          <p14:tracePt t="57359" x="3429000" y="2346325"/>
          <p14:tracePt t="57375" x="3451225" y="2354263"/>
          <p14:tracePt t="57392" x="3489325" y="2362200"/>
          <p14:tracePt t="57409" x="3559175" y="2370138"/>
          <p14:tracePt t="57426" x="3573463" y="2378075"/>
          <p14:tracePt t="57498" x="3581400" y="2378075"/>
          <p14:tracePt t="57514" x="3581400" y="2384425"/>
          <p14:tracePt t="57530" x="3597275" y="2392363"/>
          <p14:tracePt t="57546" x="3611563" y="2408238"/>
          <p14:tracePt t="57554" x="3619500" y="2416175"/>
          <p14:tracePt t="57562" x="3635375" y="2416175"/>
          <p14:tracePt t="57570" x="3649663" y="2430463"/>
          <p14:tracePt t="57578" x="3679825" y="2446338"/>
          <p14:tracePt t="57592" x="3703638" y="2460625"/>
          <p14:tracePt t="57609" x="3733800" y="2476500"/>
          <p14:tracePt t="57626" x="3763963" y="2498725"/>
          <p14:tracePt t="57642" x="3779838" y="2506663"/>
          <p14:tracePt t="57659" x="3794125" y="2514600"/>
          <p14:tracePt t="57675" x="3817938" y="2522538"/>
          <p14:tracePt t="57692" x="3840163" y="2536825"/>
          <p14:tracePt t="57709" x="3863975" y="2544763"/>
          <p14:tracePt t="57725" x="3894138" y="2568575"/>
          <p14:tracePt t="57742" x="3908425" y="2574925"/>
          <p14:tracePt t="57759" x="3932238" y="2582863"/>
          <p14:tracePt t="57776" x="3946525" y="2590800"/>
          <p14:tracePt t="57792" x="3954463" y="2598738"/>
          <p14:tracePt t="57809" x="3970338" y="2606675"/>
          <p14:tracePt t="57826" x="3992563" y="2620963"/>
          <p14:tracePt t="57842" x="4000500" y="2636838"/>
          <p14:tracePt t="57859" x="4016375" y="2644775"/>
          <p14:tracePt t="57875" x="4022725" y="2651125"/>
          <p14:tracePt t="57892" x="4038600" y="2659063"/>
          <p14:tracePt t="57909" x="4054475" y="2659063"/>
          <p14:tracePt t="57926" x="4068763" y="2674938"/>
          <p14:tracePt t="57942" x="4076700" y="2682875"/>
          <p14:tracePt t="57959" x="4092575" y="2689225"/>
          <p14:tracePt t="57976" x="4114800" y="2705100"/>
          <p14:tracePt t="57992" x="4122738" y="2713038"/>
          <p14:tracePt t="58009" x="4168775" y="2735263"/>
          <p14:tracePt t="58026" x="4213225" y="2759075"/>
          <p14:tracePt t="58042" x="4267200" y="2781300"/>
          <p14:tracePt t="58059" x="4289425" y="2803525"/>
          <p14:tracePt t="58075" x="4297363" y="2803525"/>
          <p14:tracePt t="58092" x="4305300" y="2811463"/>
          <p14:tracePt t="58109" x="4321175" y="2811463"/>
          <p14:tracePt t="58126" x="4343400" y="2835275"/>
          <p14:tracePt t="58142" x="4389438" y="2857500"/>
          <p14:tracePt t="58159" x="4419600" y="2873375"/>
          <p14:tracePt t="58175" x="4441825" y="2879725"/>
          <p14:tracePt t="58192" x="4457700" y="2895600"/>
          <p14:tracePt t="58209" x="4473575" y="2911475"/>
          <p14:tracePt t="58226" x="4487863" y="2925763"/>
          <p14:tracePt t="58242" x="4518025" y="2933700"/>
          <p14:tracePt t="58259" x="4549775" y="2955925"/>
          <p14:tracePt t="58275" x="4579938" y="2971800"/>
          <p14:tracePt t="58292" x="4594225" y="2987675"/>
          <p14:tracePt t="58309" x="4602163" y="2987675"/>
          <p14:tracePt t="58325" x="4618038" y="2994025"/>
          <p14:tracePt t="58342" x="4640263" y="3017838"/>
          <p14:tracePt t="58359" x="4670425" y="3025775"/>
          <p14:tracePt t="58375" x="4686300" y="3032125"/>
          <p14:tracePt t="58392" x="4694238" y="3040063"/>
          <p14:tracePt t="58409" x="4702175" y="3048000"/>
          <p14:tracePt t="58409" x="4708525" y="3055938"/>
          <p14:tracePt t="58425" x="4724400" y="3063875"/>
          <p14:tracePt t="58442" x="4740275" y="3070225"/>
          <p14:tracePt t="58459" x="4754563" y="3078163"/>
          <p14:tracePt t="58475" x="4762500" y="3094038"/>
          <p14:tracePt t="58492" x="4778375" y="3094038"/>
          <p14:tracePt t="58509" x="4800600" y="3124200"/>
          <p14:tracePt t="58526" x="4838700" y="3146425"/>
          <p14:tracePt t="58542" x="4860925" y="3178175"/>
          <p14:tracePt t="58559" x="4876800" y="3200400"/>
          <p14:tracePt t="58575" x="4906963" y="3222625"/>
          <p14:tracePt t="58592" x="4930775" y="3246438"/>
          <p14:tracePt t="58609" x="4953000" y="3268663"/>
          <p14:tracePt t="58625" x="5006975" y="3306763"/>
          <p14:tracePt t="58642" x="5051425" y="3344863"/>
          <p14:tracePt t="58659" x="5083175" y="3360738"/>
          <p14:tracePt t="58675" x="5097463" y="3375025"/>
          <p14:tracePt t="58692" x="5127625" y="3390900"/>
          <p14:tracePt t="58709" x="5143500" y="3406775"/>
          <p14:tracePt t="58725" x="5173663" y="3421063"/>
          <p14:tracePt t="58742" x="5197475" y="3436938"/>
          <p14:tracePt t="58759" x="5227638" y="3451225"/>
          <p14:tracePt t="58776" x="5257800" y="3467100"/>
          <p14:tracePt t="58792" x="5295900" y="3482975"/>
          <p14:tracePt t="58809" x="5334000" y="3505200"/>
          <p14:tracePt t="58826" x="5418138" y="3559175"/>
          <p14:tracePt t="58842" x="5478463" y="3589338"/>
          <p14:tracePt t="58859" x="5508625" y="3611563"/>
          <p14:tracePt t="58875" x="5540375" y="3627438"/>
          <p14:tracePt t="58892" x="5554663" y="3641725"/>
          <p14:tracePt t="58909" x="5570538" y="3649663"/>
          <p14:tracePt t="58925" x="5592763" y="3665538"/>
          <p14:tracePt t="58942" x="5608638" y="3665538"/>
          <p14:tracePt t="58958" x="5622925" y="3673475"/>
          <p14:tracePt t="58975" x="5630863" y="3679825"/>
          <p14:tracePt t="58992" x="5646738" y="3679825"/>
          <p14:tracePt t="59009" x="5699125" y="3711575"/>
          <p14:tracePt t="59026" x="5775325" y="3756025"/>
          <p14:tracePt t="59042" x="5883275" y="3810000"/>
          <p14:tracePt t="59059" x="5981700" y="3856038"/>
          <p14:tracePt t="59075" x="6065838" y="3878263"/>
          <p14:tracePt t="59092" x="6096000" y="3902075"/>
          <p14:tracePt t="59109" x="6126163" y="3908425"/>
          <p14:tracePt t="59125" x="6172200" y="3924300"/>
          <p14:tracePt t="59142" x="6256338" y="3954463"/>
          <p14:tracePt t="59159" x="6316663" y="3984625"/>
          <p14:tracePt t="59175" x="6354763" y="3992563"/>
          <p14:tracePt t="59192" x="6370638" y="3992563"/>
          <p14:tracePt t="59208" x="6400800" y="4000500"/>
          <p14:tracePt t="59208" x="6416675" y="4000500"/>
          <p14:tracePt t="59226" x="6438900" y="4016375"/>
          <p14:tracePt t="59242" x="6454775" y="4016375"/>
          <p14:tracePt t="59259" x="6469063" y="4016375"/>
          <p14:tracePt t="59754" x="6477000" y="4016375"/>
          <p14:tracePt t="59944" x="0" y="0"/>
        </p14:tracePtLst>
        <p14:tracePtLst>
          <p14:tracePt t="61580" x="2628900" y="4297363"/>
          <p14:tracePt t="61705" x="2636838" y="4297363"/>
          <p14:tracePt t="61713" x="2644775" y="4297363"/>
          <p14:tracePt t="61725" x="2659063" y="4297363"/>
          <p14:tracePt t="61729" x="2697163" y="4297363"/>
          <p14:tracePt t="61741" x="2743200" y="4297363"/>
          <p14:tracePt t="61758" x="2803525" y="4297363"/>
          <p14:tracePt t="61775" x="2849563" y="4289425"/>
          <p14:tracePt t="61791" x="2865438" y="4289425"/>
          <p14:tracePt t="61808" x="2895600" y="4289425"/>
          <p14:tracePt t="61825" x="2979738" y="4289425"/>
          <p14:tracePt t="61842" x="3086100" y="4289425"/>
          <p14:tracePt t="61858" x="3178175" y="4289425"/>
          <p14:tracePt t="61875" x="3246438" y="4289425"/>
          <p14:tracePt t="61891" x="3306763" y="4289425"/>
          <p14:tracePt t="61908" x="3375025" y="4289425"/>
          <p14:tracePt t="61925" x="3444875" y="4289425"/>
          <p14:tracePt t="61941" x="3535363" y="4289425"/>
          <p14:tracePt t="61958" x="3597275" y="4289425"/>
          <p14:tracePt t="61975" x="3673475" y="4289425"/>
          <p14:tracePt t="61991" x="3749675" y="4289425"/>
          <p14:tracePt t="62008" x="3817938" y="4289425"/>
          <p14:tracePt t="62025" x="3908425" y="4289425"/>
          <p14:tracePt t="62041" x="4030663" y="4289425"/>
          <p14:tracePt t="62058" x="4106863" y="4289425"/>
          <p14:tracePt t="62075" x="4152900" y="4297363"/>
          <p14:tracePt t="62091" x="4213225" y="4305300"/>
          <p14:tracePt t="62108" x="4289425" y="4327525"/>
          <p14:tracePt t="62125" x="4389438" y="4343400"/>
          <p14:tracePt t="62141" x="4479925" y="4343400"/>
          <p14:tracePt t="62158" x="4556125" y="4343400"/>
          <p14:tracePt t="62175" x="4602163" y="4343400"/>
          <p14:tracePt t="62192" x="4640263" y="4343400"/>
          <p14:tracePt t="62208" x="4686300" y="4343400"/>
          <p14:tracePt t="62225" x="4816475" y="4343400"/>
          <p14:tracePt t="62242" x="4922838" y="4343400"/>
          <p14:tracePt t="62258" x="5013325" y="4335463"/>
          <p14:tracePt t="62275" x="5067300" y="4321175"/>
          <p14:tracePt t="62291" x="5113338" y="4321175"/>
          <p14:tracePt t="62308" x="5173663" y="4321175"/>
          <p14:tracePt t="62325" x="5235575" y="4321175"/>
          <p14:tracePt t="62342" x="5311775" y="4313238"/>
          <p14:tracePt t="62358" x="5364163" y="4313238"/>
          <p14:tracePt t="62375" x="5387975" y="4305300"/>
          <p14:tracePt t="62391" x="5394325" y="4305300"/>
          <p14:tracePt t="62408" x="5402263" y="4305300"/>
          <p14:tracePt t="62425" x="5448300" y="4297363"/>
          <p14:tracePt t="62442" x="5508625" y="4297363"/>
          <p14:tracePt t="62458" x="5578475" y="4289425"/>
          <p14:tracePt t="62475" x="5608638" y="4289425"/>
          <p14:tracePt t="62491" x="5616575" y="4289425"/>
          <p14:tracePt t="62508" x="5622925" y="4289425"/>
          <p14:tracePt t="62525" x="5638800" y="4289425"/>
          <p14:tracePt t="62541" x="5668963" y="4275138"/>
          <p14:tracePt t="62558" x="5722938" y="4267200"/>
          <p14:tracePt t="62575" x="5791200" y="4259263"/>
          <p14:tracePt t="62591" x="5829300" y="4259263"/>
          <p14:tracePt t="62608" x="5851525" y="4251325"/>
          <p14:tracePt t="62625" x="5897563" y="4251325"/>
          <p14:tracePt t="62642" x="5935663" y="4251325"/>
          <p14:tracePt t="62658" x="5973763" y="4251325"/>
          <p14:tracePt t="62675" x="6019800" y="4251325"/>
          <p14:tracePt t="62691" x="6049963" y="4251325"/>
          <p14:tracePt t="62708" x="6103938" y="4251325"/>
          <p14:tracePt t="62725" x="6172200" y="4259263"/>
          <p14:tracePt t="62741" x="6226175" y="4259263"/>
          <p14:tracePt t="62758" x="6270625" y="4259263"/>
          <p14:tracePt t="62775" x="6302375" y="4259263"/>
          <p14:tracePt t="62791" x="6324600" y="4259263"/>
          <p14:tracePt t="62808" x="6340475" y="4259263"/>
          <p14:tracePt t="62825" x="6400800" y="4259263"/>
          <p14:tracePt t="62842" x="6461125" y="4259263"/>
          <p14:tracePt t="62858" x="6507163" y="4259263"/>
          <p14:tracePt t="62875" x="6553200" y="4259263"/>
          <p14:tracePt t="62891" x="6575425" y="4259263"/>
          <p14:tracePt t="62908" x="6607175" y="4259263"/>
          <p14:tracePt t="62924" x="6613525" y="4259263"/>
          <p14:tracePt t="62941" x="6621463" y="4259263"/>
          <p14:tracePt t="62985" x="6621463" y="4251325"/>
          <p14:tracePt t="63649" x="0" y="0"/>
        </p14:tracePtLst>
        <p14:tracePtLst>
          <p14:tracePt t="64641" x="2582863" y="2232025"/>
          <p14:tracePt t="64754" x="2590800" y="2232025"/>
          <p14:tracePt t="64758" x="2598738" y="2232025"/>
          <p14:tracePt t="64778" x="2613025" y="2232025"/>
          <p14:tracePt t="64786" x="2620963" y="2232025"/>
          <p14:tracePt t="64792" x="2697163" y="2217738"/>
          <p14:tracePt t="64809" x="2803525" y="2209800"/>
          <p14:tracePt t="64825" x="3009900" y="2209800"/>
          <p14:tracePt t="64842" x="3124200" y="2209800"/>
          <p14:tracePt t="64859" x="3146425" y="2209800"/>
          <p14:tracePt t="64914" x="3154363" y="2209800"/>
          <p14:tracePt t="64930" x="3170238" y="2209800"/>
          <p14:tracePt t="64946" x="3178175" y="2209800"/>
          <p14:tracePt t="64986" x="3184525" y="2209800"/>
          <p14:tracePt t="65002" x="3192463" y="2217738"/>
          <p14:tracePt t="65010" x="3208338" y="2217738"/>
          <p14:tracePt t="65018" x="3222625" y="2225675"/>
          <p14:tracePt t="65026" x="3260725" y="2247900"/>
          <p14:tracePt t="65042" x="3306763" y="2263775"/>
          <p14:tracePt t="65059" x="3344863" y="2270125"/>
          <p14:tracePt t="65075" x="3398838" y="2293938"/>
          <p14:tracePt t="65092" x="3475038" y="2324100"/>
          <p14:tracePt t="65109" x="3527425" y="2339975"/>
          <p14:tracePt t="65125" x="3543300" y="2354263"/>
          <p14:tracePt t="65142" x="3551238" y="2354263"/>
          <p14:tracePt t="65159" x="3573463" y="2362200"/>
          <p14:tracePt t="65175" x="3627438" y="2384425"/>
          <p14:tracePt t="65192" x="3673475" y="2408238"/>
          <p14:tracePt t="65208" x="3695700" y="2422525"/>
          <p14:tracePt t="65225" x="3703638" y="2430463"/>
          <p14:tracePt t="65242" x="3711575" y="2430463"/>
          <p14:tracePt t="65259" x="3717925" y="2438400"/>
          <p14:tracePt t="65275" x="3725863" y="2446338"/>
          <p14:tracePt t="65292" x="3741738" y="2454275"/>
          <p14:tracePt t="65309" x="3763963" y="2476500"/>
          <p14:tracePt t="65325" x="3794125" y="2498725"/>
          <p14:tracePt t="65342" x="3832225" y="2514600"/>
          <p14:tracePt t="65358" x="3878263" y="2530475"/>
          <p14:tracePt t="65375" x="3916363" y="2552700"/>
          <p14:tracePt t="65392" x="3940175" y="2560638"/>
          <p14:tracePt t="65409" x="3978275" y="2598738"/>
          <p14:tracePt t="65425" x="4046538" y="2620963"/>
          <p14:tracePt t="65442" x="4137025" y="2674938"/>
          <p14:tracePt t="65459" x="4168775" y="2697163"/>
          <p14:tracePt t="65475" x="4191000" y="2705100"/>
          <p14:tracePt t="65492" x="4206875" y="2713038"/>
          <p14:tracePt t="65509" x="4221163" y="2727325"/>
          <p14:tracePt t="65525" x="4237038" y="2735263"/>
          <p14:tracePt t="65542" x="4251325" y="2743200"/>
          <p14:tracePt t="65578" x="4251325" y="2751138"/>
          <p14:tracePt t="65602" x="4259263" y="2751138"/>
          <p14:tracePt t="65626" x="4275138" y="2759075"/>
          <p14:tracePt t="65634" x="4283075" y="2765425"/>
          <p14:tracePt t="65642" x="4297363" y="2773363"/>
          <p14:tracePt t="65650" x="4321175" y="2797175"/>
          <p14:tracePt t="65659" x="4343400" y="2811463"/>
          <p14:tracePt t="65675" x="4365625" y="2827338"/>
          <p14:tracePt t="65692" x="4389438" y="2849563"/>
          <p14:tracePt t="65708" x="4411663" y="2873375"/>
          <p14:tracePt t="65725" x="4441825" y="2895600"/>
          <p14:tracePt t="65742" x="4465638" y="2925763"/>
          <p14:tracePt t="65758" x="4479925" y="2941638"/>
          <p14:tracePt t="65775" x="4495800" y="2941638"/>
          <p14:tracePt t="65792" x="4503738" y="2949575"/>
          <p14:tracePt t="65809" x="4556125" y="2994025"/>
          <p14:tracePt t="65839" x="4610100" y="3048000"/>
          <p14:tracePt t="65855" x="4694238" y="3108325"/>
          <p14:tracePt t="65890" x="4702175" y="3124200"/>
          <p14:tracePt t="65897" x="4708525" y="3124200"/>
          <p14:tracePt t="65905" x="4746625" y="3146425"/>
          <p14:tracePt t="65922" x="4754563" y="3162300"/>
          <p14:tracePt t="65938" x="4778375" y="3178175"/>
          <p14:tracePt t="65955" x="4800600" y="3192463"/>
          <p14:tracePt t="65972" x="4822825" y="3200400"/>
          <p14:tracePt t="65988" x="4846638" y="3222625"/>
          <p14:tracePt t="66005" x="4884738" y="3238500"/>
          <p14:tracePt t="66022" x="4953000" y="3268663"/>
          <p14:tracePt t="66038" x="4999038" y="3298825"/>
          <p14:tracePt t="66055" x="5021263" y="3322638"/>
          <p14:tracePt t="66072" x="5051425" y="3330575"/>
          <p14:tracePt t="66089" x="5083175" y="3344863"/>
          <p14:tracePt t="66106" x="5113338" y="3360738"/>
          <p14:tracePt t="66124" x="5173663" y="3398838"/>
          <p14:tracePt t="66140" x="5235575" y="3421063"/>
          <p14:tracePt t="66157" x="5265738" y="3436938"/>
          <p14:tracePt t="66174" x="5280025" y="3444875"/>
          <p14:tracePt t="66210" x="5287963" y="3444875"/>
          <p14:tracePt t="66218" x="5287963" y="3451225"/>
          <p14:tracePt t="66232" x="5303838" y="3459163"/>
          <p14:tracePt t="66240" x="5341938" y="3475038"/>
          <p14:tracePt t="66258" x="5387975" y="3505200"/>
          <p14:tracePt t="66275" x="5410200" y="3513138"/>
          <p14:tracePt t="66292" x="5448300" y="3535363"/>
          <p14:tracePt t="66325" x="5470525" y="3543300"/>
          <p14:tracePt t="66342" x="5502275" y="3565525"/>
          <p14:tracePt t="66358" x="5546725" y="3589338"/>
          <p14:tracePt t="66375" x="5584825" y="3603625"/>
          <p14:tracePt t="66392" x="5630863" y="3627438"/>
          <p14:tracePt t="66408" x="5661025" y="3641725"/>
          <p14:tracePt t="66425" x="5699125" y="3657600"/>
          <p14:tracePt t="66442" x="5753100" y="3679825"/>
          <p14:tracePt t="66458" x="5791200" y="3703638"/>
          <p14:tracePt t="66475" x="5821363" y="3717925"/>
          <p14:tracePt t="66492" x="5837238" y="3725863"/>
          <p14:tracePt t="66508" x="5851525" y="3733800"/>
          <p14:tracePt t="66525" x="5867400" y="3741738"/>
          <p14:tracePt t="66542" x="5875338" y="3741738"/>
          <p14:tracePt t="66558" x="5897563" y="3756025"/>
          <p14:tracePt t="66575" x="5935663" y="3756025"/>
          <p14:tracePt t="66592" x="5951538" y="3771900"/>
          <p14:tracePt t="66608" x="5981700" y="3787775"/>
          <p14:tracePt t="66625" x="6019800" y="3802063"/>
          <p14:tracePt t="66642" x="6096000" y="3832225"/>
          <p14:tracePt t="66658" x="6142038" y="3848100"/>
          <p14:tracePt t="66675" x="6194425" y="3870325"/>
          <p14:tracePt t="66692" x="6226175" y="3878263"/>
          <p14:tracePt t="66708" x="6264275" y="3894138"/>
          <p14:tracePt t="66725" x="6340475" y="3916363"/>
          <p14:tracePt t="66742" x="6370638" y="3932238"/>
          <p14:tracePt t="66758" x="6392863" y="3940175"/>
          <p14:tracePt t="66775" x="6400800" y="3940175"/>
          <p14:tracePt t="66858" x="6408738" y="3940175"/>
          <p14:tracePt t="66874" x="6408738" y="3946525"/>
          <p14:tracePt t="66882" x="6416675" y="3946525"/>
          <p14:tracePt t="66898" x="6423025" y="3946525"/>
          <p14:tracePt t="66916" x="6430963" y="3946525"/>
          <p14:tracePt t="66916" x="6430963" y="3954463"/>
          <p14:tracePt t="66925" x="6438900" y="3954463"/>
          <p14:tracePt t="66942" x="6446838" y="3962400"/>
          <p14:tracePt t="67345" x="0" y="0"/>
        </p14:tracePtLst>
        <p14:tracePtLst>
          <p14:tracePt t="77178" x="4694238" y="3124200"/>
          <p14:tracePt t="77939" x="4694238" y="3132138"/>
          <p14:tracePt t="77948" x="4694238" y="3146425"/>
          <p14:tracePt t="77954" x="4694238" y="3154363"/>
          <p14:tracePt t="77960" x="4694238" y="3178175"/>
          <p14:tracePt t="77974" x="4694238" y="3216275"/>
          <p14:tracePt t="77991" x="4694238" y="3238500"/>
          <p14:tracePt t="78008" x="4694238" y="3260725"/>
          <p14:tracePt t="78024" x="4694238" y="3284538"/>
          <p14:tracePt t="78041" x="4694238" y="3292475"/>
          <p14:tracePt t="78057" x="4694238" y="3306763"/>
          <p14:tracePt t="78074" x="4694238" y="3322638"/>
          <p14:tracePt t="78091" x="4694238" y="3336925"/>
          <p14:tracePt t="78107" x="4694238" y="3352800"/>
          <p14:tracePt t="78124" x="4694238" y="3360738"/>
          <p14:tracePt t="78141" x="4694238" y="3375025"/>
          <p14:tracePt t="78157" x="4694238" y="3382963"/>
          <p14:tracePt t="78174" x="4694238" y="3406775"/>
          <p14:tracePt t="78191" x="4694238" y="3413125"/>
          <p14:tracePt t="78207" x="4694238" y="3436938"/>
          <p14:tracePt t="78224" x="4694238" y="3459163"/>
          <p14:tracePt t="78241" x="4694238" y="3497263"/>
          <p14:tracePt t="78257" x="4694238" y="3521075"/>
          <p14:tracePt t="78274" x="4694238" y="3551238"/>
          <p14:tracePt t="78291" x="4686300" y="3559175"/>
          <p14:tracePt t="78307" x="4686300" y="3573463"/>
          <p14:tracePt t="78324" x="4686300" y="3581400"/>
          <p14:tracePt t="78341" x="4686300" y="3603625"/>
          <p14:tracePt t="78357" x="4686300" y="3641725"/>
          <p14:tracePt t="78374" x="4686300" y="3673475"/>
          <p14:tracePt t="78391" x="4678363" y="3703638"/>
          <p14:tracePt t="78407" x="4678363" y="3717925"/>
          <p14:tracePt t="78424" x="4678363" y="3725863"/>
          <p14:tracePt t="78441" x="4678363" y="3741738"/>
          <p14:tracePt t="78458" x="4678363" y="3756025"/>
          <p14:tracePt t="78474" x="4678363" y="3779838"/>
          <p14:tracePt t="78491" x="4678363" y="3802063"/>
          <p14:tracePt t="78508" x="4678363" y="3810000"/>
          <p14:tracePt t="78524" x="4678363" y="3825875"/>
          <p14:tracePt t="78541" x="4678363" y="3832225"/>
          <p14:tracePt t="78557" x="4678363" y="3840163"/>
          <p14:tracePt t="78574" x="4686300" y="3856038"/>
          <p14:tracePt t="78611" x="4686300" y="3870325"/>
          <p14:tracePt t="78626" x="4686300" y="3878263"/>
          <p14:tracePt t="78641" x="4686300" y="3886200"/>
          <p14:tracePt t="78642" x="4686300" y="3908425"/>
          <p14:tracePt t="78657" x="4686300" y="3940175"/>
          <p14:tracePt t="78674" x="4694238" y="3946525"/>
          <p14:tracePt t="78691" x="4702175" y="3954463"/>
          <p14:tracePt t="78707" x="4702175" y="3970338"/>
          <p14:tracePt t="78724" x="4702175" y="3984625"/>
          <p14:tracePt t="78741" x="4702175" y="4016375"/>
          <p14:tracePt t="78757" x="4702175" y="4046538"/>
          <p14:tracePt t="78774" x="4708525" y="4060825"/>
          <p14:tracePt t="78791" x="4708525" y="4068763"/>
          <p14:tracePt t="78834" x="4716463" y="4068763"/>
          <p14:tracePt t="79882" x="4716463" y="4046538"/>
          <p14:tracePt t="79890" x="4716463" y="4016375"/>
          <p14:tracePt t="79898" x="4708525" y="3978275"/>
          <p14:tracePt t="79906" x="4708525" y="3932238"/>
          <p14:tracePt t="79908" x="4702175" y="3856038"/>
          <p14:tracePt t="79924" x="4702175" y="3787775"/>
          <p14:tracePt t="79941" x="4694238" y="3741738"/>
          <p14:tracePt t="79957" x="4686300" y="3695700"/>
          <p14:tracePt t="79974" x="4686300" y="3657600"/>
          <p14:tracePt t="79990" x="4686300" y="3619500"/>
          <p14:tracePt t="80007" x="4678363" y="3597275"/>
          <p14:tracePt t="80024" x="4670425" y="3581400"/>
          <p14:tracePt t="80041" x="4670425" y="3573463"/>
          <p14:tracePt t="80057" x="4670425" y="3559175"/>
          <p14:tracePt t="80074" x="4670425" y="3535363"/>
          <p14:tracePt t="80090" x="4664075" y="3513138"/>
          <p14:tracePt t="80107" x="4664075" y="3482975"/>
          <p14:tracePt t="80124" x="4664075" y="3459163"/>
          <p14:tracePt t="80140" x="4664075" y="3429000"/>
          <p14:tracePt t="80157" x="4656138" y="3413125"/>
          <p14:tracePt t="80174" x="4656138" y="3390900"/>
          <p14:tracePt t="80190" x="4656138" y="3368675"/>
          <p14:tracePt t="80207" x="4656138" y="3344863"/>
          <p14:tracePt t="80224" x="4656138" y="3330575"/>
          <p14:tracePt t="80240" x="4656138" y="3314700"/>
          <p14:tracePt t="80257" x="4656138" y="3298825"/>
          <p14:tracePt t="80274" x="4656138" y="3268663"/>
          <p14:tracePt t="80291" x="4656138" y="3246438"/>
          <p14:tracePt t="80307" x="4664075" y="3222625"/>
          <p14:tracePt t="80324" x="4664075" y="3208338"/>
          <p14:tracePt t="80340" x="4664075" y="3192463"/>
          <p14:tracePt t="80357" x="4670425" y="3170238"/>
          <p14:tracePt t="80374" x="4670425" y="3162300"/>
          <p14:tracePt t="80390" x="4670425" y="3154363"/>
          <p14:tracePt t="80426" x="4678363" y="3146425"/>
          <p14:tracePt t="80427" x="4678363" y="3140075"/>
          <p14:tracePt t="80440" x="4678363" y="3132138"/>
          <p14:tracePt t="80474" x="4678363" y="3124200"/>
          <p14:tracePt t="84979" x="4678363" y="3132138"/>
          <p14:tracePt t="84987" x="4678363" y="3146425"/>
          <p14:tracePt t="84992" x="4678363" y="3154363"/>
          <p14:tracePt t="85007" x="4678363" y="3170238"/>
          <p14:tracePt t="85008" x="4678363" y="3192463"/>
          <p14:tracePt t="85024" x="4678363" y="3208338"/>
          <p14:tracePt t="85041" x="4678363" y="3216275"/>
          <p14:tracePt t="85057" x="4678363" y="3230563"/>
          <p14:tracePt t="85074" x="4678363" y="3238500"/>
          <p14:tracePt t="85091" x="4670425" y="3238500"/>
          <p14:tracePt t="85131" x="4670425" y="3246438"/>
          <p14:tracePt t="85141" x="4670425" y="3260725"/>
          <p14:tracePt t="85141" x="4670425" y="3276600"/>
          <p14:tracePt t="85157" x="4670425" y="3292475"/>
          <p14:tracePt t="85195" x="4670425" y="3298825"/>
          <p14:tracePt t="85198" x="4670425" y="3306763"/>
          <p14:tracePt t="85207" x="4670425" y="3314700"/>
          <p14:tracePt t="85243" x="4670425" y="3322638"/>
          <p14:tracePt t="85491" x="4670425" y="3336925"/>
          <p14:tracePt t="85507" x="4670425" y="3344863"/>
          <p14:tracePt t="85508" x="4670425" y="3352800"/>
          <p14:tracePt t="85524" x="4670425" y="3368675"/>
          <p14:tracePt t="85524" x="4670425" y="3390900"/>
          <p14:tracePt t="85541" x="4670425" y="3413125"/>
          <p14:tracePt t="85557" x="4670425" y="3429000"/>
          <p14:tracePt t="85574" x="4670425" y="3444875"/>
          <p14:tracePt t="85591" x="4670425" y="3451225"/>
          <p14:tracePt t="85607" x="4670425" y="3467100"/>
          <p14:tracePt t="85624" x="4670425" y="3475038"/>
          <p14:tracePt t="85641" x="4670425" y="3489325"/>
          <p14:tracePt t="85657" x="4670425" y="3497263"/>
          <p14:tracePt t="85699" x="4670425" y="3505200"/>
          <p14:tracePt t="85707" x="4670425" y="3513138"/>
          <p14:tracePt t="85708" x="4670425" y="3521075"/>
          <p14:tracePt t="85724" x="4670425" y="3535363"/>
          <p14:tracePt t="85741" x="4670425" y="3543300"/>
          <p14:tracePt t="85757" x="4670425" y="3559175"/>
          <p14:tracePt t="85774" x="4670425" y="3565525"/>
          <p14:tracePt t="85791" x="4670425" y="3581400"/>
          <p14:tracePt t="85807" x="4670425" y="3589338"/>
          <p14:tracePt t="85824" x="4664075" y="3603625"/>
          <p14:tracePt t="85840" x="4664075" y="3619500"/>
          <p14:tracePt t="85857" x="4664075" y="3627438"/>
          <p14:tracePt t="85874" x="4664075" y="3635375"/>
          <p14:tracePt t="85891" x="4664075" y="3649663"/>
          <p14:tracePt t="85907" x="4664075" y="3657600"/>
          <p14:tracePt t="85924" x="4664075" y="3665538"/>
          <p14:tracePt t="85940" x="4664075" y="3673475"/>
          <p14:tracePt t="85957" x="4664075" y="3679825"/>
          <p14:tracePt t="85974" x="4664075" y="3687763"/>
          <p14:tracePt t="85990" x="4664075" y="3703638"/>
          <p14:tracePt t="86007" x="4664075" y="3717925"/>
          <p14:tracePt t="86024" x="4664075" y="3725863"/>
          <p14:tracePt t="86041" x="4664075" y="3749675"/>
          <p14:tracePt t="86057" x="4664075" y="3779838"/>
          <p14:tracePt t="86074" x="4664075" y="3794125"/>
          <p14:tracePt t="86090" x="4670425" y="3810000"/>
          <p14:tracePt t="86108" x="4670425" y="3817938"/>
          <p14:tracePt t="86124" x="4670425" y="3825875"/>
          <p14:tracePt t="86141" x="4670425" y="3840163"/>
          <p14:tracePt t="86157" x="4670425" y="3856038"/>
          <p14:tracePt t="86174" x="4670425" y="3870325"/>
          <p14:tracePt t="86191" x="4670425" y="3894138"/>
          <p14:tracePt t="86208" x="4670425" y="3908425"/>
          <p14:tracePt t="86224" x="4670425" y="3916363"/>
          <p14:tracePt t="86240" x="4670425" y="3924300"/>
          <p14:tracePt t="86419" x="4670425" y="3940175"/>
          <p14:tracePt t="86427" x="4670425" y="3954463"/>
          <p14:tracePt t="86440" x="4670425" y="3970338"/>
          <p14:tracePt t="86441" x="4670425" y="4000500"/>
          <p14:tracePt t="86457" x="4670425" y="4016375"/>
          <p14:tracePt t="86491" x="4670425" y="4022725"/>
          <p14:tracePt t="86491" x="4670425" y="4038600"/>
          <p14:tracePt t="86507" x="4670425" y="4084638"/>
          <p14:tracePt t="86524" x="4678363" y="4122738"/>
          <p14:tracePt t="86540" x="4686300" y="4130675"/>
          <p14:tracePt t="86557" x="4686300" y="4137025"/>
          <p14:tracePt t="86739" x="4686300" y="4144963"/>
          <p14:tracePt t="86742" x="4686300" y="4152900"/>
          <p14:tracePt t="86787" x="4686300" y="4160838"/>
          <p14:tracePt t="86843" x="4686300" y="4168775"/>
          <p14:tracePt t="86851" x="4686300" y="4175125"/>
          <p14:tracePt t="86859" x="4686300" y="4191000"/>
          <p14:tracePt t="86867" x="4686300" y="4213225"/>
          <p14:tracePt t="86874" x="4686300" y="4221163"/>
          <p14:tracePt t="86891" x="4686300" y="4229100"/>
          <p14:tracePt t="88677" x="0" y="0"/>
        </p14:tracePtLst>
        <p14:tracePtLst>
          <p14:tracePt t="91679" x="6324600" y="5791200"/>
          <p14:tracePt t="92003" x="6316663" y="5791200"/>
          <p14:tracePt t="92011" x="6294438" y="5783263"/>
          <p14:tracePt t="92023" x="6270625" y="5775325"/>
          <p14:tracePt t="92023" x="6240463" y="5768975"/>
          <p14:tracePt t="92040" x="6194425" y="5768975"/>
          <p14:tracePt t="92056" x="6149975" y="5768975"/>
          <p14:tracePt t="92073" x="6103938" y="5761038"/>
          <p14:tracePt t="92090" x="6057900" y="5753100"/>
          <p14:tracePt t="92106" x="6019800" y="5737225"/>
          <p14:tracePt t="92123" x="6003925" y="5730875"/>
          <p14:tracePt t="92140" x="5981700" y="5730875"/>
          <p14:tracePt t="92156" x="5951538" y="5730875"/>
          <p14:tracePt t="92173" x="5897563" y="5722938"/>
          <p14:tracePt t="92190" x="5859463" y="5722938"/>
          <p14:tracePt t="92206" x="5821363" y="5715000"/>
          <p14:tracePt t="92223" x="5783263" y="5715000"/>
          <p14:tracePt t="92239" x="5753100" y="5707063"/>
          <p14:tracePt t="92256" x="5715000" y="5707063"/>
          <p14:tracePt t="92273" x="5654675" y="5699125"/>
          <p14:tracePt t="92290" x="5578475" y="5699125"/>
          <p14:tracePt t="92306" x="5486400" y="5699125"/>
          <p14:tracePt t="92323" x="5426075" y="5692775"/>
          <p14:tracePt t="92340" x="5402263" y="5684838"/>
          <p14:tracePt t="92356" x="5380038" y="5676900"/>
          <p14:tracePt t="92373" x="5349875" y="5676900"/>
          <p14:tracePt t="92390" x="5326063" y="5676900"/>
          <p14:tracePt t="92406" x="5295900" y="5676900"/>
          <p14:tracePt t="92423" x="5257800" y="5676900"/>
          <p14:tracePt t="92439" x="5211763" y="5676900"/>
          <p14:tracePt t="92456" x="5173663" y="5676900"/>
          <p14:tracePt t="92473" x="5143500" y="5676900"/>
          <p14:tracePt t="92489" x="5113338" y="5668963"/>
          <p14:tracePt t="92506" x="5051425" y="5668963"/>
          <p14:tracePt t="92523" x="5006975" y="5668963"/>
          <p14:tracePt t="92539" x="4953000" y="5668963"/>
          <p14:tracePt t="92556" x="4906963" y="5668963"/>
          <p14:tracePt t="92573" x="4854575" y="5668963"/>
          <p14:tracePt t="92589" x="4808538" y="5668963"/>
          <p14:tracePt t="92606" x="4754563" y="5668963"/>
          <p14:tracePt t="92623" x="4702175" y="5668963"/>
          <p14:tracePt t="92639" x="4656138" y="5668963"/>
          <p14:tracePt t="92656" x="4618038" y="5668963"/>
          <p14:tracePt t="92673" x="4587875" y="5668963"/>
          <p14:tracePt t="92690" x="4549775" y="5668963"/>
          <p14:tracePt t="92706" x="4495800" y="5661025"/>
          <p14:tracePt t="92723" x="4449763" y="5646738"/>
          <p14:tracePt t="92739" x="4411663" y="5630863"/>
          <p14:tracePt t="92756" x="4373563" y="5622925"/>
          <p14:tracePt t="92773" x="4327525" y="5622925"/>
          <p14:tracePt t="92790" x="4283075" y="5622925"/>
          <p14:tracePt t="92806" x="4275138" y="5622925"/>
          <p14:tracePt t="92823" x="4259263" y="5622925"/>
          <p14:tracePt t="92839" x="4237038" y="5622925"/>
          <p14:tracePt t="92856" x="4221163" y="5622925"/>
          <p14:tracePt t="92873" x="4206875" y="5622925"/>
          <p14:tracePt t="92889" x="4183063" y="5622925"/>
          <p14:tracePt t="92906" x="4144963" y="5616575"/>
          <p14:tracePt t="92923" x="4122738" y="5616575"/>
          <p14:tracePt t="92939" x="4076700" y="5616575"/>
          <p14:tracePt t="92956" x="4046538" y="5616575"/>
          <p14:tracePt t="92973" x="4016375" y="5616575"/>
          <p14:tracePt t="92989" x="3992563" y="5616575"/>
          <p14:tracePt t="93006" x="3970338" y="5616575"/>
          <p14:tracePt t="93023" x="3954463" y="5616575"/>
          <p14:tracePt t="93040" x="3932238" y="5616575"/>
          <p14:tracePt t="93056" x="3916363" y="5616575"/>
          <p14:tracePt t="93073" x="3902075" y="5616575"/>
          <p14:tracePt t="93089" x="3878263" y="5616575"/>
          <p14:tracePt t="93106" x="3848100" y="5616575"/>
          <p14:tracePt t="93123" x="3817938" y="5608638"/>
          <p14:tracePt t="93139" x="3779838" y="5608638"/>
          <p14:tracePt t="93156" x="3749675" y="5608638"/>
          <p14:tracePt t="93173" x="3717925" y="5608638"/>
          <p14:tracePt t="93189" x="3695700" y="5608638"/>
          <p14:tracePt t="93206" x="3673475" y="5608638"/>
          <p14:tracePt t="93223" x="3649663" y="5608638"/>
          <p14:tracePt t="93239" x="3627438" y="5608638"/>
          <p14:tracePt t="93256" x="3603625" y="5608638"/>
          <p14:tracePt t="93273" x="3573463" y="5608638"/>
          <p14:tracePt t="93289" x="3543300" y="5608638"/>
          <p14:tracePt t="93306" x="3497263" y="5608638"/>
          <p14:tracePt t="93323" x="3475038" y="5608638"/>
          <p14:tracePt t="93339" x="3436938" y="5608638"/>
          <p14:tracePt t="93356" x="3406775" y="5608638"/>
          <p14:tracePt t="93373" x="3382963" y="5616575"/>
          <p14:tracePt t="93389" x="3360738" y="5616575"/>
          <p14:tracePt t="93406" x="3352800" y="5616575"/>
          <p14:tracePt t="93423" x="3336925" y="5616575"/>
          <p14:tracePt t="93439" x="3330575" y="5622925"/>
          <p14:tracePt t="93456" x="3314700" y="5630863"/>
          <p14:tracePt t="93473" x="3306763" y="5638800"/>
          <p14:tracePt t="93489" x="3284538" y="5646738"/>
          <p14:tracePt t="93506" x="3260725" y="5654675"/>
          <p14:tracePt t="93523" x="3254375" y="5661025"/>
          <p14:tracePt t="93539" x="3230563" y="5668963"/>
          <p14:tracePt t="93556" x="3200400" y="5676900"/>
          <p14:tracePt t="93573" x="3178175" y="5699125"/>
          <p14:tracePt t="93589" x="3132138" y="5715000"/>
          <p14:tracePt t="93606" x="3101975" y="5730875"/>
          <p14:tracePt t="93623" x="3086100" y="5745163"/>
          <p14:tracePt t="93639" x="3070225" y="5753100"/>
          <p14:tracePt t="93656" x="3063875" y="5753100"/>
          <p14:tracePt t="93673" x="3055938" y="5768975"/>
          <p14:tracePt t="93689" x="3040063" y="5783263"/>
          <p14:tracePt t="93706" x="3001963" y="5859463"/>
          <p14:tracePt t="93723" x="2979738" y="5897563"/>
          <p14:tracePt t="93739" x="2955925" y="5927725"/>
          <p14:tracePt t="93756" x="2955925" y="5935663"/>
          <p14:tracePt t="93827" x="2955925" y="5943600"/>
          <p14:tracePt t="93835" x="2955925" y="5951538"/>
          <p14:tracePt t="93851" x="2955925" y="5959475"/>
          <p14:tracePt t="93863" x="2955925" y="5965825"/>
          <p14:tracePt t="93866" x="2955925" y="5973763"/>
          <p14:tracePt t="93876" x="2955925" y="5989638"/>
          <p14:tracePt t="93889" x="2963863" y="5997575"/>
          <p14:tracePt t="93906" x="3001963" y="6027738"/>
          <p14:tracePt t="93923" x="3032125" y="6065838"/>
          <p14:tracePt t="93939" x="3055938" y="6088063"/>
          <p14:tracePt t="93956" x="3070225" y="6096000"/>
          <p14:tracePt t="93973" x="3094038" y="6111875"/>
          <p14:tracePt t="93989" x="3124200" y="6118225"/>
          <p14:tracePt t="94006" x="3192463" y="6164263"/>
          <p14:tracePt t="94022" x="3254375" y="6202363"/>
          <p14:tracePt t="94039" x="3322638" y="6240463"/>
          <p14:tracePt t="94056" x="3375025" y="6264275"/>
          <p14:tracePt t="94072" x="3413125" y="6278563"/>
          <p14:tracePt t="94089" x="3436938" y="6278563"/>
          <p14:tracePt t="94106" x="3521075" y="6316663"/>
          <p14:tracePt t="94123" x="3627438" y="6354763"/>
          <p14:tracePt t="94139" x="3733800" y="6384925"/>
          <p14:tracePt t="94156" x="3840163" y="6408738"/>
          <p14:tracePt t="94172" x="3940175" y="6423025"/>
          <p14:tracePt t="94189" x="4008438" y="6430963"/>
          <p14:tracePt t="94206" x="4060825" y="6438900"/>
          <p14:tracePt t="94223" x="4122738" y="6446838"/>
          <p14:tracePt t="94240" x="4160838" y="6454775"/>
          <p14:tracePt t="94256" x="4198938" y="6461125"/>
          <p14:tracePt t="94273" x="4221163" y="6469063"/>
          <p14:tracePt t="94289" x="4244975" y="6477000"/>
          <p14:tracePt t="94306" x="4343400" y="6499225"/>
          <p14:tracePt t="94323" x="4435475" y="6507163"/>
          <p14:tracePt t="94339" x="4511675" y="6515100"/>
          <p14:tracePt t="94356" x="4541838" y="6515100"/>
          <p14:tracePt t="94373" x="4587875" y="6523038"/>
          <p14:tracePt t="94389" x="4648200" y="6530975"/>
          <p14:tracePt t="94406" x="4708525" y="6530975"/>
          <p14:tracePt t="94423" x="4762500" y="6530975"/>
          <p14:tracePt t="94439" x="4822825" y="6530975"/>
          <p14:tracePt t="94456" x="4892675" y="6530975"/>
          <p14:tracePt t="94473" x="4975225" y="6530975"/>
          <p14:tracePt t="94489" x="5051425" y="6530975"/>
          <p14:tracePt t="94506" x="5135563" y="6515100"/>
          <p14:tracePt t="94522" x="5181600" y="6515100"/>
          <p14:tracePt t="94539" x="5235575" y="6515100"/>
          <p14:tracePt t="94556" x="5287963" y="6499225"/>
          <p14:tracePt t="94573" x="5349875" y="6492875"/>
          <p14:tracePt t="94589" x="5410200" y="6484938"/>
          <p14:tracePt t="94606" x="5486400" y="6469063"/>
          <p14:tracePt t="94623" x="5578475" y="6461125"/>
          <p14:tracePt t="94639" x="5684838" y="6454775"/>
          <p14:tracePt t="94656" x="5753100" y="6446838"/>
          <p14:tracePt t="94672" x="5813425" y="6446838"/>
          <p14:tracePt t="94689" x="5845175" y="6430963"/>
          <p14:tracePt t="94706" x="5921375" y="6423025"/>
          <p14:tracePt t="94723" x="5959475" y="6408738"/>
          <p14:tracePt t="94739" x="6011863" y="6392863"/>
          <p14:tracePt t="94756" x="6057900" y="6384925"/>
          <p14:tracePt t="94773" x="6096000" y="6378575"/>
          <p14:tracePt t="94789" x="6142038" y="6362700"/>
          <p14:tracePt t="94806" x="6164263" y="6354763"/>
          <p14:tracePt t="94822" x="6172200" y="6346825"/>
          <p14:tracePt t="94839" x="6188075" y="6340475"/>
          <p14:tracePt t="94856" x="6194425" y="6332538"/>
          <p14:tracePt t="94872" x="6210300" y="6324600"/>
          <p14:tracePt t="94889" x="6226175" y="6308725"/>
          <p14:tracePt t="94906" x="6240463" y="6278563"/>
          <p14:tracePt t="94923" x="6248400" y="6264275"/>
          <p14:tracePt t="94939" x="6256338" y="6256338"/>
          <p14:tracePt t="94956" x="6278563" y="6232525"/>
          <p14:tracePt t="94972" x="6286500" y="6210300"/>
          <p14:tracePt t="94989" x="6294438" y="6202363"/>
          <p14:tracePt t="95006" x="6302375" y="6194425"/>
          <p14:tracePt t="95023" x="6302375" y="6172200"/>
          <p14:tracePt t="95039" x="6308725" y="6156325"/>
          <p14:tracePt t="95056" x="6308725" y="6142038"/>
          <p14:tracePt t="95072" x="6308725" y="6126163"/>
          <p14:tracePt t="95089" x="6308725" y="6118225"/>
          <p14:tracePt t="95106" x="6308725" y="6088063"/>
          <p14:tracePt t="95123" x="6308725" y="6065838"/>
          <p14:tracePt t="95139" x="6308725" y="6057900"/>
          <p14:tracePt t="95156" x="6308725" y="6049963"/>
          <p14:tracePt t="95172" x="6308725" y="6042025"/>
          <p14:tracePt t="95189" x="6308725" y="6035675"/>
          <p14:tracePt t="95206" x="6308725" y="6027738"/>
          <p14:tracePt t="95731" x="6302375" y="6027738"/>
          <p14:tracePt t="95738" x="6294438" y="6027738"/>
          <p14:tracePt t="95763" x="6286500" y="6035675"/>
          <p14:tracePt t="95772" x="6286500" y="6042025"/>
          <p14:tracePt t="95773" x="6270625" y="6049963"/>
          <p14:tracePt t="95789" x="6264275" y="6049963"/>
          <p14:tracePt t="95806" x="6264275" y="6057900"/>
          <p14:tracePt t="95882" x="6256338" y="6057900"/>
          <p14:tracePt t="95890" x="6256338" y="6065838"/>
          <p14:tracePt t="95914" x="6248400" y="6065838"/>
          <p14:tracePt t="96026" x="6240463" y="6065838"/>
          <p14:tracePt t="96042" x="6240463" y="6073775"/>
          <p14:tracePt t="96050" x="6232525" y="6080125"/>
          <p14:tracePt t="96074" x="6226175" y="6080125"/>
          <p14:tracePt t="96154" x="6226175" y="6088063"/>
          <p14:tracePt t="96162" x="6218238" y="6088063"/>
          <p14:tracePt t="96210" x="6202363" y="6088063"/>
          <p14:tracePt t="96250" x="6194425" y="6088063"/>
          <p14:tracePt t="96274" x="6180138" y="6088063"/>
          <p14:tracePt t="96290" x="6172200" y="6088063"/>
          <p14:tracePt t="96306" x="6149975" y="6088063"/>
          <p14:tracePt t="96330" x="6142038" y="6088063"/>
          <p14:tracePt t="96346" x="6134100" y="6088063"/>
          <p14:tracePt t="96355" x="6126163" y="6088063"/>
          <p14:tracePt t="96362" x="6126163" y="6080125"/>
          <p14:tracePt t="96394" x="6126163" y="6073775"/>
          <p14:tracePt t="96405" x="6118225" y="6073775"/>
          <p14:tracePt t="96426" x="6111875" y="6065838"/>
          <p14:tracePt t="96450" x="6103938" y="6049963"/>
          <p14:tracePt t="96458" x="6103938" y="6042025"/>
          <p14:tracePt t="96474" x="6096000" y="6035675"/>
          <p14:tracePt t="96476" x="6096000" y="6027738"/>
          <p14:tracePt t="96506" x="6096000" y="6019800"/>
          <p14:tracePt t="96522" x="6096000" y="6011863"/>
          <p14:tracePt t="96523" x="6088063" y="6003925"/>
          <p14:tracePt t="96539" x="6088063" y="5981700"/>
          <p14:tracePt t="96556" x="6088063" y="5965825"/>
          <p14:tracePt t="96572" x="6088063" y="5951538"/>
          <p14:tracePt t="96589" x="6088063" y="5935663"/>
          <p14:tracePt t="96626" x="6088063" y="5927725"/>
          <p14:tracePt t="96682" x="6088063" y="5921375"/>
          <p14:tracePt t="96715" x="6088063" y="5913438"/>
          <p14:tracePt t="97282" x="6088063" y="5905500"/>
          <p14:tracePt t="97298" x="6088063" y="5897563"/>
          <p14:tracePt t="97330" x="6088063" y="5889625"/>
          <p14:tracePt t="98098" x="6088063" y="5883275"/>
          <p14:tracePt t="98105" x="6088063" y="5875338"/>
          <p14:tracePt t="98122" x="6088063" y="5859463"/>
          <p14:tracePt t="98746" x="6080125" y="5859463"/>
          <p14:tracePt t="98762" x="6073775" y="5859463"/>
          <p14:tracePt t="98786" x="6065838" y="5859463"/>
          <p14:tracePt t="98802" x="6057900" y="5859463"/>
          <p14:tracePt t="99106" x="6065838" y="5859463"/>
          <p14:tracePt t="99402" x="6073775" y="5859463"/>
          <p14:tracePt t="99426" x="6080125" y="5859463"/>
          <p14:tracePt t="99450" x="6088063" y="5859463"/>
          <p14:tracePt t="102819" x="6073775" y="5859463"/>
          <p14:tracePt t="102827" x="6065838" y="5867400"/>
          <p14:tracePt t="102835" x="6057900" y="5867400"/>
          <p14:tracePt t="102855" x="6035675" y="5883275"/>
          <p14:tracePt t="102856" x="6003925" y="5889625"/>
          <p14:tracePt t="102872" x="5989638" y="5897563"/>
          <p14:tracePt t="102889" x="5965825" y="5913438"/>
          <p14:tracePt t="102905" x="5935663" y="5921375"/>
          <p14:tracePt t="102922" x="5921375" y="5927725"/>
          <p14:tracePt t="102939" x="5889625" y="5935663"/>
          <p14:tracePt t="102956" x="5875338" y="5943600"/>
          <p14:tracePt t="102995" x="5867400" y="5943600"/>
          <p14:tracePt t="103005" x="5859463" y="5943600"/>
          <p14:tracePt t="103006" x="5851525" y="5943600"/>
          <p14:tracePt t="103022" x="5829300" y="5951538"/>
          <p14:tracePt t="103039" x="5799138" y="5959475"/>
          <p14:tracePt t="103055" x="5768975" y="5959475"/>
          <p14:tracePt t="103072" x="5730875" y="5973763"/>
          <p14:tracePt t="103089" x="5684838" y="5981700"/>
          <p14:tracePt t="103105" x="5638800" y="5981700"/>
          <p14:tracePt t="103122" x="5578475" y="5989638"/>
          <p14:tracePt t="103139" x="5494338" y="5989638"/>
          <p14:tracePt t="103156" x="5440363" y="5989638"/>
          <p14:tracePt t="103172" x="5387975" y="5989638"/>
          <p14:tracePt t="103189" x="5326063" y="5989638"/>
          <p14:tracePt t="103205" x="5280025" y="5989638"/>
          <p14:tracePt t="103222" x="5235575" y="5989638"/>
          <p14:tracePt t="103239" x="5203825" y="6003925"/>
          <p14:tracePt t="103255" x="5165725" y="6011863"/>
          <p14:tracePt t="103272" x="5151438" y="6011863"/>
          <p14:tracePt t="103289" x="5143500" y="6019800"/>
          <p14:tracePt t="103305" x="5135563" y="6019800"/>
          <p14:tracePt t="103322" x="5121275" y="6019800"/>
          <p14:tracePt t="103339" x="5097463" y="6019800"/>
          <p14:tracePt t="103356" x="5075238" y="6019800"/>
          <p14:tracePt t="103372" x="5059363" y="6019800"/>
          <p14:tracePt t="103389" x="5029200" y="6019800"/>
          <p14:tracePt t="103405" x="4999038" y="6019800"/>
          <p14:tracePt t="103422" x="4968875" y="6019800"/>
          <p14:tracePt t="103439" x="4953000" y="6019800"/>
          <p14:tracePt t="103455" x="4914900" y="6019800"/>
          <p14:tracePt t="103472" x="4876800" y="6011863"/>
          <p14:tracePt t="103489" x="4830763" y="6003925"/>
          <p14:tracePt t="103505" x="4770438" y="6003925"/>
          <p14:tracePt t="103522" x="4716463" y="5989638"/>
          <p14:tracePt t="103522" x="4694238" y="5989638"/>
          <p14:tracePt t="103539" x="4664075" y="5989638"/>
          <p14:tracePt t="103555" x="4632325" y="5989638"/>
          <p14:tracePt t="103572" x="4602163" y="5989638"/>
          <p14:tracePt t="103589" x="4564063" y="5989638"/>
          <p14:tracePt t="103605" x="4533900" y="5989638"/>
          <p14:tracePt t="103622" x="4495800" y="5997575"/>
          <p14:tracePt t="103639" x="4473575" y="5997575"/>
          <p14:tracePt t="103655" x="4441825" y="6003925"/>
          <p14:tracePt t="103672" x="4419600" y="6003925"/>
          <p14:tracePt t="103689" x="4403725" y="6003925"/>
          <p14:tracePt t="103705" x="4373563" y="6003925"/>
          <p14:tracePt t="103722" x="4343400" y="6003925"/>
          <p14:tracePt t="103739" x="4283075" y="6003925"/>
          <p14:tracePt t="103755" x="4259263" y="6003925"/>
          <p14:tracePt t="103772" x="4237038" y="6003925"/>
          <p14:tracePt t="103789" x="4221163" y="6003925"/>
          <p14:tracePt t="103805" x="4206875" y="6003925"/>
          <p14:tracePt t="103822" x="4183063" y="6003925"/>
          <p14:tracePt t="103839" x="4160838" y="5997575"/>
          <p14:tracePt t="103856" x="4122738" y="5997575"/>
          <p14:tracePt t="103872" x="4084638" y="5997575"/>
          <p14:tracePt t="103889" x="4054475" y="5997575"/>
          <p14:tracePt t="103905" x="4030663" y="5997575"/>
          <p14:tracePt t="103922" x="4008438" y="5997575"/>
          <p14:tracePt t="103939" x="3970338" y="5997575"/>
          <p14:tracePt t="103955" x="3940175" y="5997575"/>
          <p14:tracePt t="103972" x="3916363" y="5997575"/>
          <p14:tracePt t="103989" x="3902075" y="6003925"/>
          <p14:tracePt t="104005" x="3870325" y="6003925"/>
          <p14:tracePt t="104022" x="3832225" y="6003925"/>
          <p14:tracePt t="104039" x="3794125" y="6011863"/>
          <p14:tracePt t="104055" x="3771900" y="6011863"/>
          <p14:tracePt t="104072" x="3756025" y="6011863"/>
          <p14:tracePt t="104089" x="3741738" y="6011863"/>
          <p14:tracePt t="104105" x="3711575" y="6011863"/>
          <p14:tracePt t="104122" x="3679825" y="6011863"/>
          <p14:tracePt t="104139" x="3635375" y="6011863"/>
          <p14:tracePt t="104155" x="3619500" y="6011863"/>
          <p14:tracePt t="104172" x="3603625" y="6011863"/>
          <p14:tracePt t="104189" x="3589338" y="6011863"/>
          <p14:tracePt t="104205" x="3565525" y="6011863"/>
          <p14:tracePt t="104222" x="3551238" y="6011863"/>
          <p14:tracePt t="104239" x="3535363" y="6011863"/>
          <p14:tracePt t="104255" x="3527425" y="6011863"/>
          <p14:tracePt t="104272" x="3513138" y="6011863"/>
          <p14:tracePt t="104289" x="3497263" y="6011863"/>
          <p14:tracePt t="104331" x="3482975" y="6011863"/>
          <p14:tracePt t="104379" x="3475038" y="6011863"/>
          <p14:tracePt t="104395" x="3467100" y="6011863"/>
          <p14:tracePt t="104413" x="3459163" y="6011863"/>
          <p14:tracePt t="104413" x="3451225" y="6011863"/>
          <p14:tracePt t="104422" x="3444875" y="6011863"/>
          <p14:tracePt t="104499" x="3436938" y="6011863"/>
          <p14:tracePt t="104515" x="3429000" y="6011863"/>
          <p14:tracePt t="104539" x="3421063" y="6011863"/>
          <p14:tracePt t="104571" x="3413125" y="6011863"/>
          <p14:tracePt t="104587" x="3406775" y="6019800"/>
          <p14:tracePt t="104603" x="3398838" y="6019800"/>
          <p14:tracePt t="104787" x="3390900" y="6019800"/>
          <p14:tracePt t="104875" x="3382963" y="6019800"/>
          <p14:tracePt t="104939" x="3375025" y="6019800"/>
          <p14:tracePt t="105019" x="3360738" y="6019800"/>
          <p14:tracePt t="112266" x="3375025" y="6019800"/>
          <p14:tracePt t="112278" x="3406775" y="6019800"/>
          <p14:tracePt t="112278" x="3429000" y="6019800"/>
          <p14:tracePt t="112287" x="3497263" y="6027738"/>
          <p14:tracePt t="112304" x="3565525" y="6042025"/>
          <p14:tracePt t="112321" x="3611563" y="6049963"/>
          <p14:tracePt t="112337" x="3635375" y="6049963"/>
          <p14:tracePt t="112387" x="3635375" y="6057900"/>
          <p14:tracePt t="112388" x="3649663" y="6057900"/>
          <p14:tracePt t="112395" x="3665538" y="6057900"/>
          <p14:tracePt t="112404" x="3717925" y="6057900"/>
          <p14:tracePt t="112421" x="3756025" y="6065838"/>
          <p14:tracePt t="112437" x="3763963" y="6073775"/>
          <p14:tracePt t="112454" x="3771900" y="6073775"/>
          <p14:tracePt t="112471" x="3779838" y="6073775"/>
          <p14:tracePt t="112487" x="3794125" y="6073775"/>
          <p14:tracePt t="112504" x="3802063" y="6073775"/>
          <p14:tracePt t="112521" x="3810000" y="6073775"/>
          <p14:tracePt t="112537" x="3825875" y="6073775"/>
          <p14:tracePt t="112554" x="3856038" y="6073775"/>
          <p14:tracePt t="112571" x="3894138" y="6073775"/>
          <p14:tracePt t="112587" x="3946525" y="6065838"/>
          <p14:tracePt t="112604" x="4016375" y="6057900"/>
          <p14:tracePt t="112620" x="4098925" y="6049963"/>
          <p14:tracePt t="112637" x="4175125" y="6049963"/>
          <p14:tracePt t="112654" x="4244975" y="6027738"/>
          <p14:tracePt t="112671" x="4313238" y="6019800"/>
          <p14:tracePt t="112687" x="4343400" y="5997575"/>
          <p14:tracePt t="112704" x="4359275" y="5997575"/>
          <p14:tracePt t="112746" x="4359275" y="5989638"/>
          <p14:tracePt t="112754" x="4365625" y="5989638"/>
          <p14:tracePt t="112761" x="4373563" y="5973763"/>
          <p14:tracePt t="112771" x="4381500" y="5943600"/>
          <p14:tracePt t="112787" x="4403725" y="5897563"/>
          <p14:tracePt t="112804" x="4411663" y="5851525"/>
          <p14:tracePt t="112821" x="4441825" y="5799138"/>
          <p14:tracePt t="112837" x="4449763" y="5761038"/>
          <p14:tracePt t="112854" x="4457700" y="5722938"/>
          <p14:tracePt t="112870" x="4465638" y="5692775"/>
          <p14:tracePt t="112887" x="4473575" y="5654675"/>
          <p14:tracePt t="112904" x="4473575" y="5608638"/>
          <p14:tracePt t="112921" x="4479925" y="5562600"/>
          <p14:tracePt t="112937" x="4479925" y="5532438"/>
          <p14:tracePt t="112954" x="4479925" y="5486400"/>
          <p14:tracePt t="112971" x="4479925" y="5456238"/>
          <p14:tracePt t="112988" x="4479925" y="5440363"/>
          <p14:tracePt t="113079" x="4479925" y="5432425"/>
          <p14:tracePt t="113090" x="4479925" y="5426075"/>
          <p14:tracePt t="113099" x="4479925" y="5418138"/>
          <p14:tracePt t="113106" x="4479925" y="5410200"/>
          <p14:tracePt t="113122" x="4479925" y="5402263"/>
          <p14:tracePt t="113130" x="4479925" y="5394325"/>
          <p14:tracePt t="113142" x="4479925" y="5387975"/>
          <p14:tracePt t="113154" x="4479925" y="5372100"/>
          <p14:tracePt t="113170" x="4479925" y="5364163"/>
          <p14:tracePt t="113187" x="4479925" y="5349875"/>
          <p14:tracePt t="113226" x="4479925" y="5341938"/>
          <p14:tracePt t="113258" x="4479925" y="5334000"/>
          <p14:tracePt t="113274" x="4479925" y="5326063"/>
          <p14:tracePt t="113277" x="4487863" y="5318125"/>
          <p14:tracePt t="113298" x="4487863" y="5303838"/>
          <p14:tracePt t="113306" x="4487863" y="5295900"/>
          <p14:tracePt t="113314" x="4495800" y="5287963"/>
          <p14:tracePt t="113320" x="4503738" y="5273675"/>
          <p14:tracePt t="113337" x="4503738" y="5249863"/>
          <p14:tracePt t="113354" x="4511675" y="5227638"/>
          <p14:tracePt t="113370" x="4511675" y="5203825"/>
          <p14:tracePt t="113387" x="4518025" y="5181600"/>
          <p14:tracePt t="113404" x="4525963" y="5173663"/>
          <p14:tracePt t="113482" x="4533900" y="5173663"/>
          <p14:tracePt t="113491" x="4533900" y="5159375"/>
          <p14:tracePt t="113506" x="4533900" y="5151438"/>
          <p14:tracePt t="113522" x="4541838" y="5143500"/>
          <p14:tracePt t="113531" x="4541838" y="5135563"/>
          <p14:tracePt t="113546" x="4541838" y="5127625"/>
          <p14:tracePt t="113554" x="4541838" y="5121275"/>
          <p14:tracePt t="113570" x="4549775" y="5105400"/>
          <p14:tracePt t="113571" x="4556125" y="5097463"/>
          <p14:tracePt t="113587" x="4564063" y="5083175"/>
          <p14:tracePt t="113604" x="4564063" y="5075238"/>
          <p14:tracePt t="113621" x="4564063" y="5059363"/>
          <p14:tracePt t="113637" x="4572000" y="5037138"/>
          <p14:tracePt t="113654" x="4579938" y="5029200"/>
          <p14:tracePt t="113670" x="4594225" y="5013325"/>
          <p14:tracePt t="113706" x="4594225" y="5006975"/>
          <p14:tracePt t="113754" x="4610100" y="4991100"/>
          <p14:tracePt t="113762" x="4610100" y="4983163"/>
          <p14:tracePt t="113770" x="4618038" y="4975225"/>
          <p14:tracePt t="113787" x="4625975" y="4953000"/>
          <p14:tracePt t="113787" x="4648200" y="4937125"/>
          <p14:tracePt t="113804" x="4656138" y="4922838"/>
          <p14:tracePt t="113820" x="4670425" y="4906963"/>
          <p14:tracePt t="113837" x="4686300" y="4899025"/>
          <p14:tracePt t="113906" x="4694238" y="4899025"/>
          <p14:tracePt t="113914" x="4702175" y="4892675"/>
          <p14:tracePt t="113922" x="4708525" y="4892675"/>
          <p14:tracePt t="113928" x="4716463" y="4884738"/>
          <p14:tracePt t="114746" x="4724400" y="4884738"/>
          <p14:tracePt t="114778" x="4732338" y="4884738"/>
          <p14:tracePt t="114786" x="4732338" y="4892675"/>
          <p14:tracePt t="114804" x="4732338" y="4899025"/>
          <p14:tracePt t="114804" x="4732338" y="4906963"/>
          <p14:tracePt t="114820" x="4740275" y="4914900"/>
          <p14:tracePt t="114837" x="4746625" y="4930775"/>
          <p14:tracePt t="114853" x="4746625" y="4937125"/>
          <p14:tracePt t="114870" x="4754563" y="4953000"/>
          <p14:tracePt t="114887" x="4754563" y="4960938"/>
          <p14:tracePt t="114938" x="4754563" y="4975225"/>
          <p14:tracePt t="114946" x="4754563" y="4983163"/>
          <p14:tracePt t="114954" x="4754563" y="4991100"/>
          <p14:tracePt t="114978" x="4754563" y="4999038"/>
          <p14:tracePt t="115002" x="4754563" y="5013325"/>
          <p14:tracePt t="115026" x="4762500" y="5021263"/>
          <p14:tracePt t="115050" x="4762500" y="5029200"/>
          <p14:tracePt t="115066" x="4762500" y="5037138"/>
          <p14:tracePt t="115074" x="4770438" y="5045075"/>
          <p14:tracePt t="115082" x="4770438" y="5059363"/>
          <p14:tracePt t="115090" x="4778375" y="5083175"/>
          <p14:tracePt t="115103" x="4778375" y="5105400"/>
          <p14:tracePt t="115120" x="4778375" y="5127625"/>
          <p14:tracePt t="115137" x="4784725" y="5151438"/>
          <p14:tracePt t="115153" x="4792663" y="5181600"/>
          <p14:tracePt t="115170" x="4800600" y="5197475"/>
          <p14:tracePt t="115187" x="4808538" y="5211763"/>
          <p14:tracePt t="115203" x="4808538" y="5227638"/>
          <p14:tracePt t="115220" x="4808538" y="5241925"/>
          <p14:tracePt t="115237" x="4816475" y="5249863"/>
          <p14:tracePt t="115254" x="4816475" y="5273675"/>
          <p14:tracePt t="115270" x="4816475" y="5287963"/>
          <p14:tracePt t="115762" x="4816475" y="5280025"/>
          <p14:tracePt t="115770" x="4816475" y="5273675"/>
          <p14:tracePt t="115770" x="4816475" y="5265738"/>
          <p14:tracePt t="115794" x="4816475" y="5257800"/>
          <p14:tracePt t="115803" x="4816475" y="5241925"/>
          <p14:tracePt t="115986" x="4800600" y="5241925"/>
          <p14:tracePt t="116002" x="4784725" y="5241925"/>
          <p14:tracePt t="116010" x="4784725" y="5249863"/>
          <p14:tracePt t="116018" x="4778375" y="5249863"/>
          <p14:tracePt t="116346" x="4784725" y="5249863"/>
          <p14:tracePt t="116354" x="4792663" y="5249863"/>
          <p14:tracePt t="116362" x="4792663" y="5241925"/>
          <p14:tracePt t="116378" x="4792663" y="5235575"/>
          <p14:tracePt t="117275" x="4800600" y="5235575"/>
          <p14:tracePt t="117283" x="4800600" y="5241925"/>
          <p14:tracePt t="117295" x="4808538" y="5241925"/>
          <p14:tracePt t="117659" x="4800600" y="5241925"/>
          <p14:tracePt t="120043" x="4808538" y="5241925"/>
          <p14:tracePt t="120051" x="4838700" y="5241925"/>
          <p14:tracePt t="120059" x="4876800" y="5241925"/>
          <p14:tracePt t="120070" x="4922838" y="5241925"/>
          <p14:tracePt t="120075" x="4983163" y="5241925"/>
          <p14:tracePt t="120087" x="5029200" y="5241925"/>
          <p14:tracePt t="120104" x="5051425" y="5241925"/>
          <p14:tracePt t="120139" x="5059363" y="5241925"/>
          <p14:tracePt t="120155" x="5067300" y="5241925"/>
          <p14:tracePt t="120170" x="5075238" y="5241925"/>
          <p14:tracePt t="120171" x="5097463" y="5241925"/>
          <p14:tracePt t="120187" x="5121275" y="5241925"/>
          <p14:tracePt t="120204" x="5135563" y="5241925"/>
          <p14:tracePt t="120251" x="5135563" y="5249863"/>
          <p14:tracePt t="120307" x="5143500" y="5249863"/>
          <p14:tracePt t="120315" x="5151438" y="5249863"/>
          <p14:tracePt t="120323" x="5165725" y="5249863"/>
          <p14:tracePt t="120337" x="5181600" y="5249863"/>
          <p14:tracePt t="120339" x="5203825" y="5249863"/>
          <p14:tracePt t="120354" x="5227638" y="5249863"/>
          <p14:tracePt t="120370" x="5249863" y="5249863"/>
          <p14:tracePt t="120387" x="5265738" y="5249863"/>
          <p14:tracePt t="120404" x="5280025" y="5249863"/>
          <p14:tracePt t="120420" x="5295900" y="5249863"/>
          <p14:tracePt t="120437" x="5334000" y="5249863"/>
          <p14:tracePt t="120454" x="5364163" y="5249863"/>
          <p14:tracePt t="120470" x="5402263" y="5249863"/>
          <p14:tracePt t="120487" x="5432425" y="5249863"/>
          <p14:tracePt t="120504" x="5440363" y="5249863"/>
          <p14:tracePt t="120520" x="5448300" y="5249863"/>
          <p14:tracePt t="120595" x="5464175" y="5249863"/>
          <p14:tracePt t="120603" x="5470525" y="5249863"/>
          <p14:tracePt t="120619" x="5478463" y="5249863"/>
          <p14:tracePt t="120622" x="5486400" y="5249863"/>
          <p14:tracePt t="120675" x="5494338" y="5249863"/>
          <p14:tracePt t="120707" x="5508625" y="5249863"/>
          <p14:tracePt t="120715" x="5524500" y="5249863"/>
          <p14:tracePt t="120723" x="5540375" y="5249863"/>
          <p14:tracePt t="120744" x="5546725" y="5249863"/>
          <p14:tracePt t="120755" x="5554663" y="5249863"/>
          <p14:tracePt t="120803" x="5570538" y="5249863"/>
          <p14:tracePt t="120811" x="5578475" y="5249863"/>
          <p14:tracePt t="120819" x="5592763" y="5241925"/>
          <p14:tracePt t="120827" x="5622925" y="5241925"/>
          <p14:tracePt t="120837" x="5638800" y="5241925"/>
          <p14:tracePt t="120853" x="5646738" y="5235575"/>
          <p14:tracePt t="120923" x="5654675" y="5235575"/>
          <p14:tracePt t="120955" x="5654675" y="5227638"/>
          <p14:tracePt t="120963" x="5661025" y="5227638"/>
          <p14:tracePt t="120971" x="5668963" y="5227638"/>
          <p14:tracePt t="121235" x="5676900" y="5227638"/>
          <p14:tracePt t="121251" x="5692775" y="5219700"/>
          <p14:tracePt t="121267" x="5707063" y="5211763"/>
          <p14:tracePt t="121283" x="5715000" y="5203825"/>
          <p14:tracePt t="121651" x="5715000" y="5211763"/>
          <p14:tracePt t="121667" x="5715000" y="5227638"/>
          <p14:tracePt t="121683" x="5707063" y="5235575"/>
          <p14:tracePt t="121699" x="5699125" y="5249863"/>
          <p14:tracePt t="121715" x="5699125" y="5257800"/>
          <p14:tracePt t="121723" x="5692775" y="5265738"/>
          <p14:tracePt t="121723" x="5684838" y="5273675"/>
          <p14:tracePt t="121739" x="5684838" y="5280025"/>
          <p14:tracePt t="121747" x="5668963" y="5287963"/>
          <p14:tracePt t="121761" x="5668963" y="5295900"/>
          <p14:tracePt t="121770" x="5661025" y="5303838"/>
          <p14:tracePt t="121787" x="5661025" y="5311775"/>
          <p14:tracePt t="121803" x="5646738" y="5318125"/>
          <p14:tracePt t="121820" x="5638800" y="5334000"/>
          <p14:tracePt t="121837" x="5630863" y="5334000"/>
          <p14:tracePt t="121907" x="5622925" y="5334000"/>
          <p14:tracePt t="121915" x="5616575" y="5334000"/>
          <p14:tracePt t="121923" x="5616575" y="5341938"/>
          <p14:tracePt t="121955" x="5608638" y="5341938"/>
          <p14:tracePt t="122163" x="5608638" y="5326063"/>
          <p14:tracePt t="122185" x="5600700" y="5326063"/>
          <p14:tracePt t="122195" x="5600700" y="5318125"/>
          <p14:tracePt t="122219" x="5600700" y="5311775"/>
          <p14:tracePt t="122228" x="5600700" y="5303838"/>
          <p14:tracePt t="122259" x="5592763" y="5295900"/>
          <p14:tracePt t="122267" x="5592763" y="5287963"/>
          <p14:tracePt t="122275" x="5592763" y="5280025"/>
          <p14:tracePt t="122291" x="5592763" y="5273675"/>
          <p14:tracePt t="122699" x="5592763" y="5257800"/>
          <p14:tracePt t="122711" x="5592763" y="5241925"/>
          <p14:tracePt t="122715" x="5592763" y="5235575"/>
          <p14:tracePt t="122721" x="5592763" y="5203825"/>
          <p14:tracePt t="122737" x="5592763" y="5165725"/>
          <p14:tracePt t="122753" x="5584825" y="5143500"/>
          <p14:tracePt t="122770" x="5584825" y="5121275"/>
          <p14:tracePt t="122787" x="5570538" y="5083175"/>
          <p14:tracePt t="122835" x="5570538" y="5075238"/>
          <p14:tracePt t="122955" x="5570538" y="5067300"/>
          <p14:tracePt t="122995" x="5570538" y="5059363"/>
          <p14:tracePt t="123019" x="5570538" y="5051425"/>
          <p14:tracePt t="123035" x="5570538" y="5045075"/>
          <p14:tracePt t="123051" x="5570538" y="5037138"/>
          <p14:tracePt t="123075" x="5570538" y="5029200"/>
          <p14:tracePt t="123155" x="5570538" y="5021263"/>
          <p14:tracePt t="123203" x="5570538" y="5013325"/>
          <p14:tracePt t="123515" x="5570538" y="5021263"/>
          <p14:tracePt t="123523" x="5570538" y="5029200"/>
          <p14:tracePt t="123536" x="5570538" y="5037138"/>
          <p14:tracePt t="123537" x="5570538" y="5051425"/>
          <p14:tracePt t="123553" x="5570538" y="5067300"/>
          <p14:tracePt t="123570" x="5570538" y="5075238"/>
          <p14:tracePt t="123586" x="5570538" y="5083175"/>
          <p14:tracePt t="123603" x="5570538" y="5089525"/>
          <p14:tracePt t="123620" x="5570538" y="5105400"/>
          <p14:tracePt t="123636" x="5570538" y="5113338"/>
          <p14:tracePt t="123653" x="5570538" y="5127625"/>
          <p14:tracePt t="123670" x="5570538" y="5135563"/>
          <p14:tracePt t="123686" x="5570538" y="5151438"/>
          <p14:tracePt t="123703" x="5570538" y="5159375"/>
          <p14:tracePt t="123739" x="5570538" y="5165725"/>
          <p14:tracePt t="123763" x="5570538" y="5173663"/>
          <p14:tracePt t="123779" x="5570538" y="5181600"/>
          <p14:tracePt t="123803" x="5570538" y="5189538"/>
          <p14:tracePt t="123827" x="5570538" y="5197475"/>
          <p14:tracePt t="123835" x="5570538" y="5203825"/>
          <p14:tracePt t="123851" x="5570538" y="5211763"/>
          <p14:tracePt t="123867" x="5570538" y="5227638"/>
          <p14:tracePt t="123883" x="5570538" y="5235575"/>
          <p14:tracePt t="123899" x="5570538" y="5241925"/>
          <p14:tracePt t="124011" x="5570538" y="5235575"/>
          <p14:tracePt t="124019" x="5570538" y="5227638"/>
          <p14:tracePt t="124027" x="5570538" y="5197475"/>
          <p14:tracePt t="124036" x="5578475" y="5173663"/>
          <p14:tracePt t="124053" x="5578475" y="5151438"/>
          <p14:tracePt t="124155" x="5578475" y="5143500"/>
          <p14:tracePt t="124171" x="5578475" y="5135563"/>
          <p14:tracePt t="124179" x="5578475" y="5127625"/>
          <p14:tracePt t="124187" x="5584825" y="5127625"/>
          <p14:tracePt t="124187" x="5584825" y="5113338"/>
          <p14:tracePt t="124203" x="5584825" y="5105400"/>
          <p14:tracePt t="124220" x="5584825" y="5097463"/>
          <p14:tracePt t="124236" x="5584825" y="5089525"/>
          <p14:tracePt t="124254" x="5584825" y="5075238"/>
          <p14:tracePt t="124270" x="5584825" y="5067300"/>
          <p14:tracePt t="124286" x="5584825" y="5059363"/>
          <p14:tracePt t="124619" x="5584825" y="5067300"/>
          <p14:tracePt t="124627" x="5584825" y="5075238"/>
          <p14:tracePt t="124635" x="5584825" y="5083175"/>
          <p14:tracePt t="124636" x="5584825" y="5113338"/>
          <p14:tracePt t="124653" x="5584825" y="5135563"/>
          <p14:tracePt t="124670" x="5584825" y="5143500"/>
          <p14:tracePt t="124686" x="5584825" y="5151438"/>
          <p14:tracePt t="124703" x="5584825" y="5159375"/>
          <p14:tracePt t="124720" x="5584825" y="5165725"/>
          <p14:tracePt t="124736" x="5584825" y="5181600"/>
          <p14:tracePt t="124753" x="5584825" y="5197475"/>
          <p14:tracePt t="124770" x="5584825" y="5219700"/>
          <p14:tracePt t="124786" x="5584825" y="5235575"/>
          <p14:tracePt t="124803" x="5584825" y="5241925"/>
          <p14:tracePt t="124820" x="5584825" y="5249863"/>
          <p14:tracePt t="124859" x="5584825" y="5257800"/>
          <p14:tracePt t="12685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can we predict a probability of success or failure?</a:t>
            </a:r>
          </a:p>
          <a:p>
            <a:pPr lvl="1"/>
            <a:r>
              <a:rPr lang="en-US" sz="2000" dirty="0" smtClean="0"/>
              <a:t>Linear regression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The dependent variable can vary from -∞ to + ∞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63688" y="332656"/>
            <a:ext cx="6192688" cy="8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Rasch</a:t>
            </a: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Item Response Theory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1862223"/>
              </p:ext>
            </p:extLst>
          </p:nvPr>
        </p:nvGraphicFramePr>
        <p:xfrm>
          <a:off x="2627784" y="2492896"/>
          <a:ext cx="1636545" cy="420825"/>
        </p:xfrm>
        <a:graphic>
          <a:graphicData uri="http://schemas.openxmlformats.org/presentationml/2006/ole">
            <p:oleObj spid="_x0000_s51321" name="Équation" r:id="rId3" imgW="889000" imgH="228600" progId="Equation.3">
              <p:embed/>
            </p:oleObj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5151355"/>
              </p:ext>
            </p:extLst>
          </p:nvPr>
        </p:nvGraphicFramePr>
        <p:xfrm>
          <a:off x="1743907" y="3573016"/>
          <a:ext cx="2476500" cy="471487"/>
        </p:xfrm>
        <a:graphic>
          <a:graphicData uri="http://schemas.openxmlformats.org/presentationml/2006/ole">
            <p:oleObj spid="_x0000_s51322" name="Équation" r:id="rId4" imgW="1079500" imgH="228600" progId="Equation.3">
              <p:embed/>
            </p:oleObj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7739582"/>
              </p:ext>
            </p:extLst>
          </p:nvPr>
        </p:nvGraphicFramePr>
        <p:xfrm>
          <a:off x="1708603" y="4581128"/>
          <a:ext cx="2405063" cy="796925"/>
        </p:xfrm>
        <a:graphic>
          <a:graphicData uri="http://schemas.openxmlformats.org/presentationml/2006/ole">
            <p:oleObj spid="_x0000_s51323" name="Équation" r:id="rId5" imgW="1130300" imgH="419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61183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4367"/>
    </mc:Choice>
    <mc:Fallback>
      <p:transition spd="slow" advTm="12436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="" xmlns:p14="http://schemas.microsoft.com/office/powerpoint/2010/main">
        <p14:tracePtLst>
          <p14:tracePt t="20098" x="2781300" y="2911475"/>
          <p14:tracePt t="22772" x="2797175" y="2911475"/>
          <p14:tracePt t="22780" x="2827338" y="2911475"/>
          <p14:tracePt t="22789" x="2873375" y="2911475"/>
          <p14:tracePt t="22796" x="2903538" y="2911475"/>
          <p14:tracePt t="22809" x="2933700" y="2911475"/>
          <p14:tracePt t="22810" x="3032125" y="2911475"/>
          <p14:tracePt t="22826" x="3132138" y="2911475"/>
          <p14:tracePt t="22843" x="3208338" y="2911475"/>
          <p14:tracePt t="22859" x="3254375" y="2911475"/>
          <p14:tracePt t="22876" x="3268663" y="2911475"/>
          <p14:tracePt t="22932" x="3276600" y="2911475"/>
          <p14:tracePt t="22940" x="3284538" y="2911475"/>
          <p14:tracePt t="22964" x="3292475" y="2911475"/>
          <p14:tracePt t="25421" x="3330575" y="2911475"/>
          <p14:tracePt t="25429" x="3382963" y="2911475"/>
          <p14:tracePt t="25437" x="3444875" y="2911475"/>
          <p14:tracePt t="25445" x="3543300" y="2917825"/>
          <p14:tracePt t="25460" x="3627438" y="2917825"/>
          <p14:tracePt t="25476" x="3695700" y="2917825"/>
          <p14:tracePt t="25493" x="3763963" y="2917825"/>
          <p14:tracePt t="25510" x="3779838" y="2917825"/>
          <p14:tracePt t="25526" x="3787775" y="2917825"/>
          <p14:tracePt t="26309" x="3794125" y="2917825"/>
          <p14:tracePt t="26317" x="3810000" y="2917825"/>
          <p14:tracePt t="26318" x="3825875" y="2917825"/>
          <p14:tracePt t="26326" x="3870325" y="2925763"/>
          <p14:tracePt t="26343" x="3908425" y="2925763"/>
          <p14:tracePt t="26360" x="3940175" y="2933700"/>
          <p14:tracePt t="26376" x="3946525" y="2933700"/>
          <p14:tracePt t="26393" x="3962400" y="2933700"/>
          <p14:tracePt t="26409" x="3970338" y="2933700"/>
          <p14:tracePt t="26426" x="3978275" y="2933700"/>
          <p14:tracePt t="26461" x="3984625" y="2933700"/>
          <p14:tracePt t="26485" x="3992563" y="2933700"/>
          <p14:tracePt t="26493" x="4000500" y="2925763"/>
          <p14:tracePt t="26500" x="4008438" y="2925763"/>
          <p14:tracePt t="26533" x="4016375" y="2925763"/>
          <p14:tracePt t="26565" x="4022725" y="2925763"/>
          <p14:tracePt t="26573" x="4030663" y="2917825"/>
          <p14:tracePt t="26581" x="4046538" y="2911475"/>
          <p14:tracePt t="26593" x="4054475" y="2911475"/>
          <p14:tracePt t="26593" x="4084638" y="2895600"/>
          <p14:tracePt t="26609" x="4098925" y="2895600"/>
          <p14:tracePt t="30093" x="4098925" y="2887663"/>
          <p14:tracePt t="30101" x="4084638" y="2887663"/>
          <p14:tracePt t="30109" x="4060825" y="2879725"/>
          <p14:tracePt t="30109" x="4022725" y="2873375"/>
          <p14:tracePt t="30125" x="3984625" y="2873375"/>
          <p14:tracePt t="30142" x="3946525" y="2865438"/>
          <p14:tracePt t="30159" x="3894138" y="2857500"/>
          <p14:tracePt t="30176" x="3825875" y="2857500"/>
          <p14:tracePt t="30192" x="3741738" y="2849563"/>
          <p14:tracePt t="30209" x="3641725" y="2849563"/>
          <p14:tracePt t="30226" x="3527425" y="2849563"/>
          <p14:tracePt t="30242" x="3390900" y="2841625"/>
          <p14:tracePt t="30259" x="3292475" y="2841625"/>
          <p14:tracePt t="30275" x="3216275" y="2841625"/>
          <p14:tracePt t="30292" x="3124200" y="2841625"/>
          <p14:tracePt t="30309" x="3070225" y="2849563"/>
          <p14:tracePt t="30325" x="3017838" y="2857500"/>
          <p14:tracePt t="30342" x="2971800" y="2873375"/>
          <p14:tracePt t="30359" x="2895600" y="2895600"/>
          <p14:tracePt t="30376" x="2849563" y="2903538"/>
          <p14:tracePt t="30392" x="2811463" y="2911475"/>
          <p14:tracePt t="30409" x="2781300" y="2917825"/>
          <p14:tracePt t="30426" x="2751138" y="2933700"/>
          <p14:tracePt t="30443" x="2720975" y="2933700"/>
          <p14:tracePt t="30459" x="2697163" y="2933700"/>
          <p14:tracePt t="30476" x="2659063" y="2949575"/>
          <p14:tracePt t="30492" x="2606675" y="2971800"/>
          <p14:tracePt t="30509" x="2582863" y="2971800"/>
          <p14:tracePt t="30526" x="2552700" y="2987675"/>
          <p14:tracePt t="30542" x="2530475" y="2987675"/>
          <p14:tracePt t="30559" x="2506663" y="3001963"/>
          <p14:tracePt t="30575" x="2484438" y="3009900"/>
          <p14:tracePt t="30592" x="2468563" y="3017838"/>
          <p14:tracePt t="30609" x="2446338" y="3025775"/>
          <p14:tracePt t="30625" x="2430463" y="3040063"/>
          <p14:tracePt t="30642" x="2422525" y="3040063"/>
          <p14:tracePt t="30659" x="2408238" y="3048000"/>
          <p14:tracePt t="30675" x="2378075" y="3063875"/>
          <p14:tracePt t="30692" x="2346325" y="3078163"/>
          <p14:tracePt t="30709" x="2324100" y="3078163"/>
          <p14:tracePt t="30725" x="2301875" y="3094038"/>
          <p14:tracePt t="30742" x="2278063" y="3094038"/>
          <p14:tracePt t="30759" x="2263775" y="3116263"/>
          <p14:tracePt t="30775" x="2247900" y="3116263"/>
          <p14:tracePt t="30877" x="2247900" y="3124200"/>
          <p14:tracePt t="30885" x="2247900" y="3140075"/>
          <p14:tracePt t="30893" x="2247900" y="3154363"/>
          <p14:tracePt t="30893" x="2293938" y="3208338"/>
          <p14:tracePt t="30909" x="2370138" y="3260725"/>
          <p14:tracePt t="30925" x="2454275" y="3298825"/>
          <p14:tracePt t="30942" x="2498725" y="3314700"/>
          <p14:tracePt t="30959" x="2560638" y="3322638"/>
          <p14:tracePt t="30976" x="2644775" y="3330575"/>
          <p14:tracePt t="30992" x="2720975" y="3330575"/>
          <p14:tracePt t="31009" x="2773363" y="3330575"/>
          <p14:tracePt t="31025" x="2811463" y="3330575"/>
          <p14:tracePt t="31042" x="2857500" y="3330575"/>
          <p14:tracePt t="31059" x="2887663" y="3330575"/>
          <p14:tracePt t="31076" x="2917825" y="3330575"/>
          <p14:tracePt t="31092" x="2933700" y="3330575"/>
          <p14:tracePt t="31109" x="2941638" y="3330575"/>
          <p14:tracePt t="31125" x="2963863" y="3322638"/>
          <p14:tracePt t="31142" x="3017838" y="3314700"/>
          <p14:tracePt t="31159" x="3063875" y="3292475"/>
          <p14:tracePt t="31175" x="3108325" y="3284538"/>
          <p14:tracePt t="31192" x="3178175" y="3268663"/>
          <p14:tracePt t="31209" x="3246438" y="3254375"/>
          <p14:tracePt t="31225" x="3322638" y="3246438"/>
          <p14:tracePt t="31242" x="3368675" y="3230563"/>
          <p14:tracePt t="31259" x="3390900" y="3222625"/>
          <p14:tracePt t="31275" x="3413125" y="3222625"/>
          <p14:tracePt t="31292" x="3429000" y="3216275"/>
          <p14:tracePt t="31573" x="3429000" y="3208338"/>
          <p14:tracePt t="31597" x="3429000" y="3200400"/>
          <p14:tracePt t="31605" x="3429000" y="3192463"/>
          <p14:tracePt t="31613" x="3413125" y="3184525"/>
          <p14:tracePt t="31621" x="3398838" y="3162300"/>
          <p14:tracePt t="31628" x="3344863" y="3108325"/>
          <p14:tracePt t="31642" x="3306763" y="3078163"/>
          <p14:tracePt t="31658" x="3254375" y="3048000"/>
          <p14:tracePt t="31675" x="3208338" y="3017838"/>
          <p14:tracePt t="31692" x="3184525" y="2994025"/>
          <p14:tracePt t="31709" x="3162300" y="2971800"/>
          <p14:tracePt t="31725" x="3140075" y="2955925"/>
          <p14:tracePt t="31742" x="3108325" y="2933700"/>
          <p14:tracePt t="31759" x="3078163" y="2917825"/>
          <p14:tracePt t="31775" x="3055938" y="2895600"/>
          <p14:tracePt t="31792" x="3017838" y="2873375"/>
          <p14:tracePt t="31809" x="2987675" y="2873375"/>
          <p14:tracePt t="31825" x="2971800" y="2857500"/>
          <p14:tracePt t="31842" x="2955925" y="2857500"/>
          <p14:tracePt t="31859" x="2941638" y="2849563"/>
          <p14:tracePt t="31875" x="2933700" y="2849563"/>
          <p14:tracePt t="31892" x="2933700" y="2841625"/>
          <p14:tracePt t="31909" x="2911475" y="2835275"/>
          <p14:tracePt t="31925" x="2903538" y="2835275"/>
          <p14:tracePt t="31942" x="2895600" y="2835275"/>
          <p14:tracePt t="31958" x="2887663" y="2835275"/>
          <p14:tracePt t="31997" x="2879725" y="2827338"/>
          <p14:tracePt t="31997" x="2873375" y="2827338"/>
          <p14:tracePt t="32009" x="2873375" y="2819400"/>
          <p14:tracePt t="32025" x="2865438" y="2819400"/>
          <p14:tracePt t="32341" x="2873375" y="2819400"/>
          <p14:tracePt t="32349" x="2887663" y="2827338"/>
          <p14:tracePt t="32357" x="2903538" y="2827338"/>
          <p14:tracePt t="32362" x="2955925" y="2835275"/>
          <p14:tracePt t="32375" x="3032125" y="2849563"/>
          <p14:tracePt t="32392" x="3116263" y="2865438"/>
          <p14:tracePt t="32408" x="3192463" y="2873375"/>
          <p14:tracePt t="32425" x="3222625" y="2879725"/>
          <p14:tracePt t="32442" x="3246438" y="2879725"/>
          <p14:tracePt t="32458" x="3268663" y="2895600"/>
          <p14:tracePt t="32476" x="3298825" y="2903538"/>
          <p14:tracePt t="32492" x="3322638" y="2917825"/>
          <p14:tracePt t="32508" x="3352800" y="2917825"/>
          <p14:tracePt t="32525" x="3375025" y="2941638"/>
          <p14:tracePt t="32542" x="3406775" y="2955925"/>
          <p14:tracePt t="32558" x="3444875" y="2963863"/>
          <p14:tracePt t="32575" x="3521075" y="3001963"/>
          <p14:tracePt t="32592" x="3641725" y="3032125"/>
          <p14:tracePt t="32608" x="3756025" y="3040063"/>
          <p14:tracePt t="32625" x="3840163" y="3048000"/>
          <p14:tracePt t="32642" x="3886200" y="3055938"/>
          <p14:tracePt t="32659" x="3924300" y="3055938"/>
          <p14:tracePt t="32675" x="3954463" y="3063875"/>
          <p14:tracePt t="32692" x="3970338" y="3063875"/>
          <p14:tracePt t="32692" x="3978275" y="3063875"/>
          <p14:tracePt t="32709" x="4000500" y="3063875"/>
          <p14:tracePt t="32725" x="4008438" y="3063875"/>
          <p14:tracePt t="32805" x="4022725" y="3063875"/>
          <p14:tracePt t="32813" x="4038600" y="3063875"/>
          <p14:tracePt t="32821" x="4054475" y="3063875"/>
          <p14:tracePt t="32829" x="4076700" y="3070225"/>
          <p14:tracePt t="32842" x="4114800" y="3078163"/>
          <p14:tracePt t="32858" x="4175125" y="3086100"/>
          <p14:tracePt t="32875" x="4305300" y="3094038"/>
          <p14:tracePt t="32892" x="4441825" y="3108325"/>
          <p14:tracePt t="32909" x="4587875" y="3108325"/>
          <p14:tracePt t="32925" x="4670425" y="3116263"/>
          <p14:tracePt t="32942" x="4770438" y="3116263"/>
          <p14:tracePt t="32958" x="4860925" y="3116263"/>
          <p14:tracePt t="32975" x="4937125" y="3124200"/>
          <p14:tracePt t="32992" x="5037138" y="3132138"/>
          <p14:tracePt t="33008" x="5127625" y="3140075"/>
          <p14:tracePt t="33025" x="5219700" y="3154363"/>
          <p14:tracePt t="33042" x="5287963" y="3170238"/>
          <p14:tracePt t="33059" x="5311775" y="3170238"/>
          <p14:tracePt t="33075" x="5326063" y="3170238"/>
          <p14:tracePt t="33092" x="5394325" y="3178175"/>
          <p14:tracePt t="33109" x="5448300" y="3184525"/>
          <p14:tracePt t="33125" x="5516563" y="3184525"/>
          <p14:tracePt t="33142" x="5584825" y="3184525"/>
          <p14:tracePt t="33158" x="5616575" y="3184525"/>
          <p14:tracePt t="33175" x="5630863" y="3184525"/>
          <p14:tracePt t="33213" x="5638800" y="3184525"/>
          <p14:tracePt t="33225" x="5661025" y="3184525"/>
          <p14:tracePt t="33225" x="5692775" y="3184525"/>
          <p14:tracePt t="33242" x="5715000" y="3184525"/>
          <p14:tracePt t="33258" x="5722938" y="3184525"/>
          <p14:tracePt t="34941" x="5745163" y="3192463"/>
          <p14:tracePt t="34949" x="5799138" y="3216275"/>
          <p14:tracePt t="34957" x="5851525" y="3222625"/>
          <p14:tracePt t="34965" x="5943600" y="3238500"/>
          <p14:tracePt t="34975" x="5989638" y="3238500"/>
          <p14:tracePt t="34991" x="6027738" y="3246438"/>
          <p14:tracePt t="35008" x="6042025" y="3246438"/>
          <p14:tracePt t="35025" x="6057900" y="3246438"/>
          <p14:tracePt t="35041" x="6065838" y="3246438"/>
          <p14:tracePt t="35058" x="6073775" y="3246438"/>
          <p14:tracePt t="35075" x="6080125" y="3246438"/>
          <p14:tracePt t="35092" x="6103938" y="3246438"/>
          <p14:tracePt t="35108" x="6118225" y="3246438"/>
          <p14:tracePt t="35125" x="6126163" y="3246438"/>
          <p14:tracePt t="35141" x="6142038" y="3246438"/>
          <p14:tracePt t="35158" x="6156325" y="3246438"/>
          <p14:tracePt t="35175" x="6194425" y="3246438"/>
          <p14:tracePt t="35191" x="6218238" y="3246438"/>
          <p14:tracePt t="35208" x="6232525" y="3246438"/>
          <p14:tracePt t="35225" x="6248400" y="3246438"/>
          <p14:tracePt t="35241" x="6270625" y="3246438"/>
          <p14:tracePt t="35258" x="6286500" y="3246438"/>
          <p14:tracePt t="35275" x="6294438" y="3246438"/>
          <p14:tracePt t="35291" x="6308725" y="3246438"/>
          <p14:tracePt t="35308" x="6324600" y="3246438"/>
          <p14:tracePt t="35325" x="6332538" y="3246438"/>
          <p14:tracePt t="35341" x="6346825" y="3246438"/>
          <p14:tracePt t="35358" x="6384925" y="3246438"/>
          <p14:tracePt t="35375" x="6430963" y="3246438"/>
          <p14:tracePt t="35391" x="6469063" y="3246438"/>
          <p14:tracePt t="35408" x="6492875" y="3246438"/>
          <p14:tracePt t="35425" x="6515100" y="3246438"/>
          <p14:tracePt t="35441" x="6523038" y="3246438"/>
          <p14:tracePt t="35458" x="6530975" y="3246438"/>
          <p14:tracePt t="35475" x="6537325" y="3246438"/>
          <p14:tracePt t="35491" x="6545263" y="3246438"/>
          <p14:tracePt t="35508" x="6553200" y="3246438"/>
          <p14:tracePt t="37276" x="0" y="0"/>
        </p14:tracePtLst>
        <p14:tracePtLst>
          <p14:tracePt t="73465" x="1851025" y="4054475"/>
          <p14:tracePt t="74028" x="1866900" y="4054475"/>
          <p14:tracePt t="74036" x="1889125" y="4054475"/>
          <p14:tracePt t="74045" x="1912938" y="4054475"/>
          <p14:tracePt t="74052" x="1943100" y="4054475"/>
          <p14:tracePt t="74060" x="1989138" y="4054475"/>
          <p14:tracePt t="74071" x="2011363" y="4054475"/>
          <p14:tracePt t="74087" x="2049463" y="4054475"/>
          <p14:tracePt t="74104" x="2065338" y="4054475"/>
          <p14:tracePt t="74120" x="2087563" y="4054475"/>
          <p14:tracePt t="74137" x="2095500" y="4054475"/>
          <p14:tracePt t="74154" x="2103438" y="4054475"/>
          <p14:tracePt t="74170" x="2111375" y="4054475"/>
          <p14:tracePt t="74316" x="2125663" y="4046538"/>
          <p14:tracePt t="74332" x="2133600" y="4046538"/>
          <p14:tracePt t="74340" x="2141538" y="4038600"/>
          <p14:tracePt t="74348" x="2149475" y="4038600"/>
          <p14:tracePt t="74373" x="2149475" y="4030663"/>
          <p14:tracePt t="74380" x="2155825" y="4030663"/>
          <p14:tracePt t="74388" x="2155825" y="4022725"/>
          <p14:tracePt t="74404" x="2171700" y="4022725"/>
          <p14:tracePt t="74420" x="2171700" y="4016375"/>
          <p14:tracePt t="75045" x="2179638" y="4016375"/>
          <p14:tracePt t="75060" x="2201863" y="4016375"/>
          <p14:tracePt t="75068" x="2225675" y="4016375"/>
          <p14:tracePt t="75071" x="2263775" y="4008438"/>
          <p14:tracePt t="75088" x="2301875" y="4000500"/>
          <p14:tracePt t="75104" x="2339975" y="3992563"/>
          <p14:tracePt t="75120" x="2384425" y="3992563"/>
          <p14:tracePt t="75137" x="2430463" y="3992563"/>
          <p14:tracePt t="75154" x="2454275" y="3992563"/>
          <p14:tracePt t="75170" x="2454275" y="3984625"/>
          <p14:tracePt t="75277" x="2460625" y="3984625"/>
          <p14:tracePt t="75884" x="2476500" y="3984625"/>
          <p14:tracePt t="75892" x="2492375" y="3978275"/>
          <p14:tracePt t="75894" x="2514600" y="3978275"/>
          <p14:tracePt t="75903" x="2552700" y="3970338"/>
          <p14:tracePt t="75920" x="2590800" y="3970338"/>
          <p14:tracePt t="75937" x="2606675" y="3970338"/>
          <p14:tracePt t="75953" x="2620963" y="3962400"/>
          <p14:tracePt t="75989" x="2628900" y="3962400"/>
          <p14:tracePt t="76044" x="2636838" y="3962400"/>
          <p14:tracePt t="76052" x="2651125" y="3962400"/>
          <p14:tracePt t="76069" x="2667000" y="3962400"/>
          <p14:tracePt t="76078" x="2674938" y="3954463"/>
          <p14:tracePt t="76092" x="2682875" y="3954463"/>
          <p14:tracePt t="83029" x="2682875" y="3962400"/>
          <p14:tracePt t="83037" x="2697163" y="3978275"/>
          <p14:tracePt t="83053" x="2727325" y="4030663"/>
          <p14:tracePt t="83054" x="2751138" y="4060825"/>
          <p14:tracePt t="83070" x="2773363" y="4098925"/>
          <p14:tracePt t="83087" x="2803525" y="4122738"/>
          <p14:tracePt t="83103" x="2819400" y="4137025"/>
          <p14:tracePt t="83120" x="2841625" y="4144963"/>
          <p14:tracePt t="83137" x="2849563" y="4152900"/>
          <p14:tracePt t="83153" x="2857500" y="4152900"/>
          <p14:tracePt t="83189" x="2865438" y="4152900"/>
          <p14:tracePt t="83189" x="2879725" y="4160838"/>
          <p14:tracePt t="83204" x="2895600" y="4168775"/>
          <p14:tracePt t="83220" x="2911475" y="4168775"/>
          <p14:tracePt t="83237" x="2933700" y="4175125"/>
          <p14:tracePt t="83254" x="2949575" y="4175125"/>
          <p14:tracePt t="83270" x="2987675" y="4183063"/>
          <p14:tracePt t="83287" x="3009900" y="4183063"/>
          <p14:tracePt t="83303" x="3048000" y="4183063"/>
          <p14:tracePt t="83320" x="3070225" y="4183063"/>
          <p14:tracePt t="83337" x="3086100" y="4183063"/>
          <p14:tracePt t="83381" x="3094038" y="4183063"/>
          <p14:tracePt t="83397" x="3101975" y="4183063"/>
          <p14:tracePt t="83421" x="3108325" y="4183063"/>
          <p14:tracePt t="83437" x="3116263" y="4183063"/>
          <p14:tracePt t="83445" x="3124200" y="4183063"/>
          <p14:tracePt t="83453" x="3146425" y="4175125"/>
          <p14:tracePt t="83461" x="3154363" y="4175125"/>
          <p14:tracePt t="83470" x="3208338" y="4160838"/>
          <p14:tracePt t="83486" x="3246438" y="4152900"/>
          <p14:tracePt t="83503" x="3268663" y="4152900"/>
          <p14:tracePt t="83520" x="3284538" y="4137025"/>
          <p14:tracePt t="83557" x="3292475" y="4137025"/>
          <p14:tracePt t="83581" x="3298825" y="4137025"/>
          <p14:tracePt t="83589" x="3306763" y="4137025"/>
          <p14:tracePt t="83597" x="3314700" y="4137025"/>
          <p14:tracePt t="83613" x="3330575" y="4137025"/>
          <p14:tracePt t="83620" x="3344863" y="4130675"/>
          <p14:tracePt t="83637" x="3360738" y="4130675"/>
          <p14:tracePt t="84357" x="3368675" y="4130675"/>
          <p14:tracePt t="84365" x="3375025" y="4130675"/>
          <p14:tracePt t="84373" x="3390900" y="4130675"/>
          <p14:tracePt t="84381" x="3406775" y="4144963"/>
          <p14:tracePt t="84389" x="3459163" y="4168775"/>
          <p14:tracePt t="84403" x="3521075" y="4191000"/>
          <p14:tracePt t="84420" x="3559175" y="4206875"/>
          <p14:tracePt t="84437" x="3603625" y="4221163"/>
          <p14:tracePt t="84453" x="3641725" y="4229100"/>
          <p14:tracePt t="84470" x="3665538" y="4237038"/>
          <p14:tracePt t="84487" x="3687763" y="4244975"/>
          <p14:tracePt t="84503" x="3703638" y="4244975"/>
          <p14:tracePt t="84709" x="3711575" y="4244975"/>
          <p14:tracePt t="84717" x="3717925" y="4244975"/>
          <p14:tracePt t="84724" x="3725863" y="4244975"/>
          <p14:tracePt t="84736" x="3749675" y="4244975"/>
          <p14:tracePt t="84737" x="3771900" y="4244975"/>
          <p14:tracePt t="84754" x="3794125" y="4244975"/>
          <p14:tracePt t="84770" x="3810000" y="4237038"/>
          <p14:tracePt t="84786" x="3825875" y="4237038"/>
          <p14:tracePt t="84803" x="3832225" y="4237038"/>
          <p14:tracePt t="84820" x="3863975" y="4237038"/>
          <p14:tracePt t="84836" x="3878263" y="4229100"/>
          <p14:tracePt t="84885" x="3886200" y="4229100"/>
          <p14:tracePt t="84909" x="3902075" y="4229100"/>
          <p14:tracePt t="84925" x="3908425" y="4221163"/>
          <p14:tracePt t="88221" x="3902075" y="4221163"/>
          <p14:tracePt t="88229" x="3902075" y="4229100"/>
          <p14:tracePt t="88236" x="3886200" y="4237038"/>
          <p14:tracePt t="88243" x="3870325" y="4251325"/>
          <p14:tracePt t="88253" x="3856038" y="4259263"/>
          <p14:tracePt t="88269" x="3825875" y="4267200"/>
          <p14:tracePt t="88286" x="3802063" y="4275138"/>
          <p14:tracePt t="88303" x="3756025" y="4283075"/>
          <p14:tracePt t="88319" x="3717925" y="4283075"/>
          <p14:tracePt t="88336" x="3673475" y="4289425"/>
          <p14:tracePt t="88353" x="3611563" y="4297363"/>
          <p14:tracePt t="88369" x="3543300" y="4297363"/>
          <p14:tracePt t="88386" x="3467100" y="4297363"/>
          <p14:tracePt t="88403" x="3390900" y="4305300"/>
          <p14:tracePt t="88419" x="3306763" y="4305300"/>
          <p14:tracePt t="88436" x="3170238" y="4321175"/>
          <p14:tracePt t="88453" x="3040063" y="4327525"/>
          <p14:tracePt t="88469" x="2911475" y="4343400"/>
          <p14:tracePt t="88486" x="2789238" y="4343400"/>
          <p14:tracePt t="88502" x="2682875" y="4343400"/>
          <p14:tracePt t="88519" x="2628900" y="4343400"/>
          <p14:tracePt t="88536" x="2568575" y="4343400"/>
          <p14:tracePt t="88553" x="2498725" y="4351338"/>
          <p14:tracePt t="88569" x="2422525" y="4351338"/>
          <p14:tracePt t="88586" x="2332038" y="4351338"/>
          <p14:tracePt t="88603" x="2263775" y="4351338"/>
          <p14:tracePt t="88619" x="2209800" y="4351338"/>
          <p14:tracePt t="88636" x="2155825" y="4351338"/>
          <p14:tracePt t="88636" x="2125663" y="4351338"/>
          <p14:tracePt t="88653" x="2065338" y="4359275"/>
          <p14:tracePt t="88669" x="2019300" y="4359275"/>
          <p14:tracePt t="88686" x="1989138" y="4373563"/>
          <p14:tracePt t="88702" x="1943100" y="4381500"/>
          <p14:tracePt t="88719" x="1905000" y="4389438"/>
          <p14:tracePt t="88736" x="1874838" y="4389438"/>
          <p14:tracePt t="88753" x="1851025" y="4389438"/>
          <p14:tracePt t="88770" x="1806575" y="4403725"/>
          <p14:tracePt t="88786" x="1760538" y="4411663"/>
          <p14:tracePt t="88802" x="1736725" y="4427538"/>
          <p14:tracePt t="88819" x="1722438" y="4427538"/>
          <p14:tracePt t="88836" x="1714500" y="4427538"/>
          <p14:tracePt t="88852" x="1714500" y="4435475"/>
          <p14:tracePt t="88909" x="1706563" y="4435475"/>
          <p14:tracePt t="88909" x="1706563" y="4441825"/>
          <p14:tracePt t="88941" x="1698625" y="4441825"/>
          <p14:tracePt t="88949" x="1698625" y="4449763"/>
          <p14:tracePt t="88965" x="1692275" y="4449763"/>
          <p14:tracePt t="88997" x="1692275" y="4457700"/>
          <p14:tracePt t="89013" x="1684338" y="4457700"/>
          <p14:tracePt t="89021" x="1684338" y="4465638"/>
          <p14:tracePt t="89037" x="1668463" y="4473575"/>
          <p14:tracePt t="89044" x="1668463" y="4479925"/>
          <p14:tracePt t="89053" x="1660525" y="4487863"/>
          <p14:tracePt t="89069" x="1654175" y="4495800"/>
          <p14:tracePt t="89086" x="1654175" y="4503738"/>
          <p14:tracePt t="89102" x="1654175" y="4511675"/>
          <p14:tracePt t="89119" x="1646238" y="4518025"/>
          <p14:tracePt t="89136" x="1646238" y="4525963"/>
          <p14:tracePt t="89152" x="1646238" y="4541838"/>
          <p14:tracePt t="89169" x="1638300" y="4549775"/>
          <p14:tracePt t="89186" x="1638300" y="4556125"/>
          <p14:tracePt t="89237" x="1638300" y="4564063"/>
          <p14:tracePt t="89261" x="1638300" y="4572000"/>
          <p14:tracePt t="89285" x="1630363" y="4587875"/>
          <p14:tracePt t="89333" x="1630363" y="4594225"/>
          <p14:tracePt t="89365" x="1630363" y="4610100"/>
          <p14:tracePt t="89377" x="1630363" y="4618038"/>
          <p14:tracePt t="89389" x="1630363" y="4625975"/>
          <p14:tracePt t="89402" x="1630363" y="4632325"/>
          <p14:tracePt t="89419" x="1630363" y="4640263"/>
          <p14:tracePt t="89419" x="1622425" y="4656138"/>
          <p14:tracePt t="89435" x="1622425" y="4664075"/>
          <p14:tracePt t="89452" x="1622425" y="4686300"/>
          <p14:tracePt t="89469" x="1622425" y="4702175"/>
          <p14:tracePt t="89486" x="1622425" y="4708525"/>
          <p14:tracePt t="89502" x="1622425" y="4716463"/>
          <p14:tracePt t="89541" x="1622425" y="4724400"/>
          <p14:tracePt t="89565" x="1622425" y="4732338"/>
          <p14:tracePt t="90221" x="1630363" y="4732338"/>
          <p14:tracePt t="90243" x="1638300" y="4732338"/>
          <p14:tracePt t="90243" x="1646238" y="4732338"/>
          <p14:tracePt t="90276" x="1654175" y="4732338"/>
          <p14:tracePt t="90293" x="1660525" y="4732338"/>
          <p14:tracePt t="90301" x="1668463" y="4732338"/>
          <p14:tracePt t="90308" x="1684338" y="4732338"/>
          <p14:tracePt t="90319" x="1692275" y="4732338"/>
          <p14:tracePt t="90319" x="1722438" y="4732338"/>
          <p14:tracePt t="90335" x="1736725" y="4732338"/>
          <p14:tracePt t="90352" x="1744663" y="4732338"/>
          <p14:tracePt t="90369" x="1768475" y="4724400"/>
          <p14:tracePt t="90386" x="1782763" y="4724400"/>
          <p14:tracePt t="90402" x="1806575" y="4724400"/>
          <p14:tracePt t="90419" x="1820863" y="4724400"/>
          <p14:tracePt t="90436" x="1836738" y="4724400"/>
          <p14:tracePt t="90452" x="1858963" y="4724400"/>
          <p14:tracePt t="90469" x="1874838" y="4716463"/>
          <p14:tracePt t="90485" x="1882775" y="4716463"/>
          <p14:tracePt t="90502" x="1889125" y="4708525"/>
          <p14:tracePt t="90549" x="1897063" y="4708525"/>
          <p14:tracePt t="90557" x="1905000" y="4708525"/>
          <p14:tracePt t="90565" x="1912938" y="4708525"/>
          <p14:tracePt t="90573" x="1935163" y="4702175"/>
          <p14:tracePt t="90585" x="1958975" y="4694238"/>
          <p14:tracePt t="90602" x="1973263" y="4694238"/>
          <p14:tracePt t="90645" x="1973263" y="4686300"/>
          <p14:tracePt t="90660" x="1989138" y="4686300"/>
          <p14:tracePt t="90660" x="1997075" y="4686300"/>
          <p14:tracePt t="90676" x="2003425" y="4686300"/>
          <p14:tracePt t="90685" x="2011363" y="4686300"/>
          <p14:tracePt t="90685" x="2011363" y="4678363"/>
          <p14:tracePt t="91276" x="2035175" y="4678363"/>
          <p14:tracePt t="91284" x="2057400" y="4678363"/>
          <p14:tracePt t="91292" x="2117725" y="4656138"/>
          <p14:tracePt t="91302" x="2179638" y="4640263"/>
          <p14:tracePt t="91320" x="2209800" y="4640263"/>
          <p14:tracePt t="91336" x="2225675" y="4632325"/>
          <p14:tracePt t="91352" x="2239963" y="4625975"/>
          <p14:tracePt t="91369" x="2270125" y="4625975"/>
          <p14:tracePt t="91385" x="2301875" y="4618038"/>
          <p14:tracePt t="91402" x="2346325" y="4610100"/>
          <p14:tracePt t="91419" x="2370138" y="4594225"/>
          <p14:tracePt t="91435" x="2384425" y="4587875"/>
          <p14:tracePt t="91452" x="2392363" y="4587875"/>
          <p14:tracePt t="91469" x="2400300" y="4587875"/>
          <p14:tracePt t="91780" x="2408238" y="4587875"/>
          <p14:tracePt t="91805" x="2416175" y="4579938"/>
          <p14:tracePt t="91812" x="2422525" y="4579938"/>
          <p14:tracePt t="91828" x="2430463" y="4579938"/>
          <p14:tracePt t="91836" x="2430463" y="4572000"/>
          <p14:tracePt t="91852" x="2438400" y="4572000"/>
          <p14:tracePt t="92388" x="2454275" y="4572000"/>
          <p14:tracePt t="92396" x="2476500" y="4564063"/>
          <p14:tracePt t="92404" x="2498725" y="4564063"/>
          <p14:tracePt t="92412" x="2522538" y="4549775"/>
          <p14:tracePt t="92419" x="2606675" y="4533900"/>
          <p14:tracePt t="92435" x="2651125" y="4533900"/>
          <p14:tracePt t="92452" x="2667000" y="4533900"/>
          <p14:tracePt t="92468" x="2674938" y="4533900"/>
          <p14:tracePt t="92516" x="2682875" y="4533900"/>
          <p14:tracePt t="92580" x="2689225" y="4533900"/>
          <p14:tracePt t="92606" x="2697163" y="4533900"/>
          <p14:tracePt t="93268" x="2682875" y="4525963"/>
          <p14:tracePt t="93276" x="2674938" y="4525963"/>
          <p14:tracePt t="93276" x="2659063" y="4525963"/>
          <p14:tracePt t="93292" x="2651125" y="4518025"/>
          <p14:tracePt t="93300" x="2636838" y="4518025"/>
          <p14:tracePt t="93318" x="2598738" y="4511675"/>
          <p14:tracePt t="93318" x="2560638" y="4503738"/>
          <p14:tracePt t="93335" x="2522538" y="4487863"/>
          <p14:tracePt t="93352" x="2506663" y="4487863"/>
          <p14:tracePt t="93368" x="2492375" y="4479925"/>
          <p14:tracePt t="93385" x="2468563" y="4473575"/>
          <p14:tracePt t="93402" x="2438400" y="4465638"/>
          <p14:tracePt t="93418" x="2400300" y="4457700"/>
          <p14:tracePt t="93435" x="2362200" y="4449763"/>
          <p14:tracePt t="93452" x="2293938" y="4441825"/>
          <p14:tracePt t="93468" x="2263775" y="4441825"/>
          <p14:tracePt t="93485" x="2239963" y="4441825"/>
          <p14:tracePt t="93502" x="2225675" y="4441825"/>
          <p14:tracePt t="93518" x="2209800" y="4441825"/>
          <p14:tracePt t="93535" x="2171700" y="4441825"/>
          <p14:tracePt t="93552" x="2133600" y="4441825"/>
          <p14:tracePt t="93568" x="2117725" y="4441825"/>
          <p14:tracePt t="93585" x="2095500" y="4441825"/>
          <p14:tracePt t="93602" x="2073275" y="4441825"/>
          <p14:tracePt t="93618" x="2041525" y="4449763"/>
          <p14:tracePt t="93635" x="2003425" y="4457700"/>
          <p14:tracePt t="93652" x="1958975" y="4473575"/>
          <p14:tracePt t="93668" x="1943100" y="4479925"/>
          <p14:tracePt t="93685" x="1935163" y="4487863"/>
          <p14:tracePt t="93702" x="1920875" y="4487863"/>
          <p14:tracePt t="93718" x="1912938" y="4495800"/>
          <p14:tracePt t="93735" x="1897063" y="4495800"/>
          <p14:tracePt t="93772" x="1889125" y="4495800"/>
          <p14:tracePt t="93788" x="1889125" y="4503738"/>
          <p14:tracePt t="93790" x="1874838" y="4503738"/>
          <p14:tracePt t="93802" x="1866900" y="4511675"/>
          <p14:tracePt t="93818" x="1851025" y="4518025"/>
          <p14:tracePt t="93835" x="1836738" y="4518025"/>
          <p14:tracePt t="93852" x="1798638" y="4541838"/>
          <p14:tracePt t="93868" x="1782763" y="4556125"/>
          <p14:tracePt t="93885" x="1768475" y="4564063"/>
          <p14:tracePt t="93901" x="1744663" y="4579938"/>
          <p14:tracePt t="93918" x="1714500" y="4594225"/>
          <p14:tracePt t="93935" x="1684338" y="4610100"/>
          <p14:tracePt t="93952" x="1654175" y="4618038"/>
          <p14:tracePt t="93968" x="1638300" y="4625975"/>
          <p14:tracePt t="93985" x="1630363" y="4632325"/>
          <p14:tracePt t="94068" x="1622425" y="4632325"/>
          <p14:tracePt t="94076" x="1622425" y="4640263"/>
          <p14:tracePt t="94084" x="1608138" y="4656138"/>
          <p14:tracePt t="94092" x="1592263" y="4664075"/>
          <p14:tracePt t="94102" x="1577975" y="4670425"/>
          <p14:tracePt t="94118" x="1570038" y="4670425"/>
          <p14:tracePt t="94135" x="1562100" y="4686300"/>
          <p14:tracePt t="94152" x="1546225" y="4694238"/>
          <p14:tracePt t="94168" x="1531938" y="4708525"/>
          <p14:tracePt t="94185" x="1508125" y="4724400"/>
          <p14:tracePt t="94202" x="1477963" y="4746625"/>
          <p14:tracePt t="94218" x="1447800" y="4762500"/>
          <p14:tracePt t="94235" x="1431925" y="4778375"/>
          <p14:tracePt t="94252" x="1425575" y="4778375"/>
          <p14:tracePt t="94268" x="1417638" y="4784725"/>
          <p14:tracePt t="94340" x="1409700" y="4792663"/>
          <p14:tracePt t="94359" x="1401763" y="4800600"/>
          <p14:tracePt t="94372" x="1393825" y="4808538"/>
          <p14:tracePt t="94380" x="1387475" y="4808538"/>
          <p14:tracePt t="94395" x="1379538" y="4816475"/>
          <p14:tracePt t="94402" x="1379538" y="4822825"/>
          <p14:tracePt t="94418" x="1379538" y="4830763"/>
          <p14:tracePt t="94435" x="1371600" y="4830763"/>
          <p14:tracePt t="94451" x="1363663" y="4830763"/>
          <p14:tracePt t="94468" x="1355725" y="4838700"/>
          <p14:tracePt t="94485" x="1349375" y="4846638"/>
          <p14:tracePt t="94501" x="1349375" y="4854575"/>
          <p14:tracePt t="94518" x="1341438" y="4860925"/>
          <p14:tracePt t="94535" x="1333500" y="4860925"/>
          <p14:tracePt t="94570" x="1333500" y="4868863"/>
          <p14:tracePt t="94661" x="1333500" y="4876800"/>
          <p14:tracePt t="94741" x="1333500" y="4884738"/>
          <p14:tracePt t="94789" x="1333500" y="4892675"/>
          <p14:tracePt t="94797" x="1333500" y="4899025"/>
          <p14:tracePt t="94821" x="1325563" y="4906963"/>
          <p14:tracePt t="94829" x="1317625" y="4906963"/>
          <p14:tracePt t="94837" x="1317625" y="4922838"/>
          <p14:tracePt t="94843" x="1317625" y="4930775"/>
          <p14:tracePt t="94853" x="1311275" y="4953000"/>
          <p14:tracePt t="94869" x="1303338" y="4968875"/>
          <p14:tracePt t="94886" x="1303338" y="4975225"/>
          <p14:tracePt t="94903" x="1303338" y="4991100"/>
          <p14:tracePt t="94919" x="1303338" y="4999038"/>
          <p14:tracePt t="94936" x="1303338" y="5029200"/>
          <p14:tracePt t="94952" x="1295400" y="5045075"/>
          <p14:tracePt t="94969" x="1295400" y="5059363"/>
          <p14:tracePt t="94986" x="1295400" y="5075238"/>
          <p14:tracePt t="95003" x="1295400" y="5083175"/>
          <p14:tracePt t="95019" x="1295400" y="5089525"/>
          <p14:tracePt t="95036" x="1295400" y="5105400"/>
          <p14:tracePt t="95052" x="1287463" y="5127625"/>
          <p14:tracePt t="95069" x="1287463" y="5151438"/>
          <p14:tracePt t="95437" x="1295400" y="5151438"/>
          <p14:tracePt t="95437" x="1311275" y="5165725"/>
          <p14:tracePt t="95453" x="1363663" y="5197475"/>
          <p14:tracePt t="95461" x="1431925" y="5249863"/>
          <p14:tracePt t="95469" x="1531938" y="5341938"/>
          <p14:tracePt t="95486" x="1584325" y="5372100"/>
          <p14:tracePt t="95486" x="1668463" y="5426075"/>
          <p14:tracePt t="95502" x="1730375" y="5456238"/>
          <p14:tracePt t="95519" x="1752600" y="5470525"/>
          <p14:tracePt t="95536" x="1760538" y="5470525"/>
          <p14:tracePt t="95589" x="1768475" y="5470525"/>
          <p14:tracePt t="95629" x="1768475" y="5478463"/>
          <p14:tracePt t="95637" x="1774825" y="5478463"/>
          <p14:tracePt t="95669" x="1790700" y="5478463"/>
          <p14:tracePt t="95677" x="1798638" y="5478463"/>
          <p14:tracePt t="95686" x="1806575" y="5486400"/>
          <p14:tracePt t="95686" x="1844675" y="5486400"/>
          <p14:tracePt t="95702" x="1882775" y="5486400"/>
          <p14:tracePt t="95719" x="1951038" y="5502275"/>
          <p14:tracePt t="95736" x="2003425" y="5516563"/>
          <p14:tracePt t="95752" x="2041525" y="5524500"/>
          <p14:tracePt t="95769" x="2057400" y="5524500"/>
          <p14:tracePt t="95786" x="2073275" y="5524500"/>
          <p14:tracePt t="95802" x="2079625" y="5524500"/>
          <p14:tracePt t="95819" x="2095500" y="5524500"/>
          <p14:tracePt t="95836" x="2117725" y="5516563"/>
          <p14:tracePt t="95852" x="2149475" y="5508625"/>
          <p14:tracePt t="95869" x="2163763" y="5502275"/>
          <p14:tracePt t="95886" x="2179638" y="5494338"/>
          <p14:tracePt t="95902" x="2187575" y="5494338"/>
          <p14:tracePt t="95919" x="2209800" y="5486400"/>
          <p14:tracePt t="95936" x="2217738" y="5486400"/>
          <p14:tracePt t="95952" x="2217738" y="5478463"/>
          <p14:tracePt t="95969" x="2232025" y="5478463"/>
          <p14:tracePt t="95986" x="2247900" y="5470525"/>
          <p14:tracePt t="96002" x="2270125" y="5456238"/>
          <p14:tracePt t="96019" x="2278063" y="5448300"/>
          <p14:tracePt t="96036" x="2286000" y="5448300"/>
          <p14:tracePt t="96693" x="2293938" y="5448300"/>
          <p14:tracePt t="96701" x="2301875" y="5448300"/>
          <p14:tracePt t="96709" x="2332038" y="5448300"/>
          <p14:tracePt t="96719" x="2354263" y="5448300"/>
          <p14:tracePt t="96735" x="2362200" y="5448300"/>
          <p14:tracePt t="96752" x="2378075" y="5448300"/>
          <p14:tracePt t="96769" x="2392363" y="5440363"/>
          <p14:tracePt t="96785" x="2416175" y="5440363"/>
          <p14:tracePt t="96802" x="2430463" y="5432425"/>
          <p14:tracePt t="96819" x="2454275" y="5418138"/>
          <p14:tracePt t="96835" x="2484438" y="5402263"/>
          <p14:tracePt t="96852" x="2498725" y="5394325"/>
          <p14:tracePt t="96869" x="2514600" y="5387975"/>
          <p14:tracePt t="96886" x="2522538" y="5387975"/>
          <p14:tracePt t="96925" x="2522538" y="5380038"/>
          <p14:tracePt t="96941" x="2530475" y="5380038"/>
          <p14:tracePt t="97013" x="2530475" y="5372100"/>
          <p14:tracePt t="97037" x="2530475" y="5364163"/>
          <p14:tracePt t="97045" x="2536825" y="5364163"/>
          <p14:tracePt t="97141" x="2536825" y="5356225"/>
          <p14:tracePt t="97525" x="2544763" y="5356225"/>
          <p14:tracePt t="97549" x="2552700" y="5356225"/>
          <p14:tracePt t="97559" x="2568575" y="5356225"/>
          <p14:tracePt t="97559" x="2582863" y="5364163"/>
          <p14:tracePt t="97569" x="2628900" y="5387975"/>
          <p14:tracePt t="97585" x="2682875" y="5394325"/>
          <p14:tracePt t="97602" x="2743200" y="5418138"/>
          <p14:tracePt t="97619" x="2789238" y="5432425"/>
          <p14:tracePt t="97635" x="2811463" y="5440363"/>
          <p14:tracePt t="97669" x="2819400" y="5440363"/>
          <p14:tracePt t="97669" x="2827338" y="5440363"/>
          <p14:tracePt t="97685" x="2835275" y="5440363"/>
          <p14:tracePt t="97725" x="2841625" y="5440363"/>
          <p14:tracePt t="97749" x="2849563" y="5440363"/>
          <p14:tracePt t="97755" x="2849563" y="5432425"/>
          <p14:tracePt t="97773" x="2857500" y="5432425"/>
          <p14:tracePt t="97781" x="2857500" y="5426075"/>
          <p14:tracePt t="97797" x="2865438" y="5418138"/>
          <p14:tracePt t="97804" x="2873375" y="5410200"/>
          <p14:tracePt t="97819" x="2879725" y="5410200"/>
          <p14:tracePt t="97853" x="2879725" y="5402263"/>
          <p14:tracePt t="97853" x="2887663" y="5402263"/>
          <p14:tracePt t="97869" x="2895600" y="5387975"/>
          <p14:tracePt t="97885" x="2903538" y="5380038"/>
          <p14:tracePt t="97902" x="2903538" y="5372100"/>
          <p14:tracePt t="98141" x="2903538" y="5364163"/>
          <p14:tracePt t="98437" x="2911475" y="5364163"/>
          <p14:tracePt t="98453" x="2925763" y="5372100"/>
          <p14:tracePt t="98461" x="2949575" y="5372100"/>
          <p14:tracePt t="98469" x="2963863" y="5387975"/>
          <p14:tracePt t="98477" x="3001963" y="5394325"/>
          <p14:tracePt t="98486" x="3032125" y="5402263"/>
          <p14:tracePt t="98502" x="3070225" y="5402263"/>
          <p14:tracePt t="98519" x="3108325" y="5402263"/>
          <p14:tracePt t="98535" x="3124200" y="5402263"/>
          <p14:tracePt t="98552" x="3140075" y="5394325"/>
          <p14:tracePt t="98621" x="3146425" y="5394325"/>
          <p14:tracePt t="104868" x="3154363" y="5394325"/>
          <p14:tracePt t="104877" x="3200400" y="5394325"/>
          <p14:tracePt t="104885" x="3254375" y="5394325"/>
          <p14:tracePt t="104893" x="3344863" y="5394325"/>
          <p14:tracePt t="104901" x="3413125" y="5394325"/>
          <p14:tracePt t="104917" x="3451225" y="5394325"/>
          <p14:tracePt t="104934" x="3467100" y="5394325"/>
          <p14:tracePt t="104973" x="3475038" y="5394325"/>
          <p14:tracePt t="104989" x="3482975" y="5394325"/>
          <p14:tracePt t="104989" x="3489325" y="5394325"/>
          <p14:tracePt t="105001" x="3505200" y="5394325"/>
          <p14:tracePt t="105018" x="3527425" y="5394325"/>
          <p14:tracePt t="105034" x="3543300" y="5394325"/>
          <p14:tracePt t="105051" x="3559175" y="5394325"/>
          <p14:tracePt t="105067" x="3581400" y="5394325"/>
          <p14:tracePt t="105084" x="3597275" y="5387975"/>
          <p14:tracePt t="105101" x="3611563" y="5380038"/>
          <p14:tracePt t="105118" x="3635375" y="5372100"/>
          <p14:tracePt t="105134" x="3649663" y="5364163"/>
          <p14:tracePt t="105151" x="3657600" y="5364163"/>
          <p14:tracePt t="105213" x="3657600" y="5356225"/>
          <p14:tracePt t="105661" x="3665538" y="5356225"/>
          <p14:tracePt t="105749" x="3687763" y="5356225"/>
          <p14:tracePt t="105758" x="3725863" y="5356225"/>
          <p14:tracePt t="105765" x="3763963" y="5364163"/>
          <p14:tracePt t="105771" x="3840163" y="5372100"/>
          <p14:tracePt t="105784" x="3886200" y="5387975"/>
          <p14:tracePt t="105801" x="3940175" y="5387975"/>
          <p14:tracePt t="105817" x="3970338" y="5387975"/>
          <p14:tracePt t="105834" x="3984625" y="5387975"/>
          <p14:tracePt t="105869" x="3992563" y="5387975"/>
          <p14:tracePt t="105893" x="4000500" y="5387975"/>
          <p14:tracePt t="105901" x="4008438" y="5387975"/>
          <p14:tracePt t="105909" x="4022725" y="5387975"/>
          <p14:tracePt t="105919" x="4030663" y="5380038"/>
          <p14:tracePt t="105934" x="4046538" y="5380038"/>
          <p14:tracePt t="105951" x="4054475" y="5380038"/>
          <p14:tracePt t="105967" x="4060825" y="5380038"/>
          <p14:tracePt t="105984" x="4068763" y="5372100"/>
          <p14:tracePt t="106001" x="4076700" y="5372100"/>
          <p14:tracePt t="106018" x="4084638" y="5364163"/>
          <p14:tracePt t="106061" x="4092575" y="5364163"/>
          <p14:tracePt t="106117" x="4092575" y="5356225"/>
          <p14:tracePt t="107789" x="0" y="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OECD_English_white</Template>
  <TotalTime>1034</TotalTime>
  <Words>2835</Words>
  <Application>Microsoft Office PowerPoint</Application>
  <PresentationFormat>On-screen Show (4:3)</PresentationFormat>
  <Paragraphs>900</Paragraphs>
  <Slides>77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OECD_English_white</vt:lpstr>
      <vt:lpstr>Équation</vt:lpstr>
      <vt:lpstr>Photo Editor Photo</vt:lpstr>
      <vt:lpstr>Equation</vt:lpstr>
      <vt:lpstr>Image</vt:lpstr>
      <vt:lpstr>Slide 1</vt:lpstr>
      <vt:lpstr>Classical Test Theory versus  Item Response Theory</vt:lpstr>
      <vt:lpstr>Classical Test Theory versus  Item Response Theory</vt:lpstr>
      <vt:lpstr>Classical Test Theory versus  Item Response Theory</vt:lpstr>
      <vt:lpstr>Item Response Theory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Distribution of MLE : test of 6 items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Remaining issues with PVs</vt:lpstr>
      <vt:lpstr>Proficiency levels</vt:lpstr>
      <vt:lpstr>Proficiency levels</vt:lpstr>
      <vt:lpstr>Proficiency levels</vt:lpstr>
      <vt:lpstr>Proficiency levels</vt:lpstr>
      <vt:lpstr>Proficiency levels</vt:lpstr>
      <vt:lpstr>Proficiency levels</vt:lpstr>
      <vt:lpstr>Proficiency levels</vt:lpstr>
      <vt:lpstr>Proficiency levels</vt:lpstr>
      <vt:lpstr>Biased / unbiased shortcut</vt:lpstr>
      <vt:lpstr>Biased / unbiased shortcut</vt:lpstr>
      <vt:lpstr>Biased / unbiased shortcut</vt:lpstr>
      <vt:lpstr>Biased / unbiased shortcut</vt:lpstr>
      <vt:lpstr>Biased / unbiased shortcut</vt:lpstr>
      <vt:lpstr>Biased / unbiased shortcut</vt:lpstr>
      <vt:lpstr>Correlation / regression between PVs</vt:lpstr>
      <vt:lpstr>Correlation / regression between PVs</vt:lpstr>
      <vt:lpstr>Correlation / regression between PVs</vt:lpstr>
      <vt:lpstr>Correlation / regression between PVs</vt:lpstr>
      <vt:lpstr>Correlation / regression between PVs</vt:lpstr>
      <vt:lpstr>Trend estimates</vt:lpstr>
      <vt:lpstr>Trend estimates</vt:lpstr>
      <vt:lpstr>Trend estimates</vt:lpstr>
      <vt:lpstr>Trend estimates</vt:lpstr>
      <vt:lpstr>Trend estimates</vt:lpstr>
      <vt:lpstr>Trend estimates</vt:lpstr>
      <vt:lpstr>Trend estimates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Ikeda_M</dc:creator>
  <cp:lastModifiedBy>Ikeda_M</cp:lastModifiedBy>
  <cp:revision>78</cp:revision>
  <dcterms:created xsi:type="dcterms:W3CDTF">2012-09-27T11:33:53Z</dcterms:created>
  <dcterms:modified xsi:type="dcterms:W3CDTF">2013-04-17T15:11:04Z</dcterms:modified>
</cp:coreProperties>
</file>