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CE90-F638-2E95-3AC8-0BB05A33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A7432-7D9E-775F-342C-E5369995E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E1D6-D82B-CF93-62AD-52E92926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4790-855E-A234-B5E7-B97093DB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265C-7368-CFAE-194B-A59CD1F9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8464-5967-4CF1-5C43-557A4371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B48BF-27BF-3274-E665-6FE2A67CF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18DD-54DF-F3F7-FAB1-F4098A0E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BD1F-F021-5AA0-7D5F-6C7FE041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C9EB-A086-2FE5-E60B-8265990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2BDC7-9A3A-7722-C83B-69627330B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D399-4477-2B06-A9E1-42A3A46B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89C0-037A-D60A-26B9-2A2C8829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600D-97CC-E5D1-3343-B26B73F4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438-AF18-9BF8-0D3D-4DF0AD45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C04D-A6A2-BE2E-A9EB-0C06449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8A8A-0CD0-0DA8-BDF8-9687C702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CE1B-DBC9-1589-E7A4-3F31932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B7AB-70B4-CDC3-B770-F6097660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240F-6336-A0E4-85FD-6395701C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9544-6FAC-4DEC-FF43-7825016C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52858-9C04-7618-E29E-5A698C3F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9D14-AD4D-4A71-6100-3749F991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7424-06F0-B33A-2592-B8F33D40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C493-55A9-3224-49A8-D65FB7CA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C1E1-7A1D-3A77-5617-8B92926C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EA86-64DC-5649-AB5C-45EB54BA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DEDD-BA38-84A0-C3EF-41FA0301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4EE3-D8D5-0547-3D1F-65A3846A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9A15-7A85-D325-355E-C97DFBC9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8D31-0EBE-6393-149A-0E76C123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3AAB-F242-EBD6-061B-B521DA35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1764-5202-A86A-66B2-A14E937DB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648C2-192A-84AC-18F4-38EED4B5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3984F-6B67-814D-D648-8E47FC439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5EE1-A5F2-11A5-4844-B54C50EBD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4641D-40B3-57E3-EF50-F01E6F0D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8AF95-5A86-BE60-3275-E2975E6F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EE8E5-5F62-6A94-9229-E0FB14A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27F1-9B79-906F-4325-26D7DECD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81F2C-4486-77B9-6D7D-C8F8E9EA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C430-F05B-8E4B-1F6D-0D024C74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90AC3-DD51-69A4-1792-27488F08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30E81-F0A0-A161-7850-1E8A720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7B91B-DB03-8000-23A1-8EB8B51A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709F8-DD01-005A-4DFF-8636A204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80E9-66CA-B641-752B-DBCDA9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6B0C-A5C5-289D-552F-5CB3750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60602-B62D-FE94-32C0-4631CE9E4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50D5-3098-ABA5-FC0F-360603BF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EA21-D241-99B6-BACC-FA2E296C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5202-8806-099F-6EE5-881D4788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B9C8-B1D7-195B-D509-7DACDE25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76260-427A-8940-5803-15299EB0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91939-7694-53C4-E851-FF3FFDC1B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84FBB-9664-D570-3107-7AF0113C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3E62-EF71-465C-8FDB-0481D5A1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7CF0-A0AB-30AE-C8B2-B4BE0320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CBC2-5964-8D7D-47B3-9DC7D5BA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0BF24-DF04-FE27-07D8-F0AD1A2A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6E55-795D-0E04-8AFF-878A0D31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77AD-3270-4CE2-905E-498A45D0E01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D0D6-3663-55B2-D0DF-1FE99949B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831F-7975-CC87-AAAC-75C018218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3917-20FC-4775-9F1C-252E4BCF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sia with solid fill">
            <a:extLst>
              <a:ext uri="{FF2B5EF4-FFF2-40B4-BE49-F238E27FC236}">
                <a16:creationId xmlns:a16="http://schemas.microsoft.com/office/drawing/2014/main" id="{43A9AF68-C4AA-8CFE-8723-77CBCEB52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569" y="3794778"/>
            <a:ext cx="914400" cy="914400"/>
          </a:xfrm>
          <a:prstGeom prst="rect">
            <a:avLst/>
          </a:prstGeom>
        </p:spPr>
      </p:pic>
      <p:pic>
        <p:nvPicPr>
          <p:cNvPr id="11" name="Graphic 10" descr="Antarctica with solid fill">
            <a:extLst>
              <a:ext uri="{FF2B5EF4-FFF2-40B4-BE49-F238E27FC236}">
                <a16:creationId xmlns:a16="http://schemas.microsoft.com/office/drawing/2014/main" id="{BB488A18-90BD-391D-4B11-5CF6E6090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0569" y="2507400"/>
            <a:ext cx="914400" cy="914400"/>
          </a:xfrm>
          <a:prstGeom prst="rect">
            <a:avLst/>
          </a:prstGeom>
        </p:spPr>
      </p:pic>
      <p:pic>
        <p:nvPicPr>
          <p:cNvPr id="13" name="Graphic 12" descr="Australia with solid fill">
            <a:extLst>
              <a:ext uri="{FF2B5EF4-FFF2-40B4-BE49-F238E27FC236}">
                <a16:creationId xmlns:a16="http://schemas.microsoft.com/office/drawing/2014/main" id="{61E9EAE7-00D3-EADC-1887-B31B88088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0569" y="1443000"/>
            <a:ext cx="914400" cy="914400"/>
          </a:xfrm>
          <a:prstGeom prst="rect">
            <a:avLst/>
          </a:prstGeom>
        </p:spPr>
      </p:pic>
      <p:pic>
        <p:nvPicPr>
          <p:cNvPr id="15" name="Graphic 14" descr="South America with solid fill">
            <a:extLst>
              <a:ext uri="{FF2B5EF4-FFF2-40B4-BE49-F238E27FC236}">
                <a16:creationId xmlns:a16="http://schemas.microsoft.com/office/drawing/2014/main" id="{96496D2D-0204-8B98-646D-FFD1EB6723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052" y="4729231"/>
            <a:ext cx="914400" cy="914400"/>
          </a:xfrm>
          <a:prstGeom prst="rect">
            <a:avLst/>
          </a:prstGeom>
        </p:spPr>
      </p:pic>
      <p:pic>
        <p:nvPicPr>
          <p:cNvPr id="17" name="Graphic 16" descr="North America with solid fill">
            <a:extLst>
              <a:ext uri="{FF2B5EF4-FFF2-40B4-BE49-F238E27FC236}">
                <a16:creationId xmlns:a16="http://schemas.microsoft.com/office/drawing/2014/main" id="{D958B400-E7DA-854C-9FE3-1E46A51B06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5537" y="1443000"/>
            <a:ext cx="914400" cy="914400"/>
          </a:xfrm>
          <a:prstGeom prst="rect">
            <a:avLst/>
          </a:prstGeom>
        </p:spPr>
      </p:pic>
      <p:pic>
        <p:nvPicPr>
          <p:cNvPr id="19" name="Graphic 18" descr="Africa with solid fill">
            <a:extLst>
              <a:ext uri="{FF2B5EF4-FFF2-40B4-BE49-F238E27FC236}">
                <a16:creationId xmlns:a16="http://schemas.microsoft.com/office/drawing/2014/main" id="{4DE1CD8D-BF12-3804-793C-285EF873A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022" y="2507400"/>
            <a:ext cx="914400" cy="914400"/>
          </a:xfrm>
          <a:prstGeom prst="rect">
            <a:avLst/>
          </a:prstGeom>
        </p:spPr>
      </p:pic>
      <p:pic>
        <p:nvPicPr>
          <p:cNvPr id="21" name="Graphic 20" descr="Europe with solid fill">
            <a:extLst>
              <a:ext uri="{FF2B5EF4-FFF2-40B4-BE49-F238E27FC236}">
                <a16:creationId xmlns:a16="http://schemas.microsoft.com/office/drawing/2014/main" id="{029ADF46-F0F4-5DD0-B7EA-4A20CE30C7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0022" y="3721800"/>
            <a:ext cx="914400" cy="914400"/>
          </a:xfrm>
          <a:prstGeom prst="rect">
            <a:avLst/>
          </a:prstGeom>
        </p:spPr>
      </p:pic>
      <p:pic>
        <p:nvPicPr>
          <p:cNvPr id="24" name="Graphic 23" descr="Snowflake with solid fill">
            <a:extLst>
              <a:ext uri="{FF2B5EF4-FFF2-40B4-BE49-F238E27FC236}">
                <a16:creationId xmlns:a16="http://schemas.microsoft.com/office/drawing/2014/main" id="{3AD37DA5-2DEB-C23B-9C89-797ED8981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27889" y="745168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20DA2B9-5988-66D8-57B3-778F13316625}"/>
              </a:ext>
            </a:extLst>
          </p:cNvPr>
          <p:cNvGrpSpPr/>
          <p:nvPr/>
        </p:nvGrpSpPr>
        <p:grpSpPr>
          <a:xfrm>
            <a:off x="7114674" y="745168"/>
            <a:ext cx="914400" cy="914400"/>
            <a:chOff x="7114674" y="745168"/>
            <a:chExt cx="946484" cy="914400"/>
          </a:xfrm>
        </p:grpSpPr>
        <p:pic>
          <p:nvPicPr>
            <p:cNvPr id="23" name="Graphic 22" descr="Snowflake with solid fill">
              <a:extLst>
                <a:ext uri="{FF2B5EF4-FFF2-40B4-BE49-F238E27FC236}">
                  <a16:creationId xmlns:a16="http://schemas.microsoft.com/office/drawing/2014/main" id="{8B42931B-6BC4-4AD1-CA9A-2FB9BB19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114674" y="745168"/>
              <a:ext cx="593558" cy="593558"/>
            </a:xfrm>
            <a:prstGeom prst="rect">
              <a:avLst/>
            </a:prstGeom>
          </p:spPr>
        </p:pic>
        <p:pic>
          <p:nvPicPr>
            <p:cNvPr id="25" name="Graphic 24" descr="Snowflake with solid fill">
              <a:extLst>
                <a:ext uri="{FF2B5EF4-FFF2-40B4-BE49-F238E27FC236}">
                  <a16:creationId xmlns:a16="http://schemas.microsoft.com/office/drawing/2014/main" id="{F40D4917-FDC7-E6E8-35A2-500C37990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67600" y="1066010"/>
              <a:ext cx="593558" cy="59355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80E33A-DB28-272E-01FD-9845B5DCD231}"/>
              </a:ext>
            </a:extLst>
          </p:cNvPr>
          <p:cNvGrpSpPr/>
          <p:nvPr/>
        </p:nvGrpSpPr>
        <p:grpSpPr>
          <a:xfrm>
            <a:off x="8346034" y="741978"/>
            <a:ext cx="914400" cy="917590"/>
            <a:chOff x="8330188" y="741978"/>
            <a:chExt cx="961804" cy="917590"/>
          </a:xfrm>
        </p:grpSpPr>
        <p:pic>
          <p:nvPicPr>
            <p:cNvPr id="28" name="Graphic 27" descr="Snowflake with solid fill">
              <a:extLst>
                <a:ext uri="{FF2B5EF4-FFF2-40B4-BE49-F238E27FC236}">
                  <a16:creationId xmlns:a16="http://schemas.microsoft.com/office/drawing/2014/main" id="{9884FBEF-B64E-6EFC-183E-D2706DF48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30188" y="741978"/>
              <a:ext cx="564694" cy="564694"/>
            </a:xfrm>
            <a:prstGeom prst="rect">
              <a:avLst/>
            </a:prstGeom>
          </p:spPr>
        </p:pic>
        <p:pic>
          <p:nvPicPr>
            <p:cNvPr id="29" name="Graphic 28" descr="Snowflake with solid fill">
              <a:extLst>
                <a:ext uri="{FF2B5EF4-FFF2-40B4-BE49-F238E27FC236}">
                  <a16:creationId xmlns:a16="http://schemas.microsoft.com/office/drawing/2014/main" id="{9435A09C-8FAE-A974-5AA2-524D7EA51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528743" y="1094874"/>
              <a:ext cx="564694" cy="564694"/>
            </a:xfrm>
            <a:prstGeom prst="rect">
              <a:avLst/>
            </a:prstGeom>
          </p:spPr>
        </p:pic>
        <p:pic>
          <p:nvPicPr>
            <p:cNvPr id="30" name="Graphic 29" descr="Snowflake with solid fill">
              <a:extLst>
                <a:ext uri="{FF2B5EF4-FFF2-40B4-BE49-F238E27FC236}">
                  <a16:creationId xmlns:a16="http://schemas.microsoft.com/office/drawing/2014/main" id="{1024A7A0-0647-7AC9-57F5-4C5760D62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27298" y="741978"/>
              <a:ext cx="564694" cy="564694"/>
            </a:xfrm>
            <a:prstGeom prst="rect">
              <a:avLst/>
            </a:prstGeom>
          </p:spPr>
        </p:pic>
      </p:grpSp>
      <p:pic>
        <p:nvPicPr>
          <p:cNvPr id="33" name="Graphic 32" descr="Tag with solid fill">
            <a:extLst>
              <a:ext uri="{FF2B5EF4-FFF2-40B4-BE49-F238E27FC236}">
                <a16:creationId xmlns:a16="http://schemas.microsoft.com/office/drawing/2014/main" id="{EED0F968-89D6-E830-3CEF-9E9DF07D2B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03826" y="2050200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5" name="Graphic 34" descr="Thermometer with solid fill">
            <a:extLst>
              <a:ext uri="{FF2B5EF4-FFF2-40B4-BE49-F238E27FC236}">
                <a16:creationId xmlns:a16="http://schemas.microsoft.com/office/drawing/2014/main" id="{18736B9C-A0B2-127A-F343-FECE5FDF62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27889" y="3092115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7" name="Graphic 36" descr="Flip calendar with solid fill">
            <a:extLst>
              <a:ext uri="{FF2B5EF4-FFF2-40B4-BE49-F238E27FC236}">
                <a16:creationId xmlns:a16="http://schemas.microsoft.com/office/drawing/2014/main" id="{FC7409C7-0C54-9E06-153B-DC91ED8804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08858" y="1980410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9" name="Graphic 38" descr="Renovation (House With Sparkles) with solid fill">
            <a:extLst>
              <a:ext uri="{FF2B5EF4-FFF2-40B4-BE49-F238E27FC236}">
                <a16:creationId xmlns:a16="http://schemas.microsoft.com/office/drawing/2014/main" id="{0F40AB44-5BCF-474B-1121-B849C111F3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998436" y="3092115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40" descr="Hotel Bell with solid fill">
            <a:extLst>
              <a:ext uri="{FF2B5EF4-FFF2-40B4-BE49-F238E27FC236}">
                <a16:creationId xmlns:a16="http://schemas.microsoft.com/office/drawing/2014/main" id="{7180031E-FF67-C568-1A82-CAD1857AB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346034" y="3088104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3" name="Graphic 42" descr="Family with two children with solid fill">
            <a:extLst>
              <a:ext uri="{FF2B5EF4-FFF2-40B4-BE49-F238E27FC236}">
                <a16:creationId xmlns:a16="http://schemas.microsoft.com/office/drawing/2014/main" id="{93F17CA7-637F-F55B-365B-C7A92F6828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032921" y="4102769"/>
            <a:ext cx="914400" cy="914400"/>
          </a:xfrm>
          <a:prstGeom prst="rect">
            <a:avLst/>
          </a:prstGeom>
        </p:spPr>
      </p:pic>
      <p:pic>
        <p:nvPicPr>
          <p:cNvPr id="45" name="Graphic 44" descr="Mountains with solid fill">
            <a:extLst>
              <a:ext uri="{FF2B5EF4-FFF2-40B4-BE49-F238E27FC236}">
                <a16:creationId xmlns:a16="http://schemas.microsoft.com/office/drawing/2014/main" id="{4CD25AF4-B2B8-A29A-481A-FBBEB8656FF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727889" y="4183832"/>
            <a:ext cx="914400" cy="914400"/>
          </a:xfrm>
          <a:prstGeom prst="rect">
            <a:avLst/>
          </a:prstGeom>
        </p:spPr>
      </p:pic>
      <p:pic>
        <p:nvPicPr>
          <p:cNvPr id="47" name="Graphic 46" descr="Cross country skiing with solid fill">
            <a:extLst>
              <a:ext uri="{FF2B5EF4-FFF2-40B4-BE49-F238E27FC236}">
                <a16:creationId xmlns:a16="http://schemas.microsoft.com/office/drawing/2014/main" id="{7D3DEFD5-8D3F-C8B5-BFC4-6DB73333551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266372" y="4102769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F7A43BDE-8424-47C2-073E-8BD5DF59A44E}"/>
              </a:ext>
            </a:extLst>
          </p:cNvPr>
          <p:cNvGrpSpPr/>
          <p:nvPr/>
        </p:nvGrpSpPr>
        <p:grpSpPr>
          <a:xfrm>
            <a:off x="9840683" y="456410"/>
            <a:ext cx="745958" cy="745958"/>
            <a:chOff x="9517083" y="1527221"/>
            <a:chExt cx="745958" cy="74595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2FDC85-6E76-E4B9-21FA-5F575AA1C05C}"/>
                </a:ext>
              </a:extLst>
            </p:cNvPr>
            <p:cNvSpPr/>
            <p:nvPr/>
          </p:nvSpPr>
          <p:spPr>
            <a:xfrm>
              <a:off x="9517083" y="1527221"/>
              <a:ext cx="745958" cy="745958"/>
            </a:xfrm>
            <a:prstGeom prst="ellipse">
              <a:avLst/>
            </a:prstGeom>
            <a:solidFill>
              <a:srgbClr val="00206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CD357AA-A4F5-EDC2-B22C-521994D5FEC9}"/>
                </a:ext>
              </a:extLst>
            </p:cNvPr>
            <p:cNvSpPr/>
            <p:nvPr/>
          </p:nvSpPr>
          <p:spPr>
            <a:xfrm>
              <a:off x="9566820" y="1576958"/>
              <a:ext cx="646484" cy="646484"/>
            </a:xfrm>
            <a:prstGeom prst="ellipse">
              <a:avLst/>
            </a:pr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Mountains with solid fill">
            <a:extLst>
              <a:ext uri="{FF2B5EF4-FFF2-40B4-BE49-F238E27FC236}">
                <a16:creationId xmlns:a16="http://schemas.microsoft.com/office/drawing/2014/main" id="{B6B77145-F246-3414-CE3E-3045A12D73F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560856" y="3088104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457ED49-32BA-C0C3-DB44-D07CB1274EC6}"/>
              </a:ext>
            </a:extLst>
          </p:cNvPr>
          <p:cNvGrpSpPr/>
          <p:nvPr/>
        </p:nvGrpSpPr>
        <p:grpSpPr>
          <a:xfrm>
            <a:off x="9765151" y="1729924"/>
            <a:ext cx="1642980" cy="1254951"/>
            <a:chOff x="9682286" y="1728523"/>
            <a:chExt cx="1642980" cy="12549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6B2746-163E-15EF-2B42-7D62C394BC44}"/>
                </a:ext>
              </a:extLst>
            </p:cNvPr>
            <p:cNvGrpSpPr/>
            <p:nvPr/>
          </p:nvGrpSpPr>
          <p:grpSpPr>
            <a:xfrm>
              <a:off x="9810929" y="1822450"/>
              <a:ext cx="1049217" cy="1019463"/>
              <a:chOff x="9810929" y="1822450"/>
              <a:chExt cx="1049217" cy="101946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32C3956-5858-7ABE-6F19-76C28757FDE2}"/>
                  </a:ext>
                </a:extLst>
              </p:cNvPr>
              <p:cNvGrpSpPr/>
              <p:nvPr/>
            </p:nvGrpSpPr>
            <p:grpSpPr>
              <a:xfrm>
                <a:off x="10213662" y="2195429"/>
                <a:ext cx="646484" cy="646484"/>
                <a:chOff x="9517083" y="1527221"/>
                <a:chExt cx="745958" cy="745958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8BF008A-60FC-8908-E963-B0CAE2C7AB1E}"/>
                    </a:ext>
                  </a:extLst>
                </p:cNvPr>
                <p:cNvSpPr/>
                <p:nvPr/>
              </p:nvSpPr>
              <p:spPr>
                <a:xfrm>
                  <a:off x="9517083" y="1527221"/>
                  <a:ext cx="745958" cy="745958"/>
                </a:xfrm>
                <a:prstGeom prst="ellipse">
                  <a:avLst/>
                </a:prstGeom>
                <a:solidFill>
                  <a:srgbClr val="002060"/>
                </a:solidFill>
                <a:ln w="9525" cap="flat">
                  <a:solidFill>
                    <a:srgbClr val="002060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3DBBC29-8652-2F59-C748-862B747FFC19}"/>
                    </a:ext>
                  </a:extLst>
                </p:cNvPr>
                <p:cNvSpPr/>
                <p:nvPr/>
              </p:nvSpPr>
              <p:spPr>
                <a:xfrm>
                  <a:off x="9566820" y="1576958"/>
                  <a:ext cx="646484" cy="646484"/>
                </a:xfrm>
                <a:prstGeom prst="ellips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B0492D8-60EA-25B8-9446-AB5E62054488}"/>
                  </a:ext>
                </a:extLst>
              </p:cNvPr>
              <p:cNvGrpSpPr/>
              <p:nvPr/>
            </p:nvGrpSpPr>
            <p:grpSpPr>
              <a:xfrm>
                <a:off x="9810929" y="1822450"/>
                <a:ext cx="745958" cy="745958"/>
                <a:chOff x="9517083" y="1527221"/>
                <a:chExt cx="745958" cy="745958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50C6C9A-5D1C-1F2D-446F-BDAC39C0D7F2}"/>
                    </a:ext>
                  </a:extLst>
                </p:cNvPr>
                <p:cNvSpPr/>
                <p:nvPr/>
              </p:nvSpPr>
              <p:spPr>
                <a:xfrm>
                  <a:off x="9517083" y="1527221"/>
                  <a:ext cx="745958" cy="745958"/>
                </a:xfrm>
                <a:prstGeom prst="ellipse">
                  <a:avLst/>
                </a:prstGeom>
                <a:solidFill>
                  <a:srgbClr val="002060"/>
                </a:solidFill>
                <a:ln w="9525" cap="flat">
                  <a:solidFill>
                    <a:srgbClr val="002060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F8AD84D-A4B8-51BE-1990-BB5065F5FB07}"/>
                    </a:ext>
                  </a:extLst>
                </p:cNvPr>
                <p:cNvSpPr/>
                <p:nvPr/>
              </p:nvSpPr>
              <p:spPr>
                <a:xfrm>
                  <a:off x="9566820" y="1576958"/>
                  <a:ext cx="646484" cy="646484"/>
                </a:xfrm>
                <a:prstGeom prst="ellips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540AF-5519-4C60-E508-A005B1588DA7}"/>
                </a:ext>
              </a:extLst>
            </p:cNvPr>
            <p:cNvSpPr txBox="1"/>
            <p:nvPr/>
          </p:nvSpPr>
          <p:spPr>
            <a:xfrm>
              <a:off x="9682286" y="1728523"/>
              <a:ext cx="1093990" cy="36933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sz="4000" dirty="0">
                  <a:solidFill>
                    <a:srgbClr val="002060"/>
                  </a:solidFill>
                  <a:latin typeface="STHupo" panose="02010800040101010101" pitchFamily="2" charset="-122"/>
                  <a:ea typeface="STHupo" panose="02010800040101010101" pitchFamily="2" charset="-122"/>
                </a:rPr>
                <a:t>Countries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D86884-C44E-C65F-24D7-41644EC82768}"/>
                </a:ext>
              </a:extLst>
            </p:cNvPr>
            <p:cNvSpPr txBox="1"/>
            <p:nvPr/>
          </p:nvSpPr>
          <p:spPr>
            <a:xfrm rot="20787402">
              <a:off x="10231276" y="2614142"/>
              <a:ext cx="1093990" cy="36933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  <a:latin typeface="STHupo" panose="02010800040101010101" pitchFamily="2" charset="-122"/>
                  <a:ea typeface="STHupo" panose="02010800040101010101" pitchFamily="2" charset="-122"/>
                </a:rPr>
                <a:t>Resorts</a:t>
              </a: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6D7B709-56C1-CB7D-3ADE-9C628E4048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54136" y="1042389"/>
            <a:ext cx="1892212" cy="1662398"/>
          </a:xfrm>
          <a:prstGeom prst="curvedConnector3">
            <a:avLst>
              <a:gd name="adj1" fmla="val 45973"/>
            </a:avLst>
          </a:prstGeom>
          <a:ln w="9525" cap="flat" cmpd="sng" algn="ctr">
            <a:solidFill>
              <a:srgbClr val="20386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E3B5DD-174F-758F-AA4C-8E04A0B1111B}"/>
              </a:ext>
            </a:extLst>
          </p:cNvPr>
          <p:cNvSpPr/>
          <p:nvPr/>
        </p:nvSpPr>
        <p:spPr>
          <a:xfrm>
            <a:off x="433138" y="536485"/>
            <a:ext cx="2983832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Ski Resorts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C0424-03D0-C892-29B1-CCE40ED4FBC0}"/>
              </a:ext>
            </a:extLst>
          </p:cNvPr>
          <p:cNvSpPr/>
          <p:nvPr/>
        </p:nvSpPr>
        <p:spPr>
          <a:xfrm>
            <a:off x="433138" y="1523074"/>
            <a:ext cx="3585410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North America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0256B-C5EC-0359-6828-B94710F8759F}"/>
              </a:ext>
            </a:extLst>
          </p:cNvPr>
          <p:cNvSpPr/>
          <p:nvPr/>
        </p:nvSpPr>
        <p:spPr>
          <a:xfrm>
            <a:off x="433138" y="2509663"/>
            <a:ext cx="3585410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Asia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029EC-E909-9BB6-FD11-78515CC66D2F}"/>
              </a:ext>
            </a:extLst>
          </p:cNvPr>
          <p:cNvSpPr/>
          <p:nvPr/>
        </p:nvSpPr>
        <p:spPr>
          <a:xfrm>
            <a:off x="433138" y="3496252"/>
            <a:ext cx="3585410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Oceania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6A146-FD41-60C1-9CF9-0EF483CABFEE}"/>
              </a:ext>
            </a:extLst>
          </p:cNvPr>
          <p:cNvSpPr/>
          <p:nvPr/>
        </p:nvSpPr>
        <p:spPr>
          <a:xfrm>
            <a:off x="433138" y="4482841"/>
            <a:ext cx="3585410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Europe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F87B52-7407-6B32-53F3-EC21E55CF300}"/>
              </a:ext>
            </a:extLst>
          </p:cNvPr>
          <p:cNvSpPr/>
          <p:nvPr/>
        </p:nvSpPr>
        <p:spPr>
          <a:xfrm>
            <a:off x="433138" y="5469432"/>
            <a:ext cx="3585410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South America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A8B4-ED24-F40B-C114-193A18F89DCC}"/>
              </a:ext>
            </a:extLst>
          </p:cNvPr>
          <p:cNvSpPr/>
          <p:nvPr/>
        </p:nvSpPr>
        <p:spPr>
          <a:xfrm>
            <a:off x="5325980" y="616695"/>
            <a:ext cx="2983832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Resort Options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EA4279-4B39-B1B6-5BAF-CB0FD0E3ABC4}"/>
              </a:ext>
            </a:extLst>
          </p:cNvPr>
          <p:cNvSpPr/>
          <p:nvPr/>
        </p:nvSpPr>
        <p:spPr>
          <a:xfrm>
            <a:off x="5325980" y="1770082"/>
            <a:ext cx="2807367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Fun For 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040F8-F877-80EB-7CB7-A6DD3C1A2FF1}"/>
              </a:ext>
            </a:extLst>
          </p:cNvPr>
          <p:cNvSpPr/>
          <p:nvPr/>
        </p:nvSpPr>
        <p:spPr>
          <a:xfrm>
            <a:off x="5325980" y="2509663"/>
            <a:ext cx="4475748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One Day Skill Pass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CAC996-153E-1097-C55A-F591C8C3E8B9}"/>
              </a:ext>
            </a:extLst>
          </p:cNvPr>
          <p:cNvSpPr/>
          <p:nvPr/>
        </p:nvSpPr>
        <p:spPr>
          <a:xfrm>
            <a:off x="5325980" y="4076856"/>
            <a:ext cx="2727158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Beginner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9D779-83DE-DE35-44D4-C96BD87218A2}"/>
              </a:ext>
            </a:extLst>
          </p:cNvPr>
          <p:cNvSpPr/>
          <p:nvPr/>
        </p:nvSpPr>
        <p:spPr>
          <a:xfrm>
            <a:off x="5325980" y="4868777"/>
            <a:ext cx="3673240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Favorite Resorts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91EDF-FE80-31CA-D667-BA2873FBB064}"/>
              </a:ext>
            </a:extLst>
          </p:cNvPr>
          <p:cNvSpPr/>
          <p:nvPr/>
        </p:nvSpPr>
        <p:spPr>
          <a:xfrm>
            <a:off x="5325980" y="5660698"/>
            <a:ext cx="4625740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Slopes Length (km)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5BFDC-E04F-191C-BCBE-C0DB4ED41042}"/>
              </a:ext>
            </a:extLst>
          </p:cNvPr>
          <p:cNvSpPr/>
          <p:nvPr/>
        </p:nvSpPr>
        <p:spPr>
          <a:xfrm>
            <a:off x="5325980" y="3357324"/>
            <a:ext cx="4475748" cy="7718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Best Time To Go</a:t>
            </a:r>
          </a:p>
        </p:txBody>
      </p:sp>
    </p:spTree>
    <p:extLst>
      <p:ext uri="{BB962C8B-B14F-4D97-AF65-F5344CB8AC3E}">
        <p14:creationId xmlns:p14="http://schemas.microsoft.com/office/powerpoint/2010/main" val="403868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STHupo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García</dc:creator>
  <cp:lastModifiedBy>Israel García</cp:lastModifiedBy>
  <cp:revision>5</cp:revision>
  <dcterms:created xsi:type="dcterms:W3CDTF">2023-02-15T20:31:22Z</dcterms:created>
  <dcterms:modified xsi:type="dcterms:W3CDTF">2023-02-17T17:09:15Z</dcterms:modified>
</cp:coreProperties>
</file>