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710" r:id="rId3"/>
    <p:sldId id="532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609" autoAdjust="0"/>
    <p:restoredTop sz="94699"/>
  </p:normalViewPr>
  <p:slideViewPr>
    <p:cSldViewPr snapToGrid="0" snapToObjects="1">
      <p:cViewPr varScale="1">
        <p:scale>
          <a:sx n="163" d="100"/>
          <a:sy n="163" d="100"/>
        </p:scale>
        <p:origin x="285" y="9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lsensoft.com/enterprise-rea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lsensoft.com/enterprise-reac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-196605"/>
            <a:ext cx="5289902" cy="93187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Building Enterprise Apps with React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5563" indent="0">
              <a:tabLst>
                <a:tab pos="446088" algn="l"/>
              </a:tabLst>
            </a:pPr>
            <a:endParaRPr lang="en-GB" dirty="0"/>
          </a:p>
          <a:p>
            <a:pPr marL="55563" indent="0">
              <a:tabLst>
                <a:tab pos="446088" algn="l"/>
              </a:tabLst>
            </a:pPr>
            <a:endParaRPr lang="en-GB" dirty="0"/>
          </a:p>
          <a:p>
            <a:pPr marL="55563" indent="0">
              <a:tabLst>
                <a:tab pos="446088" algn="l"/>
              </a:tabLst>
            </a:pPr>
            <a:r>
              <a:rPr lang="en-GB" sz="2400" dirty="0"/>
              <a:t>Andy Olsen</a:t>
            </a:r>
          </a:p>
          <a:p>
            <a:pPr marL="55563" indent="0">
              <a:tabLst>
                <a:tab pos="446088" algn="l"/>
              </a:tabLst>
            </a:pPr>
            <a:r>
              <a:rPr lang="en-GB" sz="2400" dirty="0"/>
              <a:t>andyo@olsensoft.com</a:t>
            </a:r>
          </a:p>
          <a:p>
            <a:pPr marL="55563" indent="0">
              <a:tabLst>
                <a:tab pos="446088" algn="l"/>
              </a:tabLst>
            </a:pPr>
            <a:endParaRPr lang="en-GB" sz="2400" dirty="0"/>
          </a:p>
          <a:p>
            <a:pPr marL="55563" indent="0">
              <a:tabLst>
                <a:tab pos="446088" algn="l"/>
              </a:tabLst>
            </a:pPr>
            <a:r>
              <a:rPr lang="en-GB" sz="2400" dirty="0">
                <a:hlinkClick r:id="rId3"/>
              </a:rPr>
              <a:t>https://olsensoft.com/enterprise-react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60891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Course Contents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636965"/>
          </a:xfrm>
        </p:spPr>
        <p:txBody>
          <a:bodyPr>
            <a:noAutofit/>
          </a:bodyPr>
          <a:lstStyle/>
          <a:p>
            <a:pPr marL="538163" indent="-4826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Creating a React application</a:t>
            </a:r>
          </a:p>
          <a:p>
            <a:pPr marL="538163" indent="-4826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US" sz="2000"/>
              <a:t>Single-page applications </a:t>
            </a:r>
            <a:r>
              <a:rPr lang="en-US" sz="2000" dirty="0"/>
              <a:t>with React Router</a:t>
            </a:r>
          </a:p>
          <a:p>
            <a:pPr marL="538163" indent="-4826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US" sz="2000" dirty="0"/>
              <a:t>React Redux</a:t>
            </a:r>
          </a:p>
          <a:p>
            <a:pPr marL="538163" indent="-4826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US" sz="2000" dirty="0"/>
              <a:t>Redux Sagas</a:t>
            </a:r>
          </a:p>
          <a:p>
            <a:pPr marL="538163" indent="-4826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US" sz="2000" dirty="0"/>
              <a:t>Appx A - TypeScript essentials</a:t>
            </a:r>
          </a:p>
          <a:p>
            <a:pPr marL="538163" indent="-4826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US" sz="2000" dirty="0"/>
              <a:t>Appx B - Server-side rendering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endParaRPr lang="en-US" sz="2000" dirty="0"/>
          </a:p>
          <a:p>
            <a:pPr marL="55563" indent="0">
              <a:tabLst>
                <a:tab pos="446088" algn="l"/>
              </a:tabLst>
            </a:pPr>
            <a:r>
              <a:rPr lang="en-US" sz="2000" u="sng" dirty="0"/>
              <a:t>Additional code examples</a:t>
            </a:r>
            <a:r>
              <a:rPr lang="en-US" sz="2000" dirty="0"/>
              <a:t>: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US" sz="2000" dirty="0"/>
              <a:t>Testing React applications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Full Materials Online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get full materials for this course online</a:t>
            </a:r>
          </a:p>
          <a:p>
            <a:pPr lvl="1"/>
            <a:r>
              <a:rPr lang="en-GB" dirty="0">
                <a:hlinkClick r:id="rId3"/>
              </a:rPr>
              <a:t>http://olsensoft.com/enterprise-react/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What's there?</a:t>
            </a:r>
          </a:p>
          <a:p>
            <a:pPr lvl="1"/>
            <a:r>
              <a:rPr lang="en-GB" dirty="0"/>
              <a:t>All the slides for this course</a:t>
            </a:r>
          </a:p>
          <a:p>
            <a:pPr lvl="1"/>
            <a:r>
              <a:rPr lang="en-GB" dirty="0"/>
              <a:t>Comprehensive demos in TypeScript </a:t>
            </a:r>
            <a:r>
              <a:rPr lang="en-GB"/>
              <a:t>and JavaScript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466</TotalTime>
  <Words>86</Words>
  <Application>Microsoft Office PowerPoint</Application>
  <PresentationFormat>On-screen Show (16:9)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Standard_LiveLessons_2017</vt:lpstr>
      <vt:lpstr>Building Enterprise Apps with React</vt:lpstr>
      <vt:lpstr>Course Contents</vt:lpstr>
      <vt:lpstr>Full Materials Online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67</cp:revision>
  <dcterms:created xsi:type="dcterms:W3CDTF">2015-09-28T19:52:00Z</dcterms:created>
  <dcterms:modified xsi:type="dcterms:W3CDTF">2022-02-08T18:30:14Z</dcterms:modified>
</cp:coreProperties>
</file>