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685" r:id="rId3"/>
    <p:sldId id="688" r:id="rId4"/>
    <p:sldId id="676" r:id="rId5"/>
    <p:sldId id="696" r:id="rId6"/>
    <p:sldId id="712" r:id="rId7"/>
    <p:sldId id="713" r:id="rId8"/>
    <p:sldId id="717" r:id="rId9"/>
    <p:sldId id="686" r:id="rId10"/>
    <p:sldId id="679" r:id="rId11"/>
    <p:sldId id="718" r:id="rId12"/>
    <p:sldId id="719" r:id="rId13"/>
    <p:sldId id="697" r:id="rId14"/>
    <p:sldId id="708" r:id="rId15"/>
    <p:sldId id="720" r:id="rId16"/>
    <p:sldId id="721" r:id="rId17"/>
    <p:sldId id="71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42" d="100"/>
          <a:sy n="142" d="100"/>
        </p:scale>
        <p:origin x="90" y="150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172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6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3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rict-mod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Creating a React Application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Creating an application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(1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run the app in dev mode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this does: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TS code into ES5 (as per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JSX/TSX files into ES5 (via Babel)</a:t>
            </a:r>
          </a:p>
          <a:p>
            <a:pPr lvl="1"/>
            <a:r>
              <a:rPr lang="en-GB" dirty="0"/>
              <a:t>Builds the application in memory (via Webpack)</a:t>
            </a:r>
          </a:p>
          <a:p>
            <a:pPr lvl="1"/>
            <a:r>
              <a:rPr lang="en-GB" dirty="0"/>
              <a:t>Starts a dev server to host the application </a:t>
            </a:r>
          </a:p>
          <a:p>
            <a:pPr lvl="1"/>
            <a:r>
              <a:rPr lang="en-GB" dirty="0"/>
              <a:t>The dev server is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r>
              <a:rPr lang="en-GB" dirty="0"/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F7846-832C-45C3-989C-3269F17BE6FA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051DE-8483-400E-A643-4267D64D64FC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5C20-1527-4938-A8E3-8DBBF63AD8C2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(2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Output from the command on the previous slide: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A442C-5503-439F-9253-902155A7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21" y="1248488"/>
            <a:ext cx="6921007" cy="25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47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(3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Ping the app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B5F82-A6D2-4342-864E-957300FB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5507"/>
            <a:ext cx="5561408" cy="29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Hot Reloading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  <a:cs typeface="Courier New" panose="02070309020205020404" pitchFamily="49" charset="0"/>
              </a:rPr>
              <a:t>Hot reloading is supported</a:t>
            </a:r>
            <a:endParaRPr lang="en-GB" dirty="0">
              <a:latin typeface="+mj-l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5A543-6B99-4DC4-B08B-59A8772A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56" y="1278738"/>
            <a:ext cx="5561408" cy="29599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DDE5C-BD76-4AD3-91ED-668894AE5089}"/>
              </a:ext>
            </a:extLst>
          </p:cNvPr>
          <p:cNvCxnSpPr>
            <a:cxnSpLocks/>
          </p:cNvCxnSpPr>
          <p:nvPr/>
        </p:nvCxnSpPr>
        <p:spPr>
          <a:xfrm flipH="1">
            <a:off x="5053432" y="3405575"/>
            <a:ext cx="83362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51549BF-9982-41E1-AD59-E0A9D275F99E}"/>
              </a:ext>
            </a:extLst>
          </p:cNvPr>
          <p:cNvSpPr/>
          <p:nvPr/>
        </p:nvSpPr>
        <p:spPr>
          <a:xfrm>
            <a:off x="5705126" y="2669420"/>
            <a:ext cx="3128688" cy="1259593"/>
          </a:xfrm>
          <a:prstGeom prst="cloudCallout">
            <a:avLst>
              <a:gd name="adj1" fmla="val -13097"/>
              <a:gd name="adj2" fmla="val 546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E6178-56C7-4539-ABE1-19E1455D2786}"/>
              </a:ext>
            </a:extLst>
          </p:cNvPr>
          <p:cNvSpPr txBox="1"/>
          <p:nvPr/>
        </p:nvSpPr>
        <p:spPr>
          <a:xfrm>
            <a:off x="6020592" y="2943528"/>
            <a:ext cx="2617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If you edit any source files, the app will be rebuilt and refreshed automatically in the browser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the Application for Production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You can build the application for production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This creates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folder that contains a production build of your application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 </a:t>
            </a:r>
            <a:r>
              <a:rPr lang="en-GB" dirty="0"/>
              <a:t>- Minified JS "chunk"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   </a:t>
            </a:r>
            <a:r>
              <a:rPr lang="en-GB" dirty="0"/>
              <a:t>- Minified CSS files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build/static/media/ </a:t>
            </a:r>
            <a:r>
              <a:rPr lang="en-GB" dirty="0"/>
              <a:t>- Media files (e.g. images)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362F-7ACD-44B5-B1E6-D5EDAD457227}"/>
              </a:ext>
            </a:extLst>
          </p:cNvPr>
          <p:cNvSpPr txBox="1"/>
          <p:nvPr/>
        </p:nvSpPr>
        <p:spPr>
          <a:xfrm>
            <a:off x="1554480" y="1289797"/>
            <a:ext cx="193286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run 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E86A6-8006-4945-B7A1-A4DE77B3042E}"/>
              </a:ext>
            </a:extLst>
          </p:cNvPr>
          <p:cNvSpPr txBox="1"/>
          <p:nvPr/>
        </p:nvSpPr>
        <p:spPr>
          <a:xfrm>
            <a:off x="4339360" y="1289797"/>
            <a:ext cx="337003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react-scripts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0A772-ED10-42C0-9569-E11C526E2986}"/>
              </a:ext>
            </a:extLst>
          </p:cNvPr>
          <p:cNvSpPr txBox="1"/>
          <p:nvPr/>
        </p:nvSpPr>
        <p:spPr>
          <a:xfrm>
            <a:off x="3712529" y="12413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Serving the Production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You can now run the application on a production server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E.g. install the Node "serve" server: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serve the production build of the app as follows: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dirty="0"/>
              <a:t> option  -  Location of app (i.e. the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/>
              <a:t> folder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dirty="0"/>
              <a:t> option  -  Port to listen on (default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GB" dirty="0"/>
              <a:t>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9609A-E66F-4B07-884F-1E270CCC94B2}"/>
              </a:ext>
            </a:extLst>
          </p:cNvPr>
          <p:cNvSpPr txBox="1"/>
          <p:nvPr/>
        </p:nvSpPr>
        <p:spPr>
          <a:xfrm>
            <a:off x="1554480" y="2003870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B73B7-82AD-46A0-971C-32093744797E}"/>
              </a:ext>
            </a:extLst>
          </p:cNvPr>
          <p:cNvSpPr txBox="1"/>
          <p:nvPr/>
        </p:nvSpPr>
        <p:spPr>
          <a:xfrm>
            <a:off x="1554480" y="3206376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-s build -l 8080</a:t>
            </a:r>
          </a:p>
        </p:txBody>
      </p:sp>
    </p:spTree>
    <p:extLst>
      <p:ext uri="{BB962C8B-B14F-4D97-AF65-F5344CB8AC3E}">
        <p14:creationId xmlns:p14="http://schemas.microsoft.com/office/powerpoint/2010/main" val="16676891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Production Application 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1147379" y="811551"/>
            <a:ext cx="6839712" cy="3547021"/>
          </a:xfrm>
        </p:spPr>
        <p:txBody>
          <a:bodyPr/>
          <a:lstStyle/>
          <a:p>
            <a:pPr eaLnBrk="1" hangingPunct="1"/>
            <a:r>
              <a:rPr lang="en-GB" dirty="0"/>
              <a:t>Open a browser and navigate to the following URL: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BB95-4502-4F95-8066-B073B297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13" y="1634256"/>
            <a:ext cx="5277133" cy="2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14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Setting the scene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an application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1. Creating an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Creating a React TypeScript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Reviewing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Application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Source code entry point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use </a:t>
            </a:r>
            <a:r>
              <a:rPr lang="en-GB" b="1" dirty="0"/>
              <a:t>TypeScript</a:t>
            </a:r>
            <a:r>
              <a:rPr lang="en-GB" dirty="0"/>
              <a:t> for our React demos today</a:t>
            </a:r>
          </a:p>
          <a:p>
            <a:pPr lvl="1"/>
            <a:r>
              <a:rPr lang="en-GB" dirty="0"/>
              <a:t>(JavaScript demos are also available in the downloads) </a:t>
            </a:r>
          </a:p>
          <a:p>
            <a:pPr lvl="1"/>
            <a:endParaRPr lang="en-GB" dirty="0"/>
          </a:p>
          <a:p>
            <a:r>
              <a:rPr lang="en-GB" dirty="0"/>
              <a:t>We're going to use the </a:t>
            </a:r>
            <a:r>
              <a:rPr lang="en-GB" b="1" dirty="0">
                <a:sym typeface="Wingdings" panose="05000000000000000000" pitchFamily="2" charset="2"/>
              </a:rPr>
              <a:t>Create React App</a:t>
            </a:r>
            <a:r>
              <a:rPr lang="en-GB" dirty="0">
                <a:sym typeface="Wingdings" panose="05000000000000000000" pitchFamily="2" charset="2"/>
              </a:rPr>
              <a:t> tool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Generates a template app, config, etc.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See </a:t>
            </a:r>
            <a:r>
              <a:rPr lang="en-GB" dirty="0">
                <a:sym typeface="Wingdings" panose="05000000000000000000" pitchFamily="2" charset="2"/>
                <a:hlinkClick r:id="rId3"/>
              </a:rPr>
              <a:t>https://create-react-app.dev/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All you need installed is Node.js version 10 or above</a:t>
            </a:r>
          </a:p>
          <a:p>
            <a:pPr lvl="1"/>
            <a:r>
              <a:rPr lang="en-GB" dirty="0"/>
              <a:t>You can get it from </a:t>
            </a:r>
            <a:r>
              <a:rPr lang="en-GB" dirty="0">
                <a:hlinkClick r:id="rId4"/>
              </a:rPr>
              <a:t>https://nodejs.org/en/</a:t>
            </a:r>
            <a:r>
              <a:rPr lang="en-GB" dirty="0"/>
              <a:t> 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Create React App as follows, to create a React application using TypeScript: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command also downloads React libraries and dev tools into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As specified in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React TypeScript Application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ADAC-F5BA-432C-AED8-FF9DD90DE9BA}"/>
              </a:ext>
            </a:extLst>
          </p:cNvPr>
          <p:cNvSpPr txBox="1"/>
          <p:nvPr/>
        </p:nvSpPr>
        <p:spPr>
          <a:xfrm>
            <a:off x="1554480" y="1574135"/>
            <a:ext cx="61468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create-react-app demo-app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--template typescript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7ACF1-CC08-4F93-A305-351EC60DA9D1}"/>
              </a:ext>
            </a:extLst>
          </p:cNvPr>
          <p:cNvSpPr/>
          <p:nvPr/>
        </p:nvSpPr>
        <p:spPr>
          <a:xfrm>
            <a:off x="1602560" y="1256896"/>
            <a:ext cx="5933440" cy="299315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7379" y="814772"/>
            <a:ext cx="6839712" cy="480898"/>
          </a:xfrm>
        </p:spPr>
        <p:txBody>
          <a:bodyPr/>
          <a:lstStyle/>
          <a:p>
            <a:r>
              <a:rPr lang="en-GB" dirty="0"/>
              <a:t>Here's the structure of the generated application: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2BF02-96A5-49FF-BAF6-20DE7C9F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57" y="1322114"/>
            <a:ext cx="1728701" cy="225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1C050-F944-4712-8B03-9ADE1242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94" y="2571750"/>
            <a:ext cx="1107998" cy="163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01CC2-6DF3-419E-803A-F55A737B8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9362" y="1383503"/>
            <a:ext cx="914903" cy="10574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3ABAEF-0013-4E6D-9373-A695E9BA5F5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50525" y="1483073"/>
            <a:ext cx="2030969" cy="50424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58EED-44CD-4F56-BC6E-157F4D7407C3}"/>
              </a:ext>
            </a:extLst>
          </p:cNvPr>
          <p:cNvCxnSpPr>
            <a:cxnSpLocks/>
          </p:cNvCxnSpPr>
          <p:nvPr/>
        </p:nvCxnSpPr>
        <p:spPr bwMode="auto">
          <a:xfrm>
            <a:off x="2153967" y="2214027"/>
            <a:ext cx="2212955" cy="467782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FE97B-1778-43F2-9DCF-13134BBD388B}"/>
              </a:ext>
            </a:extLst>
          </p:cNvPr>
          <p:cNvSpPr/>
          <p:nvPr/>
        </p:nvSpPr>
        <p:spPr>
          <a:xfrm>
            <a:off x="4363691" y="1360886"/>
            <a:ext cx="1743080" cy="108973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33BA8-C8D3-44CA-8D3D-BA3495EF839F}"/>
              </a:ext>
            </a:extLst>
          </p:cNvPr>
          <p:cNvSpPr/>
          <p:nvPr/>
        </p:nvSpPr>
        <p:spPr>
          <a:xfrm>
            <a:off x="4366922" y="2571749"/>
            <a:ext cx="1743080" cy="1583439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5C81F-3579-456A-B4E0-A7D7F784A662}"/>
              </a:ext>
            </a:extLst>
          </p:cNvPr>
          <p:cNvSpPr txBox="1"/>
          <p:nvPr/>
        </p:nvSpPr>
        <p:spPr>
          <a:xfrm>
            <a:off x="6090614" y="1285975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4D499-C456-4636-A9A8-A701EDB63E4E}"/>
              </a:ext>
            </a:extLst>
          </p:cNvPr>
          <p:cNvSpPr txBox="1"/>
          <p:nvPr/>
        </p:nvSpPr>
        <p:spPr>
          <a:xfrm>
            <a:off x="6090614" y="2515242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70C0"/>
                </a:solidFill>
              </a:rPr>
              <a:t>src</a:t>
            </a:r>
            <a:r>
              <a:rPr lang="en-GB" b="1" dirty="0">
                <a:solidFill>
                  <a:srgbClr val="0070C0"/>
                </a:solidFill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  <a:r>
              <a:rPr lang="en-GB" dirty="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Home Page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23895"/>
            <a:ext cx="7283733" cy="193963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&lt;title&gt;React App&lt;/title&gt;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6932816" y="2883405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public/index.html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Aside: For info about React "strict mode", see:</a:t>
            </a:r>
          </a:p>
          <a:p>
            <a:pPr lvl="1"/>
            <a:r>
              <a:rPr lang="en-GB" dirty="0">
                <a:latin typeface="+mj-lt"/>
                <a:hlinkClick r:id="rId3"/>
              </a:rPr>
              <a:t>https://reactjs.org/docs/strict-mode.html</a:t>
            </a:r>
            <a:r>
              <a:rPr lang="en-GB" dirty="0">
                <a:latin typeface="+mj-lt"/>
              </a:rPr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 Entry Point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12427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from 'react-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290247" y="3028507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generated code,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functional component</a:t>
            </a:r>
            <a:endParaRPr lang="en-GB" dirty="0">
              <a:latin typeface="+mj-lt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Components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216041"/>
            <a:ext cx="7298021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'./App.css';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&lt;header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="App-header"&gt;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={logo}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="App-logo" alt="logo"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Plus other HTML content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&lt;/header&gt;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476196" y="3960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Running the Application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1E00C7-7DB2-4529-B6CA-F4DCF4E1D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 in dev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Hot reloading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Testing the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 for production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Serving the production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Pinging the production application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03959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2496</TotalTime>
  <Words>840</Words>
  <Application>Microsoft Office PowerPoint</Application>
  <PresentationFormat>On-screen Show (16:9)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Standard_LiveLessons_2017</vt:lpstr>
      <vt:lpstr>Creating a React Application</vt:lpstr>
      <vt:lpstr>1. Creating an Application</vt:lpstr>
      <vt:lpstr>Overview</vt:lpstr>
      <vt:lpstr>Creating a React TypeScript Application</vt:lpstr>
      <vt:lpstr>Reviewing the Application</vt:lpstr>
      <vt:lpstr>Application Home Page</vt:lpstr>
      <vt:lpstr>Source Code Entry Point</vt:lpstr>
      <vt:lpstr>Functional Components </vt:lpstr>
      <vt:lpstr>3. Running the Application</vt:lpstr>
      <vt:lpstr>Running the App in Dev Mode (1 of 3)</vt:lpstr>
      <vt:lpstr>Running the App in Dev Mode (2 of 3)</vt:lpstr>
      <vt:lpstr>Running the App in Dev Mode (3 of 3)</vt:lpstr>
      <vt:lpstr>Hot Reloading</vt:lpstr>
      <vt:lpstr>Building the Application for Production</vt:lpstr>
      <vt:lpstr>Serving the Production Application</vt:lpstr>
      <vt:lpstr>Pinging the Production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114</cp:revision>
  <dcterms:created xsi:type="dcterms:W3CDTF">2015-09-28T19:52:00Z</dcterms:created>
  <dcterms:modified xsi:type="dcterms:W3CDTF">2021-09-20T08:09:42Z</dcterms:modified>
</cp:coreProperties>
</file>