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710" r:id="rId3"/>
    <p:sldId id="532" r:id="rId4"/>
    <p:sldId id="629" r:id="rId5"/>
    <p:sldId id="662" r:id="rId6"/>
    <p:sldId id="752" r:id="rId7"/>
    <p:sldId id="688" r:id="rId8"/>
    <p:sldId id="753" r:id="rId9"/>
    <p:sldId id="755" r:id="rId10"/>
    <p:sldId id="757" r:id="rId11"/>
    <p:sldId id="758" r:id="rId12"/>
    <p:sldId id="759" r:id="rId13"/>
    <p:sldId id="729" r:id="rId14"/>
    <p:sldId id="760" r:id="rId15"/>
    <p:sldId id="762" r:id="rId16"/>
    <p:sldId id="763" r:id="rId17"/>
    <p:sldId id="764" r:id="rId18"/>
    <p:sldId id="711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79" autoAdjust="0"/>
    <p:restoredTop sz="96725" autoAdjust="0"/>
  </p:normalViewPr>
  <p:slideViewPr>
    <p:cSldViewPr snapToGrid="0" snapToObjects="1">
      <p:cViewPr varScale="1">
        <p:scale>
          <a:sx n="163" d="100"/>
          <a:sy n="163" d="100"/>
        </p:scale>
        <p:origin x="86" y="23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489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83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60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187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27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25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83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1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7950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7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400" dirty="0">
                <a:solidFill>
                  <a:schemeClr val="bg1"/>
                </a:solidFill>
              </a:rPr>
              <a:t>React Redux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400" dirty="0"/>
              <a:t>Redux essentials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400" dirty="0"/>
              <a:t>Redux and React in practice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GB" sz="2400" dirty="0"/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dirty="0" err="1">
                <a:solidFill>
                  <a:schemeClr val="bg1"/>
                </a:solidFill>
              </a:rPr>
              <a:t>Redux+React</a:t>
            </a:r>
            <a:r>
              <a:rPr lang="en-US" dirty="0">
                <a:solidFill>
                  <a:schemeClr val="bg1"/>
                </a:solidFill>
              </a:rPr>
              <a:t> in Practice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Recap of Redux Store concepts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Using Redux in a full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Example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Dependencies for React Redux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Ex 1 - Providing and using a store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Ex 2 - Dispatching actions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Ex 3 - "Add product" form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72924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Recap of Redux Store Concepts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Here's a recap of what we've seen so far with Redux...</a:t>
            </a:r>
          </a:p>
          <a:p>
            <a:pPr lvl="1"/>
            <a:r>
              <a:rPr lang="en-GB" dirty="0"/>
              <a:t>Actions (objects that describe a desired change)</a:t>
            </a:r>
          </a:p>
          <a:p>
            <a:pPr lvl="1"/>
            <a:r>
              <a:rPr lang="en-GB" dirty="0"/>
              <a:t>Reducers (functions that return new state)</a:t>
            </a:r>
          </a:p>
          <a:p>
            <a:pPr lvl="1"/>
            <a:r>
              <a:rPr lang="en-GB" dirty="0"/>
              <a:t>Creating a Redux Store</a:t>
            </a:r>
          </a:p>
          <a:p>
            <a:pPr lvl="1"/>
            <a:r>
              <a:rPr lang="en-GB" dirty="0"/>
              <a:t>Dispatching actions to Redux Store, e.g. due to UI events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1864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Using Redux in a Full Application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We're now going to see how to use Redux in a full React application</a:t>
            </a:r>
          </a:p>
          <a:p>
            <a:pPr lvl="1"/>
            <a:r>
              <a:rPr lang="en-GB" dirty="0"/>
              <a:t>How to organize your code</a:t>
            </a:r>
          </a:p>
          <a:p>
            <a:pPr lvl="1"/>
            <a:r>
              <a:rPr lang="en-GB" dirty="0"/>
              <a:t>How to handle UI events, to dispatch actions to Redux </a:t>
            </a:r>
          </a:p>
          <a:p>
            <a:pPr lvl="1"/>
            <a:r>
              <a:rPr lang="en-GB" dirty="0"/>
              <a:t>How to update the UI when reducers return new state</a:t>
            </a:r>
          </a:p>
          <a:p>
            <a:pPr lvl="1"/>
            <a:r>
              <a:rPr lang="en-GB" dirty="0"/>
              <a:t>How to use TypeScript effectively</a:t>
            </a:r>
          </a:p>
          <a:p>
            <a:pPr lvl="1"/>
            <a:endParaRPr lang="en-GB" dirty="0"/>
          </a:p>
          <a:p>
            <a:r>
              <a:rPr lang="en-GB" dirty="0"/>
              <a:t>We'll also introduce the React Redux library</a:t>
            </a:r>
          </a:p>
          <a:p>
            <a:pPr lvl="1"/>
            <a:r>
              <a:rPr lang="en-GB" dirty="0"/>
              <a:t>Connects a Redux Store to your React components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247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 to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demo-app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dirty="0"/>
              <a:t>folder and run</a:t>
            </a:r>
          </a:p>
          <a:p>
            <a:pPr lvl="1"/>
            <a:r>
              <a:rPr lang="en-GB" dirty="0"/>
              <a:t>There are 3 examples</a:t>
            </a:r>
          </a:p>
          <a:p>
            <a:pPr lvl="1"/>
            <a:r>
              <a:rPr lang="en-GB" dirty="0"/>
              <a:t>Incremental complexity</a:t>
            </a:r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Application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D928A0D4-9289-4CB3-8526-E5F539B5C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904" y="917321"/>
            <a:ext cx="1032559" cy="2543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start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EC434-EC41-4AC9-9427-F8416A337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733" y="1282839"/>
            <a:ext cx="4272201" cy="28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93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use React Redux, add the following dependencies in your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/>
              <a:t> file</a:t>
            </a: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You can make these changes as follows: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Dependencies for React Redux</a:t>
            </a:r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1DC2DD6-A4B8-495D-9973-1C5107E673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C42791F-1ED7-4886-AA5B-8CCDB2E04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575184"/>
            <a:ext cx="7298021" cy="1547060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"dependencies":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"react-redux": "^7.2.4",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"@types/react-redux": "^7.1.18",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6F773-80F4-44DF-A85F-A3EDD0530507}"/>
              </a:ext>
            </a:extLst>
          </p:cNvPr>
          <p:cNvSpPr txBox="1"/>
          <p:nvPr/>
        </p:nvSpPr>
        <p:spPr>
          <a:xfrm>
            <a:off x="7383221" y="2843967"/>
            <a:ext cx="1300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742C81-11A3-4266-BC33-C5520EDC3FC1}"/>
              </a:ext>
            </a:extLst>
          </p:cNvPr>
          <p:cNvSpPr txBox="1"/>
          <p:nvPr/>
        </p:nvSpPr>
        <p:spPr>
          <a:xfrm>
            <a:off x="5320253" y="1796432"/>
            <a:ext cx="1084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+mj-lt"/>
              </a:rPr>
              <a:t>React Redux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876161-4029-47B4-9F98-298A8B417874}"/>
              </a:ext>
            </a:extLst>
          </p:cNvPr>
          <p:cNvSpPr txBox="1"/>
          <p:nvPr/>
        </p:nvSpPr>
        <p:spPr>
          <a:xfrm>
            <a:off x="5320253" y="2203050"/>
            <a:ext cx="2820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+mj-lt"/>
              </a:rPr>
              <a:t>React Redux TypeScript declarations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F89643-7A39-4266-9525-DB06B0A8CAA0}"/>
              </a:ext>
            </a:extLst>
          </p:cNvPr>
          <p:cNvCxnSpPr>
            <a:cxnSpLocks/>
          </p:cNvCxnSpPr>
          <p:nvPr/>
        </p:nvCxnSpPr>
        <p:spPr>
          <a:xfrm flipH="1">
            <a:off x="4153088" y="1964144"/>
            <a:ext cx="1222639" cy="92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19B8D7-FCC7-4F20-9440-BF91EB26DEA9}"/>
              </a:ext>
            </a:extLst>
          </p:cNvPr>
          <p:cNvCxnSpPr>
            <a:cxnSpLocks/>
          </p:cNvCxnSpPr>
          <p:nvPr/>
        </p:nvCxnSpPr>
        <p:spPr>
          <a:xfrm flipH="1" flipV="1">
            <a:off x="4883865" y="2267844"/>
            <a:ext cx="491861" cy="69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Rectangle 16">
            <a:extLst>
              <a:ext uri="{FF2B5EF4-FFF2-40B4-BE49-F238E27FC236}">
                <a16:creationId xmlns:a16="http://schemas.microsoft.com/office/drawing/2014/main" id="{4294B246-3781-46CF-B5BF-4BFF7620B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557" y="3800562"/>
            <a:ext cx="7298021" cy="62373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 --save react-redux                 </a:t>
            </a:r>
            <a:r>
              <a:rPr lang="nb-NO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[for TypeScript or JavaScript]</a:t>
            </a:r>
            <a:endParaRPr lang="nb-NO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b-NO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 --save @types/react-redux                   </a:t>
            </a:r>
            <a:r>
              <a:rPr lang="nb-NO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[for TypeScript only]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26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Example 1: Providing and Using a Store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Defines initial state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data/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initialState.json</a:t>
            </a:r>
            <a:endParaRPr lang="en-GB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800" dirty="0"/>
          </a:p>
          <a:p>
            <a:pPr eaLnBrk="1" hangingPunct="1"/>
            <a:r>
              <a:rPr lang="en-GB" dirty="0"/>
              <a:t>Defines actions and reducers, similar to before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code/actions</a:t>
            </a:r>
            <a:r>
              <a:rPr lang="en-GB" dirty="0"/>
              <a:t>  and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code/reducers</a:t>
            </a:r>
          </a:p>
          <a:p>
            <a:pPr lvl="1"/>
            <a:endParaRPr lang="en-GB" sz="800" dirty="0"/>
          </a:p>
          <a:p>
            <a:pPr eaLnBrk="1" hangingPunct="1"/>
            <a:r>
              <a:rPr lang="en-GB" dirty="0"/>
              <a:t>Creates Redux Store, and provides it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&lt;Provider&gt;</a:t>
            </a:r>
            <a:r>
              <a:rPr lang="en-GB" dirty="0"/>
              <a:t> </a:t>
            </a:r>
          </a:p>
          <a:p>
            <a:pPr lvl="1">
              <a:tabLst>
                <a:tab pos="3048000" algn="l"/>
              </a:tabLst>
            </a:pPr>
            <a:r>
              <a:rPr lang="en-GB" dirty="0"/>
              <a:t>See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components/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Main.tsx</a:t>
            </a:r>
            <a:r>
              <a:rPr lang="en-GB" dirty="0"/>
              <a:t> </a:t>
            </a:r>
          </a:p>
          <a:p>
            <a:pPr lvl="1">
              <a:tabLst>
                <a:tab pos="3048000" algn="l"/>
              </a:tabLst>
            </a:pPr>
            <a:endParaRPr lang="en-GB" sz="800" dirty="0"/>
          </a:p>
          <a:p>
            <a:pPr>
              <a:tabLst>
                <a:tab pos="3048000" algn="l"/>
              </a:tabLst>
            </a:pPr>
            <a:r>
              <a:rPr lang="en-GB" dirty="0"/>
              <a:t>Consumes Redux store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useSelector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</a:t>
            </a:r>
          </a:p>
          <a:p>
            <a:pPr lvl="1">
              <a:tabLst>
                <a:tab pos="3048000" algn="l"/>
              </a:tabLst>
            </a:pPr>
            <a:r>
              <a:rPr lang="en-GB" dirty="0"/>
              <a:t>See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components/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ProductList.tsx</a:t>
            </a:r>
            <a:endParaRPr lang="en-GB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265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Example 2: </a:t>
            </a:r>
            <a:r>
              <a:rPr lang="en-GB" sz="3600" dirty="0"/>
              <a:t>Dispatching Actions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Users can now "like" or "remove" a product</a:t>
            </a:r>
          </a:p>
          <a:p>
            <a:pPr lvl="1"/>
            <a:endParaRPr lang="en-GB" sz="1500" dirty="0"/>
          </a:p>
          <a:p>
            <a:pPr eaLnBrk="1" hangingPunct="1"/>
            <a:r>
              <a:rPr lang="en-GB" dirty="0"/>
              <a:t>See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components/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ProductList.tsx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Calls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useDispatch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to get access to Redux dispatch</a:t>
            </a:r>
          </a:p>
          <a:p>
            <a:pPr lvl="1"/>
            <a:r>
              <a:rPr lang="en-GB" dirty="0"/>
              <a:t>Passes </a:t>
            </a:r>
            <a:r>
              <a:rPr lang="en-GB" dirty="0" err="1"/>
              <a:t>onLike</a:t>
            </a:r>
            <a:r>
              <a:rPr lang="en-GB" dirty="0"/>
              <a:t>/</a:t>
            </a:r>
            <a:r>
              <a:rPr lang="en-GB" dirty="0" err="1"/>
              <a:t>onRemove</a:t>
            </a:r>
            <a:r>
              <a:rPr lang="en-GB" dirty="0"/>
              <a:t> functions into a product, which dispatch appropriate actions to Redux</a:t>
            </a:r>
          </a:p>
          <a:p>
            <a:pPr lvl="1"/>
            <a:endParaRPr lang="en-GB" sz="1500" dirty="0"/>
          </a:p>
          <a:p>
            <a:pPr eaLnBrk="1" hangingPunct="1"/>
            <a:r>
              <a:rPr lang="en-GB" dirty="0"/>
              <a:t>Now see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components/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Product.tsx</a:t>
            </a:r>
            <a:endParaRPr lang="en-GB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Renders "Like" and "Product" buttons</a:t>
            </a:r>
          </a:p>
          <a:p>
            <a:pPr lvl="1"/>
            <a:r>
              <a:rPr lang="en-GB" dirty="0"/>
              <a:t>When clicked, invoke the </a:t>
            </a:r>
            <a:r>
              <a:rPr lang="en-GB" dirty="0" err="1"/>
              <a:t>onLike</a:t>
            </a:r>
            <a:r>
              <a:rPr lang="en-GB" dirty="0"/>
              <a:t>/</a:t>
            </a:r>
            <a:r>
              <a:rPr lang="en-GB" dirty="0" err="1"/>
              <a:t>onRemove</a:t>
            </a:r>
            <a:r>
              <a:rPr lang="en-GB" dirty="0"/>
              <a:t>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8918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Example 3: </a:t>
            </a:r>
            <a:r>
              <a:rPr lang="en-GB" sz="3600" dirty="0"/>
              <a:t>"Add Product" Form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Users can now add a new product</a:t>
            </a:r>
          </a:p>
          <a:p>
            <a:pPr lvl="1"/>
            <a:endParaRPr lang="en-GB" sz="1500" dirty="0"/>
          </a:p>
          <a:p>
            <a:pPr eaLnBrk="1" hangingPunct="1"/>
            <a:r>
              <a:rPr lang="en-GB" dirty="0"/>
              <a:t>See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components/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AddProductForm.tsx</a:t>
            </a:r>
            <a:endParaRPr lang="en-GB" dirty="0"/>
          </a:p>
          <a:p>
            <a:pPr lvl="1"/>
            <a:r>
              <a:rPr lang="en-GB" dirty="0"/>
              <a:t>Defines a UI form, for the user to enter product details</a:t>
            </a:r>
          </a:p>
          <a:p>
            <a:pPr lvl="1"/>
            <a:r>
              <a:rPr lang="en-GB" dirty="0"/>
              <a:t>When the user clicks "Add Product", it dispatches an appropriate action </a:t>
            </a:r>
            <a:r>
              <a:rPr lang="en-GB"/>
              <a:t>to Redux</a:t>
            </a:r>
            <a:endParaRPr lang="en-GB" dirty="0"/>
          </a:p>
          <a:p>
            <a:pPr lvl="1"/>
            <a:endParaRPr lang="en-GB" sz="1200" dirty="0"/>
          </a:p>
          <a:p>
            <a:pPr eaLnBrk="1" hangingPunct="1"/>
            <a:r>
              <a:rPr lang="en-GB" dirty="0"/>
              <a:t>Now see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components/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Main.tsx</a:t>
            </a:r>
            <a:endParaRPr lang="en-GB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Renders 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AddProductForm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7755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Redux essentials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Redux and React in practice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400"/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Redux Essentials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Overview of Redux 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Identifying state 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Defining actions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Defining reducers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Creating a Redux store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Dispatching actions to a Redux store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Defining action creators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Redux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Redux helps you manage state in an application</a:t>
            </a:r>
          </a:p>
          <a:p>
            <a:pPr lvl="1"/>
            <a:endParaRPr lang="en-GB" sz="800" dirty="0"/>
          </a:p>
          <a:p>
            <a:r>
              <a:rPr lang="en-GB" dirty="0"/>
              <a:t>Redux has a </a:t>
            </a:r>
            <a:r>
              <a:rPr lang="en-GB" u="sng" dirty="0"/>
              <a:t>store</a:t>
            </a:r>
          </a:p>
          <a:p>
            <a:pPr lvl="1"/>
            <a:r>
              <a:rPr lang="en-GB" dirty="0"/>
              <a:t>Holds all the state for your application, globally</a:t>
            </a:r>
          </a:p>
          <a:p>
            <a:pPr lvl="1"/>
            <a:r>
              <a:rPr lang="en-GB" dirty="0"/>
              <a:t>The state is immutable (can't change directly)</a:t>
            </a:r>
          </a:p>
          <a:p>
            <a:pPr lvl="1"/>
            <a:endParaRPr lang="en-GB" sz="800" dirty="0"/>
          </a:p>
          <a:p>
            <a:r>
              <a:rPr lang="en-GB" dirty="0"/>
              <a:t>Redux has </a:t>
            </a:r>
            <a:r>
              <a:rPr lang="en-GB" u="sng" dirty="0"/>
              <a:t>action objects</a:t>
            </a:r>
          </a:p>
          <a:p>
            <a:pPr lvl="1"/>
            <a:r>
              <a:rPr lang="en-GB" dirty="0"/>
              <a:t>Specify a change you want to make to the state</a:t>
            </a:r>
          </a:p>
          <a:p>
            <a:endParaRPr lang="en-GB" sz="800" dirty="0"/>
          </a:p>
          <a:p>
            <a:r>
              <a:rPr lang="en-GB" dirty="0"/>
              <a:t>Redux has </a:t>
            </a:r>
            <a:r>
              <a:rPr lang="en-GB" u="sng" dirty="0"/>
              <a:t>reducer functions</a:t>
            </a:r>
          </a:p>
          <a:p>
            <a:pPr lvl="1"/>
            <a:r>
              <a:rPr lang="en-GB" dirty="0"/>
              <a:t>Receives current state and action, returns updated state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you build a Redux app, the first thing you should do is to think about state</a:t>
            </a:r>
          </a:p>
          <a:p>
            <a:pPr lvl="1"/>
            <a:r>
              <a:rPr lang="en-GB" dirty="0"/>
              <a:t>What data will your app be manipulating and displaying?</a:t>
            </a:r>
          </a:p>
          <a:p>
            <a:pPr lvl="1"/>
            <a:endParaRPr lang="en-GB" sz="1200" dirty="0"/>
          </a:p>
          <a:p>
            <a:r>
              <a:rPr lang="en-GB" dirty="0"/>
              <a:t>A good approach is to try to write down a JSON object that contains all the state in a single object</a:t>
            </a:r>
          </a:p>
          <a:p>
            <a:pPr lvl="1"/>
            <a:r>
              <a:rPr lang="en-GB" dirty="0"/>
              <a:t>Remember, Redux stores all the state in a single object</a:t>
            </a:r>
          </a:p>
          <a:p>
            <a:pPr lvl="1"/>
            <a:endParaRPr lang="en-GB" sz="1200" dirty="0"/>
          </a:p>
          <a:p>
            <a:r>
              <a:rPr lang="en-GB" dirty="0"/>
              <a:t>Let's think about state for a product management app </a:t>
            </a:r>
          </a:p>
          <a:p>
            <a:pPr lvl="1"/>
            <a:r>
              <a:rPr lang="en-GB" dirty="0"/>
              <a:t>See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identifyingState.json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cs typeface="Times New Roman" pitchFamily="18" charset="0"/>
              </a:rPr>
              <a:t>Identifying State</a:t>
            </a:r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D36B0D6-E3FC-4163-ACE7-80643198AD5C}"/>
              </a:ext>
            </a:extLst>
          </p:cNvPr>
          <p:cNvSpPr txBox="1">
            <a:spLocks/>
          </p:cNvSpPr>
          <p:nvPr/>
        </p:nvSpPr>
        <p:spPr bwMode="auto">
          <a:xfrm>
            <a:off x="8725566" y="4590112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next step is to think about what actions can happen in the system, which cause state to be updated</a:t>
            </a:r>
          </a:p>
          <a:p>
            <a:pPr lvl="1"/>
            <a:r>
              <a:rPr lang="en-GB" dirty="0"/>
              <a:t>i.e. what do you want the application to actually do?</a:t>
            </a:r>
          </a:p>
          <a:p>
            <a:pPr lvl="1"/>
            <a:endParaRPr lang="en-GB" sz="1200" dirty="0"/>
          </a:p>
          <a:p>
            <a:r>
              <a:rPr lang="en-GB" dirty="0"/>
              <a:t>Our product management app needs these actions:</a:t>
            </a:r>
          </a:p>
          <a:p>
            <a:pPr lvl="1"/>
            <a:r>
              <a:rPr lang="en-GB" dirty="0"/>
              <a:t>Add/remove/like a product</a:t>
            </a:r>
          </a:p>
          <a:p>
            <a:pPr lvl="1"/>
            <a:r>
              <a:rPr lang="en-GB" dirty="0"/>
              <a:t>Specify the sort order for products</a:t>
            </a:r>
          </a:p>
          <a:p>
            <a:pPr lvl="1"/>
            <a:endParaRPr lang="en-GB" sz="1200" dirty="0"/>
          </a:p>
          <a:p>
            <a:r>
              <a:rPr lang="en-GB" dirty="0"/>
              <a:t>Think what data you need to perform each action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actions.html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Defining Actions</a:t>
            </a:r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1DC2DD6-A4B8-495D-9973-1C5107E673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096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Actions are "carried out" by reducer functions</a:t>
            </a:r>
          </a:p>
          <a:p>
            <a:pPr lvl="1"/>
            <a:endParaRPr lang="en-GB" sz="1200" dirty="0"/>
          </a:p>
          <a:p>
            <a:r>
              <a:rPr lang="en-GB" dirty="0"/>
              <a:t>In our system, we define two reducer functions: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reducers1_products.html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reducers2_sort.html</a:t>
            </a:r>
          </a:p>
          <a:p>
            <a:pPr lvl="1"/>
            <a:endParaRPr lang="en-GB" sz="1200" dirty="0"/>
          </a:p>
          <a:p>
            <a:r>
              <a:rPr lang="en-GB" dirty="0"/>
              <a:t>Each reducer function:</a:t>
            </a:r>
          </a:p>
          <a:p>
            <a:pPr lvl="1"/>
            <a:r>
              <a:rPr lang="en-GB" dirty="0"/>
              <a:t>Receives some state (e.g. products) plus an action param</a:t>
            </a:r>
          </a:p>
          <a:p>
            <a:pPr lvl="1"/>
            <a:r>
              <a:rPr lang="en-GB" dirty="0"/>
              <a:t>Returns new state (e.g. updated products)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Defining Reducers</a:t>
            </a:r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1DC2DD6-A4B8-495D-9973-1C5107E673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304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next step is to create the Redux store</a:t>
            </a:r>
          </a:p>
          <a:p>
            <a:pPr lvl="1"/>
            <a:r>
              <a:rPr lang="en-GB" dirty="0"/>
              <a:t>You do this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Redux.createStore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 lvl="1"/>
            <a:endParaRPr lang="en-GB" sz="1200" dirty="0"/>
          </a:p>
          <a:p>
            <a:r>
              <a:rPr lang="en-GB" dirty="0"/>
              <a:t>Pass 2 parameters: </a:t>
            </a:r>
          </a:p>
          <a:p>
            <a:pPr lvl="1"/>
            <a:r>
              <a:rPr lang="en-GB" dirty="0"/>
              <a:t>A combination of the top-level reducers in your app</a:t>
            </a:r>
          </a:p>
          <a:p>
            <a:pPr lvl="1"/>
            <a:r>
              <a:rPr lang="en-GB" dirty="0"/>
              <a:t>The initial state for the Redux store (e.g. via a REST call)</a:t>
            </a:r>
          </a:p>
          <a:p>
            <a:pPr lvl="1"/>
            <a:endParaRPr lang="en-GB" sz="1200" dirty="0"/>
          </a:p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store1_createStore.html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Redux Store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something happens in your app, dispatch an action to the Redux store to update the app's state: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>
                <a:latin typeface="+mj-lt"/>
              </a:rPr>
              <a:t>Create an action object with info about what's happened</a:t>
            </a:r>
          </a:p>
          <a:p>
            <a:pPr lvl="1"/>
            <a:r>
              <a:rPr lang="en-GB" dirty="0">
                <a:latin typeface="+mj-lt"/>
              </a:rPr>
              <a:t>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dispatch()</a:t>
            </a:r>
            <a:r>
              <a:rPr lang="en-GB" dirty="0">
                <a:latin typeface="+mj-lt"/>
              </a:rPr>
              <a:t> on Redux store, pass action as param</a:t>
            </a:r>
          </a:p>
          <a:p>
            <a:pPr lvl="1"/>
            <a:r>
              <a:rPr lang="en-GB" dirty="0">
                <a:latin typeface="+mj-lt"/>
              </a:rPr>
              <a:t>Redux receives the action and sends it to the appropriate reducer function to effect the change</a:t>
            </a:r>
          </a:p>
          <a:p>
            <a:pPr lvl="1"/>
            <a:endParaRPr lang="en-GB" sz="1200" dirty="0">
              <a:latin typeface="+mj-lt"/>
            </a:endParaRPr>
          </a:p>
          <a:p>
            <a:r>
              <a:rPr lang="en-GB" dirty="0">
                <a:latin typeface="+mj-lt"/>
              </a:rPr>
              <a:t>Example:</a:t>
            </a:r>
          </a:p>
          <a:p>
            <a:pPr lvl="1"/>
            <a:r>
              <a:rPr lang="en-GB" dirty="0">
                <a:latin typeface="+mj-lt"/>
              </a:rPr>
              <a:t>See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store2_dispatchingActions.html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Dispatching Actions to the Redux Store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782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you start implementing your React code, you'll create action objects to trigger state updates</a:t>
            </a:r>
          </a:p>
          <a:p>
            <a:pPr lvl="1"/>
            <a:r>
              <a:rPr lang="en-GB" dirty="0">
                <a:latin typeface="+mj-lt"/>
              </a:rPr>
              <a:t>E.g. when the user clicks the "Add Product" button, you'll create an "Add Product" action object</a:t>
            </a:r>
          </a:p>
          <a:p>
            <a:pPr lvl="1"/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+mj-lt"/>
              </a:rPr>
              <a:t>It’s important you create these action objects correctly</a:t>
            </a:r>
          </a:p>
          <a:p>
            <a:pPr lvl="1"/>
            <a:r>
              <a:rPr lang="en-GB" dirty="0">
                <a:latin typeface="+mj-lt"/>
              </a:rPr>
              <a:t>To achieve consistency, define </a:t>
            </a:r>
            <a:r>
              <a:rPr lang="en-GB" u="sng" dirty="0">
                <a:latin typeface="+mj-lt"/>
              </a:rPr>
              <a:t>action creator</a:t>
            </a:r>
            <a:r>
              <a:rPr lang="en-GB" dirty="0">
                <a:latin typeface="+mj-lt"/>
              </a:rPr>
              <a:t> functions, which return a correctly structured action object</a:t>
            </a:r>
          </a:p>
          <a:p>
            <a:pPr lvl="1"/>
            <a:endParaRPr lang="en-GB" sz="800" dirty="0">
              <a:latin typeface="+mj-lt"/>
            </a:endParaRPr>
          </a:p>
          <a:p>
            <a:r>
              <a:rPr lang="en-GB" dirty="0">
                <a:latin typeface="+mj-lt"/>
              </a:rPr>
              <a:t>Example:</a:t>
            </a:r>
          </a:p>
          <a:p>
            <a:pPr lvl="1"/>
            <a:r>
              <a:rPr lang="en-GB" dirty="0">
                <a:latin typeface="+mj-lt"/>
              </a:rPr>
              <a:t>See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actionCreators.html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Times New Roman" pitchFamily="18" charset="0"/>
              </a:rPr>
              <a:t>Defining Action Creators</a:t>
            </a:r>
            <a:endParaRPr lang="en-GB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5485161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4888</TotalTime>
  <Words>1004</Words>
  <Application>Microsoft Office PowerPoint</Application>
  <PresentationFormat>On-screen Show (16:9)</PresentationFormat>
  <Paragraphs>184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Lucida Console</vt:lpstr>
      <vt:lpstr>Standard_LiveLessons_2017</vt:lpstr>
      <vt:lpstr>React Redux</vt:lpstr>
      <vt:lpstr>1. Redux Essentials</vt:lpstr>
      <vt:lpstr>Overview of Redux</vt:lpstr>
      <vt:lpstr>Identifying State</vt:lpstr>
      <vt:lpstr>Defining Actions</vt:lpstr>
      <vt:lpstr>Defining Reducers</vt:lpstr>
      <vt:lpstr>Creating a Redux Store</vt:lpstr>
      <vt:lpstr>Dispatching Actions to the Redux Store</vt:lpstr>
      <vt:lpstr>Defining Action Creators</vt:lpstr>
      <vt:lpstr>2. Redux+React in Practice</vt:lpstr>
      <vt:lpstr>Recap of Redux Store Concepts</vt:lpstr>
      <vt:lpstr>Using Redux in a Full Application</vt:lpstr>
      <vt:lpstr>Example Application</vt:lpstr>
      <vt:lpstr>Dependencies for React Redux</vt:lpstr>
      <vt:lpstr>Example 1: Providing and Using a Store</vt:lpstr>
      <vt:lpstr>Example 2: Dispatching Actions</vt:lpstr>
      <vt:lpstr>Example 3: "Add Product" Form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180</cp:revision>
  <dcterms:created xsi:type="dcterms:W3CDTF">2015-09-28T19:52:00Z</dcterms:created>
  <dcterms:modified xsi:type="dcterms:W3CDTF">2022-02-08T18:07:33Z</dcterms:modified>
</cp:coreProperties>
</file>