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DFF"/>
    <a:srgbClr val="F5F5F5"/>
    <a:srgbClr val="3F3F3F"/>
    <a:srgbClr val="000000"/>
    <a:srgbClr val="333333"/>
    <a:srgbClr val="1EAD61"/>
    <a:srgbClr val="262626"/>
    <a:srgbClr val="50A291"/>
    <a:srgbClr val="434D5F"/>
    <a:srgbClr val="5F7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8F70-AD9C-4A94-A944-3C7A33C1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5774D-BA56-4BC4-8B93-3F984AF28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45162-0F5A-4FFB-BD8C-C0E1B0E8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F2CFD-2645-41BB-BF94-CBEC444F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C2E394-2742-4035-B6A4-300450C6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5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DCDB-8162-4D9C-B051-14CD0C09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E5C9A5-BDA7-45B9-9C8E-9F47653F5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28F00-AD28-4381-AD08-8169E928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5C6BE-F1DA-4811-AA34-1BB8C1B3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13198-A8E6-4556-9172-D4AB8E12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96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DB232-E2B7-4773-B11D-D741BF860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BF661A-7678-4301-B73B-8C9F86F4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538AE-7AB6-4739-938B-03C68C7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B560B-4AC0-4696-A78B-47B06A97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4E81E-524D-4275-A07C-A2336BA4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51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F49C7-0CAE-4E42-A86B-CB83D43E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4B481-79EF-46D0-9A52-AD1DFA2E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12C7B-09FC-49F2-AE29-FA91143C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F715D-8815-4E29-B342-C94BECE2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D7318-EA4B-4ABA-A8AF-4A41A8D1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9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9C139-8CBB-49C5-BAD4-355824FC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7D209-6B2D-48A7-82E7-81B52D98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3C62F-ECF7-4B56-B849-F42430BB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B2DD3E-1357-4098-9123-21AE0988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8FBA-6087-4DEC-80AD-67C7B618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69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22A51-3653-40B0-883A-3319D188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78933-BAF0-46D8-BDFB-E7EE9F4AE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4D269-975C-4E79-8B94-825603B6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3F2BDD-08F9-4964-85A4-A44AB78B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A862A6-E38B-413F-B4D5-A75CD5FB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4238A6-F757-4DEA-9624-7AA2A5C4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C6B90-D26A-4C44-932B-71697539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D9FF83-C889-4504-B853-279C5463E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B6FDC1-9D69-4CDD-A2C9-B46D420C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9E67CF-0AF7-4B53-AF20-4243EB4CF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46C44-B919-4CF5-BD90-3C70D744D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3B3B9E-D117-4D2D-9F58-50581F4E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1A3459-570A-40D1-B477-4D0F4A08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85A5FC-D8E9-4764-A651-A8BC6281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6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4A362-26EF-4192-9A57-392FCE7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C551DE-A38C-4815-8049-D7CDA12E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1145B2-2D19-4177-B249-F1380236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E66F6C-7559-42BB-974F-9D1CDEA8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955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71F620-4F74-4E34-AF6B-4485501D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41BCC8-B78F-4CCB-95E5-B16DF788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828B05-10D0-4B8E-8F8F-300CEEB2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057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CDC47-62F4-4B78-BC7B-DAEC673A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8C688-A904-4D09-88AF-969C9BA6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BD7246-5EF7-4063-858B-FFAE4D9F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A1B70E-EF6A-4E4F-AF88-6F15055C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5C8972-2A2E-438F-8CE2-15B44374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5A15C5-E03C-47D2-941D-7A30FA93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32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2B21C-7B82-4701-9387-2ACFEDAD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4FA2B9-35FA-4B23-A7BA-8EAFB6DB3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3699CC-2AAA-4D8C-9977-BF246483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C1744-CE5A-43BE-8A5E-E18EF941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7CDF85-C830-42D6-8AE2-C65F816E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B8038C-6A5B-4BBF-AE40-78C55116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1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D61678-8832-465F-A05B-98FA8501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250D67-2D12-46C5-BE67-3F1160B6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A28AA-FB3C-4CBD-AE1F-5105516C4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257D-41ED-4E10-B7B8-78C7994DD683}" type="datetimeFigureOut">
              <a:rPr lang="es-AR" smtClean="0"/>
              <a:t>13/1/2021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4D50A3-8E22-4A8C-A02D-67F06C646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D53D1-A200-4F1E-8BE8-ED7D86F31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EB70-D41F-4EE9-8611-045409C518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eticula" hidden="1">
            <a:extLst>
              <a:ext uri="{FF2B5EF4-FFF2-40B4-BE49-F238E27FC236}">
                <a16:creationId xmlns:a16="http://schemas.microsoft.com/office/drawing/2014/main" id="{CEF7445D-9111-4B1C-9570-2FBB1C99D9EA}"/>
              </a:ext>
            </a:extLst>
          </p:cNvPr>
          <p:cNvGrpSpPr/>
          <p:nvPr/>
        </p:nvGrpSpPr>
        <p:grpSpPr>
          <a:xfrm>
            <a:off x="0" y="540000"/>
            <a:ext cx="12192000" cy="6318000"/>
            <a:chOff x="0" y="540000"/>
            <a:chExt cx="12192000" cy="6318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FF2C496-E012-4880-962B-0EDBB758A7D7}"/>
                </a:ext>
              </a:extLst>
            </p:cNvPr>
            <p:cNvSpPr/>
            <p:nvPr/>
          </p:nvSpPr>
          <p:spPr>
            <a:xfrm>
              <a:off x="0" y="540000"/>
              <a:ext cx="216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5A0FCD0-8DEE-42A2-B9A9-25CBD239B300}"/>
                </a:ext>
              </a:extLst>
            </p:cNvPr>
            <p:cNvSpPr/>
            <p:nvPr/>
          </p:nvSpPr>
          <p:spPr>
            <a:xfrm>
              <a:off x="11976000" y="540000"/>
              <a:ext cx="216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9A7733-8000-4784-B2F3-A3E8230BC638}"/>
                </a:ext>
              </a:extLst>
            </p:cNvPr>
            <p:cNvSpPr/>
            <p:nvPr/>
          </p:nvSpPr>
          <p:spPr>
            <a:xfrm rot="5400000">
              <a:off x="5987931" y="-5447931"/>
              <a:ext cx="216138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97F21BC-82CD-4FD8-ADE0-483FF0F2ADDF}"/>
                </a:ext>
              </a:extLst>
            </p:cNvPr>
            <p:cNvSpPr/>
            <p:nvPr/>
          </p:nvSpPr>
          <p:spPr>
            <a:xfrm rot="5400000">
              <a:off x="5987931" y="653931"/>
              <a:ext cx="216138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132F18B-A5EE-446A-BE29-9C53FB6AB6AE}"/>
                </a:ext>
              </a:extLst>
            </p:cNvPr>
            <p:cNvSpPr/>
            <p:nvPr/>
          </p:nvSpPr>
          <p:spPr>
            <a:xfrm>
              <a:off x="1097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74A41B5-6210-4A0A-B90F-086ABD3878DD}"/>
                </a:ext>
              </a:extLst>
            </p:cNvPr>
            <p:cNvSpPr/>
            <p:nvPr/>
          </p:nvSpPr>
          <p:spPr>
            <a:xfrm>
              <a:off x="2086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1DA5EBFF-7F4E-415D-903F-2CA3E8CF52D8}"/>
                </a:ext>
              </a:extLst>
            </p:cNvPr>
            <p:cNvSpPr/>
            <p:nvPr/>
          </p:nvSpPr>
          <p:spPr>
            <a:xfrm>
              <a:off x="3075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CE8FE75-E460-4A7A-90F1-20A46A922DA1}"/>
                </a:ext>
              </a:extLst>
            </p:cNvPr>
            <p:cNvSpPr/>
            <p:nvPr/>
          </p:nvSpPr>
          <p:spPr>
            <a:xfrm>
              <a:off x="4064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7460662-BE7F-426D-B828-C7A506E7CD83}"/>
                </a:ext>
              </a:extLst>
            </p:cNvPr>
            <p:cNvSpPr/>
            <p:nvPr/>
          </p:nvSpPr>
          <p:spPr>
            <a:xfrm>
              <a:off x="5053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5650D4A4-6E12-4A8A-93C5-25932DCFFE40}"/>
                </a:ext>
              </a:extLst>
            </p:cNvPr>
            <p:cNvSpPr/>
            <p:nvPr/>
          </p:nvSpPr>
          <p:spPr>
            <a:xfrm>
              <a:off x="6042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4B32E38-7ABE-4348-859B-30E5A57B4ED4}"/>
                </a:ext>
              </a:extLst>
            </p:cNvPr>
            <p:cNvSpPr/>
            <p:nvPr/>
          </p:nvSpPr>
          <p:spPr>
            <a:xfrm>
              <a:off x="7031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62C39E2-95D9-4ADE-9CE0-955136687471}"/>
                </a:ext>
              </a:extLst>
            </p:cNvPr>
            <p:cNvSpPr/>
            <p:nvPr/>
          </p:nvSpPr>
          <p:spPr>
            <a:xfrm>
              <a:off x="8020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7C842B0-7434-4445-9858-532236B118F1}"/>
                </a:ext>
              </a:extLst>
            </p:cNvPr>
            <p:cNvSpPr/>
            <p:nvPr/>
          </p:nvSpPr>
          <p:spPr>
            <a:xfrm>
              <a:off x="9009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AC1BCF9-43E2-47C9-A734-76B0FF45C838}"/>
                </a:ext>
              </a:extLst>
            </p:cNvPr>
            <p:cNvSpPr/>
            <p:nvPr/>
          </p:nvSpPr>
          <p:spPr>
            <a:xfrm>
              <a:off x="9998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95BAD6F-C3DF-42AB-A1B6-798AA762984C}"/>
                </a:ext>
              </a:extLst>
            </p:cNvPr>
            <p:cNvSpPr/>
            <p:nvPr/>
          </p:nvSpPr>
          <p:spPr>
            <a:xfrm>
              <a:off x="10987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495DE48-6DB4-44C1-B0D5-E36DF34DCB1F}"/>
                </a:ext>
              </a:extLst>
            </p:cNvPr>
            <p:cNvSpPr/>
            <p:nvPr/>
          </p:nvSpPr>
          <p:spPr>
            <a:xfrm rot="5400000">
              <a:off x="6042000" y="-4644646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F71AB4E-6235-4AF2-A8DA-1A8B76C1F0D8}"/>
                </a:ext>
              </a:extLst>
            </p:cNvPr>
            <p:cNvSpPr/>
            <p:nvPr/>
          </p:nvSpPr>
          <p:spPr>
            <a:xfrm rot="5400000">
              <a:off x="6042000" y="-3895430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F2D950E-5423-4479-82AF-F739AA0D47D3}"/>
                </a:ext>
              </a:extLst>
            </p:cNvPr>
            <p:cNvSpPr/>
            <p:nvPr/>
          </p:nvSpPr>
          <p:spPr>
            <a:xfrm rot="5400000">
              <a:off x="6042000" y="-3146214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E8815EA1-A7C0-48B6-8D5D-629F104CD595}"/>
                </a:ext>
              </a:extLst>
            </p:cNvPr>
            <p:cNvSpPr/>
            <p:nvPr/>
          </p:nvSpPr>
          <p:spPr>
            <a:xfrm rot="5400000">
              <a:off x="6042000" y="-2396998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80C8B96-7823-4981-BA33-7F156B72A384}"/>
                </a:ext>
              </a:extLst>
            </p:cNvPr>
            <p:cNvSpPr/>
            <p:nvPr/>
          </p:nvSpPr>
          <p:spPr>
            <a:xfrm rot="5400000">
              <a:off x="6042000" y="-1647782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85130BA-A595-4006-8AB2-48522F0A9607}"/>
                </a:ext>
              </a:extLst>
            </p:cNvPr>
            <p:cNvSpPr/>
            <p:nvPr/>
          </p:nvSpPr>
          <p:spPr>
            <a:xfrm rot="5400000">
              <a:off x="6042000" y="-898566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758708EC-58DE-475A-85AF-C02FC96B5AEC}"/>
                </a:ext>
              </a:extLst>
            </p:cNvPr>
            <p:cNvSpPr/>
            <p:nvPr/>
          </p:nvSpPr>
          <p:spPr>
            <a:xfrm rot="5400000">
              <a:off x="6042000" y="-149350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6F253DC8-5456-4189-9C7F-0D3EB3189236}"/>
              </a:ext>
            </a:extLst>
          </p:cNvPr>
          <p:cNvSpPr/>
          <p:nvPr/>
        </p:nvSpPr>
        <p:spPr>
          <a:xfrm>
            <a:off x="0" y="-3254"/>
            <a:ext cx="12192000" cy="540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NCAA Ingresos y Gastos</a:t>
            </a:r>
            <a:r>
              <a:rPr lang="es-ES" dirty="0">
                <a:solidFill>
                  <a:schemeClr val="tx1"/>
                </a:solidFill>
              </a:rPr>
              <a:t>    Resumen 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F06CA87-1856-4363-ACEE-C3DA5B52E6BA}"/>
              </a:ext>
            </a:extLst>
          </p:cNvPr>
          <p:cNvCxnSpPr>
            <a:cxnSpLocks/>
          </p:cNvCxnSpPr>
          <p:nvPr/>
        </p:nvCxnSpPr>
        <p:spPr>
          <a:xfrm>
            <a:off x="3686175" y="133066"/>
            <a:ext cx="0" cy="314609"/>
          </a:xfrm>
          <a:prstGeom prst="line">
            <a:avLst/>
          </a:prstGeom>
          <a:ln w="38100">
            <a:solidFill>
              <a:srgbClr val="118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14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Bergamo</dc:creator>
  <cp:lastModifiedBy>Juan Garcia Couselo</cp:lastModifiedBy>
  <cp:revision>13</cp:revision>
  <dcterms:created xsi:type="dcterms:W3CDTF">2020-09-02T18:45:21Z</dcterms:created>
  <dcterms:modified xsi:type="dcterms:W3CDTF">2021-01-13T15:52:43Z</dcterms:modified>
</cp:coreProperties>
</file>