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4" r:id="rId3"/>
    <p:sldId id="268" r:id="rId4"/>
    <p:sldId id="269" r:id="rId5"/>
    <p:sldId id="270" r:id="rId6"/>
    <p:sldId id="265" r:id="rId7"/>
    <p:sldId id="27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D45"/>
    <a:srgbClr val="6883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9" autoAdjust="0"/>
    <p:restoredTop sz="91119" autoAdjust="0"/>
  </p:normalViewPr>
  <p:slideViewPr>
    <p:cSldViewPr>
      <p:cViewPr varScale="1">
        <p:scale>
          <a:sx n="100" d="100"/>
          <a:sy n="100" d="100"/>
        </p:scale>
        <p:origin x="23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28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r>
              <a:rPr lang="en-US"/>
              <a:t>APG powerpointpresentaties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1400" y="228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534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57600" y="8534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632F0B30-0299-4A92-A2BC-BF4966298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722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28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r>
              <a:rPr lang="en-US"/>
              <a:t>APG powerpointpresentaties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1400" y="228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33400" y="8534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eaLnBrk="0" hangingPunct="0">
              <a:defRPr/>
            </a:pPr>
            <a:endParaRPr lang="en-US" sz="1200"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657600" y="8534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eaLnBrk="0" hangingPunct="0">
              <a:defRPr/>
            </a:pPr>
            <a:fld id="{9F7DED8F-7FFB-4AAE-A373-AA1092781E33}" type="slidenum">
              <a:rPr lang="en-US" sz="1200">
                <a:latin typeface="Arial" charset="0"/>
                <a:ea typeface="Osaka" charset="0"/>
                <a:cs typeface="Osaka" charset="0"/>
              </a:rPr>
              <a:pPr eaLnBrk="0" hangingPunct="0">
                <a:defRPr/>
              </a:pPr>
              <a:t>‹#›</a:t>
            </a:fld>
            <a:endParaRPr lang="en-US" sz="1200">
              <a:latin typeface="Arial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2388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nl-NL" dirty="0">
                <a:ea typeface="Osaka"/>
                <a:cs typeface="Osaka"/>
              </a:rPr>
              <a:t>Start een project: </a:t>
            </a:r>
            <a:r>
              <a:rPr lang="nl-NL" dirty="0">
                <a:hlinkClick r:id="rId3"/>
              </a:rPr>
              <a:t>https://start.spring.io/</a:t>
            </a:r>
            <a:endParaRPr lang="nl-NL" dirty="0"/>
          </a:p>
          <a:p>
            <a:pPr eaLnBrk="1" hangingPunct="1"/>
            <a:endParaRPr lang="nl-NL" dirty="0">
              <a:ea typeface="Osaka"/>
              <a:cs typeface="Osaka"/>
            </a:endParaRPr>
          </a:p>
          <a:p>
            <a:pPr eaLnBrk="1" hangingPunct="1"/>
            <a:r>
              <a:rPr lang="nl-NL" dirty="0">
                <a:ea typeface="Osaka"/>
                <a:cs typeface="Osaka"/>
              </a:rPr>
              <a:t>Wat is spring boot?</a:t>
            </a:r>
          </a:p>
          <a:p>
            <a:pPr marL="171450" indent="-171450" eaLnBrk="1" hangingPunct="1">
              <a:buFontTx/>
              <a:buChar char="-"/>
            </a:pPr>
            <a:r>
              <a:rPr lang="nl-NL" dirty="0">
                <a:ea typeface="Osaka"/>
                <a:cs typeface="Osaka"/>
              </a:rPr>
              <a:t>Framework.</a:t>
            </a:r>
          </a:p>
          <a:p>
            <a:pPr marL="171450" indent="-171450" eaLnBrk="1" hangingPunct="1">
              <a:buFontTx/>
              <a:buChar char="-"/>
            </a:pPr>
            <a:r>
              <a:rPr lang="nl-NL" dirty="0">
                <a:ea typeface="Osaka"/>
                <a:cs typeface="Osaka"/>
              </a:rPr>
              <a:t>Ontzorgt de </a:t>
            </a:r>
            <a:r>
              <a:rPr lang="nl-NL" dirty="0" err="1">
                <a:ea typeface="Osaka"/>
                <a:cs typeface="Osaka"/>
              </a:rPr>
              <a:t>developer</a:t>
            </a:r>
            <a:r>
              <a:rPr lang="nl-NL" dirty="0">
                <a:ea typeface="Osaka"/>
                <a:cs typeface="Osaka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nl-NL" dirty="0">
                <a:ea typeface="Osaka"/>
                <a:cs typeface="Osaka"/>
              </a:rPr>
              <a:t>Doormiddel van starter projecten / auto configuratie.</a:t>
            </a:r>
          </a:p>
          <a:p>
            <a:pPr marL="171450" indent="-171450" eaLnBrk="1" hangingPunct="1">
              <a:buFontTx/>
              <a:buChar char="-"/>
            </a:pPr>
            <a:r>
              <a:rPr lang="nl-NL" dirty="0">
                <a:ea typeface="Osaka"/>
                <a:cs typeface="Osaka"/>
              </a:rPr>
              <a:t>Geen code generatie of XML configuratie!</a:t>
            </a:r>
          </a:p>
          <a:p>
            <a:pPr marL="171450" indent="-171450" eaLnBrk="1" hangingPunct="1">
              <a:buFontTx/>
              <a:buChar char="-"/>
            </a:pPr>
            <a:endParaRPr lang="nl-NL" dirty="0">
              <a:ea typeface="Osaka"/>
              <a:cs typeface="Osaka"/>
            </a:endParaRPr>
          </a:p>
          <a:p>
            <a:pPr marL="0" indent="0" eaLnBrk="1" hangingPunct="1">
              <a:buFontTx/>
              <a:buNone/>
            </a:pPr>
            <a:r>
              <a:rPr lang="nl-NL" dirty="0">
                <a:ea typeface="Osaka"/>
                <a:cs typeface="Osaka"/>
              </a:rPr>
              <a:t>Demo project: Video catalogus gebackt door een CDN</a:t>
            </a:r>
          </a:p>
        </p:txBody>
      </p:sp>
      <p:sp>
        <p:nvSpPr>
          <p:cNvPr id="1741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nl-BE">
              <a:ea typeface="Osaka"/>
              <a:cs typeface="Osaka"/>
            </a:endParaRPr>
          </a:p>
        </p:txBody>
      </p:sp>
      <p:sp>
        <p:nvSpPr>
          <p:cNvPr id="17412" name="Tijdelijke aanduiding voor koptekst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Osaka"/>
                <a:cs typeface="Osaka"/>
              </a:rPr>
              <a:t>APG powerpointpresentaties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Waarom deze ontkoppeling?</a:t>
            </a:r>
          </a:p>
          <a:p>
            <a:r>
              <a:rPr lang="nl-NL" dirty="0"/>
              <a:t>Even de lagen aanstippen in de code.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APG powerpointpresentaties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APG powerpointpresentaties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nl-NL">
              <a:ea typeface="Osaka"/>
              <a:cs typeface="Osaka"/>
            </a:endParaRPr>
          </a:p>
        </p:txBody>
      </p:sp>
      <p:sp>
        <p:nvSpPr>
          <p:cNvPr id="19459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nl-BE">
              <a:ea typeface="Osaka"/>
              <a:cs typeface="Osaka"/>
            </a:endParaRPr>
          </a:p>
        </p:txBody>
      </p:sp>
      <p:sp>
        <p:nvSpPr>
          <p:cNvPr id="19460" name="Tijdelijke aanduiding voor koptekst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Osaka"/>
                <a:cs typeface="Osaka"/>
              </a:rPr>
              <a:t>APG powerpointpresentaties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Stel we willen deze applicatie verder uitbouwen (</a:t>
            </a:r>
            <a:r>
              <a:rPr lang="nl-NL" dirty="0" err="1"/>
              <a:t>Netflix</a:t>
            </a:r>
            <a:r>
              <a:rPr lang="nl-NL" dirty="0"/>
              <a:t> Schaal) dan hebben we los gekoppelde entiteiten nodig om het opsplitsen in microservices mogelijk te maken.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APG powerpointpresentaties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0" y="6350"/>
          <a:ext cx="9144000" cy="684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Image" r:id="rId3" imgW="12609524" imgH="9434921" progId="PhotoshopElements.Image.4">
                  <p:embed/>
                </p:oleObj>
              </mc:Choice>
              <mc:Fallback>
                <p:oleObj name="Image" r:id="rId3" imgW="12609524" imgH="9434921" progId="PhotoshopElements.Image.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9144000" cy="684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0392" y="764704"/>
            <a:ext cx="7708031" cy="1447800"/>
          </a:xfrm>
          <a:solidFill>
            <a:schemeClr val="accent3">
              <a:alpha val="0"/>
            </a:schemeClr>
          </a:solidFill>
        </p:spPr>
        <p:txBody>
          <a:bodyPr lIns="91440" tIns="45720" rIns="91440" bIns="45720"/>
          <a:lstStyle>
            <a:lvl1pPr>
              <a:defRPr sz="3600" b="1" i="0" u="none" cap="all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80392" y="2348880"/>
            <a:ext cx="7708031" cy="648072"/>
          </a:xfrm>
        </p:spPr>
        <p:txBody>
          <a:bodyPr lIns="91440" tIns="45720" rIns="91440" bIns="45720"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4213" y="3141663"/>
            <a:ext cx="2663825" cy="3048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accent6"/>
                </a:solidFill>
                <a:latin typeface="+mn-lt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r>
              <a:rPr lang="en-US"/>
              <a:t>December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D4D00-FF92-4FB3-AEA3-050083766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2750" y="990600"/>
            <a:ext cx="20002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8483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63778-8562-4710-A59F-4D0166E646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cap="all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E092B-3288-45F0-B03E-FA89FF052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AA524-A8A9-41D8-919E-11EFD5A81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38700" y="19812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01641-789C-4AE6-AC64-A9DAEB79F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1D41-AAA4-4846-8A6D-7C5C85C501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45708-70E5-4442-BD4C-011056C1A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E258-69A0-42E7-82AB-282ECE02C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12BAB-9C65-4963-9660-DB3407D6AA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BF0AA-9368-40FA-A151-A665AE076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Schermafbeelding 2012-12-07 om 14.09.04.png"/>
          <p:cNvPicPr>
            <a:picLocks noChangeAspect="1"/>
          </p:cNvPicPr>
          <p:nvPr/>
        </p:nvPicPr>
        <p:blipFill rotWithShape="1">
          <a:blip r:embed="rId13"/>
          <a:srcRect b="1650"/>
          <a:stretch/>
        </p:blipFill>
        <p:spPr bwMode="auto">
          <a:xfrm>
            <a:off x="0" y="0"/>
            <a:ext cx="9144000" cy="674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9215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>
                <a:sym typeface="Wingdings" pitchFamily="2" charset="2"/>
              </a:rPr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308725"/>
            <a:ext cx="1881187" cy="419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accent6"/>
                </a:solidFill>
                <a:latin typeface="+mn-lt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E853F1F-C3E4-49FD-8535-3B8734A96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cap="all">
          <a:solidFill>
            <a:srgbClr val="C70B20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70B20"/>
          </a:solidFill>
          <a:latin typeface="Arial" charset="0"/>
          <a:ea typeface="Osaka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70B20"/>
          </a:solidFill>
          <a:latin typeface="Arial" charset="0"/>
          <a:ea typeface="Osaka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70B20"/>
          </a:solidFill>
          <a:latin typeface="Arial" charset="0"/>
          <a:ea typeface="Osaka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70B20"/>
          </a:solidFill>
          <a:latin typeface="Arial" charset="0"/>
          <a:ea typeface="Osaka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8838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8838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8838D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68838D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68838D"/>
          </a:solidFill>
          <a:latin typeface="+mn-lt"/>
          <a:ea typeface="+mn-ea"/>
          <a:cs typeface="+mn-cs"/>
          <a:sym typeface="Wingdings" pitchFamily="2" charset="2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Wingdings" charset="0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Wingdings" charset="0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Wingdings" charset="0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Wingdings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bohanssen/demo/downloads/" TargetMode="Externa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.pivotal.io/springone-platform-2017/its-a-kind-of-magic-under-the-covers-of-spring-boot-brian-clozel-st%C3%A9phane-nicoll" TargetMode="External"/><Relationship Id="rId5" Type="http://schemas.openxmlformats.org/officeDocument/2006/relationships/hyperlink" Target="https://content.pivotal.io/springone-platform-2017/from-zero-to-hero-with-spring-boot-brian-clozel" TargetMode="External"/><Relationship Id="rId4" Type="http://schemas.openxmlformats.org/officeDocument/2006/relationships/hyperlink" Target="https://spring.io/guides/gs/spring-boo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80392" y="764704"/>
            <a:ext cx="7996064" cy="1447800"/>
          </a:xfrm>
        </p:spPr>
        <p:txBody>
          <a:bodyPr/>
          <a:lstStyle/>
          <a:p>
            <a:pPr>
              <a:defRPr/>
            </a:pPr>
            <a:r>
              <a:rPr lang="nl-NL" cap="none" dirty="0">
                <a:solidFill>
                  <a:srgbClr val="C70B20"/>
                </a:solidFill>
                <a:latin typeface="Arial" pitchFamily="34" charset="0"/>
                <a:cs typeface="Arial" pitchFamily="34" charset="0"/>
              </a:rPr>
              <a:t>Workshop: Rapid App Development</a:t>
            </a:r>
          </a:p>
        </p:txBody>
      </p:sp>
      <p:sp>
        <p:nvSpPr>
          <p:cNvPr id="15363" name="Sub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rgbClr val="68838D"/>
                </a:solidFill>
              </a:rPr>
              <a:t>Bo Hanssen</a:t>
            </a:r>
          </a:p>
        </p:txBody>
      </p:sp>
      <p:sp>
        <p:nvSpPr>
          <p:cNvPr id="15361" name="Tijdelijke aanduiding voor datum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68838D"/>
                </a:solidFill>
                <a:ea typeface="Osaka"/>
                <a:cs typeface="Osaka"/>
              </a:rPr>
              <a:t>Mei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CFB132-039E-4C06-BDED-C4818D6492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dirty="0">
                <a:latin typeface="Arial" charset="0"/>
                <a:cs typeface="Arial" charset="0"/>
              </a:rPr>
              <a:t>Wat </a:t>
            </a:r>
            <a:r>
              <a:rPr lang="en-US" cap="none" dirty="0" err="1">
                <a:latin typeface="Arial" charset="0"/>
                <a:cs typeface="Arial" charset="0"/>
              </a:rPr>
              <a:t>gaan</a:t>
            </a:r>
            <a:r>
              <a:rPr lang="en-US" cap="none" dirty="0">
                <a:latin typeface="Arial" charset="0"/>
                <a:cs typeface="Arial" charset="0"/>
              </a:rPr>
              <a:t> we </a:t>
            </a:r>
            <a:r>
              <a:rPr lang="en-US" cap="none" dirty="0" err="1">
                <a:latin typeface="Arial" charset="0"/>
                <a:cs typeface="Arial" charset="0"/>
              </a:rPr>
              <a:t>vandaag</a:t>
            </a:r>
            <a:r>
              <a:rPr lang="en-US" cap="none" dirty="0">
                <a:latin typeface="Arial" charset="0"/>
                <a:cs typeface="Arial" charset="0"/>
              </a:rPr>
              <a:t> </a:t>
            </a:r>
            <a:r>
              <a:rPr lang="en-US" cap="none" dirty="0" err="1">
                <a:latin typeface="Arial" charset="0"/>
                <a:cs typeface="Arial" charset="0"/>
              </a:rPr>
              <a:t>doen</a:t>
            </a:r>
            <a:r>
              <a:rPr lang="en-US" cap="none" dirty="0"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064F4-E27F-4173-BF96-EF52F5BBDCDA}"/>
              </a:ext>
            </a:extLst>
          </p:cNvPr>
          <p:cNvGrpSpPr/>
          <p:nvPr/>
        </p:nvGrpSpPr>
        <p:grpSpPr>
          <a:xfrm>
            <a:off x="740951" y="2132856"/>
            <a:ext cx="7662098" cy="1752600"/>
            <a:chOff x="740490" y="1981200"/>
            <a:chExt cx="7662098" cy="17526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6433D1E-0CED-406A-94C2-E4068CF4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490" y="1981200"/>
              <a:ext cx="1952625" cy="1752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04C36A-7D33-474A-9061-C0CBAE82A250}"/>
                </a:ext>
              </a:extLst>
            </p:cNvPr>
            <p:cNvSpPr txBox="1"/>
            <p:nvPr/>
          </p:nvSpPr>
          <p:spPr>
            <a:xfrm>
              <a:off x="2882799" y="2349668"/>
              <a:ext cx="55197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6000" noProof="0" dirty="0">
                  <a:solidFill>
                    <a:srgbClr val="68BD45"/>
                  </a:solidFill>
                  <a:latin typeface="Arial" pitchFamily="34" charset="0"/>
                  <a:cs typeface="Arial" pitchFamily="34" charset="0"/>
                </a:rPr>
                <a:t>Spring Boot 2.0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109176-5A4C-4E4E-ACDF-B6BF32F21324}"/>
              </a:ext>
            </a:extLst>
          </p:cNvPr>
          <p:cNvSpPr txBox="1"/>
          <p:nvPr/>
        </p:nvSpPr>
        <p:spPr>
          <a:xfrm>
            <a:off x="762000" y="4797564"/>
            <a:ext cx="707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>
                <a:solidFill>
                  <a:srgbClr val="68838D"/>
                </a:solidFill>
                <a:latin typeface="Arial" pitchFamily="34" charset="0"/>
                <a:cs typeface="Arial" pitchFamily="34" charset="0"/>
              </a:rPr>
              <a:t>Demo Project: </a:t>
            </a:r>
            <a:r>
              <a:rPr lang="nl-NL" u="sng" dirty="0">
                <a:hlinkClick r:id="rId5"/>
              </a:rPr>
              <a:t>https://bitbucket.org/bohanssen/demo/downloads/</a:t>
            </a:r>
            <a:endParaRPr lang="nl-NL" dirty="0"/>
          </a:p>
          <a:p>
            <a:endParaRPr lang="nl-NL" noProof="0" dirty="0">
              <a:solidFill>
                <a:srgbClr val="68838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2E4-B34B-4B28-9088-8C4D4DAB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1A32A-0767-4F94-853B-8664AFFFF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45708-70E5-4442-BD4C-011056C1AE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AB8A-614C-476D-BF89-9CD92342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Tier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6FED-4F37-42C8-AFC7-5064D1182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E092B-3288-45F0-B03E-FA89FF05281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266BF9-24A8-47BC-8152-8D5CC811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633" y="2708920"/>
            <a:ext cx="6956734" cy="20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589D-4A91-4D0A-B00D-7CFE7F49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Workshop: new Feature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FBED-DA93-4F62-A199-E1FD772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video’s opvoeren in catalogus.</a:t>
            </a:r>
          </a:p>
          <a:p>
            <a:r>
              <a:rPr lang="nl-NL" dirty="0" err="1"/>
              <a:t>Comments</a:t>
            </a:r>
            <a:r>
              <a:rPr lang="nl-NL" dirty="0"/>
              <a:t> toevoegen aan video’s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308-57A1-45DA-A5A8-BF89848A0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E092B-3288-45F0-B03E-FA89FF0528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6E0435-6C01-43D1-8467-6746B01264F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dirty="0">
                <a:latin typeface="Arial" charset="0"/>
                <a:cs typeface="Arial" charset="0"/>
              </a:rPr>
              <a:t>Links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https://start.spring.io/</a:t>
            </a:r>
            <a:endParaRPr lang="nl-NL" dirty="0"/>
          </a:p>
          <a:p>
            <a:r>
              <a:rPr lang="nl-NL" dirty="0">
                <a:hlinkClick r:id="rId4"/>
              </a:rPr>
              <a:t>https://spring.io/guides/gs/spring-boot/</a:t>
            </a:r>
            <a:endParaRPr lang="nl-NL" dirty="0"/>
          </a:p>
          <a:p>
            <a:r>
              <a:rPr lang="nl-NL" dirty="0">
                <a:hlinkClick r:id="rId5"/>
              </a:rPr>
              <a:t>https://content.pivotal.io/springone-platform-2017/from-zero-to-hero-with-spring-boot-brian-clozel</a:t>
            </a:r>
            <a:r>
              <a:rPr lang="en-US" dirty="0"/>
              <a:t> </a:t>
            </a:r>
          </a:p>
          <a:p>
            <a:r>
              <a:rPr lang="nl-NL" dirty="0">
                <a:hlinkClick r:id="rId6"/>
              </a:rPr>
              <a:t>https://content.pivotal.io/springone-platform-2017/its-a-kind-of-magic-under-the-covers-of-spring-boot-brian-clozel-st%C3%A9phane-nicoll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C65-60A1-4356-ABDF-48F12F35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slide: Waarom geen Data koppeling tussen video item en Tag?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E2E1D-2185-4ABB-A7D1-9496B243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2215119"/>
            <a:ext cx="8001000" cy="37231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B520-4490-426F-A7D5-33181A24A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E092B-3288-45F0-B03E-FA89FF0528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685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 APG">
  <a:themeElements>
    <a:clrScheme name="Aangepast 2">
      <a:dk1>
        <a:srgbClr val="4C4C4C"/>
      </a:dk1>
      <a:lt1>
        <a:srgbClr val="FFFFFF"/>
      </a:lt1>
      <a:dk2>
        <a:srgbClr val="4C4C4C"/>
      </a:dk2>
      <a:lt2>
        <a:srgbClr val="B3B3B3"/>
      </a:lt2>
      <a:accent1>
        <a:srgbClr val="97B0BE"/>
      </a:accent1>
      <a:accent2>
        <a:srgbClr val="74919C"/>
      </a:accent2>
      <a:accent3>
        <a:srgbClr val="C70B20"/>
      </a:accent3>
      <a:accent4>
        <a:srgbClr val="404040"/>
      </a:accent4>
      <a:accent5>
        <a:srgbClr val="C9D4DB"/>
      </a:accent5>
      <a:accent6>
        <a:srgbClr val="68838D"/>
      </a:accent6>
      <a:hlink>
        <a:srgbClr val="597984"/>
      </a:hlink>
      <a:folHlink>
        <a:srgbClr val="CF0E0E"/>
      </a:folHlink>
    </a:clrScheme>
    <a:fontScheme name="Office-thema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noProof="0" dirty="0" smtClean="0">
            <a:solidFill>
              <a:srgbClr val="68838D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3">
        <a:dk1>
          <a:srgbClr val="808080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99CC00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8AB900"/>
        </a:accent6>
        <a:hlink>
          <a:srgbClr val="FF00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 APG</Template>
  <TotalTime>122</TotalTime>
  <Words>216</Words>
  <Application>Microsoft Office PowerPoint</Application>
  <PresentationFormat>On-screen Show (4:3)</PresentationFormat>
  <Paragraphs>40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</vt:lpstr>
      <vt:lpstr>Standaard APG</vt:lpstr>
      <vt:lpstr>Image</vt:lpstr>
      <vt:lpstr>Workshop: Rapid App Development</vt:lpstr>
      <vt:lpstr>Wat gaan we vandaag doen?</vt:lpstr>
      <vt:lpstr>Demo</vt:lpstr>
      <vt:lpstr>Three Tier Architecture</vt:lpstr>
      <vt:lpstr>Workshop: new Feature (REST)</vt:lpstr>
      <vt:lpstr>Links</vt:lpstr>
      <vt:lpstr>Bonus slide: Waarom geen Data koppeling tussen video item en Tag? </vt:lpstr>
    </vt:vector>
  </TitlesOfParts>
  <Company>APG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Rapid App Development</dc:title>
  <dc:creator>Hanssen, BH (Bo)</dc:creator>
  <cp:lastModifiedBy>Hanssen, BH (Bo)</cp:lastModifiedBy>
  <cp:revision>8</cp:revision>
  <cp:lastPrinted>2006-11-06T15:56:05Z</cp:lastPrinted>
  <dcterms:created xsi:type="dcterms:W3CDTF">2019-05-13T09:06:04Z</dcterms:created>
  <dcterms:modified xsi:type="dcterms:W3CDTF">2019-05-13T11:08:14Z</dcterms:modified>
</cp:coreProperties>
</file>