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6" autoAdjust="0"/>
    <p:restoredTop sz="94660"/>
  </p:normalViewPr>
  <p:slideViewPr>
    <p:cSldViewPr snapToGrid="0">
      <p:cViewPr>
        <p:scale>
          <a:sx n="48" d="100"/>
          <a:sy n="48" d="100"/>
        </p:scale>
        <p:origin x="137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9314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92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76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71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846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9681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722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69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7494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468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72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27E1-EAB0-42D9-9D67-30D3678C3BE4}" type="datetimeFigureOut">
              <a:rPr lang="is-IS" smtClean="0"/>
              <a:t>2.5.2016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5A070-55C6-4EA6-A78B-0562A453B76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85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err="1" smtClean="0"/>
              <a:t>Proto</a:t>
            </a:r>
            <a:r>
              <a:rPr lang="is-IS" dirty="0" smtClean="0"/>
              <a:t> </a:t>
            </a:r>
            <a:r>
              <a:rPr lang="is-IS" dirty="0" err="1" smtClean="0"/>
              <a:t>Types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Andri,Bergvin,Svanur,Garðar,Einar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09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6.googleusercontent.com/ozqNfrDk84rmSvbkXuE-TWV2oMxso-XWqzUwz3wjn02DNzIBgwT7YGClW9mIkCcK_yK9JPuaRH1BZ-mDUQjsWxIQmRy-nrWti5kbRycwIjNxHlDHDSkrrarMsffhS2xluehufN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V2 </a:t>
            </a:r>
            <a:r>
              <a:rPr lang="is-IS" dirty="0" err="1"/>
              <a:t>Submit</a:t>
            </a:r>
            <a:r>
              <a:rPr lang="is-IS" dirty="0"/>
              <a:t> </a:t>
            </a:r>
            <a:r>
              <a:rPr lang="is-IS" dirty="0" err="1"/>
              <a:t>assignment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   90% users will be able to finish this task</a:t>
            </a:r>
            <a:endParaRPr lang="en-US" b="0" dirty="0" smtClean="0">
              <a:effectLst/>
            </a:endParaRPr>
          </a:p>
          <a:p>
            <a:r>
              <a:rPr lang="en-US" dirty="0"/>
              <a:t>2.    Those users that are able to finish will do so under 2 min.</a:t>
            </a:r>
            <a:endParaRPr lang="en-US" b="0" dirty="0" smtClean="0">
              <a:effectLst/>
            </a:endParaRPr>
          </a:p>
          <a:p>
            <a:r>
              <a:rPr lang="en-US" dirty="0"/>
              <a:t>3.    Users satisfaction will be 8 or higher on the scale 1 – 10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98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 err="1"/>
              <a:t>Test</a:t>
            </a:r>
            <a:r>
              <a:rPr lang="is-IS" b="1" dirty="0"/>
              <a:t> </a:t>
            </a:r>
            <a:r>
              <a:rPr lang="is-IS" b="1" dirty="0" err="1"/>
              <a:t>case</a:t>
            </a:r>
            <a:r>
              <a:rPr lang="is-IS" b="1" dirty="0"/>
              <a:t> 3 </a:t>
            </a:r>
            <a:r>
              <a:rPr lang="is-IS" b="1" dirty="0" err="1"/>
              <a:t>admin</a:t>
            </a:r>
            <a:r>
              <a:rPr lang="is-IS" b="1" dirty="0"/>
              <a:t>: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as admin and create a new course named </a:t>
            </a:r>
            <a:r>
              <a:rPr lang="en-US" dirty="0" err="1"/>
              <a:t>Forritun</a:t>
            </a:r>
            <a:r>
              <a:rPr lang="en-US" dirty="0"/>
              <a:t> 2 and link a teacher to that course named </a:t>
            </a:r>
            <a:r>
              <a:rPr lang="en-US" dirty="0" err="1"/>
              <a:t>Jón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6156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6.googleusercontent.com/dkSFk-S3UhWapsQYgXth_CEr6f3NeLnk0coU88TjtPDykAQkUlFsS66X85hLVstv6QBVuynAlKp_mu-7h6HjStq72hLOriRhJ9OZR1mairRULD-oAU4oEMlhjFI451C8Buqh6H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94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M0h6BX4oKERRJ_LuVpvqst6PzHQF6wJ5QqcrU9nl4MN_YmWyeqEyaxHZHaEFrnNyCTpYgAAxd99HaMmlbD1MzcqCzpvJX8fNabw7VHN1bVtNgnrPNkZ7u_aFpz-G1kRieWupZ5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lh5.googleusercontent.com/8Z9mLPi8UCQsmkOGnCWeFGooluwAKVP5e5ZjLLSrLDWd72JGUmxyHloDcxGSioiCLLYJTXLZlrdNhM6OuWIt3TSpxkZrSzUD6YLs5CwpvGxmUYeUIZ4fnnCx2G7U5WyAIrBoC2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4.googleusercontent.com/M0h6BX4oKERRJ_LuVpvqst6PzHQF6wJ5QqcrU9nl4MN_YmWyeqEyaxHZHaEFrnNyCTpYgAAxd99HaMmlbD1MzcqCzpvJX8fNabw7VHN1bVtNgnrPNkZ7u_aFpz-G1kRieWupZ5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1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6.googleusercontent.com/i-b_JbFvleDFS2yw5swTmW7JiwGsnd9fQqPlvr1EAJyTPCF_ahUJy4MHrxvSGUnDfnZmDwCl5b7vwGAN_QahyZrDRUFLtMF6H9ehtG_HzT-H0o0crwLHdDW_2Hfts-huashsLr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V3 </a:t>
            </a:r>
            <a:r>
              <a:rPr lang="is-IS" dirty="0" err="1"/>
              <a:t>Create</a:t>
            </a:r>
            <a:r>
              <a:rPr lang="is-IS" dirty="0"/>
              <a:t> </a:t>
            </a:r>
            <a:r>
              <a:rPr lang="is-IS" dirty="0" err="1"/>
              <a:t>new</a:t>
            </a:r>
            <a:r>
              <a:rPr lang="is-IS" dirty="0"/>
              <a:t> </a:t>
            </a:r>
            <a:r>
              <a:rPr lang="is-IS" dirty="0" err="1" smtClean="0"/>
              <a:t>course</a:t>
            </a:r>
            <a:r>
              <a:rPr lang="is-IS" dirty="0" smtClean="0"/>
              <a:t>	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   90% users will be able to finish this task</a:t>
            </a:r>
            <a:endParaRPr lang="en-US" b="0" dirty="0" smtClean="0">
              <a:effectLst/>
            </a:endParaRPr>
          </a:p>
          <a:p>
            <a:r>
              <a:rPr lang="en-US" dirty="0"/>
              <a:t>2.    Those users that are able to finish will do so under 3 min.</a:t>
            </a:r>
            <a:endParaRPr lang="en-US" b="0" dirty="0" smtClean="0">
              <a:effectLst/>
            </a:endParaRPr>
          </a:p>
          <a:p>
            <a:r>
              <a:rPr lang="en-US" dirty="0"/>
              <a:t>3.    </a:t>
            </a:r>
            <a:r>
              <a:rPr lang="en-US"/>
              <a:t>Users satisfaction will be 8 or higher on the scale 1 – 10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76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 err="1"/>
              <a:t>Test</a:t>
            </a:r>
            <a:r>
              <a:rPr lang="is-IS" b="1" dirty="0"/>
              <a:t> </a:t>
            </a:r>
            <a:r>
              <a:rPr lang="is-IS" b="1" dirty="0" err="1"/>
              <a:t>case</a:t>
            </a:r>
            <a:r>
              <a:rPr lang="is-IS" b="1" dirty="0"/>
              <a:t> 1 </a:t>
            </a:r>
            <a:r>
              <a:rPr lang="is-IS" b="1" dirty="0" err="1"/>
              <a:t>teacher</a:t>
            </a:r>
            <a:r>
              <a:rPr lang="is-IS" b="1" dirty="0"/>
              <a:t>: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create new assignment for </a:t>
            </a:r>
            <a:r>
              <a:rPr lang="en-US" dirty="0" err="1"/>
              <a:t>c++</a:t>
            </a:r>
            <a:r>
              <a:rPr lang="en-US" dirty="0"/>
              <a:t> programing language in the course </a:t>
            </a:r>
            <a:r>
              <a:rPr lang="en-US" dirty="0" err="1"/>
              <a:t>Forritun</a:t>
            </a:r>
            <a:r>
              <a:rPr lang="en-US" dirty="0"/>
              <a:t> 1.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the start date 01/4 at 10:00 and the end date 08/4 at 23:59, upload description and output to compare with students output.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214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dkSFk-S3UhWapsQYgXth_CEr6f3NeLnk0coU88TjtPDykAQkUlFsS66X85hLVstv6QBVuynAlKp_mu-7h6HjStq72hLOriRhJ9OZR1mairRULD-oAU4oEMlhjFI451C8Buqh6H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384" y="0"/>
            <a:ext cx="12494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8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UTByzp-JlpGGWGp5uKFyHwI4TKjYgBCLRKrqZOStwDQSUf6fKATkgKhvUS5jpoXqHdXrXuUywYr1ZrL8vpzB0vO2nta2XgjbQ03N6pyRmP8Oc7U3WsL1vwytiRwW23l20rWlN0h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0998"/>
            <a:ext cx="12192000" cy="71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b="1" dirty="0" err="1" smtClean="0"/>
              <a:t>Measurable</a:t>
            </a:r>
            <a:r>
              <a:rPr lang="is-IS" b="1" dirty="0" smtClean="0"/>
              <a:t> </a:t>
            </a:r>
            <a:r>
              <a:rPr lang="is-IS" b="1" dirty="0" err="1" smtClean="0"/>
              <a:t>goals</a:t>
            </a:r>
            <a:r>
              <a:rPr lang="is-IS" b="1" dirty="0" smtClean="0"/>
              <a:t>	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V1. Create new assignment</a:t>
            </a:r>
            <a:endParaRPr lang="en-US" b="0" dirty="0" smtClean="0">
              <a:effectLst/>
            </a:endParaRPr>
          </a:p>
          <a:p>
            <a:r>
              <a:rPr lang="en-US" dirty="0"/>
              <a:t>1.    80% users will be able to finish this task</a:t>
            </a:r>
            <a:endParaRPr lang="en-US" b="0" dirty="0" smtClean="0">
              <a:effectLst/>
            </a:endParaRPr>
          </a:p>
          <a:p>
            <a:r>
              <a:rPr lang="en-US" dirty="0"/>
              <a:t>2.    Those users that are able to finish will do so under 4 min.</a:t>
            </a:r>
            <a:endParaRPr lang="en-US" b="0" dirty="0" smtClean="0">
              <a:effectLst/>
            </a:endParaRPr>
          </a:p>
          <a:p>
            <a:r>
              <a:rPr lang="en-US" dirty="0"/>
              <a:t>3.    Users satisfaction will be 8 or higher on the scale 1 – 10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490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 err="1"/>
              <a:t>Test</a:t>
            </a:r>
            <a:r>
              <a:rPr lang="is-IS" b="1" dirty="0"/>
              <a:t> </a:t>
            </a:r>
            <a:r>
              <a:rPr lang="is-IS" b="1" dirty="0" err="1"/>
              <a:t>case</a:t>
            </a:r>
            <a:r>
              <a:rPr lang="is-IS" b="1" dirty="0"/>
              <a:t> 2 </a:t>
            </a:r>
            <a:r>
              <a:rPr lang="is-IS" b="1" dirty="0" err="1"/>
              <a:t>student</a:t>
            </a:r>
            <a:r>
              <a:rPr lang="is-IS" b="1" dirty="0" smtClean="0"/>
              <a:t>:	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submit an assignment to the course </a:t>
            </a:r>
            <a:r>
              <a:rPr lang="en-US" dirty="0" err="1"/>
              <a:t>Forritun</a:t>
            </a:r>
            <a:r>
              <a:rPr lang="en-US" dirty="0"/>
              <a:t> 1 and see if you get accepted.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9912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6.googleusercontent.com/dkSFk-S3UhWapsQYgXth_CEr6f3NeLnk0coU88TjtPDykAQkUlFsS66X85hLVstv6QBVuynAlKp_mu-7h6HjStq72hLOriRhJ9OZR1mairRULD-oAU4oEMlhjFI451C8Buqh6H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94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5.googleusercontent.com/YoCnP2lj-kAWAvfvkJg7CFH9Jadjv2XmdNFnvKhJWEboyFS2gzXGQj_Y0sSO4DbGz8xv0WQV8w1PAZtvoABplxAlc90GvVr2mIzvY_bMAOm8bXKhrpyiEcIavhKve2xuDO3nbB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6.googleusercontent.com/aLFFkkBLwUTW0qp95g5EgJLKJFWrlYdO301_xTtyxv_pFISORfy9Q8I85WLC-NqYg5j-bv2Z_nBnxqkTiq03NNGYa4hBGIgorUakSeBqMG0jkF53lC3KQOHg9LdjjtZTTqCSpZq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507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118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Proto Types</vt:lpstr>
      <vt:lpstr>Test case 1 teacher:</vt:lpstr>
      <vt:lpstr>PowerPoint Presentation</vt:lpstr>
      <vt:lpstr>PowerPoint Presentation</vt:lpstr>
      <vt:lpstr>Measurable goals </vt:lpstr>
      <vt:lpstr>Test case 2 student: </vt:lpstr>
      <vt:lpstr>PowerPoint Presentation</vt:lpstr>
      <vt:lpstr>PowerPoint Presentation</vt:lpstr>
      <vt:lpstr>PowerPoint Presentation</vt:lpstr>
      <vt:lpstr>PowerPoint Presentation</vt:lpstr>
      <vt:lpstr>V2 Submit assignment</vt:lpstr>
      <vt:lpstr>Test case 3 admin: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V3 Create new course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Types</dc:title>
  <dc:creator>Bergvin Gíslason</dc:creator>
  <cp:lastModifiedBy>Bergvin Gíslason</cp:lastModifiedBy>
  <cp:revision>5</cp:revision>
  <dcterms:created xsi:type="dcterms:W3CDTF">2016-05-02T11:45:36Z</dcterms:created>
  <dcterms:modified xsi:type="dcterms:W3CDTF">2016-05-02T12:19:49Z</dcterms:modified>
</cp:coreProperties>
</file>