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1A0D-1766-46DD-A01F-D290E3119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52B60-9A62-416E-B274-CE3895B1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6B9A-FB8F-4377-8EFA-64C5AE49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448B-57C4-4F21-85CA-BACE6317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FC3A-ED1D-44DD-949E-3974BA67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0C08-87DB-4E20-8911-7C398431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10A1-B98B-4793-8B0A-EE14EE5C0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ECFE-BAC9-4D8C-8DA3-09B8903F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A7CD3-A61E-4D1D-B1E3-868EC27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7841-F421-4FE1-9A72-5440002B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53CFB-4D8C-43D5-A9E6-5B48CD713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A40D-C425-4613-AACF-12635BC8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5E96-C50E-4EEC-81A9-351C8368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E580-8CD1-4803-8642-3545C47B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194A-ACD1-470C-9989-A660D8D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582F-7DEC-4B76-A2C2-E5CDE5BE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F38B-B6F1-471D-9555-A8605172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9186-9BC2-4053-ABED-2C3F0AEF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6538-09BB-4E8E-833B-105FFF1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5A27-97CD-4411-9BC0-D1795047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97F2-8B8E-449F-BC54-EEF71B87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92247-DDDB-4E96-AB5A-3EDF802B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97BA-A535-4D71-8C50-1F84524A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40F1-8B53-429E-BCCF-C607F2F6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74FA-B273-4955-AD48-4ECE21A1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84-352E-4834-9839-031F02E7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02C0-1E65-407A-BE42-906FE64B2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EF5D-A4F6-4F4D-A36F-56B020BC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5772F-5358-4BE9-8599-06257556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A9DC-EC7B-4410-93A9-05475732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6223-CE0A-4D70-9C38-60B9151F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3299-69FF-4645-AE2E-972B45A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1EC8-BDBC-436E-AA27-C63058A0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1365-D583-4530-A1A2-20EE86DF2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5CC7-A339-4C0E-8EDB-6A72A3EB9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ED3-CF6A-4F46-AC7F-BF5B4FA1B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07423-DD8F-4947-9A1B-4DD7F3C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8640-B058-4DA6-8845-F150D78A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E536D-76ED-4BBC-8010-38169F5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B415-AA42-453D-A190-545DAE1A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11567-948D-4287-9D17-91BCCF2B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411E6-BFB1-4D74-9BF4-C0FAA654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784B5-1323-4DF0-B063-093434EF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5CFA8-B48F-4AB4-8930-4E7A866C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D523F-A568-4FED-967C-5FF447A0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324E-BFA1-4458-BD6D-20F6C3B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626E-45EA-4C93-A0FF-AC5FF7B0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B24D-02C5-4092-BCA6-AC7AD85F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FDB5B-6ADC-49E8-99D4-7AC41CEC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3CC-CF49-4803-ACE5-2CDE9C0F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07EE-D519-47DD-8ACE-C54C650D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0469-8A90-4860-BE85-6A42494D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C3D5-2263-4647-A2F5-DC849EA7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DC5D2-6251-4CBD-B882-630C38CA6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87B2-9189-4DE3-9472-240A2C9D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3563-E7B2-4681-B6C6-ABF257B0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07241-EBBF-4880-894F-A36A8E2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C2AA-ACB3-4D2A-B053-FA765943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06D77-B44E-4DF2-8E0B-A374FA9B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3BF2-734E-46CB-BE4A-D1ED643E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7214-4882-4B43-BFE8-ED9FE4B1A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22F8-9953-4B4E-86A4-903AB3C0F1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5A8F-79F9-4104-A6D8-A880DDA65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9151-C0D9-48D1-9034-45DA21B8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944D-5CBD-46E9-B5B7-EE2D9CE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081-3FBE-4131-A044-6DF1BC130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7.2 </a:t>
            </a:r>
            <a:r>
              <a:rPr lang="en-US" dirty="0" err="1"/>
              <a:t>TensorBoard</a:t>
            </a:r>
            <a:r>
              <a:rPr lang="en-US" dirty="0"/>
              <a:t> and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CA6AD-A66F-481A-BD1B-E58CEDF73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Owen Lockwood</a:t>
            </a:r>
          </a:p>
        </p:txBody>
      </p:sp>
    </p:spTree>
    <p:extLst>
      <p:ext uri="{BB962C8B-B14F-4D97-AF65-F5344CB8AC3E}">
        <p14:creationId xmlns:p14="http://schemas.microsoft.com/office/powerpoint/2010/main" val="24284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EAB5-984F-44CA-80EE-A933F3ED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AF69-8084-4520-B7C4-CAD4BC20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powerful visualization tool for the inner workings of neural network</a:t>
            </a:r>
          </a:p>
          <a:p>
            <a:r>
              <a:rPr lang="en-US" dirty="0"/>
              <a:t>Save callbacks, </a:t>
            </a:r>
            <a:r>
              <a:rPr lang="en-US" dirty="0" err="1"/>
              <a:t>tensorboard</a:t>
            </a:r>
            <a:r>
              <a:rPr lang="en-US" dirty="0"/>
              <a:t> visualizes this data in a variety of ways</a:t>
            </a:r>
          </a:p>
          <a:p>
            <a:r>
              <a:rPr lang="en-US" dirty="0"/>
              <a:t>Goes far beyond what I am showing</a:t>
            </a:r>
          </a:p>
        </p:txBody>
      </p:sp>
    </p:spTree>
    <p:extLst>
      <p:ext uri="{BB962C8B-B14F-4D97-AF65-F5344CB8AC3E}">
        <p14:creationId xmlns:p14="http://schemas.microsoft.com/office/powerpoint/2010/main" val="396789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7.2 TensorBoard and Updates</vt:lpstr>
      <vt:lpstr>Tensorboard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TensorBoard and Updates</dc:title>
  <dc:creator>Lockwood, Owen</dc:creator>
  <cp:lastModifiedBy>Lockwood, Owen</cp:lastModifiedBy>
  <cp:revision>1</cp:revision>
  <dcterms:created xsi:type="dcterms:W3CDTF">2019-04-09T02:07:00Z</dcterms:created>
  <dcterms:modified xsi:type="dcterms:W3CDTF">2019-04-09T02:07:18Z</dcterms:modified>
</cp:coreProperties>
</file>