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D7AA-73B1-4D19-A506-A1B020648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202DA-BF8D-42D3-8766-0D72017A2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EDE0C-80F8-45F4-A6AD-00479246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5D1E-B72F-4B3F-9D91-B983AC2B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821B-EFB6-4FA5-A144-A91E6340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6898-7463-4C26-B5A4-0C3BE6B7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D7F0B-A0BC-48D1-AF06-A05C27D62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1C30-7D9C-46D0-ACC9-89664BE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3A2F-773E-4A6E-A2F0-7E38B259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FC306-0FF1-44C3-9141-7BCDFB20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6173B-CA46-4EAD-98B0-DAE7C776F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3397F-3C23-4C9E-B104-08C2FB86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ED4B-0F56-4BE4-BD39-0E8D610D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F7B2-F033-4253-B7A0-D5B601A4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DC83-EA43-4E5F-AF85-D947F22F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E3C7-C295-4B03-B8C5-F14292B6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0032-D0E8-4E71-9540-B73FE5B5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FF01-6EE6-40F1-8826-0961A2D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C555-DA32-417C-A866-89154F0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4123-B156-486B-AFCB-4D45AA3D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43B3-7715-4F35-899D-95DF1CC8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66BD-D851-444F-AD29-F89DF386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211F-BD9D-4FAE-937B-FBC1F655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9126-92E8-4A8B-A745-5951BE92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6D0A-53FE-4F85-94AE-ED14F276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ADC3-B641-4013-9B82-4604050D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4AD5-ABB4-4724-A1FC-F6E62679C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AF2C6-78C9-4F4A-BF9B-7BA08B5F1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9478-662E-4710-8EFF-43E54271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E95E-43DB-44EB-BBCE-AA380DFA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88DEB-C3A3-4D1C-B259-57999214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B4B1-5363-4A84-AB9F-4873ED7B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AF42B-2B52-413B-9368-D98E3E2F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E0B04-58EF-4C0A-B117-2DA8B19E3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FFF71-C34A-47A7-B9FC-D95425ABC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68371-B4E9-4C58-8D09-C67A59BA6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E8629-1092-46DA-8D7F-D414FCAF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AE997-6207-4FCF-B6F8-AEE5AEBD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FF2AA-766E-4D95-9D2A-C69F60C7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53D9-3481-4D01-AA03-84742824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F1F22-B934-4A85-B930-B96F1AC4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F4C82-DA60-4FA5-AF04-CA52DBCF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9843C-8C8B-4465-B0B6-144117D2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98879-F331-4E1D-8D24-2A42A467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71D57-ADEF-4074-88A4-D3FA83ED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8027-367B-4392-9F5B-623D06F9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63AB-DC2B-48B5-9C99-2DA3F43C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2E37-1469-4A8C-A3C3-52C3DFD9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5E2C2-7012-46AE-B1D8-1B315070D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A31E-4D65-471B-A856-FBE634FC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625B6-1407-4136-82DF-C5C33361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E3D1D-DDFC-43E6-B80A-CC4064A3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518B-8299-4B14-B477-AB1DE054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507F-C180-46E7-991B-7285E437E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D9225-56E0-4807-A0E0-E7FAB8DB4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7278C-4E48-4CBA-8EBB-DDF4B3C2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C5F46-380C-41E5-839D-F160E90D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60BE-1845-4239-AEA9-842ABB22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C8B37-75A4-47DC-94F3-BDDF3A29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6D29-EF22-457C-94C8-C58DDA3A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7CB8-472E-4E55-9239-1FA13D2CA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AB1-BCDB-429D-8512-CAED993B45F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F4A3-36A1-41E4-9192-55F65A4A3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5A7C-0461-4935-892C-97C4703C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19CF-EB93-4132-9E2D-872DF07AB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B4FA-5E94-4E01-8D56-D68F3AECD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6.1 Working with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4E86-DF7D-4769-AF84-0B3A3A4BA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Owen Lockwood</a:t>
            </a:r>
          </a:p>
        </p:txBody>
      </p:sp>
    </p:spTree>
    <p:extLst>
      <p:ext uri="{BB962C8B-B14F-4D97-AF65-F5344CB8AC3E}">
        <p14:creationId xmlns:p14="http://schemas.microsoft.com/office/powerpoint/2010/main" val="27971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1F01-9D33-4669-9C80-27AF84ED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>
                <a:sym typeface="Wingdings" panose="05000000000000000000" pitchFamily="2" charset="2"/>
              </a:rPr>
              <a:t>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718B-DFA8-46BB-AC1B-6D4BB602B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by word </a:t>
            </a:r>
          </a:p>
          <a:p>
            <a:r>
              <a:rPr lang="en-US" dirty="0"/>
              <a:t>Segment by character</a:t>
            </a:r>
          </a:p>
          <a:p>
            <a:r>
              <a:rPr lang="en-US" dirty="0"/>
              <a:t>N-gram</a:t>
            </a:r>
          </a:p>
        </p:txBody>
      </p:sp>
    </p:spTree>
    <p:extLst>
      <p:ext uri="{BB962C8B-B14F-4D97-AF65-F5344CB8AC3E}">
        <p14:creationId xmlns:p14="http://schemas.microsoft.com/office/powerpoint/2010/main" val="383020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2E6D-4854-4F07-BC04-645837C3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286F-ED37-4C0E-81FC-19CF3AC7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 or fewer word together in set</a:t>
            </a:r>
          </a:p>
          <a:p>
            <a:r>
              <a:rPr lang="en-US" dirty="0"/>
              <a:t>Shallow, loses order/meaning</a:t>
            </a:r>
          </a:p>
        </p:txBody>
      </p:sp>
      <p:pic>
        <p:nvPicPr>
          <p:cNvPr id="1026" name="Picture 2" descr="Image result for n gram model">
            <a:extLst>
              <a:ext uri="{FF2B5EF4-FFF2-40B4-BE49-F238E27FC236}">
                <a16:creationId xmlns:a16="http://schemas.microsoft.com/office/drawing/2014/main" id="{0DD39C69-7CE9-43EA-911B-C63DD8A7D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65" y="2878688"/>
            <a:ext cx="66198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2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088A-E547-4027-8BC1-5283E9E5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6865-7663-4B23-80E4-D46187C6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vectorization in conversion</a:t>
            </a:r>
          </a:p>
          <a:p>
            <a:r>
              <a:rPr lang="en-US" dirty="0"/>
              <a:t>One hot hashing for large vectors</a:t>
            </a:r>
          </a:p>
        </p:txBody>
      </p:sp>
    </p:spTree>
    <p:extLst>
      <p:ext uri="{BB962C8B-B14F-4D97-AF65-F5344CB8AC3E}">
        <p14:creationId xmlns:p14="http://schemas.microsoft.com/office/powerpoint/2010/main" val="101255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3264-4D30-4F28-9645-E0FE7AB7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920A-7479-4176-99EF-A0A8A02B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useful to convey meaning</a:t>
            </a:r>
          </a:p>
          <a:p>
            <a:r>
              <a:rPr lang="en-US" dirty="0"/>
              <a:t>Dense, low dimensional and must be learned</a:t>
            </a:r>
          </a:p>
          <a:p>
            <a:r>
              <a:rPr lang="en-US" dirty="0" err="1"/>
              <a:t>Keras</a:t>
            </a:r>
            <a:r>
              <a:rPr lang="en-US" dirty="0"/>
              <a:t> embedding layer</a:t>
            </a:r>
          </a:p>
          <a:p>
            <a:r>
              <a:rPr lang="en-US" dirty="0"/>
              <a:t>Flatten</a:t>
            </a:r>
          </a:p>
          <a:p>
            <a:r>
              <a:rPr lang="en-US" dirty="0"/>
              <a:t>Dense</a:t>
            </a:r>
          </a:p>
        </p:txBody>
      </p:sp>
      <p:pic>
        <p:nvPicPr>
          <p:cNvPr id="2050" name="Picture 2" descr="Image result for word embedding">
            <a:extLst>
              <a:ext uri="{FF2B5EF4-FFF2-40B4-BE49-F238E27FC236}">
                <a16:creationId xmlns:a16="http://schemas.microsoft.com/office/drawing/2014/main" id="{FFBE48B4-1EE0-4519-A9D9-F799E29B4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44" y="3429000"/>
            <a:ext cx="6315711" cy="30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54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DA0D-E131-4241-8760-E9E15112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09D9-8918-42D8-A50A-A1CCAD76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like convents</a:t>
            </a:r>
          </a:p>
          <a:p>
            <a:r>
              <a:rPr lang="en-US" dirty="0"/>
              <a:t>Basic meaning, some is universal</a:t>
            </a:r>
          </a:p>
        </p:txBody>
      </p:sp>
    </p:spTree>
    <p:extLst>
      <p:ext uri="{BB962C8B-B14F-4D97-AF65-F5344CB8AC3E}">
        <p14:creationId xmlns:p14="http://schemas.microsoft.com/office/powerpoint/2010/main" val="203033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6.1 Working with Text</vt:lpstr>
      <vt:lpstr>Text  words</vt:lpstr>
      <vt:lpstr>N-gram</vt:lpstr>
      <vt:lpstr>One hot encoding</vt:lpstr>
      <vt:lpstr>Word Embeddings</vt:lpstr>
      <vt:lpstr>Pretrained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 Working with Text</dc:title>
  <dc:creator>Lockwood, Owen</dc:creator>
  <cp:lastModifiedBy>Lockwood, Owen</cp:lastModifiedBy>
  <cp:revision>1</cp:revision>
  <dcterms:created xsi:type="dcterms:W3CDTF">2019-04-09T02:06:08Z</dcterms:created>
  <dcterms:modified xsi:type="dcterms:W3CDTF">2019-04-09T02:06:45Z</dcterms:modified>
</cp:coreProperties>
</file>