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AB66-717D-4761-8323-CB84BA524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061B5-D943-45F3-86ED-DD39FA0D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4883-0E6D-4C46-ACB2-171A3EEE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0D1-2CF7-4E65-B72F-E861CC1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D7D3-4B0B-478C-A5E7-A063406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7728-ACAD-4203-B267-374945A1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C8F04-2D3E-4A49-ABF6-F3C778C8B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3A77-5C28-4DF8-B8F2-CDC99D65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2544-D9BC-4FCF-BE11-8FBFE97F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92990-13D0-4075-9DD7-5F37B031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DEEC2-68DA-438C-A658-71ACF72AA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18A30-F117-46BD-8345-362205DF5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EFD1-D125-410F-A76E-6A7C802A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C0CD-3215-40C8-B25A-263B5B44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6E3B-6CB2-4093-8FF1-983206BB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1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9A78-5E74-4472-B785-03BBDA38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543E-8086-476B-B6ED-AEE884FD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10389-4CDC-48A9-8543-6A234EDC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06B0-4A46-4835-9670-F08B378C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A44-AB9A-4F47-B34D-F2CA2A92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E4FA-F2F8-4EAA-A33E-079082D1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F04E-0688-4893-AADD-09FB9D0C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8DAF-642D-41F5-B922-F623C805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D94A-4476-44D0-A3D2-F0AB4542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E4B2-3334-4CAB-9664-F80D3255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083F-2D32-4492-8A42-D6A63AED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14E9-F050-483D-B5C5-1FEC1323D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4AA80-7817-4A3A-9504-3311C3B9A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1B08-B99B-4F25-93FE-20E9A707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451F-BF7E-4CC0-93E7-6E9C753E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B5C10-9106-4D46-B0F4-AD76727A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E5B3-552E-436B-938B-C7D7407F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2120-6AC9-4B44-B074-A2F9CF95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CDA45-DDE0-44C0-B268-2C08E30FC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40A45-7105-4A2E-A0BE-F6CCF1F29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D04BC-EA01-471F-A17E-627DC6C93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4D3DB-2BF9-4142-B41E-48C31DA5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B62EF-89E4-45B6-8361-759A2415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43426-47D1-4092-9FD6-77E28481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B8A-C244-4947-B72E-D5A96B2E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73D5B-DA94-4BE2-A51A-26A656A6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7360-140B-48D8-9FBD-2EC7B792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6DF27-CBFE-439D-BA87-7733AF2E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BCB94-C7D1-459C-83AB-982FC9CE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92E88-AE3E-4938-96E8-FAB4F45A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863DB-3C47-4321-8C64-09C39523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6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2189-C621-48F5-968F-54B5AD7B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4463-C08B-4378-97EB-8061543A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C654-42B9-406D-BCEE-78B969A5E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D44CA-98C7-43BF-9F59-A12F68E1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91DB2-DA20-4FFE-8837-B1FAA593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5D53-E04F-4395-82C9-356B8EB0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8C58-B270-4CCA-8170-715DB970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96730-4B47-4CF4-9A51-ABDEDFBEB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61389-BC4B-46BB-91F8-B08F2FCA2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2D4D-1F54-40E4-8D93-34C5AB3E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AE6EC-FBAA-43D7-A04F-1306CDCD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06EE4-E435-4AD8-864C-855168EC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E24E3-8DFC-4CDD-88A0-9F2824D7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0840-6652-4E3B-B0AB-4490F1D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0047-E7D9-4DAF-8C3B-5F409F5C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3B8D-7A2D-464E-AA70-16FB327B404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D9223-798F-4146-B8E0-F9F2B4D8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307E-52D7-4733-90D7-2D90499A9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39D5-3447-4000-A7B7-899E3628D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CD3F-0190-49A3-9D9E-2A3986647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3CB2A-135D-4A85-B5A5-F63EE704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Owen Lockwood</a:t>
            </a:r>
          </a:p>
        </p:txBody>
      </p:sp>
    </p:spTree>
    <p:extLst>
      <p:ext uri="{BB962C8B-B14F-4D97-AF65-F5344CB8AC3E}">
        <p14:creationId xmlns:p14="http://schemas.microsoft.com/office/powerpoint/2010/main" val="42189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781F-CB65-419B-9F2C-028A9F7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0263-AC38-41CB-8530-7EB8EB70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keras.layers.Dense</a:t>
            </a:r>
            <a:r>
              <a:rPr lang="en-US" dirty="0"/>
              <a:t>(512, activation=‘</a:t>
            </a:r>
            <a:r>
              <a:rPr lang="en-US" dirty="0" err="1"/>
              <a:t>relu</a:t>
            </a:r>
            <a:r>
              <a:rPr lang="en-US" dirty="0"/>
              <a:t>’)</a:t>
            </a:r>
          </a:p>
          <a:p>
            <a:r>
              <a:rPr lang="en-US" dirty="0"/>
              <a:t>Each layer:</a:t>
            </a:r>
          </a:p>
          <a:p>
            <a:r>
              <a:rPr lang="en-US" dirty="0"/>
              <a:t>Output = </a:t>
            </a:r>
            <a:r>
              <a:rPr lang="en-US" dirty="0" err="1"/>
              <a:t>relu</a:t>
            </a:r>
            <a:r>
              <a:rPr lang="en-US" dirty="0"/>
              <a:t>(dot(W, input) + b)</a:t>
            </a:r>
          </a:p>
          <a:p>
            <a:r>
              <a:rPr lang="en-US" dirty="0"/>
              <a:t>W and Input are 2D tensors and b is a 1D vector</a:t>
            </a:r>
          </a:p>
        </p:txBody>
      </p:sp>
    </p:spTree>
    <p:extLst>
      <p:ext uri="{BB962C8B-B14F-4D97-AF65-F5344CB8AC3E}">
        <p14:creationId xmlns:p14="http://schemas.microsoft.com/office/powerpoint/2010/main" val="78286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7979-77DB-4F50-8555-5C2AB43B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E333A-8D72-4B21-95A3-43A4D5E9D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relu = rectified linear unit</a:t>
                </a:r>
              </a:p>
              <a:p>
                <a:r>
                  <a:rPr lang="en-US" dirty="0"/>
                  <a:t>Activation function, replacing sigmoid</a:t>
                </a:r>
              </a:p>
              <a:p>
                <a:r>
                  <a:rPr lang="en-US" dirty="0"/>
                  <a:t>Element-wise operation (checks every element)</a:t>
                </a:r>
              </a:p>
              <a:p>
                <a:r>
                  <a:rPr lang="en-US" dirty="0"/>
                  <a:t>Simple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E333A-8D72-4B21-95A3-43A4D5E9D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relu">
            <a:extLst>
              <a:ext uri="{FF2B5EF4-FFF2-40B4-BE49-F238E27FC236}">
                <a16:creationId xmlns:a16="http://schemas.microsoft.com/office/drawing/2014/main" id="{8A9C2D3A-BF2E-4D7D-9137-65271207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70" y="606704"/>
            <a:ext cx="4118740" cy="165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FAAC7-CB46-4584-896C-D423C54F6A34}"/>
              </a:ext>
            </a:extLst>
          </p:cNvPr>
          <p:cNvSpPr txBox="1"/>
          <p:nvPr/>
        </p:nvSpPr>
        <p:spPr>
          <a:xfrm>
            <a:off x="6690049" y="2239595"/>
            <a:ext cx="525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Sharma, S. (2017, September 6). </a:t>
            </a:r>
            <a:r>
              <a:rPr lang="en-US" sz="1200" dirty="0" err="1"/>
              <a:t>ReLU</a:t>
            </a:r>
            <a:r>
              <a:rPr lang="en-US" sz="1200" dirty="0"/>
              <a:t> v/s Logistic Sigmoid [Digital image]. Retrieved January 16, 2019, from https://towardsdatascience.com/activation-functions-neural-networks-1cbd9f8d91d6</a:t>
            </a:r>
          </a:p>
        </p:txBody>
      </p:sp>
    </p:spTree>
    <p:extLst>
      <p:ext uri="{BB962C8B-B14F-4D97-AF65-F5344CB8AC3E}">
        <p14:creationId xmlns:p14="http://schemas.microsoft.com/office/powerpoint/2010/main" val="149765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C3BE-1E89-42B2-B31A-B97A6565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7D33-8C75-44C8-ACE6-6D8F5FBC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Addition, multiplication etc. can also be element-wise operations</a:t>
            </a:r>
          </a:p>
          <a:p>
            <a:r>
              <a:rPr lang="en-US" dirty="0"/>
              <a:t>Adding 2, 2D tensors results in adding each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4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3202-24ED-4677-8277-746A7BA4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3CBF-4DBC-4E0B-9809-8AFA3AC2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different size tensors</a:t>
            </a:r>
          </a:p>
          <a:p>
            <a:r>
              <a:rPr lang="en-US" dirty="0"/>
              <a:t>E.g. the b in the </a:t>
            </a:r>
            <a:r>
              <a:rPr lang="en-US" dirty="0" err="1"/>
              <a:t>relu</a:t>
            </a:r>
            <a:r>
              <a:rPr lang="en-US" dirty="0"/>
              <a:t> is 1D but the others are 2D</a:t>
            </a:r>
          </a:p>
          <a:p>
            <a:r>
              <a:rPr lang="en-US" dirty="0"/>
              <a:t>Can be thought of as reshaping the lower dimension to a higher (not computationally done)</a:t>
            </a:r>
          </a:p>
          <a:p>
            <a:r>
              <a:rPr lang="en-US" dirty="0"/>
              <a:t>In the 2D + 1D example, the vector is the same size as each row, and is added to each row</a:t>
            </a:r>
          </a:p>
        </p:txBody>
      </p:sp>
    </p:spTree>
    <p:extLst>
      <p:ext uri="{BB962C8B-B14F-4D97-AF65-F5344CB8AC3E}">
        <p14:creationId xmlns:p14="http://schemas.microsoft.com/office/powerpoint/2010/main" val="33883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1C06-830F-4EF7-A3EB-E94779DD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7CED-240A-4862-8EB1-5E058AB8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product between vectors </a:t>
            </a:r>
            <a:r>
              <a:rPr lang="en-US" dirty="0">
                <a:sym typeface="Wingdings" panose="05000000000000000000" pitchFamily="2" charset="2"/>
              </a:rPr>
              <a:t> scalar sum of their multiplied elements</a:t>
            </a:r>
          </a:p>
          <a:p>
            <a:r>
              <a:rPr lang="en-US" dirty="0">
                <a:sym typeface="Wingdings" panose="05000000000000000000" pitchFamily="2" charset="2"/>
              </a:rPr>
              <a:t>2D . 1D = 1D vector of the sum of each row multiplied by the vector</a:t>
            </a:r>
          </a:p>
          <a:p>
            <a:r>
              <a:rPr lang="en-US" dirty="0">
                <a:sym typeface="Wingdings" panose="05000000000000000000" pitchFamily="2" charset="2"/>
              </a:rPr>
              <a:t>2D . 2D = 2D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 long as in x . y </a:t>
            </a:r>
            <a:r>
              <a:rPr lang="en-US" dirty="0" err="1">
                <a:sym typeface="Wingdings" panose="05000000000000000000" pitchFamily="2" charset="2"/>
              </a:rPr>
              <a:t>x.shape</a:t>
            </a:r>
            <a:r>
              <a:rPr lang="en-US" dirty="0">
                <a:sym typeface="Wingdings" panose="05000000000000000000" pitchFamily="2" charset="2"/>
              </a:rPr>
              <a:t>[1] == </a:t>
            </a:r>
            <a:r>
              <a:rPr lang="en-US" dirty="0" err="1">
                <a:sym typeface="Wingdings" panose="05000000000000000000" pitchFamily="2" charset="2"/>
              </a:rPr>
              <a:t>y.shape</a:t>
            </a:r>
            <a:r>
              <a:rPr lang="en-US" dirty="0">
                <a:sym typeface="Wingdings" panose="05000000000000000000" pitchFamily="2" charset="2"/>
              </a:rPr>
              <a:t>[0], it results in matrix </a:t>
            </a:r>
            <a:r>
              <a:rPr lang="en-US" dirty="0" err="1">
                <a:sym typeface="Wingdings" panose="05000000000000000000" pitchFamily="2" charset="2"/>
              </a:rPr>
              <a:t>x.shape</a:t>
            </a:r>
            <a:r>
              <a:rPr lang="en-US" dirty="0">
                <a:sym typeface="Wingdings" panose="05000000000000000000" pitchFamily="2" charset="2"/>
              </a:rPr>
              <a:t>[0], </a:t>
            </a:r>
            <a:r>
              <a:rPr lang="en-US" dirty="0" err="1">
                <a:sym typeface="Wingdings" panose="05000000000000000000" pitchFamily="2" charset="2"/>
              </a:rPr>
              <a:t>y.shape</a:t>
            </a:r>
            <a:r>
              <a:rPr lang="en-US" dirty="0">
                <a:sym typeface="Wingdings" panose="05000000000000000000" pitchFamily="2" charset="2"/>
              </a:rPr>
              <a:t>[1]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row of x is dotted as a vector with each column of 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8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FBE4-9141-40DC-A2C3-21404EB6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FA3E-3FC8-4AF7-A57E-8F1AA3B3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same number of elements, but organized differently</a:t>
            </a:r>
          </a:p>
          <a:p>
            <a:r>
              <a:rPr lang="en-US" dirty="0" err="1"/>
              <a:t>Train_images</a:t>
            </a:r>
            <a:r>
              <a:rPr lang="en-US" dirty="0"/>
              <a:t> is reshaped from a 3D tensor to 2D (60000, 28*28) which is the same number of elements but organized differently</a:t>
            </a:r>
          </a:p>
          <a:p>
            <a:r>
              <a:rPr lang="en-US" dirty="0"/>
              <a:t>Transposition of matrices is a special form of reshaping where the rows and columns are swapped</a:t>
            </a:r>
          </a:p>
        </p:txBody>
      </p:sp>
    </p:spTree>
    <p:extLst>
      <p:ext uri="{BB962C8B-B14F-4D97-AF65-F5344CB8AC3E}">
        <p14:creationId xmlns:p14="http://schemas.microsoft.com/office/powerpoint/2010/main" val="50258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75F-8602-47C1-9BAE-6E31EC0C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9987-01C7-4542-A886-FB4BD797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1D tensors can easily be represented geometrically</a:t>
            </a:r>
          </a:p>
          <a:p>
            <a:r>
              <a:rPr lang="en-US" dirty="0"/>
              <a:t>Crumpling and flattening paper as an analogy for different data </a:t>
            </a:r>
            <a:r>
              <a:rPr lang="en-US" dirty="0" err="1"/>
              <a:t>represenations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Chapter 2.3</vt:lpstr>
      <vt:lpstr>Layers</vt:lpstr>
      <vt:lpstr>relu</vt:lpstr>
      <vt:lpstr>Addition</vt:lpstr>
      <vt:lpstr>Broadcasting</vt:lpstr>
      <vt:lpstr>Tensor dot</vt:lpstr>
      <vt:lpstr>Tensor reshaping</vt:lpstr>
      <vt:lpstr>Geometric tensors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2.3</dc:title>
  <dc:creator>owenlockwood2@outlook.com</dc:creator>
  <cp:lastModifiedBy>owenlockwood2@outlook.com</cp:lastModifiedBy>
  <cp:revision>6</cp:revision>
  <dcterms:created xsi:type="dcterms:W3CDTF">2019-01-16T20:52:34Z</dcterms:created>
  <dcterms:modified xsi:type="dcterms:W3CDTF">2019-01-16T21:19:37Z</dcterms:modified>
</cp:coreProperties>
</file>