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B036-CF7C-49D4-824C-3B50A751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4F14A-2209-4068-A105-A272E5772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4FEF-8208-4330-B442-93710BAE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E747-139A-4F18-AC5B-DC6152F4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F727-27F4-417D-9E0D-90504152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3AF3-6F9F-42FB-9A5E-7A7484C9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DD515-CAD9-485F-8765-FB278453F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D7D1-09AC-431A-A320-BFD5BD09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8DE4-149C-43EE-90DF-032AD1E1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E7B2-29FB-4A2C-B051-C95CF5AF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F613B-BFBA-476F-B7AB-7EFAC58F5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5807-B810-4814-B5F3-9B160F7E4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FC28-1FCD-44C8-A501-9A199125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936B-9E04-4760-AA40-7D7F4248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FB91-17BC-4665-BA00-DA12E9EB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E7CE-993A-4B51-BA0E-81B5782F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7515-806F-47E9-89E8-E87ACD68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4995-BCA1-46F5-9B9C-90DC2B0C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D4A7-104C-42BF-8AEA-91DABC0A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79D4-9A23-4652-B733-9F050B9C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2873-7B8C-46B3-BCCD-267901DE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38FAA-AD43-459B-88CD-007D6099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5B36-5542-44EF-8D97-B3BE2B58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3FA9-AADA-4E13-B4CA-424CFE44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091C-CE91-4534-8524-A960B01A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47B3-357D-43AF-AA3B-F1890D25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EEF3-C9A0-413F-91CB-D13D36B4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77E91-F3F6-46F6-8D30-8B48E46BD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E42C7-EC0A-4C28-9A22-650D0B21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4AE2-9BC3-4B38-8272-25EC8D2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7F269-3370-4ECD-B499-F55CF601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4F8C-A82F-4CFC-9134-46967447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46C86-D070-4040-849A-99F7180B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240B7-65CC-4DE7-A8AD-B36F0759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8294E-B5D8-42E0-AC45-B1E9A9572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387F6-E149-4321-90F7-5FFCD44A5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12F4F-6C78-4722-A648-E3CFB7F1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086DA-9CDF-489B-BF37-F4886876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27352-9CE8-4B60-9264-32F248A6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4CF9-E9E0-466A-83B2-C750FEDE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F0B0-EEC6-4212-AF98-C55F6ACA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08F86-0342-4601-9518-9241241B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E0A42-81A0-41BC-8F8C-AE1017A9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A0AF3-7FE8-4B3B-8635-9E3E79CA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40B79-8291-4151-AF8B-A7BF5B24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A19D9-AFFC-41F8-B0B9-9AE8B6C6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D06C-8198-4B4E-8A99-209FD67D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66F4-85FB-491E-A8BC-F50263BB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12F01-CFE3-4249-9D80-1FDAF979A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E3011-A598-4F69-8DBD-1BBA5FC6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AD9B-814E-439E-85F7-674B516A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151F-F829-42EF-BB01-F471EC0D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380A-64AE-4146-82A9-5DEF912C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7851E-5156-4345-A590-E6132A0C2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B8316-ABF5-4E93-BA2E-3E2D1D0D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6E6AA-172E-4902-ABEB-AE9C975D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FC65B-4866-4B0B-8CDF-9F8E95A7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5ADE-760B-41C8-A78D-1774DC1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99D8C-FC7C-45D2-B3D5-7EDEE709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13BF6-86A0-4D9D-82F6-F16C346C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471B-F8F8-4C0E-BDB5-70576BEB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76A5-7C8F-4842-90AF-14AB2C654F2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98D9-1E6B-4057-A0CE-45929947F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A302-8069-48ED-B3A7-ADDF156CD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D007-987F-4801-9DEE-F63D3066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7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8EF0-9202-46B3-A213-990DF9CDA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8.2 and 8.3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EF31D-2EAA-45DB-B469-83593F69B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Owen Lockwood</a:t>
            </a:r>
          </a:p>
        </p:txBody>
      </p:sp>
    </p:spTree>
    <p:extLst>
      <p:ext uri="{BB962C8B-B14F-4D97-AF65-F5344CB8AC3E}">
        <p14:creationId xmlns:p14="http://schemas.microsoft.com/office/powerpoint/2010/main" val="428620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746A-169A-4BAB-91A3-C9B1E7B6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8.2 Deep Dream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A7EC-AA25-4D4A-845A-A4C648BE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visualize representations of CNN</a:t>
            </a:r>
          </a:p>
          <a:p>
            <a:r>
              <a:rPr lang="en-US" dirty="0"/>
              <a:t>Famous for making very unique images, with lots of eyes and feathers (as ImageNet was trained on birds and dogs)</a:t>
            </a:r>
          </a:p>
          <a:p>
            <a:r>
              <a:rPr lang="en-US" dirty="0"/>
              <a:t>Similar to visualization techniques previously, gradient ascent to maximize certain features to see what its learning</a:t>
            </a:r>
          </a:p>
          <a:p>
            <a:r>
              <a:rPr lang="en-US" dirty="0"/>
              <a:t>Maximize entire layer rather than a specific filter, lots of features visualized at once</a:t>
            </a:r>
          </a:p>
          <a:p>
            <a:r>
              <a:rPr lang="en-US" dirty="0"/>
              <a:t>Start from an existing image, and the effects ‘latch’ onto certain things in the image</a:t>
            </a:r>
          </a:p>
        </p:txBody>
      </p:sp>
    </p:spTree>
    <p:extLst>
      <p:ext uri="{BB962C8B-B14F-4D97-AF65-F5344CB8AC3E}">
        <p14:creationId xmlns:p14="http://schemas.microsoft.com/office/powerpoint/2010/main" val="389771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D947-D008-4ED6-9EE3-A9B3D636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FEE3-BAAF-4C78-A5B5-697052C3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351338"/>
          </a:xfrm>
        </p:spPr>
        <p:txBody>
          <a:bodyPr/>
          <a:lstStyle/>
          <a:p>
            <a:r>
              <a:rPr lang="en-US" dirty="0"/>
              <a:t>Can theoretically be done on any CNN, but we use Inception V3 (built in)</a:t>
            </a:r>
          </a:p>
          <a:p>
            <a:r>
              <a:rPr lang="en-US" dirty="0"/>
              <a:t>Define list of octaves at which to process image, each time the size of image grows by 40%</a:t>
            </a:r>
          </a:p>
        </p:txBody>
      </p:sp>
      <p:pic>
        <p:nvPicPr>
          <p:cNvPr id="4" name="Picture 2" descr="A New World is listed (or ranked) 7 on the list 35 Insanely Creepy Google Deep Dream Images That Are Pure Nightmare Fuel">
            <a:extLst>
              <a:ext uri="{FF2B5EF4-FFF2-40B4-BE49-F238E27FC236}">
                <a16:creationId xmlns:a16="http://schemas.microsoft.com/office/drawing/2014/main" id="{333F00E5-7037-4CD2-B009-FA834566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0" y="3622533"/>
            <a:ext cx="3059825" cy="191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eep dream images">
            <a:extLst>
              <a:ext uri="{FF2B5EF4-FFF2-40B4-BE49-F238E27FC236}">
                <a16:creationId xmlns:a16="http://schemas.microsoft.com/office/drawing/2014/main" id="{9CABB239-682E-4F5B-ACA3-F2966622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89" y="2908592"/>
            <a:ext cx="6316824" cy="33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8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FE0-DC47-43E9-83BE-72315886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8.3 Neural Style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F324-9A45-4B8B-A575-7CF9D542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style of one image to content of another (texture, color, visual patterns)</a:t>
            </a:r>
          </a:p>
          <a:p>
            <a:r>
              <a:rPr lang="en-US" dirty="0"/>
              <a:t>Define a loss function specific to what you want to achieve, and you minimize this</a:t>
            </a:r>
          </a:p>
          <a:p>
            <a:r>
              <a:rPr lang="en-US" dirty="0"/>
              <a:t>Loss = distance(style(</a:t>
            </a:r>
            <a:r>
              <a:rPr lang="en-US" dirty="0" err="1"/>
              <a:t>ref_image</a:t>
            </a:r>
            <a:r>
              <a:rPr lang="en-US" dirty="0"/>
              <a:t>) – style(</a:t>
            </a:r>
            <a:r>
              <a:rPr lang="en-US" dirty="0" err="1"/>
              <a:t>generated_image</a:t>
            </a:r>
            <a:r>
              <a:rPr lang="en-US" dirty="0"/>
              <a:t>)) + distance(content(</a:t>
            </a:r>
            <a:r>
              <a:rPr lang="en-US" dirty="0" err="1"/>
              <a:t>original_image</a:t>
            </a:r>
            <a:r>
              <a:rPr lang="en-US" dirty="0"/>
              <a:t>) – content(</a:t>
            </a:r>
            <a:r>
              <a:rPr lang="en-US" dirty="0" err="1"/>
              <a:t>generated_image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3759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FA5E-D6F2-49F1-8E4D-5C11E54C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2B54-8C50-4D22-B7CB-94E0E8DC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Content: high level of CNN represent global content, L2 norm (sqrt(sum(v^2))) between activations between upper layer in target and generated</a:t>
            </a:r>
          </a:p>
          <a:p>
            <a:r>
              <a:rPr lang="en-US" dirty="0"/>
              <a:t>Style: Gram matrix of layers activations: representing a map of the correlations between the layer’s features of the feature maps of a given layer</a:t>
            </a:r>
          </a:p>
        </p:txBody>
      </p:sp>
    </p:spTree>
    <p:extLst>
      <p:ext uri="{BB962C8B-B14F-4D97-AF65-F5344CB8AC3E}">
        <p14:creationId xmlns:p14="http://schemas.microsoft.com/office/powerpoint/2010/main" val="222097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BE59-7221-4A1F-A7E2-1AB10D6D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36A9-66E9-4FEC-8A19-B3DC52FD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CNN, we use VGG19</a:t>
            </a:r>
          </a:p>
          <a:p>
            <a:r>
              <a:rPr lang="en-US" dirty="0"/>
              <a:t>Similar implementation to the Deep Dream</a:t>
            </a:r>
          </a:p>
          <a:p>
            <a:r>
              <a:rPr lang="en-US" dirty="0"/>
              <a:t>Put in 3 images (2 given, 1 that can be changed)</a:t>
            </a:r>
          </a:p>
          <a:p>
            <a:r>
              <a:rPr lang="en-US" dirty="0"/>
              <a:t>Minimize the loss </a:t>
            </a:r>
          </a:p>
        </p:txBody>
      </p:sp>
    </p:spTree>
    <p:extLst>
      <p:ext uri="{BB962C8B-B14F-4D97-AF65-F5344CB8AC3E}">
        <p14:creationId xmlns:p14="http://schemas.microsoft.com/office/powerpoint/2010/main" val="421961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7095-0D44-4912-89F6-8FF83B74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4" descr="A picture containing building, wall&#10;&#10;Description generated with very high confidence">
            <a:extLst>
              <a:ext uri="{FF2B5EF4-FFF2-40B4-BE49-F238E27FC236}">
                <a16:creationId xmlns:a16="http://schemas.microsoft.com/office/drawing/2014/main" id="{DAEAE123-AB86-48F2-97C2-5A353094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5" y="2509933"/>
            <a:ext cx="2200552" cy="3099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F223D-7FF0-4078-8CC9-3799D84C4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83" y="2509933"/>
            <a:ext cx="2200552" cy="3099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30E992-E808-49D3-82CB-2CDDD76A7605}"/>
              </a:ext>
            </a:extLst>
          </p:cNvPr>
          <p:cNvSpPr txBox="1"/>
          <p:nvPr/>
        </p:nvSpPr>
        <p:spPr>
          <a:xfrm>
            <a:off x="1220755" y="1940770"/>
            <a:ext cx="220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Cubist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CFB95-F2EE-441C-9A82-5B8303FC0400}"/>
              </a:ext>
            </a:extLst>
          </p:cNvPr>
          <p:cNvSpPr txBox="1"/>
          <p:nvPr/>
        </p:nvSpPr>
        <p:spPr>
          <a:xfrm>
            <a:off x="4268283" y="1962299"/>
            <a:ext cx="220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A1207-9670-4286-9CF9-17B486FA4885}"/>
              </a:ext>
            </a:extLst>
          </p:cNvPr>
          <p:cNvSpPr txBox="1"/>
          <p:nvPr/>
        </p:nvSpPr>
        <p:spPr>
          <a:xfrm>
            <a:off x="6865303" y="1935227"/>
            <a:ext cx="220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Surrealist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B72F5-EA1C-4666-9B58-9C60A52DF68E}"/>
              </a:ext>
            </a:extLst>
          </p:cNvPr>
          <p:cNvSpPr txBox="1"/>
          <p:nvPr/>
        </p:nvSpPr>
        <p:spPr>
          <a:xfrm>
            <a:off x="9574291" y="1935227"/>
            <a:ext cx="220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39F67C-B38F-420A-9166-0102CB103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03" y="2509932"/>
            <a:ext cx="2200552" cy="309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7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290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8.2 and 8.3</vt:lpstr>
      <vt:lpstr>8.2 Deep Dream</vt:lpstr>
      <vt:lpstr>Implementation</vt:lpstr>
      <vt:lpstr>8.3 Neural Style Transfer</vt:lpstr>
      <vt:lpstr>Losses</vt:lpstr>
      <vt:lpstr>Implementation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 and 8.3</dc:title>
  <dc:creator>owenlockwood2@outlook.com</dc:creator>
  <cp:lastModifiedBy>owenlockwood2@outlook.com</cp:lastModifiedBy>
  <cp:revision>28</cp:revision>
  <dcterms:created xsi:type="dcterms:W3CDTF">2019-03-27T14:25:18Z</dcterms:created>
  <dcterms:modified xsi:type="dcterms:W3CDTF">2019-03-27T21:47:59Z</dcterms:modified>
</cp:coreProperties>
</file>