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3780-2D07-4D92-ACA8-99C12192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9282E-6C1B-4079-8520-B2D942ED3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24D3F-FC9C-40A0-A6AA-AAA9AC39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4039-F7B5-4BF0-B672-11F3D2EA2F9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568A0-92F5-4F45-A0FC-7C4042C8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1CB77-8B90-4ADE-AF3C-99795584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285F-7573-4917-94ED-2C391447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9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861F-817C-48FC-9927-483FC8B3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B30E8-07A9-4CAA-A0F8-BACF34B79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41503-A332-4C2D-A5B5-F427EFF5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4039-F7B5-4BF0-B672-11F3D2EA2F9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078E-DF7F-4FCE-A435-E343CD17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7D73-F284-4A64-995A-2F5D7FD7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285F-7573-4917-94ED-2C391447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0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38AB3F-732C-46CF-A654-BF13A343D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E2303-3E50-4235-BB7D-59FB9FF84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740E-4DC2-46BC-8948-40E2CD20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4039-F7B5-4BF0-B672-11F3D2EA2F9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D552A-B0AF-44B6-A310-B4B25C55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166CC-B40F-454C-AD88-8DE225A7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285F-7573-4917-94ED-2C391447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50FE-FA0A-41DF-91CF-A917A548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5E1BB-6EBC-46BD-894B-752C4E8CA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C09D7-C71D-4B03-BD56-0537AF6D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4039-F7B5-4BF0-B672-11F3D2EA2F9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1F06F-6571-4F23-85B0-7640EABE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A6AA0-75C4-4C19-83A4-2DE4059E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285F-7573-4917-94ED-2C391447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5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E5FB-74FE-4982-9E1C-0F0D19EF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F59C8-FDA3-4D54-882A-71108A8CC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F446-C29A-48E7-B612-CE35083F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4039-F7B5-4BF0-B672-11F3D2EA2F9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A8863-4276-4593-84FC-AAC03527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E6FBD-BD12-44DD-A83A-4DE2AF26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285F-7573-4917-94ED-2C391447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E139-3841-4DFB-9F51-38182118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7F6C6-7C68-4C97-99AE-755A33376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514C5-F407-4B26-B5AD-CCF05B8EF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FD51E-E85A-43BF-8DD7-D3C2F6DC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4039-F7B5-4BF0-B672-11F3D2EA2F9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5285A-3370-4A12-88A0-E3C1EF6F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97592-0605-4898-99CB-149C623D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285F-7573-4917-94ED-2C391447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20CA-AE50-4844-AC15-9DA926E0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2BC34-FC05-44EA-AC1B-A0E2F8F98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75A21-0001-4D40-BE6D-4953D445C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C0DAB-AED7-480C-97BF-CF4B84523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A4696-757D-4216-B9B9-4A2AFA65E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B90956-8E0D-4262-A6EC-50AC1476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4039-F7B5-4BF0-B672-11F3D2EA2F9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11F42-3665-4FC2-9477-7D72425E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F6C23-8409-4D71-B843-6996FD37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285F-7573-4917-94ED-2C391447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8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4CC5-6869-4A83-B40E-828CF853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6C487-FA33-49B8-A797-DA8A6686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4039-F7B5-4BF0-B672-11F3D2EA2F9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1D900-F6F1-48DB-BDF6-02A98E1E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AA2FE-3D7A-46B9-A51F-F0A7E64C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285F-7573-4917-94ED-2C391447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8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2CE1B-1A23-4726-9BC2-8FA58D12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4039-F7B5-4BF0-B672-11F3D2EA2F9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D2301-0911-4EC9-A288-4B0156DD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523BC-CF68-4883-9CD2-83C5501B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285F-7573-4917-94ED-2C391447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4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9990-55AF-406E-8827-32AE0AF8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5435-A9B3-48E3-972E-61DB78961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D078-45D3-4473-9BD5-6957EDB71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865BC-4B5B-4084-91C7-C037530D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4039-F7B5-4BF0-B672-11F3D2EA2F9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29E28-739D-4193-9BB0-11E1DBFF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AE01D-D457-4641-B6E7-232D9ABC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285F-7573-4917-94ED-2C391447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3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F897-9D76-446D-88EC-3625A203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D2E78-EC97-432E-B011-862268486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0F65B-A3DA-44CE-B77E-405AB0693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F7830-AAE3-4913-9504-8A4866B3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4039-F7B5-4BF0-B672-11F3D2EA2F9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0621A-6901-4E1E-8639-CFE560E3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68797-6759-4710-9AD3-32C3A117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285F-7573-4917-94ED-2C391447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0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BA661-22F7-42B8-857C-42D939B4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C1041-BF51-46A4-885B-C629C960B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D750-F150-4E37-BDC1-3C6FC5557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64039-F7B5-4BF0-B672-11F3D2EA2F98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285A-9CCC-4A5B-8FB5-0788BEE13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5D9B2-EE11-4982-BB79-E8F0141D0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5285F-7573-4917-94ED-2C391447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C2A1-8C3F-40DF-98DD-07F5CC3E7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9.3 and 9.4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AC7E5-F7F5-4A2B-8A65-4EE6D2591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Owen Lockwood</a:t>
            </a:r>
          </a:p>
        </p:txBody>
      </p:sp>
    </p:spTree>
    <p:extLst>
      <p:ext uri="{BB962C8B-B14F-4D97-AF65-F5344CB8AC3E}">
        <p14:creationId xmlns:p14="http://schemas.microsoft.com/office/powerpoint/2010/main" val="369998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FF6B-4689-4FE2-93D2-C7B6DECC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9.3 The Future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E28E-F33C-4309-9273-8EEA3BD1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Speculative:</a:t>
            </a:r>
          </a:p>
          <a:p>
            <a:r>
              <a:rPr lang="en-US" dirty="0"/>
              <a:t>Models closer to general computer programs</a:t>
            </a:r>
          </a:p>
          <a:p>
            <a:r>
              <a:rPr lang="en-US" dirty="0"/>
              <a:t>New forms of learning to enable abstraction and reasoning</a:t>
            </a:r>
          </a:p>
          <a:p>
            <a:r>
              <a:rPr lang="en-US" dirty="0"/>
              <a:t>Models that require less from human engineers</a:t>
            </a:r>
          </a:p>
          <a:p>
            <a:r>
              <a:rPr lang="en-US" dirty="0"/>
              <a:t>Greater use of previously learned features/meta learning</a:t>
            </a:r>
          </a:p>
        </p:txBody>
      </p:sp>
    </p:spTree>
    <p:extLst>
      <p:ext uri="{BB962C8B-B14F-4D97-AF65-F5344CB8AC3E}">
        <p14:creationId xmlns:p14="http://schemas.microsoft.com/office/powerpoint/2010/main" val="273344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B33C-392C-4C52-8B15-07683E1C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Backpropagation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42BC-F9DC-4095-93AA-1D07A8E3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nondifferentiable systems efficiently </a:t>
            </a:r>
          </a:p>
          <a:p>
            <a:r>
              <a:rPr lang="en-US" dirty="0" err="1"/>
              <a:t>AutoML</a:t>
            </a:r>
            <a:endParaRPr lang="en-US" dirty="0"/>
          </a:p>
          <a:p>
            <a:r>
              <a:rPr lang="en-US" dirty="0"/>
              <a:t>AGI</a:t>
            </a:r>
          </a:p>
        </p:txBody>
      </p:sp>
    </p:spTree>
    <p:extLst>
      <p:ext uri="{BB962C8B-B14F-4D97-AF65-F5344CB8AC3E}">
        <p14:creationId xmlns:p14="http://schemas.microsoft.com/office/powerpoint/2010/main" val="348924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3B67-C7AF-4454-B3BE-7710D823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9.4 Staying up to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CE781-BA33-4AF1-ABEB-8CCFD1CC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</a:t>
            </a:r>
          </a:p>
          <a:p>
            <a:r>
              <a:rPr lang="en-US" dirty="0" err="1"/>
              <a:t>arXiv</a:t>
            </a:r>
            <a:r>
              <a:rPr lang="en-US" dirty="0"/>
              <a:t>: cutting edge, researches upload to stake claim prior to any conference or journal publication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6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77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9.3 and 9.4</vt:lpstr>
      <vt:lpstr>9.3 The Future of Deep Learning</vt:lpstr>
      <vt:lpstr>Beyond Backpropagation </vt:lpstr>
      <vt:lpstr>9.4 Staying up to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9.3 and 9.4</dc:title>
  <dc:creator>owenlockwood2@outlook.com</dc:creator>
  <cp:lastModifiedBy>owenlockwood2@outlook.com</cp:lastModifiedBy>
  <cp:revision>8</cp:revision>
  <dcterms:created xsi:type="dcterms:W3CDTF">2019-04-03T04:10:30Z</dcterms:created>
  <dcterms:modified xsi:type="dcterms:W3CDTF">2019-04-04T03:59:02Z</dcterms:modified>
</cp:coreProperties>
</file>