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7A94BF-C882-41CE-84EA-19C2B725D55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25363-99F6-4902-95E3-2FD23D3998A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3801C-4C05-44DB-81E6-59C3E166891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9C975-51D9-4E15-8461-7C7C3807B92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CFFC0DB-9D81-444C-A3B2-248668CFB684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74860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B69973-1798-4DA0-B5BF-FD0F7AF02B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B113F1-BEC2-4208-A91B-FD21DBFED69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082054C-0324-4B66-BC7F-B59BDBECD0D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2D365-CFA9-43CD-8C2F-8A7EA70D0BA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942BE-04D8-4B20-82B8-ECA64CE9949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578E-73FD-4370-9728-FA3DFC037A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C07D602-E1E0-4727-BBE9-9FF25A0FC9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8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US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36D4B-D4FE-4FF3-BFC5-4547D695C5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5F6976-0450-4620-A0BD-C5B692ECB683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A13E8-BE40-4879-BC05-DE7C04DCE1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9F1CB2-8CE1-46BD-B057-21BCEDFE19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909CA-7F52-4D49-A719-12FDBEF256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295C97B-D2AB-4CD6-B3E7-95D636DA0C12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B1C250-9B1C-4FDA-9838-11B088FC6A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D193C-A10D-4F32-916F-B37ECE1D8A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CB3C9-D641-4781-9273-A7CF5E2134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4075D7B-7B55-4513-BC52-C9753C7BB1C7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D24320-0FFB-4165-BE73-E134D64BD1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BB4790-10DF-4D5F-9A26-1524E8B120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23038-2BA3-42EE-BE34-A1593A2A0A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B742D9-9B95-4B75-A78F-A827C92E092B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5C2039-28D1-4AC1-B895-BD76FB29CE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8D68B0-2DAC-493C-8890-59C19CDF87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FC8AE-32E0-459D-9971-0CD5AE87C4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BFB1BB-1D09-481D-9A8B-AD4F6848EFAA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403D34-742E-4D14-9B9B-5E4D5CD1CB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9F090-388D-4A60-83FA-63250834FA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BF1A-28E3-40C0-BCCE-D6A3E380F68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6281D64-3FC3-4911-A14D-AF31FE738085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EF5E0C-4292-44B9-AE35-E7B43A91EB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7EE80C-ED52-480F-9EA2-E62440B2EC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8825-5C5E-4A25-A0F4-87BAD4CA6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6363E-2699-43BA-AB8F-A684D0E51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25C8-420B-4C1F-840D-122AA230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984B-1175-4345-AC13-CE459736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83C24-7716-4030-8EA4-BE2E7E2A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B29954-F243-452C-836C-B76D403A4670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1268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3122-3CC3-474A-88F3-2B0BD9EF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6BB4-D169-4CB0-A58C-6D897CE0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7F3B-E3A2-4E3A-A301-732A5C67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CE53-1560-4806-87A9-F971B0D1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B706-023F-49D3-9115-6956B0FB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5E787B-52F8-4313-9151-6A75E188D56E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516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22217-99FF-4E93-9BA9-1F64365A2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2C2C1-0A58-4E7D-B3CA-028F77270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4014B-C6BF-4ACC-A299-C2002F23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55C3-6B3B-411E-BA03-4C8D629C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DD29B-AEC8-4FFB-9DF0-8EAA7EE2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3AF6E5-5E2C-44D4-B50C-DF3FBD19D6CF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98349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42C8-B3B0-4FCE-8858-EC0A572C0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143CE-C113-4F1B-9D74-B0594AC9F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C35D-BD0A-4BA2-97A6-A7878286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5503-EE5F-4EA2-A175-A7FA2572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82768-28C0-4882-8539-9E9A3EE4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403BF9-FE91-4BEE-9524-CBDE9D854F87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66584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B3FB-FE83-46F5-9D9B-8990F0C3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E0EE-ACF9-4DFF-8591-A85F23A1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88FEF-E672-48E2-B916-28225FDB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F28BB-9947-4E8C-88BA-57C9CE9F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CF01-6206-4FCC-B616-C146E73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27F7E4-9325-4856-8CFE-6C5FAF042FF0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16848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C339-B6D0-4231-B23C-D687EA51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8D92-AD3E-4184-9B6C-C5C74F6C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952A-1E64-4F69-A700-4999560E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6936-B39F-4DDE-8A11-5766A7BE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3BD8E-C1FD-4FFE-B866-0E4C761B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C08A8A-8027-4611-B89C-ED2126667A61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734440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98A2-93F0-48EE-88E7-D99FEBBB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42DF-F45C-4511-8AD6-7E474C0F1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7EEC6-6D7E-461F-B99C-50B76D092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D26CA-8AB7-4C54-AE99-F407A00D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7E829-82EB-4563-B884-5D79E46F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A5CEE-8D92-4269-819F-2691F92F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D825B6-24D7-4F24-AC69-DA86F801995C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69705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6036-1E87-42A9-BF5D-F70B3E07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255A-B687-4EE5-BE96-299EC0B6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B2F5D-DBBC-48CC-8572-9FC37EED8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02550-036B-4474-A106-7E13A27B4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D0099-C5BD-4778-9012-21D70A4DB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C0E1C-7151-4D87-8941-839D6866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DA480-7AD5-4744-BA67-23915C71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46455-5D03-47AB-9D45-4988ACC3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A90FA9-5AAF-4951-A561-CBBBEF3CD79B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639791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A273-B4D2-4DBD-8276-C5682C36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72968-5971-49CF-8530-4DB97EF1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CE047-38F5-4D48-BD63-FAA10868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F8CC0-62B3-4ADD-A463-B13D557A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F436F2-19FC-4452-98CE-290E27629BA7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595199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41EFF-6322-4FD2-9431-F609266C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12260-4279-4F96-A263-2DCDD7D2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87DC4-3FBE-4055-BEC7-6854F972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93F7AE-1A14-4933-A0CB-B1D4BC85F757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847035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0589-77C3-43EA-897D-DAF85791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8672-0992-4426-87B9-5E72D974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59C3-0856-4DF6-BDF2-33ABCDB3E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4C101-BFCF-41D2-BDB5-C21CAF44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8389E-343A-4CE2-891B-3A79AED7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242F4-39FD-46FC-87F6-2196E686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8F2CBC-7378-451D-ACEC-68B8DEA7D9D6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28208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B782-E97A-4AB5-8C86-4FB5667E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193A-5CFB-4C97-B6C2-34F259A45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A602-EB21-424F-A2E3-82391373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A06BE-33A0-42B3-9E72-D1709DB2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C3A1-DF82-4622-B8E9-C3B45B26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028D73-34C6-4935-954B-EBEFC49CA979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61254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822F-E5BE-44D7-8CB8-2FBEF0F2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F84CF-DA4D-469B-915D-8BAB66DE4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1F9C0-9879-44BD-A86C-C5FBD7C08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49B31-2A1E-4B88-9744-88E7FF57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C298B-6A6D-4739-8EED-B69F4102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3EB61-EABC-4898-8FE3-68AF5A1C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4448D-466D-4989-8C52-8F243DFE0F48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93938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5EE8-1B15-4473-AB58-F9990FCF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F962-E257-46D7-93A8-DB1FFE17F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FFF7-7CD4-48DD-8B35-11D761B8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2867C-7E74-4E1C-8FB7-42B62EDD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990B-916C-462A-B18D-6EA4C7A1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1BCA50-65A1-4ED9-9956-5A691A71C5C5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972555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1A537-3305-46F4-B328-BD5983678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6A6BD-0C07-42CB-A200-5A4F711D6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A550-F49B-41B0-B766-34CEFCC4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530E-C928-40BF-89D1-AB5089EF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0226-4BCC-41B2-8B06-646CFBB5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376B8B-3A78-47D8-A0DD-4203C58CB576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18722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269E-3292-426B-9084-317E4B59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4C2E7-6807-4275-84F8-856296144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554F-570D-4303-8A59-F170960D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F6D1B-B44D-41F7-BFD3-E083E858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A66E-5669-4EF6-A39C-2065FB42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D6317F-5F3D-4540-9DA9-58B16B03F349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2301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1365-04A9-4B12-B6B1-50C035E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1A81-55A1-4BF7-AC05-48304FDFE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81502-4A53-4834-8AAD-8EC11309A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0F83B-82CE-4E03-92EF-C72CE60C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13869-F605-4A79-9B42-2C07274D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93DDE-2551-430C-B6F8-0DD838F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99E174-C295-4265-A4BE-B74C4C9E4C51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4231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FB08-CB3D-492E-81B9-27EB2E58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30727-F03C-4243-A9A9-16037AD05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CFA84-94B6-4DFE-BC8A-74412B45C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7953D-5DEB-44E3-81A6-891B6EE53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7C20A-1340-4BC2-85E5-BBB9B5C68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05B25-3739-4439-868B-0048A873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6DFBB-04B2-4BF2-8592-48C4C0C1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8FB50-92AF-4604-A32F-23B55AAC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920E50-2488-45FF-88C4-BCDEB3E5C0D9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61045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D42D-A01A-4F8D-A99C-4D7F5965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D48E3-453D-48CE-9260-4FE9C07C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F173D-806F-4E9F-A74C-F4982D4E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A8911-AAEF-4EDE-881A-BCE3237D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328978-D5F7-448A-8B45-BD4F240785B2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69963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C0910-4926-4558-AC4D-E0AACA0A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1F86E-C20D-4815-B1EB-AC71FF85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94351-3B58-4700-8B2B-23332CDD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80614B-1024-4C05-9718-F5A24E50FFC3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2465347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A722-21ED-4681-B9A1-1A3A305A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BA7A-971F-475B-81FC-C2E0FB43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DEC74-61C7-4CFD-8058-9963B0EF5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B5E6F-FDDA-4EAA-8AB6-B401F8D9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24A43-2614-4A09-AFB7-17DC7817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E692-F4BC-4655-B4B4-BA2FA8D1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242CBA-44C0-4836-AEB0-7573CB3099CD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38081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F943-A075-4B4C-B284-8E52D545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36398-09D6-468F-99F4-BB8571B1E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FE173-F91A-4AC3-A0CC-46245983C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B0654-7801-4F59-BBB8-B5C51B46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7DEDA-A271-4815-8336-D4972EB3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ADF4D-99B6-47AF-BDD0-2525BCCB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00BB99-562F-41F5-9526-0509DE787FEE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4369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E22C6-1EEE-4E9A-8D17-70B800AE29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3405D-EFA7-4B9F-96F5-5DA529219E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6DE05-BCA8-4832-BB91-3FA44227EC2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43D40-0E9F-4EE7-AB50-F22CBDB0968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10ED6-D524-42E4-AB7D-3A58514B9A0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DBC971FF-D315-496D-BAC4-F5FDC361DB71}" type="slidenum">
              <a:t>‹#›</a:t>
            </a:fld>
            <a:r>
              <a:rPr lang="en-US"/>
              <a:t> 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7BB2DE-0FCD-4FE1-9B34-DDCCA43787DA}"/>
              </a:ext>
            </a:extLst>
          </p:cNvPr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n-US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hangingPunct="0">
        <a:spcBef>
          <a:spcPts val="0"/>
        </a:spcBef>
        <a:spcAft>
          <a:spcPts val="1879"/>
        </a:spcAft>
        <a:tabLst/>
        <a:defRPr lang="en-US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D418C-0FF5-426D-930D-AEF84CC6FE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B2C91-D770-426B-8B2B-056D1DBA80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9F57B-27F3-4FF1-BC97-C46C745EDAC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A0479-FC93-49FB-99F6-B02E98CC62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8506-39FC-4BEB-B856-BFFC45AE903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8AF6B4CA-29F9-4257-884C-875D3B166EDB}" type="slidenum">
              <a:t>‹#›</a:t>
            </a:fld>
            <a:r>
              <a:rPr lang="en-US"/>
              <a:t> 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532D25B-EF81-4DE8-852B-F861FD6F8A41}"/>
              </a:ext>
            </a:extLst>
          </p:cNvPr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en-US" sz="44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2800" b="0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1B45773-AD56-421F-8BFE-B4F91B68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64B2EE-2152-4BC5-873C-1B031C04C522}" type="slidenum">
              <a:t>1</a:t>
            </a:fld>
            <a:r>
              <a:rPr lang="en-US"/>
              <a:t> 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8A658-C9BD-40F7-B163-62C1D87302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2000" y="3993480"/>
            <a:ext cx="8568000" cy="1661399"/>
          </a:xfrm>
        </p:spPr>
        <p:txBody>
          <a:bodyPr/>
          <a:lstStyle/>
          <a:p>
            <a:pPr lvl="0"/>
            <a:r>
              <a:rPr lang="en-US"/>
              <a:t>3.5: Multiclass Classification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DEA7F-458C-4772-A7BB-FCC5B63633F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algn="ctr"/>
            <a:r>
              <a:rPr lang="en-US" sz="3200" dirty="0">
                <a:latin typeface="Noto Sans Regular" pitchFamily="34"/>
              </a:rPr>
              <a:t>Owen Lockwood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438C2DF-ABF5-4CD8-B124-3E6C16B2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970C94-5553-4A02-8A1C-CCE06217A530}" type="slidenum">
              <a:t>2</a:t>
            </a:fld>
            <a:r>
              <a:rPr lang="en-US"/>
              <a:t> 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079E4-4FF4-45BC-A54C-CB3DB369DE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D9F28-14E7-4229-BDBF-80DE6B4492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Reuters dataset used for single-label, multiclass classification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Given some words can you tell what topic it is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Using the 10,000 most common words from the data set (like IMDB)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Similar representation, each word = number (from dictionary)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C20BFB1-2152-490E-981F-BE6707DB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F31B7A-4214-4C1F-A921-793E811B2895}" type="slidenum">
              <a:t>3</a:t>
            </a:fld>
            <a:r>
              <a:rPr lang="en-US"/>
              <a:t> 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86C82-BD64-441C-AE63-559B38DE16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Vectorization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1F5D0-F0A7-4343-8EDB-090FEA605A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2D list must become 2D tensor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Each row in new vector is 10,000 long to represent the 10,000 words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If that word is in the given list, the 2D tensor index is assigned a 1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This is how the input data is formated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F6EA876-B56E-44CF-B4D5-DE1A711E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2D23C7-C28B-48FF-9DE1-DDBD175E8DA0}" type="slidenum">
              <a:t>4</a:t>
            </a:fld>
            <a:r>
              <a:rPr lang="en-US"/>
              <a:t> 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E64F3-026B-4384-8A8A-E6EDD6C492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Labels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B542-F1F1-4001-BD88-E673D46FA3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Two ways to make labels: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Either as array of numbers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Or similar to the 2D tensor and assign them 46 length vectors (instead of 10,000) which again have 0 or 1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This is called one-hot encoding or categorical encoding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2192900-0805-492D-8730-14702E59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58941D-D71E-4B56-89C9-CDFFA2C278CC}" type="slidenum">
              <a:t>5</a:t>
            </a:fld>
            <a:r>
              <a:rPr lang="en-US"/>
              <a:t> 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14379-645D-4414-9DF5-BE48F72D0C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Layers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45FA-17D8-4AFA-9C45-86429245A5E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/>
              <a:t>It is important to have big enough layers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/>
              <a:t>The last layer must have the same number of nodes as the expected size of output (46)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/>
              <a:t>Uses </a:t>
            </a:r>
            <a:r>
              <a:rPr lang="en-US" dirty="0" err="1"/>
              <a:t>softmax</a:t>
            </a:r>
            <a:r>
              <a:rPr lang="en-US" dirty="0"/>
              <a:t> to normalize to a probability summing to 1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/>
              <a:t>This output is a</a:t>
            </a:r>
          </a:p>
          <a:p>
            <a:pPr lvl="0">
              <a:buClr>
                <a:srgbClr val="EF2929"/>
              </a:buClr>
              <a:buSzPct val="45000"/>
            </a:pPr>
            <a:r>
              <a:rPr lang="en-US" dirty="0"/>
              <a:t>probability</a:t>
            </a:r>
          </a:p>
          <a:p>
            <a:pPr lvl="0">
              <a:buClr>
                <a:srgbClr val="EF2929"/>
              </a:buClr>
              <a:buSzPct val="45000"/>
            </a:pPr>
            <a:r>
              <a:rPr lang="en-US" dirty="0"/>
              <a:t>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7518D-09B0-4EEE-9307-1F17AA00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29200" y="4297680"/>
            <a:ext cx="4389120" cy="246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76DACA5-E86F-4AE8-BB09-F3628A97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C83B95-BFF3-4B56-BAFE-09D3062D6891}" type="slidenum">
              <a:t>6</a:t>
            </a:fld>
            <a:r>
              <a:rPr lang="en-US"/>
              <a:t> 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106D1-F32F-4C87-AEAB-C40E62CCFE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Loss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E20C1-1204-4F60-87D7-9565249285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If categorical encoded: categorical cross entropy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If array: sparse categorical crossentropy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EF13B-2467-4706-8719-952B5DCE8B0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1519" y="3749040"/>
            <a:ext cx="4023360" cy="28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71970-E70C-4B7E-8FE2-92B359043B2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89600" y="4023360"/>
            <a:ext cx="1685519" cy="533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746AD-E8BA-4A16-A3F0-3EAEF4BA3D10}"/>
              </a:ext>
            </a:extLst>
          </p:cNvPr>
          <p:cNvSpPr txBox="1"/>
          <p:nvPr/>
        </p:nvSpPr>
        <p:spPr>
          <a:xfrm>
            <a:off x="4766398" y="4556520"/>
            <a:ext cx="4112722" cy="37615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https://gombru.github.io/2018/05/23/cross_entropy_loss/</a:t>
            </a:r>
          </a:p>
        </p:txBody>
      </p:sp>
      <p:pic>
        <p:nvPicPr>
          <p:cNvPr id="1026" name="Picture 2" descr="https://gombru.github.io/assets/cross_entropy_loss/softmax_CE_pipeline.png">
            <a:extLst>
              <a:ext uri="{FF2B5EF4-FFF2-40B4-BE49-F238E27FC236}">
                <a16:creationId xmlns:a16="http://schemas.microsoft.com/office/drawing/2014/main" id="{2D94CF6E-EE07-401A-9E7E-0995ECFFF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85" y="4898520"/>
            <a:ext cx="4469534" cy="142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232</Words>
  <Application>Microsoft Office PowerPoint</Application>
  <PresentationFormat>Custom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DejaVu Sans</vt:lpstr>
      <vt:lpstr>Liberation Sans</vt:lpstr>
      <vt:lpstr>Noto Sans Bold</vt:lpstr>
      <vt:lpstr>Noto Sans Regular</vt:lpstr>
      <vt:lpstr>StarSymbol</vt:lpstr>
      <vt:lpstr>Impress</vt:lpstr>
      <vt:lpstr>Impress1</vt:lpstr>
      <vt:lpstr>3.5: Multiclass Classification Example</vt:lpstr>
      <vt:lpstr>Problem</vt:lpstr>
      <vt:lpstr>Vectorization </vt:lpstr>
      <vt:lpstr>Labels</vt:lpstr>
      <vt:lpstr>Layers</vt:lpstr>
      <vt:lpstr>Loss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Owen Lockwood</dc:creator>
  <cp:lastModifiedBy>owenlockwood2@outlook.com</cp:lastModifiedBy>
  <cp:revision>6</cp:revision>
  <dcterms:created xsi:type="dcterms:W3CDTF">2019-01-23T15:13:22Z</dcterms:created>
  <dcterms:modified xsi:type="dcterms:W3CDTF">2019-01-24T20:53:23Z</dcterms:modified>
</cp:coreProperties>
</file>