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3" r:id="rId7"/>
    <p:sldId id="272" r:id="rId8"/>
    <p:sldId id="270" r:id="rId9"/>
    <p:sldId id="276" r:id="rId10"/>
    <p:sldId id="277" r:id="rId11"/>
    <p:sldId id="278" r:id="rId12"/>
    <p:sldId id="279" r:id="rId13"/>
    <p:sldId id="280" r:id="rId14"/>
    <p:sldId id="282" r:id="rId15"/>
    <p:sldId id="285" r:id="rId16"/>
    <p:sldId id="284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Cavity.f90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Pre.py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Coord.py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Cavity.f90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Pre.py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Coord.py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rde-group/ML-Waterbox/tree/master/source-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Cavity Formation Determination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Owen Lockwood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742B-7960-45EC-98CD-376E9159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4062942" cy="2438400"/>
          </a:xfrm>
        </p:spPr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A3D93-63A0-493E-8C69-58CCD7290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2927255"/>
            <a:ext cx="4062942" cy="32449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64/32/1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, sigmoid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Epochs: 20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accuracy: 99.02%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E0327B-6675-4020-8634-FA55EA16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271" y="212907"/>
            <a:ext cx="4062942" cy="3244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6753FA-61CC-4186-A323-1E6BAB30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71" y="3463031"/>
            <a:ext cx="4062942" cy="303905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E98F9C-BD66-4491-804A-924E105CAA6D}"/>
              </a:ext>
            </a:extLst>
          </p:cNvPr>
          <p:cNvSpPr txBox="1">
            <a:spLocks/>
          </p:cNvSpPr>
          <p:nvPr/>
        </p:nvSpPr>
        <p:spPr>
          <a:xfrm>
            <a:off x="4341812" y="5638800"/>
            <a:ext cx="2970530" cy="533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57EA-1BFC-4DAA-94CF-A061417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C69E-9E54-45F2-AB9E-23CD846A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step in preprocessing data</a:t>
            </a:r>
          </a:p>
          <a:p>
            <a:r>
              <a:rPr lang="en-US" dirty="0"/>
              <a:t>Example: Same architecture and input as before but not vectorized</a:t>
            </a:r>
          </a:p>
          <a:p>
            <a:r>
              <a:rPr lang="en-US" dirty="0"/>
              <a:t>Test accuracy: 78.87%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56B8A-BAAD-4872-B93C-DF550A8E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2916453"/>
            <a:ext cx="4524375" cy="34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0E68-4991-4454-84AF-68C2120D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Network Size on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3E4EA-5DDC-4900-BF8F-FA48AF9D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676400"/>
            <a:ext cx="6034087" cy="45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1A0E-F891-4BD0-A176-2AAF1BE5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72C9-7D87-43B1-A101-D1E667EF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Code</a:t>
            </a:r>
          </a:p>
          <a:p>
            <a:r>
              <a:rPr lang="en-US" dirty="0"/>
              <a:t>Change Various Specifications of input data (i.e. different number of points, etc.)</a:t>
            </a:r>
          </a:p>
          <a:p>
            <a:r>
              <a:rPr lang="en-US" dirty="0"/>
              <a:t>Too slow! Use the IBM Power 9, with NVIDIA Tesla V100 GPUs (much faster than GTX 1080)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Logistical Preface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9752329" cy="446227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https://github.com/garde-group/ML-Waterbox/tree/master/source-code</a:t>
            </a:r>
            <a:endParaRPr lang="en-US" dirty="0"/>
          </a:p>
          <a:p>
            <a:r>
              <a:rPr lang="en-US" dirty="0"/>
              <a:t>All code available (uncommented)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5ABC-3A3C-49CA-891F-9856E7F3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FCBC-0D07-4EBE-90A8-5DB47DDC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5ns simulation of SPC/E water producing 5000 frames</a:t>
            </a:r>
          </a:p>
          <a:p>
            <a:r>
              <a:rPr lang="en-US" dirty="0"/>
              <a:t>~4x4nm box</a:t>
            </a:r>
          </a:p>
        </p:txBody>
      </p:sp>
    </p:spTree>
    <p:extLst>
      <p:ext uri="{BB962C8B-B14F-4D97-AF65-F5344CB8AC3E}">
        <p14:creationId xmlns:p14="http://schemas.microsoft.com/office/powerpoint/2010/main" val="268692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3BDF-45D2-4D4C-8D63-4FF775D4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A461-00A8-4589-B114-3A5DBAE6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coordinates, can a deep learning neural network predict cavity formation?</a:t>
            </a:r>
          </a:p>
          <a:p>
            <a:r>
              <a:rPr lang="en-US" dirty="0"/>
              <a:t>Binary classification (either this is a cavity or there isn’t)</a:t>
            </a:r>
          </a:p>
          <a:p>
            <a:r>
              <a:rPr lang="en-US" dirty="0"/>
              <a:t>Straight forward problem, good for proof of concept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main programs each have important aspects of preparing data for the neural network</a:t>
            </a:r>
          </a:p>
          <a:p>
            <a:r>
              <a:rPr lang="en-US" dirty="0"/>
              <a:t>Pre.py could easily be incorporated to FORTRAN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6455089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3925-AC55-4CCD-86D6-02871A44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xtc</a:t>
            </a:r>
            <a:r>
              <a:rPr lang="en-US" dirty="0"/>
              <a:t>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FD76-2D91-4977-BFD8-8E4D8C95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9676129" cy="4462272"/>
          </a:xfrm>
        </p:spPr>
        <p:txBody>
          <a:bodyPr/>
          <a:lstStyle/>
          <a:p>
            <a:r>
              <a:rPr lang="en-US" dirty="0"/>
              <a:t>FORTRAN program to read in </a:t>
            </a:r>
            <a:r>
              <a:rPr lang="en-US" dirty="0" err="1"/>
              <a:t>xtc</a:t>
            </a:r>
            <a:r>
              <a:rPr lang="en-US" dirty="0"/>
              <a:t> and write to .</a:t>
            </a:r>
            <a:r>
              <a:rPr lang="en-US" dirty="0" err="1"/>
              <a:t>dat</a:t>
            </a:r>
            <a:r>
              <a:rPr lang="en-US" dirty="0"/>
              <a:t> file</a:t>
            </a:r>
          </a:p>
          <a:p>
            <a:r>
              <a:rPr lang="en-US" dirty="0"/>
              <a:t>Each line has the grid coordinate, the 20 nearest point coordinates, and a 0 or 1 for cavity</a:t>
            </a:r>
          </a:p>
          <a:p>
            <a:r>
              <a:rPr lang="en-US" dirty="0"/>
              <a:t>Even just 10 frames produces &gt; 2Gb file</a:t>
            </a:r>
          </a:p>
          <a:p>
            <a:r>
              <a:rPr lang="en-US" dirty="0"/>
              <a:t>Lots of data</a:t>
            </a:r>
          </a:p>
        </p:txBody>
      </p:sp>
    </p:spTree>
    <p:extLst>
      <p:ext uri="{BB962C8B-B14F-4D97-AF65-F5344CB8AC3E}">
        <p14:creationId xmlns:p14="http://schemas.microsoft.com/office/powerpoint/2010/main" val="295716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3BA2-23F5-4C68-9DB1-4E9FC4B0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A73A-6CED-4629-AB7C-96CB6C52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many of the data points are zeroes</a:t>
            </a:r>
          </a:p>
          <a:p>
            <a:pPr lvl="1"/>
            <a:r>
              <a:rPr lang="en-US" dirty="0"/>
              <a:t>If you train on mostly zeroes (as I first did) it will be very accurate but not actually work as intended (if 99% 0s then 99% accuracy is easy)</a:t>
            </a:r>
          </a:p>
          <a:p>
            <a:r>
              <a:rPr lang="en-US" dirty="0"/>
              <a:t>This outputs the number of 0s and 1s</a:t>
            </a:r>
          </a:p>
          <a:p>
            <a:r>
              <a:rPr lang="en-US" dirty="0"/>
              <a:t>This data can then be plugged into the coord.py</a:t>
            </a:r>
          </a:p>
        </p:txBody>
      </p:sp>
    </p:spTree>
    <p:extLst>
      <p:ext uri="{BB962C8B-B14F-4D97-AF65-F5344CB8AC3E}">
        <p14:creationId xmlns:p14="http://schemas.microsoft.com/office/powerpoint/2010/main" val="37719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D72A-50B2-4C59-BF32-8507C22F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C350-CA0D-4534-B142-D10C2ABB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data, there are 24,103 1s so to get equal representation we want 48206 total points (SIZE)</a:t>
            </a:r>
          </a:p>
          <a:p>
            <a:r>
              <a:rPr lang="en-US" dirty="0"/>
              <a:t>Reads in all of the 1s and 24103 0s into the data array and the labels (0 or 1) into a labels array of the same size</a:t>
            </a:r>
          </a:p>
          <a:p>
            <a:r>
              <a:rPr lang="en-US" dirty="0"/>
              <a:t>Shuffle the data (especially important with the way I read the data in)</a:t>
            </a:r>
          </a:p>
          <a:p>
            <a:r>
              <a:rPr lang="en-US" dirty="0"/>
              <a:t>Split into different data sets, simple hold out validation</a:t>
            </a:r>
          </a:p>
        </p:txBody>
      </p:sp>
    </p:spTree>
    <p:extLst>
      <p:ext uri="{BB962C8B-B14F-4D97-AF65-F5344CB8AC3E}">
        <p14:creationId xmlns:p14="http://schemas.microsoft.com/office/powerpoint/2010/main" val="8912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7E3C-F637-49A0-9465-72FEA259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69A0-3F6F-42B4-B8AA-6EC237DD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coordinates I did work with distances (which is basically just an if statement) and it worker very well</a:t>
            </a:r>
          </a:p>
          <a:p>
            <a:r>
              <a:rPr lang="en-US" dirty="0"/>
              <a:t>So simple didn’t upload the code</a:t>
            </a:r>
          </a:p>
        </p:txBody>
      </p:sp>
    </p:spTree>
    <p:extLst>
      <p:ext uri="{BB962C8B-B14F-4D97-AF65-F5344CB8AC3E}">
        <p14:creationId xmlns:p14="http://schemas.microsoft.com/office/powerpoint/2010/main" val="402263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540</TotalTime>
  <Words>425</Words>
  <Application>Microsoft Office PowerPoint</Application>
  <PresentationFormat>Custom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Cavity Formation Determination</vt:lpstr>
      <vt:lpstr>Logistical Preface</vt:lpstr>
      <vt:lpstr>Simulation Data</vt:lpstr>
      <vt:lpstr>Problem</vt:lpstr>
      <vt:lpstr>Processing data</vt:lpstr>
      <vt:lpstr>.xtc processing</vt:lpstr>
      <vt:lpstr>Pre.py</vt:lpstr>
      <vt:lpstr>Coord.py</vt:lpstr>
      <vt:lpstr>Distances </vt:lpstr>
      <vt:lpstr>Results </vt:lpstr>
      <vt:lpstr>Vectorization</vt:lpstr>
      <vt:lpstr>The Effect of Network Size on Accuracy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owenlockwood2@outlook.com</dc:creator>
  <cp:lastModifiedBy>owenlockwood2@outlook.com</cp:lastModifiedBy>
  <cp:revision>29</cp:revision>
  <dcterms:created xsi:type="dcterms:W3CDTF">2019-02-12T21:49:15Z</dcterms:created>
  <dcterms:modified xsi:type="dcterms:W3CDTF">2019-02-13T23:42:55Z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