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93"/>
    <p:restoredTop sz="97872"/>
  </p:normalViewPr>
  <p:slideViewPr>
    <p:cSldViewPr snapToGrid="0">
      <p:cViewPr>
        <p:scale>
          <a:sx n="185" d="100"/>
          <a:sy n="185" d="100"/>
        </p:scale>
        <p:origin x="15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FFF7-4A5B-2442-4D28-2152E2C8F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69A1F-27A0-FD6E-38ED-0EDB5231C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2557B-7B2F-A847-6046-B1392030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F2A6-AEBF-A048-8423-EFEDD7885DB9}" type="datetimeFigureOut">
              <a:rPr lang="en-DE" smtClean="0"/>
              <a:t>05.06.23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8787A-41CA-8116-8013-47B6DEE0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F1A0B-BB70-3D59-B88A-A054C2EB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99EA-6C43-6F44-BF10-323DECBB39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705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DDD7-809E-742A-35D7-F4D66178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D4B3B-93D9-FA1D-7866-1D5CFA3CC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873AD-6797-FC64-E6A6-8F4DD56D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F2A6-AEBF-A048-8423-EFEDD7885DB9}" type="datetimeFigureOut">
              <a:rPr lang="en-DE" smtClean="0"/>
              <a:t>05.06.23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10541-E535-81F5-CBDD-1B7906E2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025D0-DB63-2EA7-D4F3-56F770B4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99EA-6C43-6F44-BF10-323DECBB39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2240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32706-7B98-EADF-D5BC-876775F06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A1D33-FBA2-33F9-CEC0-8BE1DEF95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E0430-389C-BDFA-1918-C3DDA519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F2A6-AEBF-A048-8423-EFEDD7885DB9}" type="datetimeFigureOut">
              <a:rPr lang="en-DE" smtClean="0"/>
              <a:t>05.06.23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65FAF-25CE-58CD-CADA-EB17FF1B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5D6FC-2F81-FF40-BE1D-84E0522D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99EA-6C43-6F44-BF10-323DECBB39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648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4093-972A-04A3-A7AF-DE88DCC0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A5E0-32C7-92D6-333B-003E045EE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BE979-CDD1-5552-B755-05B1C93B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F2A6-AEBF-A048-8423-EFEDD7885DB9}" type="datetimeFigureOut">
              <a:rPr lang="en-DE" smtClean="0"/>
              <a:t>05.06.23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A3FD-ADA4-2676-F3A0-7E6B3588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75230-416C-F1B3-51CC-4EC8EADD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99EA-6C43-6F44-BF10-323DECBB39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448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6392-106D-EA22-670C-BA33574C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5C8B2-1195-23AC-7918-18714933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65A31-60BB-A706-1A08-6B3D5891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F2A6-AEBF-A048-8423-EFEDD7885DB9}" type="datetimeFigureOut">
              <a:rPr lang="en-DE" smtClean="0"/>
              <a:t>05.06.23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076F6-35F8-D034-01A6-775F993E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E69D9-2966-CCA6-635B-0CC63DEB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99EA-6C43-6F44-BF10-323DECBB39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34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D60E-7A15-A2F2-E4D8-07192108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C3E9-C582-1D91-F05D-9B96E7134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3081C-30BC-7B83-74E1-654AE4AFF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93C4D-34AB-A7E0-B8D8-7ED66D05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F2A6-AEBF-A048-8423-EFEDD7885DB9}" type="datetimeFigureOut">
              <a:rPr lang="en-DE" smtClean="0"/>
              <a:t>05.06.23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9A54C-E713-2A6E-79D9-19D45D81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4E7D2-09B8-7DCA-0FFC-0E9BCF7D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99EA-6C43-6F44-BF10-323DECBB39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541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8D36-CCAB-CFD0-4EBC-61C47E68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59CDF-5996-EDBA-498F-DDD7E47D7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A6FB8-D735-62FA-4C18-1BDE24FC2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F42C6-729A-E224-5CC6-DAD0EF5E4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86B9F-EF37-9E10-D504-64DA0CAD3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B5EB2-406B-A0E2-BB69-FCF9266C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F2A6-AEBF-A048-8423-EFEDD7885DB9}" type="datetimeFigureOut">
              <a:rPr lang="en-DE" smtClean="0"/>
              <a:t>05.06.23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258DE-4AE8-7F9D-87DB-FDB3FC52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ED19B0-7D29-CC7D-B249-E00B5A7F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99EA-6C43-6F44-BF10-323DECBB39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962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94B5-7DA0-20D8-5A39-221DE6C1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F008E-E0B9-1534-4E35-37B9C348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F2A6-AEBF-A048-8423-EFEDD7885DB9}" type="datetimeFigureOut">
              <a:rPr lang="en-DE" smtClean="0"/>
              <a:t>05.06.23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4972D-7138-18B0-3453-DE6A88C9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08421-80AA-991A-B93D-D009CF11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99EA-6C43-6F44-BF10-323DECBB39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6825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B8944-0ACD-539B-BD3C-AF01CC1E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F2A6-AEBF-A048-8423-EFEDD7885DB9}" type="datetimeFigureOut">
              <a:rPr lang="en-DE" smtClean="0"/>
              <a:t>05.06.23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E7CD1-B6EC-A36B-6832-2D8C6FD8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B0329-4775-5EB2-B5FF-22F6ACDF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99EA-6C43-6F44-BF10-323DECBB39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704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DEAC-0A9A-48FE-6933-A9DA4514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0CA5-FF90-A3BB-1CC8-6E71A3FBD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6DDF2-7238-EF64-DD7C-2CA6E2B10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86D46-530A-3F86-0C0D-D46A0B0E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F2A6-AEBF-A048-8423-EFEDD7885DB9}" type="datetimeFigureOut">
              <a:rPr lang="en-DE" smtClean="0"/>
              <a:t>05.06.23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FD294-2377-58F5-F349-C32F8592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A915-8AFC-D24F-8177-C2925676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99EA-6C43-6F44-BF10-323DECBB39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428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89F7-0FC3-3436-16D2-A1FC5674F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FF40E-CFB2-58B6-D316-11672F807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16D63-3D99-3F33-75D4-71749E5FD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7B2CA-17DE-C4E0-6572-EBA41F7F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F2A6-AEBF-A048-8423-EFEDD7885DB9}" type="datetimeFigureOut">
              <a:rPr lang="en-DE" smtClean="0"/>
              <a:t>05.06.23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B83C4-D449-E521-4CA1-6BDD6DAE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FA8F2-418D-95CC-0C51-7A9614E4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99EA-6C43-6F44-BF10-323DECBB39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653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7B96D-2A29-722E-42C1-04ED96DB2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72E1F-000F-7D28-EA64-F83F985AA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58CB5-2BE6-B485-5A75-37DE8E0D8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0F2A6-AEBF-A048-8423-EFEDD7885DB9}" type="datetimeFigureOut">
              <a:rPr lang="en-DE" smtClean="0"/>
              <a:t>05.06.23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AFF8E-6E81-1B56-2DA8-6B4DE04E0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BAA67-64C1-A630-C786-3250A7AA7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099EA-6C43-6F44-BF10-323DECBB39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8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EF9F93-1F57-0A08-E8E7-4E4735F387D5}"/>
              </a:ext>
            </a:extLst>
          </p:cNvPr>
          <p:cNvSpPr/>
          <p:nvPr/>
        </p:nvSpPr>
        <p:spPr>
          <a:xfrm>
            <a:off x="972088" y="1284038"/>
            <a:ext cx="8816148" cy="4736317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699759-2CB0-3A8A-4736-81F6AC8AF756}"/>
              </a:ext>
            </a:extLst>
          </p:cNvPr>
          <p:cNvSpPr/>
          <p:nvPr/>
        </p:nvSpPr>
        <p:spPr>
          <a:xfrm>
            <a:off x="583421" y="521713"/>
            <a:ext cx="11157924" cy="587908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3" name="Rectangle 37">
            <a:extLst>
              <a:ext uri="{FF2B5EF4-FFF2-40B4-BE49-F238E27FC236}">
                <a16:creationId xmlns:a16="http://schemas.microsoft.com/office/drawing/2014/main" id="{3DA354FF-905A-4BD9-F0F5-B044D3877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3412" y="1696964"/>
            <a:ext cx="12975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D2E4458-B679-EAE4-4FE8-EBEBB23FE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3421" y="521713"/>
            <a:ext cx="381000" cy="381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EA64424-2A5B-FB06-7C39-215A3FBA1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66859" y="1284038"/>
            <a:ext cx="381000" cy="381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FEACFDC-5B2F-982A-D56A-16CDEDD3EF77}"/>
              </a:ext>
            </a:extLst>
          </p:cNvPr>
          <p:cNvSpPr/>
          <p:nvPr/>
        </p:nvSpPr>
        <p:spPr>
          <a:xfrm>
            <a:off x="5602759" y="1980841"/>
            <a:ext cx="3273707" cy="3832442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accent3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6B83F3-D40B-F7AA-15F3-7E0CCD1A8BD9}"/>
              </a:ext>
            </a:extLst>
          </p:cNvPr>
          <p:cNvSpPr/>
          <p:nvPr/>
        </p:nvSpPr>
        <p:spPr>
          <a:xfrm>
            <a:off x="1211841" y="1973963"/>
            <a:ext cx="3120946" cy="383932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accent3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DE5615-D9F5-149A-4659-7010BEEA2BD5}"/>
              </a:ext>
            </a:extLst>
          </p:cNvPr>
          <p:cNvSpPr/>
          <p:nvPr/>
        </p:nvSpPr>
        <p:spPr>
          <a:xfrm>
            <a:off x="1347859" y="3905679"/>
            <a:ext cx="2835690" cy="1668284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50195BFC-5CEA-16A3-2530-FD8DAE4859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347858" y="3911229"/>
            <a:ext cx="381000" cy="381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1616BF5-BB55-6277-AECC-ADEC589D03A1}"/>
              </a:ext>
            </a:extLst>
          </p:cNvPr>
          <p:cNvSpPr/>
          <p:nvPr/>
        </p:nvSpPr>
        <p:spPr>
          <a:xfrm>
            <a:off x="5751243" y="3868861"/>
            <a:ext cx="2917889" cy="1705102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49752D15-4E1F-2333-29A3-D316690A47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724096" y="3911229"/>
            <a:ext cx="381000" cy="381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1033C93-3753-CD9E-D94C-F00AEC47C43C}"/>
              </a:ext>
            </a:extLst>
          </p:cNvPr>
          <p:cNvSpPr/>
          <p:nvPr/>
        </p:nvSpPr>
        <p:spPr>
          <a:xfrm>
            <a:off x="5724096" y="2181818"/>
            <a:ext cx="2929714" cy="1525171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B40B6DA9-A7D0-77F7-6168-A97D495FC8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731212" y="2181817"/>
            <a:ext cx="381000" cy="381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A36DA5F-B248-FCE3-63DD-C87DF3A57363}"/>
              </a:ext>
            </a:extLst>
          </p:cNvPr>
          <p:cNvSpPr/>
          <p:nvPr/>
        </p:nvSpPr>
        <p:spPr>
          <a:xfrm>
            <a:off x="1366917" y="2156329"/>
            <a:ext cx="2823747" cy="1547828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F049D332-0CF2-42EF-CDF9-8D7FBDC348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352474" y="2156328"/>
            <a:ext cx="381000" cy="381000"/>
          </a:xfrm>
          <a:prstGeom prst="rect">
            <a:avLst/>
          </a:prstGeom>
        </p:spPr>
      </p:pic>
      <p:pic>
        <p:nvPicPr>
          <p:cNvPr id="50" name="Graphic 23">
            <a:extLst>
              <a:ext uri="{FF2B5EF4-FFF2-40B4-BE49-F238E27FC236}">
                <a16:creationId xmlns:a16="http://schemas.microsoft.com/office/drawing/2014/main" id="{30F1EDA3-99BE-5A9D-AC86-E70EF1D55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8967249" y="4427674"/>
            <a:ext cx="626765" cy="62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6">
            <a:extLst>
              <a:ext uri="{FF2B5EF4-FFF2-40B4-BE49-F238E27FC236}">
                <a16:creationId xmlns:a16="http://schemas.microsoft.com/office/drawing/2014/main" id="{27138F04-2B21-267E-78D9-CDFE47F97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6264" y="5014748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EE5E83ED-142F-EF9D-E0E5-59ED220CEE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39455" y="4564336"/>
            <a:ext cx="457200" cy="457200"/>
          </a:xfrm>
          <a:prstGeom prst="rect">
            <a:avLst/>
          </a:prstGeom>
        </p:spPr>
      </p:pic>
      <p:sp>
        <p:nvSpPr>
          <p:cNvPr id="62" name="TextBox 16">
            <a:extLst>
              <a:ext uri="{FF2B5EF4-FFF2-40B4-BE49-F238E27FC236}">
                <a16:creationId xmlns:a16="http://schemas.microsoft.com/office/drawing/2014/main" id="{2BD2298E-CF65-EBD2-9EE4-E2E7925D6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383" y="4969719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C18B7EFC-D139-F11C-BE82-1A9073BE8F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74283" y="4563306"/>
            <a:ext cx="457200" cy="457200"/>
          </a:xfrm>
          <a:prstGeom prst="rect">
            <a:avLst/>
          </a:prstGeom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F3F15295-F75A-B852-74CC-11C2AA2A3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8328" y="5082818"/>
            <a:ext cx="2268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Kubernetes Service (Amazon EKS)</a:t>
            </a:r>
          </a:p>
        </p:txBody>
      </p:sp>
      <p:sp>
        <p:nvSpPr>
          <p:cNvPr id="69" name="TextBox 22">
            <a:extLst>
              <a:ext uri="{FF2B5EF4-FFF2-40B4-BE49-F238E27FC236}">
                <a16:creationId xmlns:a16="http://schemas.microsoft.com/office/drawing/2014/main" id="{B48AC483-2E4E-2A57-0C60-754C22B7D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028" y="1043950"/>
            <a:ext cx="11450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9FEF8600-95B5-0C67-5BB8-A4DB326F64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67701" y="637167"/>
            <a:ext cx="457200" cy="457200"/>
          </a:xfrm>
          <a:prstGeom prst="rect">
            <a:avLst/>
          </a:prstGeom>
        </p:spPr>
      </p:pic>
      <p:sp>
        <p:nvSpPr>
          <p:cNvPr id="71" name="Freeform 70">
            <a:extLst>
              <a:ext uri="{FF2B5EF4-FFF2-40B4-BE49-F238E27FC236}">
                <a16:creationId xmlns:a16="http://schemas.microsoft.com/office/drawing/2014/main" id="{2B8F66F4-3049-B7DA-59BC-9E5E43A6D792}"/>
              </a:ext>
            </a:extLst>
          </p:cNvPr>
          <p:cNvSpPr/>
          <p:nvPr/>
        </p:nvSpPr>
        <p:spPr>
          <a:xfrm rot="5400000" flipH="1" flipV="1">
            <a:off x="2253563" y="1867380"/>
            <a:ext cx="3686779" cy="162730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A54E8C4F-ECBD-2B05-1F6C-D55F84B55BB8}"/>
              </a:ext>
            </a:extLst>
          </p:cNvPr>
          <p:cNvSpPr/>
          <p:nvPr/>
        </p:nvSpPr>
        <p:spPr>
          <a:xfrm rot="5400000" flipH="1">
            <a:off x="4409690" y="1726926"/>
            <a:ext cx="3700110" cy="192154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70D0AF8-4347-F09A-5B9E-C39D2DC97BB5}"/>
              </a:ext>
            </a:extLst>
          </p:cNvPr>
          <p:cNvCxnSpPr>
            <a:cxnSpLocks/>
          </p:cNvCxnSpPr>
          <p:nvPr/>
        </p:nvCxnSpPr>
        <p:spPr>
          <a:xfrm>
            <a:off x="8562110" y="4814017"/>
            <a:ext cx="405139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17">
            <a:extLst>
              <a:ext uri="{FF2B5EF4-FFF2-40B4-BE49-F238E27FC236}">
                <a16:creationId xmlns:a16="http://schemas.microsoft.com/office/drawing/2014/main" id="{BF82A4E7-5220-5B70-8656-53B55B2AD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945" y="2737132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847526AA-52E7-1C31-7F76-832087782A6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69728" y="2254381"/>
            <a:ext cx="457200" cy="457200"/>
          </a:xfrm>
          <a:prstGeom prst="rect">
            <a:avLst/>
          </a:prstGeom>
        </p:spPr>
      </p:pic>
      <p:sp>
        <p:nvSpPr>
          <p:cNvPr id="78" name="TextBox 17">
            <a:extLst>
              <a:ext uri="{FF2B5EF4-FFF2-40B4-BE49-F238E27FC236}">
                <a16:creationId xmlns:a16="http://schemas.microsoft.com/office/drawing/2014/main" id="{49C0C0A1-5D6D-07C2-D5A0-955544B33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2916" y="299065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8A28A78D-0AB1-8CA8-4FCC-0A33A0482BA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86672" y="2538479"/>
            <a:ext cx="457200" cy="457200"/>
          </a:xfrm>
          <a:prstGeom prst="rect">
            <a:avLst/>
          </a:prstGeom>
        </p:spPr>
      </p:pic>
      <p:pic>
        <p:nvPicPr>
          <p:cNvPr id="80" name="Graphic 20">
            <a:extLst>
              <a:ext uri="{FF2B5EF4-FFF2-40B4-BE49-F238E27FC236}">
                <a16:creationId xmlns:a16="http://schemas.microsoft.com/office/drawing/2014/main" id="{CB1BEF3E-F8BA-2C04-6E78-A04BF6984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7703448" y="615935"/>
            <a:ext cx="616023" cy="61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12">
            <a:extLst>
              <a:ext uri="{FF2B5EF4-FFF2-40B4-BE49-F238E27FC236}">
                <a16:creationId xmlns:a16="http://schemas.microsoft.com/office/drawing/2014/main" id="{7BCE8F8D-FF5C-3513-5E74-D57BF36A3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0283" y="1276076"/>
            <a:ext cx="1842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Certificate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 (ACM)</a:t>
            </a:r>
          </a:p>
        </p:txBody>
      </p:sp>
      <p:pic>
        <p:nvPicPr>
          <p:cNvPr id="82" name="Graphic 20">
            <a:extLst>
              <a:ext uri="{FF2B5EF4-FFF2-40B4-BE49-F238E27FC236}">
                <a16:creationId xmlns:a16="http://schemas.microsoft.com/office/drawing/2014/main" id="{645A1034-8381-8F2F-33B0-D25E0EB8F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10515653" y="635677"/>
            <a:ext cx="624848" cy="624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22">
            <a:extLst>
              <a:ext uri="{FF2B5EF4-FFF2-40B4-BE49-F238E27FC236}">
                <a16:creationId xmlns:a16="http://schemas.microsoft.com/office/drawing/2014/main" id="{F5FE734B-662C-B8B8-E7DE-CA21D5C8A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1137" y="1260525"/>
            <a:ext cx="18706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Container Registry (Amazon ECR)</a:t>
            </a:r>
          </a:p>
        </p:txBody>
      </p:sp>
      <p:sp>
        <p:nvSpPr>
          <p:cNvPr id="84" name="TextBox 29">
            <a:extLst>
              <a:ext uri="{FF2B5EF4-FFF2-40B4-BE49-F238E27FC236}">
                <a16:creationId xmlns:a16="http://schemas.microsoft.com/office/drawing/2014/main" id="{51E374F5-E7AA-F47C-C980-0F331D91D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3361" y="2437064"/>
            <a:ext cx="11747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Registry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DC7B6C4C-7C63-C8C5-C626-8F3E548BF53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568409" y="1988569"/>
            <a:ext cx="457200" cy="4572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5D4597DF-08C0-AD61-7DD1-1BADA7991BD4}"/>
              </a:ext>
            </a:extLst>
          </p:cNvPr>
          <p:cNvSpPr/>
          <p:nvPr/>
        </p:nvSpPr>
        <p:spPr>
          <a:xfrm>
            <a:off x="1526292" y="4451281"/>
            <a:ext cx="7035817" cy="1025131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 managed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group</a:t>
            </a:r>
          </a:p>
        </p:txBody>
      </p:sp>
    </p:spTree>
    <p:extLst>
      <p:ext uri="{BB962C8B-B14F-4D97-AF65-F5344CB8AC3E}">
        <p14:creationId xmlns:p14="http://schemas.microsoft.com/office/powerpoint/2010/main" val="106437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60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Mager</dc:creator>
  <cp:lastModifiedBy>Anna Mager</cp:lastModifiedBy>
  <cp:revision>1</cp:revision>
  <dcterms:created xsi:type="dcterms:W3CDTF">2023-06-05T13:10:49Z</dcterms:created>
  <dcterms:modified xsi:type="dcterms:W3CDTF">2023-06-05T14:54:11Z</dcterms:modified>
</cp:coreProperties>
</file>