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14" r:id="rId5"/>
    <p:sldId id="305" r:id="rId6"/>
    <p:sldId id="317" r:id="rId7"/>
    <p:sldId id="320" r:id="rId8"/>
    <p:sldId id="318" r:id="rId9"/>
    <p:sldId id="326" r:id="rId10"/>
    <p:sldId id="312" r:id="rId11"/>
    <p:sldId id="329" r:id="rId12"/>
    <p:sldId id="330" r:id="rId13"/>
    <p:sldId id="321" r:id="rId14"/>
    <p:sldId id="324" r:id="rId15"/>
    <p:sldId id="327" r:id="rId16"/>
    <p:sldId id="325" r:id="rId17"/>
    <p:sldId id="258" r:id="rId18"/>
    <p:sldId id="32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2FD53-BBC3-4F74-8AC8-F042671F2493}" v="3270" dt="2021-07-16T10:27:11.121"/>
    <p1510:client id="{50C7B4EA-8B45-4BC3-B938-61F2426B8B91}" vWet="4" dt="2021-07-16T07:08:27.346"/>
    <p1510:client id="{552BE0AA-4EE9-4B13-97DD-D943FA3B9B32}" v="318" dt="2021-07-16T08:05:24.314"/>
    <p1510:client id="{889A8573-D445-9E14-E603-85C6B084684F}" v="200" dt="2021-07-16T09:51:15.445"/>
    <p1510:client id="{F0EC8C01-A573-49FC-BD31-DDFB53FB9340}" v="3450" dt="2021-07-16T09:48:24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87c05bab710aaf870b24136c14b1b76c3d159c6d3db6956ed7f3766465641730::" providerId="AD" clId="Web-{552BE0AA-4EE9-4B13-97DD-D943FA3B9B32}"/>
    <pc:docChg chg="modSld sldOrd">
      <pc:chgData name="게스트 사용자" userId="S::urn:spo:anon#87c05bab710aaf870b24136c14b1b76c3d159c6d3db6956ed7f3766465641730::" providerId="AD" clId="Web-{552BE0AA-4EE9-4B13-97DD-D943FA3B9B32}" dt="2021-07-16T08:05:24.314" v="381" actId="1076"/>
      <pc:docMkLst>
        <pc:docMk/>
      </pc:docMkLst>
      <pc:sldChg chg="modSp">
        <pc:chgData name="게스트 사용자" userId="S::urn:spo:anon#87c05bab710aaf870b24136c14b1b76c3d159c6d3db6956ed7f3766465641730::" providerId="AD" clId="Web-{552BE0AA-4EE9-4B13-97DD-D943FA3B9B32}" dt="2021-07-16T08:00:20.198" v="196" actId="20577"/>
        <pc:sldMkLst>
          <pc:docMk/>
          <pc:sldMk cId="1644690543" sldId="305"/>
        </pc:sldMkLst>
        <pc:spChg chg="mod">
          <ac:chgData name="게스트 사용자" userId="S::urn:spo:anon#87c05bab710aaf870b24136c14b1b76c3d159c6d3db6956ed7f3766465641730::" providerId="AD" clId="Web-{552BE0AA-4EE9-4B13-97DD-D943FA3B9B32}" dt="2021-07-16T07:59:14.369" v="189" actId="1076"/>
          <ac:spMkLst>
            <pc:docMk/>
            <pc:sldMk cId="1644690543" sldId="305"/>
            <ac:spMk id="23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7:59:01.541" v="187" actId="20577"/>
          <ac:spMkLst>
            <pc:docMk/>
            <pc:sldMk cId="1644690543" sldId="305"/>
            <ac:spMk id="24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7:59:19.478" v="190" actId="1076"/>
          <ac:spMkLst>
            <pc:docMk/>
            <pc:sldMk cId="1644690543" sldId="305"/>
            <ac:spMk id="25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8:00:20.198" v="196" actId="20577"/>
          <ac:spMkLst>
            <pc:docMk/>
            <pc:sldMk cId="1644690543" sldId="305"/>
            <ac:spMk id="27" creationId="{00000000-0000-0000-0000-000000000000}"/>
          </ac:spMkLst>
        </pc:spChg>
      </pc:sldChg>
      <pc:sldChg chg="modSp modNotes">
        <pc:chgData name="게스트 사용자" userId="S::urn:spo:anon#87c05bab710aaf870b24136c14b1b76c3d159c6d3db6956ed7f3766465641730::" providerId="AD" clId="Web-{552BE0AA-4EE9-4B13-97DD-D943FA3B9B32}" dt="2021-07-16T07:58:15.383" v="183"/>
        <pc:sldMkLst>
          <pc:docMk/>
          <pc:sldMk cId="3878824651" sldId="314"/>
        </pc:sldMkLst>
        <pc:spChg chg="mod">
          <ac:chgData name="게스트 사용자" userId="S::urn:spo:anon#87c05bab710aaf870b24136c14b1b76c3d159c6d3db6956ed7f3766465641730::" providerId="AD" clId="Web-{552BE0AA-4EE9-4B13-97DD-D943FA3B9B32}" dt="2021-07-16T07:58:14.196" v="181" actId="20577"/>
          <ac:spMkLst>
            <pc:docMk/>
            <pc:sldMk cId="3878824651" sldId="314"/>
            <ac:spMk id="13" creationId="{91E9CAD7-2973-429B-93C9-AE72675215B8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7:56:22.100" v="32" actId="20577"/>
          <ac:spMkLst>
            <pc:docMk/>
            <pc:sldMk cId="3878824651" sldId="314"/>
            <ac:spMk id="23" creationId="{00000000-0000-0000-0000-000000000000}"/>
          </ac:spMkLst>
        </pc:spChg>
        <pc:cxnChg chg="mod">
          <ac:chgData name="게스트 사용자" userId="S::urn:spo:anon#87c05bab710aaf870b24136c14b1b76c3d159c6d3db6956ed7f3766465641730::" providerId="AD" clId="Web-{552BE0AA-4EE9-4B13-97DD-D943FA3B9B32}" dt="2021-07-16T07:55:20.020" v="20" actId="1076"/>
          <ac:cxnSpMkLst>
            <pc:docMk/>
            <pc:sldMk cId="3878824651" sldId="314"/>
            <ac:cxnSpMk id="24" creationId="{00000000-0000-0000-0000-000000000000}"/>
          </ac:cxnSpMkLst>
        </pc:cxnChg>
      </pc:sldChg>
      <pc:sldChg chg="addSp modSp ord">
        <pc:chgData name="게스트 사용자" userId="S::urn:spo:anon#87c05bab710aaf870b24136c14b1b76c3d159c6d3db6956ed7f3766465641730::" providerId="AD" clId="Web-{552BE0AA-4EE9-4B13-97DD-D943FA3B9B32}" dt="2021-07-16T08:05:24.314" v="381" actId="1076"/>
        <pc:sldMkLst>
          <pc:docMk/>
          <pc:sldMk cId="902500110" sldId="320"/>
        </pc:sldMkLst>
        <pc:spChg chg="add mod">
          <ac:chgData name="게스트 사용자" userId="S::urn:spo:anon#87c05bab710aaf870b24136c14b1b76c3d159c6d3db6956ed7f3766465641730::" providerId="AD" clId="Web-{552BE0AA-4EE9-4B13-97DD-D943FA3B9B32}" dt="2021-07-16T08:05:12.376" v="377" actId="1076"/>
          <ac:spMkLst>
            <pc:docMk/>
            <pc:sldMk cId="902500110" sldId="320"/>
            <ac:spMk id="5" creationId="{BDDFDD2A-4716-4D8A-B1B5-577199FB788B}"/>
          </ac:spMkLst>
        </pc:spChg>
        <pc:spChg chg="add mod">
          <ac:chgData name="게스트 사용자" userId="S::urn:spo:anon#87c05bab710aaf870b24136c14b1b76c3d159c6d3db6956ed7f3766465641730::" providerId="AD" clId="Web-{552BE0AA-4EE9-4B13-97DD-D943FA3B9B32}" dt="2021-07-16T08:05:02.173" v="374" actId="1076"/>
          <ac:spMkLst>
            <pc:docMk/>
            <pc:sldMk cId="902500110" sldId="320"/>
            <ac:spMk id="6" creationId="{C43DE28B-D05A-4A96-A2BC-5958357C142E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8:01:08.981" v="209" actId="1076"/>
          <ac:spMkLst>
            <pc:docMk/>
            <pc:sldMk cId="902500110" sldId="320"/>
            <ac:spMk id="9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8:00:57.934" v="206" actId="1076"/>
          <ac:spMkLst>
            <pc:docMk/>
            <pc:sldMk cId="902500110" sldId="320"/>
            <ac:spMk id="10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8:01:08.996" v="210" actId="1076"/>
          <ac:spMkLst>
            <pc:docMk/>
            <pc:sldMk cId="902500110" sldId="320"/>
            <ac:spMk id="15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552BE0AA-4EE9-4B13-97DD-D943FA3B9B32}" dt="2021-07-16T08:04:17.016" v="368" actId="20577"/>
          <ac:spMkLst>
            <pc:docMk/>
            <pc:sldMk cId="902500110" sldId="320"/>
            <ac:spMk id="16" creationId="{00000000-0000-0000-0000-000000000000}"/>
          </ac:spMkLst>
        </pc:spChg>
        <pc:spChg chg="add mod">
          <ac:chgData name="게스트 사용자" userId="S::urn:spo:anon#87c05bab710aaf870b24136c14b1b76c3d159c6d3db6956ed7f3766465641730::" providerId="AD" clId="Web-{552BE0AA-4EE9-4B13-97DD-D943FA3B9B32}" dt="2021-07-16T08:05:20.751" v="380" actId="1076"/>
          <ac:spMkLst>
            <pc:docMk/>
            <pc:sldMk cId="902500110" sldId="320"/>
            <ac:spMk id="25" creationId="{B4283B24-2B1B-4C3F-8B66-6B916A9F3EEA}"/>
          </ac:spMkLst>
        </pc:spChg>
        <pc:grpChg chg="add mod">
          <ac:chgData name="게스트 사용자" userId="S::urn:spo:anon#87c05bab710aaf870b24136c14b1b76c3d159c6d3db6956ed7f3766465641730::" providerId="AD" clId="Web-{552BE0AA-4EE9-4B13-97DD-D943FA3B9B32}" dt="2021-07-16T08:02:30.263" v="246" actId="1076"/>
          <ac:grpSpMkLst>
            <pc:docMk/>
            <pc:sldMk cId="902500110" sldId="320"/>
            <ac:grpSpMk id="3" creationId="{97D97529-3D2C-47A3-9825-FB033C7E61FD}"/>
          </ac:grpSpMkLst>
        </pc:grpChg>
        <pc:grpChg chg="add mod">
          <ac:chgData name="게스트 사용자" userId="S::urn:spo:anon#87c05bab710aaf870b24136c14b1b76c3d159c6d3db6956ed7f3766465641730::" providerId="AD" clId="Web-{552BE0AA-4EE9-4B13-97DD-D943FA3B9B32}" dt="2021-07-16T08:05:24.314" v="381" actId="1076"/>
          <ac:grpSpMkLst>
            <pc:docMk/>
            <pc:sldMk cId="902500110" sldId="320"/>
            <ac:grpSpMk id="4" creationId="{9299287C-0D99-41DB-A2EB-42B229B72C6A}"/>
          </ac:grpSpMkLst>
        </pc:grpChg>
        <pc:picChg chg="mod">
          <ac:chgData name="게스트 사용자" userId="S::urn:spo:anon#87c05bab710aaf870b24136c14b1b76c3d159c6d3db6956ed7f3766465641730::" providerId="AD" clId="Web-{552BE0AA-4EE9-4B13-97DD-D943FA3B9B32}" dt="2021-07-16T08:01:08.996" v="211" actId="1076"/>
          <ac:picMkLst>
            <pc:docMk/>
            <pc:sldMk cId="902500110" sldId="320"/>
            <ac:picMk id="2" creationId="{00000000-0000-0000-0000-000000000000}"/>
          </ac:picMkLst>
        </pc:picChg>
        <pc:picChg chg="mod">
          <ac:chgData name="게스트 사용자" userId="S::urn:spo:anon#87c05bab710aaf870b24136c14b1b76c3d159c6d3db6956ed7f3766465641730::" providerId="AD" clId="Web-{552BE0AA-4EE9-4B13-97DD-D943FA3B9B32}" dt="2021-07-16T08:00:57.918" v="204" actId="1076"/>
          <ac:picMkLst>
            <pc:docMk/>
            <pc:sldMk cId="902500110" sldId="320"/>
            <ac:picMk id="13" creationId="{00000000-0000-0000-0000-000000000000}"/>
          </ac:picMkLst>
        </pc:picChg>
      </pc:sldChg>
    </pc:docChg>
  </pc:docChgLst>
  <pc:docChgLst>
    <pc:chgData name="게스트 사용자" userId="S::urn:spo:anon#87c05bab710aaf870b24136c14b1b76c3d159c6d3db6956ed7f3766465641730::" providerId="AD" clId="Web-{4DD2FD53-BBC3-4F74-8AC8-F042671F2493}"/>
    <pc:docChg chg="addSld delSld modSld sldOrd">
      <pc:chgData name="게스트 사용자" userId="S::urn:spo:anon#87c05bab710aaf870b24136c14b1b76c3d159c6d3db6956ed7f3766465641730::" providerId="AD" clId="Web-{4DD2FD53-BBC3-4F74-8AC8-F042671F2493}" dt="2021-07-16T10:27:10.309" v="2860"/>
      <pc:docMkLst>
        <pc:docMk/>
      </pc:docMkLst>
      <pc:sldChg chg="del">
        <pc:chgData name="게스트 사용자" userId="S::urn:spo:anon#87c05bab710aaf870b24136c14b1b76c3d159c6d3db6956ed7f3766465641730::" providerId="AD" clId="Web-{4DD2FD53-BBC3-4F74-8AC8-F042671F2493}" dt="2021-07-16T09:55:24.146" v="2314"/>
        <pc:sldMkLst>
          <pc:docMk/>
          <pc:sldMk cId="3643355679" sldId="257"/>
        </pc:sldMkLst>
      </pc:sldChg>
      <pc:sldChg chg="modSp">
        <pc:chgData name="게스트 사용자" userId="S::urn:spo:anon#87c05bab710aaf870b24136c14b1b76c3d159c6d3db6956ed7f3766465641730::" providerId="AD" clId="Web-{4DD2FD53-BBC3-4F74-8AC8-F042671F2493}" dt="2021-07-16T09:23:08.893" v="1949" actId="1076"/>
        <pc:sldMkLst>
          <pc:docMk/>
          <pc:sldMk cId="2378258569" sldId="258"/>
        </pc:sldMkLst>
        <pc:spChg chg="mod">
          <ac:chgData name="게스트 사용자" userId="S::urn:spo:anon#87c05bab710aaf870b24136c14b1b76c3d159c6d3db6956ed7f3766465641730::" providerId="AD" clId="Web-{4DD2FD53-BBC3-4F74-8AC8-F042671F2493}" dt="2021-07-16T09:23:08.893" v="1949" actId="1076"/>
          <ac:spMkLst>
            <pc:docMk/>
            <pc:sldMk cId="2378258569" sldId="258"/>
            <ac:spMk id="3" creationId="{84D65FE4-2343-4BF4-8C4F-B95E56D11A4C}"/>
          </ac:spMkLst>
        </pc:spChg>
      </pc:sldChg>
      <pc:sldChg chg="del">
        <pc:chgData name="게스트 사용자" userId="S::urn:spo:anon#87c05bab710aaf870b24136c14b1b76c3d159c6d3db6956ed7f3766465641730::" providerId="AD" clId="Web-{4DD2FD53-BBC3-4F74-8AC8-F042671F2493}" dt="2021-07-16T09:55:29.209" v="2320"/>
        <pc:sldMkLst>
          <pc:docMk/>
          <pc:sldMk cId="3970867102" sldId="265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17.240" v="2309"/>
        <pc:sldMkLst>
          <pc:docMk/>
          <pc:sldMk cId="297455296" sldId="270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0.615" v="2311"/>
        <pc:sldMkLst>
          <pc:docMk/>
          <pc:sldMk cId="2067244655" sldId="271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9.209" v="2321"/>
        <pc:sldMkLst>
          <pc:docMk/>
          <pc:sldMk cId="3128138731" sldId="287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9.209" v="2317"/>
        <pc:sldMkLst>
          <pc:docMk/>
          <pc:sldMk cId="2085663097" sldId="291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9.225" v="2322"/>
        <pc:sldMkLst>
          <pc:docMk/>
          <pc:sldMk cId="2325612228" sldId="292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9.209" v="2319"/>
        <pc:sldMkLst>
          <pc:docMk/>
          <pc:sldMk cId="1953037828" sldId="297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15.693" v="2308"/>
        <pc:sldMkLst>
          <pc:docMk/>
          <pc:sldMk cId="2306469920" sldId="299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2.990" v="2313"/>
        <pc:sldMkLst>
          <pc:docMk/>
          <pc:sldMk cId="2722343256" sldId="300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14.396" v="2307"/>
        <pc:sldMkLst>
          <pc:docMk/>
          <pc:sldMk cId="4247353825" sldId="301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18.459" v="2310"/>
        <pc:sldMkLst>
          <pc:docMk/>
          <pc:sldMk cId="3250486002" sldId="302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9.225" v="2323"/>
        <pc:sldMkLst>
          <pc:docMk/>
          <pc:sldMk cId="1321804691" sldId="303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9.209" v="2318"/>
        <pc:sldMkLst>
          <pc:docMk/>
          <pc:sldMk cId="596634869" sldId="304"/>
        </pc:sldMkLst>
      </pc:sldChg>
      <pc:sldChg chg="modSp modNotes">
        <pc:chgData name="게스트 사용자" userId="S::urn:spo:anon#87c05bab710aaf870b24136c14b1b76c3d159c6d3db6956ed7f3766465641730::" providerId="AD" clId="Web-{4DD2FD53-BBC3-4F74-8AC8-F042671F2493}" dt="2021-07-16T09:57:28.685" v="2328"/>
        <pc:sldMkLst>
          <pc:docMk/>
          <pc:sldMk cId="1644690543" sldId="305"/>
        </pc:sldMkLst>
        <pc:spChg chg="mod">
          <ac:chgData name="게스트 사용자" userId="S::urn:spo:anon#87c05bab710aaf870b24136c14b1b76c3d159c6d3db6956ed7f3766465641730::" providerId="AD" clId="Web-{4DD2FD53-BBC3-4F74-8AC8-F042671F2493}" dt="2021-07-16T09:18:31.135" v="1723" actId="20577"/>
          <ac:spMkLst>
            <pc:docMk/>
            <pc:sldMk cId="1644690543" sldId="305"/>
            <ac:spMk id="27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18:34.588" v="1726" actId="20577"/>
          <ac:spMkLst>
            <pc:docMk/>
            <pc:sldMk cId="1644690543" sldId="305"/>
            <ac:spMk id="28" creationId="{00000000-0000-0000-0000-000000000000}"/>
          </ac:spMkLst>
        </pc:spChg>
      </pc:sldChg>
      <pc:sldChg chg="del">
        <pc:chgData name="게스트 사용자" userId="S::urn:spo:anon#87c05bab710aaf870b24136c14b1b76c3d159c6d3db6956ed7f3766465641730::" providerId="AD" clId="Web-{4DD2FD53-BBC3-4F74-8AC8-F042671F2493}" dt="2021-07-16T09:55:29.225" v="2324"/>
        <pc:sldMkLst>
          <pc:docMk/>
          <pc:sldMk cId="3347013424" sldId="307"/>
        </pc:sldMkLst>
      </pc:sldChg>
      <pc:sldChg chg="addSp delSp modSp ord modNotes">
        <pc:chgData name="게스트 사용자" userId="S::urn:spo:anon#87c05bab710aaf870b24136c14b1b76c3d159c6d3db6956ed7f3766465641730::" providerId="AD" clId="Web-{4DD2FD53-BBC3-4F74-8AC8-F042671F2493}" dt="2021-07-16T10:23:30.081" v="2338"/>
        <pc:sldMkLst>
          <pc:docMk/>
          <pc:sldMk cId="3783739430" sldId="312"/>
        </pc:sldMkLst>
        <pc:spChg chg="add del mod">
          <ac:chgData name="게스트 사용자" userId="S::urn:spo:anon#87c05bab710aaf870b24136c14b1b76c3d159c6d3db6956ed7f3766465641730::" providerId="AD" clId="Web-{4DD2FD53-BBC3-4F74-8AC8-F042671F2493}" dt="2021-07-16T08:57:12.117" v="1366"/>
          <ac:spMkLst>
            <pc:docMk/>
            <pc:sldMk cId="3783739430" sldId="312"/>
            <ac:spMk id="7" creationId="{EDA20212-34AD-4A4E-B37D-7FB136970F5C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33:15.580" v="942"/>
          <ac:spMkLst>
            <pc:docMk/>
            <pc:sldMk cId="3783739430" sldId="312"/>
            <ac:spMk id="8" creationId="{F6EE1BFC-258A-4945-B65C-A09B3D10CD16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57:11.367" v="1365"/>
          <ac:spMkLst>
            <pc:docMk/>
            <pc:sldMk cId="3783739430" sldId="312"/>
            <ac:spMk id="9" creationId="{08437E43-E6E7-420A-8671-E52C71B1D10C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30:54.780" v="891" actId="20577"/>
          <ac:spMkLst>
            <pc:docMk/>
            <pc:sldMk cId="3783739430" sldId="312"/>
            <ac:spMk id="18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18:37.603" v="1731" actId="20577"/>
          <ac:spMkLst>
            <pc:docMk/>
            <pc:sldMk cId="3783739430" sldId="312"/>
            <ac:spMk id="19" creationId="{00000000-0000-0000-0000-000000000000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8:57:28.227" v="1371" actId="1076"/>
          <ac:spMkLst>
            <pc:docMk/>
            <pc:sldMk cId="3783739430" sldId="312"/>
            <ac:spMk id="24" creationId="{05D1BBC0-B95B-4EE8-8C19-357CB72BBC6C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13:41.330" v="1576" actId="20577"/>
          <ac:spMkLst>
            <pc:docMk/>
            <pc:sldMk cId="3783739430" sldId="312"/>
            <ac:spMk id="25" creationId="{F083EF93-0CE2-4456-BBEE-3EF669EF2050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8:29:51.419" v="864" actId="1076"/>
          <ac:spMkLst>
            <pc:docMk/>
            <pc:sldMk cId="3783739430" sldId="312"/>
            <ac:spMk id="32" creationId="{E88194C3-A787-4189-ADEF-451A2B58B3B5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51:53.187" v="1267" actId="20577"/>
          <ac:spMkLst>
            <pc:docMk/>
            <pc:sldMk cId="3783739430" sldId="312"/>
            <ac:spMk id="40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31:59.610" v="920" actId="20577"/>
          <ac:spMkLst>
            <pc:docMk/>
            <pc:sldMk cId="3783739430" sldId="312"/>
            <ac:spMk id="41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26:09.851" v="657" actId="14100"/>
          <ac:spMkLst>
            <pc:docMk/>
            <pc:sldMk cId="3783739430" sldId="312"/>
            <ac:spMk id="42" creationId="{00000000-0000-0000-0000-000000000000}"/>
          </ac:spMkLst>
        </pc:spChg>
        <pc:spChg chg="del mod topLvl">
          <ac:chgData name="게스트 사용자" userId="S::urn:spo:anon#87c05bab710aaf870b24136c14b1b76c3d159c6d3db6956ed7f3766465641730::" providerId="AD" clId="Web-{4DD2FD53-BBC3-4F74-8AC8-F042671F2493}" dt="2021-07-16T08:29:58.013" v="867"/>
          <ac:spMkLst>
            <pc:docMk/>
            <pc:sldMk cId="3783739430" sldId="312"/>
            <ac:spMk id="43" creationId="{00000000-0000-0000-0000-000000000000}"/>
          </ac:spMkLst>
        </pc:spChg>
        <pc:spChg chg="del mod topLvl">
          <ac:chgData name="게스트 사용자" userId="S::urn:spo:anon#87c05bab710aaf870b24136c14b1b76c3d159c6d3db6956ed7f3766465641730::" providerId="AD" clId="Web-{4DD2FD53-BBC3-4F74-8AC8-F042671F2493}" dt="2021-07-16T08:29:56.200" v="866"/>
          <ac:spMkLst>
            <pc:docMk/>
            <pc:sldMk cId="3783739430" sldId="312"/>
            <ac:spMk id="44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40:34.888" v="1071" actId="20577"/>
          <ac:spMkLst>
            <pc:docMk/>
            <pc:sldMk cId="3783739430" sldId="312"/>
            <ac:spMk id="49" creationId="{00000000-0000-0000-0000-000000000000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57:10.320" v="1364"/>
          <ac:spMkLst>
            <pc:docMk/>
            <pc:sldMk cId="3783739430" sldId="312"/>
            <ac:spMk id="53" creationId="{9552A25F-B442-4468-B28B-B51A6B0CB83E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34:27.551" v="970"/>
          <ac:spMkLst>
            <pc:docMk/>
            <pc:sldMk cId="3783739430" sldId="312"/>
            <ac:spMk id="54" creationId="{D301F375-FD5F-4A86-BFC3-749F49BE6935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51:06.358" v="1210" actId="20577"/>
          <ac:spMkLst>
            <pc:docMk/>
            <pc:sldMk cId="3783739430" sldId="312"/>
            <ac:spMk id="57" creationId="{B9D3C3C8-47D8-4DFC-A485-8492A8F9CB54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47:08.211" v="1152" actId="20577"/>
          <ac:spMkLst>
            <pc:docMk/>
            <pc:sldMk cId="3783739430" sldId="312"/>
            <ac:spMk id="58" creationId="{DCADAC00-0A19-49FA-8749-9FD58966E7E1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38:28.979" v="1029" actId="14100"/>
          <ac:spMkLst>
            <pc:docMk/>
            <pc:sldMk cId="3783739430" sldId="312"/>
            <ac:spMk id="60" creationId="{D0B92E4C-9EDB-4D00-8702-3834971C5CEB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50:24.700" v="1197" actId="20577"/>
          <ac:spMkLst>
            <pc:docMk/>
            <pc:sldMk cId="3783739430" sldId="312"/>
            <ac:spMk id="61" creationId="{62EBDEBB-1379-4AD1-A110-E62E174C8656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38:22.994" v="1028" actId="20577"/>
          <ac:spMkLst>
            <pc:docMk/>
            <pc:sldMk cId="3783739430" sldId="312"/>
            <ac:spMk id="62" creationId="{3596215F-9360-44DF-8B95-62D2ACFDB30A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37:46.790" v="1018"/>
          <ac:spMkLst>
            <pc:docMk/>
            <pc:sldMk cId="3783739430" sldId="312"/>
            <ac:spMk id="63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28:58.808" v="803" actId="20577"/>
          <ac:spMkLst>
            <pc:docMk/>
            <pc:sldMk cId="3783739430" sldId="312"/>
            <ac:spMk id="64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29:51.403" v="862" actId="1076"/>
          <ac:spMkLst>
            <pc:docMk/>
            <pc:sldMk cId="3783739430" sldId="312"/>
            <ac:spMk id="65" creationId="{00000000-0000-0000-0000-000000000000}"/>
          </ac:spMkLst>
        </pc:spChg>
        <pc:spChg chg="del topLvl">
          <ac:chgData name="게스트 사용자" userId="S::urn:spo:anon#87c05bab710aaf870b24136c14b1b76c3d159c6d3db6956ed7f3766465641730::" providerId="AD" clId="Web-{4DD2FD53-BBC3-4F74-8AC8-F042671F2493}" dt="2021-07-16T08:20:14.498" v="473"/>
          <ac:spMkLst>
            <pc:docMk/>
            <pc:sldMk cId="3783739430" sldId="312"/>
            <ac:spMk id="66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8:31:02.608" v="893" actId="1076"/>
          <ac:spMkLst>
            <pc:docMk/>
            <pc:sldMk cId="3783739430" sldId="312"/>
            <ac:spMk id="67" creationId="{00000000-0000-0000-0000-000000000000}"/>
          </ac:spMkLst>
        </pc:spChg>
        <pc:spChg chg="del mod topLvl">
          <ac:chgData name="게스트 사용자" userId="S::urn:spo:anon#87c05bab710aaf870b24136c14b1b76c3d159c6d3db6956ed7f3766465641730::" providerId="AD" clId="Web-{4DD2FD53-BBC3-4F74-8AC8-F042671F2493}" dt="2021-07-16T08:20:09.076" v="471"/>
          <ac:spMkLst>
            <pc:docMk/>
            <pc:sldMk cId="3783739430" sldId="312"/>
            <ac:spMk id="68" creationId="{00000000-0000-0000-0000-000000000000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8:57:35.633" v="1373" actId="1076"/>
          <ac:spMkLst>
            <pc:docMk/>
            <pc:sldMk cId="3783739430" sldId="312"/>
            <ac:spMk id="69" creationId="{AAE18C0F-126C-4879-99AD-50ADAB2969D1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14:55.098" v="1663" actId="20577"/>
          <ac:spMkLst>
            <pc:docMk/>
            <pc:sldMk cId="3783739430" sldId="312"/>
            <ac:spMk id="70" creationId="{167E7099-E83B-4DCD-8339-193B3B5A469F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14:57.926" v="1664" actId="1076"/>
          <ac:spMkLst>
            <pc:docMk/>
            <pc:sldMk cId="3783739430" sldId="312"/>
            <ac:spMk id="71" creationId="{5BF6A96B-558E-4578-A59F-948A10673756}"/>
          </ac:spMkLst>
        </pc:spChg>
        <pc:grpChg chg="add del mod">
          <ac:chgData name="게스트 사용자" userId="S::urn:spo:anon#87c05bab710aaf870b24136c14b1b76c3d159c6d3db6956ed7f3766465641730::" providerId="AD" clId="Web-{4DD2FD53-BBC3-4F74-8AC8-F042671F2493}" dt="2021-07-16T08:26:06.585" v="654"/>
          <ac:grpSpMkLst>
            <pc:docMk/>
            <pc:sldMk cId="3783739430" sldId="312"/>
            <ac:grpSpMk id="2" creationId="{6A43E0A9-8A2D-4E9D-BB5D-5AF8C9428278}"/>
          </ac:grpSpMkLst>
        </pc:grpChg>
        <pc:grpChg chg="add del mod">
          <ac:chgData name="게스트 사용자" userId="S::urn:spo:anon#87c05bab710aaf870b24136c14b1b76c3d159c6d3db6956ed7f3766465641730::" providerId="AD" clId="Web-{4DD2FD53-BBC3-4F74-8AC8-F042671F2493}" dt="2021-07-16T08:25:15.068" v="640"/>
          <ac:grpSpMkLst>
            <pc:docMk/>
            <pc:sldMk cId="3783739430" sldId="312"/>
            <ac:grpSpMk id="3" creationId="{3EFC5B93-5CA7-4F94-B31D-00BDFE69B507}"/>
          </ac:grpSpMkLst>
        </pc:grpChg>
        <pc:grpChg chg="add mod">
          <ac:chgData name="게스트 사용자" userId="S::urn:spo:anon#87c05bab710aaf870b24136c14b1b76c3d159c6d3db6956ed7f3766465641730::" providerId="AD" clId="Web-{4DD2FD53-BBC3-4F74-8AC8-F042671F2493}" dt="2021-07-16T08:38:10.697" v="1022" actId="1076"/>
          <ac:grpSpMkLst>
            <pc:docMk/>
            <pc:sldMk cId="3783739430" sldId="312"/>
            <ac:grpSpMk id="4" creationId="{F0F0555D-802C-4947-9B60-8E56B61E5960}"/>
          </ac:grpSpMkLst>
        </pc:grpChg>
        <pc:grpChg chg="add mod">
          <ac:chgData name="게스트 사용자" userId="S::urn:spo:anon#87c05bab710aaf870b24136c14b1b76c3d159c6d3db6956ed7f3766465641730::" providerId="AD" clId="Web-{4DD2FD53-BBC3-4F74-8AC8-F042671F2493}" dt="2021-07-16T08:57:19.367" v="1369" actId="1076"/>
          <ac:grpSpMkLst>
            <pc:docMk/>
            <pc:sldMk cId="3783739430" sldId="312"/>
            <ac:grpSpMk id="5" creationId="{3197930F-7296-47EE-B5FC-FF2123BCF869}"/>
          </ac:grpSpMkLst>
        </pc:grpChg>
        <pc:grpChg chg="add del mod">
          <ac:chgData name="게스트 사용자" userId="S::urn:spo:anon#87c05bab710aaf870b24136c14b1b76c3d159c6d3db6956ed7f3766465641730::" providerId="AD" clId="Web-{4DD2FD53-BBC3-4F74-8AC8-F042671F2493}" dt="2021-07-16T08:53:11.751" v="1311"/>
          <ac:grpSpMkLst>
            <pc:docMk/>
            <pc:sldMk cId="3783739430" sldId="312"/>
            <ac:grpSpMk id="6" creationId="{5F6BA59E-B8B9-4F11-A114-52F0CF6B7824}"/>
          </ac:grpSpMkLst>
        </pc:grpChg>
        <pc:grpChg chg="add mod">
          <ac:chgData name="게스트 사용자" userId="S::urn:spo:anon#87c05bab710aaf870b24136c14b1b76c3d159c6d3db6956ed7f3766465641730::" providerId="AD" clId="Web-{4DD2FD53-BBC3-4F74-8AC8-F042671F2493}" dt="2021-07-16T09:14:39.254" v="1653" actId="1076"/>
          <ac:grpSpMkLst>
            <pc:docMk/>
            <pc:sldMk cId="3783739430" sldId="312"/>
            <ac:grpSpMk id="10" creationId="{CC6E4BC6-0D8F-40EF-96E9-88725E71AF41}"/>
          </ac:grpSpMkLst>
        </pc:grpChg>
        <pc:grpChg chg="add">
          <ac:chgData name="게스트 사용자" userId="S::urn:spo:anon#87c05bab710aaf870b24136c14b1b76c3d159c6d3db6956ed7f3766465641730::" providerId="AD" clId="Web-{4DD2FD53-BBC3-4F74-8AC8-F042671F2493}" dt="2021-07-16T09:15:15.973" v="1665"/>
          <ac:grpSpMkLst>
            <pc:docMk/>
            <pc:sldMk cId="3783739430" sldId="312"/>
            <ac:grpSpMk id="26" creationId="{C726D405-520F-41BD-9E4E-01AE162ECAE7}"/>
          </ac:grpSpMkLst>
        </pc:grpChg>
        <pc:grpChg chg="del">
          <ac:chgData name="게스트 사용자" userId="S::urn:spo:anon#87c05bab710aaf870b24136c14b1b76c3d159c6d3db6956ed7f3766465641730::" providerId="AD" clId="Web-{4DD2FD53-BBC3-4F74-8AC8-F042671F2493}" dt="2021-07-16T08:19:57.372" v="468"/>
          <ac:grpSpMkLst>
            <pc:docMk/>
            <pc:sldMk cId="3783739430" sldId="312"/>
            <ac:grpSpMk id="35" creationId="{00000000-0000-0000-0000-000000000000}"/>
          </ac:grpSpMkLst>
        </pc:grpChg>
        <pc:grpChg chg="del topLvl">
          <ac:chgData name="게스트 사용자" userId="S::urn:spo:anon#87c05bab710aaf870b24136c14b1b76c3d159c6d3db6956ed7f3766465641730::" providerId="AD" clId="Web-{4DD2FD53-BBC3-4F74-8AC8-F042671F2493}" dt="2021-07-16T08:20:07.279" v="470"/>
          <ac:grpSpMkLst>
            <pc:docMk/>
            <pc:sldMk cId="3783739430" sldId="312"/>
            <ac:grpSpMk id="36" creationId="{00000000-0000-0000-0000-000000000000}"/>
          </ac:grpSpMkLst>
        </pc:grpChg>
        <pc:grpChg chg="del topLvl">
          <ac:chgData name="게스트 사용자" userId="S::urn:spo:anon#87c05bab710aaf870b24136c14b1b76c3d159c6d3db6956ed7f3766465641730::" providerId="AD" clId="Web-{4DD2FD53-BBC3-4F74-8AC8-F042671F2493}" dt="2021-07-16T08:20:12.154" v="472"/>
          <ac:grpSpMkLst>
            <pc:docMk/>
            <pc:sldMk cId="3783739430" sldId="312"/>
            <ac:grpSpMk id="37" creationId="{00000000-0000-0000-0000-000000000000}"/>
          </ac:grpSpMkLst>
        </pc:grpChg>
        <pc:grpChg chg="del topLvl">
          <ac:chgData name="게스트 사용자" userId="S::urn:spo:anon#87c05bab710aaf870b24136c14b1b76c3d159c6d3db6956ed7f3766465641730::" providerId="AD" clId="Web-{4DD2FD53-BBC3-4F74-8AC8-F042671F2493}" dt="2021-07-16T08:21:16.140" v="536"/>
          <ac:grpSpMkLst>
            <pc:docMk/>
            <pc:sldMk cId="3783739430" sldId="312"/>
            <ac:grpSpMk id="38" creationId="{00000000-0000-0000-0000-000000000000}"/>
          </ac:grpSpMkLst>
        </pc:grpChg>
        <pc:grpChg chg="del topLvl">
          <ac:chgData name="게스트 사용자" userId="S::urn:spo:anon#87c05bab710aaf870b24136c14b1b76c3d159c6d3db6956ed7f3766465641730::" providerId="AD" clId="Web-{4DD2FD53-BBC3-4F74-8AC8-F042671F2493}" dt="2021-07-16T08:20:18.967" v="474"/>
          <ac:grpSpMkLst>
            <pc:docMk/>
            <pc:sldMk cId="3783739430" sldId="312"/>
            <ac:grpSpMk id="39" creationId="{00000000-0000-0000-0000-000000000000}"/>
          </ac:grpSpMkLst>
        </pc:grpChg>
        <pc:grpChg chg="add mod">
          <ac:chgData name="게스트 사용자" userId="S::urn:spo:anon#87c05bab710aaf870b24136c14b1b76c3d159c6d3db6956ed7f3766465641730::" providerId="AD" clId="Web-{4DD2FD53-BBC3-4F74-8AC8-F042671F2493}" dt="2021-07-16T08:57:15.039" v="1368" actId="1076"/>
          <ac:grpSpMkLst>
            <pc:docMk/>
            <pc:sldMk cId="3783739430" sldId="312"/>
            <ac:grpSpMk id="55" creationId="{5405EF04-67F4-4271-AD7D-6A659F15457D}"/>
          </ac:grpSpMkLst>
        </pc:grpChg>
        <pc:grpChg chg="add mod ord">
          <ac:chgData name="게스트 사용자" userId="S::urn:spo:anon#87c05bab710aaf870b24136c14b1b76c3d159c6d3db6956ed7f3766465641730::" providerId="AD" clId="Web-{4DD2FD53-BBC3-4F74-8AC8-F042671F2493}" dt="2021-07-16T08:38:32.182" v="1031" actId="1076"/>
          <ac:grpSpMkLst>
            <pc:docMk/>
            <pc:sldMk cId="3783739430" sldId="312"/>
            <ac:grpSpMk id="59" creationId="{E01BEF76-52E5-4583-8708-7C97FE5FBD72}"/>
          </ac:grpSpMkLst>
        </pc:grpChg>
        <pc:picChg chg="add mod">
          <ac:chgData name="게스트 사용자" userId="S::urn:spo:anon#87c05bab710aaf870b24136c14b1b76c3d159c6d3db6956ed7f3766465641730::" providerId="AD" clId="Web-{4DD2FD53-BBC3-4F74-8AC8-F042671F2493}" dt="2021-07-16T08:56:10.459" v="1349" actId="1076"/>
          <ac:picMkLst>
            <pc:docMk/>
            <pc:sldMk cId="3783739430" sldId="312"/>
            <ac:picMk id="11" creationId="{3B9A44AD-62C2-4728-9751-1475B5C37D1C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8:56:10.475" v="1350" actId="1076"/>
          <ac:picMkLst>
            <pc:docMk/>
            <pc:sldMk cId="3783739430" sldId="312"/>
            <ac:picMk id="12" creationId="{2A40EF30-2597-45E9-A4EB-E3C0C363C5B9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8:45:01.317" v="1102"/>
          <ac:picMkLst>
            <pc:docMk/>
            <pc:sldMk cId="3783739430" sldId="312"/>
            <ac:picMk id="13" creationId="{7A91A828-7AB3-42AC-9DDC-F95EC2BE22A0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8:45:01.864" v="1103"/>
          <ac:picMkLst>
            <pc:docMk/>
            <pc:sldMk cId="3783739430" sldId="312"/>
            <ac:picMk id="14" creationId="{1351F4EB-69B1-49AD-AB79-BF46658E635D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8:56:10.490" v="1351" actId="1076"/>
          <ac:picMkLst>
            <pc:docMk/>
            <pc:sldMk cId="3783739430" sldId="312"/>
            <ac:picMk id="15" creationId="{68D22BEC-A045-45DA-A7E6-DB1A2626B019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8:44:20.113" v="1100"/>
          <ac:picMkLst>
            <pc:docMk/>
            <pc:sldMk cId="3783739430" sldId="312"/>
            <ac:picMk id="16" creationId="{A05253BC-FA73-4E83-B649-BAB7D0B85EA9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8:56:10.490" v="1352" actId="1076"/>
          <ac:picMkLst>
            <pc:docMk/>
            <pc:sldMk cId="3783739430" sldId="312"/>
            <ac:picMk id="20" creationId="{FB4E6DFF-6F50-45EA-9F08-26E78A7A5056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8:56:10.506" v="1353" actId="1076"/>
          <ac:picMkLst>
            <pc:docMk/>
            <pc:sldMk cId="3783739430" sldId="312"/>
            <ac:picMk id="21" creationId="{ECBB4C0A-8A32-4C52-8D65-BEB49427589E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8:56:10.522" v="1354" actId="1076"/>
          <ac:picMkLst>
            <pc:docMk/>
            <pc:sldMk cId="3783739430" sldId="312"/>
            <ac:picMk id="22" creationId="{8992952C-C482-47FD-8EB5-16F0C90230F8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8:56:10.522" v="1355" actId="1076"/>
          <ac:picMkLst>
            <pc:docMk/>
            <pc:sldMk cId="3783739430" sldId="312"/>
            <ac:picMk id="23" creationId="{C0E7EFA3-EC6E-46A9-AC33-5C1ECD792B15}"/>
          </ac:picMkLst>
        </pc:picChg>
      </pc:sldChg>
      <pc:sldChg chg="del">
        <pc:chgData name="게스트 사용자" userId="S::urn:spo:anon#87c05bab710aaf870b24136c14b1b76c3d159c6d3db6956ed7f3766465641730::" providerId="AD" clId="Web-{4DD2FD53-BBC3-4F74-8AC8-F042671F2493}" dt="2021-07-16T09:55:24.990" v="2315"/>
        <pc:sldMkLst>
          <pc:docMk/>
          <pc:sldMk cId="3287708733" sldId="313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1.881" v="2312"/>
        <pc:sldMkLst>
          <pc:docMk/>
          <pc:sldMk cId="4148159312" sldId="315"/>
        </pc:sldMkLst>
      </pc:sldChg>
      <pc:sldChg chg="del">
        <pc:chgData name="게스트 사용자" userId="S::urn:spo:anon#87c05bab710aaf870b24136c14b1b76c3d159c6d3db6956ed7f3766465641730::" providerId="AD" clId="Web-{4DD2FD53-BBC3-4F74-8AC8-F042671F2493}" dt="2021-07-16T09:55:29.209" v="2316"/>
        <pc:sldMkLst>
          <pc:docMk/>
          <pc:sldMk cId="2857855366" sldId="316"/>
        </pc:sldMkLst>
      </pc:sldChg>
      <pc:sldChg chg="modSp modNotes">
        <pc:chgData name="게스트 사용자" userId="S::urn:spo:anon#87c05bab710aaf870b24136c14b1b76c3d159c6d3db6956ed7f3766465641730::" providerId="AD" clId="Web-{4DD2FD53-BBC3-4F74-8AC8-F042671F2493}" dt="2021-07-16T10:00:05.892" v="2331"/>
        <pc:sldMkLst>
          <pc:docMk/>
          <pc:sldMk cId="1796762604" sldId="317"/>
        </pc:sldMkLst>
        <pc:spChg chg="mod">
          <ac:chgData name="게스트 사용자" userId="S::urn:spo:anon#87c05bab710aaf870b24136c14b1b76c3d159c6d3db6956ed7f3766465641730::" providerId="AD" clId="Web-{4DD2FD53-BBC3-4F74-8AC8-F042671F2493}" dt="2021-07-16T08:30:21.060" v="872" actId="20577"/>
          <ac:spMkLst>
            <pc:docMk/>
            <pc:sldMk cId="1796762604" sldId="317"/>
            <ac:spMk id="5" creationId="{C9A393E4-53B6-411A-9E83-3521743053B0}"/>
          </ac:spMkLst>
        </pc:spChg>
      </pc:sldChg>
      <pc:sldChg chg="addSp delSp modSp modNotes">
        <pc:chgData name="게스트 사용자" userId="S::urn:spo:anon#87c05bab710aaf870b24136c14b1b76c3d159c6d3db6956ed7f3766465641730::" providerId="AD" clId="Web-{4DD2FD53-BBC3-4F74-8AC8-F042671F2493}" dt="2021-07-16T10:05:54.434" v="2336"/>
        <pc:sldMkLst>
          <pc:docMk/>
          <pc:sldMk cId="2993041389" sldId="318"/>
        </pc:sldMkLst>
        <pc:spChg chg="mod">
          <ac:chgData name="게스트 사용자" userId="S::urn:spo:anon#87c05bab710aaf870b24136c14b1b76c3d159c6d3db6956ed7f3766465641730::" providerId="AD" clId="Web-{4DD2FD53-BBC3-4F74-8AC8-F042671F2493}" dt="2021-07-16T08:11:06.093" v="227" actId="1076"/>
          <ac:spMkLst>
            <pc:docMk/>
            <pc:sldMk cId="2993041389" sldId="318"/>
            <ac:spMk id="3" creationId="{47680097-EE25-46B8-89A9-60591300F714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12:50.142" v="337" actId="1076"/>
          <ac:spMkLst>
            <pc:docMk/>
            <pc:sldMk cId="2993041389" sldId="318"/>
            <ac:spMk id="5" creationId="{7F6F6249-4BD0-405C-AB89-ED7AEF2BACC5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13:40.253" v="343"/>
          <ac:spMkLst>
            <pc:docMk/>
            <pc:sldMk cId="2993041389" sldId="318"/>
            <ac:spMk id="6" creationId="{55F2694C-ECD3-447B-9DB7-7E291C38CFDD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14:26.457" v="351"/>
          <ac:spMkLst>
            <pc:docMk/>
            <pc:sldMk cId="2993041389" sldId="318"/>
            <ac:spMk id="7" creationId="{B333B867-CDA4-418E-B6E0-2A29F5DD6563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14:25.207" v="350"/>
          <ac:spMkLst>
            <pc:docMk/>
            <pc:sldMk cId="2993041389" sldId="318"/>
            <ac:spMk id="8" creationId="{EE4267DC-1CA5-4B09-802F-E471F240DC2F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11:12.593" v="230" actId="1076"/>
          <ac:spMkLst>
            <pc:docMk/>
            <pc:sldMk cId="2993041389" sldId="318"/>
            <ac:spMk id="9" creationId="{00000000-0000-0000-0000-000000000000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8:15:06.959" v="360"/>
          <ac:spMkLst>
            <pc:docMk/>
            <pc:sldMk cId="2993041389" sldId="318"/>
            <ac:spMk id="10" creationId="{08477C8A-9B60-4BDE-A6A1-FC20E6230253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8:17:20.759" v="450"/>
          <ac:spMkLst>
            <pc:docMk/>
            <pc:sldMk cId="2993041389" sldId="318"/>
            <ac:spMk id="11" creationId="{ACA35141-D575-46C8-81E1-D6548FD57ED5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8:35:46.694" v="993"/>
          <ac:spMkLst>
            <pc:docMk/>
            <pc:sldMk cId="2993041389" sldId="318"/>
            <ac:spMk id="14" creationId="{A2D081E7-EE72-4CA4-A50E-1A6F5DFBE942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16:45.836" v="447" actId="20577"/>
          <ac:spMkLst>
            <pc:docMk/>
            <pc:sldMk cId="2993041389" sldId="318"/>
            <ac:spMk id="15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18:18.901" v="457" actId="1076"/>
          <ac:spMkLst>
            <pc:docMk/>
            <pc:sldMk cId="2993041389" sldId="318"/>
            <ac:spMk id="19" creationId="{00000000-0000-0000-0000-000000000000}"/>
          </ac:spMkLst>
        </pc:spChg>
        <pc:grpChg chg="add">
          <ac:chgData name="게스트 사용자" userId="S::urn:spo:anon#87c05bab710aaf870b24136c14b1b76c3d159c6d3db6956ed7f3766465641730::" providerId="AD" clId="Web-{4DD2FD53-BBC3-4F74-8AC8-F042671F2493}" dt="2021-07-16T08:18:23.229" v="458"/>
          <ac:grpSpMkLst>
            <pc:docMk/>
            <pc:sldMk cId="2993041389" sldId="318"/>
            <ac:grpSpMk id="12" creationId="{E9EB5159-1041-4BDF-B967-49CF2A0E63CF}"/>
          </ac:grpSpMkLst>
        </pc:grpChg>
        <pc:grpChg chg="add">
          <ac:chgData name="게스트 사용자" userId="S::urn:spo:anon#87c05bab710aaf870b24136c14b1b76c3d159c6d3db6956ed7f3766465641730::" providerId="AD" clId="Web-{4DD2FD53-BBC3-4F74-8AC8-F042671F2493}" dt="2021-07-16T08:18:26.245" v="459"/>
          <ac:grpSpMkLst>
            <pc:docMk/>
            <pc:sldMk cId="2993041389" sldId="318"/>
            <ac:grpSpMk id="13" creationId="{0F87D707-6C52-4117-A67B-4B22A011AE0D}"/>
          </ac:grpSpMkLst>
        </pc:grpChg>
        <pc:picChg chg="mod">
          <ac:chgData name="게스트 사용자" userId="S::urn:spo:anon#87c05bab710aaf870b24136c14b1b76c3d159c6d3db6956ed7f3766465641730::" providerId="AD" clId="Web-{4DD2FD53-BBC3-4F74-8AC8-F042671F2493}" dt="2021-07-16T08:11:12.624" v="232" actId="1076"/>
          <ac:picMkLst>
            <pc:docMk/>
            <pc:sldMk cId="2993041389" sldId="318"/>
            <ac:picMk id="2" creationId="{00000000-0000-0000-0000-000000000000}"/>
          </ac:picMkLst>
        </pc:picChg>
        <pc:picChg chg="mod">
          <ac:chgData name="게스트 사용자" userId="S::urn:spo:anon#87c05bab710aaf870b24136c14b1b76c3d159c6d3db6956ed7f3766465641730::" providerId="AD" clId="Web-{4DD2FD53-BBC3-4F74-8AC8-F042671F2493}" dt="2021-07-16T08:11:06.124" v="228" actId="1076"/>
          <ac:picMkLst>
            <pc:docMk/>
            <pc:sldMk cId="2993041389" sldId="318"/>
            <ac:picMk id="4" creationId="{B5D96FA1-5863-46E5-A2D3-DB67CB4FBBB8}"/>
          </ac:picMkLst>
        </pc:picChg>
      </pc:sldChg>
      <pc:sldChg chg="addSp delSp modSp modNotes">
        <pc:chgData name="게스트 사용자" userId="S::urn:spo:anon#87c05bab710aaf870b24136c14b1b76c3d159c6d3db6956ed7f3766465641730::" providerId="AD" clId="Web-{4DD2FD53-BBC3-4F74-8AC8-F042671F2493}" dt="2021-07-16T10:00:05.079" v="2330"/>
        <pc:sldMkLst>
          <pc:docMk/>
          <pc:sldMk cId="902500110" sldId="320"/>
        </pc:sldMkLst>
        <pc:spChg chg="mod topLvl">
          <ac:chgData name="게스트 사용자" userId="S::urn:spo:anon#87c05bab710aaf870b24136c14b1b76c3d159c6d3db6956ed7f3766465641730::" providerId="AD" clId="Web-{4DD2FD53-BBC3-4F74-8AC8-F042671F2493}" dt="2021-07-16T08:10:07.310" v="216" actId="14100"/>
          <ac:spMkLst>
            <pc:docMk/>
            <pc:sldMk cId="902500110" sldId="320"/>
            <ac:spMk id="9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9:49:47.966" v="2306" actId="20577"/>
          <ac:spMkLst>
            <pc:docMk/>
            <pc:sldMk cId="902500110" sldId="320"/>
            <ac:spMk id="15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18:05.041" v="453" actId="1076"/>
          <ac:spMkLst>
            <pc:docMk/>
            <pc:sldMk cId="902500110" sldId="320"/>
            <ac:spMk id="19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06:57.961" v="16" actId="14100"/>
          <ac:spMkLst>
            <pc:docMk/>
            <pc:sldMk cId="902500110" sldId="320"/>
            <ac:spMk id="25" creationId="{B4283B24-2B1B-4C3F-8B66-6B916A9F3EEA}"/>
          </ac:spMkLst>
        </pc:spChg>
        <pc:grpChg chg="del mod">
          <ac:chgData name="게스트 사용자" userId="S::urn:spo:anon#87c05bab710aaf870b24136c14b1b76c3d159c6d3db6956ed7f3766465641730::" providerId="AD" clId="Web-{4DD2FD53-BBC3-4F74-8AC8-F042671F2493}" dt="2021-07-16T08:09:18.559" v="175"/>
          <ac:grpSpMkLst>
            <pc:docMk/>
            <pc:sldMk cId="902500110" sldId="320"/>
            <ac:grpSpMk id="4" creationId="{9299287C-0D99-41DB-A2EB-42B229B72C6A}"/>
          </ac:grpSpMkLst>
        </pc:grpChg>
        <pc:grpChg chg="add">
          <ac:chgData name="게스트 사용자" userId="S::urn:spo:anon#87c05bab710aaf870b24136c14b1b76c3d159c6d3db6956ed7f3766465641730::" providerId="AD" clId="Web-{4DD2FD53-BBC3-4F74-8AC8-F042671F2493}" dt="2021-07-16T08:18:10.088" v="454"/>
          <ac:grpSpMkLst>
            <pc:docMk/>
            <pc:sldMk cId="902500110" sldId="320"/>
            <ac:grpSpMk id="7" creationId="{49AF9FCB-F1E1-43D1-8889-34CFF7C47BC4}"/>
          </ac:grpSpMkLst>
        </pc:grpChg>
        <pc:grpChg chg="add">
          <ac:chgData name="게스트 사용자" userId="S::urn:spo:anon#87c05bab710aaf870b24136c14b1b76c3d159c6d3db6956ed7f3766465641730::" providerId="AD" clId="Web-{4DD2FD53-BBC3-4F74-8AC8-F042671F2493}" dt="2021-07-16T08:18:14.463" v="455"/>
          <ac:grpSpMkLst>
            <pc:docMk/>
            <pc:sldMk cId="902500110" sldId="320"/>
            <ac:grpSpMk id="8" creationId="{A3451A26-C1E0-4216-A759-CFAB16D9D444}"/>
          </ac:grpSpMkLst>
        </pc:grpChg>
        <pc:picChg chg="topLvl">
          <ac:chgData name="게스트 사용자" userId="S::urn:spo:anon#87c05bab710aaf870b24136c14b1b76c3d159c6d3db6956ed7f3766465641730::" providerId="AD" clId="Web-{4DD2FD53-BBC3-4F74-8AC8-F042671F2493}" dt="2021-07-16T08:09:18.559" v="175"/>
          <ac:picMkLst>
            <pc:docMk/>
            <pc:sldMk cId="902500110" sldId="320"/>
            <ac:picMk id="2" creationId="{00000000-0000-0000-0000-000000000000}"/>
          </ac:picMkLst>
        </pc:picChg>
        <pc:picChg chg="ord">
          <ac:chgData name="게스트 사용자" userId="S::urn:spo:anon#87c05bab710aaf870b24136c14b1b76c3d159c6d3db6956ed7f3766465641730::" providerId="AD" clId="Web-{4DD2FD53-BBC3-4F74-8AC8-F042671F2493}" dt="2021-07-16T08:17:43.666" v="451"/>
          <ac:picMkLst>
            <pc:docMk/>
            <pc:sldMk cId="902500110" sldId="320"/>
            <ac:picMk id="13" creationId="{00000000-0000-0000-0000-000000000000}"/>
          </ac:picMkLst>
        </pc:picChg>
      </pc:sldChg>
      <pc:sldChg chg="modSp">
        <pc:chgData name="게스트 사용자" userId="S::urn:spo:anon#87c05bab710aaf870b24136c14b1b76c3d159c6d3db6956ed7f3766465641730::" providerId="AD" clId="Web-{4DD2FD53-BBC3-4F74-8AC8-F042671F2493}" dt="2021-07-16T09:22:53.517" v="1948" actId="20577"/>
        <pc:sldMkLst>
          <pc:docMk/>
          <pc:sldMk cId="566283834" sldId="324"/>
        </pc:sldMkLst>
        <pc:spChg chg="mod">
          <ac:chgData name="게스트 사용자" userId="S::urn:spo:anon#87c05bab710aaf870b24136c14b1b76c3d159c6d3db6956ed7f3766465641730::" providerId="AD" clId="Web-{4DD2FD53-BBC3-4F74-8AC8-F042671F2493}" dt="2021-07-16T09:22:53.517" v="1948" actId="20577"/>
          <ac:spMkLst>
            <pc:docMk/>
            <pc:sldMk cId="566283834" sldId="324"/>
            <ac:spMk id="6" creationId="{885528F4-041E-4BAD-9434-6DCA98F5A571}"/>
          </ac:spMkLst>
        </pc:spChg>
      </pc:sldChg>
      <pc:sldChg chg="modSp">
        <pc:chgData name="게스트 사용자" userId="S::urn:spo:anon#87c05bab710aaf870b24136c14b1b76c3d159c6d3db6956ed7f3766465641730::" providerId="AD" clId="Web-{4DD2FD53-BBC3-4F74-8AC8-F042671F2493}" dt="2021-07-16T09:23:15.784" v="1951" actId="1076"/>
        <pc:sldMkLst>
          <pc:docMk/>
          <pc:sldMk cId="1090876297" sldId="325"/>
        </pc:sldMkLst>
        <pc:spChg chg="mod">
          <ac:chgData name="게스트 사용자" userId="S::urn:spo:anon#87c05bab710aaf870b24136c14b1b76c3d159c6d3db6956ed7f3766465641730::" providerId="AD" clId="Web-{4DD2FD53-BBC3-4F74-8AC8-F042671F2493}" dt="2021-07-16T09:23:12.487" v="1950" actId="1076"/>
          <ac:spMkLst>
            <pc:docMk/>
            <pc:sldMk cId="1090876297" sldId="325"/>
            <ac:spMk id="8" creationId="{32545BC4-6D19-4A74-BA29-27AD53B48CFD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23:15.784" v="1951" actId="1076"/>
          <ac:spMkLst>
            <pc:docMk/>
            <pc:sldMk cId="1090876297" sldId="325"/>
            <ac:spMk id="42" creationId="{A4EF3F79-7A23-4734-B723-A1E1BC9651BB}"/>
          </ac:spMkLst>
        </pc:spChg>
      </pc:sldChg>
      <pc:sldChg chg="modSp">
        <pc:chgData name="게스트 사용자" userId="S::urn:spo:anon#87c05bab710aaf870b24136c14b1b76c3d159c6d3db6956ed7f3766465641730::" providerId="AD" clId="Web-{4DD2FD53-BBC3-4F74-8AC8-F042671F2493}" dt="2021-07-16T08:18:42.073" v="467" actId="20577"/>
        <pc:sldMkLst>
          <pc:docMk/>
          <pc:sldMk cId="3691413686" sldId="326"/>
        </pc:sldMkLst>
        <pc:spChg chg="mod">
          <ac:chgData name="게스트 사용자" userId="S::urn:spo:anon#87c05bab710aaf870b24136c14b1b76c3d159c6d3db6956ed7f3766465641730::" providerId="AD" clId="Web-{4DD2FD53-BBC3-4F74-8AC8-F042671F2493}" dt="2021-07-16T08:18:42.073" v="467" actId="20577"/>
          <ac:spMkLst>
            <pc:docMk/>
            <pc:sldMk cId="3691413686" sldId="326"/>
            <ac:spMk id="6" creationId="{BC9A4C23-D39E-414B-9778-2B2B50732ACC}"/>
          </ac:spMkLst>
        </pc:spChg>
      </pc:sldChg>
      <pc:sldChg chg="modSp">
        <pc:chgData name="게스트 사용자" userId="S::urn:spo:anon#87c05bab710aaf870b24136c14b1b76c3d159c6d3db6956ed7f3766465641730::" providerId="AD" clId="Web-{4DD2FD53-BBC3-4F74-8AC8-F042671F2493}" dt="2021-07-16T09:57:26.825" v="2326" actId="20577"/>
        <pc:sldMkLst>
          <pc:docMk/>
          <pc:sldMk cId="3313817505" sldId="327"/>
        </pc:sldMkLst>
        <pc:spChg chg="mod">
          <ac:chgData name="게스트 사용자" userId="S::urn:spo:anon#87c05bab710aaf870b24136c14b1b76c3d159c6d3db6956ed7f3766465641730::" providerId="AD" clId="Web-{4DD2FD53-BBC3-4F74-8AC8-F042671F2493}" dt="2021-07-16T09:57:26.825" v="2326" actId="20577"/>
          <ac:spMkLst>
            <pc:docMk/>
            <pc:sldMk cId="3313817505" sldId="327"/>
            <ac:spMk id="16" creationId="{00000000-0000-0000-0000-000000000000}"/>
          </ac:spMkLst>
        </pc:spChg>
      </pc:sldChg>
      <pc:sldChg chg="addSp delSp modSp add replId modNotes">
        <pc:chgData name="게스트 사용자" userId="S::urn:spo:anon#87c05bab710aaf870b24136c14b1b76c3d159c6d3db6956ed7f3766465641730::" providerId="AD" clId="Web-{4DD2FD53-BBC3-4F74-8AC8-F042671F2493}" dt="2021-07-16T10:24:06.394" v="2418"/>
        <pc:sldMkLst>
          <pc:docMk/>
          <pc:sldMk cId="542640810" sldId="329"/>
        </pc:sldMkLst>
        <pc:spChg chg="del">
          <ac:chgData name="게스트 사용자" userId="S::urn:spo:anon#87c05bab710aaf870b24136c14b1b76c3d159c6d3db6956ed7f3766465641730::" providerId="AD" clId="Web-{4DD2FD53-BBC3-4F74-8AC8-F042671F2493}" dt="2021-07-16T08:52:27.875" v="1288"/>
          <ac:spMkLst>
            <pc:docMk/>
            <pc:sldMk cId="542640810" sldId="329"/>
            <ac:spMk id="7" creationId="{EDA20212-34AD-4A4E-B37D-7FB136970F5C}"/>
          </ac:spMkLst>
        </pc:spChg>
        <pc:spChg chg="del">
          <ac:chgData name="게스트 사용자" userId="S::urn:spo:anon#87c05bab710aaf870b24136c14b1b76c3d159c6d3db6956ed7f3766465641730::" providerId="AD" clId="Web-{4DD2FD53-BBC3-4F74-8AC8-F042671F2493}" dt="2021-07-16T08:52:32.204" v="1290"/>
          <ac:spMkLst>
            <pc:docMk/>
            <pc:sldMk cId="542640810" sldId="329"/>
            <ac:spMk id="9" creationId="{08437E43-E6E7-420A-8671-E52C71B1D10C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18:42.744" v="1745" actId="20577"/>
          <ac:spMkLst>
            <pc:docMk/>
            <pc:sldMk cId="542640810" sldId="329"/>
            <ac:spMk id="19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15:43.724" v="1685" actId="20577"/>
          <ac:spMkLst>
            <pc:docMk/>
            <pc:sldMk cId="542640810" sldId="329"/>
            <ac:spMk id="32" creationId="{E88194C3-A787-4189-ADEF-451A2B58B3B5}"/>
          </ac:spMkLst>
        </pc:spChg>
        <pc:spChg chg="del">
          <ac:chgData name="게스트 사용자" userId="S::urn:spo:anon#87c05bab710aaf870b24136c14b1b76c3d159c6d3db6956ed7f3766465641730::" providerId="AD" clId="Web-{4DD2FD53-BBC3-4F74-8AC8-F042671F2493}" dt="2021-07-16T08:52:28.594" v="1289"/>
          <ac:spMkLst>
            <pc:docMk/>
            <pc:sldMk cId="542640810" sldId="329"/>
            <ac:spMk id="53" creationId="{9552A25F-B442-4468-B28B-B51A6B0CB83E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55:34.802" v="1331" actId="1076"/>
          <ac:spMkLst>
            <pc:docMk/>
            <pc:sldMk cId="542640810" sldId="329"/>
            <ac:spMk id="65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56:01.553" v="1348" actId="20577"/>
          <ac:spMkLst>
            <pc:docMk/>
            <pc:sldMk cId="542640810" sldId="329"/>
            <ac:spMk id="66" creationId="{D7767E46-2848-40FE-92DF-E879C5680DDF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8:55:54.443" v="1342" actId="20577"/>
          <ac:spMkLst>
            <pc:docMk/>
            <pc:sldMk cId="542640810" sldId="329"/>
            <ac:spMk id="68" creationId="{EE4244D6-3B74-4CDF-9B86-7E3FD6CF5E8A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9:18:47.182" v="1746" actId="1076"/>
          <ac:spMkLst>
            <pc:docMk/>
            <pc:sldMk cId="542640810" sldId="329"/>
            <ac:spMk id="70" creationId="{4A6A3589-2F87-4C01-886F-DE006B3926EF}"/>
          </ac:spMkLst>
        </pc:spChg>
        <pc:spChg chg="del mod">
          <ac:chgData name="게스트 사용자" userId="S::urn:spo:anon#87c05bab710aaf870b24136c14b1b76c3d159c6d3db6956ed7f3766465641730::" providerId="AD" clId="Web-{4DD2FD53-BBC3-4F74-8AC8-F042671F2493}" dt="2021-07-16T09:00:17.731" v="1504"/>
          <ac:spMkLst>
            <pc:docMk/>
            <pc:sldMk cId="542640810" sldId="329"/>
            <ac:spMk id="71" creationId="{0EA488F8-E4C9-440A-B143-447BD070D4FC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9:18:47.182" v="1747" actId="1076"/>
          <ac:spMkLst>
            <pc:docMk/>
            <pc:sldMk cId="542640810" sldId="329"/>
            <ac:spMk id="72" creationId="{3761608D-ABD8-45CF-8D0B-248A2CEAB8FF}"/>
          </ac:spMkLst>
        </pc:spChg>
        <pc:grpChg chg="add del">
          <ac:chgData name="게스트 사용자" userId="S::urn:spo:anon#87c05bab710aaf870b24136c14b1b76c3d159c6d3db6956ed7f3766465641730::" providerId="AD" clId="Web-{4DD2FD53-BBC3-4F74-8AC8-F042671F2493}" dt="2021-07-16T09:17:21.211" v="1701"/>
          <ac:grpSpMkLst>
            <pc:docMk/>
            <pc:sldMk cId="542640810" sldId="329"/>
            <ac:grpSpMk id="2" creationId="{653E89CF-1DC9-4203-90DB-35C17B7D10A3}"/>
          </ac:grpSpMkLst>
        </pc:grpChg>
        <pc:grpChg chg="del">
          <ac:chgData name="게스트 사용자" userId="S::urn:spo:anon#87c05bab710aaf870b24136c14b1b76c3d159c6d3db6956ed7f3766465641730::" providerId="AD" clId="Web-{4DD2FD53-BBC3-4F74-8AC8-F042671F2493}" dt="2021-07-16T08:52:17.234" v="1277"/>
          <ac:grpSpMkLst>
            <pc:docMk/>
            <pc:sldMk cId="542640810" sldId="329"/>
            <ac:grpSpMk id="5" creationId="{3197930F-7296-47EE-B5FC-FF2123BCF869}"/>
          </ac:grpSpMkLst>
        </pc:grpChg>
        <pc:grpChg chg="del mod">
          <ac:chgData name="게스트 사용자" userId="S::urn:spo:anon#87c05bab710aaf870b24136c14b1b76c3d159c6d3db6956ed7f3766465641730::" providerId="AD" clId="Web-{4DD2FD53-BBC3-4F74-8AC8-F042671F2493}" dt="2021-07-16T09:17:37.977" v="1708"/>
          <ac:grpSpMkLst>
            <pc:docMk/>
            <pc:sldMk cId="542640810" sldId="329"/>
            <ac:grpSpMk id="6" creationId="{5F6BA59E-B8B9-4F11-A114-52F0CF6B7824}"/>
          </ac:grpSpMkLst>
        </pc:grpChg>
        <pc:grpChg chg="del">
          <ac:chgData name="게스트 사용자" userId="S::urn:spo:anon#87c05bab710aaf870b24136c14b1b76c3d159c6d3db6956ed7f3766465641730::" providerId="AD" clId="Web-{4DD2FD53-BBC3-4F74-8AC8-F042671F2493}" dt="2021-07-16T08:52:16.219" v="1276"/>
          <ac:grpSpMkLst>
            <pc:docMk/>
            <pc:sldMk cId="542640810" sldId="329"/>
            <ac:grpSpMk id="10" creationId="{CC6E4BC6-0D8F-40EF-96E9-88725E71AF41}"/>
          </ac:grpSpMkLst>
        </pc:grpChg>
        <pc:grpChg chg="add del mod">
          <ac:chgData name="게스트 사용자" userId="S::urn:spo:anon#87c05bab710aaf870b24136c14b1b76c3d159c6d3db6956ed7f3766465641730::" providerId="AD" clId="Web-{4DD2FD53-BBC3-4F74-8AC8-F042671F2493}" dt="2021-07-16T09:17:35.524" v="1706"/>
          <ac:grpSpMkLst>
            <pc:docMk/>
            <pc:sldMk cId="542640810" sldId="329"/>
            <ac:grpSpMk id="44" creationId="{9F668211-0E0B-4773-92A8-70D6FA5772CF}"/>
          </ac:grpSpMkLst>
        </pc:grpChg>
        <pc:grpChg chg="del">
          <ac:chgData name="게스트 사용자" userId="S::urn:spo:anon#87c05bab710aaf870b24136c14b1b76c3d159c6d3db6956ed7f3766465641730::" providerId="AD" clId="Web-{4DD2FD53-BBC3-4F74-8AC8-F042671F2493}" dt="2021-07-16T08:52:18.047" v="1278"/>
          <ac:grpSpMkLst>
            <pc:docMk/>
            <pc:sldMk cId="542640810" sldId="329"/>
            <ac:grpSpMk id="55" creationId="{5405EF04-67F4-4271-AD7D-6A659F15457D}"/>
          </ac:grpSpMkLst>
        </pc:grpChg>
        <pc:grpChg chg="add del mod">
          <ac:chgData name="게스트 사용자" userId="S::urn:spo:anon#87c05bab710aaf870b24136c14b1b76c3d159c6d3db6956ed7f3766465641730::" providerId="AD" clId="Web-{4DD2FD53-BBC3-4F74-8AC8-F042671F2493}" dt="2021-07-16T09:17:51.290" v="1711"/>
          <ac:grpSpMkLst>
            <pc:docMk/>
            <pc:sldMk cId="542640810" sldId="329"/>
            <ac:grpSpMk id="69" creationId="{08A65DEA-E657-4B8D-95E3-2FCB42488397}"/>
          </ac:grpSpMkLst>
        </pc:grpChg>
        <pc:picChg chg="add del mod">
          <ac:chgData name="게스트 사용자" userId="S::urn:spo:anon#87c05bab710aaf870b24136c14b1b76c3d159c6d3db6956ed7f3766465641730::" providerId="AD" clId="Web-{4DD2FD53-BBC3-4F74-8AC8-F042671F2493}" dt="2021-07-16T09:16:43.210" v="1692"/>
          <ac:picMkLst>
            <pc:docMk/>
            <pc:sldMk cId="542640810" sldId="329"/>
            <ac:picMk id="3" creationId="{593230F1-3224-4836-B9D2-08727FAE8ACD}"/>
          </ac:picMkLst>
        </pc:picChg>
        <pc:picChg chg="add mod modCrop">
          <ac:chgData name="게스트 사용자" userId="S::urn:spo:anon#87c05bab710aaf870b24136c14b1b76c3d159c6d3db6956ed7f3766465641730::" providerId="AD" clId="Web-{4DD2FD53-BBC3-4F74-8AC8-F042671F2493}" dt="2021-07-16T09:18:13.431" v="1719" actId="1076"/>
          <ac:picMkLst>
            <pc:docMk/>
            <pc:sldMk cId="542640810" sldId="329"/>
            <ac:picMk id="8" creationId="{8884D636-9445-4797-B08D-58979723D817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5:24.489" v="1672"/>
          <ac:picMkLst>
            <pc:docMk/>
            <pc:sldMk cId="542640810" sldId="329"/>
            <ac:picMk id="11" creationId="{3B9A44AD-62C2-4728-9751-1475B5C37D1C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5:24.489" v="1671"/>
          <ac:picMkLst>
            <pc:docMk/>
            <pc:sldMk cId="542640810" sldId="329"/>
            <ac:picMk id="12" creationId="{2A40EF30-2597-45E9-A4EB-E3C0C363C5B9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5:24.489" v="1670"/>
          <ac:picMkLst>
            <pc:docMk/>
            <pc:sldMk cId="542640810" sldId="329"/>
            <ac:picMk id="15" creationId="{68D22BEC-A045-45DA-A7E6-DB1A2626B019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5:24.489" v="1669"/>
          <ac:picMkLst>
            <pc:docMk/>
            <pc:sldMk cId="542640810" sldId="329"/>
            <ac:picMk id="20" creationId="{FB4E6DFF-6F50-45EA-9F08-26E78A7A5056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5:24.474" v="1668"/>
          <ac:picMkLst>
            <pc:docMk/>
            <pc:sldMk cId="542640810" sldId="329"/>
            <ac:picMk id="21" creationId="{ECBB4C0A-8A32-4C52-8D65-BEB49427589E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5:24.474" v="1667"/>
          <ac:picMkLst>
            <pc:docMk/>
            <pc:sldMk cId="542640810" sldId="329"/>
            <ac:picMk id="22" creationId="{8992952C-C482-47FD-8EB5-16F0C90230F8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5:24.474" v="1666"/>
          <ac:picMkLst>
            <pc:docMk/>
            <pc:sldMk cId="542640810" sldId="329"/>
            <ac:picMk id="23" creationId="{C0E7EFA3-EC6E-46A9-AC33-5C1ECD792B15}"/>
          </ac:picMkLst>
        </pc:picChg>
      </pc:sldChg>
      <pc:sldChg chg="addSp delSp modSp add replId modNotes">
        <pc:chgData name="게스트 사용자" userId="S::urn:spo:anon#87c05bab710aaf870b24136c14b1b76c3d159c6d3db6956ed7f3766465641730::" providerId="AD" clId="Web-{4DD2FD53-BBC3-4F74-8AC8-F042671F2493}" dt="2021-07-16T10:27:10.309" v="2860"/>
        <pc:sldMkLst>
          <pc:docMk/>
          <pc:sldMk cId="3232020794" sldId="330"/>
        </pc:sldMkLst>
        <pc:spChg chg="add mod">
          <ac:chgData name="게스트 사용자" userId="S::urn:spo:anon#87c05bab710aaf870b24136c14b1b76c3d159c6d3db6956ed7f3766465641730::" providerId="AD" clId="Web-{4DD2FD53-BBC3-4F74-8AC8-F042671F2493}" dt="2021-07-16T09:36:11.711" v="2120" actId="14100"/>
          <ac:spMkLst>
            <pc:docMk/>
            <pc:sldMk cId="3232020794" sldId="330"/>
            <ac:spMk id="12" creationId="{EB726C0A-9ACF-4EDF-A954-D380598377B5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32:14.938" v="2075" actId="1076"/>
          <ac:spMkLst>
            <pc:docMk/>
            <pc:sldMk cId="3232020794" sldId="330"/>
            <ac:spMk id="13" creationId="{F2408D3C-D671-4E2A-9921-B4D924144A4C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45:27.069" v="2294" actId="1076"/>
          <ac:spMkLst>
            <pc:docMk/>
            <pc:sldMk cId="3232020794" sldId="330"/>
            <ac:spMk id="20" creationId="{D2047B14-1900-4B7F-B180-E2BEE1AF66E3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38:18.933" v="2181" actId="20577"/>
          <ac:spMkLst>
            <pc:docMk/>
            <pc:sldMk cId="3232020794" sldId="330"/>
            <ac:spMk id="21" creationId="{9A12A09D-9BAB-46DC-8CEF-3C414F0CE06F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38:33.714" v="2201" actId="1076"/>
          <ac:spMkLst>
            <pc:docMk/>
            <pc:sldMk cId="3232020794" sldId="330"/>
            <ac:spMk id="22" creationId="{E6371274-E293-4032-AF56-5F8CCD70CE26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42:21.486" v="2246" actId="14100"/>
          <ac:spMkLst>
            <pc:docMk/>
            <pc:sldMk cId="3232020794" sldId="330"/>
            <ac:spMk id="26" creationId="{12DAED79-E8B1-48B8-9338-C103B2E6667C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41:54.579" v="2245" actId="20577"/>
          <ac:spMkLst>
            <pc:docMk/>
            <pc:sldMk cId="3232020794" sldId="330"/>
            <ac:spMk id="27" creationId="{2475B1BD-7037-4D24-8E19-E99F014387C0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20:55.374" v="1849" actId="20577"/>
          <ac:spMkLst>
            <pc:docMk/>
            <pc:sldMk cId="3232020794" sldId="330"/>
            <ac:spMk id="28" creationId="{6EB290DA-C870-4B95-9F54-22C40E209C8E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45:27.162" v="2300" actId="1076"/>
          <ac:spMkLst>
            <pc:docMk/>
            <pc:sldMk cId="3232020794" sldId="330"/>
            <ac:spMk id="33" creationId="{A0D98483-5CBD-4ECB-AE0E-0466F8727533}"/>
          </ac:spMkLst>
        </pc:spChg>
        <pc:spChg chg="add mod">
          <ac:chgData name="게스트 사용자" userId="S::urn:spo:anon#87c05bab710aaf870b24136c14b1b76c3d159c6d3db6956ed7f3766465641730::" providerId="AD" clId="Web-{4DD2FD53-BBC3-4F74-8AC8-F042671F2493}" dt="2021-07-16T09:35:11.865" v="2111"/>
          <ac:spMkLst>
            <pc:docMk/>
            <pc:sldMk cId="3232020794" sldId="330"/>
            <ac:spMk id="42" creationId="{641CF264-244A-49A0-89D8-2678F5EC7EF9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39:40.325" v="2213" actId="14100"/>
          <ac:spMkLst>
            <pc:docMk/>
            <pc:sldMk cId="3232020794" sldId="330"/>
            <ac:spMk id="54" creationId="{CC4E067F-827D-40EA-8628-4C1838D2BB0C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9:45:27.084" v="2295" actId="1076"/>
          <ac:spMkLst>
            <pc:docMk/>
            <pc:sldMk cId="3232020794" sldId="330"/>
            <ac:spMk id="61" creationId="{900F47D3-AA65-4029-A1F7-CAB75258AD64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9:44:34.209" v="2286"/>
          <ac:spMkLst>
            <pc:docMk/>
            <pc:sldMk cId="3232020794" sldId="330"/>
            <ac:spMk id="62" creationId="{DA32888F-D43F-42AE-B931-8C93853A57CE}"/>
          </ac:spMkLst>
        </pc:spChg>
        <pc:spChg chg="mod topLvl">
          <ac:chgData name="게스트 사용자" userId="S::urn:spo:anon#87c05bab710aaf870b24136c14b1b76c3d159c6d3db6956ed7f3766465641730::" providerId="AD" clId="Web-{4DD2FD53-BBC3-4F74-8AC8-F042671F2493}" dt="2021-07-16T09:45:27.100" v="2296" actId="1076"/>
          <ac:spMkLst>
            <pc:docMk/>
            <pc:sldMk cId="3232020794" sldId="330"/>
            <ac:spMk id="63" creationId="{5696A1D6-E184-431B-98AA-40C7F48AE207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32:24.954" v="2082" actId="20577"/>
          <ac:spMkLst>
            <pc:docMk/>
            <pc:sldMk cId="3232020794" sldId="330"/>
            <ac:spMk id="66" creationId="{D7767E46-2848-40FE-92DF-E879C5680DDF}"/>
          </ac:spMkLst>
        </pc:spChg>
        <pc:spChg chg="mod">
          <ac:chgData name="게스트 사용자" userId="S::urn:spo:anon#87c05bab710aaf870b24136c14b1b76c3d159c6d3db6956ed7f3766465641730::" providerId="AD" clId="Web-{4DD2FD53-BBC3-4F74-8AC8-F042671F2493}" dt="2021-07-16T09:20:42.342" v="1827" actId="20577"/>
          <ac:spMkLst>
            <pc:docMk/>
            <pc:sldMk cId="3232020794" sldId="330"/>
            <ac:spMk id="68" creationId="{EE4244D6-3B74-4CDF-9B86-7E3FD6CF5E8A}"/>
          </ac:spMkLst>
        </pc:spChg>
        <pc:spChg chg="add mod topLvl">
          <ac:chgData name="게스트 사용자" userId="S::urn:spo:anon#87c05bab710aaf870b24136c14b1b76c3d159c6d3db6956ed7f3766465641730::" providerId="AD" clId="Web-{4DD2FD53-BBC3-4F74-8AC8-F042671F2493}" dt="2021-07-16T09:44:40.786" v="2287" actId="1076"/>
          <ac:spMkLst>
            <pc:docMk/>
            <pc:sldMk cId="3232020794" sldId="330"/>
            <ac:spMk id="73" creationId="{B5E24723-69D6-44A3-ABB4-F65C687B1A4A}"/>
          </ac:spMkLst>
        </pc:spChg>
        <pc:spChg chg="add del">
          <ac:chgData name="게스트 사용자" userId="S::urn:spo:anon#87c05bab710aaf870b24136c14b1b76c3d159c6d3db6956ed7f3766465641730::" providerId="AD" clId="Web-{4DD2FD53-BBC3-4F74-8AC8-F042671F2493}" dt="2021-07-16T09:39:34.450" v="2210"/>
          <ac:spMkLst>
            <pc:docMk/>
            <pc:sldMk cId="3232020794" sldId="330"/>
            <ac:spMk id="75" creationId="{B9E4F7EE-CF47-41D4-BA05-5BB8BFB08467}"/>
          </ac:spMkLst>
        </pc:spChg>
        <pc:spChg chg="add mod topLvl">
          <ac:chgData name="게스트 사용자" userId="S::urn:spo:anon#87c05bab710aaf870b24136c14b1b76c3d159c6d3db6956ed7f3766465641730::" providerId="AD" clId="Web-{4DD2FD53-BBC3-4F74-8AC8-F042671F2493}" dt="2021-07-16T09:43:50.144" v="2274"/>
          <ac:spMkLst>
            <pc:docMk/>
            <pc:sldMk cId="3232020794" sldId="330"/>
            <ac:spMk id="76" creationId="{A20FC776-8330-4DC8-873A-A252F7DCE9A3}"/>
          </ac:spMkLst>
        </pc:spChg>
        <pc:spChg chg="add mod topLvl">
          <ac:chgData name="게스트 사용자" userId="S::urn:spo:anon#87c05bab710aaf870b24136c14b1b76c3d159c6d3db6956ed7f3766465641730::" providerId="AD" clId="Web-{4DD2FD53-BBC3-4F74-8AC8-F042671F2493}" dt="2021-07-16T09:43:50.144" v="2274"/>
          <ac:spMkLst>
            <pc:docMk/>
            <pc:sldMk cId="3232020794" sldId="330"/>
            <ac:spMk id="77" creationId="{A8A07BA2-E0FB-4DEF-B7D1-8A1223F3E7B4}"/>
          </ac:spMkLst>
        </pc:spChg>
        <pc:spChg chg="add del mod">
          <ac:chgData name="게스트 사용자" userId="S::urn:spo:anon#87c05bab710aaf870b24136c14b1b76c3d159c6d3db6956ed7f3766465641730::" providerId="AD" clId="Web-{4DD2FD53-BBC3-4F74-8AC8-F042671F2493}" dt="2021-07-16T09:43:44.550" v="2273"/>
          <ac:spMkLst>
            <pc:docMk/>
            <pc:sldMk cId="3232020794" sldId="330"/>
            <ac:spMk id="78" creationId="{812BF444-29DC-4385-8A03-B4DA354D521C}"/>
          </ac:spMkLst>
        </pc:spChg>
        <pc:grpChg chg="mod">
          <ac:chgData name="게스트 사용자" userId="S::urn:spo:anon#87c05bab710aaf870b24136c14b1b76c3d159c6d3db6956ed7f3766465641730::" providerId="AD" clId="Web-{4DD2FD53-BBC3-4F74-8AC8-F042671F2493}" dt="2021-07-16T09:45:29.616" v="2301" actId="1076"/>
          <ac:grpSpMkLst>
            <pc:docMk/>
            <pc:sldMk cId="3232020794" sldId="330"/>
            <ac:grpSpMk id="6" creationId="{5F6BA59E-B8B9-4F11-A114-52F0CF6B7824}"/>
          </ac:grpSpMkLst>
        </pc:grpChg>
        <pc:grpChg chg="add mod">
          <ac:chgData name="게스트 사용자" userId="S::urn:spo:anon#87c05bab710aaf870b24136c14b1b76c3d159c6d3db6956ed7f3766465641730::" providerId="AD" clId="Web-{4DD2FD53-BBC3-4F74-8AC8-F042671F2493}" dt="2021-07-16T09:45:27.053" v="2293" actId="1076"/>
          <ac:grpSpMkLst>
            <pc:docMk/>
            <pc:sldMk cId="3232020794" sldId="330"/>
            <ac:grpSpMk id="14" creationId="{2D3C891B-AD20-410D-BEDF-DBB93ED8EE8D}"/>
          </ac:grpSpMkLst>
        </pc:grpChg>
        <pc:grpChg chg="add del mod ord">
          <ac:chgData name="게스트 사용자" userId="S::urn:spo:anon#87c05bab710aaf870b24136c14b1b76c3d159c6d3db6956ed7f3766465641730::" providerId="AD" clId="Web-{4DD2FD53-BBC3-4F74-8AC8-F042671F2493}" dt="2021-07-16T09:44:34.209" v="2286"/>
          <ac:grpSpMkLst>
            <pc:docMk/>
            <pc:sldMk cId="3232020794" sldId="330"/>
            <ac:grpSpMk id="23" creationId="{996A4351-9448-427E-9534-A6F87BAD7D0E}"/>
          </ac:grpSpMkLst>
        </pc:grpChg>
        <pc:grpChg chg="add del mod">
          <ac:chgData name="게스트 사용자" userId="S::urn:spo:anon#87c05bab710aaf870b24136c14b1b76c3d159c6d3db6956ed7f3766465641730::" providerId="AD" clId="Web-{4DD2FD53-BBC3-4F74-8AC8-F042671F2493}" dt="2021-07-16T09:43:50.144" v="2274"/>
          <ac:grpSpMkLst>
            <pc:docMk/>
            <pc:sldMk cId="3232020794" sldId="330"/>
            <ac:grpSpMk id="24" creationId="{6CBA6BE0-D11A-49AD-997A-6BCE77CC7A5A}"/>
          </ac:grpSpMkLst>
        </pc:grpChg>
        <pc:grpChg chg="add mod topLvl">
          <ac:chgData name="게스트 사용자" userId="S::urn:spo:anon#87c05bab710aaf870b24136c14b1b76c3d159c6d3db6956ed7f3766465641730::" providerId="AD" clId="Web-{4DD2FD53-BBC3-4F74-8AC8-F042671F2493}" dt="2021-07-16T09:45:27.006" v="2291" actId="1076"/>
          <ac:grpSpMkLst>
            <pc:docMk/>
            <pc:sldMk cId="3232020794" sldId="330"/>
            <ac:grpSpMk id="25" creationId="{3D0B9C23-92B5-4A9F-9EC9-45EF2E321C85}"/>
          </ac:grpSpMkLst>
        </pc:grpChg>
        <pc:grpChg chg="add mod">
          <ac:chgData name="게스트 사용자" userId="S::urn:spo:anon#87c05bab710aaf870b24136c14b1b76c3d159c6d3db6956ed7f3766465641730::" providerId="AD" clId="Web-{4DD2FD53-BBC3-4F74-8AC8-F042671F2493}" dt="2021-07-16T09:45:27.131" v="2298" actId="1076"/>
          <ac:grpSpMkLst>
            <pc:docMk/>
            <pc:sldMk cId="3232020794" sldId="330"/>
            <ac:grpSpMk id="29" creationId="{D22E54C0-86B8-458F-8AB3-B95BF98A775E}"/>
          </ac:grpSpMkLst>
        </pc:grpChg>
        <pc:grpChg chg="add mod">
          <ac:chgData name="게스트 사용자" userId="S::urn:spo:anon#87c05bab710aaf870b24136c14b1b76c3d159c6d3db6956ed7f3766465641730::" providerId="AD" clId="Web-{4DD2FD53-BBC3-4F74-8AC8-F042671F2493}" dt="2021-07-16T09:45:27.147" v="2299" actId="1076"/>
          <ac:grpSpMkLst>
            <pc:docMk/>
            <pc:sldMk cId="3232020794" sldId="330"/>
            <ac:grpSpMk id="30" creationId="{0545E0A4-A348-4DA3-B1D5-DDA45FCC327F}"/>
          </ac:grpSpMkLst>
        </pc:grpChg>
        <pc:grpChg chg="mod">
          <ac:chgData name="게스트 사용자" userId="S::urn:spo:anon#87c05bab710aaf870b24136c14b1b76c3d159c6d3db6956ed7f3766465641730::" providerId="AD" clId="Web-{4DD2FD53-BBC3-4F74-8AC8-F042671F2493}" dt="2021-07-16T09:45:27.022" v="2292" actId="1076"/>
          <ac:grpSpMkLst>
            <pc:docMk/>
            <pc:sldMk cId="3232020794" sldId="330"/>
            <ac:grpSpMk id="44" creationId="{9F668211-0E0B-4773-92A8-70D6FA5772CF}"/>
          </ac:grpSpMkLst>
        </pc:grpChg>
        <pc:grpChg chg="add del mod">
          <ac:chgData name="게스트 사용자" userId="S::urn:spo:anon#87c05bab710aaf870b24136c14b1b76c3d159c6d3db6956ed7f3766465641730::" providerId="AD" clId="Web-{4DD2FD53-BBC3-4F74-8AC8-F042671F2493}" dt="2021-07-16T09:36:45.930" v="2133"/>
          <ac:grpSpMkLst>
            <pc:docMk/>
            <pc:sldMk cId="3232020794" sldId="330"/>
            <ac:grpSpMk id="55" creationId="{DDF5BBE5-9E01-4B76-A9C7-1505BB9F37D0}"/>
          </ac:grpSpMkLst>
        </pc:grpChg>
        <pc:grpChg chg="del">
          <ac:chgData name="게스트 사용자" userId="S::urn:spo:anon#87c05bab710aaf870b24136c14b1b76c3d159c6d3db6956ed7f3766465641730::" providerId="AD" clId="Web-{4DD2FD53-BBC3-4F74-8AC8-F042671F2493}" dt="2021-07-16T09:17:33.477" v="1705"/>
          <ac:grpSpMkLst>
            <pc:docMk/>
            <pc:sldMk cId="3232020794" sldId="330"/>
            <ac:grpSpMk id="69" creationId="{08A65DEA-E657-4B8D-95E3-2FCB42488397}"/>
          </ac:grpSpMkLst>
        </pc:grpChg>
        <pc:picChg chg="add del mod">
          <ac:chgData name="게스트 사용자" userId="S::urn:spo:anon#87c05bab710aaf870b24136c14b1b76c3d159c6d3db6956ed7f3766465641730::" providerId="AD" clId="Web-{4DD2FD53-BBC3-4F74-8AC8-F042671F2493}" dt="2021-07-16T09:25:53.647" v="1965"/>
          <ac:picMkLst>
            <pc:docMk/>
            <pc:sldMk cId="3232020794" sldId="330"/>
            <ac:picMk id="2" creationId="{14E6469B-657D-4FFB-B33F-28EB7F3D5CC8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9:27:35.243" v="1974"/>
          <ac:picMkLst>
            <pc:docMk/>
            <pc:sldMk cId="3232020794" sldId="330"/>
            <ac:picMk id="3" creationId="{41109973-DB32-4D0E-B24E-C91EF4AF7B12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9:32:31.454" v="2085" actId="1076"/>
          <ac:picMkLst>
            <pc:docMk/>
            <pc:sldMk cId="3232020794" sldId="330"/>
            <ac:picMk id="4" creationId="{7A0F6392-E4C2-49EF-9F6C-FB407CCF75B3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9:32:35.032" v="2086" actId="1076"/>
          <ac:picMkLst>
            <pc:docMk/>
            <pc:sldMk cId="3232020794" sldId="330"/>
            <ac:picMk id="5" creationId="{B5F62DDC-BD1B-452A-9B16-22784B0F6180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9:29:17.918" v="2003"/>
          <ac:picMkLst>
            <pc:docMk/>
            <pc:sldMk cId="3232020794" sldId="330"/>
            <ac:picMk id="7" creationId="{AF595C68-BF78-4938-9D4F-7F3AF7F81483}"/>
          </ac:picMkLst>
        </pc:picChg>
        <pc:picChg chg="del">
          <ac:chgData name="게스트 사용자" userId="S::urn:spo:anon#87c05bab710aaf870b24136c14b1b76c3d159c6d3db6956ed7f3766465641730::" providerId="AD" clId="Web-{4DD2FD53-BBC3-4F74-8AC8-F042671F2493}" dt="2021-07-16T09:17:32.180" v="1704"/>
          <ac:picMkLst>
            <pc:docMk/>
            <pc:sldMk cId="3232020794" sldId="330"/>
            <ac:picMk id="8" creationId="{8884D636-9445-4797-B08D-58979723D817}"/>
          </ac:picMkLst>
        </pc:picChg>
        <pc:picChg chg="add mod topLvl">
          <ac:chgData name="게스트 사용자" userId="S::urn:spo:anon#87c05bab710aaf870b24136c14b1b76c3d159c6d3db6956ed7f3766465641730::" providerId="AD" clId="Web-{4DD2FD53-BBC3-4F74-8AC8-F042671F2493}" dt="2021-07-16T09:43:50.144" v="2274"/>
          <ac:picMkLst>
            <pc:docMk/>
            <pc:sldMk cId="3232020794" sldId="330"/>
            <ac:picMk id="9" creationId="{31442B0B-F202-46B6-B1A0-7D56F7BCF386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9:31:34.437" v="2055" actId="1076"/>
          <ac:picMkLst>
            <pc:docMk/>
            <pc:sldMk cId="3232020794" sldId="330"/>
            <ac:picMk id="10" creationId="{F20F8144-4528-4F0D-B73F-C8896C09949C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9:34:00.160" v="2101"/>
          <ac:picMkLst>
            <pc:docMk/>
            <pc:sldMk cId="3232020794" sldId="330"/>
            <ac:picMk id="15" creationId="{C9FA4FAB-FB55-473C-8428-E3A5427377B9}"/>
          </ac:picMkLst>
        </pc:picChg>
        <pc:picChg chg="add mod topLvl">
          <ac:chgData name="게스트 사용자" userId="S::urn:spo:anon#87c05bab710aaf870b24136c14b1b76c3d159c6d3db6956ed7f3766465641730::" providerId="AD" clId="Web-{4DD2FD53-BBC3-4F74-8AC8-F042671F2493}" dt="2021-07-16T09:43:50.144" v="2274"/>
          <ac:picMkLst>
            <pc:docMk/>
            <pc:sldMk cId="3232020794" sldId="330"/>
            <ac:picMk id="16" creationId="{93B21825-E112-4764-AA4D-CB3C3CCEC733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9:32:36.751" v="2087" actId="1076"/>
          <ac:picMkLst>
            <pc:docMk/>
            <pc:sldMk cId="3232020794" sldId="330"/>
            <ac:picMk id="36" creationId="{9FBFF07D-77EA-483B-81DD-4FDFE3594ED6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9:30:25.388" v="2027"/>
          <ac:picMkLst>
            <pc:docMk/>
            <pc:sldMk cId="3232020794" sldId="330"/>
            <ac:picMk id="37" creationId="{4BAB2BF2-CA5E-4355-B35C-BF8E50EB4D37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9:31:43.640" v="2058" actId="1076"/>
          <ac:picMkLst>
            <pc:docMk/>
            <pc:sldMk cId="3232020794" sldId="330"/>
            <ac:picMk id="38" creationId="{74936725-2ACC-4CFA-AAA7-F2C94F7DE636}"/>
          </ac:picMkLst>
        </pc:picChg>
        <pc:picChg chg="add del mod">
          <ac:chgData name="게스트 사용자" userId="S::urn:spo:anon#87c05bab710aaf870b24136c14b1b76c3d159c6d3db6956ed7f3766465641730::" providerId="AD" clId="Web-{4DD2FD53-BBC3-4F74-8AC8-F042671F2493}" dt="2021-07-16T09:30:24.935" v="2026"/>
          <ac:picMkLst>
            <pc:docMk/>
            <pc:sldMk cId="3232020794" sldId="330"/>
            <ac:picMk id="39" creationId="{E6D93017-A616-4C09-8A31-A5350423A4D8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9:35:30.757" v="2114" actId="1076"/>
          <ac:picMkLst>
            <pc:docMk/>
            <pc:sldMk cId="3232020794" sldId="330"/>
            <ac:picMk id="49" creationId="{8D01DA4C-8F39-4675-BAB8-75F8BA30319E}"/>
          </ac:picMkLst>
        </pc:picChg>
        <pc:picChg chg="del mod topLvl">
          <ac:chgData name="게스트 사용자" userId="S::urn:spo:anon#87c05bab710aaf870b24136c14b1b76c3d159c6d3db6956ed7f3766465641730::" providerId="AD" clId="Web-{4DD2FD53-BBC3-4F74-8AC8-F042671F2493}" dt="2021-07-16T09:37:09.087" v="2147"/>
          <ac:picMkLst>
            <pc:docMk/>
            <pc:sldMk cId="3232020794" sldId="330"/>
            <ac:picMk id="56" creationId="{08538F2C-A2F9-4F7D-88DC-0788CF72CD50}"/>
          </ac:picMkLst>
        </pc:picChg>
        <pc:picChg chg="del mod topLvl">
          <ac:chgData name="게스트 사용자" userId="S::urn:spo:anon#87c05bab710aaf870b24136c14b1b76c3d159c6d3db6956ed7f3766465641730::" providerId="AD" clId="Web-{4DD2FD53-BBC3-4F74-8AC8-F042671F2493}" dt="2021-07-16T09:37:08.197" v="2145"/>
          <ac:picMkLst>
            <pc:docMk/>
            <pc:sldMk cId="3232020794" sldId="330"/>
            <ac:picMk id="57" creationId="{18227802-108A-4ED2-968F-A687D0534618}"/>
          </ac:picMkLst>
        </pc:picChg>
        <pc:picChg chg="del mod topLvl">
          <ac:chgData name="게스트 사용자" userId="S::urn:spo:anon#87c05bab710aaf870b24136c14b1b76c3d159c6d3db6956ed7f3766465641730::" providerId="AD" clId="Web-{4DD2FD53-BBC3-4F74-8AC8-F042671F2493}" dt="2021-07-16T09:37:09.447" v="2148"/>
          <ac:picMkLst>
            <pc:docMk/>
            <pc:sldMk cId="3232020794" sldId="330"/>
            <ac:picMk id="58" creationId="{8B3535A6-380B-44AE-A59A-0FDBF8C05F95}"/>
          </ac:picMkLst>
        </pc:picChg>
        <pc:picChg chg="del mod topLvl">
          <ac:chgData name="게스트 사용자" userId="S::urn:spo:anon#87c05bab710aaf870b24136c14b1b76c3d159c6d3db6956ed7f3766465641730::" providerId="AD" clId="Web-{4DD2FD53-BBC3-4F74-8AC8-F042671F2493}" dt="2021-07-16T09:37:08.618" v="2146"/>
          <ac:picMkLst>
            <pc:docMk/>
            <pc:sldMk cId="3232020794" sldId="330"/>
            <ac:picMk id="59" creationId="{8C5CE406-6CBA-49A5-BDA9-0D033F0AF3AD}"/>
          </ac:picMkLst>
        </pc:picChg>
        <pc:picChg chg="del topLvl">
          <ac:chgData name="게스트 사용자" userId="S::urn:spo:anon#87c05bab710aaf870b24136c14b1b76c3d159c6d3db6956ed7f3766465641730::" providerId="AD" clId="Web-{4DD2FD53-BBC3-4F74-8AC8-F042671F2493}" dt="2021-07-16T09:37:13.025" v="2149"/>
          <ac:picMkLst>
            <pc:docMk/>
            <pc:sldMk cId="3232020794" sldId="330"/>
            <ac:picMk id="60" creationId="{2B7CBAA6-BFB3-4875-ABA9-3ECEB30EF74F}"/>
          </ac:picMkLst>
        </pc:picChg>
        <pc:picChg chg="add mod topLvl">
          <ac:chgData name="게스트 사용자" userId="S::urn:spo:anon#87c05bab710aaf870b24136c14b1b76c3d159c6d3db6956ed7f3766465641730::" providerId="AD" clId="Web-{4DD2FD53-BBC3-4F74-8AC8-F042671F2493}" dt="2021-07-16T09:43:50.144" v="2274"/>
          <ac:picMkLst>
            <pc:docMk/>
            <pc:sldMk cId="3232020794" sldId="330"/>
            <ac:picMk id="64" creationId="{D4F40058-C9C0-41C6-8395-55DF62AEDDB2}"/>
          </ac:picMkLst>
        </pc:picChg>
        <pc:picChg chg="add mod topLvl">
          <ac:chgData name="게스트 사용자" userId="S::urn:spo:anon#87c05bab710aaf870b24136c14b1b76c3d159c6d3db6956ed7f3766465641730::" providerId="AD" clId="Web-{4DD2FD53-BBC3-4F74-8AC8-F042671F2493}" dt="2021-07-16T09:45:27.115" v="2297" actId="1076"/>
          <ac:picMkLst>
            <pc:docMk/>
            <pc:sldMk cId="3232020794" sldId="330"/>
            <ac:picMk id="67" creationId="{B6866507-CAE8-4DE9-8FBE-9959CCB674BD}"/>
          </ac:picMkLst>
        </pc:picChg>
        <pc:picChg chg="add mod topLvl">
          <ac:chgData name="게스트 사용자" userId="S::urn:spo:anon#87c05bab710aaf870b24136c14b1b76c3d159c6d3db6956ed7f3766465641730::" providerId="AD" clId="Web-{4DD2FD53-BBC3-4F74-8AC8-F042671F2493}" dt="2021-07-16T09:43:50.144" v="2274"/>
          <ac:picMkLst>
            <pc:docMk/>
            <pc:sldMk cId="3232020794" sldId="330"/>
            <ac:picMk id="71" creationId="{041F5D62-0C62-4F58-958B-AA92011A2266}"/>
          </ac:picMkLst>
        </pc:picChg>
        <pc:picChg chg="add mod">
          <ac:chgData name="게스트 사용자" userId="S::urn:spo:anon#87c05bab710aaf870b24136c14b1b76c3d159c6d3db6956ed7f3766465641730::" providerId="AD" clId="Web-{4DD2FD53-BBC3-4F74-8AC8-F042671F2493}" dt="2021-07-16T09:38:06.714" v="2168" actId="1076"/>
          <ac:picMkLst>
            <pc:docMk/>
            <pc:sldMk cId="3232020794" sldId="330"/>
            <ac:picMk id="74" creationId="{B4D7E016-90E9-4AA3-8BD2-1B4BA42ADF9B}"/>
          </ac:picMkLst>
        </pc:picChg>
        <pc:cxnChg chg="add del mod">
          <ac:chgData name="게스트 사용자" userId="S::urn:spo:anon#87c05bab710aaf870b24136c14b1b76c3d159c6d3db6956ed7f3766465641730::" providerId="AD" clId="Web-{4DD2FD53-BBC3-4F74-8AC8-F042671F2493}" dt="2021-07-16T09:31:07.967" v="2044"/>
          <ac:cxnSpMkLst>
            <pc:docMk/>
            <pc:sldMk cId="3232020794" sldId="330"/>
            <ac:cxnSpMk id="11" creationId="{004C0FA2-7B0B-471B-9E6D-5E89FFE57274}"/>
          </ac:cxnSpMkLst>
        </pc:cxnChg>
      </pc:sldChg>
    </pc:docChg>
  </pc:docChgLst>
  <pc:docChgLst>
    <pc:chgData name="게스트 사용자" userId="S::urn:spo:anon#87c05bab710aaf870b24136c14b1b76c3d159c6d3db6956ed7f3766465641730::" providerId="AD" clId="Web-{F0EC8C01-A573-49FC-BD31-DDFB53FB9340}"/>
    <pc:docChg chg="addSld delSld modSld sldOrd">
      <pc:chgData name="게스트 사용자" userId="S::urn:spo:anon#87c05bab710aaf870b24136c14b1b76c3d159c6d3db6956ed7f3766465641730::" providerId="AD" clId="Web-{F0EC8C01-A573-49FC-BD31-DDFB53FB9340}" dt="2021-07-16T10:21:06.317" v="3550"/>
      <pc:docMkLst>
        <pc:docMk/>
      </pc:docMkLst>
      <pc:sldChg chg="modSp">
        <pc:chgData name="게스트 사용자" userId="S::urn:spo:anon#87c05bab710aaf870b24136c14b1b76c3d159c6d3db6956ed7f3766465641730::" providerId="AD" clId="Web-{F0EC8C01-A573-49FC-BD31-DDFB53FB9340}" dt="2021-07-16T08:22:31.038" v="2232" actId="1076"/>
        <pc:sldMkLst>
          <pc:docMk/>
          <pc:sldMk cId="3643355679" sldId="257"/>
        </pc:sldMkLst>
        <pc:grpChg chg="mod">
          <ac:chgData name="게스트 사용자" userId="S::urn:spo:anon#87c05bab710aaf870b24136c14b1b76c3d159c6d3db6956ed7f3766465641730::" providerId="AD" clId="Web-{F0EC8C01-A573-49FC-BD31-DDFB53FB9340}" dt="2021-07-16T08:22:31.038" v="2232" actId="1076"/>
          <ac:grpSpMkLst>
            <pc:docMk/>
            <pc:sldMk cId="3643355679" sldId="257"/>
            <ac:grpSpMk id="11" creationId="{00000000-0000-0000-0000-000000000000}"/>
          </ac:grpSpMkLst>
        </pc:grpChg>
      </pc:sldChg>
      <pc:sldChg chg="addSp delSp modSp ord">
        <pc:chgData name="게스트 사용자" userId="S::urn:spo:anon#87c05bab710aaf870b24136c14b1b76c3d159c6d3db6956ed7f3766465641730::" providerId="AD" clId="Web-{F0EC8C01-A573-49FC-BD31-DDFB53FB9340}" dt="2021-07-16T08:45:57.369" v="2411" actId="1076"/>
        <pc:sldMkLst>
          <pc:docMk/>
          <pc:sldMk cId="2378258569" sldId="258"/>
        </pc:sldMkLst>
        <pc:spChg chg="add mod">
          <ac:chgData name="게스트 사용자" userId="S::urn:spo:anon#87c05bab710aaf870b24136c14b1b76c3d159c6d3db6956ed7f3766465641730::" providerId="AD" clId="Web-{F0EC8C01-A573-49FC-BD31-DDFB53FB9340}" dt="2021-07-16T08:45:43.166" v="2409" actId="20577"/>
          <ac:spMkLst>
            <pc:docMk/>
            <pc:sldMk cId="2378258569" sldId="258"/>
            <ac:spMk id="3" creationId="{84D65FE4-2343-4BF4-8C4F-B95E56D11A4C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45:51.307" v="2410" actId="1076"/>
          <ac:spMkLst>
            <pc:docMk/>
            <pc:sldMk cId="2378258569" sldId="258"/>
            <ac:spMk id="8" creationId="{ED91C9E3-D086-4C6C-8DE3-E331AC9FC166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45:57.369" v="2411" actId="1076"/>
          <ac:spMkLst>
            <pc:docMk/>
            <pc:sldMk cId="2378258569" sldId="258"/>
            <ac:spMk id="9" creationId="{39032E5B-DF13-4990-89CD-FB88E2A6E1E5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8:44:48.102" v="2381"/>
          <ac:spMkLst>
            <pc:docMk/>
            <pc:sldMk cId="2378258569" sldId="258"/>
            <ac:spMk id="11" creationId="{00000000-0000-0000-0000-000000000000}"/>
          </ac:spMkLst>
        </pc:spChg>
        <pc:grpChg chg="add">
          <ac:chgData name="게스트 사용자" userId="S::urn:spo:anon#87c05bab710aaf870b24136c14b1b76c3d159c6d3db6956ed7f3766465641730::" providerId="AD" clId="Web-{F0EC8C01-A573-49FC-BD31-DDFB53FB9340}" dt="2021-07-16T08:45:15.681" v="2382"/>
          <ac:grpSpMkLst>
            <pc:docMk/>
            <pc:sldMk cId="2378258569" sldId="258"/>
            <ac:grpSpMk id="2" creationId="{A9B5722C-0B80-46A0-A84A-9C97D1D7E2C4}"/>
          </ac:grpSpMkLst>
        </pc:grpChg>
        <pc:picChg chg="del">
          <ac:chgData name="게스트 사용자" userId="S::urn:spo:anon#87c05bab710aaf870b24136c14b1b76c3d159c6d3db6956ed7f3766465641730::" providerId="AD" clId="Web-{F0EC8C01-A573-49FC-BD31-DDFB53FB9340}" dt="2021-07-16T08:44:45.415" v="2379"/>
          <ac:picMkLst>
            <pc:docMk/>
            <pc:sldMk cId="2378258569" sldId="258"/>
            <ac:picMk id="5" creationId="{00000000-0000-0000-0000-000000000000}"/>
          </ac:picMkLst>
        </pc:picChg>
        <pc:picChg chg="del">
          <ac:chgData name="게스트 사용자" userId="S::urn:spo:anon#87c05bab710aaf870b24136c14b1b76c3d159c6d3db6956ed7f3766465641730::" providerId="AD" clId="Web-{F0EC8C01-A573-49FC-BD31-DDFB53FB9340}" dt="2021-07-16T08:44:48.102" v="2380"/>
          <ac:picMkLst>
            <pc:docMk/>
            <pc:sldMk cId="2378258569" sldId="258"/>
            <ac:picMk id="6" creationId="{00000000-0000-0000-0000-000000000000}"/>
          </ac:picMkLst>
        </pc:picChg>
      </pc:sldChg>
      <pc:sldChg chg="addSp delSp">
        <pc:chgData name="게스트 사용자" userId="S::urn:spo:anon#87c05bab710aaf870b24136c14b1b76c3d159c6d3db6956ed7f3766465641730::" providerId="AD" clId="Web-{F0EC8C01-A573-49FC-BD31-DDFB53FB9340}" dt="2021-07-16T07:17:04.712" v="554"/>
        <pc:sldMkLst>
          <pc:docMk/>
          <pc:sldMk cId="3970867102" sldId="265"/>
        </pc:sldMkLst>
        <pc:picChg chg="add del">
          <ac:chgData name="게스트 사용자" userId="S::urn:spo:anon#87c05bab710aaf870b24136c14b1b76c3d159c6d3db6956ed7f3766465641730::" providerId="AD" clId="Web-{F0EC8C01-A573-49FC-BD31-DDFB53FB9340}" dt="2021-07-16T07:17:04.712" v="554"/>
          <ac:picMkLst>
            <pc:docMk/>
            <pc:sldMk cId="3970867102" sldId="265"/>
            <ac:picMk id="13" creationId="{31D451E8-EDE8-443D-9713-BB0D35FCCC55}"/>
          </ac:picMkLst>
        </pc:picChg>
      </pc:sldChg>
      <pc:sldChg chg="del">
        <pc:chgData name="게스트 사용자" userId="S::urn:spo:anon#87c05bab710aaf870b24136c14b1b76c3d159c6d3db6956ed7f3766465641730::" providerId="AD" clId="Web-{F0EC8C01-A573-49FC-BD31-DDFB53FB9340}" dt="2021-07-16T07:10:53.954" v="128"/>
        <pc:sldMkLst>
          <pc:docMk/>
          <pc:sldMk cId="1432504385" sldId="281"/>
        </pc:sldMkLst>
      </pc:sldChg>
      <pc:sldChg chg="delSp">
        <pc:chgData name="게스트 사용자" userId="S::urn:spo:anon#87c05bab710aaf870b24136c14b1b76c3d159c6d3db6956ed7f3766465641730::" providerId="AD" clId="Web-{F0EC8C01-A573-49FC-BD31-DDFB53FB9340}" dt="2021-07-16T08:08:36.208" v="2001"/>
        <pc:sldMkLst>
          <pc:docMk/>
          <pc:sldMk cId="2085663097" sldId="291"/>
        </pc:sldMkLst>
        <pc:spChg chg="del">
          <ac:chgData name="게스트 사용자" userId="S::urn:spo:anon#87c05bab710aaf870b24136c14b1b76c3d159c6d3db6956ed7f3766465641730::" providerId="AD" clId="Web-{F0EC8C01-A573-49FC-BD31-DDFB53FB9340}" dt="2021-07-16T08:08:33.724" v="2000"/>
          <ac:spMkLst>
            <pc:docMk/>
            <pc:sldMk cId="2085663097" sldId="291"/>
            <ac:spMk id="6" creationId="{00000000-0000-0000-0000-000000000000}"/>
          </ac:spMkLst>
        </pc:spChg>
        <pc:cxnChg chg="del">
          <ac:chgData name="게스트 사용자" userId="S::urn:spo:anon#87c05bab710aaf870b24136c14b1b76c3d159c6d3db6956ed7f3766465641730::" providerId="AD" clId="Web-{F0EC8C01-A573-49FC-BD31-DDFB53FB9340}" dt="2021-07-16T08:08:36.208" v="2001"/>
          <ac:cxnSpMkLst>
            <pc:docMk/>
            <pc:sldMk cId="2085663097" sldId="291"/>
            <ac:cxnSpMk id="5" creationId="{00000000-0000-0000-0000-000000000000}"/>
          </ac:cxnSpMkLst>
        </pc:cxnChg>
      </pc:sldChg>
      <pc:sldChg chg="modSp">
        <pc:chgData name="게스트 사용자" userId="S::urn:spo:anon#87c05bab710aaf870b24136c14b1b76c3d159c6d3db6956ed7f3766465641730::" providerId="AD" clId="Web-{F0EC8C01-A573-49FC-BD31-DDFB53FB9340}" dt="2021-07-16T07:16:39.836" v="552" actId="1076"/>
        <pc:sldMkLst>
          <pc:docMk/>
          <pc:sldMk cId="4247353825" sldId="301"/>
        </pc:sldMkLst>
        <pc:picChg chg="mod">
          <ac:chgData name="게스트 사용자" userId="S::urn:spo:anon#87c05bab710aaf870b24136c14b1b76c3d159c6d3db6956ed7f3766465641730::" providerId="AD" clId="Web-{F0EC8C01-A573-49FC-BD31-DDFB53FB9340}" dt="2021-07-16T07:16:39.836" v="552" actId="1076"/>
          <ac:picMkLst>
            <pc:docMk/>
            <pc:sldMk cId="4247353825" sldId="301"/>
            <ac:picMk id="2" creationId="{00000000-0000-0000-0000-000000000000}"/>
          </ac:picMkLst>
        </pc:picChg>
      </pc:sldChg>
      <pc:sldChg chg="addSp delSp modSp">
        <pc:chgData name="게스트 사용자" userId="S::urn:spo:anon#87c05bab710aaf870b24136c14b1b76c3d159c6d3db6956ed7f3766465641730::" providerId="AD" clId="Web-{F0EC8C01-A573-49FC-BD31-DDFB53FB9340}" dt="2021-07-16T07:43:49.506" v="871" actId="20577"/>
        <pc:sldMkLst>
          <pc:docMk/>
          <pc:sldMk cId="1644690543" sldId="305"/>
        </pc:sldMkLst>
        <pc:spChg chg="add del">
          <ac:chgData name="게스트 사용자" userId="S::urn:spo:anon#87c05bab710aaf870b24136c14b1b76c3d159c6d3db6956ed7f3766465641730::" providerId="AD" clId="Web-{F0EC8C01-A573-49FC-BD31-DDFB53FB9340}" dt="2021-07-16T07:14:24.536" v="411"/>
          <ac:spMkLst>
            <pc:docMk/>
            <pc:sldMk cId="1644690543" sldId="305"/>
            <ac:spMk id="2" creationId="{52A3876D-A1AC-4A5C-91DC-FF978C03D4FB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3:49.506" v="871" actId="20577"/>
          <ac:spMkLst>
            <pc:docMk/>
            <pc:sldMk cId="1644690543" sldId="305"/>
            <ac:spMk id="21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14:15.989" v="410" actId="20577"/>
          <ac:spMkLst>
            <pc:docMk/>
            <pc:sldMk cId="1644690543" sldId="305"/>
            <ac:spMk id="23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14:55.803" v="485" actId="20577"/>
          <ac:spMkLst>
            <pc:docMk/>
            <pc:sldMk cId="1644690543" sldId="305"/>
            <ac:spMk id="24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15:15.975" v="512" actId="20577"/>
          <ac:spMkLst>
            <pc:docMk/>
            <pc:sldMk cId="1644690543" sldId="305"/>
            <ac:spMk id="25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13:39.192" v="326" actId="20577"/>
          <ac:spMkLst>
            <pc:docMk/>
            <pc:sldMk cId="1644690543" sldId="305"/>
            <ac:spMk id="27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14:34.740" v="445" actId="20577"/>
          <ac:spMkLst>
            <pc:docMk/>
            <pc:sldMk cId="1644690543" sldId="305"/>
            <ac:spMk id="28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15:39.507" v="550" actId="20577"/>
          <ac:spMkLst>
            <pc:docMk/>
            <pc:sldMk cId="1644690543" sldId="305"/>
            <ac:spMk id="29" creationId="{00000000-0000-0000-0000-000000000000}"/>
          </ac:spMkLst>
        </pc:spChg>
      </pc:sldChg>
      <pc:sldChg chg="modSp">
        <pc:chgData name="게스트 사용자" userId="S::urn:spo:anon#87c05bab710aaf870b24136c14b1b76c3d159c6d3db6956ed7f3766465641730::" providerId="AD" clId="Web-{F0EC8C01-A573-49FC-BD31-DDFB53FB9340}" dt="2021-07-16T07:51:56.751" v="1224" actId="1076"/>
        <pc:sldMkLst>
          <pc:docMk/>
          <pc:sldMk cId="3783739430" sldId="312"/>
        </pc:sldMkLst>
        <pc:spChg chg="mod">
          <ac:chgData name="게스트 사용자" userId="S::urn:spo:anon#87c05bab710aaf870b24136c14b1b76c3d159c6d3db6956ed7f3766465641730::" providerId="AD" clId="Web-{F0EC8C01-A573-49FC-BD31-DDFB53FB9340}" dt="2021-07-16T07:51:56.751" v="1224" actId="1076"/>
          <ac:spMkLst>
            <pc:docMk/>
            <pc:sldMk cId="3783739430" sldId="312"/>
            <ac:spMk id="40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51:07.078" v="1211" actId="1076"/>
          <ac:spMkLst>
            <pc:docMk/>
            <pc:sldMk cId="3783739430" sldId="312"/>
            <ac:spMk id="63" creationId="{00000000-0000-0000-0000-000000000000}"/>
          </ac:spMkLst>
        </pc:spChg>
      </pc:sldChg>
      <pc:sldChg chg="addSp modSp">
        <pc:chgData name="게스트 사용자" userId="S::urn:spo:anon#87c05bab710aaf870b24136c14b1b76c3d159c6d3db6956ed7f3766465641730::" providerId="AD" clId="Web-{F0EC8C01-A573-49FC-BD31-DDFB53FB9340}" dt="2021-07-16T09:48:24.592" v="2427" actId="1076"/>
        <pc:sldMkLst>
          <pc:docMk/>
          <pc:sldMk cId="3878824651" sldId="314"/>
        </pc:sldMkLst>
        <pc:spChg chg="add mod">
          <ac:chgData name="게스트 사용자" userId="S::urn:spo:anon#87c05bab710aaf870b24136c14b1b76c3d159c6d3db6956ed7f3766465641730::" providerId="AD" clId="Web-{F0EC8C01-A573-49FC-BD31-DDFB53FB9340}" dt="2021-07-16T09:48:24.592" v="2427" actId="1076"/>
          <ac:spMkLst>
            <pc:docMk/>
            <pc:sldMk cId="3878824651" sldId="314"/>
            <ac:spMk id="13" creationId="{91E9CAD7-2973-429B-93C9-AE72675215B8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08:34.357" v="25" actId="20577"/>
          <ac:spMkLst>
            <pc:docMk/>
            <pc:sldMk cId="3878824651" sldId="314"/>
            <ac:spMk id="14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27:32.685" v="2300" actId="1076"/>
          <ac:spMkLst>
            <pc:docMk/>
            <pc:sldMk cId="3878824651" sldId="314"/>
            <ac:spMk id="16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28:15.029" v="2307" actId="14100"/>
          <ac:spMkLst>
            <pc:docMk/>
            <pc:sldMk cId="3878824651" sldId="314"/>
            <ac:spMk id="23" creationId="{00000000-0000-0000-0000-000000000000}"/>
          </ac:spMkLst>
        </pc:spChg>
        <pc:cxnChg chg="mod">
          <ac:chgData name="게스트 사용자" userId="S::urn:spo:anon#87c05bab710aaf870b24136c14b1b76c3d159c6d3db6956ed7f3766465641730::" providerId="AD" clId="Web-{F0EC8C01-A573-49FC-BD31-DDFB53FB9340}" dt="2021-07-16T08:28:49.858" v="2313" actId="14100"/>
          <ac:cxnSpMkLst>
            <pc:docMk/>
            <pc:sldMk cId="3878824651" sldId="314"/>
            <ac:cxnSpMk id="24" creationId="{00000000-0000-0000-0000-000000000000}"/>
          </ac:cxnSpMkLst>
        </pc:cxnChg>
      </pc:sldChg>
      <pc:sldChg chg="addSp delSp modSp add ord replId">
        <pc:chgData name="게스트 사용자" userId="S::urn:spo:anon#87c05bab710aaf870b24136c14b1b76c3d159c6d3db6956ed7f3766465641730::" providerId="AD" clId="Web-{F0EC8C01-A573-49FC-BD31-DDFB53FB9340}" dt="2021-07-16T07:43:56.772" v="879" actId="20577"/>
        <pc:sldMkLst>
          <pc:docMk/>
          <pc:sldMk cId="1796762604" sldId="317"/>
        </pc:sldMkLst>
        <pc:spChg chg="add mod">
          <ac:chgData name="게스트 사용자" userId="S::urn:spo:anon#87c05bab710aaf870b24136c14b1b76c3d159c6d3db6956ed7f3766465641730::" providerId="AD" clId="Web-{F0EC8C01-A573-49FC-BD31-DDFB53FB9340}" dt="2021-07-16T07:19:09.964" v="612" actId="14100"/>
          <ac:spMkLst>
            <pc:docMk/>
            <pc:sldMk cId="1796762604" sldId="317"/>
            <ac:spMk id="2" creationId="{6B4A30EA-19CA-426A-ABFF-7C7F9AB58D8B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7:19:29.574" v="616" actId="1076"/>
          <ac:spMkLst>
            <pc:docMk/>
            <pc:sldMk cId="1796762604" sldId="317"/>
            <ac:spMk id="5" creationId="{C9A393E4-53B6-411A-9E83-3521743053B0}"/>
          </ac:spMkLst>
        </pc:spChg>
        <pc:spChg chg="add del">
          <ac:chgData name="게스트 사용자" userId="S::urn:spo:anon#87c05bab710aaf870b24136c14b1b76c3d159c6d3db6956ed7f3766465641730::" providerId="AD" clId="Web-{F0EC8C01-A573-49FC-BD31-DDFB53FB9340}" dt="2021-07-16T07:18:32.010" v="594"/>
          <ac:spMkLst>
            <pc:docMk/>
            <pc:sldMk cId="1796762604" sldId="317"/>
            <ac:spMk id="6" creationId="{090F1D21-5540-483D-A589-DA36CAF3602C}"/>
          </ac:spMkLst>
        </pc:spChg>
        <pc:spChg chg="add del">
          <ac:chgData name="게스트 사용자" userId="S::urn:spo:anon#87c05bab710aaf870b24136c14b1b76c3d159c6d3db6956ed7f3766465641730::" providerId="AD" clId="Web-{F0EC8C01-A573-49FC-BD31-DDFB53FB9340}" dt="2021-07-16T07:18:37.214" v="596"/>
          <ac:spMkLst>
            <pc:docMk/>
            <pc:sldMk cId="1796762604" sldId="317"/>
            <ac:spMk id="7" creationId="{6C741147-4AE0-43BD-A1DD-6F41880B36CD}"/>
          </ac:spMkLst>
        </pc:spChg>
        <pc:spChg chg="add del">
          <ac:chgData name="게스트 사용자" userId="S::urn:spo:anon#87c05bab710aaf870b24136c14b1b76c3d159c6d3db6956ed7f3766465641730::" providerId="AD" clId="Web-{F0EC8C01-A573-49FC-BD31-DDFB53FB9340}" dt="2021-07-16T07:18:47.495" v="598"/>
          <ac:spMkLst>
            <pc:docMk/>
            <pc:sldMk cId="1796762604" sldId="317"/>
            <ac:spMk id="8" creationId="{05DED935-D9D9-48FA-9417-158F1E7B03C8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7:43:56.772" v="879" actId="20577"/>
          <ac:spMkLst>
            <pc:docMk/>
            <pc:sldMk cId="1796762604" sldId="317"/>
            <ac:spMk id="10" creationId="{03825120-889E-45A8-B4A7-A1D0D9489DF8}"/>
          </ac:spMkLst>
        </pc:spChg>
        <pc:spChg chg="mod ord">
          <ac:chgData name="게스트 사용자" userId="S::urn:spo:anon#87c05bab710aaf870b24136c14b1b76c3d159c6d3db6956ed7f3766465641730::" providerId="AD" clId="Web-{F0EC8C01-A573-49FC-BD31-DDFB53FB9340}" dt="2021-07-16T07:18:10.010" v="588" actId="1076"/>
          <ac:spMkLst>
            <pc:docMk/>
            <pc:sldMk cId="1796762604" sldId="317"/>
            <ac:spMk id="16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18:09.557" v="587" actId="1076"/>
          <ac:spMkLst>
            <pc:docMk/>
            <pc:sldMk cId="1796762604" sldId="317"/>
            <ac:spMk id="20" creationId="{00000000-0000-0000-0000-000000000000}"/>
          </ac:spMkLst>
        </pc:spChg>
        <pc:grpChg chg="add mod">
          <ac:chgData name="게스트 사용자" userId="S::urn:spo:anon#87c05bab710aaf870b24136c14b1b76c3d159c6d3db6956ed7f3766465641730::" providerId="AD" clId="Web-{F0EC8C01-A573-49FC-BD31-DDFB53FB9340}" dt="2021-07-16T07:19:32.543" v="617" actId="1076"/>
          <ac:grpSpMkLst>
            <pc:docMk/>
            <pc:sldMk cId="1796762604" sldId="317"/>
            <ac:grpSpMk id="4" creationId="{4C2A3652-187A-49E1-9192-5BCD6B5EB817}"/>
          </ac:grpSpMkLst>
        </pc:grpChg>
        <pc:grpChg chg="del mod">
          <ac:chgData name="게스트 사용자" userId="S::urn:spo:anon#87c05bab710aaf870b24136c14b1b76c3d159c6d3db6956ed7f3766465641730::" providerId="AD" clId="Web-{F0EC8C01-A573-49FC-BD31-DDFB53FB9340}" dt="2021-07-16T07:18:11.510" v="589"/>
          <ac:grpSpMkLst>
            <pc:docMk/>
            <pc:sldMk cId="1796762604" sldId="317"/>
            <ac:grpSpMk id="9" creationId="{00000000-0000-0000-0000-000000000000}"/>
          </ac:grpSpMkLst>
        </pc:grpChg>
      </pc:sldChg>
      <pc:sldChg chg="addSp delSp modSp add ord replId">
        <pc:chgData name="게스트 사용자" userId="S::urn:spo:anon#87c05bab710aaf870b24136c14b1b76c3d159c6d3db6956ed7f3766465641730::" providerId="AD" clId="Web-{F0EC8C01-A573-49FC-BD31-DDFB53FB9340}" dt="2021-07-16T07:47:24.167" v="1104" actId="20577"/>
        <pc:sldMkLst>
          <pc:docMk/>
          <pc:sldMk cId="2993041389" sldId="318"/>
        </pc:sldMkLst>
        <pc:spChg chg="add mod">
          <ac:chgData name="게스트 사용자" userId="S::urn:spo:anon#87c05bab710aaf870b24136c14b1b76c3d159c6d3db6956ed7f3766465641730::" providerId="AD" clId="Web-{F0EC8C01-A573-49FC-BD31-DDFB53FB9340}" dt="2021-07-16T07:46:11.556" v="929" actId="1076"/>
          <ac:spMkLst>
            <pc:docMk/>
            <pc:sldMk cId="2993041389" sldId="318"/>
            <ac:spMk id="3" creationId="{47680097-EE25-46B8-89A9-60591300F714}"/>
          </ac:spMkLst>
        </pc:spChg>
        <pc:spChg chg="add del mod">
          <ac:chgData name="게스트 사용자" userId="S::urn:spo:anon#87c05bab710aaf870b24136c14b1b76c3d159c6d3db6956ed7f3766465641730::" providerId="AD" clId="Web-{F0EC8C01-A573-49FC-BD31-DDFB53FB9340}" dt="2021-07-16T07:46:52.635" v="1033" actId="20577"/>
          <ac:spMkLst>
            <pc:docMk/>
            <pc:sldMk cId="2993041389" sldId="318"/>
            <ac:spMk id="5" creationId="{7F6F6249-4BD0-405C-AB89-ED7AEF2BACC5}"/>
          </ac:spMkLst>
        </pc:spChg>
        <pc:spChg chg="add del">
          <ac:chgData name="게스트 사용자" userId="S::urn:spo:anon#87c05bab710aaf870b24136c14b1b76c3d159c6d3db6956ed7f3766465641730::" providerId="AD" clId="Web-{F0EC8C01-A573-49FC-BD31-DDFB53FB9340}" dt="2021-07-16T07:45:53.900" v="921"/>
          <ac:spMkLst>
            <pc:docMk/>
            <pc:sldMk cId="2993041389" sldId="318"/>
            <ac:spMk id="6" creationId="{788D8864-375E-4634-B3CD-EB36075565D2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6:15.447" v="932" actId="1076"/>
          <ac:spMkLst>
            <pc:docMk/>
            <pc:sldMk cId="2993041389" sldId="318"/>
            <ac:spMk id="9" creationId="{00000000-0000-0000-0000-000000000000}"/>
          </ac:spMkLst>
        </pc:spChg>
        <pc:spChg chg="del mod">
          <ac:chgData name="게스트 사용자" userId="S::urn:spo:anon#87c05bab710aaf870b24136c14b1b76c3d159c6d3db6956ed7f3766465641730::" providerId="AD" clId="Web-{F0EC8C01-A573-49FC-BD31-DDFB53FB9340}" dt="2021-07-16T07:45:48.915" v="919"/>
          <ac:spMkLst>
            <pc:docMk/>
            <pc:sldMk cId="2993041389" sldId="318"/>
            <ac:spMk id="10" creationId="{00000000-0000-0000-0000-000000000000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7:23:31.329" v="807"/>
          <ac:spMkLst>
            <pc:docMk/>
            <pc:sldMk cId="2993041389" sldId="318"/>
            <ac:spMk id="11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7:24.167" v="1104" actId="20577"/>
          <ac:spMkLst>
            <pc:docMk/>
            <pc:sldMk cId="2993041389" sldId="318"/>
            <ac:spMk id="15" creationId="{00000000-0000-0000-0000-000000000000}"/>
          </ac:spMkLst>
        </pc:spChg>
        <pc:spChg chg="del mod">
          <ac:chgData name="게스트 사용자" userId="S::urn:spo:anon#87c05bab710aaf870b24136c14b1b76c3d159c6d3db6956ed7f3766465641730::" providerId="AD" clId="Web-{F0EC8C01-A573-49FC-BD31-DDFB53FB9340}" dt="2021-07-16T07:45:53.900" v="922"/>
          <ac:spMkLst>
            <pc:docMk/>
            <pc:sldMk cId="2993041389" sldId="318"/>
            <ac:spMk id="16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4:05.772" v="886" actId="20577"/>
          <ac:spMkLst>
            <pc:docMk/>
            <pc:sldMk cId="2993041389" sldId="318"/>
            <ac:spMk id="18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3:41.037" v="861" actId="20577"/>
          <ac:spMkLst>
            <pc:docMk/>
            <pc:sldMk cId="2993041389" sldId="318"/>
            <ac:spMk id="19" creationId="{00000000-0000-0000-0000-000000000000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7:23:23.407" v="805"/>
          <ac:spMkLst>
            <pc:docMk/>
            <pc:sldMk cId="2993041389" sldId="318"/>
            <ac:spMk id="20" creationId="{00000000-0000-0000-0000-000000000000}"/>
          </ac:spMkLst>
        </pc:spChg>
        <pc:picChg chg="mod">
          <ac:chgData name="게스트 사용자" userId="S::urn:spo:anon#87c05bab710aaf870b24136c14b1b76c3d159c6d3db6956ed7f3766465641730::" providerId="AD" clId="Web-{F0EC8C01-A573-49FC-BD31-DDFB53FB9340}" dt="2021-07-16T07:46:15.462" v="934" actId="1076"/>
          <ac:picMkLst>
            <pc:docMk/>
            <pc:sldMk cId="2993041389" sldId="318"/>
            <ac:picMk id="2" creationId="{00000000-0000-0000-0000-000000000000}"/>
          </ac:picMkLst>
        </pc:picChg>
        <pc:picChg chg="add mod">
          <ac:chgData name="게스트 사용자" userId="S::urn:spo:anon#87c05bab710aaf870b24136c14b1b76c3d159c6d3db6956ed7f3766465641730::" providerId="AD" clId="Web-{F0EC8C01-A573-49FC-BD31-DDFB53FB9340}" dt="2021-07-16T07:46:11.572" v="930" actId="1076"/>
          <ac:picMkLst>
            <pc:docMk/>
            <pc:sldMk cId="2993041389" sldId="318"/>
            <ac:picMk id="4" creationId="{B5D96FA1-5863-46E5-A2D3-DB67CB4FBBB8}"/>
          </ac:picMkLst>
        </pc:picChg>
        <pc:picChg chg="del">
          <ac:chgData name="게스트 사용자" userId="S::urn:spo:anon#87c05bab710aaf870b24136c14b1b76c3d159c6d3db6956ed7f3766465641730::" providerId="AD" clId="Web-{F0EC8C01-A573-49FC-BD31-DDFB53FB9340}" dt="2021-07-16T07:23:24.907" v="806"/>
          <ac:picMkLst>
            <pc:docMk/>
            <pc:sldMk cId="2993041389" sldId="318"/>
            <ac:picMk id="12" creationId="{00000000-0000-0000-0000-000000000000}"/>
          </ac:picMkLst>
        </pc:picChg>
        <pc:picChg chg="del mod">
          <ac:chgData name="게스트 사용자" userId="S::urn:spo:anon#87c05bab710aaf870b24136c14b1b76c3d159c6d3db6956ed7f3766465641730::" providerId="AD" clId="Web-{F0EC8C01-A573-49FC-BD31-DDFB53FB9340}" dt="2021-07-16T07:45:48.915" v="918"/>
          <ac:picMkLst>
            <pc:docMk/>
            <pc:sldMk cId="2993041389" sldId="318"/>
            <ac:picMk id="13" creationId="{00000000-0000-0000-0000-000000000000}"/>
          </ac:picMkLst>
        </pc:picChg>
      </pc:sldChg>
      <pc:sldChg chg="add del ord replId">
        <pc:chgData name="게스트 사용자" userId="S::urn:spo:anon#87c05bab710aaf870b24136c14b1b76c3d159c6d3db6956ed7f3766465641730::" providerId="AD" clId="Web-{F0EC8C01-A573-49FC-BD31-DDFB53FB9340}" dt="2021-07-16T07:43:19.678" v="824"/>
        <pc:sldMkLst>
          <pc:docMk/>
          <pc:sldMk cId="2670176404" sldId="319"/>
        </pc:sldMkLst>
      </pc:sldChg>
      <pc:sldChg chg="addSp delSp modSp add replId">
        <pc:chgData name="게스트 사용자" userId="S::urn:spo:anon#87c05bab710aaf870b24136c14b1b76c3d159c6d3db6956ed7f3766465641730::" providerId="AD" clId="Web-{F0EC8C01-A573-49FC-BD31-DDFB53FB9340}" dt="2021-07-16T07:44:15.382" v="895" actId="20577"/>
        <pc:sldMkLst>
          <pc:docMk/>
          <pc:sldMk cId="902500110" sldId="320"/>
        </pc:sldMkLst>
        <pc:spChg chg="add del mod">
          <ac:chgData name="게스트 사용자" userId="S::urn:spo:anon#87c05bab710aaf870b24136c14b1b76c3d159c6d3db6956ed7f3766465641730::" providerId="AD" clId="Web-{F0EC8C01-A573-49FC-BD31-DDFB53FB9340}" dt="2021-07-16T07:44:15.382" v="895" actId="20577"/>
          <ac:spMkLst>
            <pc:docMk/>
            <pc:sldMk cId="902500110" sldId="320"/>
            <ac:spMk id="18" creationId="{00000000-0000-0000-0000-000000000000}"/>
          </ac:spMkLst>
        </pc:spChg>
      </pc:sldChg>
      <pc:sldChg chg="addSp delSp modSp add ord replId modNotes">
        <pc:chgData name="게스트 사용자" userId="S::urn:spo:anon#87c05bab710aaf870b24136c14b1b76c3d159c6d3db6956ed7f3766465641730::" providerId="AD" clId="Web-{F0EC8C01-A573-49FC-BD31-DDFB53FB9340}" dt="2021-07-16T10:16:28.311" v="3491"/>
        <pc:sldMkLst>
          <pc:docMk/>
          <pc:sldMk cId="2896605327" sldId="321"/>
        </pc:sldMkLst>
        <pc:spChg chg="add del mod">
          <ac:chgData name="게스트 사용자" userId="S::urn:spo:anon#87c05bab710aaf870b24136c14b1b76c3d159c6d3db6956ed7f3766465641730::" providerId="AD" clId="Web-{F0EC8C01-A573-49FC-BD31-DDFB53FB9340}" dt="2021-07-16T08:09:30.631" v="2035"/>
          <ac:spMkLst>
            <pc:docMk/>
            <pc:sldMk cId="2896605327" sldId="321"/>
            <ac:spMk id="4" creationId="{7C513852-8D0D-4172-BCC4-00D8B1A8A7F0}"/>
          </ac:spMkLst>
        </pc:spChg>
        <pc:spChg chg="add del mod">
          <ac:chgData name="게스트 사용자" userId="S::urn:spo:anon#87c05bab710aaf870b24136c14b1b76c3d159c6d3db6956ed7f3766465641730::" providerId="AD" clId="Web-{F0EC8C01-A573-49FC-BD31-DDFB53FB9340}" dt="2021-07-16T08:09:30.631" v="2033"/>
          <ac:spMkLst>
            <pc:docMk/>
            <pc:sldMk cId="2896605327" sldId="321"/>
            <ac:spMk id="6" creationId="{29FE95CE-0470-4839-A86E-94F92A1414A3}"/>
          </ac:spMkLst>
        </pc:spChg>
        <pc:spChg chg="add del mod">
          <ac:chgData name="게스트 사용자" userId="S::urn:spo:anon#87c05bab710aaf870b24136c14b1b76c3d159c6d3db6956ed7f3766465641730::" providerId="AD" clId="Web-{F0EC8C01-A573-49FC-BD31-DDFB53FB9340}" dt="2021-07-16T08:09:30.631" v="2032"/>
          <ac:spMkLst>
            <pc:docMk/>
            <pc:sldMk cId="2896605327" sldId="321"/>
            <ac:spMk id="7" creationId="{02198A18-D485-402A-A312-9A98A44E90D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8:24.653" v="1122" actId="20577"/>
          <ac:spMkLst>
            <pc:docMk/>
            <pc:sldMk cId="2896605327" sldId="321"/>
            <ac:spMk id="16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8:21.465" v="1121" actId="20577"/>
          <ac:spMkLst>
            <pc:docMk/>
            <pc:sldMk cId="2896605327" sldId="321"/>
            <ac:spMk id="17" creationId="{00000000-0000-0000-0000-000000000000}"/>
          </ac:spMkLst>
        </pc:spChg>
        <pc:grpChg chg="add del mod">
          <ac:chgData name="게스트 사용자" userId="S::urn:spo:anon#87c05bab710aaf870b24136c14b1b76c3d159c6d3db6956ed7f3766465641730::" providerId="AD" clId="Web-{F0EC8C01-A573-49FC-BD31-DDFB53FB9340}" dt="2021-07-16T08:09:30.631" v="2034"/>
          <ac:grpSpMkLst>
            <pc:docMk/>
            <pc:sldMk cId="2896605327" sldId="321"/>
            <ac:grpSpMk id="5" creationId="{BAAD8490-60AF-44FA-A8E3-8864C0AF0506}"/>
          </ac:grpSpMkLst>
        </pc:grpChg>
        <pc:picChg chg="add del mod">
          <ac:chgData name="게스트 사용자" userId="S::urn:spo:anon#87c05bab710aaf870b24136c14b1b76c3d159c6d3db6956ed7f3766465641730::" providerId="AD" clId="Web-{F0EC8C01-A573-49FC-BD31-DDFB53FB9340}" dt="2021-07-16T08:09:31.819" v="2036"/>
          <ac:picMkLst>
            <pc:docMk/>
            <pc:sldMk cId="2896605327" sldId="321"/>
            <ac:picMk id="2" creationId="{4C710A56-2FD3-4C27-A0BC-CB56A340B59E}"/>
          </ac:picMkLst>
        </pc:picChg>
      </pc:sldChg>
      <pc:sldChg chg="addSp delSp modSp add del ord replId">
        <pc:chgData name="게스트 사용자" userId="S::urn:spo:anon#87c05bab710aaf870b24136c14b1b76c3d159c6d3db6956ed7f3766465641730::" providerId="AD" clId="Web-{F0EC8C01-A573-49FC-BD31-DDFB53FB9340}" dt="2021-07-16T08:03:08.967" v="1863"/>
        <pc:sldMkLst>
          <pc:docMk/>
          <pc:sldMk cId="267997949" sldId="322"/>
        </pc:sldMkLst>
        <pc:spChg chg="add mod">
          <ac:chgData name="게스트 사용자" userId="S::urn:spo:anon#87c05bab710aaf870b24136c14b1b76c3d159c6d3db6956ed7f3766465641730::" providerId="AD" clId="Web-{F0EC8C01-A573-49FC-BD31-DDFB53FB9340}" dt="2021-07-16T07:51:44.266" v="1223" actId="20577"/>
          <ac:spMkLst>
            <pc:docMk/>
            <pc:sldMk cId="267997949" sldId="322"/>
            <ac:spMk id="2" creationId="{DA4ACD94-E86E-4EFC-B7AF-DF02F31EF0D2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7:51:41.797" v="1221" actId="14100"/>
          <ac:spMkLst>
            <pc:docMk/>
            <pc:sldMk cId="267997949" sldId="322"/>
            <ac:spMk id="3" creationId="{E073F98C-E91B-4794-A86F-CBB057F6D471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7:59:26.338" v="1817" actId="1076"/>
          <ac:spMkLst>
            <pc:docMk/>
            <pc:sldMk cId="267997949" sldId="322"/>
            <ac:spMk id="4" creationId="{196BA3B4-FFED-4708-B3CC-DA8D3090073A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9:44.029" v="1138" actId="20577"/>
          <ac:spMkLst>
            <pc:docMk/>
            <pc:sldMk cId="267997949" sldId="322"/>
            <ac:spMk id="18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49:55.342" v="1181" actId="20577"/>
          <ac:spMkLst>
            <pc:docMk/>
            <pc:sldMk cId="267997949" sldId="322"/>
            <ac:spMk id="19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50:03.701" v="1202" actId="20577"/>
          <ac:spMkLst>
            <pc:docMk/>
            <pc:sldMk cId="267997949" sldId="322"/>
            <ac:spMk id="40" creationId="{00000000-0000-0000-0000-000000000000}"/>
          </ac:spMkLst>
        </pc:spChg>
        <pc:spChg chg="del mod">
          <ac:chgData name="게스트 사용자" userId="S::urn:spo:anon#87c05bab710aaf870b24136c14b1b76c3d159c6d3db6956ed7f3766465641730::" providerId="AD" clId="Web-{F0EC8C01-A573-49FC-BD31-DDFB53FB9340}" dt="2021-07-16T07:50:33.843" v="1207"/>
          <ac:spMkLst>
            <pc:docMk/>
            <pc:sldMk cId="267997949" sldId="322"/>
            <ac:spMk id="41" creationId="{00000000-0000-0000-0000-000000000000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7:54:44.973" v="1384" actId="20577"/>
          <ac:spMkLst>
            <pc:docMk/>
            <pc:sldMk cId="267997949" sldId="322"/>
            <ac:spMk id="54" creationId="{8775B07B-CE9A-459C-83DF-0A878B1A485C}"/>
          </ac:spMkLst>
        </pc:spChg>
        <pc:spChg chg="del mod">
          <ac:chgData name="게스트 사용자" userId="S::urn:spo:anon#87c05bab710aaf870b24136c14b1b76c3d159c6d3db6956ed7f3766465641730::" providerId="AD" clId="Web-{F0EC8C01-A573-49FC-BD31-DDFB53FB9340}" dt="2021-07-16T07:50:21.155" v="1204"/>
          <ac:spMkLst>
            <pc:docMk/>
            <pc:sldMk cId="267997949" sldId="322"/>
            <ac:spMk id="65" creationId="{00000000-0000-0000-0000-000000000000}"/>
          </ac:spMkLst>
        </pc:spChg>
        <pc:grpChg chg="del">
          <ac:chgData name="게스트 사용자" userId="S::urn:spo:anon#87c05bab710aaf870b24136c14b1b76c3d159c6d3db6956ed7f3766465641730::" providerId="AD" clId="Web-{F0EC8C01-A573-49FC-BD31-DDFB53FB9340}" dt="2021-07-16T07:50:48.968" v="1208"/>
          <ac:grpSpMkLst>
            <pc:docMk/>
            <pc:sldMk cId="267997949" sldId="322"/>
            <ac:grpSpMk id="35" creationId="{00000000-0000-0000-0000-000000000000}"/>
          </ac:grpSpMkLst>
        </pc:grpChg>
        <pc:grpChg chg="del">
          <ac:chgData name="게스트 사용자" userId="S::urn:spo:anon#87c05bab710aaf870b24136c14b1b76c3d159c6d3db6956ed7f3766465641730::" providerId="AD" clId="Web-{F0EC8C01-A573-49FC-BD31-DDFB53FB9340}" dt="2021-07-16T07:50:21.155" v="1204"/>
          <ac:grpSpMkLst>
            <pc:docMk/>
            <pc:sldMk cId="267997949" sldId="322"/>
            <ac:grpSpMk id="37" creationId="{00000000-0000-0000-0000-000000000000}"/>
          </ac:grpSpMkLst>
        </pc:grpChg>
      </pc:sldChg>
      <pc:sldChg chg="modSp add del replId">
        <pc:chgData name="게스트 사용자" userId="S::urn:spo:anon#87c05bab710aaf870b24136c14b1b76c3d159c6d3db6956ed7f3766465641730::" providerId="AD" clId="Web-{F0EC8C01-A573-49FC-BD31-DDFB53FB9340}" dt="2021-07-16T07:57:55.024" v="1695"/>
        <pc:sldMkLst>
          <pc:docMk/>
          <pc:sldMk cId="736528317" sldId="323"/>
        </pc:sldMkLst>
        <pc:spChg chg="mod">
          <ac:chgData name="게스트 사용자" userId="S::urn:spo:anon#87c05bab710aaf870b24136c14b1b76c3d159c6d3db6956ed7f3766465641730::" providerId="AD" clId="Web-{F0EC8C01-A573-49FC-BD31-DDFB53FB9340}" dt="2021-07-16T07:57:42.523" v="1694"/>
          <ac:spMkLst>
            <pc:docMk/>
            <pc:sldMk cId="736528317" sldId="323"/>
            <ac:spMk id="4" creationId="{196BA3B4-FFED-4708-B3CC-DA8D3090073A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55:15.255" v="1403" actId="20577"/>
          <ac:spMkLst>
            <pc:docMk/>
            <pc:sldMk cId="736528317" sldId="323"/>
            <ac:spMk id="19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57:40.086" v="1575" actId="20577"/>
          <ac:spMkLst>
            <pc:docMk/>
            <pc:sldMk cId="736528317" sldId="323"/>
            <ac:spMk id="54" creationId="{8775B07B-CE9A-459C-83DF-0A878B1A485C}"/>
          </ac:spMkLst>
        </pc:spChg>
      </pc:sldChg>
      <pc:sldChg chg="add del replId">
        <pc:chgData name="게스트 사용자" userId="S::urn:spo:anon#87c05bab710aaf870b24136c14b1b76c3d159c6d3db6956ed7f3766465641730::" providerId="AD" clId="Web-{F0EC8C01-A573-49FC-BD31-DDFB53FB9340}" dt="2021-07-16T07:50:58.218" v="1210"/>
        <pc:sldMkLst>
          <pc:docMk/>
          <pc:sldMk cId="1646955609" sldId="323"/>
        </pc:sldMkLst>
      </pc:sldChg>
      <pc:sldChg chg="modSp add del replId">
        <pc:chgData name="게스트 사용자" userId="S::urn:spo:anon#87c05bab710aaf870b24136c14b1b76c3d159c6d3db6956ed7f3766465641730::" providerId="AD" clId="Web-{F0EC8C01-A573-49FC-BD31-DDFB53FB9340}" dt="2021-07-16T08:05:50.768" v="1978"/>
        <pc:sldMkLst>
          <pc:docMk/>
          <pc:sldMk cId="1953355831" sldId="323"/>
        </pc:sldMkLst>
        <pc:spChg chg="mod">
          <ac:chgData name="게스트 사용자" userId="S::urn:spo:anon#87c05bab710aaf870b24136c14b1b76c3d159c6d3db6956ed7f3766465641730::" providerId="AD" clId="Web-{F0EC8C01-A573-49FC-BD31-DDFB53FB9340}" dt="2021-07-16T07:58:18.524" v="1738" actId="20577"/>
          <ac:spMkLst>
            <pc:docMk/>
            <pc:sldMk cId="1953355831" sldId="323"/>
            <ac:spMk id="4" creationId="{196BA3B4-FFED-4708-B3CC-DA8D3090073A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58:44.837" v="1792" actId="20577"/>
          <ac:spMkLst>
            <pc:docMk/>
            <pc:sldMk cId="1953355831" sldId="323"/>
            <ac:spMk id="19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7:59:13.963" v="1813" actId="20577"/>
          <ac:spMkLst>
            <pc:docMk/>
            <pc:sldMk cId="1953355831" sldId="323"/>
            <ac:spMk id="54" creationId="{8775B07B-CE9A-459C-83DF-0A878B1A485C}"/>
          </ac:spMkLst>
        </pc:spChg>
      </pc:sldChg>
      <pc:sldChg chg="addSp delSp modSp add ord replId modNotes">
        <pc:chgData name="게스트 사용자" userId="S::urn:spo:anon#87c05bab710aaf870b24136c14b1b76c3d159c6d3db6956ed7f3766465641730::" providerId="AD" clId="Web-{F0EC8C01-A573-49FC-BD31-DDFB53FB9340}" dt="2021-07-16T10:20:20.582" v="3548"/>
        <pc:sldMkLst>
          <pc:docMk/>
          <pc:sldMk cId="566283834" sldId="324"/>
        </pc:sldMkLst>
        <pc:spChg chg="add del mod">
          <ac:chgData name="게스트 사용자" userId="S::urn:spo:anon#87c05bab710aaf870b24136c14b1b76c3d159c6d3db6956ed7f3766465641730::" providerId="AD" clId="Web-{F0EC8C01-A573-49FC-BD31-DDFB53FB9340}" dt="2021-07-16T08:16:58.656" v="2140"/>
          <ac:spMkLst>
            <pc:docMk/>
            <pc:sldMk cId="566283834" sldId="324"/>
            <ac:spMk id="3" creationId="{8206539E-CBA6-4501-AB30-EC4FC553CED4}"/>
          </ac:spMkLst>
        </pc:spChg>
        <pc:spChg chg="add del mod">
          <ac:chgData name="게스트 사용자" userId="S::urn:spo:anon#87c05bab710aaf870b24136c14b1b76c3d159c6d3db6956ed7f3766465641730::" providerId="AD" clId="Web-{F0EC8C01-A573-49FC-BD31-DDFB53FB9340}" dt="2021-07-16T08:16:56.812" v="2139"/>
          <ac:spMkLst>
            <pc:docMk/>
            <pc:sldMk cId="566283834" sldId="324"/>
            <ac:spMk id="4" creationId="{65CE1337-4B82-4D47-977F-40191D98EA0B}"/>
          </ac:spMkLst>
        </pc:spChg>
        <pc:spChg chg="add mod ord">
          <ac:chgData name="게스트 사용자" userId="S::urn:spo:anon#87c05bab710aaf870b24136c14b1b76c3d159c6d3db6956ed7f3766465641730::" providerId="AD" clId="Web-{F0EC8C01-A573-49FC-BD31-DDFB53FB9340}" dt="2021-07-16T08:39:42.074" v="2367" actId="1076"/>
          <ac:spMkLst>
            <pc:docMk/>
            <pc:sldMk cId="566283834" sldId="324"/>
            <ac:spMk id="5" creationId="{70189616-1ECE-4E40-8AFB-075864A19A3A}"/>
          </ac:spMkLst>
        </pc:spChg>
        <pc:spChg chg="add mod ord">
          <ac:chgData name="게스트 사용자" userId="S::urn:spo:anon#87c05bab710aaf870b24136c14b1b76c3d159c6d3db6956ed7f3766465641730::" providerId="AD" clId="Web-{F0EC8C01-A573-49FC-BD31-DDFB53FB9340}" dt="2021-07-16T09:38:03.217" v="2426" actId="20577"/>
          <ac:spMkLst>
            <pc:docMk/>
            <pc:sldMk cId="566283834" sldId="324"/>
            <ac:spMk id="6" creationId="{885528F4-041E-4BAD-9434-6DCA98F5A571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8:03:21.968" v="1883" actId="20577"/>
          <ac:spMkLst>
            <pc:docMk/>
            <pc:sldMk cId="566283834" sldId="324"/>
            <ac:spMk id="7" creationId="{64FCB23A-0171-4D4F-BF33-A5805675BCCB}"/>
          </ac:spMkLst>
        </pc:spChg>
        <pc:spChg chg="add del">
          <ac:chgData name="게스트 사용자" userId="S::urn:spo:anon#87c05bab710aaf870b24136c14b1b76c3d159c6d3db6956ed7f3766465641730::" providerId="AD" clId="Web-{F0EC8C01-A573-49FC-BD31-DDFB53FB9340}" dt="2021-07-16T08:17:05.062" v="2142"/>
          <ac:spMkLst>
            <pc:docMk/>
            <pc:sldMk cId="566283834" sldId="324"/>
            <ac:spMk id="8" creationId="{04416814-D97D-4057-B055-AA12851F6747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7:59:41.994" v="1825"/>
          <ac:spMkLst>
            <pc:docMk/>
            <pc:sldMk cId="566283834" sldId="324"/>
            <ac:spMk id="9" creationId="{00000000-0000-0000-0000-000000000000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7:59:41.994" v="1824"/>
          <ac:spMkLst>
            <pc:docMk/>
            <pc:sldMk cId="566283834" sldId="324"/>
            <ac:spMk id="10" creationId="{00000000-0000-0000-0000-000000000000}"/>
          </ac:spMkLst>
        </pc:spChg>
        <pc:spChg chg="add mod ord">
          <ac:chgData name="게스트 사용자" userId="S::urn:spo:anon#87c05bab710aaf870b24136c14b1b76c3d159c6d3db6956ed7f3766465641730::" providerId="AD" clId="Web-{F0EC8C01-A573-49FC-BD31-DDFB53FB9340}" dt="2021-07-16T08:39:34.965" v="2365" actId="14100"/>
          <ac:spMkLst>
            <pc:docMk/>
            <pc:sldMk cId="566283834" sldId="324"/>
            <ac:spMk id="11" creationId="{E3E03AE2-0C24-47AA-A9E1-CFFCB3FD7252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8:39:39.074" v="2366" actId="14100"/>
          <ac:spMkLst>
            <pc:docMk/>
            <pc:sldMk cId="566283834" sldId="324"/>
            <ac:spMk id="12" creationId="{D589ABEA-7CDB-4C7C-9B42-07152AD900A5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7:59:41.994" v="1822"/>
          <ac:spMkLst>
            <pc:docMk/>
            <pc:sldMk cId="566283834" sldId="324"/>
            <ac:spMk id="15" creationId="{00000000-0000-0000-0000-000000000000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7:59:41.994" v="1821"/>
          <ac:spMkLst>
            <pc:docMk/>
            <pc:sldMk cId="566283834" sldId="324"/>
            <ac:spMk id="16" creationId="{00000000-0000-0000-0000-000000000000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7:59:41.994" v="1826"/>
          <ac:spMkLst>
            <pc:docMk/>
            <pc:sldMk cId="566283834" sldId="324"/>
            <ac:spMk id="18" creationId="{00000000-0000-0000-0000-000000000000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03:30.390" v="1919" actId="20577"/>
          <ac:spMkLst>
            <pc:docMk/>
            <pc:sldMk cId="566283834" sldId="324"/>
            <ac:spMk id="19" creationId="{00000000-0000-0000-0000-000000000000}"/>
          </ac:spMkLst>
        </pc:spChg>
        <pc:picChg chg="del">
          <ac:chgData name="게스트 사용자" userId="S::urn:spo:anon#87c05bab710aaf870b24136c14b1b76c3d159c6d3db6956ed7f3766465641730::" providerId="AD" clId="Web-{F0EC8C01-A573-49FC-BD31-DDFB53FB9340}" dt="2021-07-16T07:59:41.994" v="1820"/>
          <ac:picMkLst>
            <pc:docMk/>
            <pc:sldMk cId="566283834" sldId="324"/>
            <ac:picMk id="2" creationId="{00000000-0000-0000-0000-000000000000}"/>
          </ac:picMkLst>
        </pc:picChg>
        <pc:picChg chg="del">
          <ac:chgData name="게스트 사용자" userId="S::urn:spo:anon#87c05bab710aaf870b24136c14b1b76c3d159c6d3db6956ed7f3766465641730::" providerId="AD" clId="Web-{F0EC8C01-A573-49FC-BD31-DDFB53FB9340}" dt="2021-07-16T07:59:41.994" v="1823"/>
          <ac:picMkLst>
            <pc:docMk/>
            <pc:sldMk cId="566283834" sldId="324"/>
            <ac:picMk id="13" creationId="{00000000-0000-0000-0000-000000000000}"/>
          </ac:picMkLst>
        </pc:picChg>
      </pc:sldChg>
      <pc:sldChg chg="addSp delSp modSp add replId modNotes">
        <pc:chgData name="게스트 사용자" userId="S::urn:spo:anon#87c05bab710aaf870b24136c14b1b76c3d159c6d3db6956ed7f3766465641730::" providerId="AD" clId="Web-{F0EC8C01-A573-49FC-BD31-DDFB53FB9340}" dt="2021-07-16T10:21:06.317" v="3550"/>
        <pc:sldMkLst>
          <pc:docMk/>
          <pc:sldMk cId="1090876297" sldId="325"/>
        </pc:sldMkLst>
        <pc:spChg chg="del mod">
          <ac:chgData name="게스트 사용자" userId="S::urn:spo:anon#87c05bab710aaf870b24136c14b1b76c3d159c6d3db6956ed7f3766465641730::" providerId="AD" clId="Web-{F0EC8C01-A573-49FC-BD31-DDFB53FB9340}" dt="2021-07-16T08:16:36.062" v="2135"/>
          <ac:spMkLst>
            <pc:docMk/>
            <pc:sldMk cId="1090876297" sldId="325"/>
            <ac:spMk id="3" creationId="{8206539E-CBA6-4501-AB30-EC4FC553CED4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8:13:47.621" v="2104"/>
          <ac:spMkLst>
            <pc:docMk/>
            <pc:sldMk cId="1090876297" sldId="325"/>
            <ac:spMk id="4" creationId="{65CE1337-4B82-4D47-977F-40191D98EA0B}"/>
          </ac:spMkLst>
        </pc:spChg>
        <pc:spChg chg="mod ord">
          <ac:chgData name="게스트 사용자" userId="S::urn:spo:anon#87c05bab710aaf870b24136c14b1b76c3d159c6d3db6956ed7f3766465641730::" providerId="AD" clId="Web-{F0EC8C01-A573-49FC-BD31-DDFB53FB9340}" dt="2021-07-16T08:38:00.775" v="2316" actId="20577"/>
          <ac:spMkLst>
            <pc:docMk/>
            <pc:sldMk cId="1090876297" sldId="325"/>
            <ac:spMk id="5" creationId="{70189616-1ECE-4E40-8AFB-075864A19A3A}"/>
          </ac:spMkLst>
        </pc:spChg>
        <pc:spChg chg="mod ord">
          <ac:chgData name="게스트 사용자" userId="S::urn:spo:anon#87c05bab710aaf870b24136c14b1b76c3d159c6d3db6956ed7f3766465641730::" providerId="AD" clId="Web-{F0EC8C01-A573-49FC-BD31-DDFB53FB9340}" dt="2021-07-16T08:38:16.213" v="2320" actId="1076"/>
          <ac:spMkLst>
            <pc:docMk/>
            <pc:sldMk cId="1090876297" sldId="325"/>
            <ac:spMk id="6" creationId="{885528F4-041E-4BAD-9434-6DCA98F5A571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21:11.817" v="2211" actId="20577"/>
          <ac:spMkLst>
            <pc:docMk/>
            <pc:sldMk cId="1090876297" sldId="325"/>
            <ac:spMk id="7" creationId="{64FCB23A-0171-4D4F-BF33-A5805675BCCB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8:24:42.275" v="2291" actId="1076"/>
          <ac:spMkLst>
            <pc:docMk/>
            <pc:sldMk cId="1090876297" sldId="325"/>
            <ac:spMk id="8" creationId="{32545BC4-6D19-4A74-BA29-27AD53B48CFD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21:36.021" v="2224" actId="20577"/>
          <ac:spMkLst>
            <pc:docMk/>
            <pc:sldMk cId="1090876297" sldId="325"/>
            <ac:spMk id="19" creationId="{00000000-0000-0000-0000-000000000000}"/>
          </ac:spMkLst>
        </pc:spChg>
        <pc:spChg chg="mod topLvl">
          <ac:chgData name="게스트 사용자" userId="S::urn:spo:anon#87c05bab710aaf870b24136c14b1b76c3d159c6d3db6956ed7f3766465641730::" providerId="AD" clId="Web-{F0EC8C01-A573-49FC-BD31-DDFB53FB9340}" dt="2021-07-16T08:22:51.366" v="2235" actId="14100"/>
          <ac:spMkLst>
            <pc:docMk/>
            <pc:sldMk cId="1090876297" sldId="325"/>
            <ac:spMk id="32" creationId="{364CBD62-FCE4-4AE5-A629-DFCD05D1BC62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8:24:10.868" v="2277" actId="14100"/>
          <ac:spMkLst>
            <pc:docMk/>
            <pc:sldMk cId="1090876297" sldId="325"/>
            <ac:spMk id="35" creationId="{35950C24-FE0A-4A55-82A0-C787E5147FC5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24:23.978" v="2280" actId="1076"/>
          <ac:spMkLst>
            <pc:docMk/>
            <pc:sldMk cId="1090876297" sldId="325"/>
            <ac:spMk id="37" creationId="{AD031AA8-5363-4A4F-8F03-8727D8AF57BC}"/>
          </ac:spMkLst>
        </pc:spChg>
        <pc:spChg chg="mod">
          <ac:chgData name="게스트 사용자" userId="S::urn:spo:anon#87c05bab710aaf870b24136c14b1b76c3d159c6d3db6956ed7f3766465641730::" providerId="AD" clId="Web-{F0EC8C01-A573-49FC-BD31-DDFB53FB9340}" dt="2021-07-16T08:23:43.149" v="2260" actId="1076"/>
          <ac:spMkLst>
            <pc:docMk/>
            <pc:sldMk cId="1090876297" sldId="325"/>
            <ac:spMk id="38" creationId="{9340DBA5-8DA6-4F39-97CF-3A01BFDCADA9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8:24:14.556" v="2278" actId="1076"/>
          <ac:spMkLst>
            <pc:docMk/>
            <pc:sldMk cId="1090876297" sldId="325"/>
            <ac:spMk id="42" creationId="{A4EF3F79-7A23-4734-B723-A1E1BC9651BB}"/>
          </ac:spMkLst>
        </pc:spChg>
        <pc:grpChg chg="add mod">
          <ac:chgData name="게스트 사용자" userId="S::urn:spo:anon#87c05bab710aaf870b24136c14b1b76c3d159c6d3db6956ed7f3766465641730::" providerId="AD" clId="Web-{F0EC8C01-A573-49FC-BD31-DDFB53FB9340}" dt="2021-07-16T08:22:42.757" v="2234" actId="1076"/>
          <ac:grpSpMkLst>
            <pc:docMk/>
            <pc:sldMk cId="1090876297" sldId="325"/>
            <ac:grpSpMk id="2" creationId="{CDB0D944-602C-414F-975A-112F6C3AF12F}"/>
          </ac:grpSpMkLst>
        </pc:grpChg>
        <pc:grpChg chg="add del mod">
          <ac:chgData name="게스트 사용자" userId="S::urn:spo:anon#87c05bab710aaf870b24136c14b1b76c3d159c6d3db6956ed7f3766465641730::" providerId="AD" clId="Web-{F0EC8C01-A573-49FC-BD31-DDFB53FB9340}" dt="2021-07-16T08:13:30.121" v="2100"/>
          <ac:grpSpMkLst>
            <pc:docMk/>
            <pc:sldMk cId="1090876297" sldId="325"/>
            <ac:grpSpMk id="18" creationId="{3592B9A2-81FE-46FD-BFD9-5862BBA3FAD7}"/>
          </ac:grpSpMkLst>
        </pc:grpChg>
        <pc:grpChg chg="del mod topLvl">
          <ac:chgData name="게스트 사용자" userId="S::urn:spo:anon#87c05bab710aaf870b24136c14b1b76c3d159c6d3db6956ed7f3766465641730::" providerId="AD" clId="Web-{F0EC8C01-A573-49FC-BD31-DDFB53FB9340}" dt="2021-07-16T08:16:16.577" v="2131"/>
          <ac:grpSpMkLst>
            <pc:docMk/>
            <pc:sldMk cId="1090876297" sldId="325"/>
            <ac:grpSpMk id="20" creationId="{7C1F52F5-745E-4DC3-90A6-96229B63DD4F}"/>
          </ac:grpSpMkLst>
        </pc:grpChg>
        <pc:grpChg chg="del">
          <ac:chgData name="게스트 사용자" userId="S::urn:spo:anon#87c05bab710aaf870b24136c14b1b76c3d159c6d3db6956ed7f3766465641730::" providerId="AD" clId="Web-{F0EC8C01-A573-49FC-BD31-DDFB53FB9340}" dt="2021-07-16T08:13:25.511" v="2097"/>
          <ac:grpSpMkLst>
            <pc:docMk/>
            <pc:sldMk cId="1090876297" sldId="325"/>
            <ac:grpSpMk id="25" creationId="{1F76D17A-E98E-4FF3-AC6D-CDD95DFB14C0}"/>
          </ac:grpSpMkLst>
        </pc:grpChg>
        <pc:grpChg chg="add mod">
          <ac:chgData name="게스트 사용자" userId="S::urn:spo:anon#87c05bab710aaf870b24136c14b1b76c3d159c6d3db6956ed7f3766465641730::" providerId="AD" clId="Web-{F0EC8C01-A573-49FC-BD31-DDFB53FB9340}" dt="2021-07-16T08:24:00.024" v="2264" actId="1076"/>
          <ac:grpSpMkLst>
            <pc:docMk/>
            <pc:sldMk cId="1090876297" sldId="325"/>
            <ac:grpSpMk id="39" creationId="{F35F639A-9480-4424-B9EF-D3A11DF3B98D}"/>
          </ac:grpSpMkLst>
        </pc:grpChg>
        <pc:picChg chg="del topLvl">
          <ac:chgData name="게스트 사용자" userId="S::urn:spo:anon#87c05bab710aaf870b24136c14b1b76c3d159c6d3db6956ed7f3766465641730::" providerId="AD" clId="Web-{F0EC8C01-A573-49FC-BD31-DDFB53FB9340}" dt="2021-07-16T08:13:30.121" v="2100"/>
          <ac:picMkLst>
            <pc:docMk/>
            <pc:sldMk cId="1090876297" sldId="325"/>
            <ac:picMk id="30" creationId="{CF5BC6AF-74C3-4BB6-B312-85EC8A485BB2}"/>
          </ac:picMkLst>
        </pc:picChg>
        <pc:picChg chg="del">
          <ac:chgData name="게스트 사용자" userId="S::urn:spo:anon#87c05bab710aaf870b24136c14b1b76c3d159c6d3db6956ed7f3766465641730::" providerId="AD" clId="Web-{F0EC8C01-A573-49FC-BD31-DDFB53FB9340}" dt="2021-07-16T08:13:25.511" v="2097"/>
          <ac:picMkLst>
            <pc:docMk/>
            <pc:sldMk cId="1090876297" sldId="325"/>
            <ac:picMk id="31" creationId="{24F95438-950B-4F16-9C19-D379BD66872C}"/>
          </ac:picMkLst>
        </pc:picChg>
        <pc:cxnChg chg="del mod">
          <ac:chgData name="게스트 사용자" userId="S::urn:spo:anon#87c05bab710aaf870b24136c14b1b76c3d159c6d3db6956ed7f3766465641730::" providerId="AD" clId="Web-{F0EC8C01-A573-49FC-BD31-DDFB53FB9340}" dt="2021-07-16T08:15:29.561" v="2123"/>
          <ac:cxnSpMkLst>
            <pc:docMk/>
            <pc:sldMk cId="1090876297" sldId="325"/>
            <ac:cxnSpMk id="33" creationId="{06786A67-79BB-4FF7-B0F3-50818818F310}"/>
          </ac:cxnSpMkLst>
        </pc:cxnChg>
        <pc:cxnChg chg="del mod topLvl">
          <ac:chgData name="게스트 사용자" userId="S::urn:spo:anon#87c05bab710aaf870b24136c14b1b76c3d159c6d3db6956ed7f3766465641730::" providerId="AD" clId="Web-{F0EC8C01-A573-49FC-BD31-DDFB53FB9340}" dt="2021-07-16T08:16:16.577" v="2131"/>
          <ac:cxnSpMkLst>
            <pc:docMk/>
            <pc:sldMk cId="1090876297" sldId="325"/>
            <ac:cxnSpMk id="34" creationId="{A83DFFC4-FD38-4422-832D-C5BF0DFE5D42}"/>
          </ac:cxnSpMkLst>
        </pc:cxnChg>
      </pc:sldChg>
      <pc:sldChg chg="addSp delSp add del ord replId">
        <pc:chgData name="게스트 사용자" userId="S::urn:spo:anon#87c05bab710aaf870b24136c14b1b76c3d159c6d3db6956ed7f3766465641730::" providerId="AD" clId="Web-{F0EC8C01-A573-49FC-BD31-DDFB53FB9340}" dt="2021-07-16T08:08:45.162" v="2002"/>
        <pc:sldMkLst>
          <pc:docMk/>
          <pc:sldMk cId="771220278" sldId="326"/>
        </pc:sldMkLst>
        <pc:spChg chg="add del">
          <ac:chgData name="게스트 사용자" userId="S::urn:spo:anon#87c05bab710aaf870b24136c14b1b76c3d159c6d3db6956ed7f3766465641730::" providerId="AD" clId="Web-{F0EC8C01-A573-49FC-BD31-DDFB53FB9340}" dt="2021-07-16T08:07:42.004" v="1999"/>
          <ac:spMkLst>
            <pc:docMk/>
            <pc:sldMk cId="771220278" sldId="326"/>
            <ac:spMk id="2" creationId="{98348974-AF04-4D94-A74F-4365C97F81DD}"/>
          </ac:spMkLst>
        </pc:spChg>
        <pc:spChg chg="add del">
          <ac:chgData name="게스트 사용자" userId="S::urn:spo:anon#87c05bab710aaf870b24136c14b1b76c3d159c6d3db6956ed7f3766465641730::" providerId="AD" clId="Web-{F0EC8C01-A573-49FC-BD31-DDFB53FB9340}" dt="2021-07-16T08:07:42.004" v="1997"/>
          <ac:spMkLst>
            <pc:docMk/>
            <pc:sldMk cId="771220278" sldId="326"/>
            <ac:spMk id="4" creationId="{15635D2A-5D87-4DDC-9442-9013B2270F1A}"/>
          </ac:spMkLst>
        </pc:spChg>
        <pc:spChg chg="add del">
          <ac:chgData name="게스트 사용자" userId="S::urn:spo:anon#87c05bab710aaf870b24136c14b1b76c3d159c6d3db6956ed7f3766465641730::" providerId="AD" clId="Web-{F0EC8C01-A573-49FC-BD31-DDFB53FB9340}" dt="2021-07-16T08:07:42.004" v="1996"/>
          <ac:spMkLst>
            <pc:docMk/>
            <pc:sldMk cId="771220278" sldId="326"/>
            <ac:spMk id="5" creationId="{72CE73DE-DBEF-4EB0-BA5B-BA3F21D13F9B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8:07:22.535" v="1985"/>
          <ac:spMkLst>
            <pc:docMk/>
            <pc:sldMk cId="771220278" sldId="326"/>
            <ac:spMk id="13" creationId="{91E9CAD7-2973-429B-93C9-AE72675215B8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8:07:22.535" v="1989"/>
          <ac:spMkLst>
            <pc:docMk/>
            <pc:sldMk cId="771220278" sldId="326"/>
            <ac:spMk id="14" creationId="{00000000-0000-0000-0000-000000000000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8:07:22.535" v="1987"/>
          <ac:spMkLst>
            <pc:docMk/>
            <pc:sldMk cId="771220278" sldId="326"/>
            <ac:spMk id="16" creationId="{00000000-0000-0000-0000-000000000000}"/>
          </ac:spMkLst>
        </pc:spChg>
        <pc:spChg chg="del">
          <ac:chgData name="게스트 사용자" userId="S::urn:spo:anon#87c05bab710aaf870b24136c14b1b76c3d159c6d3db6956ed7f3766465641730::" providerId="AD" clId="Web-{F0EC8C01-A573-49FC-BD31-DDFB53FB9340}" dt="2021-07-16T08:07:26.098" v="1991"/>
          <ac:spMkLst>
            <pc:docMk/>
            <pc:sldMk cId="771220278" sldId="326"/>
            <ac:spMk id="23" creationId="{00000000-0000-0000-0000-000000000000}"/>
          </ac:spMkLst>
        </pc:spChg>
        <pc:grpChg chg="add del">
          <ac:chgData name="게스트 사용자" userId="S::urn:spo:anon#87c05bab710aaf870b24136c14b1b76c3d159c6d3db6956ed7f3766465641730::" providerId="AD" clId="Web-{F0EC8C01-A573-49FC-BD31-DDFB53FB9340}" dt="2021-07-16T08:07:42.004" v="1998"/>
          <ac:grpSpMkLst>
            <pc:docMk/>
            <pc:sldMk cId="771220278" sldId="326"/>
            <ac:grpSpMk id="3" creationId="{3A4CA884-49F3-402C-A904-41DCA0CD5AFD}"/>
          </ac:grpSpMkLst>
        </pc:grpChg>
        <pc:grpChg chg="del">
          <ac:chgData name="게스트 사용자" userId="S::urn:spo:anon#87c05bab710aaf870b24136c14b1b76c3d159c6d3db6956ed7f3766465641730::" providerId="AD" clId="Web-{F0EC8C01-A573-49FC-BD31-DDFB53FB9340}" dt="2021-07-16T08:07:22.535" v="1988"/>
          <ac:grpSpMkLst>
            <pc:docMk/>
            <pc:sldMk cId="771220278" sldId="326"/>
            <ac:grpSpMk id="15" creationId="{00000000-0000-0000-0000-000000000000}"/>
          </ac:grpSpMkLst>
        </pc:grpChg>
        <pc:grpChg chg="del">
          <ac:chgData name="게스트 사용자" userId="S::urn:spo:anon#87c05bab710aaf870b24136c14b1b76c3d159c6d3db6956ed7f3766465641730::" providerId="AD" clId="Web-{F0EC8C01-A573-49FC-BD31-DDFB53FB9340}" dt="2021-07-16T08:07:22.535" v="1986"/>
          <ac:grpSpMkLst>
            <pc:docMk/>
            <pc:sldMk cId="771220278" sldId="326"/>
            <ac:grpSpMk id="17" creationId="{00000000-0000-0000-0000-000000000000}"/>
          </ac:grpSpMkLst>
        </pc:grpChg>
        <pc:cxnChg chg="del">
          <ac:chgData name="게스트 사용자" userId="S::urn:spo:anon#87c05bab710aaf870b24136c14b1b76c3d159c6d3db6956ed7f3766465641730::" providerId="AD" clId="Web-{F0EC8C01-A573-49FC-BD31-DDFB53FB9340}" dt="2021-07-16T08:07:26.098" v="1990"/>
          <ac:cxnSpMkLst>
            <pc:docMk/>
            <pc:sldMk cId="771220278" sldId="326"/>
            <ac:cxnSpMk id="24" creationId="{00000000-0000-0000-0000-000000000000}"/>
          </ac:cxnSpMkLst>
        </pc:cxnChg>
      </pc:sldChg>
      <pc:sldChg chg="modSp add del replId">
        <pc:chgData name="게스트 사용자" userId="S::urn:spo:anon#87c05bab710aaf870b24136c14b1b76c3d159c6d3db6956ed7f3766465641730::" providerId="AD" clId="Web-{F0EC8C01-A573-49FC-BD31-DDFB53FB9340}" dt="2021-07-16T08:06:45.769" v="1982"/>
        <pc:sldMkLst>
          <pc:docMk/>
          <pc:sldMk cId="1731018675" sldId="326"/>
        </pc:sldMkLst>
        <pc:picChg chg="mod">
          <ac:chgData name="게스트 사용자" userId="S::urn:spo:anon#87c05bab710aaf870b24136c14b1b76c3d159c6d3db6956ed7f3766465641730::" providerId="AD" clId="Web-{F0EC8C01-A573-49FC-BD31-DDFB53FB9340}" dt="2021-07-16T08:06:43.659" v="1981" actId="1076"/>
          <ac:picMkLst>
            <pc:docMk/>
            <pc:sldMk cId="1731018675" sldId="326"/>
            <ac:picMk id="4" creationId="{00000000-0000-0000-0000-000000000000}"/>
          </ac:picMkLst>
        </pc:picChg>
      </pc:sldChg>
      <pc:sldChg chg="addSp delSp modSp add ord replId">
        <pc:chgData name="게스트 사용자" userId="S::urn:spo:anon#87c05bab710aaf870b24136c14b1b76c3d159c6d3db6956ed7f3766465641730::" providerId="AD" clId="Web-{F0EC8C01-A573-49FC-BD31-DDFB53FB9340}" dt="2021-07-16T08:10:59.649" v="2091" actId="14100"/>
        <pc:sldMkLst>
          <pc:docMk/>
          <pc:sldMk cId="3691413686" sldId="326"/>
        </pc:sldMkLst>
        <pc:spChg chg="add mod">
          <ac:chgData name="게스트 사용자" userId="S::urn:spo:anon#87c05bab710aaf870b24136c14b1b76c3d159c6d3db6956ed7f3766465641730::" providerId="AD" clId="Web-{F0EC8C01-A573-49FC-BD31-DDFB53FB9340}" dt="2021-07-16T08:10:59.649" v="2091" actId="14100"/>
          <ac:spMkLst>
            <pc:docMk/>
            <pc:sldMk cId="3691413686" sldId="326"/>
            <ac:spMk id="2" creationId="{17F80092-72C4-4EDF-87DA-9061B7AA0172}"/>
          </ac:spMkLst>
        </pc:spChg>
        <pc:spChg chg="add del mod">
          <ac:chgData name="게스트 사용자" userId="S::urn:spo:anon#87c05bab710aaf870b24136c14b1b76c3d159c6d3db6956ed7f3766465641730::" providerId="AD" clId="Web-{F0EC8C01-A573-49FC-BD31-DDFB53FB9340}" dt="2021-07-16T08:10:49.539" v="2089" actId="20577"/>
          <ac:spMkLst>
            <pc:docMk/>
            <pc:sldMk cId="3691413686" sldId="326"/>
            <ac:spMk id="5" creationId="{9AA735F5-7670-4E6A-AFF9-AC1EA4CE27DE}"/>
          </ac:spMkLst>
        </pc:spChg>
        <pc:spChg chg="add mod">
          <ac:chgData name="게스트 사용자" userId="S::urn:spo:anon#87c05bab710aaf870b24136c14b1b76c3d159c6d3db6956ed7f3766465641730::" providerId="AD" clId="Web-{F0EC8C01-A573-49FC-BD31-DDFB53FB9340}" dt="2021-07-16T08:10:37.633" v="2081" actId="20577"/>
          <ac:spMkLst>
            <pc:docMk/>
            <pc:sldMk cId="3691413686" sldId="326"/>
            <ac:spMk id="6" creationId="{BC9A4C23-D39E-414B-9778-2B2B50732ACC}"/>
          </ac:spMkLst>
        </pc:spChg>
        <pc:grpChg chg="add mod">
          <ac:chgData name="게스트 사용자" userId="S::urn:spo:anon#87c05bab710aaf870b24136c14b1b76c3d159c6d3db6956ed7f3766465641730::" providerId="AD" clId="Web-{F0EC8C01-A573-49FC-BD31-DDFB53FB9340}" dt="2021-07-16T08:09:59.632" v="2044" actId="1076"/>
          <ac:grpSpMkLst>
            <pc:docMk/>
            <pc:sldMk cId="3691413686" sldId="326"/>
            <ac:grpSpMk id="3" creationId="{84F94ECE-B9C4-4BE3-A4BF-67D99A49BF50}"/>
          </ac:grpSpMkLst>
        </pc:grpChg>
      </pc:sldChg>
      <pc:sldChg chg="delSp modSp add ord replId modNotes">
        <pc:chgData name="게스트 사용자" userId="S::urn:spo:anon#87c05bab710aaf870b24136c14b1b76c3d159c6d3db6956ed7f3766465641730::" providerId="AD" clId="Web-{F0EC8C01-A573-49FC-BD31-DDFB53FB9340}" dt="2021-07-16T10:16:41.405" v="3515"/>
        <pc:sldMkLst>
          <pc:docMk/>
          <pc:sldMk cId="3313817505" sldId="327"/>
        </pc:sldMkLst>
        <pc:spChg chg="mod">
          <ac:chgData name="게스트 사용자" userId="S::urn:spo:anon#87c05bab710aaf870b24136c14b1b76c3d159c6d3db6956ed7f3766465641730::" providerId="AD" clId="Web-{F0EC8C01-A573-49FC-BD31-DDFB53FB9340}" dt="2021-07-16T08:20:44.504" v="2188" actId="1076"/>
          <ac:spMkLst>
            <pc:docMk/>
            <pc:sldMk cId="3313817505" sldId="327"/>
            <ac:spMk id="17" creationId="{00000000-0000-0000-0000-000000000000}"/>
          </ac:spMkLst>
        </pc:spChg>
        <pc:cxnChg chg="del">
          <ac:chgData name="게스트 사용자" userId="S::urn:spo:anon#87c05bab710aaf870b24136c14b1b76c3d159c6d3db6956ed7f3766465641730::" providerId="AD" clId="Web-{F0EC8C01-A573-49FC-BD31-DDFB53FB9340}" dt="2021-07-16T08:20:40.598" v="2187"/>
          <ac:cxnSpMkLst>
            <pc:docMk/>
            <pc:sldMk cId="3313817505" sldId="327"/>
            <ac:cxnSpMk id="9" creationId="{00000000-0000-0000-0000-000000000000}"/>
          </ac:cxnSpMkLst>
        </pc:cxnChg>
      </pc:sldChg>
      <pc:sldChg chg="add replId">
        <pc:chgData name="게스트 사용자" userId="S::urn:spo:anon#87c05bab710aaf870b24136c14b1b76c3d159c6d3db6956ed7f3766465641730::" providerId="AD" clId="Web-{F0EC8C01-A573-49FC-BD31-DDFB53FB9340}" dt="2021-07-16T08:44:42.024" v="2378"/>
        <pc:sldMkLst>
          <pc:docMk/>
          <pc:sldMk cId="434438173" sldId="328"/>
        </pc:sldMkLst>
      </pc:sldChg>
      <pc:sldChg chg="delSp modSp add del ord replId">
        <pc:chgData name="게스트 사용자" userId="S::urn:spo:anon#87c05bab710aaf870b24136c14b1b76c3d159c6d3db6956ed7f3766465641730::" providerId="AD" clId="Web-{F0EC8C01-A573-49FC-BD31-DDFB53FB9340}" dt="2021-07-16T08:44:40.274" v="2377"/>
        <pc:sldMkLst>
          <pc:docMk/>
          <pc:sldMk cId="2335902928" sldId="328"/>
        </pc:sldMkLst>
        <pc:spChg chg="del mod">
          <ac:chgData name="게스트 사용자" userId="S::urn:spo:anon#87c05bab710aaf870b24136c14b1b76c3d159c6d3db6956ed7f3766465641730::" providerId="AD" clId="Web-{F0EC8C01-A573-49FC-BD31-DDFB53FB9340}" dt="2021-07-16T08:44:15.320" v="2376"/>
          <ac:spMkLst>
            <pc:docMk/>
            <pc:sldMk cId="2335902928" sldId="328"/>
            <ac:spMk id="5" creationId="{00000000-0000-0000-0000-000000000000}"/>
          </ac:spMkLst>
        </pc:spChg>
        <pc:picChg chg="del">
          <ac:chgData name="게스트 사용자" userId="S::urn:spo:anon#87c05bab710aaf870b24136c14b1b76c3d159c6d3db6956ed7f3766465641730::" providerId="AD" clId="Web-{F0EC8C01-A573-49FC-BD31-DDFB53FB9340}" dt="2021-07-16T08:44:11.633" v="2373"/>
          <ac:picMkLst>
            <pc:docMk/>
            <pc:sldMk cId="2335902928" sldId="328"/>
            <ac:picMk id="8" creationId="{00000000-0000-0000-0000-000000000000}"/>
          </ac:picMkLst>
        </pc:picChg>
      </pc:sldChg>
    </pc:docChg>
  </pc:docChgLst>
  <pc:docChgLst>
    <pc:chgData name="게스트 사용자" userId="S::urn:spo:anon#87c05bab710aaf870b24136c14b1b76c3d159c6d3db6956ed7f3766465641730::" providerId="AD" clId="Web-{889A8573-D445-9E14-E603-85C6B084684F}"/>
    <pc:docChg chg="modSld">
      <pc:chgData name="게스트 사용자" userId="S::urn:spo:anon#87c05bab710aaf870b24136c14b1b76c3d159c6d3db6956ed7f3766465641730::" providerId="AD" clId="Web-{889A8573-D445-9E14-E603-85C6B084684F}" dt="2021-07-16T09:51:15.351" v="122" actId="14100"/>
      <pc:docMkLst>
        <pc:docMk/>
      </pc:docMkLst>
      <pc:sldChg chg="addSp delSp modSp">
        <pc:chgData name="게스트 사용자" userId="S::urn:spo:anon#87c05bab710aaf870b24136c14b1b76c3d159c6d3db6956ed7f3766465641730::" providerId="AD" clId="Web-{889A8573-D445-9E14-E603-85C6B084684F}" dt="2021-07-16T09:51:15.351" v="122" actId="14100"/>
        <pc:sldMkLst>
          <pc:docMk/>
          <pc:sldMk cId="3232020794" sldId="330"/>
        </pc:sldMkLst>
        <pc:spChg chg="mod">
          <ac:chgData name="게스트 사용자" userId="S::urn:spo:anon#87c05bab710aaf870b24136c14b1b76c3d159c6d3db6956ed7f3766465641730::" providerId="AD" clId="Web-{889A8573-D445-9E14-E603-85C6B084684F}" dt="2021-07-16T09:35:37.688" v="13" actId="1076"/>
          <ac:spMkLst>
            <pc:docMk/>
            <pc:sldMk cId="3232020794" sldId="330"/>
            <ac:spMk id="13" creationId="{F2408D3C-D671-4E2A-9921-B4D924144A4C}"/>
          </ac:spMkLst>
        </pc:spChg>
        <pc:spChg chg="mod">
          <ac:chgData name="게스트 사용자" userId="S::urn:spo:anon#87c05bab710aaf870b24136c14b1b76c3d159c6d3db6956ed7f3766465641730::" providerId="AD" clId="Web-{889A8573-D445-9E14-E603-85C6B084684F}" dt="2021-07-16T09:39:27.975" v="20" actId="20577"/>
          <ac:spMkLst>
            <pc:docMk/>
            <pc:sldMk cId="3232020794" sldId="330"/>
            <ac:spMk id="27" creationId="{2475B1BD-7037-4D24-8E19-E99F014387C0}"/>
          </ac:spMkLst>
        </pc:spChg>
        <pc:spChg chg="add mod">
          <ac:chgData name="게스트 사용자" userId="S::urn:spo:anon#87c05bab710aaf870b24136c14b1b76c3d159c6d3db6956ed7f3766465641730::" providerId="AD" clId="Web-{889A8573-D445-9E14-E603-85C6B084684F}" dt="2021-07-16T09:51:15.351" v="122" actId="14100"/>
          <ac:spMkLst>
            <pc:docMk/>
            <pc:sldMk cId="3232020794" sldId="330"/>
            <ac:spMk id="33" creationId="{A0D98483-5CBD-4ECB-AE0E-0466F8727533}"/>
          </ac:spMkLst>
        </pc:spChg>
        <pc:spChg chg="del mod">
          <ac:chgData name="게스트 사용자" userId="S::urn:spo:anon#87c05bab710aaf870b24136c14b1b76c3d159c6d3db6956ed7f3766465641730::" providerId="AD" clId="Web-{889A8573-D445-9E14-E603-85C6B084684F}" dt="2021-07-16T09:38:55.802" v="15"/>
          <ac:spMkLst>
            <pc:docMk/>
            <pc:sldMk cId="3232020794" sldId="330"/>
            <ac:spMk id="66" creationId="{D7767E46-2848-40FE-92DF-E879C5680DDF}"/>
          </ac:spMkLst>
        </pc:spChg>
        <pc:spChg chg="mod">
          <ac:chgData name="게스트 사용자" userId="S::urn:spo:anon#87c05bab710aaf870b24136c14b1b76c3d159c6d3db6956ed7f3766465641730::" providerId="AD" clId="Web-{889A8573-D445-9E14-E603-85C6B084684F}" dt="2021-07-16T09:48:46.519" v="71" actId="20577"/>
          <ac:spMkLst>
            <pc:docMk/>
            <pc:sldMk cId="3232020794" sldId="330"/>
            <ac:spMk id="77" creationId="{A8A07BA2-E0FB-4DEF-B7D1-8A1223F3E7B4}"/>
          </ac:spMkLst>
        </pc:spChg>
        <pc:grpChg chg="mod">
          <ac:chgData name="게스트 사용자" userId="S::urn:spo:anon#87c05bab710aaf870b24136c14b1b76c3d159c6d3db6956ed7f3766465641730::" providerId="AD" clId="Web-{889A8573-D445-9E14-E603-85C6B084684F}" dt="2021-07-16T09:39:01.959" v="16" actId="1076"/>
          <ac:grpSpMkLst>
            <pc:docMk/>
            <pc:sldMk cId="3232020794" sldId="330"/>
            <ac:grpSpMk id="14" creationId="{2D3C891B-AD20-410D-BEDF-DBB93ED8EE8D}"/>
          </ac:grpSpMkLst>
        </pc:grpChg>
        <pc:grpChg chg="del">
          <ac:chgData name="게스트 사용자" userId="S::urn:spo:anon#87c05bab710aaf870b24136c14b1b76c3d159c6d3db6956ed7f3766465641730::" providerId="AD" clId="Web-{889A8573-D445-9E14-E603-85C6B084684F}" dt="2021-07-16T09:48:48.082" v="72"/>
          <ac:grpSpMkLst>
            <pc:docMk/>
            <pc:sldMk cId="3232020794" sldId="330"/>
            <ac:grpSpMk id="29" creationId="{D22E54C0-86B8-458F-8AB3-B95BF98A775E}"/>
          </ac:grpSpMkLst>
        </pc:grpChg>
        <pc:grpChg chg="del">
          <ac:chgData name="게스트 사용자" userId="S::urn:spo:anon#87c05bab710aaf870b24136c14b1b76c3d159c6d3db6956ed7f3766465641730::" providerId="AD" clId="Web-{889A8573-D445-9E14-E603-85C6B084684F}" dt="2021-07-16T09:50:05.943" v="90"/>
          <ac:grpSpMkLst>
            <pc:docMk/>
            <pc:sldMk cId="3232020794" sldId="330"/>
            <ac:grpSpMk id="30" creationId="{0545E0A4-A348-4DA3-B1D5-DDA45FCC327F}"/>
          </ac:grpSpMkLst>
        </pc:grpChg>
        <pc:picChg chg="add mod">
          <ac:chgData name="게스트 사용자" userId="S::urn:spo:anon#87c05bab710aaf870b24136c14b1b76c3d159c6d3db6956ed7f3766465641730::" providerId="AD" clId="Web-{889A8573-D445-9E14-E603-85C6B084684F}" dt="2021-07-16T09:50:10.021" v="91" actId="1076"/>
          <ac:picMkLst>
            <pc:docMk/>
            <pc:sldMk cId="3232020794" sldId="330"/>
            <ac:picMk id="69" creationId="{CDF7FC37-EB82-4DB7-86F5-698FAD362D8E}"/>
          </ac:picMkLst>
        </pc:picChg>
        <pc:picChg chg="add mod">
          <ac:chgData name="게스트 사용자" userId="S::urn:spo:anon#87c05bab710aaf870b24136c14b1b76c3d159c6d3db6956ed7f3766465641730::" providerId="AD" clId="Web-{889A8573-D445-9E14-E603-85C6B084684F}" dt="2021-07-16T09:50:38.584" v="111" actId="1076"/>
          <ac:picMkLst>
            <pc:docMk/>
            <pc:sldMk cId="3232020794" sldId="330"/>
            <ac:picMk id="70" creationId="{06E0750F-972B-4AAA-957D-D73EECA3E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0ECD5-76FC-4112-913D-F288EB648596}" type="datetimeFigureOut">
              <a:rPr lang="en-US" altLang="ko-KR"/>
              <a:t>7/16/2021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701B-8982-422E-84B5-C9D9EB6B3A2B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1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안녕하세요?</a:t>
            </a: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2021년도 광진구 점령전 중 해커톤에 참여한 팀입니다!</a:t>
            </a: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중앙 컴퓨터 동아리 KCA의 김지환, 문형철, 정상원, 정원준, 최재원으로 구성되어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4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맑은 고딕" panose="020B0503020000020004" pitchFamily="34" charset="-127"/>
            </a:endParaRPr>
          </a:p>
          <a:p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기대효과의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첫번째로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소비자의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편의성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증가가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있습니다</a:t>
            </a:r>
            <a:r>
              <a:rPr lang="en-US"/>
              <a:t>. </a:t>
            </a:r>
            <a:endParaRPr lang="en-US" altLang="ko-KR">
              <a:ea typeface="맑은 고딕" panose="020B0503020000020004" pitchFamily="34" charset="-127"/>
            </a:endParaRPr>
          </a:p>
          <a:p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많은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사람들이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처음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가는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지역의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음식점을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찾을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음식점의평점을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쉽사리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밎지못해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평점이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높더라도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따로 검색플랫폼이나</a:t>
            </a:r>
            <a:r>
              <a:rPr lang="en-US"/>
              <a:t> sns</a:t>
            </a:r>
            <a:r>
              <a:rPr lang="ko-KR" altLang="en-US">
                <a:ea typeface="맑은 고딕"/>
              </a:rPr>
              <a:t>등에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맛집후기를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일일히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검색을 하는등 비생산적인 추가행위를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해야만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했습니다</a:t>
            </a:r>
            <a:r>
              <a:rPr lang="en-US" altLang="ko-KR">
                <a:ea typeface="맑은 고딕"/>
              </a:rPr>
              <a:t>. 하지만 저희프로그램이 도입이 된다면 </a:t>
            </a:r>
            <a:r>
              <a:rPr lang="ko-KR" altLang="en-US">
                <a:ea typeface="맑은 고딕"/>
              </a:rPr>
              <a:t>이러한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과정을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생략할 수 있고. 따라서 소비자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측면에서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편의성을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증대시켜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것으로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기대할 수 있습니다</a:t>
            </a:r>
            <a:r>
              <a:rPr lang="en-US"/>
              <a:t>.</a:t>
            </a:r>
          </a:p>
          <a:p>
            <a:endParaRPr lang="en-US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기대효과의 두번째로 음식점이 객관적이고 확실한 피드백 정보를 수집할 수 있습니다.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음식점에서도 리뷰어들의 리뷰를 믿고 받아드릴 수 있으므로 리뷰정보를 데이터화 하고 분석하여 음식점의 발전에 기여할 수 있을것으로 기대됩니다.  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1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마지막으로 보완점 및 발전방향입니다.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저희 프로젝트의 보안할점부터 말씀드리겠습니다.</a:t>
            </a:r>
            <a:endParaRPr lang="en-US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저희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프로그램은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작성하는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유저의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신뢰도를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측정하는데에 주 기능이 있는만큼, 신뢰도 측정방법에 더욱 정밀화할 수 있는 방안을 찾는 것에 주목하고 발전시켜야할 필요가있습니다.</a:t>
            </a:r>
            <a:endParaRPr lang="en-US">
              <a:ea typeface="맑은 고딕"/>
            </a:endParaRPr>
          </a:p>
          <a:p>
            <a:endParaRPr lang="ko-KR" altLang="en-US"/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다음으로 저희 프로젝트의 앞으로 발전방향입니다.</a:t>
            </a:r>
          </a:p>
          <a:p>
            <a:r>
              <a:rPr lang="ko-KR" altLang="en-US">
                <a:ea typeface="맑은 고딕"/>
              </a:rPr>
              <a:t>데이터가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부족한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음식점의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경우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리뷰이벤트등을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하여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사용자들이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작성할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있게끔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유도하여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덩달아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지역시장의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활성화를</a:t>
            </a:r>
            <a:r>
              <a:rPr lang="en-US" altLang="ko-KR">
                <a:ea typeface="맑은 고딕"/>
              </a:rPr>
              <a:t> 도울 수 있는 방향을 생각해볼 수 있습니다.</a:t>
            </a:r>
            <a:r>
              <a:rPr lang="en-US"/>
              <a:t> </a:t>
            </a:r>
            <a:endParaRPr lang="en-US"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3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저희가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소개할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프로젝트는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크게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네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부분으로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나누었습니다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먼저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프로젝트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개요에서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추진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배경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및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필요성과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프로젝트에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대한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간략한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소개를</a:t>
            </a:r>
            <a:r>
              <a:rPr lang="en-US" altLang="ko-KR">
                <a:ea typeface="맑은 고딕"/>
              </a:rPr>
              <a:t>,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번째로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프로젝트에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저희가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적용한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기능과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기술을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번째로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저희가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만든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프로그램의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효과를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마지막으로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앞으로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보완할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부분과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향후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어느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방향으로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사용하면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좋을지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소개하겠습니다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8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개요입니다</a:t>
            </a: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4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여러분은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좋은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평점과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좋은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보고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찾아간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맛집에서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실망한적이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있으신가요</a:t>
            </a:r>
            <a:r>
              <a:rPr lang="en-US" altLang="ko-KR">
                <a:ea typeface="맑은 고딕"/>
              </a:rPr>
              <a:t>?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우리는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누구나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리뷰와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평점은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충분히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조작이가능한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정보라는것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완전히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믿을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없는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정보라는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것을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알고있습니다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누군가는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악성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많은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식당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점주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분들을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힘들게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하기도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하고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우리는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이벤트나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광고성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글에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속아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잘못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가기도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합니다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따라서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저희는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리뷰의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신뢰도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측정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시스템을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만들면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믿을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평점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얻을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것이라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생각했습니다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   </a:t>
            </a:r>
            <a:r>
              <a:rPr lang="ko-KR" altLang="en-US">
                <a:ea typeface="맑은 고딕"/>
              </a:rPr>
              <a:t>리뷰와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평점을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사람이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얼마나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객관적이고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믿을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사람인지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궁금하지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않나요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저희는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사람의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신뢰도를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측정하기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위해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사람이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이제껏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써왔던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리뷰내용의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좋아요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싫어요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분석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및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계산하여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사람이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얼마나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객관적인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사람인지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측정하고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신뢰점수를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부여합니다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작성해온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객관적이고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믿을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만큼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사용자의</a:t>
            </a:r>
            <a:r>
              <a:rPr lang="en-US" altLang="ko-KR">
                <a:ea typeface="맑은 고딕"/>
              </a:rPr>
              <a:t> “</a:t>
            </a:r>
            <a:r>
              <a:rPr lang="ko-KR" altLang="en-US">
                <a:ea typeface="맑은 고딕"/>
              </a:rPr>
              <a:t>신뢰점수</a:t>
            </a:r>
            <a:r>
              <a:rPr lang="en-US" altLang="ko-KR">
                <a:ea typeface="맑은 고딕"/>
              </a:rPr>
              <a:t>”</a:t>
            </a:r>
            <a:r>
              <a:rPr lang="ko-KR" altLang="en-US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올라가고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반대의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경우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내려가게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됩니다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신뢰점수는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리뷰를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때마다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다른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유저들이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확인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있음은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물론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새로운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매장에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평점을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부여할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반영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하게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되어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매장의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신뢰도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또한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믿을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만들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있습니다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endParaRPr lang="en-US" altLang="ko-KR">
              <a:latin typeface="맑은 고딕"/>
              <a:ea typeface="맑은 고딕"/>
              <a:cs typeface="Calibri"/>
            </a:endParaRPr>
          </a:p>
          <a:p>
            <a:endParaRPr lang="en-US" altLang="ko-KR">
              <a:latin typeface="맑은 고딕"/>
              <a:ea typeface="맑은 고딕"/>
              <a:cs typeface="Calibri"/>
            </a:endParaRPr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0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저희는</a:t>
            </a:r>
            <a:r>
              <a:rPr lang="en-US" altLang="ko-KR">
                <a:ea typeface="맑은 고딕"/>
              </a:rPr>
              <a:t> AWS </a:t>
            </a:r>
            <a:r>
              <a:rPr lang="ko-KR" altLang="en-US" err="1">
                <a:ea typeface="맑은 고딕"/>
              </a:rPr>
              <a:t>서비스를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이용해서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DB</a:t>
            </a:r>
            <a:r>
              <a:rPr lang="ko-KR" altLang="en-US" err="1">
                <a:ea typeface="맑은 고딕"/>
              </a:rPr>
              <a:t>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서버단</a:t>
            </a:r>
            <a:r>
              <a:rPr lang="en-US" altLang="ko-KR">
                <a:ea typeface="맑은 고딕"/>
              </a:rPr>
              <a:t>, page </a:t>
            </a:r>
            <a:r>
              <a:rPr lang="ko-KR" altLang="en-US" err="1">
                <a:ea typeface="맑은 고딕"/>
              </a:rPr>
              <a:t>배포까지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해보려고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노력했습니다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전체적으로</a:t>
            </a:r>
            <a:r>
              <a:rPr lang="en-US" altLang="ko-KR">
                <a:ea typeface="맑은 고딕"/>
              </a:rPr>
              <a:t> AWS </a:t>
            </a:r>
            <a:r>
              <a:rPr lang="ko-KR" altLang="en-US" err="1">
                <a:ea typeface="맑은 고딕"/>
              </a:rPr>
              <a:t>람다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서비스위에서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코드들이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돌아가고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있습니다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먼저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배포된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페이지에서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버튼을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누르거나</a:t>
            </a:r>
            <a:r>
              <a:rPr lang="en-US" altLang="ko-KR">
                <a:ea typeface="맑은 고딕"/>
              </a:rPr>
              <a:t> form </a:t>
            </a:r>
            <a:r>
              <a:rPr lang="ko-KR" altLang="en-US" err="1">
                <a:ea typeface="맑은 고딕"/>
              </a:rPr>
              <a:t>데이터들을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서버로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전송하면서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새로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화면에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띄워야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결과를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요청합니다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그러면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서버에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도착한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요청에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알맞은</a:t>
            </a:r>
            <a:r>
              <a:rPr lang="en-US" altLang="ko-KR">
                <a:ea typeface="맑은 고딕"/>
              </a:rPr>
              <a:t> SQL </a:t>
            </a:r>
            <a:r>
              <a:rPr lang="ko-KR" altLang="en-US" err="1">
                <a:ea typeface="맑은 고딕"/>
              </a:rPr>
              <a:t>쿼리를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DB</a:t>
            </a:r>
            <a:r>
              <a:rPr lang="ko-KR" altLang="en-US" err="1">
                <a:ea typeface="맑은 고딕"/>
              </a:rPr>
              <a:t>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보냅니다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en-US" altLang="ko-KR" err="1">
                <a:ea typeface="맑은 고딕"/>
              </a:rPr>
              <a:t>DB</a:t>
            </a:r>
            <a:r>
              <a:rPr lang="ko-KR" altLang="en-US" err="1">
                <a:ea typeface="맑은 고딕"/>
              </a:rPr>
              <a:t>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받은</a:t>
            </a:r>
            <a:r>
              <a:rPr lang="en-US" altLang="ko-KR">
                <a:ea typeface="맑은 고딕"/>
              </a:rPr>
              <a:t> SQL </a:t>
            </a:r>
            <a:r>
              <a:rPr lang="ko-KR" altLang="en-US" err="1">
                <a:ea typeface="맑은 고딕"/>
              </a:rPr>
              <a:t>쿼리대로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튜플들을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생성하거나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삭제하거나</a:t>
            </a:r>
            <a:r>
              <a:rPr lang="en-US" altLang="ko-KR">
                <a:ea typeface="맑은 고딕"/>
              </a:rPr>
              <a:t>, select </a:t>
            </a:r>
            <a:r>
              <a:rPr lang="ko-KR" altLang="en-US">
                <a:ea typeface="맑은 고딕"/>
              </a:rPr>
              <a:t>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서버로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다시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보내줍니다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이제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서버는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DB</a:t>
            </a:r>
            <a:r>
              <a:rPr lang="ko-KR" altLang="en-US" err="1">
                <a:ea typeface="맑은 고딕"/>
              </a:rPr>
              <a:t>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받은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적당히</a:t>
            </a:r>
            <a:r>
              <a:rPr lang="en-US" altLang="ko-KR">
                <a:ea typeface="맑은 고딕"/>
              </a:rPr>
              <a:t> json </a:t>
            </a:r>
            <a:r>
              <a:rPr lang="ko-KR" altLang="en-US" err="1">
                <a:ea typeface="맑은 고딕"/>
              </a:rPr>
              <a:t>형태로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바꾸어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client</a:t>
            </a:r>
            <a:r>
              <a:rPr lang="ko-KR" altLang="en-US" err="1">
                <a:ea typeface="맑은 고딕"/>
              </a:rPr>
              <a:t>에게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보내줍니다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 err="1">
                <a:ea typeface="맑은 고딕"/>
              </a:rPr>
              <a:t>이제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그럼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마지막으로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client</a:t>
            </a:r>
            <a:r>
              <a:rPr lang="ko-KR" altLang="en-US" err="1">
                <a:ea typeface="맑은 고딕"/>
              </a:rPr>
              <a:t>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받은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정보들을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알맞게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화면에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보여주게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됩니다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8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ER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다이어그램을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도식도로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표현한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것입니다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 err="1">
                <a:latin typeface="Calibri"/>
                <a:ea typeface="맑은 고딕"/>
                <a:cs typeface="Calibri"/>
              </a:rPr>
              <a:t>수업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시간에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배운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것을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바탕으로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구현해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보도록</a:t>
            </a:r>
            <a:r>
              <a:rPr lang="en-US" altLang="ko-KR">
                <a:latin typeface="Calibri"/>
                <a:ea typeface="맑은 고딕"/>
                <a:cs typeface="Calibri"/>
              </a:rPr>
              <a:t> 노력했습니다.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7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아쉽게도 시간이 많이 없어 모든 페이지를 구현하지는 못했습니다. 구현한 페이지로는 이것들이 있습니다.</a:t>
            </a:r>
          </a:p>
          <a:p>
            <a:endParaRPr lang="ko-KR" altLang="en-US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저희가 직접 고민해 본 유저 신뢰도 측정 공식과, 유저 신뢰도에 따른 점포의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별점</a:t>
            </a:r>
            <a:r>
              <a:rPr lang="ko-KR" altLang="en-US">
                <a:latin typeface="Calibri"/>
                <a:ea typeface="맑은 고딕"/>
                <a:cs typeface="Calibri"/>
              </a:rPr>
              <a:t> 평균 측정하는 공식을 설명해 드리겠습니다.</a:t>
            </a:r>
          </a:p>
          <a:p>
            <a:endParaRPr lang="ko-KR" altLang="en-US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유저 신뢰도 측정 공식은 유저의 답글에 달린 좋아요 수에 싫어요 수의 10배를 뺀 값에 전체 유저 답글 수를 나누어 계산됩니다.</a:t>
            </a:r>
          </a:p>
          <a:p>
            <a:endParaRPr lang="ko-KR" altLang="en-US">
              <a:latin typeface="Calibri"/>
              <a:ea typeface="맑은 고딕"/>
              <a:cs typeface="Calibri"/>
            </a:endParaRPr>
          </a:p>
          <a:p>
            <a:r>
              <a:rPr lang="ko-KR" altLang="en-US" err="1">
                <a:latin typeface="Calibri"/>
                <a:ea typeface="맑은 고딕"/>
                <a:cs typeface="Calibri"/>
              </a:rPr>
              <a:t>별점</a:t>
            </a:r>
            <a:r>
              <a:rPr lang="ko-KR" altLang="en-US">
                <a:latin typeface="Calibri"/>
                <a:ea typeface="맑은 고딕"/>
                <a:cs typeface="Calibri"/>
              </a:rPr>
              <a:t> 평균 측정하는 공식은 유저들이 준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별점에</a:t>
            </a:r>
            <a:r>
              <a:rPr lang="ko-KR" altLang="en-US">
                <a:latin typeface="Calibri"/>
                <a:ea typeface="맑은 고딕"/>
                <a:cs typeface="Calibri"/>
              </a:rPr>
              <a:t> 그 유저의 신뢰도를 곱한 값들을 모두 더한 것을, 유저 신뢰도의 합으로 나눠 줍니다.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3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다음으로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프로그램의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기대효과를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발표하겠습니다</a:t>
            </a:r>
            <a:r>
              <a:rPr lang="en-US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701B-8982-422E-84B5-C9D9EB6B3A2B}" type="slidenum">
              <a:rPr lang="en-US" altLang="ko-KR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1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8555" y="4219427"/>
            <a:ext cx="521488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4000" b="1" spc="-300" err="1">
                <a:solidFill>
                  <a:schemeClr val="accent2"/>
                </a:solidFill>
                <a:latin typeface="맑은 고딕"/>
                <a:ea typeface="맑은 고딕"/>
              </a:rPr>
              <a:t>리뷰어들의</a:t>
            </a:r>
            <a:r>
              <a:rPr lang="ko-KR" altLang="en-US" sz="4000" b="1" spc="-300">
                <a:solidFill>
                  <a:schemeClr val="accent2"/>
                </a:solidFill>
                <a:latin typeface="맑은 고딕"/>
                <a:ea typeface="맑은 고딕"/>
              </a:rPr>
              <a:t> 신뢰도 분석</a:t>
            </a:r>
            <a:endParaRPr lang="ko-KR" altLang="en-US" sz="4000" b="1" spc="-30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5264152" y="5111437"/>
            <a:ext cx="168910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>
                <a:solidFill>
                  <a:schemeClr val="accent2"/>
                </a:solidFill>
                <a:cs typeface="Arial"/>
              </a:rPr>
              <a:t>건국대 KCA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288149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</a:rPr>
              <a:t>2021년도 </a:t>
            </a:r>
            <a:r>
              <a:rPr lang="en-US" altLang="ko-KR" sz="2000" err="1">
                <a:solidFill>
                  <a:schemeClr val="accent2"/>
                </a:solidFill>
              </a:rPr>
              <a:t>여름</a:t>
            </a:r>
            <a:endParaRPr lang="en-US" sz="2000">
              <a:solidFill>
                <a:schemeClr val="accent2"/>
              </a:solidFill>
              <a:cs typeface="Arial"/>
            </a:endParaRPr>
          </a:p>
          <a:p>
            <a:r>
              <a:rPr lang="en-US" sz="2000">
                <a:solidFill>
                  <a:schemeClr val="accent2"/>
                </a:solidFill>
                <a:ea typeface="+mn-lt"/>
                <a:cs typeface="+mn-lt"/>
              </a:rPr>
              <a:t>건국대 X </a:t>
            </a:r>
            <a:r>
              <a:rPr lang="ko-KR" altLang="en-US" sz="2000">
                <a:solidFill>
                  <a:schemeClr val="accent2"/>
                </a:solidFill>
                <a:ea typeface="+mn-lt"/>
                <a:cs typeface="+mn-lt"/>
              </a:rPr>
              <a:t>세종대</a:t>
            </a:r>
            <a:r>
              <a:rPr lang="en-US" sz="2000">
                <a:solidFill>
                  <a:schemeClr val="accent2"/>
                </a:solidFill>
                <a:ea typeface="+mn-lt"/>
                <a:cs typeface="+mn-lt"/>
              </a:rPr>
              <a:t> 해커톤</a:t>
            </a:r>
            <a:endParaRPr lang="en-US" sz="2000">
              <a:solidFill>
                <a:schemeClr val="accent2"/>
              </a:solidFill>
              <a:cs typeface="Arial"/>
            </a:endParaRPr>
          </a:p>
          <a:p>
            <a:endParaRPr lang="en-US" altLang="ko-KR" sz="2000">
              <a:solidFill>
                <a:schemeClr val="accent2"/>
              </a:solidFill>
              <a:cs typeface="Arial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61754" y="997191"/>
            <a:ext cx="28865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E9CAD7-2973-429B-93C9-AE72675215B8}"/>
              </a:ext>
            </a:extLst>
          </p:cNvPr>
          <p:cNvSpPr txBox="1"/>
          <p:nvPr/>
        </p:nvSpPr>
        <p:spPr>
          <a:xfrm>
            <a:off x="3499956" y="5505136"/>
            <a:ext cx="521970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err="1">
                <a:solidFill>
                  <a:schemeClr val="accent2"/>
                </a:solidFill>
                <a:cs typeface="Arial"/>
              </a:rPr>
              <a:t>김지환</a:t>
            </a:r>
            <a:r>
              <a:rPr lang="en-US" altLang="ko-KR" sz="1600">
                <a:solidFill>
                  <a:schemeClr val="accent2"/>
                </a:solidFill>
                <a:cs typeface="Arial"/>
              </a:rPr>
              <a:t>, 문형철, 정상원, </a:t>
            </a:r>
            <a:r>
              <a:rPr lang="en-US" altLang="ko-KR" sz="1600" err="1">
                <a:solidFill>
                  <a:schemeClr val="accent2"/>
                </a:solidFill>
                <a:cs typeface="Arial"/>
              </a:rPr>
              <a:t>정원준</a:t>
            </a:r>
            <a:r>
              <a:rPr lang="en-US" altLang="ko-KR" sz="1600">
                <a:solidFill>
                  <a:schemeClr val="accent2"/>
                </a:solidFill>
                <a:cs typeface="Arial"/>
              </a:rPr>
              <a:t>, </a:t>
            </a:r>
            <a:r>
              <a:rPr lang="en-US" altLang="ko-KR" sz="1600" err="1">
                <a:solidFill>
                  <a:schemeClr val="accent2"/>
                </a:solidFill>
                <a:cs typeface="Arial"/>
              </a:rPr>
              <a:t>최재원</a:t>
            </a:r>
            <a:endParaRPr lang="en-US" altLang="ko-KR" sz="1600">
              <a:solidFill>
                <a:schemeClr val="accent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86754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003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cs typeface="Arial"/>
              </a:rPr>
              <a:t>기대효과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966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58275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프로젝트 기대효과</a:t>
            </a:r>
          </a:p>
        </p:txBody>
      </p:sp>
      <p:grpSp>
        <p:nvGrpSpPr>
          <p:cNvPr id="21" name="그룹 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2" name="그룹 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7" name="오각형 2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" name="오각형 26">
            <a:extLst>
              <a:ext uri="{FF2B5EF4-FFF2-40B4-BE49-F238E27FC236}">
                <a16:creationId xmlns:a16="http://schemas.microsoft.com/office/drawing/2014/main" id="{E3E03AE2-0C24-47AA-A9E1-CFFCB3FD7252}"/>
              </a:ext>
            </a:extLst>
          </p:cNvPr>
          <p:cNvSpPr/>
          <p:nvPr/>
        </p:nvSpPr>
        <p:spPr>
          <a:xfrm flipH="1">
            <a:off x="3125369" y="4115719"/>
            <a:ext cx="9012931" cy="13559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CB23A-0171-4D4F-BF33-A5805675BCCB}"/>
              </a:ext>
            </a:extLst>
          </p:cNvPr>
          <p:cNvSpPr txBox="1"/>
          <p:nvPr/>
        </p:nvSpPr>
        <p:spPr>
          <a:xfrm>
            <a:off x="218864" y="347347"/>
            <a:ext cx="24801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03. 프로젝트 기대효과</a:t>
            </a:r>
            <a:endParaRPr lang="en-US" altLang="ko-KR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528F4-041E-4BAD-9434-6DCA98F5A571}"/>
              </a:ext>
            </a:extLst>
          </p:cNvPr>
          <p:cNvSpPr txBox="1"/>
          <p:nvPr/>
        </p:nvSpPr>
        <p:spPr>
          <a:xfrm>
            <a:off x="3834385" y="4536944"/>
            <a:ext cx="86628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rgbClr val="3A3838"/>
                </a:solidFill>
                <a:cs typeface="Arial"/>
              </a:rPr>
              <a:t>  </a:t>
            </a:r>
            <a:r>
              <a:rPr lang="en-US" altLang="ko-KR" sz="2800" b="1" err="1">
                <a:solidFill>
                  <a:srgbClr val="3A3838"/>
                </a:solidFill>
                <a:cs typeface="Arial"/>
              </a:rPr>
              <a:t>음식점이</a:t>
            </a:r>
            <a:r>
              <a:rPr lang="en-US" altLang="ko-KR" sz="2800" b="1">
                <a:solidFill>
                  <a:srgbClr val="3A3838"/>
                </a:solidFill>
                <a:cs typeface="Arial"/>
              </a:rPr>
              <a:t> </a:t>
            </a:r>
            <a:r>
              <a:rPr lang="en-US" altLang="ko-KR" sz="2800" b="1" err="1">
                <a:solidFill>
                  <a:srgbClr val="3A3838"/>
                </a:solidFill>
                <a:cs typeface="Arial"/>
              </a:rPr>
              <a:t>객관적이고</a:t>
            </a:r>
            <a:r>
              <a:rPr lang="en-US" altLang="ko-KR" sz="2800" b="1">
                <a:solidFill>
                  <a:srgbClr val="3A3838"/>
                </a:solidFill>
                <a:cs typeface="Arial"/>
              </a:rPr>
              <a:t> </a:t>
            </a:r>
            <a:r>
              <a:rPr lang="en-US" altLang="ko-KR" sz="2800" b="1" err="1">
                <a:solidFill>
                  <a:srgbClr val="3A3838"/>
                </a:solidFill>
                <a:cs typeface="Arial"/>
              </a:rPr>
              <a:t>확실한</a:t>
            </a:r>
            <a:r>
              <a:rPr lang="en-US" altLang="ko-KR" sz="2800" b="1">
                <a:solidFill>
                  <a:srgbClr val="3A3838"/>
                </a:solidFill>
                <a:cs typeface="Arial"/>
              </a:rPr>
              <a:t> 피드백 정보를 수집</a:t>
            </a:r>
          </a:p>
        </p:txBody>
      </p:sp>
      <p:sp>
        <p:nvSpPr>
          <p:cNvPr id="12" name="오각형 26">
            <a:extLst>
              <a:ext uri="{FF2B5EF4-FFF2-40B4-BE49-F238E27FC236}">
                <a16:creationId xmlns:a16="http://schemas.microsoft.com/office/drawing/2014/main" id="{D589ABEA-7CDB-4C7C-9B42-07152AD900A5}"/>
              </a:ext>
            </a:extLst>
          </p:cNvPr>
          <p:cNvSpPr/>
          <p:nvPr/>
        </p:nvSpPr>
        <p:spPr>
          <a:xfrm rot="10800000" flipH="1">
            <a:off x="1169" y="1982118"/>
            <a:ext cx="8504931" cy="13559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89616-1ECE-4E40-8AFB-075864A19A3A}"/>
              </a:ext>
            </a:extLst>
          </p:cNvPr>
          <p:cNvSpPr txBox="1"/>
          <p:nvPr/>
        </p:nvSpPr>
        <p:spPr>
          <a:xfrm>
            <a:off x="1738885" y="2377945"/>
            <a:ext cx="651651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b="1">
                <a:ea typeface="+mn-lt"/>
                <a:cs typeface="+mn-lt"/>
              </a:rPr>
              <a:t>소비자의 편의성 증가</a:t>
            </a:r>
          </a:p>
        </p:txBody>
      </p:sp>
    </p:spTree>
    <p:extLst>
      <p:ext uri="{BB962C8B-B14F-4D97-AF65-F5344CB8AC3E}">
        <p14:creationId xmlns:p14="http://schemas.microsoft.com/office/powerpoint/2010/main" val="56628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86754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004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161877"/>
            <a:ext cx="1939955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cs typeface="Arial"/>
              </a:rPr>
              <a:t>보완점 및</a:t>
            </a:r>
          </a:p>
          <a:p>
            <a:r>
              <a:rPr lang="ko-KR" altLang="en-US" sz="3200">
                <a:solidFill>
                  <a:schemeClr val="bg1"/>
                </a:solidFill>
                <a:cs typeface="Arial"/>
              </a:rPr>
              <a:t>발전방향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381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391645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프로젝트 보완점 및 발전방향</a:t>
            </a:r>
          </a:p>
        </p:txBody>
      </p:sp>
      <p:grpSp>
        <p:nvGrpSpPr>
          <p:cNvPr id="21" name="그룹 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2" name="그룹 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7" name="오각형 2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4FCB23A-0171-4D4F-BF33-A5805675BCCB}"/>
              </a:ext>
            </a:extLst>
          </p:cNvPr>
          <p:cNvSpPr txBox="1"/>
          <p:nvPr/>
        </p:nvSpPr>
        <p:spPr>
          <a:xfrm>
            <a:off x="218864" y="347347"/>
            <a:ext cx="359585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04. 프로젝트 보완점 및 발전 방향</a:t>
            </a:r>
            <a:endParaRPr lang="en-US" altLang="ko-KR">
              <a:solidFill>
                <a:schemeClr val="bg1"/>
              </a:solidFill>
              <a:cs typeface="Arial"/>
            </a:endParaRPr>
          </a:p>
        </p:txBody>
      </p:sp>
      <p:sp>
        <p:nvSpPr>
          <p:cNvPr id="32" name="오각형 26">
            <a:extLst>
              <a:ext uri="{FF2B5EF4-FFF2-40B4-BE49-F238E27FC236}">
                <a16:creationId xmlns:a16="http://schemas.microsoft.com/office/drawing/2014/main" id="{364CBD62-FCE4-4AE5-A629-DFCD05D1BC62}"/>
              </a:ext>
            </a:extLst>
          </p:cNvPr>
          <p:cNvSpPr/>
          <p:nvPr/>
        </p:nvSpPr>
        <p:spPr>
          <a:xfrm flipH="1">
            <a:off x="4446169" y="2020219"/>
            <a:ext cx="7742931" cy="13559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26">
            <a:extLst>
              <a:ext uri="{FF2B5EF4-FFF2-40B4-BE49-F238E27FC236}">
                <a16:creationId xmlns:a16="http://schemas.microsoft.com/office/drawing/2014/main" id="{35950C24-FE0A-4A55-82A0-C787E5147FC5}"/>
              </a:ext>
            </a:extLst>
          </p:cNvPr>
          <p:cNvSpPr/>
          <p:nvPr/>
        </p:nvSpPr>
        <p:spPr>
          <a:xfrm rot="10800000" flipH="1">
            <a:off x="1169" y="4204618"/>
            <a:ext cx="7742931" cy="13559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89616-1ECE-4E40-8AFB-075864A19A3A}"/>
              </a:ext>
            </a:extLst>
          </p:cNvPr>
          <p:cNvSpPr txBox="1"/>
          <p:nvPr/>
        </p:nvSpPr>
        <p:spPr>
          <a:xfrm>
            <a:off x="5561585" y="2403345"/>
            <a:ext cx="6516515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3A3838"/>
                </a:solidFill>
                <a:ea typeface="+mn-lt"/>
                <a:cs typeface="+mn-lt"/>
              </a:rPr>
              <a:t>리뷰어의 신뢰도 측정방법 </a:t>
            </a:r>
            <a:r>
              <a:rPr lang="ko-KR" altLang="en-US" sz="3000" b="1">
                <a:solidFill>
                  <a:srgbClr val="3A3838"/>
                </a:solidFill>
                <a:ea typeface="+mn-lt"/>
                <a:cs typeface="+mn-lt"/>
              </a:rPr>
              <a:t>정밀화</a:t>
            </a:r>
            <a:endParaRPr lang="en-US" sz="30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2500" b="1">
              <a:solidFill>
                <a:srgbClr val="3A3838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528F4-041E-4BAD-9434-6DCA98F5A571}"/>
              </a:ext>
            </a:extLst>
          </p:cNvPr>
          <p:cNvSpPr txBox="1"/>
          <p:nvPr/>
        </p:nvSpPr>
        <p:spPr>
          <a:xfrm>
            <a:off x="164085" y="4575044"/>
            <a:ext cx="866281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3A3838"/>
                </a:solidFill>
                <a:ea typeface="+mn-lt"/>
                <a:cs typeface="+mn-lt"/>
              </a:rPr>
              <a:t>데이터가 부족한 음식점에 리뷰작성 유도</a:t>
            </a:r>
            <a:endParaRPr lang="en-US" sz="30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3000" b="1">
              <a:solidFill>
                <a:srgbClr val="3A3838"/>
              </a:solidFill>
              <a:cs typeface="Arial"/>
            </a:endParaRPr>
          </a:p>
        </p:txBody>
      </p:sp>
      <p:grpSp>
        <p:nvGrpSpPr>
          <p:cNvPr id="2" name="그룹 10">
            <a:extLst>
              <a:ext uri="{FF2B5EF4-FFF2-40B4-BE49-F238E27FC236}">
                <a16:creationId xmlns:a16="http://schemas.microsoft.com/office/drawing/2014/main" id="{CDB0D944-602C-414F-975A-112F6C3AF12F}"/>
              </a:ext>
            </a:extLst>
          </p:cNvPr>
          <p:cNvGrpSpPr/>
          <p:nvPr/>
        </p:nvGrpSpPr>
        <p:grpSpPr>
          <a:xfrm>
            <a:off x="223483" y="1351692"/>
            <a:ext cx="3708533" cy="2215992"/>
            <a:chOff x="4223983" y="2113692"/>
            <a:chExt cx="3708533" cy="221599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031AA8-5363-4A4F-8F03-8727D8AF57BC}"/>
                </a:ext>
              </a:extLst>
            </p:cNvPr>
            <p:cNvSpPr txBox="1"/>
            <p:nvPr/>
          </p:nvSpPr>
          <p:spPr>
            <a:xfrm>
              <a:off x="4223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>
                  <a:solidFill>
                    <a:schemeClr val="bg1"/>
                  </a:solidFill>
                </a:rPr>
                <a:t>[</a:t>
              </a:r>
              <a:endParaRPr lang="ko-KR" altLang="en-US" sz="13800" b="1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40DBA5-8DA6-4F39-97CF-3A01BFDCADA9}"/>
                </a:ext>
              </a:extLst>
            </p:cNvPr>
            <p:cNvSpPr txBox="1"/>
            <p:nvPr/>
          </p:nvSpPr>
          <p:spPr>
            <a:xfrm>
              <a:off x="72525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>
                  <a:solidFill>
                    <a:schemeClr val="bg1"/>
                  </a:solidFill>
                </a:rPr>
                <a:t>]</a:t>
              </a:r>
              <a:endParaRPr lang="ko-KR" altLang="en-US" sz="13800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545BC4-6D19-4A74-BA29-27AD53B48CFD}"/>
              </a:ext>
            </a:extLst>
          </p:cNvPr>
          <p:cNvSpPr txBox="1"/>
          <p:nvPr/>
        </p:nvSpPr>
        <p:spPr>
          <a:xfrm>
            <a:off x="697345" y="2148609"/>
            <a:ext cx="30988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  <a:cs typeface="Arial"/>
              </a:rPr>
              <a:t>보완할 점</a:t>
            </a:r>
          </a:p>
        </p:txBody>
      </p:sp>
      <p:grpSp>
        <p:nvGrpSpPr>
          <p:cNvPr id="39" name="그룹 10">
            <a:extLst>
              <a:ext uri="{FF2B5EF4-FFF2-40B4-BE49-F238E27FC236}">
                <a16:creationId xmlns:a16="http://schemas.microsoft.com/office/drawing/2014/main" id="{F35F639A-9480-4424-B9EF-D3A11DF3B98D}"/>
              </a:ext>
            </a:extLst>
          </p:cNvPr>
          <p:cNvGrpSpPr/>
          <p:nvPr/>
        </p:nvGrpSpPr>
        <p:grpSpPr>
          <a:xfrm>
            <a:off x="7957783" y="3650391"/>
            <a:ext cx="3797433" cy="2215992"/>
            <a:chOff x="4135083" y="2113692"/>
            <a:chExt cx="3797433" cy="221599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4F43F-AB06-4B07-9977-74AFD28E994F}"/>
                </a:ext>
              </a:extLst>
            </p:cNvPr>
            <p:cNvSpPr txBox="1"/>
            <p:nvPr/>
          </p:nvSpPr>
          <p:spPr>
            <a:xfrm>
              <a:off x="41350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>
                  <a:solidFill>
                    <a:schemeClr val="bg1"/>
                  </a:solidFill>
                </a:rPr>
                <a:t>[</a:t>
              </a:r>
              <a:endParaRPr lang="ko-KR" altLang="en-US" sz="13800" b="1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C5D3AB-0420-4302-A9FE-362FA0D97DAE}"/>
                </a:ext>
              </a:extLst>
            </p:cNvPr>
            <p:cNvSpPr txBox="1"/>
            <p:nvPr/>
          </p:nvSpPr>
          <p:spPr>
            <a:xfrm>
              <a:off x="72525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>
                  <a:solidFill>
                    <a:schemeClr val="bg1"/>
                  </a:solidFill>
                </a:rPr>
                <a:t>]</a:t>
              </a:r>
              <a:endParaRPr lang="ko-KR" altLang="en-US" sz="13800" b="1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4EF3F79-7A23-4734-B723-A1E1BC9651BB}"/>
              </a:ext>
            </a:extLst>
          </p:cNvPr>
          <p:cNvSpPr txBox="1"/>
          <p:nvPr/>
        </p:nvSpPr>
        <p:spPr>
          <a:xfrm>
            <a:off x="8636000" y="4447308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  <a:cs typeface="Arial"/>
              </a:rPr>
              <a:t>발전방향</a:t>
            </a:r>
          </a:p>
        </p:txBody>
      </p:sp>
    </p:spTree>
    <p:extLst>
      <p:ext uri="{BB962C8B-B14F-4D97-AF65-F5344CB8AC3E}">
        <p14:creationId xmlns:p14="http://schemas.microsoft.com/office/powerpoint/2010/main" val="109087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>
            <a:extLst>
              <a:ext uri="{FF2B5EF4-FFF2-40B4-BE49-F238E27FC236}">
                <a16:creationId xmlns:a16="http://schemas.microsoft.com/office/drawing/2014/main" id="{A9B5722C-0B80-46A0-A84A-9C97D1D7E2C4}"/>
              </a:ext>
            </a:extLst>
          </p:cNvPr>
          <p:cNvGrpSpPr/>
          <p:nvPr/>
        </p:nvGrpSpPr>
        <p:grpSpPr>
          <a:xfrm>
            <a:off x="3703283" y="2230649"/>
            <a:ext cx="4864233" cy="2215992"/>
            <a:chOff x="3728683" y="2113692"/>
            <a:chExt cx="4864233" cy="22159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91C9E3-D086-4C6C-8DE3-E331AC9FC166}"/>
                </a:ext>
              </a:extLst>
            </p:cNvPr>
            <p:cNvSpPr txBox="1"/>
            <p:nvPr/>
          </p:nvSpPr>
          <p:spPr>
            <a:xfrm>
              <a:off x="37286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>
                  <a:solidFill>
                    <a:schemeClr val="bg1"/>
                  </a:solidFill>
                </a:rPr>
                <a:t>[</a:t>
              </a:r>
              <a:endParaRPr lang="ko-KR" altLang="en-US" sz="13800" b="1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32E5B-DF13-4990-89CD-FB88E2A6E1E5}"/>
                </a:ext>
              </a:extLst>
            </p:cNvPr>
            <p:cNvSpPr txBox="1"/>
            <p:nvPr/>
          </p:nvSpPr>
          <p:spPr>
            <a:xfrm>
              <a:off x="79129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>
                  <a:solidFill>
                    <a:schemeClr val="bg1"/>
                  </a:solidFill>
                </a:rPr>
                <a:t>]</a:t>
              </a:r>
              <a:endParaRPr lang="ko-KR" altLang="en-US" sz="13800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D65FE4-2343-4BF4-8C4F-B95E56D11A4C}"/>
              </a:ext>
            </a:extLst>
          </p:cNvPr>
          <p:cNvSpPr txBox="1"/>
          <p:nvPr/>
        </p:nvSpPr>
        <p:spPr>
          <a:xfrm>
            <a:off x="4447971" y="2676390"/>
            <a:ext cx="3302507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8000" b="1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5274" y="447985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43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08339" y="579290"/>
            <a:ext cx="4216517" cy="5599389"/>
            <a:chOff x="1547519" y="503884"/>
            <a:chExt cx="4216517" cy="5599389"/>
          </a:xfrm>
        </p:grpSpPr>
        <p:sp>
          <p:nvSpPr>
            <p:cNvPr id="18" name="TextBox 17"/>
            <p:cNvSpPr txBox="1"/>
            <p:nvPr/>
          </p:nvSpPr>
          <p:spPr>
            <a:xfrm>
              <a:off x="1547519" y="503884"/>
              <a:ext cx="566181" cy="51891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>
                  <a:solidFill>
                    <a:schemeClr val="bg1"/>
                  </a:solidFill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>
                  <a:solidFill>
                    <a:schemeClr val="bg1"/>
                  </a:solidFill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>
                  <a:solidFill>
                    <a:schemeClr val="bg1"/>
                  </a:solidFill>
                </a:rPr>
                <a:t>04</a:t>
              </a:r>
              <a:endParaRPr lang="ko-KR" altLang="en-US" sz="2300" b="1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8" y="1236517"/>
              <a:ext cx="1579278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j-ea"/>
                  <a:ea typeface="+mj-ea"/>
                </a:rPr>
                <a:t> 프로젝트 개요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67412" y="2505336"/>
              <a:ext cx="2762295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j-ea"/>
                  <a:ea typeface="+mj-ea"/>
                </a:rPr>
                <a:t>프로젝트 적용 기능 및 기술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518" y="3768930"/>
              <a:ext cx="206498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j-ea"/>
                  <a:ea typeface="+mj-ea"/>
                </a:rPr>
                <a:t>  프로그램 기대효과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3292" y="5018147"/>
              <a:ext cx="2002471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j-ea"/>
                  <a:ea typeface="+mj-ea"/>
                </a:rPr>
                <a:t>프로그램 발전 방향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9518" y="1656531"/>
              <a:ext cx="3541394" cy="6216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,Sans-Serif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ea typeface="+mn-lt"/>
                  <a:cs typeface="+mn-lt"/>
                </a:rPr>
                <a:t>추진</a:t>
              </a:r>
              <a:r>
                <a:rPr lang="en-US" altLang="ko-KR" sz="1400" spc="-15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ko-KR" altLang="en-US" sz="1400" spc="-150">
                  <a:solidFill>
                    <a:schemeClr val="bg1"/>
                  </a:solidFill>
                  <a:ea typeface="+mn-lt"/>
                  <a:cs typeface="+mn-lt"/>
                </a:rPr>
                <a:t>배경</a:t>
              </a:r>
              <a:r>
                <a:rPr lang="en-US" sz="1400" spc="-150">
                  <a:solidFill>
                    <a:schemeClr val="bg1"/>
                  </a:solidFill>
                  <a:ea typeface="+mn-lt"/>
                  <a:cs typeface="+mn-lt"/>
                </a:rPr>
                <a:t> 및 </a:t>
              </a:r>
              <a:r>
                <a:rPr lang="en-US" sz="1400" spc="-150" err="1">
                  <a:solidFill>
                    <a:schemeClr val="bg1"/>
                  </a:solidFill>
                  <a:ea typeface="+mn-lt"/>
                  <a:cs typeface="+mn-lt"/>
                </a:rPr>
                <a:t>필요성</a:t>
              </a:r>
              <a:endParaRPr lang="en-US" sz="1400" spc="-15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/>
                  <a:cs typeface="Arial"/>
                </a:rPr>
                <a:t>프로젝트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/>
                  <a:cs typeface="Arial"/>
                </a:rPr>
                <a:t> </a:t>
              </a:r>
              <a:r>
                <a:rPr lang="en-US" altLang="ko-KR" sz="1400" spc="-15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/>
                  <a:cs typeface="Arial"/>
                </a:rPr>
                <a:t>소개</a:t>
              </a:r>
              <a:endParaRPr lang="en-US" altLang="ko-KR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7226" y="2921283"/>
              <a:ext cx="3541394" cy="9017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sz="1400" spc="-150">
                  <a:solidFill>
                    <a:schemeClr val="bg1"/>
                  </a:solidFill>
                  <a:ea typeface="+mn-lt"/>
                  <a:cs typeface="+mn-lt"/>
                </a:rPr>
                <a:t>적용 </a:t>
              </a:r>
              <a:r>
                <a:rPr lang="ko-KR" altLang="en-US" sz="1400" spc="-150">
                  <a:solidFill>
                    <a:schemeClr val="bg1"/>
                  </a:solidFill>
                  <a:ea typeface="+mn-lt"/>
                  <a:cs typeface="+mn-lt"/>
                </a:rPr>
                <a:t>기술</a:t>
              </a:r>
              <a:endParaRPr lang="ko-KR" altLang="en-US" sz="1400" spc="-150">
                <a:solidFill>
                  <a:schemeClr val="bg1"/>
                </a:solidFill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ea typeface="Noto Sans CJK KR Thin"/>
                  <a:cs typeface="Arial"/>
                </a:rPr>
                <a:t>주요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/>
                  <a:cs typeface="Arial"/>
                </a:rPr>
                <a:t> 기능</a:t>
              </a:r>
              <a:endParaRPr lang="ko-KR" altLang="en-US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4934" y="4186035"/>
              <a:ext cx="3541394" cy="34156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/>
                  <a:cs typeface="Arial"/>
                </a:rPr>
                <a:t>프로그램 기대효과</a:t>
              </a:r>
              <a:endParaRPr lang="ko-KR" altLang="en-US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642" y="545078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보완점</a:t>
              </a:r>
              <a:endParaRPr lang="en-US" altLang="ko-KR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향후 전 망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2"/>
                </a:solidFill>
              </a:rPr>
              <a:t>CONTENTS</a:t>
            </a:r>
            <a:endParaRPr lang="ko-KR" altLang="en-US" sz="2400" b="1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오각형 7">
            <a:extLst>
              <a:ext uri="{FF2B5EF4-FFF2-40B4-BE49-F238E27FC236}">
                <a16:creationId xmlns:a16="http://schemas.microsoft.com/office/drawing/2014/main" id="{6B4A30EA-19CA-426A-ABFF-7C7F9AB58D8B}"/>
              </a:ext>
            </a:extLst>
          </p:cNvPr>
          <p:cNvSpPr/>
          <p:nvPr/>
        </p:nvSpPr>
        <p:spPr>
          <a:xfrm rot="5400000">
            <a:off x="-494264" y="1560479"/>
            <a:ext cx="6028661" cy="29077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>
            <a:extLst>
              <a:ext uri="{FF2B5EF4-FFF2-40B4-BE49-F238E27FC236}">
                <a16:creationId xmlns:a16="http://schemas.microsoft.com/office/drawing/2014/main" id="{4C2A3652-187A-49E1-9192-5BCD6B5EB817}"/>
              </a:ext>
            </a:extLst>
          </p:cNvPr>
          <p:cNvGrpSpPr/>
          <p:nvPr/>
        </p:nvGrpSpPr>
        <p:grpSpPr>
          <a:xfrm>
            <a:off x="1410609" y="1860670"/>
            <a:ext cx="879456" cy="1172125"/>
            <a:chOff x="4954772" y="1818167"/>
            <a:chExt cx="2349796" cy="3131772"/>
          </a:xfrm>
        </p:grpSpPr>
        <p:pic>
          <p:nvPicPr>
            <p:cNvPr id="24" name="그림 18">
              <a:extLst>
                <a:ext uri="{FF2B5EF4-FFF2-40B4-BE49-F238E27FC236}">
                  <a16:creationId xmlns:a16="http://schemas.microsoft.com/office/drawing/2014/main" id="{C1456720-68AB-46DB-9708-3D308DC3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19">
              <a:extLst>
                <a:ext uri="{FF2B5EF4-FFF2-40B4-BE49-F238E27FC236}">
                  <a16:creationId xmlns:a16="http://schemas.microsoft.com/office/drawing/2014/main" id="{48F85F77-357B-4564-B82E-C74000AAC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A393E4-53B6-411A-9E83-3521743053B0}"/>
              </a:ext>
            </a:extLst>
          </p:cNvPr>
          <p:cNvSpPr txBox="1"/>
          <p:nvPr/>
        </p:nvSpPr>
        <p:spPr>
          <a:xfrm>
            <a:off x="2422689" y="23464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25120-889E-45A8-B4A7-A1D0D9489DF8}"/>
              </a:ext>
            </a:extLst>
          </p:cNvPr>
          <p:cNvSpPr txBox="1"/>
          <p:nvPr/>
        </p:nvSpPr>
        <p:spPr>
          <a:xfrm>
            <a:off x="1139989" y="3032204"/>
            <a:ext cx="276069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프로젝트 개요</a:t>
            </a:r>
            <a:endParaRPr lang="en-US" altLang="ko-KR" sz="32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7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8864" y="347347"/>
            <a:ext cx="201850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01. 프로젝트 개요</a:t>
            </a:r>
            <a:endParaRPr lang="en-US" altLang="ko-KR">
              <a:solidFill>
                <a:schemeClr val="bg1"/>
              </a:solidFill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76229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추진 배경 및 필요성</a:t>
            </a:r>
          </a:p>
        </p:txBody>
      </p:sp>
      <p:grpSp>
        <p:nvGrpSpPr>
          <p:cNvPr id="21" name="그룹 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2" name="그룹 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7" name="오각형 2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AF9FCB-F1E1-43D1-8889-34CFF7C47BC4}"/>
              </a:ext>
            </a:extLst>
          </p:cNvPr>
          <p:cNvGrpSpPr/>
          <p:nvPr/>
        </p:nvGrpSpPr>
        <p:grpSpPr>
          <a:xfrm>
            <a:off x="1404567" y="1419046"/>
            <a:ext cx="3029997" cy="4893619"/>
            <a:chOff x="1404567" y="1419046"/>
            <a:chExt cx="3029997" cy="489361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7D97529-3D2C-47A3-9825-FB033C7E61FD}"/>
                </a:ext>
              </a:extLst>
            </p:cNvPr>
            <p:cNvGrpSpPr/>
            <p:nvPr/>
          </p:nvGrpSpPr>
          <p:grpSpPr>
            <a:xfrm>
              <a:off x="1404567" y="2259402"/>
              <a:ext cx="3029997" cy="4053263"/>
              <a:chOff x="3532416" y="1094836"/>
              <a:chExt cx="3029997" cy="4053263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3612311" y="1094836"/>
                <a:ext cx="2870200" cy="2870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2416" y="4132436"/>
                <a:ext cx="3029997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marL="457200" indent="-457200">
                  <a:buFont typeface="Wingdings"/>
                  <a:buChar char="§"/>
                </a:pPr>
                <a:r>
                  <a:rPr lang="ko-KR" altLang="en-US" sz="2000" spc="-150">
                    <a:solidFill>
                      <a:schemeClr val="bg1"/>
                    </a:solidFill>
                    <a:latin typeface="+mj-ea"/>
                    <a:ea typeface="+mj-ea"/>
                  </a:rPr>
                  <a:t>악성 리뷰, 거짓된 리뷰</a:t>
                </a:r>
                <a:endParaRPr lang="ko-KR">
                  <a:solidFill>
                    <a:schemeClr val="bg1"/>
                  </a:solidFill>
                  <a:latin typeface="Arial"/>
                  <a:ea typeface="+mj-ea"/>
                  <a:cs typeface="Arial"/>
                </a:endParaRPr>
              </a:p>
              <a:p>
                <a:pPr marL="457200" indent="-457200">
                  <a:buFont typeface="Wingdings"/>
                  <a:buChar char="§"/>
                </a:pPr>
                <a:r>
                  <a:rPr lang="ko-KR" altLang="en-US" sz="2000" spc="-150">
                    <a:solidFill>
                      <a:schemeClr val="bg1"/>
                    </a:solidFill>
                    <a:latin typeface="+mj-ea"/>
                    <a:ea typeface="+mj-ea"/>
                  </a:rPr>
                  <a:t>이벤트, 광고성 글</a:t>
                </a:r>
              </a:p>
              <a:p>
                <a:pPr marL="457200" indent="-457200">
                  <a:buFont typeface="Wingdings"/>
                  <a:buChar char="§"/>
                </a:pPr>
                <a:r>
                  <a:rPr lang="ko-KR" altLang="en-US" sz="2000" spc="-150">
                    <a:solidFill>
                      <a:schemeClr val="bg1"/>
                    </a:solidFill>
                    <a:latin typeface="+mj-ea"/>
                    <a:ea typeface="+mj-ea"/>
                  </a:rPr>
                  <a:t>믿을 수 없는 평점</a:t>
                </a:r>
                <a:endParaRPr lang="ko-KR">
                  <a:solidFill>
                    <a:schemeClr val="bg1"/>
                  </a:solidFill>
                  <a:cs typeface="Arial"/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486" y="1548681"/>
                <a:ext cx="1847850" cy="1905000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DDFDD2A-4716-4D8A-B1B5-577199FB788B}"/>
                </a:ext>
              </a:extLst>
            </p:cNvPr>
            <p:cNvSpPr/>
            <p:nvPr/>
          </p:nvSpPr>
          <p:spPr>
            <a:xfrm>
              <a:off x="1584384" y="1419046"/>
              <a:ext cx="2495908" cy="59809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ko-KR" altLang="en-US" sz="2400" b="1">
                  <a:solidFill>
                    <a:srgbClr val="BB0067"/>
                  </a:solidFill>
                  <a:cs typeface="Arial"/>
                </a:rPr>
                <a:t>기존의 문제점</a:t>
              </a:r>
              <a:endParaRPr lang="ko-KR" altLang="en-US" sz="2400" b="1">
                <a:solidFill>
                  <a:srgbClr val="BB0067"/>
                </a:solidFill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43DE28B-D05A-4A96-A2BC-5958357C142E}"/>
              </a:ext>
            </a:extLst>
          </p:cNvPr>
          <p:cNvSpPr/>
          <p:nvPr/>
        </p:nvSpPr>
        <p:spPr>
          <a:xfrm>
            <a:off x="5203331" y="3401447"/>
            <a:ext cx="978408" cy="95908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451A26-C1E0-4216-A759-CFAB16D9D444}"/>
              </a:ext>
            </a:extLst>
          </p:cNvPr>
          <p:cNvGrpSpPr/>
          <p:nvPr/>
        </p:nvGrpSpPr>
        <p:grpSpPr>
          <a:xfrm>
            <a:off x="6451622" y="1419045"/>
            <a:ext cx="4289957" cy="4897280"/>
            <a:chOff x="6451622" y="1419045"/>
            <a:chExt cx="4289957" cy="4897280"/>
          </a:xfrm>
        </p:grpSpPr>
        <p:sp>
          <p:nvSpPr>
            <p:cNvPr id="9" name="타원 8"/>
            <p:cNvSpPr/>
            <p:nvPr/>
          </p:nvSpPr>
          <p:spPr>
            <a:xfrm>
              <a:off x="7159373" y="2303580"/>
              <a:ext cx="2870200" cy="28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51622" y="5300662"/>
              <a:ext cx="4289957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marL="457200" indent="-457200">
                <a:buFont typeface="Wingdings,Sans-Serif"/>
                <a:buChar char="§"/>
              </a:pPr>
              <a:r>
                <a:rPr lang="ko-KR" sz="2000" spc="-150">
                  <a:solidFill>
                    <a:schemeClr val="bg1"/>
                  </a:solidFill>
                  <a:ea typeface="+mn-lt"/>
                  <a:cs typeface="+mn-lt"/>
                </a:rPr>
                <a:t>악성</a:t>
              </a:r>
              <a:r>
                <a:rPr lang="ko-KR" altLang="en-US" sz="2000" spc="-150">
                  <a:solidFill>
                    <a:schemeClr val="bg1"/>
                  </a:solidFill>
                  <a:ea typeface="+mn-lt"/>
                  <a:cs typeface="+mn-lt"/>
                </a:rPr>
                <a:t> 리뷰, 광고성 글 개선</a:t>
              </a:r>
              <a:endParaRPr lang="ko-KR" sz="2000" spc="-15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ko-KR" altLang="en-US" sz="2000" spc="-150">
                  <a:solidFill>
                    <a:schemeClr val="bg1"/>
                  </a:solidFill>
                  <a:latin typeface="Arial"/>
                  <a:cs typeface="Arial"/>
                </a:rPr>
                <a:t>점주 - 악성 리뷰에 대한 스트레스 감소</a:t>
              </a:r>
            </a:p>
            <a:p>
              <a:r>
                <a:rPr lang="ko-KR" altLang="en-US" sz="2000" spc="-150">
                  <a:solidFill>
                    <a:schemeClr val="bg1"/>
                  </a:solidFill>
                  <a:latin typeface="나눔바른고딕"/>
                </a:rPr>
                <a:t>유저 - 더 맛있는, </a:t>
              </a:r>
              <a:r>
                <a:rPr lang="ko-KR" altLang="en-US" sz="2000" spc="-150" err="1">
                  <a:solidFill>
                    <a:schemeClr val="bg1"/>
                  </a:solidFill>
                  <a:latin typeface="나눔바른고딕"/>
                </a:rPr>
                <a:t>믿을만한</a:t>
              </a:r>
              <a:r>
                <a:rPr lang="ko-KR" altLang="en-US" sz="2000" spc="-150">
                  <a:solidFill>
                    <a:schemeClr val="bg1"/>
                  </a:solidFill>
                  <a:latin typeface="나눔바른고딕"/>
                </a:rPr>
                <a:t> 음식점 찾기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175" y="2928465"/>
              <a:ext cx="1638427" cy="1689100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4283B24-2B1B-4C3F-8B66-6B916A9F3EEA}"/>
                </a:ext>
              </a:extLst>
            </p:cNvPr>
            <p:cNvSpPr/>
            <p:nvPr/>
          </p:nvSpPr>
          <p:spPr>
            <a:xfrm>
              <a:off x="7335327" y="1419045"/>
              <a:ext cx="2495908" cy="59809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ko-KR" altLang="en-US" sz="2400" b="1">
                  <a:solidFill>
                    <a:srgbClr val="00B050"/>
                  </a:solidFill>
                  <a:cs typeface="Arial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50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1850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01. 프로젝트 개요</a:t>
            </a:r>
            <a:endParaRPr lang="en-US" altLang="ko-KR">
              <a:solidFill>
                <a:schemeClr val="bg1"/>
              </a:solidFill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</a:p>
        </p:txBody>
      </p:sp>
      <p:grpSp>
        <p:nvGrpSpPr>
          <p:cNvPr id="21" name="그룹 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2" name="그룹 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7" name="오각형 2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87D707-6C52-4117-A67B-4B22A011AE0D}"/>
              </a:ext>
            </a:extLst>
          </p:cNvPr>
          <p:cNvGrpSpPr/>
          <p:nvPr/>
        </p:nvGrpSpPr>
        <p:grpSpPr>
          <a:xfrm>
            <a:off x="6634781" y="1133764"/>
            <a:ext cx="3562194" cy="3466465"/>
            <a:chOff x="6634781" y="1133764"/>
            <a:chExt cx="3562194" cy="3466465"/>
          </a:xfrm>
        </p:grpSpPr>
        <p:sp>
          <p:nvSpPr>
            <p:cNvPr id="9" name="타원 8"/>
            <p:cNvSpPr/>
            <p:nvPr/>
          </p:nvSpPr>
          <p:spPr>
            <a:xfrm>
              <a:off x="7069667" y="1133764"/>
              <a:ext cx="2870200" cy="28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34781" y="4200119"/>
              <a:ext cx="3562194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bg1"/>
                  </a:solidFill>
                  <a:latin typeface="+mj-ea"/>
                  <a:ea typeface="+mj-ea"/>
                </a:rPr>
                <a:t>각 리뷰마다 좋아요/싫어요 기능</a:t>
              </a:r>
              <a:endParaRPr lang="ko-KR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469" y="1758649"/>
              <a:ext cx="1638427" cy="1689100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EB5159-1041-4BDF-B967-49CF2A0E63CF}"/>
              </a:ext>
            </a:extLst>
          </p:cNvPr>
          <p:cNvGrpSpPr/>
          <p:nvPr/>
        </p:nvGrpSpPr>
        <p:grpSpPr>
          <a:xfrm>
            <a:off x="1651920" y="1133764"/>
            <a:ext cx="3480440" cy="3466465"/>
            <a:chOff x="1651920" y="1133764"/>
            <a:chExt cx="3480440" cy="3466465"/>
          </a:xfrm>
        </p:grpSpPr>
        <p:sp>
          <p:nvSpPr>
            <p:cNvPr id="3" name="타원 10">
              <a:extLst>
                <a:ext uri="{FF2B5EF4-FFF2-40B4-BE49-F238E27FC236}">
                  <a16:creationId xmlns:a16="http://schemas.microsoft.com/office/drawing/2014/main" id="{47680097-EE25-46B8-89A9-60591300F714}"/>
                </a:ext>
              </a:extLst>
            </p:cNvPr>
            <p:cNvSpPr/>
            <p:nvPr/>
          </p:nvSpPr>
          <p:spPr>
            <a:xfrm>
              <a:off x="2033924" y="1133764"/>
              <a:ext cx="2870200" cy="28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" name="그림 11">
              <a:extLst>
                <a:ext uri="{FF2B5EF4-FFF2-40B4-BE49-F238E27FC236}">
                  <a16:creationId xmlns:a16="http://schemas.microsoft.com/office/drawing/2014/main" id="{B5D96FA1-5863-46E5-A2D3-DB67CB4F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240" y="1583434"/>
              <a:ext cx="1855568" cy="1937930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6249-4BD0-405C-AB89-ED7AEF2BACC5}"/>
                </a:ext>
              </a:extLst>
            </p:cNvPr>
            <p:cNvSpPr txBox="1"/>
            <p:nvPr/>
          </p:nvSpPr>
          <p:spPr>
            <a:xfrm>
              <a:off x="1651920" y="4200119"/>
              <a:ext cx="3480440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2000" spc="-150" err="1">
                  <a:solidFill>
                    <a:schemeClr val="bg1"/>
                  </a:solidFill>
                  <a:latin typeface="+mj-ea"/>
                  <a:ea typeface="+mj-ea"/>
                </a:rPr>
                <a:t>리뷰어에게</a:t>
              </a:r>
              <a:r>
                <a:rPr lang="en-US" altLang="ko-KR" sz="2000" spc="-150">
                  <a:solidFill>
                    <a:schemeClr val="bg1"/>
                  </a:solidFill>
                  <a:latin typeface="+mj-ea"/>
                  <a:ea typeface="+mj-ea"/>
                </a:rPr>
                <a:t> </a:t>
              </a:r>
              <a:r>
                <a:rPr lang="en-US" altLang="ko-KR" sz="2000" spc="-150" err="1">
                  <a:solidFill>
                    <a:schemeClr val="bg1"/>
                  </a:solidFill>
                  <a:latin typeface="+mj-ea"/>
                  <a:ea typeface="+mj-ea"/>
                </a:rPr>
                <a:t>개별</a:t>
              </a:r>
              <a:r>
                <a:rPr lang="en-US" altLang="ko-KR" sz="2000" spc="-150">
                  <a:solidFill>
                    <a:schemeClr val="bg1"/>
                  </a:solidFill>
                  <a:latin typeface="+mj-ea"/>
                  <a:ea typeface="+mj-ea"/>
                </a:rPr>
                <a:t> </a:t>
              </a:r>
              <a:r>
                <a:rPr lang="en-US" altLang="ko-KR" sz="2000" spc="-150" err="1">
                  <a:solidFill>
                    <a:schemeClr val="bg1"/>
                  </a:solidFill>
                  <a:latin typeface="+mj-ea"/>
                  <a:ea typeface="+mj-ea"/>
                </a:rPr>
                <a:t>신뢰점수</a:t>
              </a:r>
              <a:r>
                <a:rPr lang="en-US" altLang="ko-KR" sz="2000" spc="-15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spc="-150" err="1">
                  <a:solidFill>
                    <a:schemeClr val="bg1"/>
                  </a:solidFill>
                  <a:latin typeface="+mj-ea"/>
                  <a:ea typeface="+mj-ea"/>
                </a:rPr>
                <a:t>부여</a:t>
              </a:r>
              <a:endParaRPr lang="en-US" altLang="ko-KR" sz="2000" spc="-15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35141-D575-46C8-81E1-D6548FD57ED5}"/>
              </a:ext>
            </a:extLst>
          </p:cNvPr>
          <p:cNvSpPr/>
          <p:nvPr/>
        </p:nvSpPr>
        <p:spPr>
          <a:xfrm>
            <a:off x="2552700" y="5344390"/>
            <a:ext cx="7079672" cy="817418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cs typeface="Arial"/>
              </a:rPr>
              <a:t>신뢰점수가 낮은 </a:t>
            </a:r>
            <a:r>
              <a:rPr lang="ko-KR" altLang="en-US" err="1">
                <a:cs typeface="Arial"/>
              </a:rPr>
              <a:t>리뷰어는</a:t>
            </a:r>
            <a:r>
              <a:rPr lang="ko-KR" altLang="en-US">
                <a:cs typeface="Arial"/>
              </a:rPr>
              <a:t> 총 </a:t>
            </a:r>
            <a:r>
              <a:rPr lang="ko-KR" altLang="en-US" err="1">
                <a:cs typeface="Arial"/>
              </a:rPr>
              <a:t>별점</a:t>
            </a:r>
            <a:r>
              <a:rPr lang="ko-KR" altLang="en-US">
                <a:cs typeface="Arial"/>
              </a:rPr>
              <a:t> 평균에 더 적은 영향!</a:t>
            </a:r>
          </a:p>
          <a:p>
            <a:pPr algn="ctr"/>
            <a:r>
              <a:rPr lang="ko-KR" altLang="en-US">
                <a:cs typeface="Arial"/>
              </a:rPr>
              <a:t>좋아요/싫어요 기능과 비율 계산으로 리뷰 노출 정도 개선!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D081E7-EE72-4CA4-A50E-1A6F5DFBE942}"/>
              </a:ext>
            </a:extLst>
          </p:cNvPr>
          <p:cNvSpPr/>
          <p:nvPr/>
        </p:nvSpPr>
        <p:spPr>
          <a:xfrm>
            <a:off x="4384309" y="421518"/>
            <a:ext cx="3133217" cy="5980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ko-KR" altLang="en-US" sz="2400" b="1">
                <a:solidFill>
                  <a:srgbClr val="3A3838"/>
                </a:solidFill>
                <a:cs typeface="Arial"/>
              </a:rPr>
              <a:t>제안 방안</a:t>
            </a:r>
          </a:p>
        </p:txBody>
      </p:sp>
    </p:spTree>
    <p:extLst>
      <p:ext uri="{BB962C8B-B14F-4D97-AF65-F5344CB8AC3E}">
        <p14:creationId xmlns:p14="http://schemas.microsoft.com/office/powerpoint/2010/main" val="299304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0" name="그룹 39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44" name="오각형 4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" name="오각형 7">
            <a:extLst>
              <a:ext uri="{FF2B5EF4-FFF2-40B4-BE49-F238E27FC236}">
                <a16:creationId xmlns:a16="http://schemas.microsoft.com/office/drawing/2014/main" id="{17F80092-72C4-4EDF-87DA-9061B7AA0172}"/>
              </a:ext>
            </a:extLst>
          </p:cNvPr>
          <p:cNvSpPr/>
          <p:nvPr/>
        </p:nvSpPr>
        <p:spPr>
          <a:xfrm rot="5400000">
            <a:off x="-646664" y="1065179"/>
            <a:ext cx="6206461" cy="31617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7">
            <a:extLst>
              <a:ext uri="{FF2B5EF4-FFF2-40B4-BE49-F238E27FC236}">
                <a16:creationId xmlns:a16="http://schemas.microsoft.com/office/drawing/2014/main" id="{84F94ECE-B9C4-4BE3-A4BF-67D99A49BF50}"/>
              </a:ext>
            </a:extLst>
          </p:cNvPr>
          <p:cNvGrpSpPr/>
          <p:nvPr/>
        </p:nvGrpSpPr>
        <p:grpSpPr>
          <a:xfrm>
            <a:off x="1232809" y="1403470"/>
            <a:ext cx="879456" cy="1172125"/>
            <a:chOff x="4954772" y="1818167"/>
            <a:chExt cx="2349796" cy="3131772"/>
          </a:xfrm>
        </p:grpSpPr>
        <p:pic>
          <p:nvPicPr>
            <p:cNvPr id="15" name="그림 18">
              <a:extLst>
                <a:ext uri="{FF2B5EF4-FFF2-40B4-BE49-F238E27FC236}">
                  <a16:creationId xmlns:a16="http://schemas.microsoft.com/office/drawing/2014/main" id="{D13F2A14-415E-4E8C-B8AC-BDCADC179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9">
              <a:extLst>
                <a:ext uri="{FF2B5EF4-FFF2-40B4-BE49-F238E27FC236}">
                  <a16:creationId xmlns:a16="http://schemas.microsoft.com/office/drawing/2014/main" id="{F030D4CD-FA54-4332-ACFA-9AD3D596D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A735F5-7670-4E6A-AFF9-AC1EA4CE27DE}"/>
              </a:ext>
            </a:extLst>
          </p:cNvPr>
          <p:cNvSpPr txBox="1"/>
          <p:nvPr/>
        </p:nvSpPr>
        <p:spPr>
          <a:xfrm>
            <a:off x="2244889" y="1889204"/>
            <a:ext cx="86754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002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A4C23-D39E-414B-9778-2B2B50732ACC}"/>
              </a:ext>
            </a:extLst>
          </p:cNvPr>
          <p:cNvSpPr txBox="1"/>
          <p:nvPr/>
        </p:nvSpPr>
        <p:spPr>
          <a:xfrm>
            <a:off x="962189" y="2575004"/>
            <a:ext cx="29963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err="1">
                <a:solidFill>
                  <a:schemeClr val="bg1"/>
                </a:solidFill>
                <a:cs typeface="Arial"/>
              </a:rPr>
              <a:t>주요</a:t>
            </a:r>
            <a:r>
              <a:rPr lang="en-US" altLang="ko-KR" sz="2800">
                <a:solidFill>
                  <a:schemeClr val="bg1"/>
                </a:solidFill>
                <a:cs typeface="Arial"/>
              </a:rPr>
              <a:t> </a:t>
            </a:r>
            <a:r>
              <a:rPr lang="en-US" altLang="ko-KR" sz="2800" err="1">
                <a:solidFill>
                  <a:schemeClr val="bg1"/>
                </a:solidFill>
                <a:cs typeface="Arial"/>
              </a:rPr>
              <a:t>기능</a:t>
            </a:r>
            <a:r>
              <a:rPr lang="en-US" altLang="ko-KR" sz="2800">
                <a:solidFill>
                  <a:schemeClr val="bg1"/>
                </a:solidFill>
                <a:cs typeface="Arial"/>
              </a:rPr>
              <a:t> 및 </a:t>
            </a:r>
            <a:r>
              <a:rPr lang="en-US" altLang="ko-KR" sz="2800" err="1">
                <a:solidFill>
                  <a:schemeClr val="bg1"/>
                </a:solidFill>
                <a:cs typeface="Arial"/>
              </a:rPr>
              <a:t>기술</a:t>
            </a:r>
            <a:endParaRPr lang="en-US" altLang="ko-KR" sz="28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41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37757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02. 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주요 기능 및 기술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적용 기술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97930F-7296-47EE-B5FC-FF2123BCF869}"/>
              </a:ext>
            </a:extLst>
          </p:cNvPr>
          <p:cNvGrpSpPr/>
          <p:nvPr/>
        </p:nvGrpSpPr>
        <p:grpSpPr>
          <a:xfrm>
            <a:off x="4310945" y="2177225"/>
            <a:ext cx="2262118" cy="2494683"/>
            <a:chOff x="1415343" y="1900134"/>
            <a:chExt cx="1929609" cy="2106756"/>
          </a:xfrm>
        </p:grpSpPr>
        <p:sp>
          <p:nvSpPr>
            <p:cNvPr id="67" name="직사각형 66"/>
            <p:cNvSpPr/>
            <p:nvPr/>
          </p:nvSpPr>
          <p:spPr>
            <a:xfrm>
              <a:off x="1415343" y="1900134"/>
              <a:ext cx="1929609" cy="21067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521612" y="2049929"/>
              <a:ext cx="1660434" cy="3844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>
                  <a:cs typeface="Arial"/>
                </a:rPr>
                <a:t>Server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14903" y="2554590"/>
              <a:ext cx="1476001" cy="13255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AWS S3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AWS Lambda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AWS RDB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Python 3.8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Jinja2</a:t>
              </a:r>
            </a:p>
            <a:p>
              <a:endParaRPr lang="en-US" altLang="ko-KR" sz="16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E4BC6-0D8F-40EF-96E9-88725E71AF41}"/>
              </a:ext>
            </a:extLst>
          </p:cNvPr>
          <p:cNvGrpSpPr/>
          <p:nvPr/>
        </p:nvGrpSpPr>
        <p:grpSpPr>
          <a:xfrm>
            <a:off x="8398035" y="1373661"/>
            <a:ext cx="2857863" cy="3810863"/>
            <a:chOff x="8370325" y="320716"/>
            <a:chExt cx="2857863" cy="38108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01BEF76-52E5-4583-8708-7C97FE5FBD72}"/>
                </a:ext>
              </a:extLst>
            </p:cNvPr>
            <p:cNvGrpSpPr/>
            <p:nvPr/>
          </p:nvGrpSpPr>
          <p:grpSpPr>
            <a:xfrm>
              <a:off x="8370325" y="320716"/>
              <a:ext cx="2857863" cy="3810863"/>
              <a:chOff x="1415343" y="1887707"/>
              <a:chExt cx="1929609" cy="170909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0B92E4C-9EDB-4D00-8702-3834971C5CEB}"/>
                  </a:ext>
                </a:extLst>
              </p:cNvPr>
              <p:cNvSpPr/>
              <p:nvPr/>
            </p:nvSpPr>
            <p:spPr>
              <a:xfrm>
                <a:off x="1415343" y="1887707"/>
                <a:ext cx="1929609" cy="170909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2EBDEBB-1379-4AD1-A110-E62E174C8656}"/>
                  </a:ext>
                </a:extLst>
              </p:cNvPr>
              <p:cNvSpPr/>
              <p:nvPr/>
            </p:nvSpPr>
            <p:spPr>
              <a:xfrm>
                <a:off x="1521612" y="2043716"/>
                <a:ext cx="1660434" cy="20427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2000">
                    <a:cs typeface="Arial"/>
                  </a:rPr>
                  <a:t>Page </a:t>
                </a:r>
                <a:r>
                  <a:rPr lang="en-US" altLang="ko-KR" sz="2000" err="1">
                    <a:cs typeface="Arial"/>
                  </a:rPr>
                  <a:t>배포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96215F-9360-44DF-8B95-62D2ACFDB30A}"/>
                  </a:ext>
                </a:extLst>
              </p:cNvPr>
              <p:cNvSpPr txBox="1"/>
              <p:nvPr/>
            </p:nvSpPr>
            <p:spPr>
              <a:xfrm>
                <a:off x="1514903" y="3144871"/>
                <a:ext cx="1168317" cy="37268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>
                    <a:solidFill>
                      <a:schemeClr val="accent4">
                        <a:lumMod val="25000"/>
                      </a:schemeClr>
                    </a:solidFill>
                    <a:ea typeface="+mj-ea"/>
                  </a:rPr>
                  <a:t>AWS S3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>
                    <a:solidFill>
                      <a:schemeClr val="accent4">
                        <a:lumMod val="25000"/>
                      </a:schemeClr>
                    </a:solidFill>
                    <a:cs typeface="Arial"/>
                  </a:rPr>
                  <a:t>AWS Lambda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>
                    <a:solidFill>
                      <a:schemeClr val="accent4">
                        <a:lumMod val="25000"/>
                      </a:schemeClr>
                    </a:solidFill>
                    <a:cs typeface="Arial"/>
                  </a:rPr>
                  <a:t>Jinja2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0F0555D-802C-4947-9B60-8E56B61E5960}"/>
                </a:ext>
              </a:extLst>
            </p:cNvPr>
            <p:cNvGrpSpPr/>
            <p:nvPr/>
          </p:nvGrpSpPr>
          <p:grpSpPr>
            <a:xfrm>
              <a:off x="8785960" y="1322715"/>
              <a:ext cx="2040447" cy="1713971"/>
              <a:chOff x="4103123" y="1904605"/>
              <a:chExt cx="1929611" cy="146459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103123" y="1904605"/>
                <a:ext cx="1929611" cy="13724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99926" y="2036074"/>
                <a:ext cx="1646579" cy="3706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2000">
                    <a:cs typeface="Arial"/>
                  </a:rPr>
                  <a:t>Client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02685" y="2538198"/>
                <a:ext cx="181759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>
                    <a:solidFill>
                      <a:schemeClr val="accent4">
                        <a:lumMod val="25000"/>
                      </a:schemeClr>
                    </a:solidFill>
                    <a:ea typeface="+mj-ea"/>
                    <a:cs typeface="Arial"/>
                  </a:rPr>
                  <a:t>HTML + CSS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>
                    <a:solidFill>
                      <a:schemeClr val="accent4">
                        <a:lumMod val="25000"/>
                      </a:schemeClr>
                    </a:solidFill>
                    <a:ea typeface="+mj-ea"/>
                    <a:cs typeface="Arial"/>
                  </a:rPr>
                  <a:t>Vanila JS</a:t>
                </a:r>
                <a:endParaRPr lang="en-US">
                  <a:solidFill>
                    <a:schemeClr val="accent4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600">
                  <a:solidFill>
                    <a:schemeClr val="accent4">
                      <a:lumMod val="25000"/>
                    </a:schemeClr>
                  </a:solidFill>
                  <a:ea typeface="+mj-ea"/>
                  <a:cs typeface="Arial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405EF04-67F4-4271-AD7D-6A659F15457D}"/>
              </a:ext>
            </a:extLst>
          </p:cNvPr>
          <p:cNvGrpSpPr/>
          <p:nvPr/>
        </p:nvGrpSpPr>
        <p:grpSpPr>
          <a:xfrm>
            <a:off x="500941" y="2468170"/>
            <a:ext cx="2165135" cy="1781724"/>
            <a:chOff x="1415343" y="1900134"/>
            <a:chExt cx="1929609" cy="216638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9054DA-898B-4FA1-9AA2-682E2DB0DBAB}"/>
                </a:ext>
              </a:extLst>
            </p:cNvPr>
            <p:cNvSpPr/>
            <p:nvPr/>
          </p:nvSpPr>
          <p:spPr>
            <a:xfrm>
              <a:off x="1415343" y="1900134"/>
              <a:ext cx="1929609" cy="21067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9D3C3C8-47D8-4DFC-A485-8492A8F9CB54}"/>
                </a:ext>
              </a:extLst>
            </p:cNvPr>
            <p:cNvSpPr/>
            <p:nvPr/>
          </p:nvSpPr>
          <p:spPr>
            <a:xfrm>
              <a:off x="1521612" y="2049930"/>
              <a:ext cx="1660434" cy="5192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>
                  <a:cs typeface="Arial"/>
                </a:rPr>
                <a:t>Database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ADAC00-0A19-49FA-8749-9FD58966E7E1}"/>
                </a:ext>
              </a:extLst>
            </p:cNvPr>
            <p:cNvSpPr txBox="1"/>
            <p:nvPr/>
          </p:nvSpPr>
          <p:spPr>
            <a:xfrm>
              <a:off x="1490208" y="2756737"/>
              <a:ext cx="1318460" cy="13097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AWS S3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AWS RDS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MySQL</a:t>
              </a:r>
            </a:p>
            <a:p>
              <a:endParaRPr lang="en-US" altLang="ko-KR" sz="16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26D405-520F-41BD-9E4E-01AE162ECAE7}"/>
              </a:ext>
            </a:extLst>
          </p:cNvPr>
          <p:cNvGrpSpPr/>
          <p:nvPr/>
        </p:nvGrpSpPr>
        <p:grpSpPr>
          <a:xfrm>
            <a:off x="2895600" y="320332"/>
            <a:ext cx="5597236" cy="1293722"/>
            <a:chOff x="2895600" y="320332"/>
            <a:chExt cx="5597236" cy="1293722"/>
          </a:xfrm>
        </p:grpSpPr>
        <p:pic>
          <p:nvPicPr>
            <p:cNvPr id="11" name="그림 11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3B9A44AD-62C2-4728-9751-1475B5C37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1408" y="361515"/>
              <a:ext cx="634712" cy="371475"/>
            </a:xfrm>
            <a:prstGeom prst="rect">
              <a:avLst/>
            </a:prstGeom>
          </p:spPr>
        </p:pic>
        <p:pic>
          <p:nvPicPr>
            <p:cNvPr id="12" name="그림 12">
              <a:extLst>
                <a:ext uri="{FF2B5EF4-FFF2-40B4-BE49-F238E27FC236}">
                  <a16:creationId xmlns:a16="http://schemas.microsoft.com/office/drawing/2014/main" id="{2A40EF30-2597-45E9-A4EB-E3C0C363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7318" y="855518"/>
              <a:ext cx="491837" cy="505691"/>
            </a:xfrm>
            <a:prstGeom prst="rect">
              <a:avLst/>
            </a:prstGeom>
          </p:spPr>
        </p:pic>
        <p:pic>
          <p:nvPicPr>
            <p:cNvPr id="15" name="그림 15" descr="텍스트, 구급 상자, 표지판, 클립아트이(가) 표시된 사진&#10;&#10;자동 생성된 설명">
              <a:extLst>
                <a:ext uri="{FF2B5EF4-FFF2-40B4-BE49-F238E27FC236}">
                  <a16:creationId xmlns:a16="http://schemas.microsoft.com/office/drawing/2014/main" id="{68D22BEC-A045-45DA-A7E6-DB1A2626B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7490" y="364295"/>
              <a:ext cx="1205346" cy="684576"/>
            </a:xfrm>
            <a:prstGeom prst="rect">
              <a:avLst/>
            </a:prstGeom>
          </p:spPr>
        </p:pic>
        <p:pic>
          <p:nvPicPr>
            <p:cNvPr id="20" name="그림 20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FB4E6DFF-6F50-45EA-9F08-26E78A7A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37018" y="320332"/>
              <a:ext cx="1108365" cy="453846"/>
            </a:xfrm>
            <a:prstGeom prst="rect">
              <a:avLst/>
            </a:prstGeom>
          </p:spPr>
        </p:pic>
        <p:pic>
          <p:nvPicPr>
            <p:cNvPr id="21" name="그림 21">
              <a:extLst>
                <a:ext uri="{FF2B5EF4-FFF2-40B4-BE49-F238E27FC236}">
                  <a16:creationId xmlns:a16="http://schemas.microsoft.com/office/drawing/2014/main" id="{ECBB4C0A-8A32-4C52-8D65-BEB49427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600" y="741218"/>
              <a:ext cx="872836" cy="872836"/>
            </a:xfrm>
            <a:prstGeom prst="rect">
              <a:avLst/>
            </a:prstGeom>
          </p:spPr>
        </p:pic>
        <p:pic>
          <p:nvPicPr>
            <p:cNvPr id="22" name="그림 22">
              <a:extLst>
                <a:ext uri="{FF2B5EF4-FFF2-40B4-BE49-F238E27FC236}">
                  <a16:creationId xmlns:a16="http://schemas.microsoft.com/office/drawing/2014/main" id="{8992952C-C482-47FD-8EB5-16F0C9023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4181" y="853696"/>
              <a:ext cx="955964" cy="523187"/>
            </a:xfrm>
            <a:prstGeom prst="rect">
              <a:avLst/>
            </a:prstGeom>
          </p:spPr>
        </p:pic>
        <p:pic>
          <p:nvPicPr>
            <p:cNvPr id="23" name="그림 23">
              <a:extLst>
                <a:ext uri="{FF2B5EF4-FFF2-40B4-BE49-F238E27FC236}">
                  <a16:creationId xmlns:a16="http://schemas.microsoft.com/office/drawing/2014/main" id="{C0E7EFA3-EC6E-46A9-AC33-5C1ECD79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97236" y="873677"/>
              <a:ext cx="1496291" cy="497081"/>
            </a:xfrm>
            <a:prstGeom prst="rect">
              <a:avLst/>
            </a:prstGeom>
          </p:spPr>
        </p:pic>
      </p:grp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05D1BBC0-B95B-4EE8-8C19-357CB72BBC6C}"/>
              </a:ext>
            </a:extLst>
          </p:cNvPr>
          <p:cNvSpPr/>
          <p:nvPr/>
        </p:nvSpPr>
        <p:spPr>
          <a:xfrm>
            <a:off x="2855560" y="3117411"/>
            <a:ext cx="1216152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왼쪽/오른쪽 68">
            <a:extLst>
              <a:ext uri="{FF2B5EF4-FFF2-40B4-BE49-F238E27FC236}">
                <a16:creationId xmlns:a16="http://schemas.microsoft.com/office/drawing/2014/main" id="{AAE18C0F-126C-4879-99AD-50ADAB2969D1}"/>
              </a:ext>
            </a:extLst>
          </p:cNvPr>
          <p:cNvSpPr/>
          <p:nvPr/>
        </p:nvSpPr>
        <p:spPr>
          <a:xfrm>
            <a:off x="6873378" y="3075847"/>
            <a:ext cx="1216152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83EF93-0CE2-4456-BBEE-3EF669EF2050}"/>
              </a:ext>
            </a:extLst>
          </p:cNvPr>
          <p:cNvSpPr txBox="1"/>
          <p:nvPr/>
        </p:nvSpPr>
        <p:spPr>
          <a:xfrm>
            <a:off x="198293" y="442393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ko-KR" altLang="en-US">
                <a:cs typeface="Arial"/>
              </a:rPr>
              <a:t>SQL 쿼리 받기</a:t>
            </a:r>
          </a:p>
          <a:p>
            <a:pPr marL="285750" indent="-285750">
              <a:buFont typeface="Wingdings"/>
              <a:buChar char="ü"/>
            </a:pPr>
            <a:r>
              <a:rPr lang="ko-KR" altLang="en-US" err="1">
                <a:cs typeface="Arial"/>
              </a:rPr>
              <a:t>튜플</a:t>
            </a:r>
            <a:r>
              <a:rPr lang="ko-KR" altLang="en-US">
                <a:cs typeface="Arial"/>
              </a:rPr>
              <a:t> 생성 및 삭제</a:t>
            </a:r>
          </a:p>
          <a:p>
            <a:pPr marL="285750" indent="-285750">
              <a:buFont typeface="Wingdings"/>
              <a:buChar char="ü"/>
            </a:pPr>
            <a:r>
              <a:rPr lang="ko-KR" altLang="en-US">
                <a:cs typeface="Arial"/>
              </a:rPr>
              <a:t>해당하는 값 보내주기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7E7099-E83B-4DCD-8339-193B3B5A469F}"/>
              </a:ext>
            </a:extLst>
          </p:cNvPr>
          <p:cNvSpPr txBox="1"/>
          <p:nvPr/>
        </p:nvSpPr>
        <p:spPr>
          <a:xfrm>
            <a:off x="7956838" y="5421457"/>
            <a:ext cx="36298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ko-KR" altLang="en-US" err="1">
                <a:cs typeface="Arial"/>
              </a:rPr>
              <a:t>Server로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Client의</a:t>
            </a:r>
            <a:r>
              <a:rPr lang="ko-KR" altLang="en-US">
                <a:cs typeface="Arial"/>
              </a:rPr>
              <a:t> 요청 보내기</a:t>
            </a:r>
          </a:p>
          <a:p>
            <a:pPr marL="285750" indent="-285750">
              <a:buFont typeface="Wingdings"/>
              <a:buChar char="ü"/>
            </a:pPr>
            <a:r>
              <a:rPr lang="ko-KR" altLang="en-US">
                <a:cs typeface="Arial"/>
              </a:rPr>
              <a:t>Server에서 받은 값 알맞은 위치에 보여주기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F6A96B-558E-4578-A59F-948A10673756}"/>
              </a:ext>
            </a:extLst>
          </p:cNvPr>
          <p:cNvSpPr txBox="1"/>
          <p:nvPr/>
        </p:nvSpPr>
        <p:spPr>
          <a:xfrm>
            <a:off x="4008292" y="4894983"/>
            <a:ext cx="31865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ko-KR" altLang="en-US" err="1">
                <a:cs typeface="Arial"/>
              </a:rPr>
              <a:t>Client의</a:t>
            </a:r>
            <a:r>
              <a:rPr lang="ko-KR" altLang="en-US">
                <a:cs typeface="Arial"/>
              </a:rPr>
              <a:t> 요청 받기</a:t>
            </a:r>
          </a:p>
          <a:p>
            <a:pPr marL="285750" indent="-285750">
              <a:buFont typeface="Wingdings"/>
              <a:buChar char="ü"/>
            </a:pPr>
            <a:r>
              <a:rPr lang="ko-KR" altLang="en-US" err="1">
                <a:cs typeface="Arial"/>
              </a:rPr>
              <a:t>DB에</a:t>
            </a:r>
            <a:r>
              <a:rPr lang="ko-KR" altLang="en-US">
                <a:cs typeface="Arial"/>
              </a:rPr>
              <a:t> SQL 쿼리 보내기</a:t>
            </a:r>
          </a:p>
          <a:p>
            <a:pPr marL="285750" indent="-285750">
              <a:buFont typeface="Wingdings"/>
              <a:buChar char="ü"/>
            </a:pPr>
            <a:r>
              <a:rPr lang="ko-KR" altLang="en-US" err="1">
                <a:cs typeface="Arial"/>
              </a:rPr>
              <a:t>Client에</a:t>
            </a:r>
            <a:r>
              <a:rPr lang="ko-KR" altLang="en-US">
                <a:cs typeface="Arial"/>
              </a:rPr>
              <a:t> 알맞은 값 보내기</a:t>
            </a:r>
          </a:p>
        </p:txBody>
      </p:sp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37757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02. 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주요 기능 및 기술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적용 기술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A6A3589-2F87-4C01-886F-DE006B3926EF}"/>
              </a:ext>
            </a:extLst>
          </p:cNvPr>
          <p:cNvSpPr/>
          <p:nvPr/>
        </p:nvSpPr>
        <p:spPr>
          <a:xfrm>
            <a:off x="4424952" y="237587"/>
            <a:ext cx="2649673" cy="8058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761608D-ABD8-45CF-8D0B-248A2CEAB8FF}"/>
              </a:ext>
            </a:extLst>
          </p:cNvPr>
          <p:cNvSpPr/>
          <p:nvPr/>
        </p:nvSpPr>
        <p:spPr>
          <a:xfrm>
            <a:off x="4617806" y="395343"/>
            <a:ext cx="2213611" cy="4967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>
                <a:cs typeface="Arial"/>
              </a:rPr>
              <a:t>DB ERD</a:t>
            </a:r>
          </a:p>
        </p:txBody>
      </p:sp>
      <p:pic>
        <p:nvPicPr>
          <p:cNvPr id="8" name="그림 12">
            <a:extLst>
              <a:ext uri="{FF2B5EF4-FFF2-40B4-BE49-F238E27FC236}">
                <a16:creationId xmlns:a16="http://schemas.microsoft.com/office/drawing/2014/main" id="{8884D636-9445-4797-B08D-58979723D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89" t="817" r="4112" b="4701"/>
          <a:stretch/>
        </p:blipFill>
        <p:spPr>
          <a:xfrm>
            <a:off x="1537856" y="1233055"/>
            <a:ext cx="8534408" cy="532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4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D0B9C23-92B5-4A9F-9EC9-45EF2E321C85}"/>
              </a:ext>
            </a:extLst>
          </p:cNvPr>
          <p:cNvGrpSpPr/>
          <p:nvPr/>
        </p:nvGrpSpPr>
        <p:grpSpPr>
          <a:xfrm>
            <a:off x="4494221" y="3396423"/>
            <a:ext cx="5972395" cy="3050292"/>
            <a:chOff x="6918769" y="999587"/>
            <a:chExt cx="1996141" cy="184958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2DAED79-E8B1-48B8-9338-C103B2E6667C}"/>
                </a:ext>
              </a:extLst>
            </p:cNvPr>
            <p:cNvSpPr/>
            <p:nvPr/>
          </p:nvSpPr>
          <p:spPr>
            <a:xfrm>
              <a:off x="6918769" y="999587"/>
              <a:ext cx="1992155" cy="18495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75B1BD-7037-4D24-8E19-E99F014387C0}"/>
                </a:ext>
              </a:extLst>
            </p:cNvPr>
            <p:cNvSpPr txBox="1"/>
            <p:nvPr/>
          </p:nvSpPr>
          <p:spPr>
            <a:xfrm>
              <a:off x="7058883" y="1602089"/>
              <a:ext cx="1856027" cy="42923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2000">
                <a:solidFill>
                  <a:srgbClr val="3A3838"/>
                </a:solidFill>
                <a:cs typeface="Arial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0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EB290DA-C870-4B95-9F54-22C40E209C8E}"/>
                </a:ext>
              </a:extLst>
            </p:cNvPr>
            <p:cNvSpPr/>
            <p:nvPr/>
          </p:nvSpPr>
          <p:spPr>
            <a:xfrm>
              <a:off x="7063429" y="1121673"/>
              <a:ext cx="1660434" cy="3844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>
                  <a:cs typeface="Arial"/>
                </a:rPr>
                <a:t> </a:t>
              </a:r>
              <a:r>
                <a:rPr lang="en-US" altLang="ko-KR" sz="2000" err="1">
                  <a:cs typeface="Arial"/>
                </a:rPr>
                <a:t>유저</a:t>
              </a:r>
              <a:r>
                <a:rPr lang="en-US" altLang="ko-KR" sz="2000">
                  <a:cs typeface="Arial"/>
                </a:rPr>
                <a:t> </a:t>
              </a:r>
              <a:r>
                <a:rPr lang="en-US" altLang="ko-KR" sz="2000" err="1">
                  <a:cs typeface="Arial"/>
                </a:rPr>
                <a:t>신뢰도에</a:t>
              </a:r>
              <a:r>
                <a:rPr lang="en-US" altLang="ko-KR" sz="2000">
                  <a:cs typeface="Arial"/>
                </a:rPr>
                <a:t> </a:t>
              </a:r>
              <a:r>
                <a:rPr lang="en-US" altLang="ko-KR" sz="2000" err="1">
                  <a:cs typeface="Arial"/>
                </a:rPr>
                <a:t>따른</a:t>
              </a:r>
              <a:r>
                <a:rPr lang="en-US" altLang="ko-KR" sz="2000">
                  <a:cs typeface="Arial"/>
                </a:rPr>
                <a:t> </a:t>
              </a:r>
              <a:r>
                <a:rPr lang="en-US" altLang="ko-KR" sz="2000" err="1">
                  <a:cs typeface="Arial"/>
                </a:rPr>
                <a:t>별점</a:t>
              </a:r>
              <a:r>
                <a:rPr lang="en-US" altLang="ko-KR" sz="2000">
                  <a:cs typeface="Arial"/>
                </a:rPr>
                <a:t> </a:t>
              </a:r>
              <a:r>
                <a:rPr lang="en-US" altLang="ko-KR" sz="2000" err="1">
                  <a:cs typeface="Arial"/>
                </a:rPr>
                <a:t>평균</a:t>
              </a:r>
              <a:r>
                <a:rPr lang="en-US" altLang="ko-KR" sz="2000">
                  <a:cs typeface="Arial"/>
                </a:rPr>
                <a:t> </a:t>
              </a:r>
              <a:r>
                <a:rPr lang="en-US" altLang="ko-KR" sz="2000" err="1">
                  <a:cs typeface="Arial"/>
                </a:rPr>
                <a:t>측정</a:t>
              </a:r>
              <a:r>
                <a:rPr lang="en-US" altLang="ko-KR" sz="2000">
                  <a:cs typeface="Arial"/>
                </a:rPr>
                <a:t> </a:t>
              </a:r>
              <a:r>
                <a:rPr lang="en-US" altLang="ko-KR" sz="2000" err="1">
                  <a:cs typeface="Arial"/>
                </a:rPr>
                <a:t>공식</a:t>
              </a:r>
              <a:endParaRPr lang="en-US" altLang="ko-KR" sz="2000">
                <a:cs typeface="Arial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37757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02. 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주요 기능 및 기술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주요 기능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6BA59E-B8B9-4F11-A114-52F0CF6B7824}"/>
              </a:ext>
            </a:extLst>
          </p:cNvPr>
          <p:cNvGrpSpPr/>
          <p:nvPr/>
        </p:nvGrpSpPr>
        <p:grpSpPr>
          <a:xfrm>
            <a:off x="559532" y="1581478"/>
            <a:ext cx="2855122" cy="2831342"/>
            <a:chOff x="6918769" y="999587"/>
            <a:chExt cx="1996141" cy="2341257"/>
          </a:xfrm>
        </p:grpSpPr>
        <p:sp>
          <p:nvSpPr>
            <p:cNvPr id="65" name="직사각형 64"/>
            <p:cNvSpPr/>
            <p:nvPr/>
          </p:nvSpPr>
          <p:spPr>
            <a:xfrm>
              <a:off x="6918769" y="999587"/>
              <a:ext cx="1987525" cy="23284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58883" y="1602089"/>
              <a:ext cx="1856027" cy="173875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메인</a:t>
              </a:r>
              <a:endParaRPr lang="en-US" altLang="ko-KR" sz="20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로그인</a:t>
              </a:r>
              <a:endParaRPr lang="en-US" altLang="ko-KR" sz="20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회원가입</a:t>
              </a:r>
              <a:endParaRPr lang="en-US" altLang="ko-KR" sz="20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가게</a:t>
              </a:r>
              <a:r>
                <a:rPr lang="en-US" altLang="ko-KR" sz="20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 </a:t>
              </a: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검색</a:t>
              </a:r>
              <a:endParaRPr lang="en-US" altLang="ko-KR" sz="20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가게</a:t>
              </a:r>
              <a:r>
                <a:rPr lang="en-US" altLang="ko-KR" sz="20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 별 </a:t>
              </a: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세부</a:t>
              </a:r>
              <a:r>
                <a:rPr lang="en-US" altLang="ko-KR" sz="20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 </a:t>
              </a: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정보</a:t>
              </a:r>
              <a:r>
                <a:rPr lang="en-US" altLang="ko-KR" sz="20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(</a:t>
              </a:r>
              <a:r>
                <a:rPr lang="en-US" altLang="ko-KR" sz="2000" err="1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리뷰</a:t>
              </a:r>
              <a:r>
                <a:rPr lang="en-US" altLang="ko-KR" sz="2000">
                  <a:solidFill>
                    <a:schemeClr val="accent4">
                      <a:lumMod val="25000"/>
                    </a:schemeClr>
                  </a:solidFill>
                  <a:cs typeface="Arial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000">
                <a:solidFill>
                  <a:schemeClr val="accent4">
                    <a:lumMod val="25000"/>
                  </a:schemeClr>
                </a:solidFill>
                <a:cs typeface="Arial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8194C3-A787-4189-ADEF-451A2B58B3B5}"/>
                </a:ext>
              </a:extLst>
            </p:cNvPr>
            <p:cNvSpPr/>
            <p:nvPr/>
          </p:nvSpPr>
          <p:spPr>
            <a:xfrm>
              <a:off x="7063429" y="1121673"/>
              <a:ext cx="1660434" cy="3844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 err="1">
                  <a:cs typeface="Arial"/>
                </a:rPr>
                <a:t>구현한</a:t>
              </a:r>
              <a:r>
                <a:rPr lang="en-US" altLang="ko-KR" sz="2000">
                  <a:cs typeface="Arial"/>
                </a:rPr>
                <a:t> Page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F668211-0E0B-4773-92A8-70D6FA5772CF}"/>
              </a:ext>
            </a:extLst>
          </p:cNvPr>
          <p:cNvGrpSpPr/>
          <p:nvPr/>
        </p:nvGrpSpPr>
        <p:grpSpPr>
          <a:xfrm>
            <a:off x="4495265" y="459259"/>
            <a:ext cx="5960531" cy="2690073"/>
            <a:chOff x="6918768" y="974162"/>
            <a:chExt cx="1996808" cy="24682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C4E067F-827D-40EA-8628-4C1838D2BB0C}"/>
                </a:ext>
              </a:extLst>
            </p:cNvPr>
            <p:cNvSpPr/>
            <p:nvPr/>
          </p:nvSpPr>
          <p:spPr>
            <a:xfrm>
              <a:off x="6918768" y="974162"/>
              <a:ext cx="1996808" cy="24682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E4244D6-3B74-4CDF-9B86-7E3FD6CF5E8A}"/>
                </a:ext>
              </a:extLst>
            </p:cNvPr>
            <p:cNvSpPr/>
            <p:nvPr/>
          </p:nvSpPr>
          <p:spPr>
            <a:xfrm>
              <a:off x="7063429" y="1121673"/>
              <a:ext cx="1660434" cy="3844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 err="1">
                  <a:cs typeface="Arial"/>
                </a:rPr>
                <a:t>유저</a:t>
              </a:r>
              <a:r>
                <a:rPr lang="en-US" altLang="ko-KR" sz="2000">
                  <a:cs typeface="Arial"/>
                </a:rPr>
                <a:t> </a:t>
              </a:r>
              <a:r>
                <a:rPr lang="en-US" altLang="ko-KR" sz="2000" err="1">
                  <a:cs typeface="Arial"/>
                </a:rPr>
                <a:t>신뢰도</a:t>
              </a:r>
              <a:r>
                <a:rPr lang="en-US" altLang="ko-KR" sz="2000">
                  <a:cs typeface="Arial"/>
                </a:rPr>
                <a:t> </a:t>
              </a:r>
              <a:r>
                <a:rPr lang="en-US" altLang="ko-KR" sz="2000" err="1">
                  <a:cs typeface="Arial"/>
                </a:rPr>
                <a:t>측정</a:t>
              </a:r>
              <a:r>
                <a:rPr lang="en-US" altLang="ko-KR" sz="2000">
                  <a:cs typeface="Arial"/>
                </a:rPr>
                <a:t> </a:t>
              </a:r>
              <a:r>
                <a:rPr lang="en-US" altLang="ko-KR" sz="2000" err="1">
                  <a:cs typeface="Arial"/>
                </a:rPr>
                <a:t>공식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3C891B-AD20-410D-BEDF-DBB93ED8EE8D}"/>
              </a:ext>
            </a:extLst>
          </p:cNvPr>
          <p:cNvGrpSpPr/>
          <p:nvPr/>
        </p:nvGrpSpPr>
        <p:grpSpPr>
          <a:xfrm>
            <a:off x="4891288" y="1368224"/>
            <a:ext cx="5306291" cy="1575090"/>
            <a:chOff x="4825711" y="3521220"/>
            <a:chExt cx="5306291" cy="1575090"/>
          </a:xfrm>
        </p:grpSpPr>
        <p:pic>
          <p:nvPicPr>
            <p:cNvPr id="4" name="그림 4">
              <a:extLst>
                <a:ext uri="{FF2B5EF4-FFF2-40B4-BE49-F238E27FC236}">
                  <a16:creationId xmlns:a16="http://schemas.microsoft.com/office/drawing/2014/main" id="{7A0F6392-E4C2-49EF-9F6C-FB407CCF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8289" y="3529249"/>
              <a:ext cx="841288" cy="699264"/>
            </a:xfrm>
            <a:prstGeom prst="rect">
              <a:avLst/>
            </a:prstGeom>
          </p:spPr>
        </p:pic>
        <p:pic>
          <p:nvPicPr>
            <p:cNvPr id="5" name="그림 6">
              <a:extLst>
                <a:ext uri="{FF2B5EF4-FFF2-40B4-BE49-F238E27FC236}">
                  <a16:creationId xmlns:a16="http://schemas.microsoft.com/office/drawing/2014/main" id="{B5F62DDC-BD1B-452A-9B16-22784B0F6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7765" y="3523816"/>
              <a:ext cx="776722" cy="683204"/>
            </a:xfrm>
            <a:prstGeom prst="rect">
              <a:avLst/>
            </a:prstGeom>
          </p:spPr>
        </p:pic>
        <p:pic>
          <p:nvPicPr>
            <p:cNvPr id="10" name="그림 10">
              <a:extLst>
                <a:ext uri="{FF2B5EF4-FFF2-40B4-BE49-F238E27FC236}">
                  <a16:creationId xmlns:a16="http://schemas.microsoft.com/office/drawing/2014/main" id="{F20F8144-4528-4F0D-B73F-C8896C099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6727" y="3521220"/>
              <a:ext cx="743817" cy="688400"/>
            </a:xfrm>
            <a:prstGeom prst="rect">
              <a:avLst/>
            </a:prstGeom>
          </p:spPr>
        </p:pic>
        <p:pic>
          <p:nvPicPr>
            <p:cNvPr id="36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FBFF07D-77EA-483B-81DD-4FDFE359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8363" y="3535075"/>
              <a:ext cx="743817" cy="688400"/>
            </a:xfrm>
            <a:prstGeom prst="rect">
              <a:avLst/>
            </a:prstGeom>
          </p:spPr>
        </p:pic>
        <p:pic>
          <p:nvPicPr>
            <p:cNvPr id="38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74936725-2ACC-4CFA-AAA7-F2C94F7DE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91781" y="4407910"/>
              <a:ext cx="743817" cy="6884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726C0A-9ACF-4EDF-A954-D380598377B5}"/>
                </a:ext>
              </a:extLst>
            </p:cNvPr>
            <p:cNvSpPr/>
            <p:nvPr/>
          </p:nvSpPr>
          <p:spPr>
            <a:xfrm>
              <a:off x="4825711" y="4250749"/>
              <a:ext cx="5306291" cy="11083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41CF264-244A-49A0-89D8-2678F5EC7EF9}"/>
                </a:ext>
              </a:extLst>
            </p:cNvPr>
            <p:cNvSpPr/>
            <p:nvPr/>
          </p:nvSpPr>
          <p:spPr>
            <a:xfrm flipV="1">
              <a:off x="6820764" y="3862821"/>
              <a:ext cx="581892" cy="831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A3838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408D3C-D671-4E2A-9921-B4D924144A4C}"/>
                </a:ext>
              </a:extLst>
            </p:cNvPr>
            <p:cNvSpPr txBox="1"/>
            <p:nvPr/>
          </p:nvSpPr>
          <p:spPr>
            <a:xfrm>
              <a:off x="6584951" y="4466128"/>
              <a:ext cx="793404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200" b="1" err="1"/>
                <a:t>Σ</a:t>
              </a:r>
              <a:endParaRPr lang="ko-KR" altLang="en-US" sz="3200" b="1" err="1">
                <a:cs typeface="Arial"/>
              </a:endParaRPr>
            </a:p>
          </p:txBody>
        </p:sp>
      </p:grpSp>
      <p:pic>
        <p:nvPicPr>
          <p:cNvPr id="49" name="그림 19">
            <a:extLst>
              <a:ext uri="{FF2B5EF4-FFF2-40B4-BE49-F238E27FC236}">
                <a16:creationId xmlns:a16="http://schemas.microsoft.com/office/drawing/2014/main" id="{8D01DA4C-8F39-4675-BAB8-75F8BA303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564" y="5807220"/>
            <a:ext cx="674544" cy="6745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047B14-1900-4B7F-B180-E2BEE1AF66E3}"/>
              </a:ext>
            </a:extLst>
          </p:cNvPr>
          <p:cNvSpPr txBox="1"/>
          <p:nvPr/>
        </p:nvSpPr>
        <p:spPr>
          <a:xfrm>
            <a:off x="9383569" y="1445838"/>
            <a:ext cx="10704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cs typeface="Arial"/>
              </a:rPr>
              <a:t>X10</a:t>
            </a:r>
          </a:p>
        </p:txBody>
      </p:sp>
      <p:pic>
        <p:nvPicPr>
          <p:cNvPr id="74" name="그림 9">
            <a:extLst>
              <a:ext uri="{FF2B5EF4-FFF2-40B4-BE49-F238E27FC236}">
                <a16:creationId xmlns:a16="http://schemas.microsoft.com/office/drawing/2014/main" id="{B4D7E016-90E9-4AA3-8BD2-1B4BA42AD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275" y="4934384"/>
            <a:ext cx="688399" cy="7022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12A09D-9BAB-46DC-8CEF-3C414F0CE06F}"/>
              </a:ext>
            </a:extLst>
          </p:cNvPr>
          <p:cNvSpPr txBox="1"/>
          <p:nvPr/>
        </p:nvSpPr>
        <p:spPr>
          <a:xfrm>
            <a:off x="1204480" y="5180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유저가 준 </a:t>
            </a:r>
            <a:r>
              <a:rPr lang="ko-KR" altLang="en-US" err="1">
                <a:cs typeface="Arial"/>
              </a:rPr>
              <a:t>별점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71274-E293-4032-AF56-5F8CCD70CE26}"/>
              </a:ext>
            </a:extLst>
          </p:cNvPr>
          <p:cNvSpPr txBox="1"/>
          <p:nvPr/>
        </p:nvSpPr>
        <p:spPr>
          <a:xfrm>
            <a:off x="1236518" y="59470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유저의 신뢰도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0F47D3-AA65-4029-A1F7-CAB75258AD64}"/>
              </a:ext>
            </a:extLst>
          </p:cNvPr>
          <p:cNvSpPr/>
          <p:nvPr/>
        </p:nvSpPr>
        <p:spPr>
          <a:xfrm>
            <a:off x="4687165" y="5275985"/>
            <a:ext cx="5514109" cy="9698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96A1D6-E184-431B-98AA-40C7F48AE207}"/>
              </a:ext>
            </a:extLst>
          </p:cNvPr>
          <p:cNvSpPr txBox="1"/>
          <p:nvPr/>
        </p:nvSpPr>
        <p:spPr>
          <a:xfrm>
            <a:off x="6792767" y="5477508"/>
            <a:ext cx="7934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b="1" err="1"/>
              <a:t>Σ</a:t>
            </a:r>
            <a:endParaRPr lang="ko-KR" altLang="en-US" sz="3200" b="1" err="1">
              <a:cs typeface="Arial"/>
            </a:endParaRPr>
          </a:p>
        </p:txBody>
      </p:sp>
      <p:pic>
        <p:nvPicPr>
          <p:cNvPr id="67" name="그림 19" descr="클립아트이(가) 표시된 사진&#10;&#10;자동 생성된 설명">
            <a:extLst>
              <a:ext uri="{FF2B5EF4-FFF2-40B4-BE49-F238E27FC236}">
                <a16:creationId xmlns:a16="http://schemas.microsoft.com/office/drawing/2014/main" id="{B6866507-CAE8-4DE9-8FBE-9959CCB67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4291" y="5433145"/>
            <a:ext cx="716107" cy="6883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D98483-5CBD-4ECB-AE0E-0466F8727533}"/>
              </a:ext>
            </a:extLst>
          </p:cNvPr>
          <p:cNvSpPr txBox="1"/>
          <p:nvPr/>
        </p:nvSpPr>
        <p:spPr>
          <a:xfrm>
            <a:off x="6251516" y="4516002"/>
            <a:ext cx="26730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err="1"/>
              <a:t>Σ</a:t>
            </a:r>
            <a:r>
              <a:rPr lang="ko-KR" altLang="en-US" sz="3200" b="1"/>
              <a:t>(       ×       )</a:t>
            </a:r>
          </a:p>
        </p:txBody>
      </p:sp>
      <p:pic>
        <p:nvPicPr>
          <p:cNvPr id="69" name="그림 9">
            <a:extLst>
              <a:ext uri="{FF2B5EF4-FFF2-40B4-BE49-F238E27FC236}">
                <a16:creationId xmlns:a16="http://schemas.microsoft.com/office/drawing/2014/main" id="{CDF7FC37-EB82-4DB7-86F5-698FAD362D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1354" y="4406064"/>
            <a:ext cx="688399" cy="702253"/>
          </a:xfrm>
          <a:prstGeom prst="rect">
            <a:avLst/>
          </a:prstGeom>
        </p:spPr>
      </p:pic>
      <p:pic>
        <p:nvPicPr>
          <p:cNvPr id="70" name="그림 19">
            <a:extLst>
              <a:ext uri="{FF2B5EF4-FFF2-40B4-BE49-F238E27FC236}">
                <a16:creationId xmlns:a16="http://schemas.microsoft.com/office/drawing/2014/main" id="{06E0750F-972B-4AAA-957D-D73EECA3E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9963" y="4435619"/>
            <a:ext cx="674544" cy="6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2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8" ma:contentTypeDescription="새 문서를 만듭니다." ma:contentTypeScope="" ma:versionID="d661a790c72160f5beab22f944f233d1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839c09761ac26b77f50841a4678c6c3c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90D4FC-F1B4-44BE-80D8-EAA336C44F77}">
  <ds:schemaRefs>
    <ds:schemaRef ds:uri="72237e5d-b00b-4582-bffc-c4905ae740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B3D9B5-4AE1-4E9A-8121-300825389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14990-8BD0-464C-85D8-7B07359DC00F}">
  <ds:schemaRefs>
    <ds:schemaRef ds:uri="72237e5d-b00b-4582-bffc-c4905ae740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revision>1</cp:revision>
  <dcterms:created xsi:type="dcterms:W3CDTF">2015-04-14T11:49:33Z</dcterms:created>
  <dcterms:modified xsi:type="dcterms:W3CDTF">2021-07-16T10:27:21Z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