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7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4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3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2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3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Hollow Knight</a:t>
            </a:r>
            <a:r>
              <a:rPr lang="en-US" altLang="ko-KR" dirty="0"/>
              <a:t> </a:t>
            </a:r>
            <a:r>
              <a:rPr lang="ko-KR" altLang="en-US" dirty="0"/>
              <a:t>모작 게임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2021180008 </a:t>
            </a:r>
            <a:r>
              <a:rPr lang="ko-KR" altLang="en-US" sz="2000" dirty="0"/>
              <a:t>민정원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err="1"/>
              <a:t>게임</a:t>
            </a:r>
            <a:r>
              <a:rPr dirty="0"/>
              <a:t> </a:t>
            </a:r>
            <a:r>
              <a:rPr dirty="0" err="1"/>
              <a:t>컨셉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Hollow Knight</a:t>
            </a:r>
            <a:r>
              <a:rPr lang="ko-KR" altLang="en-US" dirty="0"/>
              <a:t> 모작 게임</a:t>
            </a:r>
            <a:r>
              <a:rPr dirty="0"/>
              <a:t>은 </a:t>
            </a:r>
            <a:r>
              <a:rPr dirty="0" err="1"/>
              <a:t>탐험과</a:t>
            </a:r>
            <a:r>
              <a:rPr dirty="0"/>
              <a:t> </a:t>
            </a:r>
            <a:r>
              <a:rPr dirty="0" err="1"/>
              <a:t>액션이</a:t>
            </a:r>
            <a:r>
              <a:rPr dirty="0"/>
              <a:t> </a:t>
            </a:r>
            <a:r>
              <a:rPr dirty="0" err="1"/>
              <a:t>결합된</a:t>
            </a:r>
            <a:r>
              <a:rPr dirty="0"/>
              <a:t> </a:t>
            </a:r>
            <a:r>
              <a:rPr dirty="0" err="1"/>
              <a:t>게임으로</a:t>
            </a:r>
            <a:r>
              <a:rPr dirty="0"/>
              <a:t>, </a:t>
            </a:r>
            <a:r>
              <a:rPr dirty="0" err="1"/>
              <a:t>플레이어는</a:t>
            </a:r>
            <a:r>
              <a:rPr dirty="0"/>
              <a:t> </a:t>
            </a:r>
            <a:r>
              <a:rPr dirty="0" err="1"/>
              <a:t>미로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지하</a:t>
            </a:r>
            <a:r>
              <a:rPr dirty="0"/>
              <a:t> </a:t>
            </a:r>
            <a:r>
              <a:rPr dirty="0" err="1"/>
              <a:t>세계를</a:t>
            </a:r>
            <a:r>
              <a:rPr dirty="0"/>
              <a:t> </a:t>
            </a:r>
            <a:r>
              <a:rPr dirty="0" err="1"/>
              <a:t>탐험하며</a:t>
            </a:r>
            <a:r>
              <a:rPr dirty="0"/>
              <a:t> </a:t>
            </a:r>
            <a:r>
              <a:rPr dirty="0" err="1"/>
              <a:t>적과</a:t>
            </a:r>
            <a:r>
              <a:rPr dirty="0"/>
              <a:t> </a:t>
            </a:r>
            <a:r>
              <a:rPr dirty="0" err="1"/>
              <a:t>전투를</a:t>
            </a:r>
            <a:r>
              <a:rPr dirty="0"/>
              <a:t> </a:t>
            </a:r>
            <a:r>
              <a:rPr dirty="0" err="1"/>
              <a:t>벌이고</a:t>
            </a:r>
            <a:r>
              <a:rPr dirty="0"/>
              <a:t>, </a:t>
            </a:r>
            <a:r>
              <a:rPr dirty="0" err="1"/>
              <a:t>장애물을</a:t>
            </a:r>
            <a:r>
              <a:rPr dirty="0"/>
              <a:t> </a:t>
            </a:r>
            <a:r>
              <a:rPr dirty="0" err="1"/>
              <a:t>극복해</a:t>
            </a:r>
            <a:r>
              <a:rPr dirty="0"/>
              <a:t> </a:t>
            </a:r>
            <a:r>
              <a:rPr dirty="0" err="1"/>
              <a:t>나가게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  <a:p>
            <a:r>
              <a:rPr dirty="0" err="1"/>
              <a:t>핵심</a:t>
            </a:r>
            <a:r>
              <a:rPr dirty="0"/>
              <a:t> </a:t>
            </a:r>
            <a:r>
              <a:rPr dirty="0" err="1"/>
              <a:t>재미</a:t>
            </a:r>
            <a:r>
              <a:rPr dirty="0"/>
              <a:t> </a:t>
            </a:r>
            <a:r>
              <a:rPr dirty="0" err="1"/>
              <a:t>요소</a:t>
            </a:r>
            <a:r>
              <a:rPr dirty="0"/>
              <a:t>: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정밀한 캐릭터 조작</a:t>
            </a:r>
            <a:r>
              <a:rPr lang="en-US" altLang="ko-KR" dirty="0"/>
              <a:t>: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대시</a:t>
            </a:r>
            <a:r>
              <a:rPr lang="en-US" altLang="ko-KR" dirty="0"/>
              <a:t>, </a:t>
            </a:r>
            <a:r>
              <a:rPr lang="ko-KR" altLang="en-US" dirty="0" err="1"/>
              <a:t>벽타기</a:t>
            </a:r>
            <a:r>
              <a:rPr lang="ko-KR" altLang="en-US" dirty="0"/>
              <a:t> 등의 이동 기술을 통해 다양한 지형을 탐험</a:t>
            </a:r>
            <a:r>
              <a:rPr lang="en-US" altLang="ko-KR" dirty="0"/>
              <a:t>.</a:t>
            </a:r>
          </a:p>
          <a:p>
            <a:r>
              <a:rPr dirty="0"/>
              <a:t>• </a:t>
            </a:r>
            <a:r>
              <a:rPr dirty="0" err="1"/>
              <a:t>도전적인</a:t>
            </a:r>
            <a:r>
              <a:rPr dirty="0"/>
              <a:t> </a:t>
            </a:r>
            <a:r>
              <a:rPr dirty="0" err="1"/>
              <a:t>적과의</a:t>
            </a:r>
            <a:r>
              <a:rPr dirty="0"/>
              <a:t> </a:t>
            </a:r>
            <a:r>
              <a:rPr dirty="0" err="1"/>
              <a:t>전투</a:t>
            </a:r>
            <a:r>
              <a:rPr dirty="0"/>
              <a:t>: </a:t>
            </a:r>
            <a:r>
              <a:rPr dirty="0" err="1"/>
              <a:t>패턴을</a:t>
            </a:r>
            <a:r>
              <a:rPr dirty="0"/>
              <a:t> </a:t>
            </a:r>
            <a:r>
              <a:rPr dirty="0" err="1"/>
              <a:t>분석하고</a:t>
            </a:r>
            <a:r>
              <a:rPr dirty="0"/>
              <a:t> </a:t>
            </a:r>
            <a:r>
              <a:rPr dirty="0" err="1"/>
              <a:t>정확한</a:t>
            </a:r>
            <a:r>
              <a:rPr dirty="0"/>
              <a:t> </a:t>
            </a:r>
            <a:r>
              <a:rPr dirty="0" err="1"/>
              <a:t>타이밍을</a:t>
            </a:r>
            <a:r>
              <a:rPr dirty="0"/>
              <a:t> </a:t>
            </a:r>
            <a:r>
              <a:rPr dirty="0" err="1"/>
              <a:t>요구하는</a:t>
            </a:r>
            <a:r>
              <a:rPr dirty="0"/>
              <a:t> </a:t>
            </a:r>
            <a:r>
              <a:rPr dirty="0" err="1"/>
              <a:t>전투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2A2D3-B358-707C-7122-42C21D0D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구현요소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65318-E7CA-FF3B-5E0E-90F70081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이동</a:t>
            </a:r>
            <a:r>
              <a:rPr lang="en-US" altLang="ko-KR" dirty="0"/>
              <a:t>: </a:t>
            </a:r>
            <a:r>
              <a:rPr lang="ko-KR" altLang="en-US" dirty="0"/>
              <a:t>키보드 입력을 통한 좌우이동</a:t>
            </a:r>
            <a:r>
              <a:rPr lang="en-US" altLang="ko-KR" dirty="0"/>
              <a:t>,</a:t>
            </a:r>
            <a:r>
              <a:rPr lang="ko-KR" altLang="en-US" dirty="0" err="1"/>
              <a:t>대쉬</a:t>
            </a:r>
            <a:r>
              <a:rPr lang="en-US" altLang="ko-KR" dirty="0"/>
              <a:t>,</a:t>
            </a:r>
            <a:r>
              <a:rPr lang="ko-KR" altLang="en-US" dirty="0" err="1"/>
              <a:t>벽타기</a:t>
            </a:r>
            <a:endParaRPr lang="en-US" altLang="ko-KR" dirty="0"/>
          </a:p>
          <a:p>
            <a:r>
              <a:rPr lang="ko-KR" altLang="en-US" dirty="0"/>
              <a:t>스테이지</a:t>
            </a:r>
            <a:r>
              <a:rPr lang="en-US" altLang="ko-KR" dirty="0"/>
              <a:t>: </a:t>
            </a:r>
            <a:r>
              <a:rPr lang="ko-KR" altLang="en-US" dirty="0"/>
              <a:t>일반 스테이지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보스스테이지</a:t>
            </a:r>
            <a:endParaRPr lang="en-US" altLang="ko-KR" dirty="0"/>
          </a:p>
          <a:p>
            <a:r>
              <a:rPr lang="ko-KR" altLang="en-US" dirty="0"/>
              <a:t>적</a:t>
            </a:r>
            <a:r>
              <a:rPr lang="en-US" altLang="ko-KR" dirty="0"/>
              <a:t>: </a:t>
            </a:r>
            <a:r>
              <a:rPr lang="ko-KR" altLang="en-US" dirty="0"/>
              <a:t>보스 패턴</a:t>
            </a:r>
            <a:r>
              <a:rPr lang="en-US" altLang="ko-KR" dirty="0"/>
              <a:t> +</a:t>
            </a:r>
            <a:r>
              <a:rPr lang="ko-KR" altLang="en-US" dirty="0"/>
              <a:t> 보스 공격</a:t>
            </a:r>
            <a:endParaRPr lang="en-US" altLang="ko-KR" dirty="0"/>
          </a:p>
          <a:p>
            <a:r>
              <a:rPr lang="ko-KR" altLang="en-US" dirty="0"/>
              <a:t>게임 기능</a:t>
            </a:r>
            <a:r>
              <a:rPr lang="en-US" altLang="ko-KR" dirty="0"/>
              <a:t>: </a:t>
            </a:r>
            <a:r>
              <a:rPr lang="ko-KR" altLang="en-US" dirty="0"/>
              <a:t>플레이어 공격</a:t>
            </a:r>
            <a:r>
              <a:rPr lang="en-US" altLang="ko-KR" dirty="0"/>
              <a:t>, </a:t>
            </a:r>
            <a:r>
              <a:rPr lang="ko-KR" altLang="en-US" dirty="0"/>
              <a:t>플레이어 체력</a:t>
            </a:r>
            <a:r>
              <a:rPr lang="en-US" altLang="ko-KR" dirty="0"/>
              <a:t>,</a:t>
            </a:r>
            <a:r>
              <a:rPr lang="ko-KR" altLang="en-US" dirty="0"/>
              <a:t>보스 체력</a:t>
            </a:r>
            <a:r>
              <a:rPr lang="en-US" altLang="ko-KR" dirty="0"/>
              <a:t>,</a:t>
            </a:r>
            <a:r>
              <a:rPr lang="ko-KR" altLang="en-US" dirty="0"/>
              <a:t>플레이어 목숨</a:t>
            </a:r>
            <a:r>
              <a:rPr lang="en-US" altLang="ko-KR" dirty="0"/>
              <a:t>,</a:t>
            </a:r>
            <a:r>
              <a:rPr lang="ko-KR" altLang="en-US" dirty="0"/>
              <a:t>플레이어 게이지</a:t>
            </a:r>
            <a:endParaRPr lang="en-US" altLang="ko-KR" dirty="0"/>
          </a:p>
          <a:p>
            <a:r>
              <a:rPr lang="ko-KR" altLang="en-US" dirty="0"/>
              <a:t>사운드</a:t>
            </a:r>
            <a:r>
              <a:rPr lang="en-US" altLang="ko-KR" dirty="0"/>
              <a:t>: </a:t>
            </a:r>
            <a:r>
              <a:rPr lang="ko-KR" altLang="en-US" dirty="0"/>
              <a:t>플레이어</a:t>
            </a:r>
            <a:r>
              <a:rPr lang="en-US" altLang="ko-KR" dirty="0"/>
              <a:t>,</a:t>
            </a:r>
            <a:r>
              <a:rPr lang="ko-KR" altLang="en-US" dirty="0"/>
              <a:t>적</a:t>
            </a:r>
            <a:r>
              <a:rPr lang="en-US" altLang="ko-KR" dirty="0"/>
              <a:t>,</a:t>
            </a:r>
            <a:r>
              <a:rPr lang="ko-KR" altLang="en-US" dirty="0"/>
              <a:t>공격 소리</a:t>
            </a:r>
            <a:r>
              <a:rPr lang="en-US" altLang="ko-KR" dirty="0"/>
              <a:t>, </a:t>
            </a:r>
            <a:r>
              <a:rPr lang="ko-KR" altLang="en-US" dirty="0"/>
              <a:t>플레이어 피격소리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239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3794465" cy="1049235"/>
          </a:xfrm>
        </p:spPr>
        <p:txBody>
          <a:bodyPr>
            <a:normAutofit/>
          </a:bodyPr>
          <a:lstStyle/>
          <a:p>
            <a:r>
              <a:rPr dirty="0" err="1"/>
              <a:t>예상</a:t>
            </a:r>
            <a:r>
              <a:rPr dirty="0"/>
              <a:t> </a:t>
            </a:r>
            <a:r>
              <a:rPr dirty="0" err="1"/>
              <a:t>게임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흐름</a:t>
            </a:r>
            <a:endParaRPr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r>
              <a:rPr dirty="0" err="1"/>
              <a:t>플레이어는</a:t>
            </a:r>
            <a:r>
              <a:rPr dirty="0"/>
              <a:t> </a:t>
            </a:r>
            <a:r>
              <a:rPr lang="ko-KR" altLang="en-US" dirty="0"/>
              <a:t>첫</a:t>
            </a:r>
            <a:r>
              <a:rPr dirty="0"/>
              <a:t> </a:t>
            </a:r>
            <a:r>
              <a:rPr dirty="0" err="1"/>
              <a:t>스테이지에서</a:t>
            </a:r>
            <a:r>
              <a:rPr dirty="0"/>
              <a:t> </a:t>
            </a:r>
            <a:r>
              <a:rPr dirty="0" err="1"/>
              <a:t>이동</a:t>
            </a:r>
            <a:r>
              <a:rPr dirty="0"/>
              <a:t>, </a:t>
            </a:r>
            <a:r>
              <a:rPr dirty="0" err="1"/>
              <a:t>점프</a:t>
            </a:r>
            <a:r>
              <a:rPr lang="en-US" dirty="0"/>
              <a:t> </a:t>
            </a:r>
            <a:r>
              <a:rPr dirty="0"/>
              <a:t>등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조작을</a:t>
            </a:r>
            <a:r>
              <a:rPr dirty="0"/>
              <a:t> </a:t>
            </a:r>
            <a:r>
              <a:rPr dirty="0" err="1"/>
              <a:t>익히고</a:t>
            </a:r>
            <a:r>
              <a:rPr dirty="0"/>
              <a:t>, </a:t>
            </a:r>
            <a:r>
              <a:rPr dirty="0" err="1"/>
              <a:t>적과의</a:t>
            </a:r>
            <a:r>
              <a:rPr dirty="0"/>
              <a:t> 전</a:t>
            </a:r>
            <a:r>
              <a:rPr lang="ko-KR" altLang="en-US" dirty="0"/>
              <a:t>투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CA0D63-0E73-A39D-0591-50B6DC15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08" y="2098922"/>
            <a:ext cx="3720331" cy="20740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4162768" cy="1049235"/>
          </a:xfrm>
        </p:spPr>
        <p:txBody>
          <a:bodyPr>
            <a:normAutofit/>
          </a:bodyPr>
          <a:lstStyle/>
          <a:p>
            <a:r>
              <a:rPr lang="ko-KR" altLang="en-US"/>
              <a:t>예상 게임 진행 흐름 </a:t>
            </a: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4162768" cy="345061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벽타기나</a:t>
            </a:r>
            <a:r>
              <a:rPr lang="ko-KR" altLang="en-US" dirty="0"/>
              <a:t> 대시 기능을 획득하여 새로운 지역을 탐험할 수 있게 됨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C1C4B8-1266-E82A-3A4E-875DECDE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95" y="890447"/>
            <a:ext cx="3056127" cy="1673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FD9749-1EDB-131A-8141-F819C52D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95" y="3555465"/>
            <a:ext cx="3056127" cy="16579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3781765" cy="1049235"/>
          </a:xfrm>
        </p:spPr>
        <p:txBody>
          <a:bodyPr>
            <a:normAutofit/>
          </a:bodyPr>
          <a:lstStyle/>
          <a:p>
            <a:r>
              <a:rPr dirty="0" err="1"/>
              <a:t>예상</a:t>
            </a:r>
            <a:r>
              <a:rPr dirty="0"/>
              <a:t> </a:t>
            </a:r>
            <a:r>
              <a:rPr dirty="0" err="1"/>
              <a:t>게임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흐름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적의 패턴을 분석하고 정확한 타이밍에 공격하며 보스를 처치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E8CEA-B8D0-E685-2101-434FC5CF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08" y="2164028"/>
            <a:ext cx="3720331" cy="19438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일정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sz="2000" dirty="0"/>
              <a:t>1주차 (10월 14일 ~ 10월 20일): </a:t>
            </a:r>
            <a:r>
              <a:rPr lang="ko-KR" altLang="en-US" sz="2000" dirty="0"/>
              <a:t>리소스 모으기 및 정리</a:t>
            </a:r>
            <a:endParaRPr lang="en-US" sz="2000" dirty="0"/>
          </a:p>
          <a:p>
            <a:r>
              <a:rPr sz="2000" dirty="0"/>
              <a:t>2주차 (10월 21일 ~ 10월 27일): </a:t>
            </a:r>
            <a:r>
              <a:rPr sz="2000" dirty="0" err="1"/>
              <a:t>기본</a:t>
            </a:r>
            <a:r>
              <a:rPr sz="2000" dirty="0"/>
              <a:t> </a:t>
            </a:r>
            <a:r>
              <a:rPr sz="2000" dirty="0" err="1"/>
              <a:t>이동</a:t>
            </a:r>
            <a:r>
              <a:rPr sz="2000" dirty="0"/>
              <a:t>, </a:t>
            </a:r>
            <a:r>
              <a:rPr sz="2000" dirty="0" err="1"/>
              <a:t>점프</a:t>
            </a:r>
            <a:r>
              <a:rPr sz="2000" dirty="0"/>
              <a:t>, </a:t>
            </a:r>
            <a:r>
              <a:rPr sz="2000" dirty="0" err="1"/>
              <a:t>충돌</a:t>
            </a:r>
            <a:r>
              <a:rPr sz="2000" dirty="0"/>
              <a:t> </a:t>
            </a:r>
            <a:r>
              <a:rPr sz="2000" dirty="0" err="1"/>
              <a:t>처리</a:t>
            </a:r>
            <a:r>
              <a:rPr sz="2000" dirty="0"/>
              <a:t> </a:t>
            </a:r>
            <a:r>
              <a:rPr sz="2000" dirty="0" err="1"/>
              <a:t>구현</a:t>
            </a:r>
            <a:endParaRPr sz="2000" dirty="0"/>
          </a:p>
          <a:p>
            <a:r>
              <a:rPr sz="2000" dirty="0"/>
              <a:t>3주차 (10월 28일 ~ 11월 3일): </a:t>
            </a:r>
            <a:r>
              <a:rPr sz="2000" dirty="0" err="1"/>
              <a:t>대시</a:t>
            </a:r>
            <a:r>
              <a:rPr sz="2000" dirty="0"/>
              <a:t> 및 </a:t>
            </a:r>
            <a:r>
              <a:rPr sz="2000" dirty="0" err="1"/>
              <a:t>벽타기</a:t>
            </a:r>
            <a:r>
              <a:rPr sz="2000" dirty="0"/>
              <a:t> </a:t>
            </a:r>
            <a:r>
              <a:rPr sz="2000" dirty="0" err="1"/>
              <a:t>시스템</a:t>
            </a:r>
            <a:r>
              <a:rPr sz="2000" dirty="0"/>
              <a:t> </a:t>
            </a:r>
            <a:r>
              <a:rPr sz="2000" dirty="0" err="1"/>
              <a:t>구현</a:t>
            </a:r>
            <a:endParaRPr sz="2000" dirty="0"/>
          </a:p>
          <a:p>
            <a:r>
              <a:rPr sz="2000" dirty="0"/>
              <a:t>4주차 (11월 4일 ~ 11월 10일): 적 AI 및 </a:t>
            </a:r>
            <a:r>
              <a:rPr sz="2000" dirty="0" err="1"/>
              <a:t>전투</a:t>
            </a:r>
            <a:r>
              <a:rPr sz="2000" dirty="0"/>
              <a:t> </a:t>
            </a:r>
            <a:r>
              <a:rPr sz="2000" dirty="0" err="1"/>
              <a:t>시스템</a:t>
            </a:r>
            <a:r>
              <a:rPr sz="2000" dirty="0"/>
              <a:t> </a:t>
            </a:r>
            <a:r>
              <a:rPr sz="2000" dirty="0" err="1"/>
              <a:t>구현</a:t>
            </a:r>
            <a:endParaRPr sz="2000" dirty="0"/>
          </a:p>
          <a:p>
            <a:r>
              <a:rPr sz="2000" dirty="0"/>
              <a:t>5주차 (11월 11일 ~ 11월 17일): </a:t>
            </a:r>
            <a:r>
              <a:rPr sz="2000" dirty="0" err="1"/>
              <a:t>보스전</a:t>
            </a:r>
            <a:r>
              <a:rPr sz="2000" dirty="0"/>
              <a:t> </a:t>
            </a:r>
            <a:r>
              <a:rPr sz="2000" dirty="0" err="1"/>
              <a:t>구현</a:t>
            </a:r>
            <a:endParaRPr sz="2000" dirty="0"/>
          </a:p>
          <a:p>
            <a:r>
              <a:rPr sz="2000" dirty="0"/>
              <a:t>6주차 (11월 18일 ~ 11월 24일): </a:t>
            </a:r>
            <a:r>
              <a:rPr sz="2000" dirty="0" err="1"/>
              <a:t>스테이지</a:t>
            </a:r>
            <a:r>
              <a:rPr sz="2000" dirty="0"/>
              <a:t>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r>
              <a:rPr sz="2000" dirty="0"/>
              <a:t>7주차 (11월 25일 ~ 12월 1일): </a:t>
            </a:r>
            <a:r>
              <a:rPr sz="2000" dirty="0" err="1"/>
              <a:t>사운드</a:t>
            </a:r>
            <a:r>
              <a:rPr sz="2000" dirty="0"/>
              <a:t> 및 </a:t>
            </a:r>
            <a:r>
              <a:rPr lang="ko-KR" altLang="en-US" dirty="0"/>
              <a:t>부족한 부분 수정</a:t>
            </a:r>
            <a:endParaRPr sz="2000" dirty="0"/>
          </a:p>
          <a:p>
            <a:r>
              <a:rPr sz="2000" dirty="0"/>
              <a:t>8주차 (12월 2일 ~ 12월 8일): </a:t>
            </a:r>
            <a:r>
              <a:rPr sz="2000" dirty="0" err="1"/>
              <a:t>디버깅</a:t>
            </a:r>
            <a:r>
              <a:rPr sz="2000" dirty="0"/>
              <a:t> 및 </a:t>
            </a:r>
            <a:r>
              <a:rPr sz="2000" dirty="0" err="1"/>
              <a:t>최종</a:t>
            </a:r>
            <a:r>
              <a:rPr sz="2000" dirty="0"/>
              <a:t> </a:t>
            </a:r>
            <a:r>
              <a:rPr sz="2000" dirty="0" err="1"/>
              <a:t>테스트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A1EFE-9017-6300-4D26-A9F1796A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2209800"/>
            <a:ext cx="6571343" cy="2482850"/>
          </a:xfrm>
        </p:spPr>
        <p:txBody>
          <a:bodyPr/>
          <a:lstStyle/>
          <a:p>
            <a:pPr algn="ctr"/>
            <a:r>
              <a:rPr lang="ko-KR" altLang="en-US" sz="6600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42FB1-FD6C-5D4F-C6BF-7E43D2634A9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450850" y="1905000"/>
            <a:ext cx="992641" cy="110733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86720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198</TotalTime>
  <Words>312</Words>
  <Application>Microsoft Office PowerPoint</Application>
  <PresentationFormat>화면 슬라이드 쇼(4:3)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갤러리</vt:lpstr>
      <vt:lpstr>Hollow Knight 모작 게임</vt:lpstr>
      <vt:lpstr>게임 컨셉</vt:lpstr>
      <vt:lpstr>구현요소</vt:lpstr>
      <vt:lpstr>예상 게임 진행 흐름</vt:lpstr>
      <vt:lpstr>예상 게임 진행 흐름 </vt:lpstr>
      <vt:lpstr>예상 게임 진행 흐름</vt:lpstr>
      <vt:lpstr>개발 일정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민정원(2021180008)</cp:lastModifiedBy>
  <cp:revision>5</cp:revision>
  <dcterms:created xsi:type="dcterms:W3CDTF">2013-01-27T09:14:16Z</dcterms:created>
  <dcterms:modified xsi:type="dcterms:W3CDTF">2024-10-13T06:29:43Z</dcterms:modified>
  <cp:category/>
</cp:coreProperties>
</file>