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4" r:id="rId4"/>
    <p:sldId id="265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7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3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2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3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Hollow Knight</a:t>
            </a:r>
            <a:r>
              <a:rPr lang="en-US" altLang="ko-KR" dirty="0"/>
              <a:t> </a:t>
            </a:r>
            <a:r>
              <a:rPr lang="ko-KR" altLang="en-US" dirty="0"/>
              <a:t>모작 게임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2021180008 </a:t>
            </a:r>
            <a:r>
              <a:rPr lang="ko-KR" altLang="en-US" sz="2000" dirty="0"/>
              <a:t>민정원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719A91-9026-7A7A-6D53-5FBA7A8D5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80569"/>
              </p:ext>
            </p:extLst>
          </p:nvPr>
        </p:nvGraphicFramePr>
        <p:xfrm>
          <a:off x="469900" y="224474"/>
          <a:ext cx="8204200" cy="573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20">
                  <a:extLst>
                    <a:ext uri="{9D8B030D-6E8A-4147-A177-3AD203B41FA5}">
                      <a16:colId xmlns:a16="http://schemas.microsoft.com/office/drawing/2014/main" val="2331547219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2890188944"/>
                    </a:ext>
                  </a:extLst>
                </a:gridCol>
                <a:gridCol w="5742940">
                  <a:extLst>
                    <a:ext uri="{9D8B030D-6E8A-4147-A177-3AD203B41FA5}">
                      <a16:colId xmlns:a16="http://schemas.microsoft.com/office/drawing/2014/main" val="2679726557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1575842975"/>
                    </a:ext>
                  </a:extLst>
                </a:gridCol>
              </a:tblGrid>
              <a:tr h="636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 대비 현재 진행 상황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84588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리소스 모으기 및 정리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2980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모든 리소스 모으기 및 정리 완료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005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충돌 처리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9146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기본 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점프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 처리 구현 완료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97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대시 및 </a:t>
                      </a:r>
                      <a:r>
                        <a:rPr lang="ko-KR" altLang="en-US" sz="1400" dirty="0" err="1"/>
                        <a:t>벽타기</a:t>
                      </a:r>
                      <a:r>
                        <a:rPr lang="ko-KR" altLang="en-US" sz="1400" dirty="0"/>
                        <a:t> 시스템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97297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대시 구현완료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83964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및 전투 시스템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46045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 및 전투 시스템 구현 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1926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보스전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4519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변경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87004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스테이지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49863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사운드 및 </a:t>
                      </a:r>
                      <a:r>
                        <a:rPr lang="ko-KR" altLang="en-US" dirty="0"/>
                        <a:t>부족한 부분 수정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868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디버깅 및 최종 테스트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005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63E71-0274-17F1-D773-89FB4FC89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277-2F96-666F-72C1-55D1ACE2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858F-02A9-81FC-B1EF-43666DCF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78E11D-C522-459A-8D61-A876EFB6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3477"/>
              </p:ext>
            </p:extLst>
          </p:nvPr>
        </p:nvGraphicFramePr>
        <p:xfrm>
          <a:off x="469900" y="224474"/>
          <a:ext cx="8204200" cy="573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20">
                  <a:extLst>
                    <a:ext uri="{9D8B030D-6E8A-4147-A177-3AD203B41FA5}">
                      <a16:colId xmlns:a16="http://schemas.microsoft.com/office/drawing/2014/main" val="2331547219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2890188944"/>
                    </a:ext>
                  </a:extLst>
                </a:gridCol>
                <a:gridCol w="5742940">
                  <a:extLst>
                    <a:ext uri="{9D8B030D-6E8A-4147-A177-3AD203B41FA5}">
                      <a16:colId xmlns:a16="http://schemas.microsoft.com/office/drawing/2014/main" val="2679726557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val="1575842975"/>
                    </a:ext>
                  </a:extLst>
                </a:gridCol>
              </a:tblGrid>
              <a:tr h="636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변경된 계획에 따른 진행 상황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84588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리소스 모으기 및 정리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2980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모든 리소스 모으기 및 정리 완료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005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9146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 완료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9781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및 점프 공격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97297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및 점프 공격 구현 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83964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및 전투 시스템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460452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 및 전투 시스템 구현 완료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91926"/>
                  </a:ext>
                </a:extLst>
              </a:tr>
              <a:tr h="318415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충돌 처리 구현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4519"/>
                  </a:ext>
                </a:extLst>
              </a:tr>
              <a:tr h="318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 처리 구현 완료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낙하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87004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및 보스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49863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보스전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스테이지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868"/>
                  </a:ext>
                </a:extLst>
              </a:tr>
              <a:tr h="636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계획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디버깅 및 최종 테스트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0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81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477D5-0D1D-FE59-2231-B25A3A56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0EB842-87F8-9DA8-5DEF-B75B374C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 latinLnBrk="0"/>
            <a:r>
              <a:rPr lang="ko-KR" altLang="en-US"/>
              <a:t>커밋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190B6BF-EF01-1744-DA50-178E11E26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750" y="1403350"/>
            <a:ext cx="7874000" cy="39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6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A1EFE-9017-6300-4D26-A9F1796A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2209800"/>
            <a:ext cx="6571343" cy="2482850"/>
          </a:xfrm>
        </p:spPr>
        <p:txBody>
          <a:bodyPr/>
          <a:lstStyle/>
          <a:p>
            <a:pPr algn="ctr"/>
            <a:r>
              <a:rPr lang="ko-KR" altLang="en-US" sz="6600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42FB1-FD6C-5D4F-C6BF-7E43D2634A9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450850" y="1905000"/>
            <a:ext cx="992641" cy="110733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86720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234</Words>
  <Application>Microsoft Office PowerPoint</Application>
  <PresentationFormat>화면 슬라이드 쇼(4:3)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갤러리</vt:lpstr>
      <vt:lpstr>Hollow Knight 모작 게임</vt:lpstr>
      <vt:lpstr>PowerPoint 프레젠테이션</vt:lpstr>
      <vt:lpstr>PowerPoint 프레젠테이션</vt:lpstr>
      <vt:lpstr>커밋 상황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민정원(2021180008)</cp:lastModifiedBy>
  <cp:revision>7</cp:revision>
  <dcterms:created xsi:type="dcterms:W3CDTF">2013-01-27T09:14:16Z</dcterms:created>
  <dcterms:modified xsi:type="dcterms:W3CDTF">2024-11-18T13:55:13Z</dcterms:modified>
  <cp:category/>
</cp:coreProperties>
</file>